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72" r:id="rId2"/>
    <p:sldId id="1451" r:id="rId3"/>
    <p:sldId id="1452" r:id="rId4"/>
    <p:sldId id="1453" r:id="rId5"/>
    <p:sldId id="1454" r:id="rId6"/>
    <p:sldId id="1457" r:id="rId7"/>
    <p:sldId id="1458" r:id="rId8"/>
    <p:sldId id="1459" r:id="rId9"/>
    <p:sldId id="1460" r:id="rId10"/>
    <p:sldId id="1461" r:id="rId11"/>
    <p:sldId id="1462" r:id="rId12"/>
    <p:sldId id="1474" r:id="rId13"/>
    <p:sldId id="1475" r:id="rId14"/>
    <p:sldId id="1463" r:id="rId15"/>
    <p:sldId id="1476" r:id="rId16"/>
    <p:sldId id="1464" r:id="rId17"/>
    <p:sldId id="1477" r:id="rId18"/>
    <p:sldId id="1478" r:id="rId19"/>
    <p:sldId id="1479" r:id="rId20"/>
    <p:sldId id="1480" r:id="rId21"/>
    <p:sldId id="1481" r:id="rId22"/>
    <p:sldId id="1482" r:id="rId23"/>
    <p:sldId id="1465" r:id="rId24"/>
    <p:sldId id="1466" r:id="rId25"/>
    <p:sldId id="1467" r:id="rId26"/>
    <p:sldId id="1468" r:id="rId27"/>
    <p:sldId id="1469" r:id="rId28"/>
    <p:sldId id="1470" r:id="rId29"/>
    <p:sldId id="1471" r:id="rId30"/>
    <p:sldId id="1472" r:id="rId31"/>
    <p:sldId id="1473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5099 337 3299,'0'0'4495,"-25"5"-3491,14-3-800,0-1 1,0 0 0,0-1-1,0 0 1,0 0 0,0-1-1,0 0 1,0-1 0,0-1-1,-15-4 1,-1-1 159,-176-31 1148,-56-15-1107,70 4-200,-335-43 1,325 69-193,-143-20 17,252 33-162,1 4 1,-109 5-1,-181 28-516,-8 0 463,-85-31 552,-72 3 88,425 6-498,34-4-53,0 5 0,-158 28 0,219-26 94,-1 0-1,1 2 1,0 1-1,1 1 1,0 1-1,1 1 1,0 1 0,1 0-1,1 2 1,0 1-1,1 0 1,1 1-1,1 1 1,1 1 0,0 0-1,1 2 1,1-1-1,2 2 1,0-1-1,1 2 1,-8 26 0,-4 29-7,3 1 1,4 0-1,4 1 0,-4 140 1,18-205 3,0 0 0,0 0 0,2-1 0,0 0 0,1 1 1,0-1-1,1-1 0,1 1 0,0-1 0,1 0 0,1-1 0,19 25 0,-8-14-12,1-1 0,1-1 0,1-2 0,0 0 0,50 32 0,-41-35 12,0-1-1,2-1 1,-1-2-1,2-2 0,0-1 1,0-1-1,67 6 0,263-4-45,-255-12 46,519-28-39,-215 5 35,974-78 260,-1339 95-253,936-111 158,-874 105-121,186-46 0,-232 40 16,-1-2 0,-2-3 0,0-3 1,67-39-1,-112 55-37,1 0 1,-2-1-1,0-1 1,0-1-1,-1 0 1,16-21-1,-24 27 53,0-1 0,-1-1 0,0 1 0,0-1 0,-1 0 0,-1-1 0,0 1 0,0-1 0,-1 1 0,0-1 0,-1 0 0,2-23 0,-3 21 31,-1 0-1,-1 0 1,0 0 0,-1 0 0,0 0 0,-1 1 0,0-1 0,-1 0 0,0 1 0,-1 0 0,-1 0 0,0 1 0,0-1 0,-1 1 0,0 1 0,-1-1 0,-1 1 0,1 1 0,-15-12 0,-1 0-61,-1 2 0,-1 0-1,-1 2 1,0 1 0,-1 1 0,-1 2 0,-51-17 0,-226-47-171,204 55-166,66 15 45,9 2-250,0-1 1,1-1-1,-1-2 0,1 0 1,-43-23-1,11-11-1956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16335,'0'0'3913,"12"-2"-2882,11-3-512,8-1-36,0 1 1,35-2 0,-64 7-484,-1 0 0,1 0 0,-1 0 0,1 0 0,-1 0 0,1 1 0,-1-1 0,1 1 0,-1-1 0,0 1 0,1-1 0,-1 1 0,0 0 0,1 0 0,-1-1 0,0 1 1,0 0-1,0 0 0,0 0 0,0 0 0,0 1 0,0-1 0,1 2 0,0 0 22,-1 0 1,0 0-1,0 0 1,0 1 0,0-1-1,0 0 1,-1 1-1,0-1 1,1 1-1,-2 3 1,1 6 141,-2 0 1,0 0 0,0 0 0,-8 20 0,-13 28 363,-60 111 1,96-192-463,2 2 1,0 0 0,1 0 0,1 2-1,0 0 1,1 1 0,27-17 0,-32 24-244,-1 2 1,2-1 0,-1 2 0,1 0 0,25-6 0,23-9-6295,-39 8 354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253 121 6822,'0'0'12476,"-7"-8"-11509,5 5-902,-1 0 1,1 0-1,-1 1 1,1-1-1,-1 1 1,0 0-1,0 0 1,0 0 0,0 0-1,0 0 1,0 0-1,-1 1 1,1 0-1,0-1 1,-1 1 0,1 1-1,-1-1 1,0 0-1,1 1 1,-1 0-1,1 0 1,-1 0-1,0 0 1,1 0 0,-1 1-1,1 0 1,-1-1-1,1 1 1,-1 1-1,1-1 1,-7 4-1,-3 2 136,1 1-1,0 0 0,0 1 0,0 0 0,-19 21 0,27-25-78,0 0 0,0 0 0,0 0-1,0 1 1,1-1 0,-1 1 0,2 0 0,-1 0-1,1 0 1,-1 0 0,2 0 0,-1 1 0,1-1-1,0 0 1,-1 12 0,3-16-99,0-1-1,-1 1 1,1-1-1,0 1 1,0 0-1,0-1 1,0 0-1,0 1 1,0-1 0,0 0-1,0 1 1,1-1-1,-1 0 1,0 0-1,1 0 1,-1 0-1,1 0 1,-1 0-1,1 0 1,0-1 0,-1 1-1,1-1 1,0 1-1,0-1 1,-1 0-1,1 1 1,0-1-1,0 0 1,-1 0-1,5-1 1,56-2 378,-50-1-366,0 1 1,0-2-1,0 1 0,0-2 1,-1 0-1,0 0 0,0-1 1,-1 0-1,0-1 0,13-12 1,-15 13 47,-1 0-1,0 0 1,-1-1 0,0 0 0,0 0 0,-1 0-1,0-1 1,0 0 0,-1 0 0,0 0 0,0 0-1,-1-1 1,3-16 0,-6 25-59,0 0 0,1 0 0,-1 0 0,0 0 0,0 0 0,0-1 1,0 1-1,0 0 0,0 0 0,0 0 0,-1 0 0,1 0 0,0 0 0,-1 0 0,1 0 0,0 0 0,-1 0 0,1 0 1,-1 0-1,0-1 0,0 2-18,1 0 0,-1 0 0,0 0 0,1-1 0,-1 1 0,1 0 0,-1 0 0,0 0 0,1 0 0,-1 0 0,1 0 0,-1 1 0,0-1 0,1 0 0,-1 0 0,1 0 0,-1 1 0,1-1 0,-1 0 0,0 0 0,1 1 0,-1-1 0,1 0 0,-1 2 0,-3 0-7,1 1-1,0 0 0,0 0 0,0 1 1,0-1-1,0 1 0,1-1 0,-3 6 1,3-5 5,0 1 0,0 0 0,0-1 0,1 1 0,0 0 1,0 0-1,0 0 0,1 0 0,0 0 0,0-1 0,0 1 0,0 0 1,3 10-1,-2-13 2,0 1-1,0-1 1,0 0 0,1 1-1,-1-1 1,1 0 0,-1 0 0,1 0-1,0 0 1,0-1 0,0 1 0,0 0-1,0-1 1,0 1 0,1-1 0,-1 0-1,0 0 1,1 0 0,-1 0 0,1 0-1,-1 0 1,1-1 0,-1 1 0,1-1-1,0 1 1,-1-1 0,4 0-1,2 0 5,0-1-1,0 1 0,0-1 1,0-1-1,0 1 0,-1-1 1,1-1-1,0 0 0,-1 0 0,0 0 1,1-1-1,-2 0 0,1 0 1,0 0-1,-1-1 0,0 0 1,0-1-1,0 0 0,0 1 0,-1-2 1,0 1-1,-1 0 0,1-1 1,-1 0-1,-1 0 0,1-1 1,-1 1-1,0 0 0,-1-1 0,2-9 1,-2 3 0,-2 14-9,0-1-1,0 1 0,0 0 1,0-1-1,0 1 0,0 0 0,0-1 1,0 1-1,0 0 0,0-1 1,0 1-1,0 0 0,0-1 1,-1 1-1,1 0 0,0 0 0,0-1 1,0 1-1,0 0 0,0-1 1,-1 1-1,1 0 0,0 0 0,0 0 1,-1-1-1,1 1 0,0 0 1,0 0-1,-1 0 0,1-1 1,0 1-1,-1 0 0,1 0 0,0 0 1,0 0-1,-1 0 0,1 0 1,0 0-1,-1 0 0,1 0 0,0 0 1,-1 0-1,1 0 0,0 0 1,-1 0-1,1 0 0,0 0 1,-1 0-1,1 0 0,0 0 0,0 0 1,-1 1-1,1-1 0,0 0 1,-1 0-1,1 0 0,0 0 1,0 1-1,-1-1 0,1 0 0,0 0 1,0 1-1,0-1 0,-1 0 1,1 0-1,0 1 0,0-1 0,-14 14-14,10-9 52,0 1 1,1-1 0,0 1-1,0-1 1,1 1 0,0 0-1,0 0 1,0 0-1,1 0 1,-1 0 0,2 0-1,-1 1 1,1 8 0,0-12-29,0-1 1,1 1 0,0-1-1,-1 1 1,1-1-1,0 0 1,0 1 0,0-1-1,1 0 1,-1 0 0,1 0-1,-1 0 1,1 0-1,0 0 1,-1 0 0,1 0-1,0-1 1,0 1 0,0-1-1,1 1 1,-1-1-1,0 0 1,0 0 0,1 0-1,-1 0 1,1 0 0,-1-1-1,1 1 1,-1-1-1,1 1 1,-1-1 0,1 0-1,-1 0 1,5-1 0,1 1-10,0-1 0,0-1 0,0 1 0,0-1 0,0-1 0,0 0 0,0 0 0,-1 0 0,0-1 0,0 0 0,0 0 0,0-1 0,0 0 0,-1 0 0,0-1 0,0 0 0,-1 0 0,1 0 0,-1 0 0,0-1 0,-1 0 0,0 0 0,0 0 0,-1-1 0,1 1 0,-1-1 0,-1 0 0,0 0 0,0 0 0,-1 0 0,2-15 0,-3 22-4,0 1 1,-1 0 0,1-1-1,0 1 1,0 0 0,0 0-1,0-1 1,0 1 0,-1 0-1,1-1 1,0 1 0,0 0-1,0 0 1,-1-1 0,1 1-1,0 0 1,0 0 0,-1-1 0,1 1-1,0 0 1,-1 0 0,1 0-1,0 0 1,0-1 0,-1 1-1,1 0 1,0 0 0,-1 0-1,1 0 1,0 0 0,-1 0-1,1 0 1,0 0 0,-1 0-1,1 0 1,0 0 0,-1 0-1,1 0 1,0 0 0,-1 1-1,1-1 1,0 0 0,-1 0-1,1 0 1,0 0 0,-1 0-1,1 1 1,0-1 0,0 0 0,-1 0-1,1 1 1,0-1 0,-18 12-36,12-7 59,0 2-1,0-1 1,0 1-1,1-1 1,0 2-1,1-1 0,-1 0 1,1 1-1,1 0 1,-1 0-1,1 0 0,1 0 1,0 1-1,0-1 1,0 1-1,0 16 0,3-23-17,-1-1 0,1 1 0,-1 0-1,1-1 1,0 1 0,-1-1 0,1 1-1,0-1 1,0 1 0,0-1 0,1 0-1,-1 1 1,0-1 0,0 0-1,1 0 1,-1 0 0,0 0 0,1 0-1,-1 0 1,1 0 0,0 0 0,-1-1-1,1 1 1,0-1 0,-1 1 0,1-1-1,0 0 1,-1 1 0,1-1-1,0 0 1,0 0 0,-1 0 0,1-1-1,0 1 1,2-1 0,3 1-21,0-1 1,0 0-1,0-1 0,0 1 1,0-1-1,0-1 0,9-4 1,0-3-11,31-14-17,-45 24 40,-1-1-1,1 1 1,0 0 0,0-1 0,-1 1 0,1 0-1,0 0 1,-1 0 0,1 0 0,0 0 0,0 1-1,-1-1 1,1 0 0,0 1 0,-1 0-1,1-1 1,-1 1 0,1 0 0,0-1 0,-1 1-1,0 0 1,1 0 0,-1 1 0,0-1 0,1 0-1,1 2 1,1 2 1,43 44-28,-46-48 36,1 1-1,-1-1 1,1 0-1,0 1 1,0-1 0,0 0-1,-1 0 1,1 0-1,0 0 1,0 0 0,0-1-1,1 1 1,-1-1-1,0 1 1,0-1-1,0 0 1,0 0 0,0 0-1,1 0 1,-1 0-1,0 0 1,0-1-1,0 1 1,0-1 0,0 1-1,0-1 1,3-1-1,-3 0 9,0 0 1,0 0-1,-1 0 0,1-1 0,0 1 0,-1 0 0,0-1 1,1 1-1,-1-1 0,0 0 0,0 1 0,-1-1 0,1 0 1,0 0-1,-1 1 0,0-4 0,3-48 441,-3 51-419,1-9 5,-2 0-1,0 0 1,0 0 0,-1 0-1,0 0 1,-1 0-1,0 1 1,-7-16-1,9 26-75,4 4-21,0 0 43,0-1-1,0 1 1,0-1 0,1 0-1,-1 0 1,0 0 0,1 0 0,4 1-1,-6-2 14,17 7-937,1-1-1,35 9 1,-37-12-407,0-1 1,0 0 0,1-2 0,-1 0-1,0-1 1,23-3 0,-2-7-8264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6342,'12'-26'6419,"-3"6"2210,-8 21-8484,0 0 1,-1 0-1,1 0 0,-1 0 0,1-1 0,-1 1 0,0 0 0,1 0 0,-1 0 0,0 0 0,0 0 0,1 0 0,-1 0 1,0 0-1,0 0 0,0 0 0,0 0 0,-1 0 0,1 0 0,0 0 0,0 0 0,-1 2 0,-1 28 577,-1 1 0,-8 35 0,6-44-471,1-1-1,1 1 0,0 0 1,2 0-1,1 0 0,4 31 1,-4-52-208,1 1 0,0-1 0,-1 1 0,1-1 0,0 0 0,1 1 0,-1-1 0,0 0 0,0 0 0,1 0 0,0 0 0,-1 0 0,1 0 0,0 0 0,0-1 0,0 1 0,0-1 0,0 1 0,0-1 0,0 0 0,1 0 0,-1 0 0,0 0 0,1 0 0,-1 0 0,1 0 0,-1-1 0,1 0 0,-1 1 0,1-1 0,-1 0 0,1 0 0,-1 0 0,1-1 0,2 0 1,5 0 93,0-1 0,0 0 1,0 0-1,-1-1 0,1-1 1,-1 1-1,16-10 1,-1-1-17,0-2 0,-1 0 0,0-2 0,-2-1 1,0 0-1,-1-1 0,-1-1 0,0-1 0,26-44 0,-37 47 1316,-8 8-6160,-6 10-2456,-9 13 1245,-1 6-18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9513,'0'0'3598,"-6"9"-245,-1 1-2251,4-7-676,0 1 1,0-1-1,1 1 0,-1 0 1,1-1-1,0 1 0,1 0 1,-1 0-1,1 0 0,-2 7 1,6-6 4432,7-7-3423,9-8-850,41-32 337,25-15-715,-77 52-212,2 1 0,-1 0 0,0 0 0,1 0 0,0 1 0,-1 1 1,17-3-1,-25 5-1,1 0 0,0 1 0,-1-1 1,1 0-1,0 0 0,-1 1 0,1-1 1,-1 1-1,1-1 0,-1 1 1,1 0-1,-1-1 0,0 1 0,1 0 1,-1 0-1,0 0 0,1 0 0,-1 0 1,0 1-1,0-1 0,0 0 0,0 0 1,0 1-1,0-1 0,-1 1 1,1-1-1,0 1 0,-1-1 0,1 1 1,-1-1-1,1 1 0,-1-1 0,0 1 1,0 0-1,1-1 0,-1 1 0,-1-1 1,1 1-1,0 2 0,0 12 24,-1 0-1,0 1 1,-4 17-1,1-11 7,4-22-8,0 0 0,-1 0 0,1 0 0,0 0-1,0 0 1,0 1 0,0-1 0,0 0 0,0 0 0,0 0 0,0 0 0,0 0 0,0 0 0,1 0 0,-1 0-1,0 0 1,1 0 0,-1 0 0,1 0 0,-1 0 0,1 0 0,-1 0 0,1 0 0,0 0 0,0 0 0,-1-1-1,1 1 1,0 0 0,0 0 0,0-1 0,0 1 0,1 0 0,0-1 0,1 0 0,-1 0 0,1 0 1,-1 0-1,1-1 0,-1 1 0,0-1 0,1 0 0,-1 1 0,0-1 1,1 0-1,-1 0 0,3-3 0,12-6 2,-1-1-1,23-21 1,-4-2-102,-26 24 28,1 0 0,0 0 0,1 1 0,17-12 0,-23 24-133,-6 8 153,-4 12 82,1-15-95,0 0 0,1 0 0,1 0 0,-1 0 0,1 1 0,-2 15 0,5-23-129,-1 0-1,0-1 1,0 1 0,1 0 0,-1-1-1,0 1 1,1 0 0,-1-1 0,1 1 0,-1 0-1,1-1 1,-1 1 0,1-1 0,-1 1-1,1-1 1,0 1 0,-1-1 0,1 1-1,0-1 1,-1 0 0,1 1 0,0-1-1,-1 0 1,1 1 0,0-1 0,0 0 0,-1 0-1,1 0 1,0 0 0,1 0 0,28 2-6019,-27-2 4935,23 0-6469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66 15471,'0'0'9299,"-9"-6"-8514,-30-18-257,38 23-508,0 1-1,0-1 0,0 1 0,0-1 0,0 1 1,0 0-1,0-1 0,0 1 0,0 0 1,0 0-1,0 0 0,0 0 0,-1 0 0,1 0 1,0 0-1,0 0 0,0 0 0,0 1 1,0-1-1,0 0 0,0 1 0,0-1 0,0 1 1,0-1-1,0 1 0,0-1 0,0 1 1,0 0-1,0-1 0,1 1 0,-1 0 0,0 0 1,0 0-1,0 1 0,-15 33 129,14-32-88,-2 9 191,1-1 1,0 1-1,1 0 0,0 0 0,0 0 1,1 16-1,1-25-228,0 0-1,0-1 1,0 1 0,0 0-1,1-1 1,-1 1 0,1-1-1,0 1 1,0-1 0,-1 1-1,2-1 1,-1 1-1,0-1 1,0 0 0,1 0-1,-1 1 1,1-1 0,0 0-1,0 0 1,0-1 0,0 1-1,0 0 1,0-1 0,0 1-1,0-1 1,1 1 0,-1-1-1,0 0 1,1 0 0,-1 0-1,1-1 1,0 1 0,-1-1-1,4 1 1,-3 0 6,0-1-1,0 0 1,1 0 0,-1 0 0,0-1-1,0 1 1,0-1 0,0 1 0,0-1 0,0 0-1,0 0 1,0-1 0,0 1 0,0-1-1,0 1 1,-1-1 0,1 0 0,0 0-1,-1 0 1,0 0 0,1 0 0,-1-1-1,0 1 1,0-1 0,-1 1 0,4-6-1,-2 1 50,0 0 0,-1 0 0,1 0 0,-1 0 0,-1 0 0,1-1 0,-1 1 0,-1 0 0,1-1 0,-2-12-1,1 17-74,0 1-1,0 0 1,0-1-1,-1 1 1,1 0-1,-1 0 1,1-1-1,-1 1 0,0 0 1,0 0-1,0 0 1,0 0-1,0 0 1,0 0-1,0 0 1,-1 0-1,1 1 0,-1-1 1,0 0-1,1 1 1,-1-1-1,0 1 1,0-1-1,0 1 0,0 0 1,0 0-1,0 0 1,0 0-1,0 0 1,0 1-1,-1-1 1,1 1-1,0-1 0,-4 1 1,6 0-6,0 1 0,-1-1 0,1 0 0,0 1 0,0-1-1,0 1 1,0-1 0,0 1 0,0-1 0,0 0 0,0 1 0,0-1 0,0 1 0,0-1 0,0 0 0,0 1 0,0-1 0,0 1 0,0-1-1,1 1 1,-1-1 0,0 0 0,0 1 0,0-1 0,1 0 0,-1 1 0,0-1 0,0 0 0,1 1 0,-1-1 0,0 0 0,1 1 0,-1-1 0,0 0-1,1 0 1,-1 0 0,1 1 0,-1-1 0,1 0 0,20 4-101,0-1 1,1-1-1,-1-1 0,0-1 1,1-1-1,26-5 0,-42 6 67,114-10-823,-120 10 860,0 0 1,1 0-1,-1 0 0,1 0 0,-1 0 0,1 0 0,-1 0 0,0 0 1,1 0-1,-1 1 0,1-1 0,-1 0 0,0 0 0,1 0 0,-1 0 1,0 1-1,1-1 0,-1 0 0,0 1 0,1-1 0,-1 0 0,0 0 1,0 1-1,1-1 0,-1 1 0,0-1 0,0 0 0,0 1 0,1-1 1,-1 0-1,0 1 0,0-1 0,0 1 0,0-1 0,0 0 0,0 2 1,-4 19 191,-14 18 262,4-8-68,14-31-383,0 1 1,0 0 0,0 0-1,0-1 1,0 1 0,0 0-1,0-1 1,0 1 0,0 0-1,1-1 1,-1 1 0,0 0 0,0-1-1,1 1 1,-1-1 0,0 1-1,1-1 1,-1 1 0,1 0-1,-1-1 1,1 1 0,-1-1-1,1 0 1,-1 1 0,1-1-1,-1 1 1,1-1 0,0 0-1,-1 0 1,1 1 0,0-1-1,-1 0 1,1 0 0,0 0-1,-1 1 1,1-1 0,0 0-1,-1 0 1,1 0 0,0 0-1,-1 0 1,1-1 0,0 1-1,-1 0 1,2 0 0,10-1-17,0 0 0,0-1 0,0 0 0,-1-1 1,1-1-1,-1 1 0,0-2 0,0 1 0,0-2 1,0 1-1,-1-2 0,0 1 0,0-1 0,10-10 1,-20 17 9,1 0 1,-1 0-1,0 0 1,0 0 0,1 0-1,-1 0 1,0 0-1,0 0 1,1 0 0,-1 0-1,0 1 1,0-1-1,1 0 1,-1 0 0,0 0-1,0 0 1,1 1-1,-1-1 1,0 0 0,0 0-1,0 0 1,0 1-1,1-1 1,-1 0 0,0 0-1,0 1 1,0-1-1,0 0 1,0 0 0,0 1-1,0-1 1,0 0-1,0 1 1,0-1 0,0 0-1,0 0 1,0 1-1,0-1 1,0 0 0,0 0-1,0 1 1,0-1-1,0 0 1,0 1 0,0-1-1,0 0 1,0 0-1,-1 1 1,1-1 0,0 0-1,0 0 1,-1 1-1,-1 19 23,1-20-19,1 4 7,-1 0 0,0 0 0,1 0 0,0 1 0,0-1 0,0 0 0,0 0 0,1 0 0,-1 0 0,1 0 0,0 0-1,1 0 1,-1 0 0,1 0 0,-1 0 0,1-1 0,0 1 0,1-1 0,-1 1 0,0-1 0,1 0 0,4 4 0,-3-4 4,-1-1 0,1 1 0,0-1-1,0 0 1,0 0 0,1-1 0,-1 1 0,0-1-1,1 0 1,-1 0 0,0-1 0,1 1 0,-1-1-1,1 0 1,-1 0 0,1 0 0,-1-1 0,1 0-1,-1 0 1,1 0 0,4-2 0,-4 1 12,0 0 1,-1-1 0,1 0-1,-1 0 1,1 0-1,-1 0 1,0-1-1,0 0 1,0 0-1,-1 0 1,1 0-1,-1 0 1,0-1 0,0 0-1,-1 1 1,1-1-1,-1 0 1,0 0-1,0 0 1,0-6-1,1 3 16,-1 0 0,0 0-1,-1 0 1,0-1-1,0 1 1,-1 0 0,0 0-1,-1 0 1,1-1-1,-2 1 1,1 0 0,-5-13-1,5 18-26,-1 0 0,0 0 1,0 1-1,0-1 0,0 1 0,-1-1 0,1 1 0,0 0 1,-1 0-1,0 0 0,1 0 0,-1 1 0,0-1 0,0 1 0,0-1 1,0 1-1,0 0 0,0 0 0,0 1 0,-1-1 0,-4 0 1,7 1-17,-1 0 0,1 0 0,0 0 1,-1 0-1,1 0 0,-1 0 1,1 0-1,-1 0 0,1 1 1,-1-1-1,1 1 0,0-1 1,-1 1-1,1-1 0,0 1 0,-1 0 1,1 0-1,0 0 0,0 0 1,0-1-1,0 1 0,0 1 1,0-1-1,0 0 0,0 0 1,0 0-1,0 0 0,0 1 0,1-1 1,-1 0-1,1 1 0,-1-1 1,1 1-1,-1-1 0,1 1 1,0-1-1,0 0 0,0 1 1,0-1-1,0 1 0,0-1 0,0 1 1,0-1-1,0 1 0,1-1 1,-1 1-1,2 1 0,-1 0-155,0-1 1,1 1-1,-1-1 0,1 1 0,-1-1 0,1 0 0,0 0 1,0 0-1,0 0 0,0 0 0,1-1 0,-1 1 0,0-1 0,1 1 1,-1-1-1,1 0 0,-1 0 0,1 0 0,0 0 0,-1 0 0,1-1 1,5 2-1,-2-1-1244,1 0-1,-1 0 1,1 0 0,-1-1 0,1 0 0,0 0 0,-1-1-1,14-2 1,-2-8-4006,0-4-224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8008,'0'0'19543,"-3"9"-17989,0 1-1151,-1 0-95,1 1 1,0 0 0,0-1 0,-1 19 0,4-27-299,0-1 1,0 1-1,-1 0 1,1 0-1,1 0 0,-1 0 1,0-1-1,0 1 1,1 0-1,-1 0 1,1 0-1,-1-1 0,1 1 1,0 0-1,0-1 1,0 1-1,0-1 1,0 1-1,0-1 1,0 1-1,0-1 0,0 1 1,1-1-1,-1 0 1,1 0-1,-1 0 1,1 0-1,-1 0 0,1 0 1,0 0-1,-1-1 1,1 1-1,0 0 1,0-1-1,-1 1 1,1-1-1,2 0 0,7 1-34,-1-1-1,0-1 0,1 0 0,-1 0 0,0-1 0,0-1 0,0 1 1,0-1-1,-1-1 0,19-9 0,38-12-75,-65 25 119,0 0 1,-1 0-1,1 0 0,0 0 1,-1 1-1,1-1 1,0 0-1,-1 1 1,1-1-1,-1 0 0,1 1 1,-1-1-1,1 1 1,-1-1-1,1 1 1,-1-1-1,1 1 0,-1-1 1,1 1-1,-1-1 1,0 1-1,1-1 1,-1 1-1,0 0 0,0-1 1,1 1-1,-1 0 1,0-1-1,0 1 1,0 0-1,0-1 0,0 1 1,0 0-1,0-1 1,0 1-1,0 0 1,0 0-1,0-1 0,-1 1 1,1 0-1,-3 46 368,1-29-204,2-15-734,2 29 1843,3-18-3325,6-12-6001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135 296 11307,'0'0'3603,"5"-9"27,13-26-843,-17 35-2723,-1-1-1,1 1 1,-1-1 0,0 0 0,1 1 0,-1-1-1,0 0 1,1 0 0,-1 1 0,0-1 0,0 0-1,0 1 1,0-1 0,0 0 0,0 0 0,0 1-1,0-1 1,0 0 0,0 0 0,0 1 0,0-1 0,0 0-1,-1 1 1,1-1 0,0 0 0,-1 0 0,1 1-1,0-1 1,-1 1 0,1-1 0,-1 0 0,1 1-1,-1-1 1,1 1 0,-1-1 0,1 1 0,-1-1-1,1 1 1,-1 0 0,0-1 0,1 1 0,-1 0-1,0-1 1,1 1 0,-2 0 0,-34-2 420,30 3-396,0-1-64,0 1 0,1 0 0,-1 0 0,0 1 0,1 0 0,-1 0 0,1 0 0,-1 0 0,1 1 0,-9 6 0,11-7 5,0 0-1,1 0 0,-1 0 1,1 1-1,-1-1 1,1 1-1,0-1 1,0 1-1,0 0 1,0 0-1,0-1 0,1 1 1,-1 1-1,1-1 1,0 0-1,0 0 1,0 0-1,0 1 1,0 5-1,2-8-23,-1-1 0,0 1 0,1 0 0,-1 0 0,1 0 0,-1 0 0,1 0 0,0-1 0,-1 1 0,1 0 0,0 0-1,-1-1 1,1 1 0,0-1 0,0 1 0,0-1 0,-1 1 0,1-1 0,0 1 0,0-1 0,0 0 0,0 1 0,0-1 0,0 0 0,0 0 0,0 0 0,0 1 0,0-1 0,0 0 0,0-1 0,0 1 0,0 0 0,0 0 0,0 0 0,0 0-1,0-1 1,0 1 0,1-1 0,43-12 165,-22 1-142,1-2 1,-2-1-1,1 0 0,-2-2 1,-1 0-1,0-2 0,-1 0 1,-1-1-1,0-1 0,-2 0 1,-1-2-1,14-24 0,-28 45-5,0 0 12,1 0 0,-1-1 0,1 1 0,-1-1 1,0 1-1,0-1 0,0 0 0,0 1 0,-1-1 0,1 0 0,-1 1 0,0-1 0,1 0 0,-1 0 0,0 0 0,-1-3 1,-1 7 3,0 0 0,1 0 1,-1 0-1,0 0 1,1 0-1,-1 0 1,0 1-1,1-1 0,0 1 1,-1-1-1,1 1 1,-1 1-1,-4 7 70,0-1 0,1 1 0,1 1 0,0-1-1,0 1 1,1-1 0,0 1 0,1 0 0,0 0 0,1 0 0,0 1 0,1-1 0,0 0-1,1 0 1,3 21 0,-2-25-234,0 0 0,0 0-1,0 0 1,1 0 0,0 0 0,0-1-1,1 1 1,0-1 0,0 0 0,0 0-1,6 5 1,-6-7-343,1 0-1,-1 0 1,1-1 0,-1 0-1,1 0 1,0 0-1,1-1 1,-1 0 0,0 1-1,1-2 1,-1 1 0,1-1-1,-1 0 1,1 0 0,8 0-1,17 0-6161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 17296,'0'0'3251,"-7"-1"-1500,-8 1-1214,1 1-1,0 0 0,0 1 1,0 1-1,-25 7 0,32-8-503,1 0-1,-1 1 1,1-1-1,0 1 1,0 1-1,0-1 0,0 1 1,1 0-1,-1 0 1,1 1-1,0 0 1,0 0-1,1 0 0,-1 0 1,-4 8-1,8-12-38,0 1-1,1-1 0,-1 1 1,0-1-1,0 1 1,1-1-1,-1 1 0,0-1 1,1 1-1,0 0 1,-1-1-1,1 1 0,0 0 1,0 0-1,0-1 1,0 1-1,0 0 0,0-1 1,1 1-1,-1 0 1,1-1-1,-1 1 0,1 0 1,-1-1-1,1 1 1,0-1-1,0 1 0,0-1 1,0 1-1,0-1 1,0 0-1,0 0 0,0 1 1,0-1-1,1 0 1,-1 0-1,0 0 0,1 0 1,-1 0-1,1-1 1,-1 1-1,1 0 0,0-1 1,-1 1-1,1-1 1,0 1-1,-1-1 0,1 0 1,0 0-1,1 0 1,8 2-10,0-1 0,0 0 0,1-1 0,-1 0 0,0-1 0,16-3 0,-14 0 62,-1-1-1,0 0 1,0 0 0,-1-1-1,1-1 1,-1 1 0,-1-2 0,1 0-1,-1 0 1,-1-1 0,1 0-1,-1-1 1,-1 0 0,0 0 0,9-16-1,-16 26 32,-1-1 1,1 0-1,-1 1 0,0-1 1,1 0-1,-1 0 0,1 1 0,-1-1 1,0 0-1,0 0 0,1 0 0,-1 0 1,0 1-1,0-1 0,0 0 0,0 0 1,0 0-1,0 0 0,0 0 0,-1-1 1,-12 4 670,-18 21-487,26-17-241,1 0 0,0 0-1,0 0 1,1 0 0,-1 0-1,1 1 1,1-1 0,-1 1 0,1 0-1,0 0 1,1 0 0,-1 0-1,2 0 1,-1 0 0,1 10 0,0-14-68,1 1-1,-1-1 1,1 1 0,0 0 0,0-1 0,0 0 0,0 1 0,1-1 0,0 0 0,-1 1 0,1-1 0,0 0 0,0-1 0,1 1 0,-1 0 0,1 0 0,-1-1-1,1 0 1,0 1 0,0-1 0,0 0 0,0 0 0,0-1 0,1 1 0,-1-1 0,0 1 0,1-1 0,-1 0 0,1-1 0,-1 1 0,5 0 0,42 2-3020,-44-3 2258,0-1 0,-1 0 1,1 0-1,-1 0 0,1-1 1,-1 1-1,6-4 1,19-15-6644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4516,'0'0'19117,"-9"8"-17649,4-3-1286,0 0 0,0 0 0,0 1-1,1 0 1,0 0 0,0 0 0,0 0 0,1 0-1,0 1 1,0-1 0,1 1 0,0 0 0,0 0 0,0 0-1,1 0 1,-1 10 0,0 13-140,1-1 0,1 1 1,2 0-1,1-1 0,1 1 0,2-1 0,1 0 0,1-1 1,16 39-1,-23-81-1622,-5-15 1345,-7-1 159,-1 2 1,-2-1-1,-21-33 1,-13-24 895,48 85-793,1 1 1,-1 0 0,0-1-1,1 1 1,-1 0 0,0 0-1,1 0 1,-1-1 0,0 1-1,1 0 1,-1 0 0,1 0-1,-1 0 1,0 0 0,1 0-1,-1-1 1,1 1 0,-1 0-1,0 0 1,1 0 0,-1 0-1,1 1 1,-1-1 0,1 0-1,-1 0 1,0 0 0,1 0-1,-1 0 1,0 0 0,1 1-1,-1-1 1,1 0 0,-1 0-1,0 1 1,1-1 0,-1 0-1,1 1 1,29 10-288,-22-8 285,32 11-1695,61 12-1,45-6-7218,-83-17 2307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45 11403,'0'0'11226,"-12"-6"-9539,4 2-1385,4 2-208,1-1 0,0 1 0,-1 1 0,1-1 0,-1 0 0,0 1 0,1 0 0,-1 0 0,0 0 0,0 0 0,0 1 0,0 0 0,0-1 0,1 1 0,-1 1 0,0-1 0,0 0 0,0 1 0,0 0 1,0 0-1,-3 2 0,-2 1 142,1 1 0,0 0 0,0 1 0,0-1 0,1 2 0,0-1 0,0 1 0,1 0 0,-8 12 0,10-14-140,1 0 0,0 0 0,0 1 0,0 0 0,1-1 0,0 1 0,0 0 0,0 0 0,1 1 0,0-1 0,0 0 1,0 0-1,1 0 0,0 1 0,1 8 0,0-12-87,0 1 1,0-1-1,0 0 1,0 0-1,1 0 1,-1 0 0,1 0-1,0-1 1,0 1-1,0 0 1,0-1-1,0 1 1,1-1-1,-1 0 1,1 0 0,-1 0-1,1 0 1,0 0-1,0 0 1,0-1-1,0 1 1,0-1 0,0 0-1,0 0 1,0 0-1,0-1 1,1 1-1,-1-1 1,0 1-1,1-1 1,-1 0 0,0 0-1,5-1 1,1 0 3,0 1 0,0-2 0,-1 1 0,1-1-1,0 0 1,0-1 0,-1 0 0,1 0 0,-1-1 0,0 0 0,9-7 0,-7 4-15,-1-1 0,1 0 1,-2-1-1,1 0 0,-1 0 0,-1-1 1,0 1-1,0-2 0,-1 1 0,0-1 0,-1 0 1,0 0-1,-1-1 0,0 1 0,-1-1 1,0 0-1,2-21 0,-5 32 0,0 0 0,0 0 0,0 1 0,-1-1-1,1 0 1,0 0 0,0 1 0,0-1 0,-1 0 0,1 1 0,0-1 0,0 0-1,-1 1 1,1-1 0,-1 0 0,1 1 0,-1-1 0,1 1 0,-1-1 0,1 1-1,-1-1 1,1 1 0,-1-1 0,0 1 0,1 0 0,-1-1 0,0 1 0,1 0 0,-1-1-1,0 1 1,1 0 0,-1 0 0,0 0 0,0 0 0,1-1 0,-1 1 0,0 0-1,0 0 1,1 1 0,-1-1 0,0 0 0,0 0 0,1 0 0,-1 0 0,0 1-1,1-1 1,-2 1 0,-2 0-2,1 0-1,-1 0 0,0 1 0,1 0 1,0-1-1,-1 1 0,1 1 1,-6 4-1,4-2 29,0 1-1,1 0 1,-1 1 0,1-1 0,0 1 0,1 0-1,-1 0 1,1 0 0,1 0 0,-1 1 0,1-1-1,1 1 1,-1-1 0,0 14 0,2-16-10,0 1 1,0 0-1,1-1 1,-1 1-1,1-1 1,1 1-1,-1-1 1,1 1 0,0-1-1,0 0 1,0 0-1,1 0 1,-1 0-1,1 0 1,1 0-1,-1-1 1,1 0-1,0 1 1,-1-1-1,9 5 1,0 0-221,1-1 0,0-1 0,0 0 1,1 0-1,0-2 0,0 0 0,1 0 0,20 3 1,-18-5-1590,1-1 0,-1-1 0,0-1 0,20-1 1,19-7-9641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15503,'0'0'2722,"7"81"-1601,-9-32-160,-8 3-448,-3 4-33,5-1 193,6-5-385,2-5-224,16-6-544,9-10-1410,6-11-2402,-2-12-4677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14542,'0'0'7468,"-6"9"-7297,-1 5-127,1 1 1,1 0-1,0 0 1,0 0-1,2 0 1,0 1-1,0 0 1,1 24-1,0-13 167,-2 13 6,3-1 0,1 0 1,2 1-1,8 47 1,-10-85-197,0 1 1,1 0 0,-1-1 0,1 1-1,0 0 1,0-1 0,0 1 0,0-1 0,1 0-1,-1 1 1,1-1 0,-1 0 0,1 0-1,0 0 1,-1 0 0,1 0 0,0 0-1,1 0 1,-1-1 0,0 1 0,0-1 0,1 1-1,-1-1 1,1 0 0,-1 0 0,1 0-1,-1 0 1,1-1 0,3 1 0,-2-1 40,0 0 0,0-1 1,0 0-1,0 1 0,0-1 0,0-1 1,0 1-1,0-1 0,0 1 0,0-1 1,-1 0-1,1-1 0,-1 1 1,0-1-1,1 1 0,-1-1 0,0 0 1,3-4-1,51-71 205,-11 12-203,-46 65-63,1 0 1,-1 1-1,0-1 0,1 1 1,-1-1-1,1 0 0,-1 1 1,1-1-1,-1 1 0,1-1 0,0 1 1,-1 0-1,1-1 0,-1 1 1,1 0-1,0-1 0,-1 1 1,1 0-1,0 0 0,0-1 1,-1 1-1,1 0 0,0 0 1,-1 0-1,1 0 0,0 0 1,0 0-1,0 0 0,0 1 8,0 0-1,0 0 1,0-1 0,0 1-1,0 0 1,0 0-1,-1 0 1,1 0 0,0 0-1,-1 0 1,1 1-1,-1-1 1,1 0-1,-1 0 1,1 2 0,10 66 304,-8-43-268,-3-25-44,0 1-1,0-1 1,1 1 0,-1-1 0,0 0 0,1 1-1,0-1 1,-1 1 0,1-1 0,-1 0 0,1 0-1,0 1 1,0-1 0,0 0 0,0 0-1,0 0 1,0 0 0,0 0 0,0 0 0,0 0-1,1 0 1,-1-1 0,0 1 0,3 1 0,-2-2 23,0 0 1,0 0-1,0 0 0,0-1 1,0 1-1,1-1 1,-1 1-1,-1-1 1,1 1-1,0-1 1,0 0-1,0 0 1,0 0-1,0 0 1,2-3-1,10-7 171,-1-1 0,0-1-1,15-19 1,-15 17-227,-3 3 48,27-24 12,-36 34-23,1 1 1,0 0 0,0-1 0,0 1 0,0 0 0,0 0 0,0 0 0,0 1-1,0-1 1,0 0 0,0 1 0,1-1 0,-1 1 0,0 0 0,0 0-1,1 0 1,-1 0 0,4 0 0,-4 1 6,-1 0 0,0 0-1,1 0 1,-1 0 0,0 0 0,1 1 0,-1-1-1,0 0 1,0 1 0,0-1 0,0 1 0,0-1-1,0 1 1,-1-1 0,1 1 0,0-1 0,-1 1-1,0 0 1,1 2 0,7 38 296,-7-36-286,-1-3-21,1 0 1,-1-1-1,1 1 1,-1-1-1,1 1 1,0-1-1,0 1 1,0-1-1,0 0 1,0 1-1,3 2 1,7-3-1776,5-17-3223,-8 4-1174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18225,'0'0'1410,"-64"66"-97,55-42-64,1-3-384,8-5-513,0-5-288,17-4-288,8-7-1153,0 0-1314,1-12-3811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8936,'0'0'3881,"14"2"-2509,373 29 1254,19-30-2812,-301-1 309,830-40 373,-359 8 588,1479 8-632,-1469 24-274,2109 32 1306,-1177-7-1046,-1507-25-603,22 0-783,57-8-1,-78 6-182,1-1-1,-1 0 1,0-1-1,15-7 0,10-11-5626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769 271 6919,'-13'-2'-1404,"-80"-30"1199,66 21 369,0 0 1,-1 2 0,0 2 0,-46-8 0,68 15-148,-1 1 0,1-1 1,-1 1-1,1 0 0,-1 1 1,1 0-1,0 0 0,0 0 1,0 1-1,0 0 0,0 0 1,0 0-1,1 1 0,-1 0 1,1 0-1,0 0 0,0 1 1,1 0-1,-7 9 0,-7 9-8,2 1-1,0 1 1,-13 32-1,15-31 87,-37 73 188,5 2 0,-65 208 1,95-250-170,3 0 1,3 1 0,2 0-1,2 1 1,3 0 0,3 0-1,8 63 1,-2-90-82,1-1 0,1 0 0,2 0 0,2-1 0,0-1 1,2 0-1,2 0 0,0-2 0,2 0 0,2-1 0,0-1 0,2 0 0,0-2 0,32 27 0,-43-43-30,1 0 0,1-1 0,0 0 0,0-1-1,0 0 1,1-1 0,0 0 0,0-2 0,0 1-1,1-2 1,-1 0 0,1-1 0,0 0 0,0-1 0,0-1-1,0 0 1,0-1 0,20-4 0,-16 1 2,-1 0 1,0-2 0,0 0 0,0-2-1,-1 1 1,0-2 0,0 0-1,-1-2 1,-1 1 0,1-2-1,-2 0 1,0-1 0,0 0-1,12-16 1,10-19 50,-1-2-1,-3-2 1,-2-1-1,-2-1 0,-2-1 1,-4-1-1,29-106 1,-28 64 78,-5-1 1,-4 0 0,3-194-1,-18 239-117,-2 1 0,-2-1-1,-3 1 1,-24-88-1,24 114-24,-1 1 0,-1 0 0,-2 0 0,0 2 0,-2-1 0,0 1 0,-2 1 0,-1 1 0,0 0 0,-38-35 0,43 47 135,0 1 0,-1 0 0,-1 0 0,1 2 0,-24-11 0,31 16-282,0-1 0,0 1 1,0 0-1,0 1 0,-1 0 0,1 0 1,0 0-1,-1 0 0,1 1 1,-1 0-1,1 1 0,0-1 1,-1 1-1,1 1 0,0-1 0,-10 4 1,-10 9-2104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 120 3299,'-11'-3'-16,"0"0"0,1-1-1,-1 0 1,1-1 0,0 0-1,0 0 1,1-1 0,-1-1 0,-9-8-1,8 7 153,1 0-1,-1 1 0,-1 0 1,1 1-1,-1 0 1,-21-7-1,17 10-73,1 1 1,-1 0-1,0 2 0,-1-1 1,1 2-1,0 0 0,0 1 1,1 1-1,-1 0 0,0 1 1,1 1-1,0 0 0,0 1 1,-22 12-1,-8 8 32,1 2 1,1 1 0,-46 41-1,54-38-28,2 2 1,1 0-1,1 3 0,2 0 1,2 2-1,1 0 0,2 2 1,2 1-1,2 1 0,-18 54 1,14-22-59,3 1 0,4 0 1,2 2-1,5-1 0,-2 109 1,11-155 2,1-1 1,2 1 0,1-1 0,2 0 0,0 0-1,2-1 1,2 0 0,0 0 0,2 0 0,1-2 0,2 1-1,0-1 1,23 31 0,-18-31 13,2 0 1,0-1-1,2-2 0,0 0 1,2-1-1,1-1 1,0-2-1,1-1 0,2-1 1,0-1-1,0-1 0,2-2 1,-1-1-1,2-2 0,0 0 1,0-3-1,1 0 0,0-2 1,45 2-1,-26-5 2,0-3-1,0-2 1,-1-2-1,88-18 0,-104 13 27,-1-2-1,0-1 0,0-1 0,-2-2 0,0-1 1,0-2-1,47-35 0,-35 17 19,-1-1 1,-2-3-1,-1-1 1,-3-1-1,38-56 1,-49 59 2,-2 0 1,-1-2-1,-2-1 1,-2-1-1,-2 0 1,20-78-1,-31 85-33,-1-1 0,-2-1 0,-1 1 0,-2 0 0,-1-1 0,-3 1 0,0 0 0,-3 0 0,-1 0 0,-2 1 0,-1 1 0,-1-1 0,-3 2 0,0 0 0,-32-48 0,29 51-41,-3 1 0,0 1 0,-2 1 0,-1 1 0,-1 1 0,-2 1 0,0 1 0,-2 2 1,0 1-1,-1 1 0,-1 1 0,-1 2 0,-1 1 0,0 2 0,-1 1 0,-36-9 0,4 11-268,0 3-1,-1 2 1,-79 4 0,61 2-1419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2666 6 5894,'0'0'2541,"-8"-1"-1623,1-1-797,0 1 0,0 0 0,0 0 0,-1 1 1,1 0-1,0 0 0,0 1 0,0 0 0,0 0 0,0 1 0,0 0 1,-7 3-1,-22 13 337,2 2 1,0 1 0,-31 27-1,-90 84 65,98-82-329,-47 42-79,-475 393 37,-57 28-73,602-485-72,-552 391 382,512-367-146,-75 68 0,133-105-815,25-17-1205,30-24-203,1-15 69,5-13-1719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83 248 5285,'-45'-3'2370,"43"3"-2129,0 0 1,0 0 0,-1 0-1,1-1 1,0 1 0,0-1-1,0 1 1,0-1 0,0 0-1,1 0 1,-1 0 0,0 0-1,0 0 1,1-1 0,-1 1-1,0 0 1,1-1 0,-3-2-1,5 3-191,1-1-1,-1 1 0,1 0 1,-1-1-1,1 1 1,-1 0-1,1 0 1,-1 0-1,1 0 0,0 0 1,0 0-1,0 0 1,-1 1-1,1-1 0,0 1 1,0-1-1,0 1 1,3-1-1,-1 0 27,39-11-57,580-163-225,-597 169 136,48-7 1,-73 13 72,-1 0 0,1-1 1,0 1-1,0 0 0,0 0 0,0 0 0,0 0 0,0 0 1,-1 0-1,1 0 0,0 0 0,0 0 0,0 0 1,0 1-1,0-1 0,-1 0 0,1 1 0,0-1 1,0 0-1,0 1 0,-1-1 0,1 1 0,0-1 1,-1 1-1,1 0 0,0-1 0,-1 1 0,1 0 1,-1-1-1,1 1 0,-1 0 0,1 0 0,-1-1 1,1 1-1,-1 0 0,0 0 0,0 0 0,1 0 1,-1-1-1,0 1 0,0 0 0,0 0 0,0 0 1,0 0-1,0 0 0,0 0 0,0 0 0,0-1 1,0 1-1,-1 0 0,1 0 0,0 0 0,-1 0 1,1-1-1,-1 2 0,-25 47 516,26-48-512,-16 22 109,-1 1 38,2 0 1,-22 45-1,34-62-181,1-1 0,-1 1 0,1 0 0,0 0 1,1 0-1,-1 0 0,2 0 0,-1 0 0,1 0 0,0 1 0,0-1 1,1 0-1,0 0 0,0 0 0,1 0 0,2 8 0,-3-12-127,1-1 1,-1 1-1,0-1 0,1 0 0,0 0 0,-1 1 0,1-1 0,0 0 0,0 0 0,0-1 0,3 3 0,31 13-3593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32 11531,'1'-1'106,"-1"0"1,0 0-1,0 0 1,0 0-1,0 0 0,0-1 1,0 1-1,0 0 1,-1 0-1,1 0 0,0 0 1,0 0-1,-1 0 1,1 0-1,-1 0 0,1 0 1,-1 0-1,1 0 1,-1 0-1,0 0 0,0 0 1,1 0-1,-1 1 1,0-1-1,0 0 0,0 0 1,0 1-1,0-1 1,0 1-1,0-1 0,0 1 1,0-1-1,0 1 1,0-1-1,0 1 0,0 0 1,0 0-1,0 0 1,0 0-1,0-1 0,-1 1 1,0 1-1,-1-1 51,1 1 0,-1-1 1,1 1-1,-1 0 0,1 0 0,0 0 0,-1 0 1,1 1-1,0-1 0,0 1 0,0-1 0,0 1 0,0 0 1,0-1-1,0 1 0,0 0 0,-1 4 0,-5 8 78,1 0-1,1 0 1,1 1-1,0 0 1,1 0-1,0 0 1,-2 27-1,-1 114 1251,6-115-1082,0 41 334,4-1-1,21 141 1,-29-242-606,-2 1 0,0-1 1,-1 1-1,-1 0 0,0 1 0,-21-29 0,-86-107-1384,102 138 1556,14 15-287,1 1-1,-1 0 1,0-1 0,0 1 0,0 0 0,0-1 0,0 1-1,1 0 1,-1-1 0,0 1 0,0 0 0,1 0-1,-1-1 1,0 1 0,0 0 0,1 0 0,-1 0-1,0-1 1,0 1 0,1 0 0,-1 0 0,0 0 0,1 0-1,-1 0 1,0-1 0,1 1 0,-1 0 0,1 0-1,-1 0 1,0 0 0,1 0 0,-1 0 0,0 0-1,1 0 1,-1 0 0,0 0 0,1 1 0,-1-1 0,0 0-1,1 0 1,23 0-79,-21 0 102,118 6-231,-36 0-2000,0-6-3821,-41-6 152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11018,'0'0'2798,"1"-9"154,-1-30-582,-1 37-2223,1 0 0,0 0 1,-1 0-1,0 1 0,1-1 0,-1 0 0,0 0 0,0 0 0,0 0 0,0 1 1,0-1-1,-1 1 0,1-1 0,0 1 0,-1-1 0,1 1 0,-1-1 1,0 1-1,1 0 0,-1 0 0,0 0 0,0 0 0,1 0 0,-1 1 1,0-1-1,0 0 0,0 1 0,0 0 0,0-1 0,0 1 0,-4 0 0,1-1-78,0 1-1,0 0 1,0 0-1,0 1 1,0-1-1,0 1 1,0 0-1,0 0 0,0 1 1,-8 3-1,6 0-34,1 0 1,0 0-1,0 1 0,0-1 0,1 2 0,0-1 0,0 0 0,0 1 0,1 0 0,0 0 1,-5 11-1,7-12 39,0-1 0,0 1 1,0-1-1,0 1 0,1-1 0,0 1 1,0 0-1,1 0 0,0 0 0,-1-1 1,2 1-1,-1 0 0,1 0 0,0 0 1,0-1-1,4 11 0,-3-13-38,0 0-1,0 0 0,1 0 1,0 0-1,-1 0 1,1 0-1,0-1 0,0 1 1,0-1-1,0 0 1,1 0-1,-1 0 0,1-1 1,-1 1-1,1-1 1,-1 0-1,1 0 0,0 0 1,0 0-1,0 0 0,-1-1 1,1 0-1,0 0 1,0 0-1,0 0 0,5-2 1,1 1 29,-1 0 0,0-1 0,-1 0 0,1 0 0,0-1 0,0-1 0,-1 1 0,0-1 1,0-1-1,10-6 0,-13 7-31,-1 0 1,1-1-1,-1 0 0,0 1 1,-1-2-1,1 1 1,-1 0-1,0-1 1,0 1-1,0-1 0,-1 0 1,0 0-1,0 0 1,-1 0-1,1 0 1,-1-1-1,-1 1 0,1-11 1,-1 13-26,0 1 1,-1-1 0,1 1-1,-1 0 1,0-1 0,0 1-1,0 0 1,-1-1-1,1 1 1,-1 0 0,1 0-1,-1 0 1,0 0-1,0 0 1,-1 1 0,1-1-1,0 1 1,-1-1-1,0 1 1,1 0 0,-1 0-1,0 0 1,0 0-1,0 1 1,0-1 0,-1 1-1,1-1 1,0 1-1,-1 0 1,1 1 0,0-1-1,-1 1 1,1-1-1,-1 1 1,-4 0 0,5 0-14,-31 1 15,33 0-8,0-1 0,1 0-1,-1 0 1,0 0 0,0 1-1,0-1 1,0 0 0,0 1-1,1-1 1,-1 1 0,0-1-1,0 1 1,1-1 0,-1 1-1,0-1 1,1 1 0,-1 0-1,0 0 1,1-1 0,-1 1-1,1 0 1,-1 0-1,1-1 1,0 1 0,-1 0-1,1 0 1,0 0 0,0 0-1,-1 0 1,1 0 0,0 1-1,1-1 3,0 0 0,1 0 0,-1-1 0,0 1 0,0-1 0,1 1 0,-1-1 0,0 1 0,1-1 0,-1 0-1,0 1 1,1-1 0,-1 0 0,1 0 0,-1 0 0,0 0 0,1 0 0,-1-1 0,3 0 0,1 1 8,38-2 19,62-11 0,-62 7-142,63-3 0,-105 9 107,0 0-1,0 0 1,0 1 0,1-1 0,-1 0-1,0 0 1,0 1 0,0-1 0,0 0-1,0 1 1,0-1 0,0 1 0,0-1-1,0 1 1,0 0 0,0 0 0,0-1-1,0 1 1,-1 0 0,1 0 0,0 0-1,0 0 1,-1 0 0,1 0-1,-1 0 1,2 1 0,-1 2 6,0 0-1,0 0 1,0 0 0,-1 0-1,1 0 1,-1 0 0,0 0-1,0 4 1,-1 5 87,-1 0 1,0 0-1,-1 0 1,-5 13-1,4-14-93,-4 8 446,7-38-74,3 11-369,-1 0-1,1 0 1,0 1 0,1-1 0,-1 1-1,1-1 1,0 1 0,1 0 0,0 0-1,0 0 1,0 1 0,1 0-1,-1-1 1,1 1 0,0 1 0,1-1-1,-1 1 1,1 0 0,0 0 0,10-4-1,-3 1-16,0 2 0,0-1-1,1 2 1,0-1-1,-1 2 1,2 0 0,-1 1-1,27-1 1,-40 3 7,1 0 1,-1 0-1,1 0 0,-1 0 1,1 0-1,-1 0 1,0 0-1,1 1 0,-1-1 1,0 1-1,1-1 1,-1 1-1,0 0 0,1-1 1,-1 1-1,0 0 1,0 0-1,0 0 0,0 0 1,0 0-1,0 0 1,0 0-1,0 0 0,0 0 1,0 0-1,0 2 1,0 0-4,0 1 1,0-1 0,0 0 0,-1 0-1,0 1 1,1-1 0,-1 1 0,0-1-1,-1 0 1,0 7 0,-2 4 3,-1 0 1,-1 0-1,-11 27 1,15-41 16,1 0-1,0 0 1,0 1 0,-1-1-1,1 0 1,0 0 0,0 1 0,0-1-1,-1 0 1,1 0 0,0 1-1,0-1 1,0 0 0,0 1-1,0-1 1,0 0 0,-1 1-1,1-1 1,0 0 0,0 1-1,0-1 1,0 0 0,0 1 0,0-1-1,0 0 1,0 1 0,1-1-1,-1 0 1,0 0 0,0 1-1,0-1 1,0 0 0,0 1-1,0-1 1,1 0 0,-1 1-1,0-1 1,0 0 0,0 0 0,1 1-1,14-7 118,29-26-162,-35 26-12,12-10-150,46-31-430,-62 44 584,1-1 0,-1 2 1,1-1-1,0 0 0,0 1 1,0 0-1,0 1 0,1-1 1,10 0-1,-17 2 41,1 1-1,0-1 1,-1 0 0,1 0-1,0 1 1,-1-1-1,1 1 1,-1-1 0,1 0-1,0 1 1,-1-1 0,1 1-1,-1-1 1,0 1-1,1-1 1,-1 1 0,1 0-1,-1-1 1,0 1-1,1 0 1,-1-1 0,0 1-1,0 0 1,0-1 0,1 1-1,-1 0 1,0-1-1,0 1 1,0 0 0,0-1-1,0 1 1,0 0 0,0 0-1,0-1 1,-1 1-1,1 0 1,0-1 0,0 1-1,-1 0 1,1-1-1,0 1 1,-1-1 0,0 2-1,-11 30 104,4-18 5,5-10-35,0 1 0,0-1 0,1 1 1,-1-1-1,1 1 0,1 0 0,-1 0 1,1 0-1,-1 5 0,38-11 162,-24-3-382,-1 0 1,1-1 0,-1-1 0,0 0 0,13-9-1,-14 8-16,1 1 0,0 0 0,0 0 0,0 1-1,15-4 1,-25 8 115,-7 42 944,6-40-873,0-1 0,0 1-1,1-1 1,-1 0 0,0 1-1,0-1 1,0 1 0,0-1-1,0 1 1,1-1 0,-1 0-1,0 1 1,0-1 0,0 1-1,1-1 1,-1 0 0,0 1-1,1-1 1,-1 0 0,0 1-1,1-1 1,-1 0 0,0 0-1,1 1 1,-1-1 0,1 0-1,-1 0 1,1 0 0,-1 1-1,0-1 1,1 0 0,-1 0-1,1 0 1,0 0 0,22-2 169,21-15-149,-41 16-40,10-6-163,-1 0 0,0 0-1,0-1 1,-1-1 0,0 0-1,-1 0 1,0-1 0,15-19-1,-33 37 347,-1 0-1,2 1 1,-1 0-1,-7 13 1,13-20-96,1 1 1,0-1 0,0 1 0,0-1 0,0 1-1,1-1 1,-1 1 0,1-1 0,-1 1 0,1 0 0,0-1-1,0 5 1,0-6-74,1 0 0,-1 0 0,0 0-1,1 0 1,-1 0 0,1 0 0,-1 0 0,1-1 0,-1 1-1,1 0 1,0 0 0,0 0 0,-1-1 0,1 1-1,0 0 1,0-1 0,0 1 0,0-1 0,-1 1-1,1-1 1,0 1 0,0-1 0,0 1 0,0-1-1,0 0 1,0 0 0,0 0 0,0 1 0,1-1-1,-1 0 1,0 0 0,1-1 0,7 1-30,0 0-1,0-1 1,0 0 0,0 0 0,0-1-1,-1 0 1,1-1 0,0 0 0,-1 0-1,12-8 1,-4 2-262,-2-1 0,1 0 0,-1-1 0,17-19-1,-37 37 466,0 1-1,1-1 1,-1 1-1,1 0 1,1 0-1,0 1 0,0 0 1,0-1-1,1 1 1,-2 14-1,5-22-302,1 1 0,0-1-1,0 0 1,-1 0 0,1 0 0,0 0 0,0 0-1,0 0 1,0 0 0,0 0 0,1-1 0,-1 1-1,0 0 1,0-1 0,0 1 0,1-1-1,-1 1 1,0-1 0,1 1 0,-1-1 0,0 0-1,1 0 1,-1 0 0,0 1 0,1-1 0,-1-1-1,1 1 1,-1 0 0,3-1 0,46-4-9346,-26-6 1601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13485,'1'1'2175,"-1"-1"-2054,0 0 0,0 0 0,0 0 0,0 0 0,0 0 0,0 0 0,0 0-1,0 0 1,0 0 0,1 0 0,-1 0 0,0 0 0,0 0 0,0 0 0,0 0-1,0 0 1,1-1 2176,-1 1-2176,0 0 0,1 0 0,-1 0-1,0 0 1,0 0 0,0 0 0,0 0 0,0 0 0,0 0 0,0-1 0,3 14 2047,0 17-1004,-6-10-533,-1 0 0,-1 0-1,0-1 1,-2 1 0,0-2 0,-1 1 0,-12 19-1,11-22-533,0 1-1,2 1 1,0-1-1,0 1 1,2 0-1,0 1 1,1-1-1,-2 30 1,6-46-246,0-1 0,0 0-1,0 0 1,0 0 0,0 0 0,0 0 0,0 0 0,1 0-1,-1 0 1,0 0 0,1 0 0,-1 0 0,0 0 0,1 0-1,0 0 1,-1 0 0,1 0 0,-1 0 0,1-1 0,0 1-1,0 0 1,-1 0 0,1-1 0,0 1 0,1 0 0,1 0-682,-1 0-1,1 0 1,-1-1 0,1 1 0,0-1 0,-1 0 0,1 0 0,0 0 0,-1 0 0,4-1 0,17-2-7161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15246,'0'0'4010,"-10"1"-1037,0 1-2355,1 1 0,-1-1 1,1 1-1,0 1 0,0 0 0,0 0 0,0 1 1,-14 10-1,19-12-467,0 0 0,0 0 0,0 1 1,0-1-1,0 1 0,1 0 0,-1 0 0,1 0 1,0 0-1,1 1 0,-1-1 0,1 1 0,0 0 1,0 0-1,0 0 0,0 0 0,1 0 0,0 0 1,0 0-1,0 10 0,1-14-145,0 0 1,1 0-1,-1 0 0,0 1 0,1-1 1,-1 0-1,0 0 0,1 0 0,-1 0 1,1 0-1,0 0 0,-1 0 1,1 0-1,0 0 0,0-1 0,-1 1 1,1 0-1,0 0 0,0-1 0,0 1 1,0 0-1,0-1 0,1 1 1,34 8 92,-22-8-74,-1-1 1,1-1 0,19-3-1,-22 2-105,0-1 1,-1-1-1,1 0 0,-1-1 0,0 1 0,0-2 0,0 0 1,-1 0-1,0 0 0,0-1 0,0-1 0,7-9 0,-9 11 40,-1-1-1,0 0 0,-1-1 0,0 1 0,0-1 0,0 0 0,-1 0 0,-1-1 0,1 1 0,-1-1 1,-1 0-1,1 0 0,-1 0 0,-1 0 0,1-9 0,-2 17 40,0 0 0,0 1 0,0-1 0,0 0 0,0 0 0,-1 0 0,1 1 0,0-1 0,0 0 0,0 1 0,-1-1 0,1 0 0,0 0 0,-1 1 0,1-1 0,-1 0 0,1 1 1,-1-1-1,1 1 0,-1-1 0,1 1 0,-1-1 0,0 1 0,1-1 0,-1 1 0,1-1 0,-1 1 0,0 0 0,0 0 0,1-1 0,-1 1 0,0 0 0,0 0 0,1 0 0,-1-1 0,0 1 0,0 0 0,1 0 0,-1 0 0,0 0 0,0 1 0,1-1 0,-1 0 0,0 0 0,0 0 0,1 1 0,-2 0 0,-2 0 23,0 0 0,0 0 0,1 1 0,-1 0-1,1 0 1,-1 0 0,1 0 0,-5 4 0,2 1 23,0-1 1,0 1 0,1 0 0,0 0 0,1 1 0,-1-1 0,2 1-1,-1 0 1,1 0 0,0 1 0,-3 13 0,6-19-67,-1 1 1,0 0 0,1 0-1,0 0 1,0-1-1,0 1 1,0 0-1,1 0 1,-1 0-1,1-1 1,0 1-1,0 0 1,1-1 0,-1 1-1,1-1 1,-1 1-1,1-1 1,0 0-1,0 1 1,1-1-1,-1 0 1,1-1 0,0 1-1,-1 0 1,1-1-1,0 1 1,0-1-1,5 2 1,0 0-837,0 0 1,0-1 0,1 0-1,-1 0 1,1-1-1,15 2 1,14-3-5876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11050,'0'0'8916,"-8"8"-8564,-6 9-170,1 0-1,0 1 1,2 1 0,0 0-1,1 1 1,0 0 0,2 0-1,-9 32 1,10-25 230,0 0 1,2 1-1,1 0 0,1 0 1,2 0-1,3 47 1,-2-72-394,0 1 0,1-1 1,0 1-1,0-1 1,0 0-1,0 1 0,0-1 1,0 0-1,1 0 1,0 0-1,0 0 0,0 0 1,0 0-1,0-1 1,0 1-1,1 0 0,-1-1 1,5 4-1,-2-4-142,-1 1 1,1-1-1,0 0 0,0 0 0,0 0 0,0-1 0,0 0 1,0 0-1,1 0 0,-1 0 0,7-1 0,0 0-794,-1-1 0,1 0 0,0-1-1,-1 0 1,1-1 0,-1-1 0,0 1 0,0-2-1,0 1 1,13-9 0,7-11-4048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57 527 5862,'-13'8'1639,"10"-7"-980,0 0 1,0 0 0,0 0 0,1 1-1,-1 0 1,0-1 0,1 1 0,-1 0-1,1 0 1,0 1 0,-1-1 0,1 0-1,0 1 1,0-1 0,1 1 0,-3 5-1,5-8-454,1 0-1,-1 1 0,1-1 1,0 0-1,-1 0 0,1 0 0,-1 0 1,1 0-1,0 0 0,-1-1 0,1 1 1,-1 0-1,1-1 0,2-1 1,19-9 115,0-2 0,-1-1 0,0-1 0,-1 0 1,22-22-1,-28 24-266,168-157 42,-152 136-76,-1-1 0,-2-1 0,34-58 0,-58 88-11,-1 0-1,0 0 1,0 0-1,0 0 1,-1-1-1,0 1 1,0-1-1,0 1 1,0-14-1,-2 20-6,0-1-1,0 1 0,0-1 1,0 1-1,0 0 1,-1-1-1,1 1 0,0 0 1,0 0-1,0-1 0,-1 1 1,1 0-1,0-1 0,0 1 1,-1 0-1,1 0 1,0-1-1,-1 1 0,1 0 1,0 0-1,-1 0 0,1 0 1,0-1-1,-1 1 0,1 0 1,0 0-1,-1 0 1,1 0-1,0 0 0,-1 0 1,1 0-1,-1 0 0,1 0 1,0 0-1,-1 0 0,1 0 1,0 0-1,-1 0 0,1 1 1,0-1-1,-1 0 1,1 0-1,0 0 0,-1 0 1,1 1-1,0-1 0,-1 0 1,1 0-1,-1 1 0,-18 10 38,6 0 24,1 1-1,0 0 1,1 0 0,0 1-1,1 1 1,0-1-1,1 2 1,1-1 0,0 2-1,1-1 1,-7 24 0,5-12 30,2 0 0,1 1 0,1-1 0,2 1 1,1 1-1,1 29 0,0-53-60,1 0-1,1-1 1,-1 1 0,1 0-1,-1 0 1,2 0 0,-1-1-1,0 1 1,1 0 0,0-1-1,0 1 1,0-1 0,0 0-1,1 0 1,0 0 0,0 0-1,0 0 1,0-1 0,1 1-1,-1-1 1,1 0 0,0 0-1,0 0 1,0 0 0,0-1-1,0 1 1,1-1 0,-1 0-1,1-1 1,-1 1 0,1-1-1,0 0 1,0 0 0,-1 0-1,1-1 1,0 0 0,0 0-1,0 0 1,0 0 0,0-1-1,-1 0 1,1 0 0,0 0-1,-1 0 1,1-1-1,0 0 1,-1 0 0,0 0-1,1-1 1,3-2 0,13-10 48,0 0-1,-1-1 1,-1-1 0,30-36 0,-37 40-68,-2 0 1,0-2-1,0 1 1,-1-1 0,-1-1-1,-1 1 1,11-34-1,-16 39 24,-5 8-28,-11 18-41,-16 33-8,24-35 48,0 1 0,1 0 0,1 0 0,0 0 0,1 0 0,1 1 0,-1 28 0,3-43-55,0 0 0,0 0 0,1 0 0,-1 1 0,0-1 0,1 0 0,-1 0 0,1 0 0,-1 0 0,1 0 0,0 0 0,0 0 0,-1 0 0,1 0 0,0 0 0,0 0 0,0-1 0,0 1 0,0 0 0,0 0 0,0-1 0,0 1 0,0-1 0,0 1 0,0-1 0,0 1 1,1-1-1,-1 0 0,0 0 0,0 1 0,0-1 0,1 0 0,-1 0 0,0 0 0,0 0 0,0-1 0,1 1 0,-1 0 0,2-1 0,3 1-565,0-1 0,0-1 0,0 1 0,0-1 0,0 0 0,0 0 0,6-3 0,-3-1-898,0-1 0,0 0 1,0 0-1,-1 0 0,11-14 0,14-17-3834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56 7591,'0'0'4004,"2"-9"-630,3-37 2151,-20 80-1833,5-14-3273,-5 19-39,2 2 1,1-1-1,3 1 1,1 1-1,2 0 1,-1 43-1,7-85-354,0 1 0,0-1 0,0 1 0,0-1 0,0 1 0,0-1 0,0 1 0,0-1 0,0 1 0,0-1 0,0 1 0,0-1 0,1 0 0,-1 1-1,0-1 1,0 1 0,1-1 0,-1 1 0,0-1 0,1 0 0,-1 1 0,0-1 0,1 0 0,-1 1 0,0-1 0,1 0 0,-1 0 0,1 1 0,-1-1 0,0 0-1,1 0 1,-1 0 0,1 1 0,-1-1 0,1 0 0,-1 0 0,1 0 0,0 0 0,24-7 660,20-22-147,3-15-416,55-67 0,-5 3-748,-93 104-6594,-14 13 2829,-14 13-2077,8-8 798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8488,'0'0'8264,"-23"48"-6342,23-33-97,0 0-287,0 3-321,9 0-288,7 1-353,2 0-255,7-1-257,-6-1 0,2-1-352,-3-2-641,-2-2-449,-9-5-992,-7-4-1762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14382,'0'0'6790,"53"3"-11819,-33 8-1761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12556,'0'0'12508,"10"6"-12071,-3-2-376,0 0-1,0 0 0,0-1 1,0 0-1,1-1 0,-1 0 1,1 0-1,0 0 0,-1-1 1,1 0-1,0-1 0,0 1 1,0-2-1,0 1 0,0-1 1,-1 0-1,1-1 0,0 1 1,14-7-1,24-23 16,-44 30-70,-1-1-1,1 1 1,-1 0 0,1 0-1,-1-1 1,0 1 0,0-1-1,0 1 1,0-1 0,0 1 0,0-1-1,0 0 1,-1 0 0,1 1-1,0-1 1,-1 0 0,0 0-1,1 0 1,-1 0 0,0 1-1,0-1 1,0 0 0,0 0-1,0 0 1,0 0 0,-2-3-1,2 4 0,-1 0-1,0 0 1,0 0-1,0-1 0,0 1 1,0 0-1,-1 0 0,1 0 1,0 1-1,0-1 0,-1 0 1,1 0-1,0 1 0,-1-1 1,1 1-1,-1-1 0,1 1 1,-1 0-1,-2-1 0,-34-2 3,31 3-4,-8 1-3,-1-1 0,1 2 1,0 0-1,0 1 1,1 0-1,-1 2 1,1-1-1,-1 2 0,-20 10 1,29-13 34,0 1 1,0-1-1,0 1 0,1 0 1,-1 0-1,1 1 1,0-1-1,0 1 1,1 1-1,-1-1 0,1 0 1,0 1-1,1 0 1,-1 0-1,1 0 0,0 0 1,1 1-1,0-1 1,0 1-1,0 0 0,1-1 1,-1 1-1,1 8 1,1-12-24,1-1 0,-1 1 0,1 0 1,0 0-1,-1 0 0,1 0 0,1-1 0,-1 1 1,0 0-1,1-1 0,-1 1 0,1-1 0,0 0 1,-1 1-1,1-1 0,0 0 0,1 0 0,-1 0 1,0-1-1,1 1 0,-1 0 0,1-1 0,-1 1 1,1-1-1,-1 0 0,6 1 0,8 4 44,-1-2 0,1 0 0,25 2 1,-36-5-56,150 12-2878,-117-13 508,0-1 1,41-7-1,-7-9-8308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6732 308 4484,'-87'-5'517,"0"-4"-1,-163-39 0,70 12-570,-143-13 1669,-340-7 0,43 24-1021,-292-12 162,780 40-639,-1172-21 642,1152 32-665,1 7 0,0 6 1,2 7-1,0 6 0,-226 82 1,302-87-168,2 4 0,1 2 0,2 3 0,1 3 0,2 3 0,3 3 0,1 3 1,2 2-1,-70 80 0,94-90 32,1 2 1,2 1 0,2 2-1,2 1 1,2 1 0,2 1-1,2 1 1,3 1-1,2 1 1,2 0 0,2 2-1,3-1 1,2 1-1,-1 62 1,10-88 64,1 0 0,2 1 0,1-1 0,1-1 0,1 1 0,1-1 0,2 0-1,0-1 1,2 0 0,19 30 0,16 20 202,110 134 0,-106-151-192,2-3-1,3-2 1,2-3-1,2-2 1,2-3-1,2-3 1,2-3-1,1-2 1,3-3-1,98 34 1,25-3-20,267 56 0,210 2 28,-386-75-11,-2-6 129,1-12 1,302-7-1,434-44-513,1057-157 1,-879-40 902,-1014 175-551,136-36-20,-241 55 13,146-65 0,-204 79 52,-1-1-1,0-1 0,-1 0 0,0-1 0,23-22 0,-35 28-19,0 0 0,-1-1 0,0 1-1,0-1 1,0 0 0,-1 0-1,0-1 1,-1 1 0,1-1-1,-1 0 1,-1 0 0,0 0 0,0 0-1,0 0 1,-1-1 0,0-15-1,-2 9 109,0-1-1,-1 1 0,-1 0 0,0 0 0,-1 1 0,-1-1 0,0 1 0,-9-17 0,-12-17 303,-31-44 0,15 27-277,-174-274-67,166 270-61,-3 3 0,-106-104-1,80 101 30,-2 5-1,-4 3 1,-1 3-1,-4 5 1,-187-82-1,98 65 17,-3 9 0,-246-50-1,349 95-243,-1 0-1263,0-4 1,-108-40-1,104 21-1711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5637,'0'0'17382,"-6"11"-16827,1-2-479,-30 60 821,33-65-818,0 0 1,1 0-1,0 0 1,-1 0-1,1 0 0,0 0 1,1 0-1,-1 1 0,1-1 1,0 0-1,0 0 1,0 1-1,1-1 0,-1 0 1,1 0-1,2 7 0,-2-10-63,1 1-1,0 0 1,-1-1-1,1 1 1,0-1-1,0 1 1,0-1-1,0 0 1,0 0-1,0 0 1,0 0-1,0 0 1,0-1-1,1 1 1,-1-1-1,0 1 1,0-1-1,5 1 1,49-1 125,-40 0-112,80-6 55,-65 3-94,-1 1 0,47 3-1,-76-1 8,0 0 0,0 0 0,1 1-1,-1-1 1,0 0 0,0 1 0,0-1 0,1 0-1,-1 1 1,0-1 0,0 1 0,0 0-1,0-1 1,0 1 0,0 0 0,0 0 0,0-1-1,0 1 1,-1 0 0,1 0 0,0 0 0,0 0-1,-1 0 1,1 0 0,-1 1 0,1-1-1,-1 0 1,1 0 0,-1 0 0,0 0 0,1 1-1,-1-1 1,0 0 0,0 0 0,0 1-1,0-1 1,0 0 0,0 0 0,0 0 0,0 1-1,-1 0 1,0 2 41,0-1-1,0 0 1,0 1-1,0-1 1,-1 0-1,1 0 1,-1 0-1,0 0 1,0 0-1,0 0 1,0 0-1,0-1 1,-5 5-1,-6 1 261,0 0 0,0 0-1,-1-2 1,0 0 0,-1 0 0,1-1-1,-1-1 1,-22 3 0,15-3-26,0-2 0,1 0 1,-2-1-1,1-2 0,-29-3 0,46 2-242,0 1-1,1-1 0,-1 0 0,1-1 0,-1 1 0,1-1 0,0 1 0,0-1 0,0 0 0,-6-7 0,9 10-57,1-1 0,-1 1-1,0-1 1,0 1 0,1-1-1,-1 0 1,0 0 0,1 1-1,-1-1 1,0 0 0,1 0-1,-1 0 1,1 1 0,0-1-1,-1 0 1,1 0 0,0 0-1,-1 0 1,1 0 0,0 0-1,0 0 1,0 0-1,0 0 1,0 0 0,0 0-1,0 0 1,0 0 0,0 0-1,0 0 1,1 0 0,-1 0-1,0 0 1,1 1 0,-1-1-1,1 0 1,-1 0 0,1 0-1,-1 0 1,1 1 0,-1-1-1,1 0 1,0 0 0,0 1-1,-1-1 1,1 1 0,0-1-1,0 1 1,0-1 0,-1 1-1,1-1 1,0 1 0,0 0-1,0-1 1,0 1 0,0 0-1,0 0 1,1-1 0,13-1-1273,0 0 1,0 0 0,0 1-1,0 1 1,0 1 0,15 2 0,-3-1-2528,9-1-3971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10346,'0'0'10815,"9"0"-9592,57 1-373,0-4 0,124-21 1,36-2-3440,-215 25-1020,-22 2-939,-15 3-320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10314,'0'0'11691,"51"29"-10538,2-36-288,16-2-513,-2-1-288,4-1-32,-2 3-1409,-2-3-2499,-8-2-4868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9801,'0'0'8328,"-10"3"-6748,-10 6-1136,0 1 0,1 1 1,1 0-1,0 2 0,1 0 0,-29 28 0,13-9-213,2 1-1,-40 56 1,71-88-312,0-1-1,0 0 0,0 0 0,0 1 1,0-1-1,0 0 0,0 0 1,0 1-1,0-1 0,0 0 1,0 0-1,0 0 0,0 1 1,0-1-1,0 0 0,0 0 1,-1 1-1,1-1 0,0 0 0,0 0 1,0 0-1,0 0 0,0 1 1,-1-1-1,1 0 0,0 0 1,0 0-1,0 0 0,-1 0 1,1 1-1,0-1 0,0 0 1,-1 0-1,1 0 0,0 0 0,0 0 1,0 0-1,-1 0 0,1 0 1,0 0-1,0 0 0,-1 0 1,1 0-1,0 0 0,0 0 1,-1 0-1,1 0 0,0 0 0,0 0 1,0-1-1,-1 1 0,1 0 1,0 0-1,0 0 0,0 0 1,-1 0-1,1 0 0,0-1 1,0 1-1,0 0 0,-2-16-5732,2 13 5838,0-20-3953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13613,'0'0'6006,"-10"13"-4752,-27 44-170,2 2-1,-34 82 1,69-141-1076,-8 20 342,-2 0-1,-21 35 1,31-54-445,0-1 1,0 0-1,-1 0 0,1 0 0,0 1 0,0-1 0,0 0 1,-1 0-1,1 0 0,0 0 0,0 1 0,0-1 0,-1 0 1,1 0-1,0 0 0,0 0 0,-1 0 0,1 0 0,0 0 1,0 0-1,-1 0 0,1 0 0,0 0 0,0 0 1,-1 0-1,1 0 0,0 0 0,0 0 0,-1 0 0,1 0 1,0 0-1,0 0 0,-1 0 0,1 0 0,0 0 0,0 0 1,-1-1-1,1 1 0,0 0 0,0 0 0,0 0 1,-1 0-1,1-1 0,0 1 0,0 0 0,0 0 0,0 0 1,0-1-1,-1 1 0,1 0 0,0 0 0,0-1 0,0 1 1,0 0-1,0 0 0,0-1 0,0 1 0,0 0 0,0 0 1,0-1-1,0 1 0,0-1 0,-1 0-566,-9-16-5681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9801,'0'0'9962,"48"44"-9194,-24-22-95,10-1-321,3-2-191,7-3-97,-1-2-64,1-4-1057,-5-3-1410,-5-7-2497,-6 0-6087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11275,'0'0'9982,"5"9"-8775,0-1-942,0 0 1,1 0-1,0 0 1,1 0-1,14 12 1,-17-16-308,0-1 0,1 0-1,0 1 1,-1-2 0,1 1 0,0 0 0,1-1 0,-1 0 0,0 0 0,1-1-1,-1 0 1,1 1 0,-1-2 0,7 1 0,19-8-2142,-26 5 1255,-1-1 0,0 0 1,0 0-1,0 0 0,-1 0 1,1-1-1,-1 1 0,4-5 1,22-38-5729,-14 15 7497,-7 15 6134,-12 33-2166,-14 13-3041,5-7-810,4-3-321,2 0-1,0 0 1,-7 36-1,7 24-2734,8-72-1280,3-6-2573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6566,'0'0'14713,"14"-2"-13608,357-32 2130,0 2-3118,-335 32-1202,-33 3-2923,-20 0-3615,6-2-3571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9225,'-4'0'6310,"11"0"-4773,14 1-63,8-1-289,8 0-192,4 0-193,5-5-351,-2-3-225,5 0-192,-6 0-32,-6 1-1025,-3-4-1890,-4-4-3811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39 8360,'2'-2'668,"0"0"0,-1 0 0,0 0 0,1 0 0,-1-1 0,0 1 0,0-1 0,0 1 0,0-1 1,-1 1-1,1-1 0,-1 0 0,1-4 1051,-13 13-811,-8 13-256,-30 35-1,17-16-283,6-10-315,-2-2 1,-41 32-1,69-58-139,1 0-1,0 1 1,-1-1 0,1 1 0,0-1-1,-1 0 1,1 1 0,0-1 0,-1 0-1,1 0 1,-1 1 0,1-1 0,-1 0-1,1 0 1,0 0 0,-1 1 0,1-1-1,-1 0 1,1 0 0,-1 0 0,1 0-1,-1 0 1,1 0 0,-1 0 0,1 0-1,-1 0 1,1 0 0,-1 0-1,1 0 1,-1-1 0,1 1 0,-1 0-1,1 0 1,-1 0 0,1-1 0,0 1-1,-1 0 1,1-1 0,-1 1 0,-2-22-5710,3 1 2123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7751,'0'0'11467,"57"8"-10922,-36 7-289,8 0-160,-1 0-64,4-1 0,1 1-961,3-3-929,-3-3-1473,-1-5 96,-2-4-3972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11050,'0'0'7688,"57"54"-7240,-31-42-320,1-2-32,-8-2-64,4-3-32,-7-3-672,0-2-417,-3 0-1057,-8-3-1986,4-10-1986</inkml:trace>
  <inkml:trace contextRef="#ctx0" brushRef="#br0" timeOffset="1">255 0 10346,'0'0'7655,"-16"51"-6502,7-29-448,8 2-65,-3 3-95,2 0-225,0 3-160,2-1-96,0-1-32,-3-4-352,3-2-705,0-7-576,-2-6-930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8104,'0'0'12972,"70"-31"-12460,-25 31-448,-3 0-64,8 0-1217,-1 1-1089,-4 1-2082,-5-2-2274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3427,'0'0'16912,"59"5"-16079,-17-5-417,2 0-255,6 0-129,-8 0-417,1 0-2209,-8-6-3492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59 106 8200,'0'0'950,"-9"0"587,2 1-2414,-30 1 6422,32-1-2152,26 0-2149,293 8 956,58-26-1758,-52 0-217,243 15-223,485-26 12,-1030 27-3,-10 1-5,0-1 0,0 1 0,0-1-1,0-1 1,0 1 0,0-1 0,-1-1 0,1 0 0,8-4-1,-16 7-6,0 0-1,1 0 1,-1 0-1,0 0 1,1-1-1,-1 1 1,0 0-1,1 0 0,-1 0 1,0-1-1,0 1 1,1 0-1,-1-1 1,0 1-1,0 0 1,0 0-1,1-1 0,-1 1 1,0 0-1,0-1 1,0 1-1,0 0 1,0-1-1,0 1 1,0-1-1,1 1 0,-1 0 1,0-1-1,0 1 1,0 0-1,-1-1 1,1 1-1,0 0 1,0-1-1,0 1 0,0 0 1,0-1-1,0 1 1,0 0-1,-1-1 1,1 1-1,0 0 1,0-1-1,0 1 0,-1 0 1,1-1-1,0 1 1,0 0-1,-1 0 1,1 0-1,0-1 1,-1 1-1,1 0 0,0 0 1,-1 0-1,1 0 1,0-1-1,-1 1 1,1 0-1,0 0 1,-1 0-1,1 0 0,0 0 1,-1 0-1,1 0 1,-1 0-1,-29-6-1457,27 6 1058,-49-7-7361,24 2-491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5765,'0'0'17201,"65"21"-15504,-36-10-640,-1 0-544,11-2-289,-2 0-160,2-1-32,-5 1-993,-1 1-1537,-8 2-769,-7 0-2210,-2-1-4004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15 3651,'0'0'14836,"0"-4"-13619,-1-6-650,-3 10 112,-10 18 532,-3 6-1004,-71 60 625,57-57-1252,2 1 0,-28 35 1,57-63 338,0 0 0,0 0 0,0 1 0,0-1 0,0 0 0,0 0 0,-1 0 0,1 0 0,0 0 0,0 1 0,0-1 0,0 0 0,0 0 0,0 0 0,0 0 0,0 0 0,0 0 0,0 0 0,0 1 0,0-1 0,0 0 0,0 0 0,-1 0 0,1 0 0,0 0 0,0 0 0,0 0 0,0 0 0,0 0 0,0 0 0,-1 0 0,1 1 0,0-1 0,0 0 0,0 0 0,0 0 0,0 0 0,0 0 0,-1 0 0,1 0 0,0 0 0,0 0 0,0 0 0,0 0 0,0 0 0,-1-1 0,1 1 0,0 0 0,0 0 0,0 0 0,0 0 0,0 0 0,0 0 0,0 0 0,-1 0 0,1 0 0,0 0 0,0 0 0,0-1 0,0 1 0,0 0 0,0 0 0,0 0 0,-1-10-5222,1 8 4515,0-16-8148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9929,'0'0'10955,"68"16"-10443,-37 2-223,3 3-129,3 0-96,0-4 0,-3 1-64,-4-1-961,-2-5-1025,-8-3-1505,-1-6-1314,-4-3-3106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8584,'0'0'7426,"5"-8"-5120,19-25-598,-23 32-1610,0 0-1,0-1 1,0 1-1,0 0 1,0 0-1,1 0 1,-1 0-1,0 0 1,0 1-1,1-1 1,-1 0-1,0 1 1,1-1-1,-1 0 1,1 1-1,-1 0 1,1-1-1,-1 1 1,1 0-1,-1 0 1,1 0-1,1 0 1,-2 0-83,-1 0 1,1 0 0,-1 0-1,1 1 1,0-1-1,-1 0 1,1 1 0,-1-1-1,1 0 1,-1 1 0,1-1-1,-1 0 1,0 1-1,1-1 1,-1 1 0,1-1-1,-1 1 1,0-1-1,1 1 1,-1-1 0,0 1-1,0 0 1,0-1 0,1 1-1,-1-1 1,0 1-1,0 0 1,0-1 0,0 1-1,0-1 1,0 1-1,0 0 1,0-1 0,0 1-1,0-1 1,0 1 0,0 0-1,-1-1 1,1 1-1,-1 0 1,-1 5-1,-2-1 0,1 0 1,0 0-1,-1 0 0,0-1 0,0 1 0,0-1 1,-1 0-1,0 0 0,1 0 0,-1-1 1,-1 0-1,-7 5 0,5-4 30,1 0 1,0 1-1,0 0 1,0 1-1,-9 9 1,59-13 578,75 1 56,-59-1-1990,-1-1-5688,-53-1 955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1281,'0'0'8083,"-8"0"-6092,-28 2 465,23-1 444,32-1-1156,211-8 2787,114-24-3625,-260 23-775,3-3-97,-47 5-11,64-1 0,-106 8-27,1 1 0,-1 0 0,1-1 0,0 1 0,-1 0 0,1 0 0,0 0 0,0 0 0,0 0 0,-1 0 0,1 1 0,0-1 0,-1 2 0,-12 13-2506,4-12-3829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8904,'0'0'12396,"58"-2"-11339,-24-4-320,5 1-321,-2-1-288,2 2-64,-3 2-416,-5 1-1442,0-2-1985,-8-5-4261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10378,'0'0'7821,"-8"9"-7474,-159 161 2984,116-121-3876,50-48-432,5-33-5808,1-4 1634,-5 18 896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6054,'0'0'7191,"6"-8"-5264,18-25-288,-23 32-1517,0 0 0,0 0 0,0 0 0,0 0 0,0 0 0,0 0 0,0 0 0,1 1 0,-1-1 0,0 0 0,1 1 0,-1-1 0,0 1 1,1-1-1,-1 1 0,1 0 0,-1-1 0,1 1 0,-1 0 0,1 0 0,-1 0 0,1 0 0,-1 0 0,0 1 0,1-1 0,-1 0 0,1 1 0,-1-1 1,1 1-1,-1-1 0,2 2 0,31 24 322,2 13-411,12 12-2056,-12-25-4928,-21-18 913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6086,'0'0'11637,"6"-2"-10820,14-2-477,1 1 0,-1 1 0,1 0 0,-1 1 0,34 4-1,8-1-2249,-4-5-4102,-30-3-1200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90 2883,'-2'0'282,"1"0"0,0 0 1,-1-1-1,1 1 0,0-1 0,0 1 1,-1-1-1,1 1 0,0-1 1,0 0-1,0 0 0,-1 0 0,1 0 1,0 1-1,0-1 0,1 0 1,-1-1-1,0 1 0,0 0 0,0 0 1,1 0-1,-1 0 0,0-1 1,1 1-1,0 0 0,-1-1 0,1 1 1,-1 0-1,1-1 0,0 1 0,0 0 1,0-1-1,0 1 0,0-1 1,0 1-1,0 0 0,1-3 0,0 1-24,0 1 0,1-1 0,-1 1 0,1-1 0,-1 1 0,1-1 0,0 1 0,0 0 0,0 0 0,0 0 0,0 0-1,1 0 1,-1 0 0,0 1 0,1-1 0,0 1 0,3-2 0,1 1-9,0 0 0,1 0 0,-1 0 0,1 1 0,0 0 0,0 1 1,-1 0-1,1 0 0,14 2 0,-19-2-237,-1 1 1,0-1-1,1 0 1,-1 1-1,0-1 1,0 1-1,0 0 1,1 0-1,-1 0 0,0 0 1,0 0-1,0 0 1,-1 1-1,1-1 1,0 1-1,0-1 1,-1 1-1,1 0 1,-1-1-1,1 1 1,-1 0-1,0 0 1,0 0-1,0 0 0,0 0 1,0 0-1,0 0 1,0 1-1,-1-1 1,1 0-1,-1 0 1,0 1-1,1-1 1,-1 0-1,0 1 1,-1 3-1,1-5 3,-1 1-1,1 0 1,-1 0 0,0 0 0,0-1-1,0 1 1,0 0 0,0-1-1,0 1 1,0-1 0,-1 1 0,1-1-1,0 0 1,-1 0 0,1 1-1,-1-1 1,-3 2 0,-34 15 789,22-10-58,17-8-736,-1 0 0,1 0 0,0 1 0,-1-1 0,1 0 0,0 0 0,-1 1-1,1-1 1,0 0 0,0 0 0,-1 1 0,1-1 0,0 0 0,0 1 0,0-1 0,0 1 0,-1-1 0,1 0 0,0 1 0,0-1-1,0 0 1,0 1 0,0-1 0,0 1 0,0-1 0,0 0 0,0 1 0,0-1 0,0 1 0,0-1 0,0 0 0,1 1-1,-1-1 1,0 0 0,0 1 0,0-1 0,0 0 0,1 1 0,-1-1 0,0 0 0,0 1 0,1-1 0,-1 0 0,0 0-1,1 1 1,-1-1 0,0 0 0,1 0 0,-1 0 0,0 1 0,1-1 0,-1 0 0,0 0 0,1 0 0,-1 0 0,1 0-1,23 13 0,-23-12 15,26 11-190,1-1 0,44 11 0,-54-18-1568,1-1-1,34 1 1,-6-3-5067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0 192,'0'0'192,"50"7"-160,-38-2 64,-1 0 449,-4-1 96,-4 1 287,-1-2-31,-2-2-160,0 1-32,0-1-289,0 0-256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8 204 13613,'-7'8'8861,"24"-23"-6162,28-29-1719,-31 27-739,-1 0 0,0-1 0,-1-1 0,-1 1 0,-1-2 0,9-24 0,-21 53-235,1 0 0,0 0-1,1 0 1,0 0 0,0 0 0,2 10 0,0 21 6,-4 8-391,17-74-9385,-10 3 1655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 10154,'0'0'-43,"-9"3"86,2-1-29,-1 1 0,1 1 1,1-1-1,-1 1 0,0 0 1,1 1-1,0 0 0,0 0 1,0 0-1,1 0 0,0 1 1,0 0-1,0 0 0,1 1 1,0-1-1,0 1 0,0 0 1,-3 10-1,-7 20 415,2-1 1,2 2 0,-11 69-1,1 120 1505,13-123-1705,3-59-108,-51 524 1160,-48-7-414,76-463-478,-38 167 473,53-208-564,4 0 0,-2 94 1,11-143-298,0 1 0,1-1 0,0 1 1,1-1-1,0 0 0,0 0 0,1 0 0,0 0 1,1 0-1,0-1 0,0 0 0,1 0 0,0-1 1,0 1-1,1-1 0,-1 0 0,2-1 0,-1 0 1,11 7-1,4 2-2,1 0 1,0-2-1,1 0 1,1-2 0,45 15-1,-18-12 7,0-3-1,1-1 1,71 2 0,164-8-112,-77-3 18,491 39 126,26 1-6,522 38-27,357 81 75,-844-97-29,23 2 10,145-49 569,-908-17-612,19 0 46,-1-2 1,74-15-1,-104 16-57,1-1 0,-2-1 0,1 0 1,0-1-1,-1 1 0,0-2 0,0 0 0,-1 0 0,1-1 1,-1 0-1,-1 0 0,1-1 0,-1 0 0,-1-1 1,8-10-1,0-5-3,-2-1 0,-1 0 1,-1-1-1,-1 0 0,-1-1 1,-1 0-1,4-33 0,17-202 32,-26 221-37,3-92-86,-6 1-1,-27-210 1,-76-254-380,43 278 577,-2-60 61,60 365-165,-1 1 0,0 1 0,0-1 0,-1 0 0,-1 1-1,0 0 1,0 0 0,-1 0 0,-1 1 0,0-1 0,0 2 0,-1-1 0,0 1 0,0 0 0,-1 1 0,-11-9 0,1 5 5,0-1-1,-1 2 1,-1 1 0,0 0-1,0 2 1,0 0 0,-40-8 0,-368-49 33,264 45-30,-732-69 31,-4 31-52,-205 21-6,-64-3 31,70 11 35,936 42 29,-236 48-1,133-15-537,256-44 206,-26 1-1129,36-3 1163,0 0 0,0-1 0,0 1 0,0 0 1,0 0-1,0-1 0,1 1 0,-1-1 0,0 1 0,0-1 1,0 1-1,0-1 0,0 0 0,1 1 0,-1-1 0,0 0 0,1 1 1,-1-1-1,0 0 0,1 0 0,-1 0 0,1 0 0,-1 0 0,1 1 1,0-1-1,-1 0 0,1 0 0,0 0 0,0 0 0,-1 0 1,1-2-1,-1-31-8566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494 686 3876,'-9'0'1558,"-68"1"1045,1 3 0,-1 3 0,1 4 0,-87 23 0,148-27-1972,20-3-428,28-1-220,14-5 107,-1-1-1,86-19 1,89-37-37,-137 35-38,406-117 66,517-134 265,-435 150 249,2 33-203,-337 79-947,-225 15-888,-12 2-613,-20 4-1065,-19-7-509,-9-1-1874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10890,'0'-10'1239,"1"5"-1106,-1-1 1,1 0 0,0 0-1,0 0 1,1 0 0,-1 1-1,1-1 1,0 1 0,1-1-1,0 1 1,-1 0 0,2 0-1,-1 0 1,0 0 0,1 1-1,0-1 1,0 1 0,1 0-1,-1 0 1,1 1-1,0-1 1,0 1 0,0 0-1,0 0 1,0 1 0,1-1-1,10-2 1,-9 4 77,1 1 1,-1-1-1,1 2 0,-1-1 0,0 1 1,1 0-1,-1 0 0,0 1 1,0 0-1,8 3 0,70 38 386,-12-7-459,-3-13-135,33 13 482,-95-32-366,-1 0 1,1 0-1,-1 0 0,1 1 1,-1 0-1,-1 0 0,1 1 1,-1 0-1,9 10 0,-12-13-55,-1 1-1,0-1 0,0 1 1,0 0-1,0 0 1,-1-1-1,1 1 0,-1 0 1,0 0-1,0 0 0,-1 1 1,1-1-1,-1 0 0,0 0 1,0 0-1,-1 5 0,0-2 18,-1 0-1,0 0 0,0-1 1,0 1-1,-1-1 0,0 1 0,-1-1 1,-6 10-1,-7 6 71,-1-2-1,-1 0 1,-39 31-1,48-42-139,-98 85 82,-3 3-1356,36-35-2355,11-12-2767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246 166 5926,'9'-9'1516,"0"0"-1163,39-40 2381,-45 46-2208,0-1-1,0 0 1,0 0-1,0 0 1,-1-1-1,0 1 0,0 0 1,0-1-1,0 0 1,-1 1-1,0-1 1,1-9-1,-2 13-380,0-1-1,-1 1 0,1 0 0,-1-1 0,0 1 1,1 0-1,-1 0 0,0-1 0,0 1 0,0 0 1,0 0-1,0 0 0,0 0 0,0 0 0,0 0 1,0 0-1,0 0 0,0 0 0,-1 1 0,1-1 0,0 1 1,-1-1-1,1 1 0,0-1 0,-1 1 0,1-1 1,-1 1-1,1 0 0,-1 0 0,1 0 0,-1 0 1,1 0-1,-3 1 0,-3-2 50,-1 1-1,0 1 1,1 0 0,-1 0-1,-11 3 1,5 2-149,1 0 0,0 1 0,0 0 0,1 1 0,0 0 0,0 1 0,1 0 0,0 1 0,0 1 0,2 0-1,-10 12 1,6-7-11,1 1-1,1 1 0,0 0 1,2 1-1,0 0 0,1 1 1,-7 22-1,14-36-13,-1 1-1,1 0 1,-1-1 0,2 1 0,-1 0-1,1 0 1,0 0 0,1 0 0,-1 0-1,4 11 1,-3-15-17,0-1 0,0 0 0,0 0 0,0 0-1,1 0 1,-1 0 0,1 0 0,-1 0 0,1 0 0,0 0 0,-1-1 0,1 1-1,0-1 1,0 1 0,0-1 0,1 0 0,-1 0 0,0 0 0,0 0 0,1 0-1,-1-1 1,0 1 0,1 0 0,-1-1 0,0 0 0,1 0 0,-1 0 0,1 0-1,-1 0 1,1 0 0,-1 0 0,0-1 0,3 0 0,7-2 35,-2 0 0,1 0 0,0-1 0,-1-1 0,1 0 1,-1 0-1,0-1 0,-1 0 0,0-1 0,0 0 0,0 0 0,-1-1 0,10-11 0,-3 2 11,0-1 0,-2-1 0,0 0 0,-1 0 0,16-37 0,-22 45 40,-2 0-1,0-1 1,0 1-1,-1-1 1,0 0 0,-1 1-1,-1-1 1,0-1-1,0 1 1,-1 0-1,-3-22 1,3 32-88,-1 1-1,1 0 1,0 0 0,-1 0 0,1 1 0,-1-1 0,1 0 0,-1 0 0,1 0-1,-1 0 1,0 0 0,1 0 0,-1 1 0,0-1 0,0 0 0,1 1 0,-1-1-1,0 0 1,0 1 0,0-1 0,0 1 0,0-1 0,0 1 0,0 0 0,0-1-1,0 1 1,0 0 0,0 0 0,0 0 0,0 0 0,0 0 0,0 0 0,0 0-1,0 0 1,0 0 0,0 0 0,-1 1 0,1-1 0,-1 1 0,-1 0-43,0 0 0,0 0 1,1 0-1,-1 1 0,1 0 1,-1-1-1,1 1 0,-1 0 0,1 0 1,0 0-1,0 0 0,-3 4 1,1 2-269,0 0 1,1 1 0,-1-1 0,2 0 0,0 1 0,0 0-1,0 0 1,0 13 0,2-18-167,0 1 0,0 0-1,0 0 1,1-1 0,0 1 0,0 0-1,3 8 1,-4-11 55,1 0-1,0 0 1,0 0-1,0-1 1,0 1-1,1 0 1,-1-1-1,0 1 1,1-1-1,-1 0 1,1 1-1,-1-1 1,1 0-1,0 0 1,0 0-1,-1 0 1,1 0 0,3 1-1,18 1-4436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11115,'0'0'8173,"-1"13"-7148,0 41-409,0 155 915,3-167-1451,3 0-1,1 0 1,12 46 0,-12-66-63,-1-4 282,-1 0 0,2-1-1,1 0 1,10 19 0,-14-94 3144,-5-54-3203,0 26-926,16-156 0,-14 237 652,1 0-1,0 1 1,0-1-1,0 1 1,1-1 0,-1 1-1,1 0 1,0-1-1,0 1 1,1 0-1,-1 0 1,1 0 0,0 1-1,0-1 1,0 1-1,0-1 1,1 1-1,4-3 1,-4 4 11,0 0-1,-1 1 1,1-1-1,0 1 1,0 0 0,0 0-1,1 1 1,-1-1-1,0 1 1,0 0 0,0 0-1,0 0 1,0 1-1,0-1 1,0 1-1,0 0 1,0 0 0,0 1-1,0-1 1,0 1-1,3 2 1,-2-3 25,-1 1 0,1 1 0,-1-1-1,0 0 1,0 1 0,0 0 0,0 0 0,-1 0-1,1 0 1,-1 1 0,0 0 0,0-1 0,0 1 0,0 0-1,-1 0 1,0 1 0,1-1 0,-2 0 0,1 1 0,0-1-1,-1 1 1,0 0 0,0-1 0,0 1 0,-1 0-1,1 0 1,-1 0 0,0-1 0,-1 7 0,-1-3 89,0-1 0,0-1 1,0 1-1,-1 0 0,0 0 0,0-1 0,-1 0 1,1 0-1,-1 0 0,-1 0 0,1 0 1,-1-1-1,0 0 0,0 0 0,-1 0 1,0-1-1,1 1 0,-13 5 0,11-6-5,0 0-1,0-1 1,-1 1-1,1-2 0,0 1 1,-1-1-1,0 0 1,1-1-1,-1 0 1,0 0-1,0-1 0,0 0 1,0 0-1,-11-2 1,18 2-132,0-1 0,0 1 1,0-1-1,-1 0 1,1 1-1,0-1 0,0 0 1,0 0-1,0 0 1,0 0-1,1 0 0,-1 0 1,0 0-1,0 0 1,1 0-1,-1 0 0,0 0 1,1 0-1,-1 0 1,1-1-1,-1 1 0,1 0 1,0 0-1,0-1 1,-1 1-1,1 0 0,0 0 1,0-1-1,0 1 1,0 0-1,1-1 0,-1 1 1,0 0-1,0 0 1,1-1-1,-1 1 0,1-1 1,1-4-391,0 1 1,0 0 0,0 0-1,1 1 1,0-1 0,0 0-1,6-7 1,64-57-6569,-27 31 1452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8488,'0'0'16752,"-8"14"-16208,4-7-471,-1 1-23,0-1 1,1 2-1,0-1 0,0 0 0,1 1 0,0 0 0,1-1 0,-1 1 1,2 0-1,-2 16 0,3-15-28,-2 31 18,2 0-1,2 0 0,1 0 1,14 60-1,-14-84-5,7 16 428,-10-33-442,1 0-1,-1 0 0,0 0 0,0 0 0,0 0 0,1 0 1,-1 0-1,0 0 0,0 0 0,0 0 0,1-1 0,-1 1 1,0 0-1,0 0 0,0 0 0,0 0 0,1 0 0,-1 0 1,0 0-1,0 0 0,0-1 0,0 1 0,1 0 1,-1 0-1,0 0 0,0 0 0,0 0 0,0-1 0,0 1 1,0 0-1,0 0 0,1 0 0,-1-1 0,0 1 0,0 0 1,0 0-1,0 0 0,0-1 0,0 1 0,0 0 1,0 0-1,0 0 0,0-1 0,0 1 0,0 0 0,0 0 1,0 0-1,-1-1 0,8-46 341,-2 0 1,-3 0-1,-3-49 0,-7 74-509,3 21-112,2 13-124,3-4 346,0-1 1,1 1-1,0 0 0,0-1 1,1 1-1,0 0 0,0-1 1,0 0-1,1 1 1,0-1-1,1 0 0,7 11 1,-7-13 45,-1-1 0,1-1 0,0 1 1,0 0-1,0-1 0,1 0 0,-1 0 1,1 0-1,0-1 0,-1 1 0,1-1 0,0 0 1,1-1-1,-1 1 0,0-1 0,0 0 1,1 0-1,-1-1 0,10 1 0,-8-2 16,0 0-1,0 0 1,0 0-1,-1-1 1,1 0-1,0 0 1,-1 0-1,0-1 1,1 0-1,-1 0 1,0-1 0,-1 0-1,1 0 1,-1 0-1,7-7 1,-4 3 10,-1 1 0,-1-1 1,0 0-1,0 0 0,0-1 1,-1 0-1,0 0 0,-1 0 1,6-19-1,-10 40-251,-3 9 355,1 1 0,2 22-1,0-43-125,1 0-1,-1 0 0,1 0 0,0 0 1,-1 0-1,1 0 0,0 0 0,-1 0 1,1 0-1,0 0 0,0 0 0,0 0 1,0-1-1,0 1 0,0 0 0,0-1 1,0 1-1,0-1 0,1 1 0,-1-1 1,0 1-1,0-1 0,0 0 0,0 0 1,1 1-1,-1-1 0,0 0 0,0 0 1,1 0-1,0-1 0,44-4 228,-28-2-201,0-1 1,0 0-1,-1-2 1,0 0-1,29-23 1,35-20-162,-81 53 113,1 0-1,-1 0 1,0 0-1,1-1 1,-1 1 0,0 0-1,0 0 1,1 0 0,-1 0-1,0 0 1,1 0-1,-1 0 1,0 0 0,1 0-1,-1 0 1,0 0-1,0 0 1,1 0 0,-1 0-1,0 0 1,1 0 0,-1 1-1,0-1 1,0 0-1,1 0 1,-1 0 0,0 0-1,1 0 1,-1 1 0,0-1-1,0 0 1,0 0-1,1 1 1,-1-1 0,0 0-1,0 0 1,0 1 0,0-1-1,1 0 1,3 20-65,-3 31 363,-2-38-257,1-12-23,0 0 0,0 0 0,0 0 0,0 0 0,0 0 0,0 0 0,1 0 0,-1 0 0,0 0 0,0 0 0,1 0-1,-1 0 1,1 0 0,-1 0 0,1 0 0,-1 0 0,1 0 0,-1-1 0,1 1 0,0 0 0,0 0 0,-1-1 0,1 1-1,0 0 1,0-1 0,0 1 0,0-1 0,0 1 0,-1-1 0,1 1 0,2-1 0,0 1 15,1-1 1,-1 0 0,0 0-1,1 0 1,-1 0-1,1 0 1,-1-1 0,1 0-1,5-1 1,7-4-3,-1 0 0,0-1 1,15-9-1,9-11-592,-32 21 405,0 0 0,1 1 1,0-1-1,0 1 0,0 1 0,1 0 1,-1 0-1,1 0 0,0 1 0,0 1 1,11-3-1,-11 19 151,1 6-724,-9-19 624,-1-1 0,1 0 1,0 1-1,0-1 0,-1 0 1,1 0-1,0 1 0,0-1 1,-1 0-1,1 0 0,0 0 1,0 0-1,0 0 0,-1 0 1,1 0-1,0 0 0,0 0 1,0-1-1,-1 1 0,1 0 1,0 0-1,-1-1 0,1 1 1,0 0-1,0-1 0,-1 1 1,1-1-1,-1 1 0,1-1 1,0 1-1,0-2 0,2-1-756,0 0 0,0-1 0,0 1 1,-1-1-1,0 1 0,1-1 0,-1 0 0,1-5 0,8-18-6324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17969,'0'0'3683,"9"49"-8871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145 396 6854,'0'0'8686,"-9"-6"-5825,5 3-2551,-1 1-1,1-1 0,-1 1 1,0 0-1,0 0 0,0 0 1,0 0-1,-1 1 0,-7-1 0,10 2-255,1 0-1,-1 0 0,0 1 1,0-1-1,0 1 0,0 0 1,1 0-1,-1 0 0,0 0 0,1 0 1,-1 1-1,1-1 0,-1 1 1,1-1-1,0 1 0,-1 0 0,1 0 1,0 0-1,0 0 0,1 0 1,-1 1-1,0-1 0,-1 4 1,0-2-16,1 0 1,-1 0 0,1 1 0,0-1 0,1 0 0,-1 1 0,1-1 0,0 1 0,0 0 0,0-1 0,1 1 0,0 9 0,0-13-20,0 0 1,0 1 0,1-1-1,-1 0 1,0 0 0,1 0 0,-1 1-1,1-1 1,-1 0 0,1 0-1,0 0 1,0 0 0,-1 0-1,1 0 1,0 0 0,0 0 0,0-1-1,0 1 1,0 0 0,1 0-1,0 0 4,1 0-1,-1 0 0,0-1 1,0 1-1,1-1 0,-1 0 1,0 0-1,1 0 0,-1 0 0,0 0 1,1 0-1,-1 0 0,0-1 1,4-1-1,3-1 36,-1-1 0,0 0 0,0 0 1,0-1-1,0 0 0,-1 0 0,0-1 0,0 0 0,0 0 0,-1-1 1,10-12-1,-4 2 19,0 1 0,0-2 0,-2 0 1,10-22-1,-17 34-275,-1 7 51,-2 19-12,5 46 220,-5-64-50,0 0 0,0 0 0,1 0 0,-1 0 0,1 0 0,-1 0 1,1 0-1,0 0 0,0 0 0,0 0 0,0 0 0,0-1 0,0 1 0,0 0 0,1-1 0,-1 1 0,0-1 0,1 0 0,-1 1 0,1-1 0,0 0 0,0 0 0,-1 0 0,1 0 1,0 0-1,3 1 0,1-2 37,-1 0 1,1-1-1,0 1 1,0-1-1,0 0 1,0-1 0,0 1-1,-1-1 1,1-1-1,-1 1 1,0-1-1,1 1 1,-1-2 0,0 1-1,0 0 1,-1-1-1,1 0 1,7-9-1,1-1 27,-1 0 0,0-1 0,-1 0 0,17-31 0,-15 21-38,-1-1-1,-1 0 1,-1-1 0,-2 0 0,0 0 0,-2-1-1,-1 1 1,2-44 0,-8 77-90,0-1 0,-1 0 0,1 0 0,-1 1 0,0-1 0,-4 7 0,-6 15-14,1 10 40,-25 91 184,33-115-116,1 0-1,1 0 1,0 1-1,0-1 1,2 1-1,-1-1 0,5 21 1,-4-32-36,0 0-1,0 0 1,0 0 0,0 0-1,0 0 1,0-1 0,1 1-1,-1 0 1,0-1 0,1 1-1,-1-1 1,1 0 0,0 1-1,0-1 1,-1 0 0,1 0-1,0 0 1,0 0 0,0 0-1,0-1 1,0 1 0,0-1-1,0 1 1,0-1 0,0 0-1,1 1 1,-1-1 0,0 0-1,0-1 1,3 1 0,0 0 16,1-1 1,0 1 0,-1-1 0,1 0 0,-1-1-1,1 1 1,-1-1 0,0 0 0,1-1-1,6-3 1,-1-3 16,-1 0-1,0-1 0,-1 0 1,0 0-1,0-1 0,-1 0 1,-1 0-1,0-1 1,0 0-1,-1-1 0,-1 1 1,0-1-1,6-21 0,-13 39 111,-15 70 118,15-64-248,0 0 0,1 0 0,0 0 0,1 0 0,0 0 0,3 17 0,-2-25-6,1-1 0,-1 0 0,1 1 1,-1-1-1,1 0 0,0 0 1,0 0-1,0 0 0,0 0 1,1 0-1,-1 0 0,0-1 1,1 1-1,-1-1 0,1 0 0,0 0 1,-1 0-1,1 0 0,0 0 1,-1 0-1,1-1 0,0 1 1,0-1-1,0 0 0,4 0 0,38-2-1241,-10-8-3702,-15-3-2195,-2-3-6397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5509,'13'-25'11828,"-13"25"-11698,1 1 1,-1-1-1,0 0 0,1 0 1,-1 0-1,0 1 1,1-1-1,-1 0 1,0 0-1,1 1 1,-1-1-1,0 0 1,1 1-1,-1-1 1,0 0-1,0 1 1,0-1-1,1 0 0,-1 1 1,0-1-1,0 1 1,0-1-1,0 0 1,0 1-1,0-1 1,0 1-1,0-1 1,0 1-1,0-1 1,0 0-1,0 1 0,0 0 1,2 63-16,-2-48 1040,-13 189 980,0-16-784,12-187-1343,1-1 0,0 1 0,0 0 0,0-1 0,0 1 0,1-1 0,-1 1 0,0-1-1,1 1 1,-1-1 0,1 1 0,-1-1 0,1 1 0,0-1 0,0 0 0,0 1 0,-1-1 0,1 0 0,2 2-1,-2-3 7,0 0 0,0 0 0,0 1 0,0-1 0,0 0 0,0 0 0,0 0 0,0 0 0,0 0 0,0 0 0,0-1 0,0 1 0,0 0 0,1 0 0,-1-1 0,0 1 0,0-1-1,-1 1 1,1-1 0,0 1 0,0-1 0,0 0 0,0 1 0,0-1 0,-1 0 0,1 0 0,0 1 0,0-1 0,0-1 0,10-12 54,-1 0 1,0 0-1,-1-1 1,-1 0-1,0-1 1,-1 0-1,-1 0 1,0-1-1,-1 1 1,-1-1-1,4-30 1,-8 54-110,0 0 0,1-1 0,0 1 0,0 0 0,1-1 0,0 1 0,0-1 0,0 0 0,1 0 0,0 0 0,6 9 0,-7-11 15,1 1 1,-1-1-1,1-1 1,0 1-1,1 0 1,-1-1-1,0 0 1,1 1-1,0-1 1,0-1-1,0 1 1,0 0-1,1-1 1,-1 0-1,0 0 1,1-1-1,0 1 1,5 1-1,-2-3 41,0 1 0,0-1-1,0 0 1,0-1 0,0 1 0,0-2-1,0 1 1,0-1 0,-1 0 0,1-1 0,-1 0-1,1 0 1,-1-1 0,12-7 0,-7 1 9,0 1 1,-1-2 0,0 0 0,0 0 0,-1-1-1,14-22 1,-23 35-70,0 0 1,-1 0-1,1 0 0,0 0 0,0 0 1,0 0-1,-1 0 0,1 1 0,-1-1 0,1 0 1,-1 0-1,1 1 0,-1-1 0,0 0 1,0 1-1,1 1 0,-1-2 27,3 12 28,1-1 0,0 0 0,1 1 1,1-2-1,0 1 0,0 0 0,1-1 0,10 11 1,-2-4-30,2-1 0,0-1 0,31 23 0,-39-33-48,-1 1 0,1-1 0,-1 1-1,-1 1 1,0 0 0,0 0 0,0 0 0,-1 1 0,0 0 0,-1 0 0,0 0 0,0 1 0,-1 0 0,-1 0 0,1 0 0,-1 0 0,-1 0 0,0 1 0,-1-1 0,0 1 0,0-1 0,-1 1 0,0 0-1,-3 13 1,2-18 150,-1-1 0,0 1 0,0 0 0,0-1-1,-1 1 1,1-1 0,-1 0 0,-1 0 0,1 0-1,-1 0 1,0 0 0,0-1 0,0 0-1,0 0 1,-1 0 0,-6 4 0,9-6 7,0-1 1,-1 1-1,1 0 1,-1-1-1,0 1 1,1-1-1,-1 0 1,0 0-1,0 0 1,0-1-1,0 1 1,0-1-1,0 1 1,0-1-1,0 0 1,0 0-1,0 0 1,0-1-1,0 1 1,0-1-1,0 1 1,1-1-1,-1 0 1,0 0-1,0 0 1,1-1-1,-1 1 1,0-1-1,1 1 1,-1-1-1,1 0 1,0 0-1,-4-4 1,-2-4-38,1-1-1,0 0 1,1-1 0,0 1 0,1-1 0,0 0 0,1-1-1,1 1 1,0-1 0,-3-17 0,3 8-156,1 0 0,1 0 0,1 0-1,1 0 1,5-30 0,-5 47 90,1 0 0,-1 0-1,1 0 1,0 0 0,0 0-1,0 0 1,0 1 0,1-1-1,0 1 1,0 0 0,0 0-1,1 0 1,-1 0 0,1 0-1,0 1 1,0 0 0,5-4-1,6-1-855,0 0 0,1 0 0,30-9 0,22-10-7880,-25 2-5221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279 109 11147,'4'-3'202,"45"-40"3813,-47 41-3589,1 0 1,-1-1 0,0 1 0,0-1-1,0 1 1,0-1 0,0 0 0,-1 0 0,1 0-1,-1 0 1,0 0 0,0 0 0,0 0-1,0 0 1,-1-1 0,1-3 0,-1 6-330,-1 0 1,1 1 0,-1-1 0,1 0-1,-1 1 1,0-1 0,1 0 0,-1 1-1,0-1 1,1 1 0,-1-1 0,0 1-1,0-1 1,1 1 0,-1 0 0,0-1-1,0 1 1,0 0 0,1 0 0,-1-1-1,0 1 1,0 0 0,0 0 0,0 0-1,0 0 1,1 0 0,-1 0 0,-1 1-1,-28 1 475,19 0-553,2 1 0,-1 0 0,0 1 0,1 0 1,-1 1-1,1 0 0,0 0 0,1 1 1,-1 0-1,1 1 0,0-1 0,-7 9 0,-7 9 0,0 1-1,-26 40 0,37-49 47,0-1 1,1 2-1,1-1 0,1 1 1,0 0-1,2 1 1,0 0-1,0 0 0,2 0 1,0 1-1,-1 26 1,5-42-66,0 0 1,0 0-1,0-1 1,1 1-1,-1 0 1,1 0-1,0 0 1,0 0-1,0-1 1,0 1-1,0 0 1,0-1-1,1 1 1,-1-1-1,1 1 1,0-1-1,0 0 1,0 0-1,0 0 1,0 0-1,0 0 1,1 0-1,-1-1 1,1 1-1,-1-1 1,1 1-1,-1-1 1,1 0-1,0 0 1,0 0-1,0 0 1,-1-1-1,1 1 1,0-1-1,0 0 1,3 0-1,6 1-79,0-2 1,0 1-1,-1-1 1,1-1-1,0 0 1,-1-1-1,0 0 1,12-5-1,8-6-980,0 0-1,-2-2 1,44-30 0,-44 24-1974,38-37 0,-17 7-1878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9353,'0'0'17937,"-29"4"-18033,33-3-673,5-1-768,-2 0-1154,-4 0-2210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5894,'0'0'2114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6983,'0'0'10441,"-8"-2"-8529,5 2-1798,-1 0 1,1-1-1,0 1 1,0 0 0,-1 0-1,1 1 1,0-1-1,0 1 1,-1-1 0,1 1-1,0 0 1,0 0-1,0 1 1,0-1 0,-3 3-1,0 0 89,1 0-1,0 0 1,0 1-1,0 0 1,1 0 0,0 0-1,0 1 1,-4 7-1,3-4 7,0 0-1,1-1 0,0 1 0,1 1 0,0-1 1,0 1-1,1-1 0,0 1 0,1 0 0,-1 16 1,2-25-210,0 0 1,0 0 0,0 0 0,1 1-1,-1-1 1,0 0 0,0 0-1,1 0 1,-1 0 0,0 0 0,1 0-1,-1 0 1,1 0 0,0 0 0,-1 0-1,1 0 1,0 0 0,-1 0 0,1 0-1,0-1 1,0 1 0,0 0 0,0 0-1,0-1 1,1 2 0,1-1 8,0 0 0,0-1 0,0 1 0,0 0 0,-1-1 0,1 0 0,0 0 0,0 0 0,0 0 0,3 0 0,4-2 45,0 1-1,-1-2 0,1 1 0,-1-1 0,14-7 1,113-73-799,-35 18 264,-77 56 548,-24 9-51,1 0 0,-1 0-1,1 0 1,-1 0 0,1 0 0,-1 0-1,1 1 1,-1-1 0,1 0-1,-1 0 1,1 0 0,-1 1 0,1-1-1,-1 0 1,1 0 0,-1 1 0,0-1-1,1 0 1,-1 1 0,0-1 0,1 0-1,-1 1 1,0-1 0,1 1-1,-1 0 1,1 3 112,0 0 0,0 0 0,-1 0 0,0 0 0,0 0 0,0 0 0,0 0-1,-1 4 1,2 34 556,-1-42-676,1 1 1,-1-1-1,1 1 1,0 0-1,-1-1 1,1 1-1,-1-1 1,1 1-1,0-1 1,0 1 0,-1-1-1,1 0 1,0 1-1,0-1 1,-1 0-1,1 0 1,0 0-1,0 1 1,0-1-1,-1 0 1,1 0-1,0 0 1,0 0-1,0 0 1,0 0-1,-1-1 1,1 1-1,0 0 1,0 0-1,-1 0 1,1-1-1,1 0 1,26-10 203,13-16-143,-32 19-278,0 2-1,0-1 0,1 1 0,0 0 0,1 1 1,-1 0-1,1 1 0,0 0 0,0 1 1,0 0-1,16-2 0,-26 5 160,0 1-1,1-1 1,-1 0 0,0 1 0,0-1-1,1 1 1,-1 0 0,0-1-1,0 1 1,0 0 0,0-1 0,0 1-1,0 0 1,0 0 0,2 2-1,-2-2-183,0 0 1,0 0-1,0 1 0,1-1 0,-1 0 0,0 0 0,1-1 0,-1 1 0,0 0 0,1 0 0,-1-1 0,1 1 0,0-1 0,-1 1 0,1-1 0,2 1 0,-1-1-530,14-4-6371,-5-9-3717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151 297 7495,'0'0'8216,"-1"-8"-4501,1 4-3426,-1 0 0,0 1 0,0-1 0,0 0 0,0 1 0,-1-1 0,1 1 0,-1-1 0,0 1 0,0 0 0,0 0 0,-1 0 0,-4-5 0,6 6-210,-1 1 1,0 0-1,0 0 1,1 0 0,-1 0-1,0 1 1,0-1 0,0 0-1,0 1 1,0-1 0,0 1-1,0 0 1,0-1 0,0 1-1,0 0 1,0 1-1,0-1 1,0 0 0,0 0-1,0 1 1,0-1 0,0 1-1,0 0 1,0-1 0,0 1-1,0 0 1,0 0 0,1 0-1,-1 1 1,0-1 0,1 0-1,-1 1 1,-1 1-1,-3 2-57,1 1-1,0-1 0,0 1 0,1 0 0,-1 0 0,1 1 0,0-1 0,1 1 0,0 0 0,0 0 0,1 0 0,-1 1 0,1-1 0,1 0 0,0 1 0,0-1 0,0 12 0,1-18-15,0 0 0,0 1 0,0-1 0,0 0 0,0 1-1,0-1 1,0 0 0,1 0 0,-1 1 0,1-1-1,-1 0 1,1 0 0,-1 0 0,1 1 0,0-1-1,-1 0 1,1 0 0,0 0 0,0 0 0,0 0-1,0-1 1,0 1 0,0 0 0,0 0 0,0-1 0,2 2-1,0-1 13,0 0 0,-1-1 0,1 1 0,0-1-1,0 1 1,0-1 0,0 0 0,0 0 0,0-1 0,0 1-1,4-1 1,2-1 23,-1-1 0,1 1 0,-1-1 0,0-1 1,0 1-1,0-2 0,11-6 0,-3-5-45,0 0 1,-2 0-1,0-2 1,-1 1 0,0-2-1,-2 0 1,0 0-1,-1-1 1,-1 0-1,-1-1 1,-1 0-1,0 0 1,-2-1-1,-1 1 1,0-1 0,0-26-1,-4 47 8,0 1 0,0-1 1,0 1-1,1-1 0,-1 0 0,0 1 0,0-1 1,-1 0-1,1 1 0,0-1 0,0 1 0,0-1 0,0 0 1,0 1-1,-1-1 0,1 1 0,0-1 0,0 0 0,-1 1 1,1-1-1,0 1 0,-1-1 0,1 1 0,-1-1 1,0 0-1,-11 9 118,-8 25-11,13-16-38,1 1 0,1 0 0,1-1 0,0 2 0,1-1 1,1 0-1,1 0 0,1 1 0,3 35 0,-3-50-63,1-1-1,-1 1 1,1-1 0,0 0-1,0 1 1,0-1 0,0 0-1,1 0 1,-1 0 0,1 0-1,0 0 1,0 0 0,0 0-1,0 0 1,0-1 0,1 1-1,-1-1 1,1 0 0,-1 1-1,1-1 1,0 0 0,0-1-1,0 1 1,0-1 0,0 1-1,1-1 1,-1 0 0,0 0-1,1 0 1,-1 0 0,0-1-1,1 0 1,-1 1 0,5-1-1,-1-1 10,-1 1-1,1-1 0,-1 0 1,0 0-1,1-1 0,-1 0 0,0 0 1,0 0-1,0-1 0,0 0 0,-1 0 1,1-1-1,-1 1 0,0-1 1,0 0-1,0-1 0,7-7 0,4-12-64,-1 0 1,-1-1-1,-2 0 0,14-38 0,-30 76 158,0 1 0,1 0 0,-3 22 0,5-31-105,0-1 0,1 1 0,-1-1 0,1 1 0,0-1 0,1 1 0,-1-1 0,1 1 0,0-1 0,0 1 0,0-1 0,0 0 0,1 0 0,0 1 0,3 4 0,-3-7 0,1 0-1,-1 0 0,1-1 0,0 1 1,0 0-1,0-1 0,0 0 1,0 0-1,0 0 0,0 0 0,0 0 1,0 0-1,1-1 0,-1 0 0,0 1 1,0-1-1,1 0 0,-1-1 1,0 1-1,0-1 0,6-1 0,-2 1-340,1-2 1,-1 1-1,0-1 0,0 0 0,0 0 0,-1-1 0,1 0 1,7-6-1,12-16-3756,-2-7-2177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16143,'0'0'9342,"4"11"-8584,25 74 191,74 232-568,-101-303-441,-6-11-69,-15-21-250,-28-44-275,42 55 632,-96-126 267,147 132 1095,-26 3-1252,0-2 0,-1 0-1,1-1 1,0-1-1,0 0 1,0-2 0,21-7-1,-31 8-90,0-1-1,-1-1 0,0 0 0,0 0 0,0-1 1,0 0-1,-1-1 0,0 1 0,-1-2 1,1 1-1,-1-1 0,-1 0 0,1 0 1,-2-1-1,8-14 0,6-22-392,-13 29 80,-12 44 291,3-16 97,0 1-1,1-1 1,0 1-1,1-1 1,0 1-1,1 0 1,0 0-1,1-1 1,4 16-1,-4-24-51,0 0-1,0 0 1,1 0-1,0 0 1,0 0-1,0-1 0,0 1 1,1 0-1,-1-1 1,1 0-1,0 1 1,0-1-1,0 0 1,0-1-1,1 1 1,-1-1-1,1 1 1,-1-1-1,1 0 1,0 0-1,0-1 1,0 1-1,0-1 1,0 0-1,0 0 1,1 0-1,-1 0 0,0-1 1,0 0-1,8 0 1,-6 0-118,1 1 0,-1-1-1,1-1 1,-1 0 0,1 0 0,-1 0 0,1 0 0,8-4 0,-13 3-251,0 1 0,1 0 1,-1-1-1,0 0 0,0 0 0,0 1 1,-1-1-1,1 0 0,0 0 1,-1-1-1,1 1 0,-1 0 1,0 0-1,0-1 0,0 1 1,0-1-1,0 1 0,0-1 1,-1 1-1,1-1 0,-1 0 1,0 1-1,0-6 0,1-23-6724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18898,'0'0'6534,"54"-9"-6566,-31 8-1505,-6-6-3076,-4-1-8872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96 8456,'0'0'16202,"-11"-6"-15284,4 2-790,5 2-112,0 0 0,-1 1 0,1-1 0,0 1 0,0 0 0,-1 0 0,1-1 0,0 2 0,-1-1 0,1 0 0,-1 0 0,1 1 0,-1-1 0,0 1 0,1 0 0,-1 0 0,0 0 0,1 0 1,-1 0-1,1 0 0,-1 1 0,1 0 0,-1-1 0,0 1 0,1 0 0,0 0 0,-5 3 0,-2 3 6,-1 2-1,2 0 1,0 0 0,-8 10 0,14-16-6,0-1 0,0 1 0,0 0 0,0 0-1,0 0 1,1 0 0,-1 0 0,1 1 0,0-1 0,0 0 0,0 1 0,0-1 0,1 0-1,-1 1 1,1-1 0,0 1 0,0-1 0,0 1 0,1 4 0,0-8-8,0 1 0,-1 0 0,1 0 0,0-1 0,0 1 0,0 0 0,0-1 0,0 1 0,0-1 0,0 1 0,0-1-1,0 0 1,0 1 0,0-1 0,0 0 0,0 0 0,0 0 0,1 0 0,-1 1 0,0-2 0,0 1 0,0 0 0,2 0 0,27-6 468,-17 1-367,0-1 1,0 0-1,-1-1 1,0-1-1,0 0 0,-1-1 1,0 0-1,11-12 0,7-9 0,36-48-1,-51 63-128,-7 15-73,-5 27-148,-2-6 174,0-17 71,0-1 0,0 1 0,0-1 1,1 1-1,0-1 0,0 0 0,0 1 1,0-1-1,0 0 0,1 0 1,-1 0-1,1 0 0,0 0 0,0 0 1,0 0-1,0 0 0,0-1 0,1 1 1,-1-1-1,1 0 0,0 0 0,0 0 1,-1 0-1,7 3 0,-5-4 4,1 0-1,-1 0 0,1 0 0,-1-1 1,1 0-1,0 1 0,-1-2 1,1 1-1,0 0 0,-1-1 1,1 0-1,-1 0 0,1 0 1,-1-1-1,0 0 0,0 1 0,1-2 1,5-3-1,9-5-30,-2-1 0,1 0 0,-2-1 0,0-1-1,27-30 1,-43 44 23,0 0 0,1 0 0,-1 0 0,0-1-1,0 1 1,0 0 0,1 0 0,-1 0 0,0 0 0,0 0-1,0 0 1,1 0 0,-1 0 0,0 0 0,0 0 0,1 0-1,-1 0 1,0 0 0,0 0 0,1 0 0,-1 0 0,0 0-1,0 0 1,0 0 0,1 0 0,-1 0 0,0 0 0,0 0-1,1 1 1,-1-1 0,0 0 0,0 0 0,0 0 0,0 0-1,1 0 1,-1 1 0,0-1 0,0 0 0,0 0-1,0 0 1,0 1 0,0-1 0,1 0 0,10 17-12,-9-14 15,0 0 0,-1 0-1,1 0 1,0 0 0,0-1 0,1 1-1,-1-1 1,0 0 0,1 1-1,4 2 1,-1-4-61,0 1-1,1-1 1,-1-1-1,1 1 1,-1-1-1,1 0 1,-1 0-1,1-1 1,-1 0-1,1 0 1,-1 0-1,6-3 1,16-8-3314,-4-6-3781,-4-3-8104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1211 9961,'-11'4'689,"-72"30"1804,83-31-942,12-1-786,13 0 298,15-4-24,0-1 1,0-2-1,48-12 0,116-41-437,-113 30-487,1426-452 206,358-104 3410,-1811 566-3382,176-42 1544,-237 59-2533,-28 1-5046,-3 0-239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904 109 1794,'0'0'1078,"-8"-8"577,-6-3-1002,0 0-1,0 1 1,-1 1-1,0 0 1,-1 1 0,0 0-1,-27-8 1,18 10-435,-1 1 1,0 2 0,0 0-1,-1 2 1,1 1-1,-27 3 1,35-1-99,-1 2 1,1 0-1,0 1 0,1 1 1,-1 0-1,1 2 0,0 0 1,1 0-1,-21 15 0,5 0-111,0 1 1,2 2-1,0 0 1,-39 48-1,54-55-10,1 1 0,0 0 0,2 1 0,1 0 0,0 1 0,2 0 0,0 1 0,-10 41 0,7-5 28,2 0 1,2 1-1,3-1 1,3 1-1,10 117 1,-3-150-75,0 0 0,2-1-1,1 0 1,1 0 0,1-1 0,2 0-1,0-1 1,1 0 0,29 38 0,-34-53 20,0 0 0,1 0 1,-1-1-1,1 0 0,1-1 1,0 0-1,0 0 0,0-1 1,1 0-1,18 6 0,-20-9 23,1-1-1,0 0 1,0 0-1,0-1 1,0 0-1,0-1 1,0 0 0,0-1-1,0 0 1,0 0-1,0-1 1,-1 0-1,1-1 1,12-5-1,7-5 202,0-1 0,-1-1-1,0-2 1,-1-1 0,-1-1 0,37-34-1,-18 9 299,-2-2 0,52-73 0,-72 86-358,-1-1 0,-1-1 1,-2-1-1,-2-1 0,-1 0 1,-2-1-1,-1-1 0,-3 0 0,10-63 1,-18 80-73,0 0 0,-2-1 0,-1 1 0,0 0 0,-2 0 1,0-1-1,-2 2 0,-8-27 0,7 31-13,-1 1-1,-1 1 1,0-1-1,-1 1 1,0 1 0,-1 0-1,-1 0 1,0 1-1,-1 0 1,-1 1-1,-21-17 1,22 20-100,-1 1 0,0 0 0,0 1-1,-1 1 1,1 0 0,-1 0 0,-1 2 0,1 0 0,-30-5-1,20 6-1952,-1 2-1,-46 2 1,43 3-2462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48 6182,'-8'-6'401,"0"0"-1,0 0 1,-1 1 0,0 0-1,0 1 1,0 0 0,-14-5 0,20 9-335,0-1 0,0 1 0,0-1 0,-1 1 0,1 0 0,0 0 0,0 0 0,0 0 0,0 1 0,-1-1 0,1 1 0,0 0 0,0 0 0,0 0 1,0 0-1,1 1 0,-1-1 0,0 1 0,0 0 0,1 0 0,-1 0 0,1 0 0,0 0 0,-1 0 0,1 0 0,0 1 0,-2 4 0,-10 14 259,1 2 0,2-1 0,0 2 0,1-1 0,2 1-1,-8 32 1,-22 156 962,33-182-1159,-5 35-12,2 1 1,3 1-1,3-1 1,13 122-1,-8-174-106,0 1 0,1-1 0,1 0-1,1 0 1,0 0 0,0-1 0,1 0 0,1 0 0,0-1-1,1 0 1,20 22 0,-24-29 30,0 0-1,0-1 1,1 1 0,-1-1-1,1 0 1,0-1 0,0 1-1,0-1 1,1 0-1,-1-1 1,1 0 0,-1 0-1,1 0 1,0-1 0,0 0-1,0 0 1,0 0 0,-1-1-1,1 0 1,0-1-1,0 0 1,0 0 0,0 0-1,0-1 1,-1 0 0,1 0-1,10-5 1,-2-2 102,-1 0 1,0 0-1,-1-1 1,0-1-1,-1 0 1,0-1-1,-1 0 1,0-1-1,-1 0 1,0 0-1,9-20 1,1-4 198,-2 0 0,-1-2 0,15-54 1,-21 55-248,-2 0 0,-2-1 0,-1 0 0,-2 0 0,-2-1 0,-1 1 1,-7-50-1,4 68-71,0 1 1,-2-1 0,-1 0-1,0 1 1,-2 0 0,0 0-1,-1 1 1,-1 0 0,-1 0-1,-1 1 1,0 0 0,-2 1-1,1 1 1,-2 0 0,-18-17-1,26 27 6,-1 1 0,0 1 0,1-1 0,-2 1 0,1 0-1,0 1 1,-1-1 0,1 2 0,-1-1 0,-14-2-1,17 4-267,0 1-1,1 0 1,-1 0-1,0 0 1,0 1 0,0-1-1,-8 3 1,8-1-519,1-1 0,0 1 0,0 0 0,0 0 1,0 0-1,0 1 0,0-1 0,0 1 1,-2 3-1,-5 3-5114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42 5061,'0'0'1361,"-12"-6"-90,-3 0-827,-1-1 1,0 2-1,0 0 1,0 1 0,-1 1-1,-31-3 1,31 6-345,0 1-1,0 0 1,0 1 0,0 1 0,1 0 0,-28 11-1,33-10-108,0 2-1,0 0 0,0 0 1,1 1-1,0 0 1,0 1-1,1 0 0,0 0 1,0 1-1,-7 10 0,-5 9 37,1 1-1,2 0 0,1 2 0,2 0 0,-24 66 1,16-22 337,-21 120 1,31-115-287,4 1 1,3 0 0,6 125 0,2-189-130,0-1 0,0 0 1,2 0-1,0 0 1,0-1-1,2 1 1,0-1-1,0 0 0,10 14 1,-13-24 37,0-1 1,0 1-1,0-1 1,1 0 0,-1 0-1,1 0 1,0 0-1,0-1 1,1 0-1,-1 0 1,1 0-1,-1 0 1,1-1 0,0 1-1,0-1 1,0 0-1,0-1 1,1 1-1,-1-1 1,0 0-1,1-1 1,-1 1 0,1-1-1,-1 0 1,0 0-1,1-1 1,-1 1-1,1-1 1,-1-1 0,8-2-1,7-4 206,0-2-1,-1-1 1,-1 0 0,1-1-1,-2-1 1,24-22 0,-14 13 12,45-38 530,-3-2 0,95-109 1,-139 140-490,-1 0 1,-2-2 0,-1 0-1,-1-1 1,-2-1-1,-1-1 1,-2-1-1,17-63 1,-28 79-184,0 0 0,-1 1 0,-2-2 0,0 1 0,-1 0 0,-1 0-1,-1 0 1,0 0 0,-2 0 0,-1 1 0,-11-35 0,11 44-99,0 0-1,0 1 0,-1 0 1,0 0-1,-1 0 1,0 1-1,-1-1 1,0 2-1,0-1 1,-1 1-1,0 1 1,0-1-1,-1 1 1,1 1-1,-2 0 0,1 1 1,-1-1-1,0 2 1,0 0-1,0 0 1,0 1-1,-13-2 1,-14 0-1823,0 2 1,-49 3 0,48 0-671,-6 0-4854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15407,'0'0'10020,"-2"10"-9940,-4 11 111,0 0 0,-2-1 0,0 1 1,-16 27-1,-56 84 289,79-132-628,1 1 0,0 0-1,-1-1 1,1 1 0,-1-1 0,1 1 0,-1-1 0,1 1 0,-1-1-1,0 1 1,1-1 0,-1 1 0,1-1 0,-1 0 0,0 1 0,1-1-1,-1 0 1,0 0 0,1 0 0,-1 1 0,0-1 0,0 0 0,0 0-1,0 0-242,0-1 0,0 1 0,0 0 1,1-1-1,-1 1 0,0 0 0,0-1 0,1 1 0,-1-1 0,0 1 0,0-1 0,1 1 0,-1-1 0,1 0 0,-1 1 0,0-1 0,1 0 0,-1 0 0,1 1 0,-1-2 0,-9-18-10398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3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3374 181 6278,'-12'-3'155,"-8"-3"112,0 0 0,1-2 0,0-1-1,0 0 1,1-1 0,-28-21 0,35 24-222,0 0-1,-1 1 1,0 0 0,0 0-1,-1 1 1,1 1-1,-1 0 1,0 1 0,0 0-1,0 1 1,0 1 0,-1 0-1,-12 1 1,-18 3 196,0 2 0,-70 18-1,65-12-99,-72 6-1,-194-15-72,205-6-14,0 6 0,-124 16 0,76 8 151,-258 8 1,304-36-158,-151 7 285,222-2-287,1 3 1,1 1 0,-1 2-1,-59 22 1,64-17-40,0 1-1,2 1 1,0 3-1,0 0 1,2 2-1,1 1 1,0 2 0,2 1-1,1 1 1,1 1-1,1 1 1,1 2 0,2 0-1,1 1 1,2 2-1,-25 53 1,11-11-17,4 2 0,2 2-1,5 0 1,-20 118 0,35-141 6,2 0-1,3 0 1,2 1 0,3-1-1,2 0 1,2 0 0,21 78 0,-3-43 7,4-2 0,4 0 0,4-3 0,68 119 1,-83-169-3,2-1 0,1 0 0,1-2 1,2-1-1,1-2 0,2-1 0,1-1 0,1-1 1,1-2-1,2-1 0,0-2 0,49 21 1,-38-24 11,1-2 0,1-2 0,0-3-1,1-2 1,70 6 0,-52-12 30,0-3 0,0-3 0,105-17 0,-66-2 9,-1-4-1,-1-6 1,-1-3-1,190-95 1,-160 59-39,-4-7 1,-3-5 0,-4-5-1,173-160 1,-196 150 116,-4-4 0,-4-5 0,-5-3 0,-5-4 0,73-134 1,-123 187 169,-2-1 0,41-121 0,-60 147-229,-3 0 1,0-1 0,-3 0-1,0 0 1,-3 0 0,-1 0-1,-4-41 1,-1 53 22,-1-1-1,-1 1 1,0 0-1,-3 0 1,0 1-1,-1 0 1,-1 1 0,-1 0-1,-1 0 1,0 1-1,-2 1 1,-1 1 0,-21-21-1,12 15-10,-2 1 0,0 1 0,-2 1-1,0 2 1,-1 1 0,-1 1 0,-1 1-1,-55-19 1,64 29-89,0 1 0,-1 1-1,1 1 1,-1 1 0,-25 0-1,-119 10-2085,75-1-614,-15-5-2531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14510,'0'0'1249,"-44"65"-897,29-16 257,8 7-97,2 7-159,5 2-193,0-3-96,5-7 32,8-11-288,3-8-705,0-9-64,-4-7 256,-3-8-640,-9-6-1634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2 204 12364,'0'0'1852,"0"-11"-85,-1 6-1632,1 1 1,0-1-1,0 1 0,0-1 1,1 1-1,-1-1 0,1 1 1,0-1-1,1 1 0,-1 0 1,1 0-1,0-1 0,0 1 0,0 0 1,0 1-1,1-1 0,-1 0 1,1 1-1,0-1 0,0 1 1,0 0-1,1 0 0,-1 0 1,1 0-1,5-2 0,13-7 110,0 0-1,1 2 1,1 1-1,0 1 1,0 1-1,28-4 1,-3 3-230,-1 2 0,59 1-1,-92 5-67,1 0 0,-1 1 0,1 1 0,-1 1 0,0 0-1,22 8 1,-34-10 33,1 0 1,-1 0-1,0 1 0,1-1 1,-1 1-1,0 0 0,0 0 0,0 0 1,-1 1-1,1-1 0,0 0 1,-1 1-1,0 0 0,1 0 0,-1 0 1,0 0-1,0 0 0,-1 0 1,1 0-1,-1 1 0,0-1 0,1 0 1,-1 1-1,-1-1 0,1 1 1,0 0-1,-1-1 0,0 1 0,0-1 1,0 1-1,0 0 0,-1-1 1,1 1-1,-2 3 0,-1 2 74,-1 0-1,1 0 1,-2 0-1,1 0 1,-1-1-1,-1 0 1,1 0-1,-1-1 1,-1 1-1,1-1 1,-9 6-1,-13 12 347,-46 31-1,59-45-620,0-1-1,0 0 0,-1-1 0,-1-1 0,1-1 0,-23 8 0,55-27-18356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15599,'0'0'827,"-8"-2"310,5 2-1081,-8-2 253,0 0 0,1 1 1,-1 1-1,0-1 1,-12 3-1,20-2-261,-1 1 1,0 0-1,0 0 1,1 0 0,-1 0-1,1 1 1,-1-1-1,1 1 1,-1 0-1,1 0 1,0 0-1,0 1 1,0-1-1,0 1 1,1-1-1,-1 1 1,1 0-1,-1 0 1,1 0 0,-3 6-1,2-3-4,0 0-1,0 0 1,1 0 0,0 0-1,0 1 1,0-1-1,1 1 1,0-1 0,0 1-1,0-1 1,1 1 0,0 0-1,1-1 1,-1 1 0,1 0-1,0-1 1,1 1-1,0-1 1,4 10 0,-4-11 16,1-1 1,-1 0-1,1-1 1,0 1-1,0 0 1,1-1-1,-1 0 1,1 1 0,-1-1-1,1-1 1,0 1-1,0-1 1,1 1-1,-1-1 1,0 0-1,1-1 1,-1 1-1,1-1 1,-1 0-1,1 0 1,0 0 0,0-1-1,-1 1 1,1-1-1,0-1 1,0 1-1,8-2 1,-9 1 51,0 1 0,0-1 0,0-1 0,-1 1 0,1 0 0,0-1 0,-1 0 0,1 0 0,-1 0 0,1 0 0,-1-1 0,0 1 0,0-1 0,0 0 0,0 1 0,-1-1 0,3-4 0,0 0 58,-2 1-1,1-1 0,-1 0 0,0 0 0,0 0 1,-1 0-1,0 0 0,0 0 0,1-9 1,-2 9-118,0 0 0,-1 0 0,1 0 0,-1 0 0,0 0 0,-1 0-1,0 0 1,0 0 0,0 0 0,-1 0 0,0 0 0,-1 1 0,1-1 0,-1 1 0,0 0 0,-1 0 0,1 0 0,-1 0 0,-1 0 0,1 1 0,-6-6 0,10 11-82,-1-1-1,1 1 1,-1-1-1,0 1 1,1-1-1,-1 1 1,1-1-1,-1 1 1,0 0-1,1-1 1,-1 1-1,0 0 1,0-1-1,1 1 1,-1 0-1,0 0 1,0 0-1,1 0 1,-1 0-1,0 0 1,0 0-1,0 0 1,1 0-1,-1 0 1,0 0-1,0 0 1,1 0-1,-1 1 1,0-1-1,1 0 1,-1 1-1,0-1 1,1 0 0,-1 1-1,0-1 1,1 1-1,-1-1 1,1 1-1,-1-1 1,1 1-1,-1 0 1,0 0-1,1 0-104,-1 0 0,1-1 0,0 1 0,0 0 0,0 0 0,-1-1 0,1 1 0,0 0 0,0 0 1,0-1-1,0 1 0,0 0 0,1 0 0,-1-1 0,0 1 0,0 0 0,0 0 0,1-1 0,-1 1 0,0 0 0,1-1 0,-1 1 0,0 0 0,1-1 0,-1 1 0,1 0 0,-1-1 0,1 1 0,-1-1 0,1 1 1,0-1-1,-1 1 0,1-1 0,0 0 0,-1 1 0,2-1 0,3 2-594,1-1 0,-1 0 0,1-1 0,0 1 0,-1-1 0,1 0 0,-1 0 0,7-2 0,26-7-4230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75 12620,'0'0'2771,"-8"1"-2729,-22 3-42,28-4 372,1 1-1,0-1 0,0 0 1,0 0-1,0 0 0,-1 1 1,1-1-1,0 0 0,0-1 1,0 1-1,-1 0 1,1 0-1,0 0 0,0-1 1,0 1-1,0-1 0,0 1 1,-2-2-1,2 2-316,1-1-1,0 0 1,-1 1-1,1-1 1,0 1 0,0-1-1,-1 0 1,1 1-1,0-1 1,0 0-1,0 1 1,0-1 0,0 0-1,0 0 1,0 1-1,0-1 1,0 0-1,0 1 1,0-1 0,1 0-1,-1 1 1,0-1-1,1 0 1,27-45-3775,-18 31 4285,-8 71 1271,-18 320 1495,17-362-3392,1 1-1,1-1 1,0-1 0,1 1-1,0 0 1,8 15 0,-1 0-2553,-6-22 461,0-9-4886,-4-11 2624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12268,'0'0'7810,"1"9"-6385,0-4-1205,0 8 50,0 0 1,1 0 0,1 0 0,0 0 0,8 19-1,-10-30-269,0 1-1,0-1 0,1 0 0,-1 0 0,0 1 0,1-1 0,-1 0 0,1 0 0,0 0 0,-1-1 0,1 1 0,0 0 0,0-1 0,0 1 0,1-1 0,-1 0 1,0 0-1,0 1 0,1-1 0,-1-1 0,1 1 0,-1 0 0,1-1 0,-1 1 0,1-1 0,-1 0 0,1 0 0,-1 0 0,1 0 0,0 0 0,-1 0 1,1-1-1,-1 1 0,1-1 0,-1 0 0,0 0 0,1 0 0,-1 0 0,0 0 0,3-2 0,1-1 3,0 0-1,0 0 1,0-1 0,-1 0-1,0 0 1,0 0-1,0-1 1,-1 0 0,1 0-1,3-7 1,3-3 59,-12 50 130,-3-17-23,2 1 1,0-1-1,1 1 1,0-1-1,2 1 0,0 0 1,1-1-1,1 1 1,0-1-1,1 0 0,1 0 1,1 0-1,1-1 1,14 27-1,-2-10-129,-13-23-19,1 0 1,-1 0 0,-1 0-1,0 1 1,0 0 0,-1 0-1,-1 0 1,0 1 0,2 13-1,-5-24 28,-1 1 0,0-1-1,1 0 1,-1 1-1,0-1 1,0 0 0,0 0-1,0 1 1,0-1 0,0 0-1,0 0 1,0 0-1,0 0 1,-1 0 0,1-1-1,0 1 1,-1 0 0,1 0-1,0-1 1,-1 1-1,1-1 1,-1 0 0,1 1-1,-1-1 1,1 0-1,-1 0 1,1 0 0,-1 0-1,1 0 1,-1 0 0,-1 0-1,-54-4 852,49 2-888,0 0-1,0-1 1,0-1-1,1 1 1,-1-1-1,1 0 1,0-1 0,0 1-1,1-1 1,-1-1-1,1 1 1,0-1-1,1 0 1,0-1 0,-1 1-1,2-1 1,-1 0-1,-4-11 1,6 13-166,1 1 0,0-1 0,0 0-1,0 0 1,0 0 0,1-1 0,0 1 0,0 0 0,0-1 0,1 1 0,0 0 0,0-1-1,0 1 1,1 0 0,0-1 0,0 1 0,0 0 0,0 0 0,1-1 0,0 1 0,0 1-1,0-1 1,1 0 0,0 0 0,0 1 0,0-1 0,0 1 0,8-7 0,13-9-4149,41-26 0,-43 32 1105,21-13-3870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12556,'0'0'9390,"-2"9"-7836,-1-1-1179,0-2-131,1 1 1,0 0-1,1-1 0,-1 1 0,0 11 0,2-17-233,0 1 1,0-1-1,0 1 0,1-1 0,-1 0 0,0 1 0,0-1 0,1 0 0,-1 1 1,1-1-1,-1 0 0,1 0 0,0 1 0,-1-1 0,1 0 0,0 0 0,0 0 1,0 0-1,0 0 0,0 0 0,0 0 0,0 0 0,0 0 0,0-1 0,0 1 1,0 0-1,0-1 0,1 1 0,-1-1 0,0 1 0,1-1 0,-1 0 0,0 1 1,1-1-1,-1 0 0,0 0 0,3 0 0,10 0-16,0-1-1,-1-1 1,1 0-1,-1-1 1,0 0-1,0-1 1,0-1-1,0 0 1,-1-1-1,0 0 1,0 0 0,14-12-1,19-8 2,-44 25 4,0 1-1,0-1 1,0 0-1,0 1 0,0-1 1,0 1-1,0-1 1,0 1-1,0-1 1,0 1-1,0 0 0,0 0 1,0-1-1,0 1 1,0 0-1,0 0 1,0 0-1,0 0 0,0 0 1,0 0-1,0 0 1,0 1-1,0-1 1,0 0-1,0 0 0,0 1 1,0-1-1,0 1 1,2 0-1,-2 1 30,0 1 0,0-1 0,0 0 1,0 0-1,0 1 0,-1-1 0,1 1 0,-1-1 0,0 1 0,1 2 1,-2-3-19,1 1 0,0-1 0,0 0 0,0 0 0,0 0 0,1 0 0,-1 0 0,0 0 0,1 0 0,0 0 0,-1 0 0,1 0 0,0 0 0,0 0 0,0 0 0,0-1 0,0 1 1,1 0-1,-1-1 0,0 1 0,1-1 0,-1 1 0,1-1 0,0 0 0,-1 0 0,1 1 0,0-1 0,0 0 0,0 0 0,3 0 0,5 0-178,1 0 1,-1-1-1,1 0 0,-1-1 0,0 0 0,1-1 0,-1 0 1,0-1-1,0 0 0,0-1 0,12-5 0,13-10-4244,56-36 0,-41 22-1025,-33 24 4097,-4 5 3981,-12 5-2416,-1-1-1,1 0 1,0 1 0,-1-1 0,1 0 0,-1 1-1,1-1 1,0 1 0,-1-1 0,1 1-1,-1-1 1,1 1 0,-1 0 0,0-1 0,1 1-1,-1 0 1,0-1 0,1 1 0,-1 0-1,0-1 1,0 1 0,1 0 0,-1-1 0,0 1-1,0 0 1,0 0 0,0-1 0,0 1-1,0 0 1,0 0 0,0-1 0,0 1 0,-1 0-1,1 0 1,0-1 0,-1 2 0,1 0 21,-1 0 0,1 1-1,0-1 1,0 0 0,0 0 0,0 1 0,0-1 0,0 0 0,0 1 0,1-1 0,-1 0 0,1 0 0,0 1 0,0-1 0,0 0-1,2 4 1,0-5-215,-1 0 0,1 1 0,-1-1 0,1 0 0,0-1 0,0 1 0,0 0 0,0-1 0,-1 0-1,1 1 1,0-1 0,0 0 0,4-1 0,199-14-716,-34 0 87,-171 15 632,0 0 1,0 0 0,-1 0-1,1-1 1,0 1-1,0 0 1,0 0-1,0 0 1,0 0 0,-1 1-1,1-1 1,0 0-1,0 0 1,0 0 0,-1 1-1,1-1 1,0 0-1,0 1 1,0-1-1,-1 1 1,1-1 0,0 1-1,-1-1 1,1 1-1,-1-1 1,1 1-1,0 0 1,-1-1 0,1 1-1,-1 0 1,0-1-1,1 1 1,-1 0-1,1 0 1,-1-1 0,0 1-1,0 0 1,1 0-1,-1 0 1,0 0 0,0-1-1,0 1 1,0 0-1,0 0 1,0 0-1,0 0 1,0-1 0,-1 1-1,1 0 1,0 0-1,0 0 1,-1 1-1,0-1 2,1-1 0,0 1 0,-1 0 0,1 0 0,0-1 0,0 1 0,0 0 0,-1 0 0,1-1 0,0 1 0,0 0 0,0 0 0,0 0 0,1-1 0,-1 1 0,0 0 0,0 0 0,0 0 0,1-1 0,-1 1 0,0 0 0,1 0 0,-1-1 0,0 1 0,1 0 0,-1-1 0,1 1 0,-1-1 0,1 1 0,0-1 0,-1 1 0,1 0 0,0-1 0,-1 0 0,1 1 0,0-1 0,-1 1 0,1-1 0,0 0 0,0 0 0,-1 1 0,1-1 0,0 0 0,0 0 0,1 0 0,14 1 6,-1-1-1,1 0 1,-1-1-1,1-1 1,-1-1 0,21-5-1,-21 3-1547,0 0 0,-1-1 0,22-12 0,-15 6-4656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15951,'0'0'2194,"-9"2"-1543,3 1-601,-1-1-1,1 1 0,0 1 1,0-1-1,0 1 0,0 0 1,1 0-1,0 0 0,0 1 0,0 0 1,0 0-1,1 0 0,0 0 1,0 1-1,0 0 0,-5 12 1,0 1 93,1 0 0,2 1 0,0 0 0,0 0 1,2 0-1,1 1 0,0 0 0,2-1 0,0 1 1,1 0-1,1 0 0,2 0 0,0-1 0,0 1 1,2-1-1,1 0 0,0 0 0,2 0 1,0-1-1,1-1 0,1 1 0,20 28 0,-9-27 43,-19-21 1,-12-14-261,-17-23-1594,-38-69-1,42 65 1744,-44-58 0,164 112 2114,-28-11-3647,-60-2 500,0 0 0,-1 0 0,1-1-1,-1 0 1,16-7 0,18-14-6505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17104,'0'0'1153,"-34"57"-768,16-25 672,2 5 320,-1 4-576,4 2-161,4-2-351,9 1-193,0-6-128,11-6 32,8-6-833,6-7-64,4-8 128,4-8-224,-1-1-704,-2-3-2179,-2-13-640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10570,'0'0'8232,"-50"46"-6727,27-20-256,-5 4-480,3 3-352,1 0-257,4-2-96,4-4-32,6-7 0,3-4-32,-2-7-705,7-5-544,-3-4-256,-2-1-545,-2-15-2659,-2-6-1601</inkml:trace>
  <inkml:trace contextRef="#ctx0" brushRef="#br0" timeOffset="1">1 115 7591,'0'0'12492,"50"28"-11883,-22-15-385,2-1-160,7-3-192,-2-4-1666,-3-5-2114,-3 0-2145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17104,'0'0'8008,"50"32"-6887,-22-19-256,4 2-257,2-2-416,1-2-96,-1-1-96,-1-1-1121,-4 0-929,-3-5-1473,-8 1-2210,-4-5-4965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12716,'0'0'6545,"5"10"-5440,23 34-4,-19-32-987,0-1 0,-1 2-1,0-1 1,-2 1 0,1 0-1,-1 1 1,-1 0 0,6 25 0,-10-30-79,-1 1 1,-1 0 0,1 0 0,-2-1 0,1 1 0,-1-1 0,-1 1 0,0-1-1,0 0 1,-6 13 0,6-17-246,0 1-1,0-1 1,0 0 0,-1-1-1,0 1 1,0-1-1,0 1 1,0-1-1,-1 0 1,1 0 0,-1-1-1,0 0 1,0 0-1,0 0 1,-1 0-1,1-1 1,-1 0 0,-7 2-1,-8-2-4198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16624,'0'0'3619,"74"8"-1889,-31-7-257,6-1-608,4 0-609,2 0-192,-9-2-288,-3-4-1025,-13 0-1217,-11-2-1474,-15 0-1569</inkml:trace>
  <inkml:trace contextRef="#ctx0" brushRef="#br0" timeOffset="1">73 99 14157,'0'0'6022,"85"7"-4773,-31-14-608,7-2-449,-5-1-256,1-1-1826,-6-3-4003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 4036,'0'0'5226,"6"-9"-1857,-3 3-2883,20-33 2416,-21 37-2567,-1-1 1,0 0-1,0 0 0,0 0 1,0 0-1,0 0 0,-1 0 1,1 0-1,-1-1 1,0 1-1,0 0 0,0 0 1,0 0-1,-2-5 0,2 7-300,-1 0 0,0 0-1,1 0 1,-1 0 0,0 0-1,0 1 1,1-1 0,-1 0-1,0 1 1,0-1 0,0 1-1,0-1 1,0 1 0,0-1-1,0 1 1,0-1 0,0 1-1,0 0 1,0 0 0,0-1-1,0 1 1,0 0 0,0 0-1,-1 0 1,1 0 0,0 1-1,0-1 1,0 0 0,0 0-1,0 0 1,0 1 0,0-1-1,0 1 1,0-1 0,-1 2-1,-36 19-123,31-15 92,1 1-1,-1 0 1,2 0 0,-1 0 0,1 1 0,0-1-1,0 1 1,1 0 0,0 1 0,1-1 0,0 1 0,0 0-1,1-1 1,0 1 0,0 0 0,0 16 0,2-23 9,1-1 0,-1 1 1,0 0-1,1 0 0,-1-1 0,1 1 1,-1 0-1,1-1 0,0 1 0,0-1 1,0 1-1,0-1 0,0 1 1,0-1-1,0 0 0,0 1 0,1-1 1,-1 0-1,0 0 0,1 0 1,-1 0-1,1 0 0,0 0 0,-1 0 1,1-1-1,-1 1 0,1 0 0,0-1 1,0 0-1,-1 1 0,1-1 1,0 0-1,0 0 0,-1 0 0,1 0 1,0 0-1,3-1 0,4 1 92,0-1-1,0 0 0,1 0 1,-1-1-1,0-1 1,11-4-1,-2 0-23,-1-2 0,0 0 0,-1-1 0,19-15-1,-26 18 2,0 0-1,-1-1 0,0 0 0,0-1 0,-1 1 1,0-1-1,0-1 0,8-16 0,-16 27-101,-28 75-240,27-71 207,1 1 0,-1 0 0,1-1 0,0 1 0,0 0 0,1 0 1,0 0-1,0-1 0,0 1 0,1 0 0,2 10 0,-2-14-142,1 0 0,-1 0 0,0 0 0,1-1-1,-1 1 1,1 0 0,-1-1 0,1 0 0,0 1 0,0-1-1,0 0 1,0 0 0,0 0 0,0 0 0,0 0-1,0 0 1,0 0 0,0-1 0,0 1 0,0-1-1,1 0 1,-1 0 0,3 0 0,30 2-5313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5285,'0'0'13229,"0"58"-12493,-5-24 97,0 3-321,-1-1-287,6-4-161,0-6-64,0-6-321,0-6-960,6-6-224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12107,'0'0'4997,"48"5"-3684,-11 0 97,4-2-834,8-3-448,6 0-512,-7-7-2210,2-10-4069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16367,'0'0'310,"-7"10"427,-3 5-101,1 1 1,1 0 0,0 0-1,0 1 1,2 0-1,0 0 1,-4 24 0,10-40-630,0 0-1,0-1 1,0 1 0,0 0 0,0 0 0,0 0 0,0-1 0,0 1 0,0 0 0,1 0 0,-1 0 0,0-1 0,1 1 0,-1 0 0,0-1-1,1 1 1,-1 0 0,1-1 0,-1 1 0,1 0 0,-1-1 0,1 1 0,0-1 0,-1 1 0,1-1 0,0 1 0,-1-1 0,2 1 0,29 4 163,31-15-456,-46 5-42,-12 3 206,1 0 1,-1 0 0,1 1-1,-1-1 1,1 1 0,0 0-1,-1 1 1,1-1 0,0 1-1,0 0 1,0 0 0,7 1-1,-11 0 131,0 1 0,0-1 0,0 0-1,-1 0 1,1 1 0,0-1 0,0 1 0,-1-1-1,1 1 1,-1-1 0,0 1 0,1-1 0,-1 1-1,0-1 1,0 1 0,0-1 0,0 1 0,0-1-1,0 1 1,0-1 0,0 1 0,-1 0 0,1-1-1,-1 2 1,-13 38 940,9-30-652,-2-1 0,1 1 0,-1-2 0,0 1 0,-1-1 0,-10 10 0,14-15-181,0-1 0,0 0-1,0 0 1,0 0-1,-1 0 1,1-1-1,-1 0 1,0 0-1,1 0 1,-1-1-1,0 1 1,0-1-1,0 0 1,0-1-1,0 1 1,0-1-1,-6 0 1,9 0-228,1-1 1,-1 1-1,1 0 1,-1-1-1,1 1 0,-1-1 1,1 0-1,0 1 1,-1-1-1,1 0 0,0 0 1,-1 0-1,1 0 1,0 0-1,0 0 0,0 0 1,0 0-1,0 0 1,0-1-1,0 1 0,1 0 1,-1-1-1,0 1 1,1-1-1,-1 1 1,1-1-1,-1 1 0,1-1 1,0 1-1,-1-1 1,1 1-1,0-3 0,0 0-696,0 1-1,0-1 0,0 1 1,1-1-1,-1 1 0,1 0 1,0-1-1,0 1 1,0 0-1,0-1 0,0 1 1,1 0-1,0 0 0,2-4 1,17-14-9394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19603,'0'0'4932,"-52"55"-4483,20-21-161,-1 0-96,8-1-96,4-4-32,5-7-96,11-6-801,5-7-736,0-21-6214,0-10 2946</inkml:trace>
  <inkml:trace contextRef="#ctx0" brushRef="#br0" timeOffset="1">0 51 8392,'0'0'11947,"62"41"-10954,-32-32-576,9 0-257,6 0-128,1-1-1378,3-3-2914,-3-1-3811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12844,'0'0'8360,"5"55"-7687,6-33-289,7 3-192,-2-4-96,7 1 32,-2-1-576,-3-3-1474,-4-4-1313,-11-4-2210,-3-4-2659</inkml:trace>
  <inkml:trace contextRef="#ctx0" brushRef="#br0" timeOffset="1">1 136 13837,'0'0'6951,"53"-26"-6022,-10 20-609,3 1-256,5 2-32,0-4-1441,-1 0-3620,-8-3-3779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 13965,'0'0'8696,"-9"-2"-8268,2 0-376,0 1 1,0 0 0,-1 1-1,1 0 1,0 0 0,0 0 0,0 1-1,0 0 1,-12 3 0,15-3-3,0 1 0,0-1-1,0 1 1,0 0 0,0 0 0,0 0-1,1 0 1,-1 1 0,1-1 0,0 1 0,0 0-1,0 0 1,0 0 0,0 1 0,1-1 0,-1 0-1,1 1 1,0 0 0,0 0 0,0-1 0,-1 6-1,2-7-33,1-1-1,-1 1 0,1-1 0,0 1 0,-1-1 0,1 1 0,0-1 1,0 1-1,0-1 0,0 1 0,0 0 0,0-1 0,1 1 0,-1-1 0,0 1 1,1-1-1,-1 1 0,1-1 0,0 1 0,-1-1 0,1 0 0,0 1 1,0-1-1,0 0 0,0 0 0,0 1 0,2 0 0,0 0 20,0 0-1,1 0 0,0 0 0,0 0 1,-1-1-1,1 1 0,0-1 1,0 0-1,0-1 0,7 2 0,8-1-1283,1-1 0,0-1 0,31-4-1,-9-6-6426,-1-5-4458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42 12684,'0'0'3075,"8"-7"-160,-1 1-2052,-5 3-625,0 1 0,0-1 0,0 1 0,1 0 1,-1 0-1,1 0 0,0 0 0,-1 0 1,1 1-1,0-1 0,0 1 0,0 0 0,0 0 1,4-1-1,-6 2-187,0 0 0,-1 0 0,1 0-1,-1 1 1,1-1 0,0 0 0,-1 0 0,1 1 0,-1-1 0,1 0 0,-1 1 0,1-1-1,-1 0 1,1 1 0,-1-1 0,1 1 0,-1-1 0,1 1 0,-1-1 0,0 1 0,1 0 0,-1-1-1,0 1 1,1-1 0,-1 1 0,0 0 0,0-1 0,0 1 0,0-1 0,0 1 0,0 0 0,1-1-1,-1 1 1,-1 0 0,1-1 0,0 1 0,0 0 0,0-1 0,0 1 0,0-1 0,-1 1-1,1 0 1,-1 0 0,-7 33 577,2-17-674,0 0 0,-2-1 0,0 0 0,0-1 0,-2 0 0,0 0 0,-1-1 0,0 0 0,-24 23 0,33-36-199,0 0-1,0 0 0,0 0 0,0 0 0,0 0 0,0 0 0,0-1 0,0 1 0,0 0 0,-1-1 1,1 0-1,0 0 0,-4 0 0,3 0-339,1 0 1,-1-1-1,1 1 1,-1-1-1,0 0 0,1 0 1,0 0-1,-1 0 1,1 0-1,0 0 0,0-1 1,-1 1-1,1-1 1,0 0-1,0 0 0,1 1 1,-3-4-1,-13-19-5394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18706,'0'0'8509,"11"-5"-7831,-9 4-637,41-21 331,-41 21-360,0 0 0,1 0 1,-1 1-1,0-1 0,0 0 1,1 1-1,-1-1 0,0 1 0,1 0 1,-1 0-1,0 0 0,1 0 1,-1 0-1,0 0 0,1 1 1,-1-1-1,0 1 0,0-1 0,1 1 1,-1 0-1,3 2 0,-3-1 0,0 0 1,0 1-1,-1-1 0,1 1 0,-1-1 0,0 1 0,1 0 0,-1 0 0,0-1 0,0 1 0,-1 0 0,1 0 0,-1 0 0,1 0 0,-1 0 1,0 0-1,0 0 0,-1 0 0,1 0 0,0 0 0,-1 0 0,0 0 0,-1 4 0,-1 3 31,-1 0-1,0 0 0,0-1 1,-1 0-1,-9 13 1,-61 68 459,74-90-501,1 0 0,0 1 0,0-1 0,0 0 1,0 0-1,0 0 0,-1 1 0,1-1 0,0 0 0,0 0 1,0 1-1,0-1 0,0 0 0,0 0 0,0 1 1,0-1-1,0 0 0,0 1 0,0-1 0,0 0 0,0 0 1,0 1-1,0-1 0,0 0 0,1 0 0,-1 1 0,0-1 1,0 0-1,0 0 0,0 0 0,0 1 0,1-1 0,-1 0 1,0 0-1,0 0 0,0 1 0,1-1 0,-1 0 1,0 0-1,0 0 0,0 0 0,1 0 0,-1 0 0,0 1 1,0-1-1,1 0 0,-1 0 0,0 0 0,0 0 0,1 0 1,-1 0-1,0 0 0,1 0 0,-1 0 0,0 0 1,0 0-1,1 0 0,-1 0 0,0 0 0,0-1 0,1 1 1,17 0 109,-18 0-98,13-3-203,-1 1-1,0-2 0,0 1 1,0-2-1,0 0 0,16-9 1,34-22-7247,-56 33 6103,21-14-6306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10282,'0'0'5829,"51"35"-4516,-23-18-640,6 1-353,5-2-127,5-3-97,6-6-321,-9-7-1696,-3 0-3877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13453,'0'0'1489,"5"-10"390,-1 3-1634,0 0 0,1 0 0,0 0 0,0 1 0,0 0-1,1 0 1,0 0 0,0 0 0,1 1 0,-1 0 0,1 1-1,0 0 1,0 0 0,9-4 0,4 1 156,0 1 0,0 0 0,1 2 0,0 0 0,0 1 0,-1 1 0,36 2 0,-55 0-400,0 0 0,0-1 0,0 1-1,0 0 1,0 0 0,0 0-1,0 1 1,0-1 0,0 0-1,0 0 1,0 1 0,0-1 0,0 0-1,0 1 1,0-1 0,0 1-1,0-1 1,0 1 0,0-1-1,0 1 1,-1 0 0,1-1 0,0 1-1,0 0 1,-1 0 0,1 0-1,-1 0 1,1-1 0,0 1 0,-1 0-1,0 0 1,1 0 0,-1 0-1,0 0 1,1 0 0,-1 0-1,0 0 1,0 0 0,0 0 0,0 1-1,0-1 1,0 0 0,0 0-1,0 0 1,0 0 0,-1 0-1,1 0 1,0 0 0,-1 0 0,1 0-1,0 0 1,-2 1 0,-1 4 36,0 1 0,-1-1 1,1 0-1,-2 0 1,1-1-1,-6 6 0,-12 10 74,-26 26 189,46-45-308,1 0-1,-1-1 0,1 2 1,-1-1-1,1 0 0,0 0 1,0 0-1,0 1 1,0-1-1,0 0 0,0 1 1,1-1-1,-1 1 0,1-1 1,0 1-1,0-1 0,0 1 1,0-1-1,0 1 1,1 4-1,0-5-135,1 0 0,-1 0 1,1 0-1,-1 0 0,1 0 0,-1 0 0,1-1 0,0 1 1,0-1-1,0 1 0,0-1 0,0 1 0,0-1 1,1 0-1,-1 0 0,0 0 0,1-1 0,-1 1 1,0 0-1,1-1 0,4 1 0,56 3-7265,-58-4 6083,33 0-6938</inkml:trace>
  <inkml:trace contextRef="#ctx0" brushRef="#br0" timeOffset="1">602 164 15054,'0'0'4100,"-19"48"-2691,10-25-31,4 0-898,1 2-384,4-3-32,5-2 0,6 0-128,1-2-1025,-1-5-832,-4-3-834,-3-3-2242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9065,'0'0'11434,"73"-30"-10633,-34 28-449,5-4-255,6 1-674,-4-4-4035,1-3-8361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 12940,'1'-1'289,"-1"0"1,0 0-1,0-1 0,0 1 0,0 0 0,0 0 1,-1 0-1,1 0 0,0 0 0,0-1 0,-1 1 0,1 0 1,-1 0-1,1 0 0,-1 0 0,1 0 0,-1 0 1,0 0-1,0 0 0,1 0 0,-1 1 0,0-1 0,0 0 1,0 0-1,0 1 0,0-1 0,0 0 0,-2 0 1,-35-1 720,25 3-942,4 0-32,1 0 0,-1 1 0,1 1 1,0-1-1,0 1 0,0 1 0,1-1 0,-1 1 0,1 1 0,-1-1 0,2 1 0,-10 8 0,10-8 31,1-1 0,0 1 0,0 0-1,0 1 1,0-1 0,1 1 0,0 0 0,0 0-1,1 0 1,0 1 0,0-1 0,0 1-1,1 0 1,0 0 0,-2 7 0,4-12-57,1 0 1,-1 1 0,0-1 0,0 0 0,1 0-1,0 0 1,-1 1 0,1-1 0,0 0 0,0 0-1,0 0 1,0 0 0,0 0 0,1-1 0,-1 1-1,1 0 1,-1 0 0,1-1 0,-1 1 0,1-1-1,0 0 1,0 1 0,0-1 0,0 0 0,0 0-1,0 0 1,0 0 0,0 0 0,0-1 0,0 1-1,0-1 1,1 1 0,2-1 0,11 3 5,1-1-1,-1 0 1,25-2-1,-28 0-108,4 0-279,56-1-2743,-25-6-1737,-12-5-1991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15214,'0'0'4234,"-10"10"-3957,-39 49 378,2 3 0,-63 107 0,110-168-716,0 0 1,0-1-1,0 1 1,-1-1-1,1 1 1,0-1-1,0 1 1,0 0-1,-1-1 1,1 1-1,0-1 1,-1 1-1,1-1 1,0 0-1,-1 1 1,1-1 0,-1 1-1,1-1 1,-1 0-1,1 1 1,-1-1-1,1 0 1,-1 1-1,1-1 1,-1 0-1,1 0 1,-1 0-1,1 1 1,-1-1-1,1 0 1,-2 0-1,-2-18-5510,2 7 3768,0-13-4587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9385,'0'0'13100,"67"8"-12235,-34 8-256,6 2-417,4-1-128,-1 0-96,1-1-1698,-8-4-1921,-3-6-3460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9737,'0'0'2942,"1"-10"-535,0 5-2138,0 0 1,0-1-1,0 2 0,0-1 0,1 0 1,0 0-1,0 0 0,0 1 0,1-1 0,-1 1 1,1 0-1,0-1 0,0 1 0,1 1 0,-1-1 1,1 0-1,0 1 0,0 0 0,0 0 0,9-5 1,2 1 15,0 2 1,0 0-1,0 0 1,1 1 0,0 1-1,0 1 1,0 0-1,0 1 1,0 1 0,0 0-1,19 4 1,-32-4-283,0 0 1,0 1 0,1 0-1,-1-1 1,0 1-1,0 0 1,0 0-1,-1 1 1,1-1-1,0 1 1,0-1 0,-1 1-1,1 0 1,-1 0-1,4 3 1,-5-3 2,0 0 1,0 0 0,0 0-1,0 0 1,0 0-1,0 0 1,0 0 0,-1 0-1,1 0 1,-1 0 0,1 0-1,-1 0 1,0 0-1,0 1 1,0-1 0,0 0-1,-1 3 1,0 1 37,-1 0 1,0-1 0,0 0 0,-1 1-1,1-1 1,-1 0 0,0 0 0,0 0-1,-1-1 1,1 1 0,-1-1-1,0 0 1,0 0 0,-1 0 0,-6 4-1,-87 47 2844,133-63-3069,50-6-626,-81 13 754,1 1 0,-1 0 0,1 0 0,-1 0 0,1 1 0,-1-1 0,0 1 0,1 0 0,-1 1 0,0-1 0,0 1 0,0-1 0,0 1 0,0 1 0,7 4 0,-10-6 46,1 0 1,-1 0-1,1 1 0,-1-1 1,0 1-1,0-1 0,1 1 1,-1-1-1,0 1 1,0 0-1,-1-1 0,1 1 1,0 0-1,0 0 0,-1 0 1,1 0-1,-1-1 0,0 1 1,1 0-1,-1 0 0,0 0 1,0 0-1,0 0 0,-1 3 1,0-2 51,-1 0 0,1 0 0,-1 0 0,1 0 1,-1 0-1,0-1 0,0 1 0,0-1 0,-1 1 0,1-1 1,0 0-1,-1 0 0,-3 2 0,-4 3 177,-1 0-1,0-1 1,-1 0 0,1-1 0,-1-1-1,-16 5 1,27-9-438,-36 7 1054,18-7-2077,9-6-4801,9-5-2106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8200,'0'0'14344,"7"11"-14024,-3-6-285,1 4 13,1-1 0,-1 1-1,0 0 1,-1 0 0,0 1 0,0 0-1,-1-1 1,2 12 0,18 87-150,-8-64-2311,-6-32-5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2626,'0'0'18866,"20"-52"-18641,8 41-129,6 5-96,3 2 32,-2-1-1378,2-1-2113,-6-3-3427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8584,'-14'4'9289,"7"-3"-7912,3-1 1986,8 0-2722,17 0-417,4-5-96,12-1-192,7-5-2338,-2-4-2851,3 0-4676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5926,'-10'-1'1671,"-81"-4"1175,23 5 3078,68 0-5857,0 0-1,-1 0 0,1 0 0,0 0 1,-1 0-1,1 0 0,0 0 0,-1 0 0,1 0 1,0 0-1,-1 0 0,1 0 0,0 0 0,-1 0 1,1 0-1,0 0 0,0 0 0,-1 0 1,1 0-1,0 1 0,-1-1 0,1 0 0,0 0 1,0 0-1,-1 1 0,1-1 0,0 0 0,0 0 1,-1 0-1,1 1 0,0-1 0,0 0 1,0 1-1,0-1 0,0 0 0,-1 0 0,1 1 1,0 0-1,15 6 731,73 8-474,157 4 0,95-20-2239,-330 1 1803,118-11-3031,-46-6-2061,-32 0-1287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15599,'0'0'5637,"7"11"-4099,8 12-984,-5-10-183,0 1 0,-1 0 0,-1 1 0,0 0 0,-2 0 1,1 1-1,-2-1 0,0 2 0,6 31 0,-10-20-37,-1 1 1,-8 53-1,6-71-331,0-1 0,0 0-1,-1 1 1,-1-1 0,0-1-1,0 1 1,-1-1 0,0 1-1,-1-1 1,0-1 0,-7 10 0,-9-1-2600,5-16-6823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17136,'0'0'9065,"53"-26"-10731,-9 8-1377,11-1-1889,-4-2-3268</inkml:trace>
  <inkml:trace contextRef="#ctx0" brushRef="#br0" timeOffset="1">376 20 11307,'0'0'16848,"-28"31"-16656,42-31-128,7-5-705,2-6-1377,0-3-3171,-2-6-7527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2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6054,'0'0'2402,"8"-4"-2301,7-2 20,0 0-1,0 2 0,0-1 0,1 2 0,-1 0 0,1 1 0,26 0 0,38 3 978,-1-4 0,103-18 0,-135 14-966,1 2 0,-1 2-1,60 3 1,141 27 110,-10 1 764,307-1 0,67 3-386,81-16-551,-169-10-42,-128 37 28,-125-9 82,542 12 558,2-35-467,-766-9-228,539 8 154,437-5 82,-765-13-158,194-3-1,-253 17-427,-105-1-2074,0-2-4085,-69-1 225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144 3011,'-12'0'267,"-4"0"-358,-80-3 867,84 2-605,1-1 0,1 0 1,-1 0-1,0-1 0,0-1 1,1 0-1,-14-7 0,0-3 474,4 1-343,1 1-1,-1 1 1,-1 1 0,0 1 0,0 1-1,-1 1 1,-38-8 0,-20 6 150,-161 6 1,-82 27 168,290-20-636,-424 67 643,327-47-343,12-1 34,0 6 0,1 5 1,3 4-1,1 6 1,-196 107-1,255-117-259,2 2 1,1 2-1,1 3 0,3 2 1,2 2-1,1 2 0,3 1 1,2 3-1,-47 77 0,76-109-45,1 1-1,1 0 1,0 0-1,2 1 1,0 0-1,1 0 0,2 0 1,-3 34-1,5 16-11,8 89 0,-2-89 21,25 212 321,-22-241-230,2 0-1,2-1 1,2 0 0,30 62 0,266 489 515,-298-571-641,1 0 1,1 0-1,0-1 1,2-1-1,27 26 1,-32-35 9,0-1 1,1 0-1,1 0 0,-1-2 1,1 1-1,0-2 1,1 0-1,0 0 0,0-2 1,22 6-1,14-2 79,-1-2-1,1-3 1,0-1-1,77-8 1,201-41-2,-209 26-70,6-3 3,-1-5 0,-1-6 0,150-64-1,-110 27 33,271-166 0,-297 147-21,-4-6-1,-4-6 0,-5-6 0,180-203 0,-252 249-9,-3-2-1,-3-2 0,55-108 0,84-230 61,-171 373-53,-1-1 0,-2 0-1,-1-1 1,9-59 0,-18 80-7,0 0 0,0 1 0,-2-1 0,1 0 1,-2 0-1,0 1 0,0-1 0,-1 1 0,-1-1 0,0 1 1,0 0-1,-1 0 0,-1 1 0,0 0 0,-1 0 0,-9-13 0,-4 2 106,0 0-1,-1 1 0,-2 1 1,0 1-1,-1 1 0,-1 1 1,0 1-1,-2 1 0,1 2 1,-2 0-1,-34-10 0,9 7-21,0 2 0,-1 3 1,0 2-1,-1 3 0,-69-1 0,4 9-157,1 5 0,1 5 0,0 5 0,-172 48 0,150-22-2416,-206 92-1,255-94-120,-3-3-1345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39 9321,'0'0'1185,"-8"2"-1137,-40 6 64,47-4-13,-1 0 1,1 0-1,0 0 0,1 0 1,-1 0-1,1 1 0,0-1 1,0 0-1,0 0 0,1 7 1,0-1 147,-6 96 1018,-24 135 1,4-50-578,-27 261-338,-9 91 918,57-487-761,3 70 0,2-124-492,-1-1 1,1 1-1,-1 0 0,1-1 1,0 1-1,-1 0 0,1-1 1,0 1-1,0-1 0,0 0 1,1 1-1,-1-1 1,0 0-1,0 1 0,1-1 1,-1 0-1,0 0 0,1 0 1,-1 0-1,1 0 0,0-1 1,-1 1-1,1 0 0,0-1 1,-1 1-1,1-1 1,0 0-1,0 1 0,-1-1 1,1 0-1,2 0 0,67 0 291,-54-1-318,400-17 76,-70-13-240,85-4 127,-236 34 51,0 8 0,267 45 0,-319-27 38,299 49 75,5-35 258,278-60 415,-2-43-743,-145 12-2,-35 34 363,-532 18-384,-1 0 0,1 0 1,-1-1-1,0 0 0,1-1 0,15-4 1,-22 4-18,-1-1 0,1 1 1,0-1-1,-1 0 0,0 0 0,0 0 1,0-1-1,0 1 0,0-1 0,-1 0 1,1 0-1,-1 0 0,0-1 0,0 1 1,-1-1-1,3-6 0,4-8 17,-2-1 0,0 0 0,-1 0 1,-2-1-1,5-39 0,-2-112 19,-6 67-28,8-59 36,1-401-7,-10 457-108,1 66-27,-5-56 1,3 94 81,1 0 1,-1 1-1,0-1 1,0 0-1,0 0 1,-1 1-1,1-1 1,-1 1-1,0-1 1,0 1-1,0-1 1,0 1-1,-1 0 1,1 0-1,-1 0 1,0 1-1,0-1 1,-5-3-1,1 2 3,1 1-1,-1 0 0,0 0 0,0 0 0,0 1 1,0 0-1,-1 0 0,1 1 0,-10-1 1,-12 2 15,0 0 1,1 2 0,-56 10 0,43-6 18,1-1 1,0-2 0,-1-3-1,-51-4 1,25-4 34,-117-31 1,-76-23-196,-374-38 0,-274 53 108,24 65 22,145-1-179,-579 41 364,823-29 834,473-29-884,15 0-48,-1 0 0,1 0-1,-1 1 1,1 0 0,0 0 0,-1 1-1,1 0 1,-12 4 0,19-5-97,0-1 0,0 0 0,0 0 0,-1 1 0,1-1 0,0 0 0,0 1 0,0-1 0,0 0 0,0 0 0,0 1 0,0-1 0,0 0 0,0 1 0,0-1 0,0 0 0,0 0 0,0 1 0,0-1 0,0 0 0,0 1 0,0-1 0,0 0 0,0 0 0,1 1 0,-1-1 0,0 0 1,0 0-1,0 1 0,0-1 0,1 0 0,-1 0 0,0 0 0,0 1 0,0-1 0,1 0 0,-1 0 0,0 0 0,0 0 0,1 1 0,-1-1 0,0 0 0,1 0 0,-1 0 0,0 0 0,0 0 0,1 0 0,-1 0 0,0 0 0,1 0 0,-1 0 0,0 0 0,0 0 0,1 0 0,-1 0 0,0 0 0,1 0 0,-1 0 1,0-1-1,19 5-1544,0-1 0,0-2 0,0 0 1,22-1-1,8-3-5281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689 103 2626,'0'0'1340,"-8"-7"-907,-61-65 3096,64 69-3477,1 0 1,-1 1 0,0-1 0,0 1 0,0 0 0,0 0 0,-1 0-1,1 1 1,0 0 0,-1 0 0,1 0 0,-1 1 0,1 0 0,-1 0-1,1 0 1,-1 1 0,1-1 0,0 1 0,-1 1 0,1-1 0,0 1-1,0 0 1,-1 0 0,-5 4 0,-16 7 31,1 2 0,0 0 0,-27 23 0,41-29 127,-18 13 1024,-46 42-1,68-55-995,-1 0 0,1 0-1,1 1 1,0 1 0,0-1-1,1 1 1,0 0 0,-8 23 0,-73 348 180,78-332-385,-1 4 60,-6 21 583,3 1 0,4 1 1,1 135-1,8-203-645,1-1 0,0 1 0,1-1 0,-1 0 0,2 0-1,-1 0 1,1 0 0,1 0 0,-1 0 0,1-1 0,1 1 0,-1-1 0,1 0 0,0 0 0,1-1-1,0 0 1,0 0 0,0 0 0,10 6 0,-7-6-21,1-1 0,0 0 0,1 0-1,-1-1 1,1 0 0,0-1 0,0 0 0,0-1 0,0 0 0,0-1-1,0 0 1,1-1 0,-1 0 0,12-2 0,-5-1 5,0-1 0,-1-1 0,0 0 0,0-1 0,0-1 1,-1-1-1,1 0 0,-2-1 0,1 0 0,-2-2 0,17-13 0,0-3-3,-1-2 0,-1-1 0,44-59 0,-26 24 229,-3-3-1,-3-1 0,54-123 0,-78 149-174,-1-2-1,-3 0 0,-1 0 0,-3-1 0,-1-1 1,-2 0-1,-2-77 0,-4 114-28,-1 0 1,0 0-1,-1 1 0,0-1 0,0 0 1,-1 0-1,-1 1 0,0 0 0,0 0 1,0 0-1,-1 0 0,-1 1 0,1-1 1,-1 1-1,-1 1 0,0-1 0,0 1 1,0 0-1,-1 1 0,0 0 0,0 0 1,0 0-1,-1 1 0,-17-7 0,15 8-132,0 0-1,0 0 1,-1 1-1,0 1 0,0 0 1,1 1-1,-1 0 1,0 0-1,0 2 0,0-1 1,0 2-1,0-1 1,0 2-1,1-1 0,-1 2 1,1-1-1,0 2 1,0-1-1,0 1 0,-14 10 1,15-9-381,-50 30-6737,26-22-2040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1788 444 96,'0'0'961,"4"-8"-796,-1 4-212,23-40 817,-24 42-647,-1-1 0,1 0 0,-1 1 0,0-1 0,0 0 0,0 0 0,0 0 0,0 0 0,-1 0 0,0 0 0,1 0 0,-1 0 0,0 0 0,0 0 0,-1-5 0,-3 6-32,1 0-1,0 0 1,-1 0 0,1 0 0,-1 1-1,0 0 1,1-1 0,-1 1-1,0 1 1,-6-2 0,-13-4 812,12 0-715,1 0 1,-1-1 0,1 0 0,0 0 0,1-1 0,0-1-1,-10-12 1,-4-2 142,11 13-207,0 1-1,-1 1 1,0 0-1,0 0 1,0 2-1,-27-10 1,19 7 27,1 0 0,-25-15 1,24 12-9,1 1 1,-1 1-1,-1 1 1,0 1-1,0 1 1,-34-7-1,-7 4-2,-73-4 0,44 7 126,9-1-24,-113 5 0,168 7-225,-1 0 1,1 2-1,1 1 0,-1 1 0,1 1 0,1 2 1,-47 25-1,13-1 29,2 3 1,-56 48-1,91-68-30,0 2-1,2 0 0,-26 32 0,37-40-2,2 1 0,-1 0 1,2 1-1,0-1 0,0 1 0,1 1 0,1-1 0,-4 19 1,4-13 16,1-1 0,2 0 0,-2 27 0,4-38-12,1 0 0,0-1 1,0 1-1,0-1 1,1 1-1,0-1 1,0 0-1,1 1 1,0-1-1,0-1 1,7 12-1,-2-8 7,0 1-1,-1 1 1,-1-1-1,0 1 1,-1 0 0,0 1-1,0-1 1,-2 1-1,1 0 1,-2 0-1,0 0 1,0 0-1,-1 14 1,-1 3 134,0 14 59,7 70 0,-4-98-202,0 0 0,1 0 1,1-1-1,0 0 0,1 0 1,1 0-1,16 26 1,29 38 142,122 137 0,-166-208-107,1-1 1,-1-1-1,1 0 0,0 0 1,1-1-1,-1 0 0,1 0 1,0-1-1,0 0 0,1-1 1,-1 0-1,22 2 1,13 0 244,81 0 1,-84-5-336,83 0 272,199-23 0,-215 11-51,62-10-130,-153 19-44,0-2-1,0-1 1,0 0 0,-1-1-1,0 0 1,0-2-1,15-10 1,-17 6 20,-1 0-1,0-1 0,-1 0 1,0-1-1,-2 0 1,12-20-1,18-22 21,-8 15 56,-3-1 0,-1-1 0,-3-1 0,23-54 0,-36 68-16,-1-1 1,-1-1 0,-2 0-1,-1-1 1,-2 1 0,-2-1-1,2-46 1,-6 68-75,0 1 0,0 0 0,-1 0 0,-1-1 0,1 1 0,-2 0 0,0 0 0,0 1 0,-1-1 0,0 1 0,-1-1 0,0 1 0,0 1 0,-1-1 0,-1 1 0,0 0 0,-8-9 0,1 4 9,-1 0-1,-1 1 0,0 1 1,0 0-1,-1 1 0,0 1 1,-1 1-1,-26-11 0,-20-2-23,-76-18 0,64 21 2,-70-15-546,46 25-3804,77 8 2111,9-3-727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3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1031 73 7399,'-12'-2'438,"-221"-51"1505,211 48-1695,0 0 0,0 2 0,-1 1 0,1 0 0,0 2 0,-25 2 0,31 0-122,0 1 0,0 1 0,0 0 0,1 1 0,0 1-1,0 0 1,0 1 0,0 0 0,-14 12 0,-9 7-47,1 1 0,2 3 1,1 1-1,1 1 0,2 1 1,1 2-1,-28 44 0,39-50 1,1 2 0,2 0-1,1 1 1,1 1-1,2 0 1,1 1 0,2 0-1,1 0 1,-5 66-1,9-54-17,2 1-1,2 0 0,2 0 0,2-1 0,11 50 0,-11-82-3,0 1-1,0 0 1,2-1 0,0 0 0,0 0-1,1-1 1,1 0 0,0 0 0,1 0-1,0-1 1,1-1 0,0 0 0,1 0-1,1-1 1,-1 0 0,1-1 0,1 0-1,0-1 1,20 10 0,-7-8 150,1-1 1,0-1-1,0-1 0,1-1 1,-1-2-1,1 0 0,0-2 1,1-2-1,40-3 0,-11-3-20,0-3 0,-2-3 0,89-28 0,-78 18-156,-1-4 0,-2-1 1,0-4-1,-2-3 1,-2-2-1,57-44 1,-94 61-14,-1-1 1,0-1-1,-2-1 0,-1 0 1,0-2-1,-2 0 1,18-33-1,-25 38 2,-2-1-1,0 0 1,-1 0 0,-1 0-1,-1-1 1,0 1-1,-2-1 1,-1 0 0,0-1-1,-1 1 1,-4-26-1,1 29-11,-1 0 0,0 0-1,-2 1 1,0-1 0,-1 1-1,0 1 1,-2-1-1,0 1 1,-1 0 0,0 1-1,-2 0 1,1 0-1,-2 1 1,0 1 0,0 0-1,-2 0 1,1 2-1,-21-14 1,9 8-62,-1 2 0,0 1-1,-2 0 1,1 2 0,-2 2 0,1 0 0,-1 2-1,-1 1 1,1 2 0,-40-3 0,-1 4-632,0 4 1,-90 11-1,-40 21-4388,79-6-1541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6:2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102 264 9225,'0'0'-134,"-11"-2"433,4 1-417,0 1 275,-1-2-1,1 1 1,0-1-1,-14-5 0,19 7-109,0-1 0,0 0 0,0 0 0,0 0 0,0 0 0,1-1 0,-1 1 0,0 0 0,1-1 0,-1 1 0,1-1 0,-1 0 0,1 1 0,0-1 0,0 0 0,0 0 0,0 0 0,0 0 0,0 0 0,0 0 0,1 0 0,-1 0 0,1 0 0,-1 0 0,1 0 0,0-3 0,0 1-1,1 0 0,-1 1 0,1-1 0,0 1 0,1-1 0,-1 0 0,1 1-1,-1 0 1,1-1 0,0 1 0,0 0 0,0 0 0,1 0 0,-1 0 0,1 1 0,-1-1 0,1 0 0,0 1 0,0 0 0,0 0 0,1 0 0,5-3 0,10-4 295,1 0-1,38-11 1,-38 14-173,55-15 108,1 4 0,0 2 0,1 4 0,0 4 1,0 3-1,121 9 0,137 36-226,30 2 22,391-37 607,167 8-423,628 46 929,-207-53-230,-1343-7-917,1 0-1,0 0 0,0 0 0,-1 0 0,1-1 0,0 1 0,0-1 1,-1 1-1,1-1 0,0 1 0,-1-1 0,1 0 0,-1 0 1,1 0-1,-1 0 0,1 0 0,-1 0 0,0 0 0,1 0 0,-1-1 1,0 1-1,0-1 0,0 1 0,0-1 0,0 1 0,0-1 1,-1 1-1,1-1 0,0 0 0,-1 1 0,1-1 0,-1 0 0,0 1 1,1-1-1,-1 0 0,0 0 0,0 1 0,0-1 0,0 0 1,-1 0-1,1 1 0,0-1 0,-1 0 0,1 0 0,-1 1 0,0-1 1,1 0-1,-1 1 0,-1-2 0,0 0-31,0 0 1,0 0-1,0 1 0,-1-1 1,1 1-1,-1 0 0,0-1 0,1 1 1,-1 0-1,0 1 0,0-1 1,0 0-1,0 1 0,-1 0 0,1-1 1,0 1-1,-1 1 0,1-1 1,-5 0-1,-73-5 37,64 6-46,-445 2-91,159 2 1,-790-16-282,-1 0 8,809 12 326,-520-3-329,2-37 103,654 27 414,0 5 1,-189 16 0,293-2-91,-70 16 1,100-18-56,-1 0 0,1 2 0,0-1 0,1 2 0,-1 0 0,1 1 0,1 0 0,-15 11 0,27-18-10,0 0-1,0 0 0,0 0 1,-1-1-1,1 1 1,0 0-1,0 0 0,0 1 1,0-1-1,0 0 0,1 0 1,-1 0-1,0 1 0,0-1 1,1 0-1,-1 0 1,1 1-1,-1-1 0,1 1 1,0-1-1,0 1 0,-1-1 1,1 0-1,0 1 0,0-1 1,0 1-1,1 2 1,0-2-13,1-1-1,-1 1 1,1 0 0,-1-1 0,1 1 0,0-1 0,-1 0 0,1 0 0,0 1 0,0-1 0,0 0 0,0-1 0,0 1 0,0 0-1,0 0 1,3-1 0,12 4-44,0-1 1,0-1-1,23 1 0,615-27-1,-376 8 68,984-26 217,-680 25-2378,-2-4-5131,-320 9 1337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6278,'0'0'4794,"8"-5"-4090,13-4-251,0 1 0,0 1 0,1 0-1,0 2 1,0 0 0,41-2 0,152 1 1641,-175 7-1651,344-13 920,-23 1-350,-214 10-677,465-13 721,-597 13-955,29-4 127,-84-3 118,-763-35-290,565 43-72,-325 43 0,455-26 82,-117 10 111,1298-33-130,-680-9-485,-294 5 418,186-44 0,-245 39 52,-33 6 46,-27 2 55,-64 0-131,-142 4 1,114 5-16,-390 21-693,368-7-160,-225 57 0,356-72 785,-29 8-3537,-50 7 1,47-15-2374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3908,'0'0'2055,"9"0"-726,27-1-577,0-3 0,0-1 0,0-1 0,47-16 0,3 1-230,110-19-52,1 10 1,2 8 0,0 8 0,321 21 0,745 6 1280,-95-40-1329,-806 32-1527,-364-5 1023,1 0 0,-1 0 0,0 0 0,1 0 0,-1 0 0,0 0 0,1-1 0,-1 1 0,0 0 0,0 0 0,1 0 0,-1 0 0,0 0 0,0 0 0,1-1 0,-1 1 0,0 0 0,0 0 0,1 0 0,-1-1 0,0 1 0,0 0 0,0 0 0,0-1 0,1 1 0,-1 0 0,0 0 0,0-1 0,0 1 0,0 0 0,0-1 0,0 1 0,0 0 0,0 0 0,0-1 0,0 1 0,0 0 0,0-1 0,0 1 0,0 0 0,0-1 0,0 1 0,0 0 0,0 0 0,0-1 0,0 1 0,0 0 0,0-1 0,-1 1 0,1 0 0,0 0 0,0 0 0,0-1 0,-1 1 1,1 0-1,-7-12-3917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12556,'0'0'15118,"59"1"-14733,-29-1-289,3 0-96,-1 0-673,-2 0-1121,-3 0-1633,-8 0-1377,-10 0-3012</inkml:trace>
  <inkml:trace contextRef="#ctx0" brushRef="#br0" timeOffset="1">1 140 13741,'0'0'10922,"56"2"-9544,-12-13-930,1 1-352,2 0-32,-4 3-384,-4 3-1762,-2 1-1441,-7 2-2115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10442,'0'0'11990,"-4"7"-11798,-2 15 9,2 1-1,0-1 1,1 1 0,1 0-1,1 0 1,4 39 0,-2-4 2766,-6-271-2118,7 219-874,0 0 0,1 0 0,0 0 0,0 0 0,1-1 1,-1 0-1,1 1 0,0-1 0,1 0 0,-1-1 0,9 7 0,-8-7 21,0-1 0,0 0 1,0 0-1,1 0 0,-1-1 0,1 0 0,0 0 1,-1 0-1,1-1 0,0 0 0,0 0 0,0 0 0,0-1 1,0 0-1,0 0 0,0 0 0,0-1 0,0 0 1,6-2-1,-8 2-41,0 0 1,0 0-1,-1-1 1,1 1 0,-1-1-1,1 0 1,-1 0-1,1 0 1,-1-1-1,0 1 1,0-1 0,0 0-1,-1 0 1,1 0-1,-1 0 1,1 0-1,-1 0 1,0-1-1,0 1 1,-1-1 0,1 1-1,-1-1 1,1 0-1,-1 0 1,0 0-1,-1 1 1,1-1 0,-1 0-1,0-6 1,-3-27-63,3 37 108,0 0 1,0-1-1,0 1 1,0 0 0,0 0-1,0 0 1,0-1-1,0 1 1,0 0 0,0 0-1,0 0 1,-1-1-1,1 1 1,0 0 0,0 0-1,0 0 1,0 0-1,0 0 1,-1-1 0,1 1-1,0 0 1,0 0-1,0 0 1,0 0 0,-1 0-1,1 0 1,0 0-1,0 0 1,0 0 0,-1 0-1,1 0 1,0-1 0,0 1-1,0 0 1,-1 0-1,1 1 1,0-1 0,0 0-1,0 0 1,-1 0-1,1 0 1,0 0 0,-1 0-1,-12 17 30,8-7-18,1 0 0,0 0 0,0 0-1,1 1 1,0-1 0,1 1 0,0 0-1,1 0 1,0 0 0,1 0-1,0 0 1,2 13 0,-2-23-8,0 1 1,1 0-1,-1-1 1,0 1-1,1-1 1,-1 1-1,1-1 1,0 1-1,0-1 1,-1 0-1,1 1 1,0-1-1,0 0 1,0 0-1,0 1 1,0-1-1,0 0 0,1 0 1,-1 0-1,0 0 1,1 0-1,2 1 1,-1-1 4,1 0 1,-1 0 0,1 0-1,-1-1 1,1 1-1,0-1 1,-1 0-1,1 0 1,6-1 0,0 0 10,1-1 0,-1-1 0,-1 0 0,1 0 0,0-1 0,12-6 0,4-8 3,0 0 0,-2-2-1,24-23 1,0-1 9,-48 44-33,0 0 1,0-1-1,1 1 1,-1 0-1,0-1 0,0 1 1,1 0-1,-1 0 0,0-1 1,0 1-1,1 0 0,-1 0 1,0 0-1,1-1 1,-1 1-1,0 0 0,0 0 1,1 0-1,-1 0 0,0 0 1,1 0-1,-1 0 1,1 0-1,-1 0 0,0 0 1,1 0-1,-1 0 0,0 0 1,1 0-1,-1 0 1,0 0-1,1 0 0,-1 0 1,0 0-1,1 0 0,-1 0 1,0 1-1,0-1 1,1 0-1,-1 0 0,0 0 1,1 1-1,-1-1 0,0 0 1,0 0-1,1 1 0,-1-1 1,0 0-1,0 1 1,0-1-1,0 0 0,1 0 1,-1 1-1,0-1 0,0 0 1,0 1-1,0-1 1,0 0-1,0 1 0,0-1 1,0 1-1,2 36 38,-2-34-35,-1 1-1,1-1 1,0 1 0,0-1-1,0 1 1,0-1 0,1 1 0,-1-1-1,1 1 1,0-1 0,0 0-1,0 1 1,1-1 0,2 6-1,-1-8 2,0 0-1,1 0 1,-1 0-1,0 0 1,0-1-1,1 1 1,-1-1-1,0 0 1,1 0-1,-1 0 1,0 0-1,1 0 1,-1-1-1,0 0 1,0 1-1,5-3 1,57-27 105,-9 5-53,-55 24-56,1 1 1,-1-1-1,1 0 1,0 1-1,-1 0 1,1-1-1,-1 1 0,1 0 1,0 0-1,-1 0 1,1 0-1,-1 0 1,1 0-1,0 0 1,-1 1-1,1-1 1,-1 0-1,1 1 1,-1-1-1,1 1 1,-1 0-1,1 0 1,-1-1-1,1 1 1,1 2-1,-2 0 2,1 0 1,-1-1-1,0 1 1,0 0-1,0 0 1,-1 0-1,1 0 1,-1 0-1,1 0 1,-1 5-1,8 33 23,-7-40-8,0 1 0,0-1-1,0 0 1,1 0 0,-1 0 0,0 1 0,0-1 0,1 0 0,-1 0 0,1-1 0,-1 1 0,1 0-1,0 0 1,-1-1 0,1 1 0,0-1 0,-1 0 0,1 1 0,0-1 0,-1 0 0,1 0-1,0 0 1,0 0 0,-1 0 0,1 0 0,0-1 0,-1 1 0,1 0 0,0-1 0,-1 0 0,4-1-1,48-22 228,-24 3-217,-24 17-36,0 0 0,0 0 0,0 0 0,0 1 0,0 0 1,1 0-1,0 0 0,-1 0 0,1 1 0,0 0 0,9-1 0,-13 9 1,-1 0 0,0 0 0,0 0 0,-1 1 0,0-1 0,0 0 0,-1 10 0,0-9-119,0-4 140,1 1 0,-1-1-1,1 0 1,0 1 0,0-1-1,0 0 1,0 0 0,1 1 0,1 4-1,-2-8-194,1 1 0,0 0 0,0 0-1,0 0 1,0-1 0,0 1-1,0 0 1,0-1 0,0 1-1,0-1 1,0 1 0,0-1-1,0 0 1,0 1 0,0-1-1,0 0 1,1 0 0,-1 0-1,0 0 1,0 0 0,0 0-1,0 0 1,0 0 0,1 0 0,-1-1-1,0 1 1,0 0 0,0-1-1,0 1 1,0-1 0,0 1-1,2-2 1,9-6-4228,2-5-2428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6534,'5'20'11164,"7"-11"-6498,28-10-2331,-38 1-2227,2-1-71,1 0 0,0 0 0,-1-1-1,0 1 1,1-1 0,-1 0-1,0-1 1,0 1 0,0-1-1,0 1 1,0-1 0,-1-1-1,1 1 1,-1 0 0,0-1-1,0 0 1,0 1 0,-1-1-1,1 0 1,-1 0 0,0-1-1,0 1 1,0 0 0,-1-1-1,1 0 1,-1 1 0,0-1-1,0 1 1,-1-1 0,0-9 0,0 13-32,0 0 1,0 0 0,0 0 0,-1 0 0,1 0 0,-1 0-1,1 0 1,0 0 0,-1 0 0,0 0 0,1 0 0,-1 0-1,0 0 1,1 0 0,-1 0 0,0 1 0,0-1 0,0 0 0,0 1-1,0-1 1,1 0 0,-1 1 0,0-1 0,0 1 0,-1-1-1,1 1 1,0 0 0,0 0 0,0-1 0,0 1 0,0 0-1,0 0 1,0 0 0,0 0 0,-1 0 0,1 0 0,0 0-1,0 1 1,0-1 0,0 0 0,0 1 0,0-1 0,0 0-1,0 1 1,0 0 0,0-1 0,-2 2 0,-2 1 19,-1-1 0,1 1 0,0 0 0,0 1 0,0-1 0,1 1 0,-8 8 0,6-6-21,0 0 0,1 1 0,0 0 0,1 0 0,-1 0-1,2 1 1,-1 0 0,1-1 0,0 1 0,0 0 0,1 1 0,0-1 0,0 0 0,0 16 0,3-22-50,-1-1 1,1 1 0,0 0-1,0-1 1,0 0 0,0 1-1,0-1 1,0 1 0,0-1-1,0 0 1,1 0 0,-1 0-1,0 0 1,1 0 0,-1 0-1,1 0 1,-1 0 0,1 0-1,-1-1 1,1 1-1,0-1 1,2 1 0,20 3-3291,-4-8-4403,-7-7 1156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11627,'0'0'8798,"-6"8"-8195,4-6-578,-1 2 99,0 0 1,0 0 0,0 0 0,0 0 0,1 0 0,-1 1 0,1-1-1,0 1 1,1-1 0,-1 1 0,1 0 0,0 0 0,0 0 0,1-1-1,-1 1 1,1 0 0,0 0 0,1 9 0,0-13-93,0 0-1,0 0 1,0 0 0,0-1 0,0 1 0,1 0 0,-1 0-1,0-1 1,0 1 0,1 0 0,-1-1 0,0 1 0,1-1-1,-1 0 1,1 1 0,-1-1 0,0 0 0,1 0 0,-1 0-1,1 0 1,-1 0 0,0 0 0,3-1 0,35-3 410,-22-1-381,-1 0-1,0-2 0,30-15 0,-33 14-44,1 2 0,-1-1 0,1 2 0,0 0 0,28-6 0,-41 11 9,-1 1 0,1-1 0,0 1 0,-1-1-1,1 1 1,-1-1 0,1 1 0,-1-1 0,1 1 0,-1 0 0,0-1 0,1 1 0,-1 0 0,0-1 0,1 1 0,-1 0 0,0-1 0,0 1 0,1 0 0,-1 0 0,0-1 0,0 1 0,0 0 0,0 0 0,0-1 0,0 1 0,0 0 0,-1 0 0,1 0 0,-2 27 816,-10 9-25,10-32-714,0 0-1,0 0 1,0 0-1,0 1 1,1-1 0,0 1-1,0 6 1,1-11-86,1-1 0,0 1 0,-1 0 1,1-1-1,0 1 0,0-1 0,-1 1 1,1-1-1,0 0 0,0 1 0,0-1 0,-1 0 1,1 0-1,0 1 0,0-1 0,0 0 1,0 0-1,0 0 0,0 0 0,-1 0 1,1 0-1,0 0 0,0-1 0,1 1 0,27-4 203,43-27-248,-61 25-534,0 1 1,0 0 0,0 0-1,0 1 1,1 1-1,0 0 1,0 1 0,0 0-1,12-1 1,-18 3-127,-1 0 0,1 0 0,-1-1 0,1 0 0,-1 0 0,1 0 0,-1-1 0,0 0 0,0 0 0,1 0 0,-1-1 0,-1 1 0,1-1 0,0 0 0,6-6 0,7-10-3277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0 320,'0'0'24135,"-4"11"-23217,3-9-863,-27 73 582,27-70-628,-1-1 0,1 0 0,0 1 0,0-1 0,1 0 0,-1 1 0,1-1 0,0 1 0,0-1 0,1 1 0,-1-1 0,1 1 0,0-1 0,0 0 0,0 1 0,1-1 0,3 7 0,-1-8-90,0-1 0,0 0-1,1 0 1,-1 0-1,0 0 1,1 0-1,0-1 1,-1 0 0,1 0-1,0 0 1,-1-1-1,1 0 1,0 0-1,0 0 1,5-1-1,21 3-456,-28-2 558,0 1 0,-1-1 0,1 1 0,-1-1 0,1 1 1,-1 0-1,1 0 0,-1 0 0,0 1 0,1-1 0,-1 0 0,0 1 0,0 0 1,0-1-1,0 1 0,0 0 0,0 0 0,-1 0 0,1 0 0,-1 0 1,1 0-1,-1 1 0,0-1 0,0 0 0,1 4 0,-1-4 84,-1 1 0,0-1 0,0 1 1,-1-1-1,1 1 0,0-1 0,-1 0 0,1 1 0,-1-1 0,0 0 0,0 1 0,0-1 0,0 0 0,0 0 0,0 0 1,-1 0-1,1 0 0,-1 0 0,1 0 0,-1 0 0,0-1 0,0 1 0,0 0 0,0-1 0,0 0 0,0 1 1,-3 0-1,-1 2 87,0-2 0,1 1 0,-1-1 0,0 1 0,0-1 0,0-1 0,-1 0 0,1 1 0,0-2 0,-10 1 0,15-1-241,-1 0 1,0 0 0,1 0-1,-1-1 1,0 1-1,1-1 1,-1 1 0,1-1-1,-1 0 1,1 1 0,-1-1-1,1 0 1,-1 0-1,1 0 1,0 0 0,-1 0-1,0-2 1,0 1-209,1 0 0,0 1 1,1-1-1,-1 0 0,0 0 0,1 0 1,-1 0-1,1 0 0,-1-1 0,1 1 1,0 0-1,0 0 0,0 0 0,0 0 1,0 0-1,0 0 0,2-3 0,-1 2-358,0 1 0,0 0-1,0 0 1,1 0-1,0 0 1,-1 0 0,1 0-1,0 0 1,0 0-1,-1 1 1,1-1 0,1 1-1,-1-1 1,0 1-1,0 0 1,0 0 0,1 0-1,-1 0 1,1 0-1,-1 1 1,1-1 0,2 0-1,-4 1 210,24-6-6746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4452,'9'-1'3283,"-4"1"-3385,19-4 2370,15-8 5835,-37 11-7534,1 0 0,-1-1 1,0 1-1,0-1 0,0 0 0,0 1 0,0-1 0,0 0 0,0 0 1,-1-1-1,1 1 0,2-5 0,3-25 448,-8 32-1016,1 0 1,0-1 0,-1 1-1,1-1 1,-1 1-1,1-1 1,-1 1 0,1 0-1,-1-1 1,1 1 0,-1 0-1,1 0 1,-1-1-1,1 1 1,-1 0 0,1 0-1,-1 0 1,0-1 0,1 1-1,-1 0 1,1 0-1,-1 0 1,0 0 0,1 0-1,-1 0 1,1 1 0,-1-1-1,0 0 1,1 0-1,-1 0 1,1 0 0,-1 1-1,1-1 1,-1 0 0,1 1-1,-1-1 1,0 1 0,-24 11 106,24-11-98,1 0-1,-1 0 0,0 0 1,0-1-1,1 1 0,-1 0 1,0 0-1,1 0 0,-1 0 0,1 0 1,-1 1-1,1-1 0,-1 0 1,1 0-1,0 0 0,0 0 1,0 0-1,0 1 0,-1-1 0,2 0 1,-1 0-1,0 0 0,0 0 1,0 1-1,0-1 0,1 0 1,-1 0-1,0 0 0,1 1 0,1 0 1,0 0-1,0 0 1,0 0-1,0-1 1,0 1-1,0-1 1,0 1-1,0-1 1,0 0-1,1 0 0,-1 0 1,5 1-1,9 3 15,1-2-1,0 0 0,18 1 0,-31-3-10,42 3 96,90-3 1,-135-1-52,-1 0 1,1 0 0,-1-1-1,0 1 1,1 0 0,-1-1 0,0 1-1,1 0 1,-1-1 0,0 1-1,0 0 1,1-1 0,-1 1 0,0 0-1,0-1 1,0 1 0,1-1 0,-1 1-1,0-1 1,0 1 0,0 0-1,0-1 1,0 1 0,0-1 0,0 1-1,0-1 1,0 1 0,0-1 0,0 1-1,0 0 1,0-1 0,-1 1-1,1-1 1,0 1 0,0-1 0,0 1-1,-1 0 1,1-1 0,0 1 0,0 0-1,-1-1 1,1 1 0,0 0-1,-1-1 1,1 1 0,-1-1 0,-14-22 415,14 22-377,-5-8 60,-35-51 247,39 56-408,0 0 0,0 0 0,0 0 1,0 0-1,1-1 0,-1 1 0,1 0 1,0-1-1,1 1 0,-1-1 1,1 1-1,0-9 0,5 11-66,0 2-1,0-1 1,0 0 0,0 1-1,0 0 1,0 0 0,9 2-1,-13-2 20,63 7-2089,-3 1-2508,-18-6-2652,4-2-9094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12236,'-4'2'5509,"8"-2"-3716,19 0 161,10 0 64,12-8-256,11-4-737,8 2-609,3-3-320,-3 2-64,-6 3-32,-6 2-224,-19 1-769,-8 2-897,-16 0-576,-9 1-1954,-9-5-1506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1 11723,'0'0'11696,"-4"8"-11477,-3 4-131,0-1-1,-1 1 1,-1-2 0,0 1-1,0-1 1,-1-1-1,-1 1 1,1-2-1,-21 13 1,-72 38 211,65-39 246,-63 44-1,100-63-534,0-1 0,0 1 0,0-1 0,0 1 1,0 0-1,0-1 0,0 1 0,1 0 0,-1 0 0,0 0 1,0-1-1,1 1 0,-1 0 0,1 0 0,-1 0 0,0 0 1,1 0-1,0 0 0,-1 0 0,1 0 0,0 0 0,0 0 0,-1 1 1,1-1-1,0 2 0,1-2-3,0 0 0,0 0 0,-1 0 0,1 0 0,0-1 0,0 1 0,0 0 0,0 0 0,1-1 0,-1 1 0,0 0 1,0-1-1,0 1 0,0-1 0,1 0 0,-1 1 0,0-1 0,2 0 0,15 3 22,0-1 0,26-1 0,-30 0-2,157 14 238,-40-2-3112,-43-9-5018,-30-4-7557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8456,'0'0'7346,"2"7"-4997,0-3-2107,-1 0 1,0 0 0,1 0 0,0 0-1,0 0 1,0-1 0,0 1 0,0-1 0,1 1-1,0-1 1,0 0 0,0 0 0,0 0 0,0-1-1,0 1 1,1-1 0,-1 1 0,1-1 0,0 0-1,-1-1 1,1 1 0,0-1 0,0 1 0,0-1-1,1 0 1,3 0 0,4 0-92,-1 1 1,1-2-1,0 0 0,-1 0 0,1-1 1,0 0-1,-1-1 0,1 0 0,-1-1 1,21-8-1,-27 9-140,0-1 1,0 1-1,0-1 1,0 0-1,0 0 0,-1-1 1,0 1-1,1-1 0,-2 0 1,1 0-1,0 0 1,-1 0-1,1-1 0,-1 0 1,0 1-1,-1-1 0,1 0 1,-1-1-1,0 1 1,-1 0-1,1 0 0,-1-1 1,0 1-1,1-11 1,-2 14-11,0 0 0,0 1 0,0-1 0,0 0 0,0 1 0,0-1 1,-1 0-1,1 0 0,-1 1 0,1-1 0,-1 1 0,0-1 1,1 1-1,-1-1 0,0 1 0,0-1 0,0 1 0,0-1 0,0 1 1,-1 0-1,1 0 0,0 0 0,0 0 0,-3-2 0,1 2-18,0-1-1,-1 1 0,1 0 0,-1 0 1,1 0-1,-1 1 0,1-1 0,-1 1 1,1 0-1,-1 0 0,-4 1 0,-2-1-19,1 2 0,0 0 0,0 0 0,0 0 0,0 1 0,0 1 0,1-1 0,-14 9 0,7-1 14,0 1 1,1 1 0,0 0-1,-19 27 1,27-33 18,1 0 1,0 0-1,0 0 0,1 1 0,0 0 1,1 0-1,0 0 0,0 0 0,0 1 1,1-1-1,0 1 0,0 11 1,2-18 3,0-1 0,0 1 1,0-1-1,0 0 1,1 1-1,-1-1 1,0 0-1,1 1 0,-1-1 1,1 0-1,0 1 1,-1-1-1,1 0 1,0 0-1,0 0 1,0 0-1,0 0 0,0 0 1,0 0-1,0 0 1,0 0-1,0 0 1,2 1-1,1 0-7,0-1 0,0 1 0,-1-1 1,1 0-1,0 0 0,1 0 0,-1-1 0,5 1 0,8-1-407,-1-1 0,1 0 0,19-5-1,-15 1-1189,-1-1 0,0-1 0,34-17 0,4-6-4909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14478,'0'0'5637,"-62"65"-4388,25-34-192,2 6-448,1 0-449,0-1-96,4-4-64,7-6 64,6-6 0,4-5-64,4-8-480,8-6-705,1-4-3204,0-14-896,0-5-512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11435,'0'0'10153,"62"59"-9320,-34-38-448,7 1-257,4-5-64,4 1-32,1-2-1281,0-7-1282,-6-1-1601,-7-4-256,-2-4 416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8872,'0'0'4821,"0"-8"-2349,0-32 1067,-8 92 492,1-5-3354,-1 20-73,2-28-328,3 0 0,0 0 1,5 46-1,-2-84-257,0 0 1,0 0-1,0 1 1,0-1 0,0 0-1,0 0 1,1 0-1,-1 0 1,1 1-1,-1-1 1,1 0 0,-1 0-1,1 0 1,-1 0-1,1 0 1,0 0-1,0 0 1,-1 0 0,1 0-1,0-1 1,0 1-1,0 0 1,0 0 0,0-1-1,0 1 1,2 0-1,0 0 46,-1-1 1,0 0-1,1 0 0,-1 0 0,0 0 0,1 0 0,-1-1 0,0 1 1,1-1-1,-1 1 0,0-1 0,4-2 0,6-2 189,-1-1 0,-1-1 0,20-14 0,104-99 3,-134 120-264,1 0 1,-1 0 0,0-1 0,1 1 0,-1 0 0,0 0 0,1 0 0,-1 0-1,1 0 1,-1 0 0,0 0 0,1-1 0,-1 1 0,1 0 0,-1 1-1,1-1 1,-1 0 0,0 0 0,1 0 0,-1 0 0,0 0 0,1 0 0,-1 0-1,1 0 1,-1 1 0,0-1 0,1 0 0,-1 0 0,0 1 0,1-1 0,-1 0-1,0 0 1,0 1 0,1-1 0,-1 0 0,0 1 0,0-1 0,1 0 0,-1 1-1,0-1 1,0 1 0,0-1 0,0 0 0,0 1 0,1-1 0,-1 1 0,0-1-1,0 0 1,0 1 0,0-1 0,0 1 0,0-1 0,0 0 0,0 1-1,-1-1 1,1 1 0,0-1 0,0 1 0,1 40 156,0-21-141,-1-19-6,0 0 1,0 0 0,0 0-1,0 0 1,1 0 0,-1 0-1,1 0 1,-1 0 0,0 0-1,1 0 1,0 0 0,-1 0-1,1 0 1,0 0 0,-1 0-1,1-1 1,0 1 0,0 0-1,0 0 1,-1-1 0,1 1-1,0-1 1,0 1 0,0-1-1,0 1 1,2 0 0,-1-1 14,1 0 0,-1 0 1,0 0-1,1 0 1,-1 0-1,1-1 1,-1 1-1,1-1 1,-1 1-1,0-1 0,5-2 1,8-4 96,0-2 0,28-19 0,-26 16-166,5 3-183,-12 16 244,-9-4-23,0 1 0,0 0 1,-1 0-1,0-1 0,1 1 0,-1 0 1,-1 7-1,1 20-1129,5-28-5152,0-3 731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18 10025,'0'0'4736,"-6"13"-3151,-2 1-1080,2 1-1,0 1 1,1-1-1,0 1 1,1 0-1,1 0 0,-1 17 1,4 184 3274,3-112-319,-4-153-3866,3 0 0,1 0 1,3 0-1,2 1 0,2-1 0,21-61 1,-29 103 379,0 0-1,0 1 1,1 0 0,0-1 0,0 1 0,0 0 0,1 0 0,-1 0-1,1 1 1,0-1 0,1 1 0,-1 0 0,1 0 0,0 1-1,-1-1 1,2 1 0,-1 0 0,0 1 0,1-1 0,-1 1-1,1 0 1,0 0 0,-1 1 0,1-1 0,0 1 0,0 1 0,0-1-1,0 1 1,0 0 0,0 1 0,0-1 0,0 1 0,0 0-1,0 0 1,0 1 0,-1 0 0,1 0 0,-1 0 0,11 7-1,-12-7 18,-1 0 0,1 0 0,-1 0 0,1 1 0,-1 0 0,0 0 0,0 0 0,0 0 0,0 0 0,-1 1 0,1-1 0,-1 1 0,0-1 0,0 1 0,2 7 0,-3-9 32,0 0 1,-1 1-1,0-1 0,0 0 0,1 0 1,-1 0-1,-1 1 0,1-1 0,0 0 1,0 0-1,-1 1 0,1-1 0,-1 0 1,0 0-1,0 0 0,0 0 0,0 0 1,0 0-1,0 0 0,0 0 0,-1 0 1,1-1-1,-1 1 0,1 0 0,-1-1 1,0 1-1,1-1 0,-1 0 0,0 1 1,-4 1-1,-11 5 258,0 0 1,-1-1-1,0-1 0,0 0 1,-1-2-1,1 0 0,-1-1 1,0-1-1,-37 0 0,54-2-314,1 0 1,-1 0-1,1 0 0,-1 0 0,1 0 0,-1 0 0,1 0 0,0-1 0,-1 1 0,1-1 0,-1 1 1,1-1-1,0 1 0,-1-1 0,1 0 0,-2-1 0,3 2-81,-1-1 0,1 1 0,0-1-1,0 0 1,-1 1 0,1-1 0,0 1 0,0-1-1,0 0 1,0 1 0,0-1 0,0 0 0,0 1 0,0-1-1,0 1 1,0-1 0,0 0 0,0 1 0,0-1-1,0 0 1,1 1 0,-1-1 0,0 1 0,0-1 0,1 0-1,2-4-1281,1 0-1,-1 0 1,1 1-1,0 0 1,0-1 0,6-3-1,16-12-5890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17264,'0'0'3342,"0"12"-1516,6 53 12,2-1 0,20 70 0,9 60-3124,-28-165-2244,-9-28 3201,1-1 1,-1 1 0,0 0 0,1-1-1,0 1 1,-1-1 0,1 1-1,-1-1 1,1 1 0,0-1 0,-1 1-1,1-1 1,0 1 0,0-1 0,-1 0-1,1 0 1,0 1 0,0-1 0,-1 0-1,1 0 1,0 0 0,0 0 0,0 0-1,0 0 1,-1 0 0,1 0-1,0 0 1,0 0 0,0 0 0,-1 0-1,1-1 1,0 1 0,0 0 0,-1-1-1,2 0 1,16-10-5667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16496,'0'0'4991,"-9"-3"-3865,5 2-1042,0-1 0,-1 1 0,1 0 1,-1 0-1,1 0 0,-1 1 0,1-1 0,-1 1 0,1 0 0,-1 1 0,1-1 0,-1 1 0,1 0 0,-1 0 0,1 0 0,-1 0 0,1 1 0,0 0 0,0 0 0,0 0 0,0 0 0,0 1 0,0 0 0,1 0 0,-1 0 0,-4 5 0,5-4 32,0 0 0,0 0 0,0 0-1,0 1 1,1 0 0,-1-1 0,1 1-1,0 0 1,1 0 0,-3 10 0,4-14-103,0 1 1,0 0 0,0-1 0,0 1-1,0 0 1,0-1 0,1 1 0,-1-1-1,0 1 1,1-1 0,-1 1 0,1 0-1,0-1 1,-1 0 0,1 1 0,0-1-1,0 1 1,0-1 0,0 0 0,0 0-1,0 0 1,0 1 0,1-1 0,-1 0-1,0 0 1,1-1 0,-1 1 0,0 0-1,1 0 1,-1-1 0,1 1 0,-1-1-1,1 1 1,0-1 0,-1 1 0,1-1-1,-1 0 1,3 0 0,7 1 37,0 0 1,0-1-1,0 0 1,0-1-1,0 0 0,0-1 1,0 0-1,0-1 1,-1 0-1,1 0 1,18-10-1,-22 9-64,1 0 0,-1 0 0,0-1 0,-1 0 0,1 0 0,-1-1 0,0 0-1,0 0 1,-1 0 0,1-1 0,-1 1 0,-1-1 0,1 0 0,-1-1 0,-1 1 0,4-11 0,-6 17 2,-1 0 0,0 1 1,1-1-1,-1 0 0,0 0 0,0 0 0,1 0 1,-1 1-1,0-1 0,0 0 0,0 0 0,0 0 1,0 0-1,0 0 0,0 1 0,-1-1 0,1 0 1,0 0-1,0 0 0,-1 1 0,0-3 0,-13 3-170,-17 22 157,27-17 118,0 0-1,0 0 1,1 1-1,-1-1 1,1 1 0,1 0-1,-1 0 1,1 0 0,0 0-1,1 0 1,-2 11 0,2-14-74,1-1 1,1 0 0,-1 0 0,0 0 0,0 1 0,1-1 0,-1 0-1,1 0 1,0 0 0,0 0 0,-1 0 0,1 0 0,1 0-1,-1 0 1,0 0 0,0-1 0,1 1 0,-1 0 0,1-1 0,-1 1-1,1-1 1,0 1 0,0-1 0,-1 0 0,1 0 0,0 0-1,0 0 1,0 0 0,0 0 0,0 0 0,1-1 0,-1 1 0,0-1-1,0 0 1,0 1 0,3-1 0,3 1 8,0 0-1,1-1 1,-1 1 0,1-2 0,-1 1-1,0-1 1,1 0 0,-1-1-1,0 0 1,0 0 0,0-1 0,0 0-1,10-6 1,-4 0-366,1-1 1,-2-1-1,1 0 1,-2 0-1,16-19 0,-32 100-1424,4-66 1014,0 7-2013,4-6-3305,8-4-7185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8200,'0'0'8322,"7"-7"-6992,22-21 95,-32 31-935,0 0 0,1 1 0,-1-1 0,1 1 0,0-1 0,0 1 0,0 0 1,1 0-1,-1 0 0,1-1 0,0 2 0,0-1 0,0 0 0,0 8 0,1 1-371,0-1-1,1 1 1,1-1-1,4 20 0,-1 2-83,-4-27 8,-1-1-1,1 1 1,0 0 0,1 0-1,4 11 1,-5-17-17,0 1 0,0 0-1,0-1 1,0 1 0,0-1 0,0 1 0,1-1-1,-1 0 1,0 0 0,1 0 0,-1 1-1,1-1 1,-1 0 0,1-1 0,0 1 0,-1 0-1,1 0 1,0-1 0,0 1 0,-1-1-1,1 0 1,0 1 0,0-1 0,0 0 0,3 0-1,-4 0-77,0 0-1,1 0 1,-1 0-1,0 0 1,0 0-1,0-1 1,0 1-1,0 0 1,0 0-1,0-1 1,0 1-1,0-1 0,0 1 1,0-1-1,0 1 1,0-1-1,0 0 1,-1 1-1,1-1 1,0 0-1,0 0 1,-1 0-1,2-1 1,4-25-6951,-6 8-71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8456,'0'0'13666,"0"11"-12502,-1 1-821,-1-1-13,1 1 0,1-1 0,0 0 0,0 0 0,1 0 0,3 15 0,-3-25-310,1 0 0,-1 1 0,0-1 0,0 0 1,1 1-1,-1-1 0,1 0 0,-1 0 0,1 0 0,-1 0 0,1 0 0,-1-1 0,1 1 0,0 0 0,0-1 0,-1 1 0,1-1 0,0 0 1,0 0-1,0 1 0,-1-1 0,1 0 0,0-1 0,0 1 0,2-1 0,49-8 254,-2-16-176,-44 20-96,1 0 0,-1 1 0,1 1 0,0-1 0,0 1 0,0 0-1,1 1 1,-1 0 0,10-1 0,-18 3-7,1 1 1,0-1-1,0 0 0,-1 1 1,1-1-1,0 1 0,0-1 1,-1 1-1,1-1 1,-1 1-1,1 0 0,0-1 1,-1 1-1,0 0 0,1-1 1,-1 1-1,1 0 0,-1 0 1,0-1-1,1 1 0,-1 0 1,0 0-1,0 0 0,1-1 1,-1 2-1,6 32 271,-1-10 96,-4-23-314,0 1-1,0 0 1,0-1 0,0 0-1,1 1 1,-1-1-1,0 0 1,1 1 0,-1-1-1,1 0 1,-1 0-1,1 0 1,-1 0 0,1-1-1,0 1 1,-1 0-1,1-1 1,0 1 0,0-1-1,-1 1 1,1-1-1,0 0 1,0 0 0,0 0-1,0 0 1,-1 0-1,1 0 1,0-1 0,0 1-1,0 0 1,-1-1-1,1 1 1,2-2 0,9-3-29,-1 0 0,0-1 0,18-11 1,-16 9-200,-9 5-78,34-21-3380,-38 23 2972,1-1 0,-1 1 0,0 0-1,0-1 1,1 1 0,-1-1 0,0 0 0,0 1 0,0-1 0,-1 0 0,1 0 0,0-2-1,0-9-5370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14798,'0'0'6214,"62"19"-14542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9257,'0'0'7078,"3"9"-5081,-2-7-1952,0 1 129,-1 0 1,1 0-1,0 0 1,0 0 0,1 0-1,-1 0 1,1 0-1,0 0 1,-1 0-1,1-1 1,0 1 0,1-1-1,-1 1 1,0-1-1,1 0 1,-1 0-1,1 0 1,0 0 0,-1 0-1,1-1 1,0 1-1,0-1 1,0 0-1,0 0 1,1 0 0,-1 0-1,5 0 1,4 0 238,1-1-1,0 0 1,-1-1 0,1-1 0,-1 0 0,0-1 0,1 0 0,-1-1-1,17-7 1,-21 7-366,0 0 1,0 0-1,0 0 0,-1-1 0,1 0 0,-1-1 1,0 0-1,-1 0 0,1 0 0,-1-1 0,-1 0 1,1 0-1,-1 0 0,5-10 0,-9 15-32,0 0-1,0 1 1,-1-1 0,1 0-1,0 0 1,-1 0-1,1 0 1,-1 0-1,0 0 1,0 0 0,0-1-1,0 1 1,0 0-1,0 0 1,0 0-1,-1-3 1,0 4-16,1 0 0,-1 0 0,1 0 0,-1 0 1,0 1-1,1-1 0,-1 0 0,0 0 0,0 0 0,0 1 0,0-1 1,1 0-1,-1 1 0,0-1 0,0 1 0,0-1 0,0 1 0,0 0 1,0-1-1,-1 1 0,1 0 0,-1 0 0,-2-1-17,1 1-1,-1 0 1,1 1 0,-1-1 0,1 0-1,-1 1 1,1 0 0,0 0-1,-1 0 1,1 0 0,0 1 0,0-1-1,0 1 1,0 0 0,0 0-1,0 0 1,-4 4 0,-2 3-7,1 1 0,0 0 0,0 0 0,1 1 1,-9 19-1,13-23 18,0-1 0,0 1 1,1-1-1,0 1 0,0 0 1,1 0-1,0 0 0,0 0 0,0 0 1,1 0-1,1 12 0,0-17 4,-1 0-1,1-1 0,0 1 0,0-1 1,-1 1-1,1-1 0,0 0 1,0 1-1,1-1 0,-1 0 1,0 0-1,0 0 0,1 0 0,-1 0 1,0 0-1,1 0 0,-1 0 1,1 0-1,-1-1 0,1 1 1,-1-1-1,1 1 0,0-1 0,-1 1 1,1-1-1,0 0 0,-1 0 1,3 0-1,53-1-461,-50 0 285,5 0-481,0-1 0,0-1 1,0 0-1,14-5 1,44-26-6319,-24 5-340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140 190 13741,'0'0'4095,"-10"5"-1939,-3 3-1476,-1 0-1,1 1 1,1 0-1,-13 12 0,20-17-424,0 1-1,0 0 0,1 0 0,0 1 0,0-1 1,0 1-1,0 0 0,1 0 0,0 0 0,0 1 1,1-1-1,0 0 0,-3 13 0,5-19-250,0 1-1,0-1 1,0 1-1,1-1 1,-1 1-1,0 0 1,0-1-1,0 1 1,0-1-1,0 1 1,1-1-1,-1 1 1,0-1-1,1 1 1,-1-1-1,0 1 1,1-1-1,-1 1 1,0-1-1,1 0 1,-1 1-1,1-1 1,-1 0-1,1 1 1,-1-1-1,1 0 1,-1 0-1,1 1 1,-1-1-1,1 0 1,-1 0-1,2 0 1,27 3 102,27-11 67,-45 4-166,0-1-1,0 0 0,-1-1 1,1 0-1,-2 0 1,1-1-1,-1-1 1,0 1-1,0-2 0,-1 1 1,0-1-1,0 0 1,-1-1-1,0 1 1,-1-2-1,5-10 0,-2 3-21,-1 0-1,-1-1 0,0 0 1,-1 0-1,-2 0 0,0-1 1,-1 1-1,1-36 0,-6 51-168,-3 10 89,-3 12-5,1 0 122,2 1 0,0 0-1,2 0 1,0 1 0,1-1 0,1 1-1,0-1 1,4 26 0,-2-39-132,0 1-1,0 0 1,1 0 0,0-1 0,0 1-1,0-1 1,1 0 0,0 1 0,0-1-1,1-1 1,0 1 0,0 0 0,0-1-1,1 0 1,0 0 0,0 0-1,0-1 1,0 1 0,1-1 0,-1 0-1,1-1 1,0 0 0,0 0 0,1 0-1,-1 0 1,13 2 0,27 2-4599,-1-7-3458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13741,'0'0'8307,"13"-4"-7421,94-18 924,-90 19-1701,0 2 0,0 0 1,0 0-1,0 2 1,24 3-1,-38-4-108,-1 1-1,1 0 1,-1 0-1,1 0 1,0 0 0,-1 1-1,0-1 1,1 0-1,-1 1 1,0 0-1,0 0 1,0-1 0,0 1-1,0 0 1,0 1-1,0-1 1,-1 0-1,1 0 1,-1 1 0,0-1-1,0 1 1,0-1-1,0 1 1,0 0 0,0-1-1,0 5 1,1 7 0,0 1 0,-2 0 0,1-1 0,-3 17 0,3 30-1,-1-60 17,0 0 0,0 0 0,0-1-1,0 1 1,1 0 0,-1-1 0,0 1 0,1 0-1,-1-1 1,0 1 0,1-1 0,-1 1-1,1-1 1,-1 1 0,1-1 0,-1 1-1,1-1 1,0 1 0,-1-1 0,1 0-1,-1 1 1,1-1 0,0 0 0,-1 1 0,1-1-1,0 0 1,-1 0 0,1 0 0,0 0-1,0 1 1,-1-1 0,1 0 0,0 0-1,-1 0 1,1-1 0,0 1 0,0 0 0,-1 0-1,1 0 1,0 0 0,-1-1 0,1 1-1,0 0 1,-1-1 0,1 1 0,-1-1-1,1 1 1,0 0 0,-1-1 0,1 1-1,-1-1 1,1 1 0,-1-1 0,1 0 0,30-30 1137,-25 21-1073,-1 0 0,0 0 0,-1-1 0,0 0 0,0 0 0,-1 0 0,-1 0 0,0 0 0,0-1 0,-1 1 0,0-1 0,-1 1 0,-1-1 0,0 1 0,0-1-1,-1 1 1,-4-12 0,6 21-83,-1 1 0,1-1 0,-1 1 0,0 0-1,0-1 1,1 1 0,-1 0 0,0-1-1,0 1 1,0 0 0,0 0 0,-1 0 0,-1-2-1,2 3-11,1 0 0,0-1 0,-1 1 0,1 0-1,0 0 1,-1 0 0,1 0 0,0 0 0,-1 0 0,1 0-1,-1 0 1,1 0 0,0 0 0,-1 0 0,1 0 0,0 1-1,-1-1 1,1 0 0,0 0 0,-1 0 0,1 0 0,0 1-1,-1-1 1,1 0 0,0 0 0,0 0 0,-1 1 0,1-1-1,0 0 1,0 1 0,-1-1 0,1 0 0,0 1-1,0-1 1,-1 2-50,0 0 0,1-1-1,-1 1 1,1 0 0,-1-1-1,1 1 1,0 0-1,0 0 1,0 0 0,0-1-1,0 1 1,0 0 0,1 0-1,-1-1 1,0 1 0,1 0-1,0-1 1,-1 1 0,1 0-1,0-1 1,0 1 0,1 2-1,2 0-269,0 0 0,0 0 0,0 0-1,0-1 1,1 1 0,-1-1 0,1 0 0,0-1 0,0 1-1,0-1 1,0 0 0,0 0 0,0 0 0,1-1 0,9 2-1,8 0-2118,1-1 0,32-2-1,-34 0 459,21-2-2350,-4-6-2947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171 114 3395,'0'0'8953,"-2"-8"-4619,1 5-4076,1 1 0,-1 0-1,0-1 1,0 1-1,0 0 1,0 0 0,0 0-1,-1 0 1,1 0 0,-1 0-1,1 0 1,-1 0-1,0 1 1,0-1 0,0 1-1,-2-3 1,2 4-138,-1-1 1,1 0 0,0 1 0,-1-1 0,1 1-1,0 0 1,-1 0 0,1 0 0,-1 0-1,1 0 1,0 0 0,-1 1 0,1-1-1,0 1 1,-1 0 0,1 0 0,0-1-1,0 2 1,0-1 0,0 0 0,-4 2-1,-1 2 55,-1 0 0,1 0 1,0 0-1,0 1 0,0 0 0,1 1 0,0-1 0,0 1 0,1 0 0,0 1 0,0-1 0,1 1 0,-5 10 0,9-18-170,0 1 0,0-1 1,-1 1-1,1-1 0,0 1 0,0-1 1,0 0-1,0 1 0,0-1 1,0 1-1,0-1 0,0 1 1,0-1-1,0 1 0,1-1 0,-1 1 1,0-1-1,0 1 0,0-1 1,0 0-1,1 1 0,-1-1 0,0 1 1,0-1-1,1 0 0,-1 1 1,0-1-1,1 0 0,-1 1 0,0-1 1,1 0-1,-1 0 0,1 1 1,0-1-1,21 4 186,25-12 84,6-16-214,-46 19-148,0 1-1,1 1 1,-1-1 0,1 1-1,0 0 1,0 1-1,0 0 1,16-2-1,-22 31-190,-2-22 285,-1 3 74,1-1 1,1 0-1,-1 1 0,1-1 0,3 12 1,-3-18-71,-1 0 1,0-1 0,0 1-1,1 0 1,-1-1 0,0 1-1,1 0 1,-1-1 0,1 1-1,-1-1 1,1 1 0,-1-1-1,1 1 1,-1-1-1,1 1 1,0-1 0,-1 1-1,1-1 1,0 0 0,-1 1-1,1-1 1,0 0 0,-1 0-1,1 0 1,1 1 0,0-2-2,-1 1 0,1 0 0,0-1 1,0 1-1,0-1 0,0 0 0,-1 0 0,1 0 0,0 1 1,-1-2-1,1 1 0,0 0 0,-1 0 0,3-3 1,1-1-29,1 0 0,-1 0 0,0 0 0,0-1 0,-1 0 0,0 0 0,0 0 1,0-1-1,-1 0 0,0 1 0,0-1 0,-1 0 0,1 0 0,-2 0 0,1-1 1,-1 1-1,0 0 0,0-1 0,-2-14 0,1 22-99,23 15-65,-14-13 234,0-1 0,-1 0 0,1 0 0,0-1 0,0 0 0,-1-1 0,1 0 0,0 0 0,-1 0 0,1-2 0,-1 1 0,10-4 0,-11 3-35,-1 1 1,1-1 0,-1-1 0,0 1 0,0-1 0,0 0-1,-1-1 1,1 1 0,-1-1 0,0 0 0,0 0 0,-1-1-1,1 1 1,-1-1 0,5-9 0,-9 13 25,-2 5-62,0 0 0,0 0 0,0-1 0,0 1 0,1 1 0,-1-1 0,1 0 0,0 0 0,-1 4 0,0-2 22,-6 15 186,2 1-1,-7 27 1,12-41-82,0 0 0,0 0 1,0 0-1,1-1 0,0 1 0,0 0 0,1 0 0,-1 0 1,2 0-1,-1 0 0,4 9 0,-3-13-77,0 0 0,0-1 0,1 1 1,-1-1-1,0 0 0,1 1 0,0-1 0,0 0 0,-1 0 0,1-1 0,0 1 0,0-1 0,1 1 0,-1-1 0,0 0 0,0 0 0,1 0 0,3 0 0,-5-1-113,0 1 0,0-1 0,1 1 0,-1-1 0,0 0 0,0 0 0,0 0 0,0 0 0,0 0-1,0 0 1,0-1 0,0 1 0,0-1 0,0 0 0,0 1 0,0-1 0,0 0 0,0 0 0,0 0-1,0 0 1,-1-1 0,1 1 0,0 0 0,-1-1 0,1 1 0,-1-1 0,0 1 0,1-1 0,1-3-1,-1-2-991,-1 1 0,0-1 0,0 0 0,0 1-1,-1-1 1,0-8 0,0 9 103,0-40-6945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9769,'0'0'12626,"-7"11"-11468,-48 63 828,-66 66 0,76-90-1356,40-50-4208,1-13 790,1-25-2926,2 27 2190,-4-17-4319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16047,'0'0'3363,"26"51"-3267,-5-34-31,4 0-1731,3 0-1505,4-2-384,-2-5-3876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11659,'0'0'6945,"-8"1"-5450,0 1-1224,0 0-1,0 1 1,1 0 0,-1 1-1,1 0 1,0 0 0,0 0-1,0 1 1,1 0-1,-7 5 1,9-6-68,0-1-1,1 1 1,-1-1 0,1 1-1,0 0 1,0 1 0,0-1 0,0 0-1,1 1 1,0-1 0,-1 1-1,2 0 1,-1 0 0,1 0-1,-1 0 1,2 0 0,-1 0-1,0 0 1,1 8 0,0-12-197,0 0 0,1 0 0,-1 0 1,0 0-1,1-1 0,-1 1 0,0 0 1,1 0-1,-1 0 0,1-1 0,-1 1 0,1 0 1,0 0-1,-1-1 0,1 1 0,0-1 1,-1 1-1,1-1 0,0 1 0,0-1 1,0 1-1,-1-1 0,1 0 0,0 1 0,1-1 1,31 4 148,-23-5-107,1 0-1,-1 0 1,0-1-1,11-4 1,-5-1-89,-1-1 0,0-1 0,0 0 0,-1-1 0,15-14 0,2 1 15,-31 23 24,0-1-1,0 1 1,1 0 0,-1 0 0,0 0 0,0 0 0,0 0 0,0-1 0,1 1 0,-1 0 0,0 0 0,0 0-1,0 0 1,0 0 0,1 0 0,-1 0 0,0 0 0,0 0 0,0 0 0,1 0 0,-1 0 0,0 0-1,0 0 1,1 0 0,-1 0 0,0 0 0,0 0 0,0 0 0,0 0 0,1 0 0,-1 0 0,0 1 0,0-1-1,0 0 1,1 0 0,-1 0 0,0 0 0,0 0 0,0 0 0,0 1 0,0-1 0,0 0 0,1 0 0,-1 0-1,0 0 1,0 1 0,0-1 0,0 0 0,0 0 0,0 0 0,0 1 0,0-1 0,0 0 0,0 0 0,0 0-1,0 1 1,0-1 0,2 22 275,-3-20-203,1 0-1,0 0 0,0 0 0,0 0 1,0 0-1,0-1 0,0 1 1,0 0-1,1 0 0,-1 0 0,1 0 1,-1 0-1,1 0 0,0 0 1,0-1-1,0 1 0,0 0 0,1 2 1,3-3-26,1 0 0,-1 0 0,0 0 0,0 0 0,1-1 0,-1 0 0,0 0 1,1 0-1,-1-1 0,0 0 0,0 0 0,7-2 0,61-30-89,-63 27-195,0 1-1,0 0 0,1 0 0,-1 1 0,1 1 0,0 0 0,0 0 1,20-2-1,-30 5 235,0 1 0,0-1 0,-1 1 0,1-1-1,0 1 1,0-1 0,0 1 0,0-1 0,-1 1 0,1-1 0,0 1 0,0 0 0,-1 0 0,1-1 0,-1 1 0,1 0 0,-1 0 0,1 0 0,-1 0 0,1 0-1,-1 0 1,0 0 0,1-1 0,-1 1 0,0 0 0,0 2 0,0-1-161,1-1 0,-1 1 0,0-1 0,1 1-1,0-1 1,-1 0 0,1 1 0,0-1 0,-1 1 0,1-1 0,0 0 0,0 0-1,0 1 1,0-1 0,0 0 0,0 0 0,1 0 0,-1 0 0,0 0 0,0-1 0,1 1-1,-1 0 1,3 0 0,34-1-6153,-15-7 1136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15759,'0'0'8632,"-9"1"-7687,0 1-657,1 0-1,-1 0 1,1 1 0,0 0 0,0 0-1,0 1 1,1 0 0,-11 8 0,13-10-254,1 2 0,0-1 0,0 0 1,0 1-1,1-1 0,-1 1 0,1 0 1,0 0-1,0 1 0,1-1 0,-1 1 1,1-1-1,0 1 0,0 0 0,0 0 1,1 0-1,-1 0 0,0 7 0,2-11-163,0 1-1,0-1 1,0 0-1,1 1 1,-1-1-1,0 0 1,0 1-1,1-1 1,-1 0-1,1 0 1,-1 1-1,1-1 1,-1 0-1,1 0 1,0 0-1,0 0 1,0 0-1,-1 1 1,1-2-1,0 1 1,0 0-1,3 2 1,-1-1-397,0 0 1,1-1-1,0 1 1,-1-1-1,1 0 1,0 0-1,-1 0 1,6 1-1,2-1-1150,-1 0 0,1-1-1,-1 0 1,1-1 0,18-3-1,-7-5-1638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49 112 8136,'0'0'12572,"10"-2"-11393,-3 1-1065,90-16 3436,-90 15-3263,0 0-1,0 0 1,0 0-1,-1-1 1,1 0-1,-1 0 1,0-1-1,1 0 1,-2 0-1,1 0 1,0-1-1,8-9 1,-13 14-277,-1-1 0,1 1 1,-1-1-1,1 0 1,-1 0-1,1 1 0,-1-1 1,1 0-1,-1 0 0,0 1 1,0-1-1,1 0 1,-1 0-1,0 0 0,0 0 1,0 0-1,0 1 0,0-1 1,0 0-1,0 0 0,0 0 1,0 0-1,0 0 1,0 1-1,-1-1 0,1 0 1,0 0-1,0 0 0,-1 0 1,1 1-1,-1-2 1,-1 1-12,0-1 0,0 1 0,1 0 0,-1 0 0,0 0 1,0 0-1,0 0 0,0 0 0,0 1 0,0-1 0,-1 1 1,-1-1-1,-62 0-139,57 2 137,0 1-1,1 0 1,-1 1-1,1 0 0,0 0 1,0 1-1,0 0 1,0 0-1,0 1 1,1 0-1,-13 11 1,16-13 57,-1 1 1,1 0-1,0 0 1,0 1-1,0-1 1,1 1-1,0 0 1,0 0-1,0 0 1,0 0-1,1 0 1,0 1-1,0-1 1,0 1-1,1-1 1,-1 1-1,1 0 1,0 10-1,2-13-31,0-1-1,-1 1 1,1-1-1,0 1 0,1-1 1,-1 1-1,0-1 1,1 0-1,-1 0 1,1 0-1,0 0 1,-1 0-1,1 0 1,0 0-1,0-1 0,1 1 1,-1-1-1,0 1 1,0-1-1,1 0 1,-1 0-1,1 0 1,-1 0-1,1 0 1,-1-1-1,4 1 1,9 3 25,1-1 1,31 1 0,-43-3-49,-2-1-36,30 2-761,53-3 0,-28-10-2747,-49 8 1801,1 0-1,-1-1 1,0 1 0,12-9-1,13-11-12717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12204,'0'0'5808,"0"7"-4538,-1-5-1193,1 0 1,0-1-1,1 1 0,-1 0 0,0-1 1,0 1-1,1-1 0,-1 1 0,1 0 0,-1-1 1,1 1-1,0-1 0,-1 1 0,1-1 1,0 0-1,0 1 0,0-1 0,0 0 1,0 1-1,1-1 0,-1 0 0,0 0 0,0 0 1,1 0-1,-1 0 0,1-1 0,-1 1 1,1 0-1,2 0 0,6 2 406,1-1 0,-1-1 0,1 0 0,15 0 0,-15-1-261,242-1 2117,-48-1-2327,0 14-3852,-200-11-341,-13-1-164,6 0 4159,-19 0-5393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71 8296,'0'0'5189,"-5"-8"-2573,0 1-1911,3 5-495,0 0 0,1-1 0,-1 1 0,0-1 0,1 1 0,-1-1 0,1 0 0,0 0-1,0 0 1,0 1 0,0-1 0,1 0 0,-1 0 0,1-3 0,0 5-150,-1 1 1,1 0-1,0 0 1,0-1-1,0 1 1,0 0-1,0-1 1,0 1 0,0 0-1,0-1 1,0 1-1,0 0 1,0-1-1,0 1 1,0 0-1,0-1 1,0 1-1,0 0 1,0-1-1,0 1 1,0 0-1,0-1 1,0 1-1,1 0 1,-1-1-1,0 1 1,0 0-1,0 0 1,1-1-1,-1 1 1,0 0-1,0 0 1,1 0-1,-1-1 1,0 1-1,0 0 1,1 0-1,-1 0 1,0 0-1,1-1 1,-1 1-1,0 0 1,1 0-1,-1 0 1,0 0 0,1 0-1,-1 0 1,0 0-1,1 0 1,-1 0-1,0 0 1,1 0-1,-1 0 1,0 0-1,1 0 1,-1 1-56,1-1 1,-1 1 0,0-1 0,1 1 0,-1 0 0,0-1 0,0 1-1,1-1 1,-1 1 0,0 0 0,0-1 0,0 1 0,0-1-1,0 1 1,0 0 0,0-1 0,0 1 0,0-1 0,0 1-1,0 0 1,0-1 0,0 1 0,-1 0 0,1-1 0,0 1 0,0-1-1,-1 1 1,1-1 0,0 1 0,-1-1 0,1 1 0,-1-1-1,0 2 1,-10 7 56,0 0 0,-1 0-1,0-1 1,0 0 0,-1-1-1,-26 11 1,16-7 77,-64 28 592,48-22-358,1 1-1,0 1 1,-61 43-1,95-59-353,1 0-1,-1 0 1,1 1-1,0-1 1,0 1-1,0-1 1,0 1-1,-4 8 1,7-11-18,0 0-1,-1 0 1,1 0 0,0 0 0,0 0-1,-1 0 1,1 1 0,0-1 0,0 0-1,0 0 1,0 0 0,1 0 0,-1 0-1,0 0 1,0 0 0,1 0 0,-1 0-1,0 0 1,1 1 0,-1-2 0,1 1-1,0 0 1,-1 0 0,1 0 0,0 0-1,-1 0 1,1 0 0,0-1 0,0 1-1,0 0 1,0-1 0,-1 1 0,1 0 0,0-1-1,0 1 1,0-1 0,0 0 0,1 1-1,-1-1 1,2 1 0,28 7-22,0 0-1,1-2 1,56 3 0,-23-3-594,71 8-2610,-44-11-2646,-11-3-4011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14189,'0'0'4618,"1"12"-3561,15 127 1596,52 212 0,-57-325-2597,-7-14-101,-16-24-638,-29-34-1898,-61-55 1,30 33 3059,71 68-422,1 0 0,0-1 0,0 1 0,-1 0 0,1 0 0,0 0 0,0 0 0,0-1 0,-1 1 0,1 0 1,0 0-1,0-1 0,0 1 0,0 0 0,0 0 0,-1-1 0,1 1 0,0 0 0,0 0 0,0-1 0,0 1 0,0 0 0,0 0 0,0-1 0,0 1 0,0 0 0,0-1 0,0 1 0,0 0 0,0 0 0,0-1 0,0 1 0,0 0 0,0 0 1,1-1-1,-1 1 0,0-1 0,13-3 731,25 3-650,-30 2 179,54-1-129,112-1-794,-58-2-7869,-68 0 2501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191 312 11659,'-9'0'3721,"-2"-1"-2920,-3 0 284,0 1 0,0 1 0,-22 3 0,31-3-906,0 0 0,1 0-1,-1 1 1,0 0 0,1 0 0,-1 0 0,1 0 0,-1 1-1,1 0 1,0 0 0,0 0 0,0 0 0,1 1-1,-1-1 1,-3 6 0,5-6-35,-1 0 1,1 1-1,0-1 0,0 0 1,1 1-1,-1 0 0,1-1 0,0 1 1,-1 0-1,2 0 0,-1 0 0,0 6 1,1-9-123,0 1 0,0-1 0,1 1 1,-1-1-1,1 0 0,-1 1 0,1-1 0,-1 1 1,1-1-1,0 0 0,0 1 0,0-1 1,0 0-1,0 0 0,0 0 0,0 0 0,0 0 1,0 0-1,0 0 0,1 0 0,-1 0 0,0 0 1,1-1-1,-1 1 0,0-1 0,1 1 1,-1-1-1,1 1 0,-1-1 0,1 0 0,-1 1 1,1-1-1,-1 0 0,3 0 0,7 0 14,0 0 0,0 0 0,0-1 0,0-1 0,0 0-1,0 0 1,-1-1 0,1 0 0,-1-1 0,0 0 0,0-1 0,11-7-1,-15 9-32,0 0-1,0-1 1,-1 0-1,1-1 1,-1 1-1,0-1 1,0 0-1,-1 0 1,1 0-1,-1-1 0,0 0 1,-1 0-1,0 0 1,1 0-1,-2 0 1,1-1-1,-1 1 1,0-1-1,0 1 1,1-11-1,-4 18-69,1-1 1,0 1-1,-1 0 1,1 0-1,-1 0 0,1-1 1,-1 1-1,1 0 0,-1-1 1,1 1-1,-1 0 0,0-1 1,1 1-1,-1-1 0,0 1 1,1-1-1,-1 1 0,0-1 1,0 1-1,0-1 1,1 0-1,-1 1 0,0-1 1,0 0-1,0 0 0,0 0 1,0 0-1,0 0 0,0 0 1,1 0-1,-1 0 0,0 0 1,0 0-1,0 0 0,0 0 1,0-1-1,1 1 1,-1 0-1,0-1 0,0 1 1,0 0-1,1-1 0,-1 1 1,0-1-1,0 0 0,1 1 1,-1-1-1,1 1 0,-1-1 1,0 0-1,1 0 0,-1 1 1,1-1-1,0 0 1,-1 0-1,1 1 0,0-1 1,-1 0-1,1 0 0,0 0 1,0 0-1,0 0 0,-1-1 1,1 3-31,0 0 1,0 1 0,0-1-1,0 0 1,0 0 0,0 1-1,0-1 1,0 0 0,1 1-1,-1-1 1,0 0 0,1 0-1,-1 0 1,1 1-1,-1-1 1,1 0 0,0 0-1,-1 0 1,1 0 0,0 0-1,0 0 1,0 0 0,0 0-1,-1 0 1,3 1 0,-1-2-91,0 1 1,0 0-1,0-1 1,0 1-1,1-1 1,-1 0-1,0 0 1,0 0 0,0 0-1,0 0 1,1 0-1,-1 0 1,4-2-1,2 0-429,-1 0 1,1-1-1,-1 0 0,0-1 1,0 1-1,0-1 0,11-9 0,-9 5-248,-1 0-1,-1 0 0,1-1 0,-1 0 1,-1 0-1,0 0 0,0-1 1,-1 0-1,0 0 0,-1-1 0,6-20 1,-1-20 1292,-8-3 4887,-1 52-5109,0 1 0,-1-1 0,1 0 1,0 0-1,0 0 0,-1 1 1,1-1-1,-1 0 0,1 1 1,-1-1-1,0 0 0,0 1 1,0-1-1,0 1 0,0-1 0,0 1 1,0 0-1,0-1 0,-1 1 1,1 0-1,0 0 0,-1 0 1,1 0-1,-3-2 0,2 3-76,1 0-1,0 0 0,0 0 1,0 0-1,0 0 0,-1 1 1,1-1-1,0 0 1,0 0-1,0 1 0,0-1 1,0 1-1,0-1 0,0 1 1,0-1-1,0 1 0,0 0 1,0 0-1,0-1 1,0 1-1,0 0 0,1 0 1,-1 0-1,0 0 0,0 0 1,1 0-1,-1 0 0,1 0 1,-1 0-1,1 0 1,-1 0-1,1 0 0,0 0 1,0 0-1,-1 1 0,1-1 1,0 1-1,-5 18 432,2-1 0,0 1 0,0-1 0,2 1 0,1 0 0,0 0 0,1 0 0,4 19 0,-3-28-411,1 0 0,-1-1-1,1 1 1,1-1 0,0 1 0,1-1 0,0-1 0,0 1 0,1-1 0,0 0 0,1 0 0,0-1-1,0 1 1,1-2 0,16 14 0,0-11-255,-24-10 84,1 0 0,-1 0 0,1 0 1,-1 0-1,1 0 0,-1 0 0,1-1 1,-1 1-1,1 0 0,-1 0 0,1 0 1,-1-1-1,1 1 0,-1 0 1,0-1-1,1 1 0,-1 0 0,1-1 1,-1 1-1,0-1 0,1 1 0,-1 0 1,0-1-1,0 1 0,1-1 0,-1 0 1,1-1-10,-1-1 1,0 1-1,0 0 1,0 0-1,0-1 1,0 1-1,0 0 1,-1 0 0,1 0-1,-1-1 1,0 1-1,1 0 1,-1 0-1,0 0 1,0 0-1,0 0 1,-3-3-1,-6-9 14,-1 0 0,0 1-1,-1 1 1,-19-16 0,23 21 44,0 1 0,0 0 0,-1 1 0,1-1 0,-2 2 0,1-1 0,0 1 0,-20-5 0,17 9 234,13 6-149,21 7-98,3-5-269,1-2 1,0 0 0,0-2-1,0-1 1,31-1-1,67-7-7327,-83-3 2045,-8-3-352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112 279 6150,'0'0'7201,"-9"2"-4361,2 0-2348,0 0 1,0 1-1,0 0 0,0 0 0,0 1 0,1 0 0,-12 8 0,15-9-280,0-1-1,0 0 1,0 1-1,1 0 0,-1 0 1,1 0-1,0 0 1,0 0-1,0 0 1,0 0-1,1 1 1,-1-1-1,1 1 1,0-1-1,0 1 1,0-1-1,0 1 1,0 0-1,1-1 1,0 1-1,0 5 1,1-8-192,-1 0 1,1 1 0,0-1 0,-1 1-1,1-1 1,0 0 0,0 0-1,0 1 1,0-1 0,1 0 0,-1 0-1,0 0 1,0 0 0,1 0-1,-1 0 1,0-1 0,1 1 0,-1 0-1,1-1 1,-1 1 0,1-1-1,-1 1 1,1-1 0,0 0 0,-1 0-1,1 0 1,-1 0 0,1 0-1,-1 0 1,1 0 0,0 0 0,-1 0-1,3-2 1,4 2 11,1-2 0,-1 1 0,-1-1 0,1 0 1,12-5-1,-11 2-128,0 0 1,0-1 0,-1 0-1,0 0 1,9-10 0,-14 13 37,0 0 1,0 0 0,0 0-1,0-1 1,-1 1 0,0-1-1,1 0 1,-1 1 0,-1-1-1,1 0 1,0 0 0,-1 0-1,0-1 1,0 1 0,0-6-1,-5 45-308,2-30 440,1 0 0,0 0 0,1 1 0,-1-1-1,1 0 1,0 0 0,1 6 0,0-9-40,-1 0 0,1 0 0,0-1 0,0 1 0,0 0 0,0 0 0,0-1 0,0 1 0,0 0 0,0-1 0,1 1 0,-1-1 0,1 0 0,-1 1 0,1-1 0,0 0 0,-1 0 0,1 0 0,0 0 0,0 0 0,0 0 0,-1-1 0,4 1 0,2 1 29,1 0 0,0-1-1,0 0 1,0-1-1,0 0 1,0 0 0,0 0-1,-1-1 1,1-1 0,0 1-1,0-1 1,-1 0 0,1-1-1,-1 0 1,1 0 0,-1-1-1,0 1 1,-1-1 0,1-1-1,-1 0 1,12-10 0,-6 4-53,0 0 1,0-1-1,-1-1 1,-1 0-1,0 0 1,-1-1 0,-1 0-1,0-1 1,10-23-1,-13 22-80,0 1 0,-1-1 0,-1 0 0,0 0 0,-1 0 0,-1 0 0,0-1 0,-4-31 0,3 47 61,0 0 1,0 0-1,0-1 0,-1 1 0,1 0 0,0 0 0,-1 0 0,1 0 0,-1 0 1,1 0-1,-1 0 0,1 0 0,-1 0 0,0 0 0,0 0 0,1 0 0,-1 0 0,0 1 1,0-1-1,0 0 0,0 0 0,0 1 0,0-1 0,0 1 0,0-1 0,0 1 1,0-1-1,0 1 0,0 0 0,0 0 0,-3-1 0,3 1 14,-1 1 0,0-1 1,0 0-1,0 1 0,1-1 0,-1 1 0,0 0 0,1 0 0,-1 0 1,0-1-1,1 1 0,-1 1 0,1-1 0,0 0 0,-1 0 0,1 0 0,0 1 1,0-1-1,-2 3 0,-5 10 121,0 0-1,0 0 1,1 0-1,1 1 1,1 0 0,0 1-1,1-1 1,1 1 0,0-1-1,1 1 1,1 0 0,0 28-1,2-39-91,0 0 0,0 0-1,1 0 1,-1 0 0,1 0 0,0 0-1,0 0 1,1-1 0,-1 1-1,1-1 1,0 1 0,0-1-1,1 0 1,-1-1 0,1 1 0,0 0-1,0-1 1,0 0 0,0 0-1,1 0 1,-1-1 0,1 1-1,0-1 1,-1 0 0,11 3 0,4 0-502,0 0 1,1-1 0,-1-1 0,1-1-1,30 0 1,-4-6-3921,-1-14-3379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7 145 9385,'0'0'6096,"-2"-9"-3453,1 6-2505,0 0-1,0 1 1,1-1 0,-1 0 0,1 0-1,0 0 1,0 0 0,0 0 0,0 0-1,1 0 1,-1 0 0,1 1 0,-1-1-1,3-4 1,-1 3 15,0 1 0,1 0-1,-1-1 1,1 1 0,0 0 0,0 0-1,0 0 1,0 1 0,1-1-1,-1 1 1,1 0 0,5-3 0,8-4 324,-1 1 0,1 1 0,29-8 0,-39 13-416,0 1 0,0-1 1,0 1-1,1 1 0,-1-1 0,0 1 0,0 0 0,1 1 1,-1-1-1,0 2 0,13 3 0,-17-4-57,-1 1-1,1 0 0,-1-1 1,0 1-1,0 0 1,0 1-1,0-1 1,0 0-1,0 0 0,-1 1 1,1-1-1,-1 1 1,0 0-1,1-1 1,-1 1-1,0 0 1,-1 0-1,1-1 0,0 1 1,-1 0-1,0 0 1,1 0-1,-1 0 1,-1 5-1,1 5 35,-1 0 1,0-1-1,-1 1 0,-5 16 1,-2-3-19,6-21-20,1 0 1,0 0-1,0 0 0,1 1 0,-1-1 0,1 1 0,0-1 0,1 1 0,-1 0 0,1 7 0,1-12 13,-1-1-1,0 1 1,1-1-1,-1 1 1,1-1-1,-1 1 1,1-1 0,-1 1-1,1-1 1,-1 1-1,1-1 1,0 1-1,-1-1 1,1 0 0,-1 0-1,1 1 1,0-1-1,-1 0 1,1 0-1,0 0 1,-1 1 0,1-1-1,0 0 1,0 0-1,-1 0 1,1 0-1,0 0 1,-1-1 0,1 1-1,0 0 1,-1 0-1,1 0 1,0-1-1,0 1 1,26-10 882,-7 0-557,-1-1-1,0-1 1,27-23 0,-37 28-306,0-1-1,-1 0 0,-1 0 1,1 0-1,-1-1 1,-1-1-1,1 1 0,-2-1 1,6-12-1,-9 19-27,-1 0-1,0 1 0,0-1 1,-1 0-1,1 0 1,-1 0-1,1 0 0,-1 0 1,0-1-1,0 1 1,0 0-1,-1 0 1,1 0-1,-1 0 0,0 0 1,1 1-1,-4-7 1,3 7-12,0 1 1,0-1 0,-1 1 0,1-1-1,-1 1 1,1 0 0,-1-1 0,0 1 0,1 0-1,-1 0 1,0 0 0,0 0 0,0 0 0,0 1-1,0-1 1,0 0 0,0 1 0,0 0-1,0-1 1,0 1 0,0 0 0,0 0 0,0 0-1,0 0 1,0 1 0,-4 0 0,6-1-13,0 0 1,-1 0 0,1 0-1,-1 0 1,1 0 0,-1 0-1,1 0 1,0 1 0,-1-1-1,1 0 1,-1 0 0,1 1-1,0-1 1,-1 0 0,1 0-1,0 1 1,-1-1 0,1 0-1,0 1 1,-1-1-1,1 0 1,0 1 0,0-1-1,-1 1 1,1-1 0,0 0-1,0 1 1,0-1 0,0 1-1,-1-1 1,1 1 0,0-1-1,0 0 1,0 1 0,0-1-1,0 1 1,0-1-1,0 1 1,0-1 0,1 1-1,-1-1 1,0 1 0,0-1-1,0 1 1,13 16-2169,-5-15 1176,0 1-1,1-1 1,-1-1 0,0 0 0,1 0 0,-1 0-1,0-1 1,11-1 0,1 1-1825,20 0-1557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14221,'0'0'11083,"51"42"-10891,-26-25-64,0 1-96,3 2 0,11-3-512,-2-4-1730,2-4-1826,-1-2-2947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83 10346,'-8'0'4948,"-7"-1"-3538,0 1 0,0 0 0,0 1 0,-25 5 0,31-4-1143,-1 1 1,1 0 0,0 0 0,0 1 0,0 0 0,0 1-1,1 0 1,0 0 0,0 1 0,0-1 0,0 2-1,1-1 1,0 1 0,-9 12 0,15-17-232,-1 0 0,1 0 0,0 0 0,-1 1 0,1-1 0,0 0 0,0 1 0,1-1 0,-1 1 0,0-1 0,1 1 0,-1 2 0,1-4-33,0 0 0,0 0 0,1 0 0,-1 0 0,0-1 0,0 1 0,0 0 1,1 0-1,-1 0 0,0-1 0,1 1 0,-1 0 0,1 0 0,-1-1 0,1 1 0,-1 0 0,1-1 0,-1 1 0,1-1 0,0 1 1,-1-1-1,1 1 0,0-1 0,0 1 0,-1-1 0,1 1 0,0-1 0,0 0 0,0 0 0,-1 1 0,1-1 0,0 0 1,0 0-1,0 0 0,0 0 0,1 0 0,9 0 31,0 0 0,0-1 0,0 0 0,0-1 0,0 0 0,-1-1 1,1 0-1,0-1 0,17-8 0,-22 9-39,0 0 1,-1-1 0,1 1-1,0-1 1,-1 0-1,0 0 1,0-1 0,0 1-1,-1-1 1,1 0-1,-1-1 1,0 1-1,-1-1 1,1 1 0,-1-1-1,0 0 1,3-11-1,-5 16-3,-1 1 0,0 0 0,0 0 0,0-1 0,0 1 0,1 0-1,-1-1 1,0 1 0,0 0 0,0-1 0,0 1 0,0 0 0,0-1-1,0 1 1,0 0 0,0-1 0,0 1 0,0 0 0,0 0 0,0-1-1,0 1 1,0 0 0,0-1 0,0 1 0,-1 0 0,1-1-1,0 1 1,0 0 0,0-1 0,0 1 0,-1 0 0,1 0 0,0-1-1,0 1 1,0 0 0,-1 0 0,1 0 0,0-1 0,-1 1 0,1 0-1,-1 0 1,-13 7-191,-14 20 89,3 15 79,24-40 48,-1 0 1,1 1 0,0-1 0,0 0 0,0 1 0,1-1 0,-1 1 0,1-1-1,-1 1 1,1-1 0,0 1 0,0 0 0,0-1 0,0 1 0,0-1 0,2 5-1,1-6-8,-1 0 0,1 1 0,0-1 0,0 0 0,1-1 0,-1 1 0,0 0 0,0-1 0,0 0 0,0 0 0,1 0 0,-1 0 0,0 0 0,6-2 0,0 2 22,95-11-226,-78 7-132,-1 0-1,0 2 0,41 2 0,-65 0 342,0 0 0,0 0 0,0 1 0,0-1-1,0 0 1,0 0 0,0 1 0,0-1-1,0 1 1,0-1 0,-1 1 0,1-1-1,0 1 1,0-1 0,0 1 0,0 0-1,-1-1 1,1 1 0,0 0 0,-1 0 0,1 0-1,-1-1 1,1 1 0,-1 0 0,1 0-1,-1 0 1,1 0 0,-1 0 0,0 0-1,0 0 1,1 0 0,-1 0 0,0 0 0,0 0-1,0 0 1,0 0 0,0 2 0,0-2 493,0-22 1153,1 0-1529,1 0-1,8-34 1,-6 34-363,0 0 0,1-34 0,-5 57 211,1-1 0,0 1 0,-1-1 1,1 1-1,0-1 0,-1 0 0,1 1 1,0-1-1,0 0 0,0 1 0,0-1 1,0 0-1,1 0 0,-1 0 0,0 0 1,1 0-1,-1 0 0,0-1 0,1 1 1,1 1-1,33 10 14,-28-11 21,-1-1 1,0-1 0,1 1-1,-1-1 1,1 0 0,-1-1 0,0 1-1,0-1 1,1-1 0,-1 0-1,-1 0 1,1 0 0,0-1-1,11-8 1,6-2 37,-22 23-51,-1 0 0,0 0 0,0 0-1,-1 0 1,-1 9 0,-1 0 87,0-11-41,1 0-1,0 1 0,0-1 1,0 0-1,1 0 0,0 0 1,1 1-1,0-1 0,0 0 1,3 11-1,-4-18-76,1 1-1,-1 0 1,1 0-1,-1 0 0,1-1 1,-1 1-1,1 0 1,0-1-1,-1 1 1,1-1-1,0 1 1,-1 0-1,1-1 1,0 0-1,0 1 1,-1-1-1,1 1 1,0-1-1,0 0 1,0 0-1,0 1 1,-1-1-1,1 0 0,0 0 1,0 0-1,0 0 1,0 0-1,0 0 1,0 0-1,-1 0 1,1 0-1,0-1 1,0 1-1,0 0 1,0-1-1,-1 1 1,1 0-1,0-1 1,0 1-1,0-1 1,-1 1-1,1-1 0,0 1 1,-1-1-1,1 0 1,-1 1-1,1-1 1,0 0-1,-1 1 1,1-3-1,2-1-728,0 0 0,0 0 0,-1 0 0,0-1 0,0 1 0,0-1 1,2-7-1,-2-19-4601,-1-8-1436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15022,'0'0'5445,"9"59"-5381,11-36-32,-1 1-224,6 1-833,3-2-768,2-1-1282,2-3-1378,-2-3-4675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 9321,'0'0'13330,"-9"1"-12754,2-1-450,0 1-1,0 1 1,1 0-1,-1 0 1,0 0-1,0 0 0,1 1 1,-9 5-1,11-6 24,1 1 0,-1-1-1,0 1 1,1 0 0,0 0 0,0 0-1,0 0 1,0 1 0,0-1 0,0 1-1,1 0 1,0 0 0,0 0 0,0 0-1,0 0 1,1 0 0,-2 6 0,3-9-140,0-1 1,0 1-1,0 0 1,0 0-1,0 0 1,0-1-1,1 1 1,-1 0-1,0 0 1,0 0-1,1-1 1,-1 1 0,0 0-1,1 0 1,-1-1-1,1 1 1,-1 0-1,1-1 1,0 1-1,-1-1 1,1 1-1,-1-1 1,1 1-1,0-1 1,0 1-1,-1-1 1,1 1 0,0-1-1,0 0 1,-1 1-1,1-1 1,0 0-1,0 0 1,0 0-1,-1 0 1,1 0-1,0 0 1,0 0-1,0 0 1,0 0-1,-1 0 1,1 0-1,0 0 1,0-1 0,0 1-1,0 0 1,45-11 177,-19-2-214,-1-1 0,25-18 0,25-14-298,-76 45 319,1 0 0,0 1 0,0-1 1,0 0-1,-1 1 0,1-1 0,0 1 0,0-1 0,0 1 0,0 0 0,0-1 0,0 1 1,0 0-1,0 0 0,0 0 0,0 0 0,0 0 0,0 0 0,0 0 0,0 0 0,0 0 0,0 0 1,0 0-1,0 1 0,0-1 0,0 0 0,0 1 0,0-1 0,0 1 0,-1-1 0,3 2 1,-2 0 17,0 1 1,0-1-1,0 1 1,-1-1-1,1 1 1,-1 0-1,1-1 1,-1 1 0,0 4-1,0-5 25,-1 0 0,1 0 0,0 0 0,0 1 0,0-1 0,0 0 0,1 0 0,-1 0 0,0 0 0,1 0 0,-1 0 0,1 0 0,0 0 0,0-1 0,0 1 0,0 0 0,0 0 0,0-1 0,0 1 0,0 0 0,1-1 0,-1 1 0,1-1 0,-1 0 0,1 1 0,0-1 0,-1 0-1,1 0 1,2 1 0,5-1-17,1-1 0,-1 0 0,1 0 0,-1-1 0,1-1 0,-1 1 0,0-1-1,0-1 1,0 0 0,0 0 0,0-1 0,-1 0 0,1 0 0,7-6 0,-6 4-95,-1 1 1,2 0 0,-1 0 0,0 1 0,1 1 0,0 0 0,0 0 0,0 1-1,20-2 1,-30 5 71,0-1 1,0 1-1,0-1 0,0 1 0,0-1 0,-1 1 0,1-1 0,0 1 1,0 0-1,-1-1 0,1 1 0,0 0 0,-1 0 0,1 0 0,-1-1 0,1 1 1,-1 0-1,1 0 0,-1 0 0,0 0 0,1 0 0,-1 0 0,0 0 1,0 0-1,0 0 0,0 2 0,0-2 7,1 1-1,-1-1 1,0 1 0,0-1-1,1 1 1,-1-1 0,1 1-1,-1-1 1,1 0 0,0 1-1,0-1 1,-1 0-1,1 1 1,0-1 0,0 0-1,0 0 1,0 0 0,0 0-1,1 0 1,-1 0 0,0 0-1,0 0 1,1-1 0,-1 1-1,0 0 1,3 0 0,0 0-330,1-1 1,0 0-1,-1 0 1,1 0-1,0-1 1,-1 1-1,1-1 1,4-2-1,3-1-1869,0-1-1,-1 0 0,18-11 0,4-5-4242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14830,'0'0'9961,"-11"2"-9309,-3 1-364,1 0 0,-1 0 1,1 2-1,0-1 0,-25 14 1,33-15-274,0 0 1,0 0 0,0 0 0,0 1-1,1 0 1,0 0 0,0 0 0,0 0-1,0 1 1,1-1 0,-1 1 0,1 0-1,0 0 1,1 0 0,-1 1-1,1-1 1,0 1 0,0-1 0,-1 12-1,2-15-116,1 1-1,-1 0 0,1-1 0,0 1 1,0 0-1,0-1 0,0 1 0,1 0 1,-1-1-1,1 1 0,-1 0 0,1-1 1,0 1-1,0-1 0,0 1 1,1-1-1,-1 1 0,0-1 0,1 0 1,-1 0-1,1 0 0,0 0 0,0 0 1,0 0-1,0 0 0,0-1 0,3 3 1,-1-3-411,1 1 0,-1-1 0,1 1 0,0-1 0,-1 0 0,1-1 0,0 1 0,0-1 0,-1 0 0,1-1 0,0 1 0,0-1 0,0 1 0,-1-2 1,7-1-1,17-9-3882,0-3-1094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49 132 8936,'0'0'13469,"9"3"-12252,-1 0-997,1 0-1,-1-1 1,0 0 0,1 0-1,0-1 1,-1 0-1,1-1 1,0 0-1,0 0 1,-1-1-1,1 0 1,0-1-1,-1 0 1,1 0-1,7-4 1,-15 6-198,17-7 160,-1-1 1,25-15 0,-39 21-170,0 0 1,1 0-1,-1 0 1,-1-1 0,1 1-1,0-1 1,0 1-1,-1-1 1,0 0-1,1 0 1,-1 0-1,0 0 1,-1-1-1,1 1 1,0 0-1,-1-1 1,0 1 0,0-1-1,0 0 1,0-4-1,-1 7-6,0 0 1,0 0-1,0 0 0,0 0 0,-1 0 0,1 0 0,0 0 1,-1 0-1,1 0 0,-1 0 0,1 0 0,-1 1 0,0-1 1,1 0-1,-1 0 0,0 0 0,1 1 0,-1-1 0,0 1 1,0-1-1,0 0 0,0 1 0,1-1 0,-1 1 0,-2-1 1,-35-7 12,24 7-48,-1 1 1,0 1-1,-17 2 0,20 0 14,0 1 1,-1 0-1,1 0 0,1 1 0,-1 1 0,1 0 0,0 1 0,-11 8 0,15-10 76,0 0-1,0 1 0,1-1 0,0 1 0,1 1 0,-1-1 0,1 1 1,0 0-1,1 0 0,0 0 0,0 1 0,0 0 0,-3 10 1,7-16-33,-1 1 1,1-1-1,-1 0 1,1 1 0,0-1-1,0 1 1,0-1 0,0 0-1,0 1 1,1-1 0,-1 0-1,1 1 1,0-1-1,-1 0 1,1 0 0,0 1-1,0-1 1,1 0 0,-1 0-1,0 0 1,3 3-1,0-2 0,0 0 0,0 0 0,0 0 0,0 0 0,0-1 0,1 1 0,-1-1 0,1 0 0,-1-1 0,6 2 0,12 2 4,1-1 0,-1-1-1,36 0 1,-52-2-29,45 0-1000,0-2 0,53-7 0,-77 3-1447,0 0 1,0-2-1,26-10 0,8-9-8762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80 241 9769,'-8'5'-101,"0"-2"122,-31 19 363,37-20-350,0-1 0,0 0 0,0 1 0,1 0 0,-1-1 0,1 1 0,-1 0 0,1 0-1,0-1 1,-1 1 0,1 0 0,0 0 0,0 1 0,1-1 0,-1 0 0,0 0 0,1 0 0,-1 1 0,1 2 0,0-4-26,1-1 1,-1 1-1,1 0 1,-1 0-1,1-1 1,-1 1-1,1 0 1,0-1 0,-1 1-1,1 0 1,0-1-1,0 1 1,0-1-1,-1 0 1,1 1-1,0-1 1,0 1 0,0-1-1,0 0 1,0 0-1,0 0 1,0 0-1,0 1 1,-1-1-1,1 0 1,0 0 0,0-1-1,2 1 1,34-1 448,-31 1-335,192-28 1015,261 43-927,-172 1-180,371 18 1705,94 2-1527,-253-28-184,723 7 43,200-4 35,-507-40-6,0-35-53,327-15-17,-1237 79-26,1540-76 0,-101 12 395,-246 3 507,-1036 44-1114,209-17 896,-124 29-5731,-231 5 1236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9097,'0'0'3037,"7"2"-2946,43 6-50,-1-2-1,85-2 1,110-16 46,-9 0 195,946 14 1174,-432 1-430,-455-3-847,831 7 1639,-1055-6-1664,127 2 351,245 36 0,-327-9-1636,-89-23-1032,-15-5-1617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4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5285,'-9'0'358,"-34"3"98,-5 1 1977,-59-2 0,95-5-282,23 0-851,24 0-171,-15 2-658,1-1 1,27-6-1,-27 3-410,0 2 0,31-1 0,214 17 512,-141-4-234,224-5 1062,-83-4-1350,-14 4-31,356 25 436,277 47 131,201-38-528,-878-30-36,0-10 0,272-36 0,-311 17 17,338 1 0,-265 48 841,-230-25 213,-9-2-2078,-9 0-5692,-9-1-921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85 4612,'0'0'1912,"-8"-4"-1021,-1 1-641,6 2-161,0 0 0,0 0 0,0 0-1,1 0 1,-1-1 0,0 1 0,0-1-1,1 1 1,-1-1 0,1 0 0,-1 0-1,-3-5 1,-4-8 1041,3 5 188,6 31-1278,2-19-45,-1 0 0,1 0 0,0 0 1,0 0-1,0 0 0,0 0 0,0 0 1,0 0-1,0-1 0,1 1 0,-1 0 0,1-1 1,-1 1-1,1-1 0,-1 0 0,1 1 1,0-1-1,0 0 0,0 0 0,0 0 0,0 0 1,0 0-1,0-1 0,0 1 0,0-1 1,0 1-1,0-1 0,4 0 0,9 3 11,0-2 0,29 0 0,-33-2 13,75 1 349,3-2-30,1 4 1,119 19-1,-121-10-99,-1-4 0,139-8 0,-93-1-161,157-4-34,162 3-8,-19 40 231,344-8 780,-91-54-711,274 3-299,-680 34-37,213 4 0,356 0 38,-64-22 390,-246-4-189,547-46-126,-482 14-66,636 21-39,-545 18-5,543 34-19,-439-15 268,-568-17-114,391-44-67,-2 1-73,-595 44-22,0 1 1,44 9-1,-59-8 18,1 0 0,-1 1-1,0 1 1,-1 0 0,1 0 0,-1 1-1,0 0 1,0 0 0,11 9-1,-18-11-198,0-1 0,0 1 0,0-1-1,0 1 1,0 0 0,-1 0 0,1 0-1,-1 0 1,2 6 0,-3-8 91,1-1 1,-1 1-1,0 0 0,1 0 1,-1 1-1,0-1 1,0 0-1,0 0 0,0 0 1,0 0-1,0 0 1,0 0-1,0 0 0,0 0 1,0 0-1,-1 0 1,1 0-1,0 0 0,-1 0 1,1 0-1,-1 0 1,1 0-1,-1 0 1,1-1-1,-1 1 0,0 0 1,1 0-1,-1 0 1,0-1-1,0 1 0,1 0 1,-1-1-1,-2 2 1,-21 0-4254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3075,'0'0'-1506,"-78"-26"225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9417,'0'0'14307,"8"4"-13485,-6-3-762,1 0-1,-1 0 1,1 0 0,0 0-1,-1 0 1,1 0 0,0-1 0,0 1-1,0-1 1,0 0 0,-1 0-1,1 0 1,0 0 0,3-1 0,-2 0 0,0-1 0,0 0 0,0 0 0,0 0 0,0 0 1,0-1-1,-1 1 0,1-1 0,-1 0 0,0 0 0,3-4 0,5-3 217,-1-2 0,0 1 0,-1-1-1,0-1 1,13-26 0,-56 155-615,32-109 323,2-7 0,-14 63-118,10-20-3621,5-39 70,4-4-2460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214 2146,'-262'-30'6401,"147"15"-6017,-131-2 0,-163 41-172,86-2 20,237-20-109,-150-17-1,103-2 433,-425-39 1244,409 51-1643,-683 8 3,656 11-126,-467 33 137,455-44-76,-91 9 249,245-8-299,0 2-1,0 2 1,1 0-1,0 3 1,0 0 0,-34 19-1,59-26 22,1-1-34,-1 1 0,1 0-1,0 0 1,1 1 0,-10 7-1,14-10-41,0 1 0,0 0 0,0-1-1,1 1 1,-1 0 0,0 0 0,1 0 0,0 0-1,0 0 1,0 0 0,0 1 0,0-1 0,1 0 0,-1 0-1,1 1 1,0 5 0,1 24-41,0 1 0,3-1 0,0 0 0,3 0 0,0-1 0,2 1 0,2-1 0,0-1-1,2 0 1,2-1 0,1-1 0,1 0 0,1-1 0,1-1 0,2 0 0,1-2 0,1 0 0,1-2 0,1-1 0,0 0 0,2-2 0,1-1 0,0-2 0,1 0 0,1-2 0,1-1 0,40 12 0,-1-8 94,1-2 1,0-4-1,124 6 1,220-23 53,111-31-44,-250 15-34,22-1-7,245-16 10,21 2 12,306-8 30,-412 65-15,-231-7-32,-160-12-4,0-2 0,0-3-1,1-3 1,119-28 0,-184 34-14,17-5 26,0 0 1,0-1-1,-1-1 0,31-15 1,-46 20 20,1-1 0,-1 0 0,0 0 0,1-1 0,-1 1 0,-1-1 0,1 1 0,-1-1 0,1-1 0,-1 1 0,0 0 0,-1-1 0,1 1 0,-1-1 0,0 0 0,0 0 1,0 0-1,-1 0 0,1 0 0,-1 0 0,0 0 0,-1-1 0,0-7 0,1-37 215,-3 0 0,-15-95-1,11 120-264,0 0 0,-1 1 0,-18-40 0,19 51 23,-2 1-1,1 0 0,-1 0 0,-1 0 0,0 1 0,-1 1 0,0-1 0,-13-8 0,-5-3 175,-1 2 1,-1 1-1,0 2 1,-1 1-1,-45-17 1,-173-44 479,96 33-999,146 42 271,-41-14-645,-85-15 0,120 29 244,-1 0 0,1 1 1,-1 1-1,1 0 0,-1 0 0,0 2 0,1 0 0,0 0 1,-1 1-1,1 1 0,-18 7 0,-6 6-3515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24 295 5061,'-2'-1'136,"0"0"0,0-1 0,0 1 0,1-1 0,-1 0 0,0 1 0,1-1 0,-1 0 1,1 0-1,-1 0 0,1 0 0,0 0 0,-2-4 0,3 5-91,1 0 0,-1 0 1,0 0-1,0 0 0,1 0 0,-1 0 1,1 0-1,-1 0 0,1 0 0,-1 1 1,1-1-1,0 0 0,-1 0 0,1 0 1,0 1-1,-1-1 0,1 0 0,0 1 0,0-1 1,0 1-1,0-1 0,0 1 0,0-1 1,0 1-1,0 0 0,0-1 0,0 1 1,0 0-1,0 0 0,0 0 0,0 0 1,0 0-1,1 0 0,79-15 146,1 4 1,93-1-1,-83 7-103,1521-43 1551,-835 47-1207,-745 4-440,-28 0-11,-21 0 46,-488 7-81,401-13 82,-587-26-64,282 8 40,-95-13 28,8 2 0,424 30-38,109 18-47,101 2 80,198 1 0,-227-16-22,1898-22 566,-1975 18-559,-15 1-3,0 0 0,0-2 1,0 0-1,17-5 1,-34 7-10,0 0 1,-1 0 0,1 0 0,0 0 0,-1-1-1,1 1 1,0 0 0,-1 0 0,1-1-1,0 1 1,-1 0 0,1-1 0,-1 1 0,1-1-1,-1 1 1,1-1 0,-1 1 0,1-1 0,-1 1-1,0-1 1,1 1 0,-1-1 0,1 0 0,-1 1-1,0-1 1,1-1 0,-2 2 0,1-1 0,0 0-1,-1 0 1,1 1 0,-1-1 0,1 0 0,-1 1 0,1-1 0,-1 0-1,1 1 1,-1-1 0,0 0 0,1 1 0,-1-1 0,0 1 0,0 0-1,1-1 1,-1 1 0,0-1 0,0 1 0,1 0 0,-1 0 0,0 0-1,-1-1 1,-41-11-1,-1 2-1,0 2 0,-65-4 0,-145 5-405,178 7 137,-243-1-2090,148-1 15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5349,'14'-6'225,"2"0"0,-1 1 0,1 1 1,-1 0-1,1 1 0,26-2 0,104 4 62,-83 2-100,431 1 262,523-5 853,-355-45-587,-639 43-485,-26 2 389,-38 2-256,-323 32-338,190-11-71,-61 6-132,-144 13-2196,251-31-140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3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6342,'0'0'2621,"10"-6"-2103,-9 6-517,5-4 140,1 0 0,1 0 0,-1 0 0,1 1 0,-1 0 1,1 1-1,0 0 0,0 0 0,0 1 0,12-2 0,396-14 1550,-49 1-1300,73-20 162,-118 5-66,-233 27-310,146 12 0,-200-4-98,32 3 211,-1-2 1,111-7-1,-176 2-241,0 0 0,0 0 0,0 0 0,0-1 0,0 1 0,-1 0 0,1-1 0,0 1 0,0-1 0,0 1 0,0-1 0,-1 1 0,1-1 0,0 0 0,-1 1 0,1-1 0,0 0 0,-1 0 0,1 1 0,-1-1 0,1 0 0,-1 0 0,1 0 0,-1 0 0,0 1 0,1-1 0,-1 0 0,0 0 0,0 0 0,0 0 0,0 0 0,0 0 0,0 0 0,0 0 0,0 0 0,0 0 0,0 0 0,0 0 0,0 0 0,-1 0 0,1 1 0,0-1 0,-1 0 0,1 0 0,-1 0 0,1 0 0,-1 1 0,1-1 0,-1 0 0,0 0 0,1 1 0,-1-1 0,0 0 0,0 1 0,-1-2 0,-5-10-8228,-2-4-1077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6534,'0'0'0,"-51"11"-160,33-9-160,-2-2-225,1 0-352,-2 0 97,-6 0-610,-3 0-704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12043,'0'0'1399,"9"4"-1340,9 2-15,1 0-1,-1-1 1,1-1 0,0-1 0,25 1 0,111-2 41,-93-3-38,206-3 204,375 17 1927,-356 19-1577,999 72-183,-270-96 282,-279-5-295,-434-3-285,122 2 17,-410-2-178,-10 0-12,0-1 1,0 1 0,-1 0 0,1 0 0,0 1 0,0 0-1,0-1 1,-1 2 0,1-1 0,-1 0 0,8 4-1,-13-4-221,-1 0 0,1-1 0,-1 1 0,1-1 0,-1 1 0,1-1 0,-1 1 0,1-1 0,-1 0 0,0 0 0,1 0 0,-1 0 0,1 0 0,-4 0 0,-37 0-4301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10570,'307'16'395,"352"-27"0,473 1 2114,-680 12-2221,-231-2-103,871 6 965,-907-6-3221,-113-4-1325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8968,'60'7'1001,"85"-1"0,-31-2-787,551 54 451,86 5 255,188-44-105,-1-35-606,-926 15-208,1487-9 1948,-1254 20-1912,-140 2-3304,-78-7 299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13677,'0'0'3550,"0"7"-2696,0 190 4071,0-150-155,0-67-4659,1-3-64,-2 0 0,0 0 0,-1 0 0,-6-23 1,10 50-88,1 1 1,0-1-1,0 0 1,0 0 0,0-1-1,0 1 1,1-1-1,0 1 1,-1-1 0,1 0-1,1-1 1,-1 1-1,0-1 1,1 1 0,-1-1-1,1-1 1,-1 1-1,8 1 1,-1 1-47,0-1 0,1-1 0,-1 0 0,1 0 1,-1-1-1,1 0 0,0-1 0,16-2 0,-24 1 100,1-1 0,-1 1 0,0-1-1,0 0 1,0 0 0,0 0 0,0-1-1,0 0 1,-1 1 0,1-1 0,-1 0 0,0-1-1,0 1 1,0 0 0,0-1 0,0 0 0,-1 0-1,0 0 1,0 0 0,0 0 0,0 0 0,0 0-1,1-7 1,-4 11-17,1-1 0,0 1 1,-1 0-1,1 0 0,0 0 0,-1 0 0,1 0 1,0 0-1,-1 0 0,1 0 0,0 0 0,-1 0 0,1 0 1,-1 0-1,1 0 0,0 0 0,-1 0 0,1 1 0,0-1 1,-1 0-1,1 0 0,0 0 0,0 0 0,-1 1 1,1-1-1,0 0 0,-1 0 0,1 0 0,0 1 0,0-1 1,0 0-1,-1 1 0,1-1 0,0 0 0,0 1 0,0-1 1,-1 0-1,1 0 0,0 1 0,-13 13-124,9-9 145,0 0-1,0 1 1,1 0 0,-1-1-1,1 1 1,0 1 0,1-1 0,-1 0-1,-1 9 1,4-13-136,-1 0 0,1 0 0,0 0 0,0 0 0,-1 0 1,2-1-1,-1 1 0,0 0 0,0 0 0,0 0 0,1 0 0,-1 0 0,1 0 0,0-1 1,-1 1-1,1 0 0,0-1 0,0 1 0,0 0 0,0-1 0,0 1 0,1-1 1,-1 1-1,0-1 0,1 0 0,-1 0 0,1 1 0,-1-1 0,1 0 0,-1 0 0,1 0 1,0-1-1,0 1 0,0 0 0,-1-1 0,1 1 0,3 0 0,3 0-1429,-1 0 0,1 0-1,-1 0 1,1-1 0,11-1 0,13-5-7619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13933,'0'0'2851,"-8"0"-913,1 1-1747,1-1 0,0 1 0,0 0 0,0 1 0,0-1 0,1 1-1,-1 0 1,0 1 0,1 0 0,-1 0 0,1 0 0,0 0 0,0 1 0,0-1 0,1 1 0,-1 1 0,1-1 0,0 1 0,0-1 0,0 1 0,-4 8 0,7-11-197,-1 1 1,1-1-1,-1 1 0,1-1 0,0 1 1,0 0-1,0-1 0,1 1 1,-1 0-1,0-1 0,1 1 0,0 4 1,0-6 5,1 0 0,-1 0 0,0 0 0,1-1 0,0 1 0,-1 0 0,1 0 0,-1 0 0,1-1 0,0 1 0,0 0 0,0-1 0,-1 1 0,1-1 0,0 1 0,0-1 0,0 1 0,0-1 0,0 1-1,0-1 1,0 0 0,0 0 0,0 1 0,0-1 0,0 0 0,0 0 0,0 0 0,0 0 0,0 0 0,0 0 0,0 0 0,0-1 0,0 1 0,0 0 0,0-1 0,1 1 0,2-1 1,-1-1 0,1 1 1,0 0-1,0-1 0,-1 0 0,1 0 0,-1 0 0,1 0 0,5-5 0,-7 5-46,1 0-1,-1 0 0,1 0 1,-1 0-1,1 0 1,0 1-1,0-1 1,0 1-1,0 0 1,0 0-1,0 0 1,0 0-1,0 1 1,0-1-1,1 1 0,3 0 1,-6 0 34,0 1 1,0 0-1,0-1 1,0 1 0,0 0-1,0 0 1,0 0-1,0 0 1,0 0-1,-1 0 1,1 0-1,0 0 1,-1 1-1,1-1 1,-1 0-1,1 0 1,-1 1-1,1-1 1,-1 0 0,0 0-1,1 3 1,5 35 104,-5-33-102,5 30 59,-3 1 0,0 39 0,-3-66 104,0-1 0,-1 1 1,0 0-1,-1-1 0,0 0 1,-1 1-1,0-1 0,0 0 1,-1 0-1,0 0 0,0-1 1,-1 0-1,-8 12 0,12-19-122,1 0 1,-1 0-1,0 0 0,1 1 0,-1-1 0,0 0 1,0 0-1,0 0 0,0-1 0,0 1 0,0 0 0,0 0 1,0 0-1,0-1 0,0 1 0,-1-1 0,1 1 0,0-1 1,0 1-1,-1-1 0,1 0 0,0 1 0,-1-1 1,1 0-1,0 0 0,-1 0 0,1 0 0,0 0 0,-1 0 1,1-1-1,0 1 0,0 0 0,-1-1 0,1 1 0,0-1 1,0 1-1,-1-1 0,1 1 0,0-1 0,0 0 1,0 0-1,0 0 0,0 1 0,0-1 0,0 0 0,0 0 1,1 0-1,-1 0 0,0-1 0,0 1 0,1 0 0,-1 0 1,0-2-1,-3-4-35,1-1 0,0 0 0,0-1 0,1 1 0,0 0 0,-2-17 0,4 19-18,-1 0 1,1 0-1,0 0 0,1 0 0,0 0 1,0 0-1,0 0 0,0 0 0,1 0 1,0 0-1,0 1 0,1-1 1,0 1-1,4-8 0,-1 6-68,0 0 0,1 0 0,-1 1 0,1-1-1,1 2 1,-1-1 0,1 1 0,16-8 0,72-27-1260,-78 35 1250,-1-1-1,-1-1 0,1 0 0,-1-1 0,0-1 1,-1 0-1,0-1 0,25-22 0,-39 32 141,-1 0 0,0 0 0,1-1-1,-1 1 1,0 0 0,1 0 0,-1 0 0,0 0 0,0 0-1,1 0 1,-1-1 0,0 1 0,0 0 0,1 0-1,-1-1 1,0 1 0,0 0 0,1 0 0,-1-1 0,0 1-1,0 0 1,0 0 0,0-1 0,0 1 0,1 0-1,-1-1 1,0 1 0,0 0 0,0-1 0,0 1 0,0 0-1,0 0 1,0-1 0,0 1 0,0 0 0,0-1 0,0 1-1,0 0 1,0-1 0,-1 1 0,1 0 0,0-1-1,0 1 1,0 0 0,0 0 0,0-1 0,-1 1 0,1 0-1,0 0 1,-1-1 0,-14 12 590,9-2-553,-1 1-1,2 1 1,0-1-1,0 1 1,-4 17-1,7-22-50,0 1 0,0-1 0,1 1 0,0 0 0,0-1 0,1 1 0,0 0 0,0-1 0,1 1 0,0 0 0,1 7 0,-1-13-99,-1-1 1,0 1 0,1 0 0,-1-1 0,1 1 0,-1-1 0,1 1-1,-1-1 1,1 1 0,-1-1 0,1 1 0,-1-1 0,1 1 0,0-1 0,-1 0-1,1 1 1,0-1 0,-1 0 0,1 0 0,0 1 0,0-1 0,-1 0-1,1 0 1,0 0 0,0 0 0,-1 0 0,1 0 0,0 0 0,0 0-1,-1 0 1,1 0 0,0 0 0,-1-1 0,1 1 0,0 0 0,-1-1 0,1 1-1,0 0 1,-1-1 0,1 1 0,0-1 0,-1 1 0,1 0 0,-1-1-1,1 0 1,-1 1 0,1-1 0,27-27-8030,-16 0 514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16143,'0'0'7688,"0"11"-6327,-2 54 12,-1-14-973,4 54 0,7-71-764,-7-33 249,-1 0 1,1 0-1,-1 0 1,1 0 0,0 0-1,-1 0 1,1 0-1,0 0 1,0 0-1,-1 0 1,1 0 0,0-1-1,0 1 1,0 0-1,0 0 1,0-1 0,0 1-1,0-1 1,0 1-1,1-1 1,-1 0-1,0 1 1,0-1 0,2 0-1,-2 0-311,0-1 0,-1 0 0,1 0 0,0 0 0,-1 0 0,1 0 0,-1 0 0,1 0-1,-1 0 1,0 0 0,1 0 0,-1-1 0,0 1 0,0 0 0,0 0 0,0 0 0,0 0 0,0 0 0,0-1 0,0 1-1,0 0 1,0 0 0,-1 0 0,1 0 0,-1-2 0,1 2-11,-6-24-6615</inkml:trace>
  <inkml:trace contextRef="#ctx0" brushRef="#br0" timeOffset="1">1 75 7303,'0'0'18289,"42"-2"-17456,2-5-577,1 1-224,1 2-640,-2-1-2467,-7 1-673,-7 0-3875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15759,'0'0'4004,"-16"52"-5766,21-39-1953,6-2-3172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6470,'0'0'11931,"-5"9"-11141,2-4-751,-3 4 272,0 2-1,0-1 1,1 1 0,1-1-1,0 1 1,0 1 0,1-1-1,-3 18 1,7-28-307,-1-1 1,0 0-1,1 1 0,-1-1 0,1 1 1,-1-1-1,0 0 0,1 1 0,-1-1 1,1 0-1,-1 1 0,1-1 0,-1 0 1,1 0-1,-1 1 0,1-1 0,-1 0 1,1 0-1,0 0 0,-1 0 1,1 0-1,-1 0 0,1 0 0,-1 0 1,1 0-1,-1 0 0,1 0 0,0 0 1,-1 0-1,1 0 0,-1-1 0,1 1 1,22-5 265,-6-2-200,-1 0 0,0-2 1,18-11-1,-25 13-123,1 0 0,0 2 1,0-1-1,1 1 0,-1 0 1,1 1-1,0 1 0,0-1 1,1 2-1,16-3 0,-27 6 85,0-1 0,0 1 0,0 0 0,0 0-1,0 0 1,0 0 0,0-1 0,-1 1 0,1 0-1,0 0 1,0 1 0,-1-1 0,1 0 0,-1 0 0,1 0-1,-1 0 1,0 0 0,1 1 0,-1-1 0,0 0-1,0 0 1,1 1 0,-1-1 0,0 0 0,0 0 0,-1 1-1,1-1 1,0 0 0,-1 2 0,-6 42 1880,6-43-1794,0-1 0,0 1 0,0 0 1,0 0-1,1 0 0,-1 0 0,1 0 0,-1 0 0,1 0 0,0 0 1,0 0-1,0 2 0,0-3-119,0-1-1,0 0 1,1 1-1,-1-1 1,0 0 0,0 0-1,1 1 1,-1-1 0,0 0-1,1 0 1,-1 1 0,0-1-1,1 0 1,-1 0-1,0 0 1,1 1 0,-1-1-1,0 0 1,1 0 0,-1 0-1,0 0 1,1 0-1,-1 0 1,1 0 0,-1 0-1,0 0 1,1 0 0,-1 0-1,0 0 1,1 0 0,-1 0-1,1 0 1,-1 0-1,0-1 1,1 1 0,-1 0-1,49-26-4403,-34 16 1426,7-3-1884,2-2-828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10634,'0'0'12508,"-10"2"-12076,9-2-409,-40 9 440,39-9-436,0 1 0,1-1-1,-1 1 1,0-1 0,1 1-1,-1 0 1,1 0 0,-1 0-1,1-1 1,-1 2 0,1-1-1,0 0 1,-1 0 0,1 0 0,0 0-1,0 1 1,0-1 0,0 1-1,0-1 1,0 1 0,0-1-1,1 1 1,-1-1 0,0 1-1,1 0 1,-1 1 0,6-1-27,-1 0-1,1-1 1,0 0 0,0 0 0,0 0 0,0 0-1,0-1 1,0 0 0,8-1 0,-12 1-9,39-1-400,-25 0 274,0 0-1,0 1 0,0 1 1,0 0-1,22 5 1,-36-6 153,0 0 1,-1 0-1,1 0 1,0 1-1,-1-1 1,1 0-1,0 0 1,-1 1-1,1-1 1,-1 0 0,1 0-1,0 1 1,-1-1-1,1 1 1,-1-1-1,1 1 1,-1-1-1,1 1 1,-1-1-1,1 1 1,-1-1 0,0 1-1,1-1 1,-1 1-1,0 0 1,1-1-1,-1 1 1,0 0-1,0-1 1,0 1-1,0 0 1,1-1 0,-1 1-1,0 0 1,0-1-1,0 1 1,-1 0-1,1-1 1,0 1-1,0 0 1,0-1-1,0 1 1,-1 0-1,1-1 1,0 1 0,0 0-1,-1-1 1,1 1-1,-1-1 1,1 1-1,0-1 1,-1 1-1,1-1 1,-1 1-1,1-1 1,-1 1 0,1-1-1,-1 1 1,0-1-1,0 1 1,-40 25 2389,24-19-1702,-1-1-1,0-1 1,0-1 0,0-1 0,-28 2-1,20-3-4594,3-1-4725,37-1 1903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7111,'0'0'2327,"13"-6"-1798,12-5-385,98-42 694,-106 47-743,1 0-1,0 1 0,0 1 0,1 1 1,29-2-1,-40 6-79,0 0 1,0 1-1,0 0 0,0 0 0,0 1 1,-1 0-1,1 0 0,8 5 1,41 16-154,-40-21-631,0 0 0,1-2 1,21 1-1,13-2-3827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6150,'7'-4'1713,"11"-8"-1322,0 1-1,1 1 1,1 0-1,0 2 1,0 0-1,0 2 1,1 0-1,31-4 1,23 0-319,83 1 1,-32 3 36,84-5-904,-192 8-609,-2-2-1175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32 106 5317,'0'0'6209,"-7"-8"-5441,-17-24-74,24 31-669,0 1-1,0-1 1,0 0-1,0 1 1,0-1-1,0 0 1,0 0-1,1 1 1,-1-1-1,0 1 1,0-1-1,1 0 1,-1 1-1,0-1 1,1 1-1,-1-1 1,1 0-1,-1 1 1,1-1-1,-1 1 1,1-1-1,-1 1 1,1 0-1,-1-1 1,1 1-1,-1 0 1,1-1-1,0 1 1,-1 0-1,1 0 1,0-1-1,-1 1 1,1 0-1,0 0 1,-1 0-1,1 0 1,0 0-1,-1 0 1,1 0-1,0 0 1,1 0-1,30-3 357,124-2-240,124-6 65,-232 8-231,-12 1 283,-78-4 85,-274-4 723,295 10-1091,118 2-84,194-5-289,-283 2 416,-11-1 31,-24 0 100,-40-1 83,-185 18-424,243-14-191,-23-1-3878,30-5-480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3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3972,'44'2'5760,"26"4"-3717,53 3-1753,-83-21 430,-12 2-362,50 4-285,-60 5-42,-25 1-17,-255-20 914,261 20-789,21-2 320,69-5-347,93 3 0,-2 1-37,-143 3-74,-24 0 7,0 0 1,0-1-1,0-1 1,15-3-1,-67-4 809,-308 8-577,233 16-261,217-15 143,343-12-1328,-470 13 1134,-46-5 0,7 1 259,-3 2-83,13-2 53,1 4-1,0 1 1,-80 14 0,111-7-566,21-9 385,0 0-1,0 0 0,0 1 1,0-1-1,0 0 0,0 0 1,0 1-1,0-1 0,0 0 1,0 0-1,0 1 0,0-1 1,0 0-1,0 0 0,0 1 1,0-1-1,0 0 0,0 0 1,1 1-1,-1-1 0,0 0 1,0 0-1,0 0 0,0 1 1,0-1-1,1 0 0,-1 0 1,0 0-1,0 0 0,0 1 1,1-1-1,-1 0 0,0 0 1,0 0-1,0 0 0,1 0 1,-1 0-1,0 0 0,0 0 1,1 0-1,40 9-2516,-3-9-406,4 0-1996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6182,'0'0'3459,"67"-16"-3235,-42 9-160,9 2-32,8-1 0,-3-1 0,-4 0 33,8 1-33,-1 0-32,-3-4-737,0-3-1697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3876,'4'-2'3809,"21"-12"-2985,31 2-328,0 3-1,0 2 0,0 2 1,91 4-1,-110 1-425,16 8-1501,-42-7-539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1794,'0'0'7319,"-6"-3"-6647,-20-9-63,48 7 376,14 3-1052,238 12 398,133-4-219,-320-17-96,-132 29-2258,24-15-497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78 4356,'0'0'7015,"1"-9"-4357,4-25-575,-1 7 2670,-2 19 1341,-51 230-4840,44-195-1104,1 1-1,2-1 1,0 1-1,5 42 1,-3-69-144,0 0-1,0 0 1,0 0 0,0 0 0,1 0 0,-1 0-1,0 0 1,1 0 0,-1-1 0,1 1 0,-1 0 0,1 0-1,-1 0 1,1 0 0,-1-1 0,1 1 0,0 0 0,-1-1-1,1 1 1,0 0 0,0-1 0,0 1 0,0-1-1,-1 1 1,1-1 0,0 0 0,1 1 0,1-1 27,-1 1-1,1-1 1,0 0 0,-1 0 0,1 0 0,-1-1 0,1 1-1,-1-1 1,1 1 0,3-2 0,4-3 75,0 1 0,0-1-1,16-11 1,44-43 50,-54 44-160,0 0 0,2 1 0,24-15 0,-42 29-1,1-1 1,-1 1-1,1 0 0,-1 0 1,0 0-1,1 0 0,-1 0 1,1 0-1,-1 0 1,1 0-1,-1 0 0,0 0 1,1 0-1,-1 0 0,1 0 1,-1 0-1,1 0 1,-1 0-1,0 0 0,1 0 1,-1 0-1,0 1 0,1-1 1,-1 0-1,1 0 1,-1 1-1,0-1 0,1 0 1,-1 0-1,0 1 0,0-1 1,1 0-1,-1 1 1,0-1-1,0 0 0,1 1 1,-1-1-1,0 1 0,0-1 1,0 0-1,0 1 1,1-1-1,-1 1 0,0-1 1,0 0-1,0 1 0,0-1 1,0 1-1,0 0 1,3 35-206,1-5 77,-3-30 137,0-1 0,1 1 0,-1 0 0,1-1-1,-1 1 1,0 0 0,1-1 0,-1 0 0,1 1 0,-1-1 0,1 0 0,-1 0-1,1 0 1,-1 0 0,1 0 0,0 0 0,-1 0 0,1-1 0,-1 1 0,0 0-1,1-1 1,-1 1 0,1-1 0,1-1 0,38-19 200,-34 17-185,6-3-27,-9 4-8,0 0-1,-1 0 1,2 1 0,-1 0-1,0-1 1,0 2 0,1-1-1,-1 0 1,1 1 0,-1 0-1,1 0 1,9-1 0,-13 4 4,0 0 0,1-1 1,-1 1-1,0 0 1,0 0-1,-1-1 1,1 1-1,0 0 1,-1 0-1,1 0 1,-1 0-1,1 0 1,-1 0-1,0 3 1,3 32 135,-3-34-585,0 16 117,2-14-3029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3748,'0'0'6080,"9"-6"-5712,-3 2-280,1 0 0,0 1 0,0 0 0,0 0 0,0 0-1,0 1 1,0 0 0,1 1 0,-1-1 0,15 0 0,308 10 675,-327-6-525,-12 1-146,-16 3-48,24-5-43,-52 5 126,0-1 0,-1-3-1,0-2 1,-64-8 0,107 6-48,7 2-36,1 0 0,-1-1-1,0 0 1,0 0 0,0 0 0,0 0 0,1 0-1,-1-1 1,0 0 0,-5-3 0,11 4-11,-1 0 1,1 0-1,0 0 0,-1 1 1,1-1-1,0 0 1,0 1-1,-1-1 0,1 1 1,0 0-1,0-1 1,0 1-1,2 0 1,152-16 17,61-10-1147,-199 21 1077,-34 3 128,-34 3-46,24 4-164,0 2 0,1 0 0,-36 16 1,-41 12-3437,71-29-82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3651,'-8'0'1167,"-28"-1"1618,35 1-2592,0 0 1,0 0-1,0 0 0,0 0 1,0-1-1,1 1 0,-1 0 0,0 0 1,0-1-1,0 1 0,0-1 1,1 1-1,-1-1 0,0 1 1,0-1-1,1 1 0,-1-1 1,0 1-1,1-1 0,-1 0 1,1 0-1,-1 1 0,1-1 1,-1 0-1,1 0 0,-1 1 0,1-1 1,0 0-1,-1 0 0,1 0 1,0-1-1,22 8 442,8 3-456,1-1-1,-1-1 1,1-2-1,1-1 1,31 0-1,162-10 20,-181 4-137,-32 2-48,-7 0-7,0 0 1,1 0-1,-1 0 1,0-1-1,0 0 1,8-1-1,-42-8 283,-53-2-186,-1 2 0,-160 4 0,214 6-81,26 0 15,10 0-32,29-1-584,-16 0-380,0 1 1,0 0-1,0 2 0,-1 0 1,28 7-1,-30-4-1753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1 808 16367,'0'0'251,"9"-3"-2146,69-21 2558,-1-4-1,-2-4 0,93-52 0,209-149-1207,85-113-7249,-395 289 4046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10314,'0'0'518,"6"9"42,-1-1-416,1 0-1,0-1 0,0 0 1,0 0-1,1 0 1,0-1-1,0 0 1,1-1-1,0 1 0,0-1 1,0-1-1,0 0 1,1 0-1,16 5 0,91 25 828,128 20 0,35 9-329,-36 11-989,329 149 0,-570-223 327,101 49-1601,-39-13-3432,-36-17-2757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12236,'0'0'1137,"9"-6"-849,1-1-294,0 1-1,1 1 1,-1 0 0,1 0-1,1 1 1,-1 1 0,0 0-1,1 0 1,-1 1 0,24-1 0,60-1-652,0 4 0,144 18 0,191 52 1700,-89-11 23,1913 198 1529,-1984-233-2379,547 58 2442,-783-78-2412,81 15 628,-104-17-781,-1 1 0,1 0 1,-1 1-1,0 0 1,0 1-1,0 0 0,0 0 1,8 8-1,-12-6 176,-3-2-3958,-6-9-2305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159 116 416,'0'0'3203,"-8"-3"-1329,8 3-1863,-53-16 2309,49 15-1833,-1 0 1,0 0 0,1 0 0,-1 1-1,0 0 1,1 0 0,-1 0 0,0 0 0,0 1-1,1 0 1,-9 2 0,12-2-391,0-1-1,0 0 1,0 1 0,0-1-1,0 1 1,0-1-1,0 1 1,1-1 0,-1 1-1,0 0 1,0-1 0,1 1-1,-1 0 1,0 0 0,1 0-1,-1-1 1,1 1 0,-1 0-1,1 0 1,-1 0-1,1 0 1,0 0 0,-1 0-1,1 0 1,0 0 0,0 0-1,0 0 1,-1 0 0,1 0-1,0 0 1,1 0 0,-1 0-1,0 0 1,0 0-1,0 0 1,0 0 0,1 0-1,-1 0 1,1-1 0,-1 1-1,1 0 1,-1 0 0,1 0-1,-1 0 1,1 0 0,-1-1-1,2 2 1,1 2 51,0-1 0,0 0 0,1 0-1,-1 0 1,1 0 0,0 0 0,-1-1 0,1 0 0,7 4 0,5-2 109,0 1 1,0-2 0,1 0-1,-1-1 1,1-1 0,0 0-1,26-3 1,-30 1-209,0-1 1,0 0 0,0-1-1,0 0 1,0-1-1,-1 0 1,1-1 0,-1-1-1,22-13 1,-31 18-32,-1-1 1,1 0 0,0 0 0,-1 0-1,1 0 1,-1 0 0,0-1-1,0 1 1,0-1 0,0 1-1,0-1 1,0 0 0,-1 0-1,1 0 1,-1 0 0,0 0-1,0 0 1,0 0 0,0 0-1,0 0 1,-1 0 0,0-1 0,0-5-1,-1 6-8,0 0 0,0 0-1,0 0 1,-1 0 0,1 1 0,-1-1-1,0 0 1,0 1 0,0-1 0,0 1-1,0-1 1,-1 1 0,1 0 0,-1 0-1,0 0 1,1 0 0,-1 1 0,0-1-1,0 1 1,0 0 0,0-1 0,-5 0-1,-6-2-18,0 1 0,1 0 0,-1 0 0,0 2 0,0-1 0,0 2 0,0 0 0,-1 1 0,1 0 0,0 1 0,1 1 0,-18 5 0,21-5 9,1 0-1,-1 1 1,1 0 0,1 0 0,-1 1-1,0 0 1,1 1 0,0 0-1,1 0 1,-1 1 0,1 0 0,0 0-1,1 1 1,0-1 0,0 2 0,1-1-1,-1 0 1,-3 11 0,7-16 6,1 0-1,0-1 1,-1 1 0,1 0 0,0 0 0,0 0 0,0 1-1,1-1 1,-1 0 0,1 0 0,0 0 0,0 1 0,0-1-1,0 0 1,0 0 0,1 0 0,0 0 0,-1 1 0,1-1 0,0 0-1,0 0 1,1 0 0,-1-1 0,1 1 0,-1 0 0,1 0-1,0-1 1,0 1 0,0-1 0,0 0 0,1 1 0,-1-1-1,1 0 1,-1 0 0,1-1 0,0 1 0,0 0 0,-1-1 0,1 0-1,0 0 1,0 0 0,0 0 0,4 1 0,15 3-92,0-1 0,0-1 0,0-1 0,42-1 0,-56-1-3,22 0-1751,51-8 0,28-17-6203,-40 3 297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12908,'0'0'8664,"-7"8"-7772,-78 101 381,53-64-1246,-3-2 1,-57 58 0,91-124-4203,16-46-3928,-2 23 3512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9833,'0'0'9257,"44"74"-8264,-23-45-256,2-1-353,7-3-256,7-6-32,2-1-32,-3-7-961,1-5-1505,-7-5-2402,-7-1-2243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13100,'0'0'4661,"-2"9"-3973,-5 29 114,2 1-1,2 0 0,1 43 1,3-41-280,-3 0 1,-1 0 0,-13 61-1,14-122 1814,5-24-2227,7-7-177,20-60 0,-25 94-76,1 1-1,1-1 1,1 1-1,1 1 1,0 0-1,0 0 1,16-18-1,-22 31 131,0-1 0,-1 1-1,1 0 1,0 0 0,0 0-1,0 0 1,0 0 0,1 1 0,-1-1-1,0 1 1,1 0 0,-1 0-1,1 0 1,-1 0 0,1 1 0,-1-1-1,1 1 1,-1 0 0,1 0-1,0 1 1,-1-1 0,1 1 0,4 1-1,-6-2 14,0 1 0,0 0 0,0 0 0,0 0 0,-1 0-1,1 0 1,0 0 0,-1 0 0,1 1 0,0-1 0,-1 1 0,0-1-1,1 1 1,-1-1 0,0 1 0,0 0 0,0 0 0,0 0 0,0-1 0,0 1-1,-1 0 1,1 0 0,0 0 0,-1 0 0,0 0 0,1 1 0,-1-1-1,0 0 1,0 0 0,0 0 0,-1 0 0,1 0 0,0 0 0,-1 0-1,1 0 1,-1 0 0,0 0 0,0 0 0,1 0 0,-3 2 0,0 1 40,0 0 0,0-1 0,-1 1 0,0-1 0,0 0 0,0 0 1,0 0-1,-1 0 0,1-1 0,-1 0 0,0 0 0,0 0 0,0 0 1,-10 2-1,-1 2 100,-1-2-1,0 0 1,-26 4 0,39-8-127,0 0 0,-1-1 0,1 1 0,-1-1 0,1 0 0,0-1 0,-1 1 0,1-1 0,-6-1 0,9 2-48,1-1 1,-1 1 0,1 0-1,-1 0 1,1-1-1,-1 1 1,1 0 0,-1-1-1,1 1 1,0 0-1,-1-1 1,1 1 0,0-1-1,-1 1 1,1-1 0,0 1-1,0-1 1,-1 1-1,1-1 1,0 1 0,0-1-1,0 1 1,0-1-1,0 1 1,-1-1 0,1 1-1,0-1 1,1 0-1,-1-1-208,1-1-1,-1 1 0,1 0 0,0 0 1,0 0-1,0 0 0,1 0 0,-1 1 1,0-1-1,1 0 0,1-2 0,40-38-9807,-14 18 891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9513,'0'0'13842,"0"10"-12662,0 23-336,-2 0-1,-7 37 1,5-41-627,0 1 1,1 0 0,2 0 0,5 53 0,-4-82-253,0 0 0,1 0 0,-1 0 0,0 0 0,0 0 1,0 0-1,1-1 0,-1 1 0,0 0 0,1 0 0,-1 0 1,1 0-1,-1 0 0,1-1 0,0 1 0,-1 0 0,1 0 0,0-1 1,-1 1-1,1-1 0,0 1 0,0-1 0,0 1 0,-1-1 1,1 1-1,0-1 0,0 1 0,0-1 0,0 0 0,0 0 1,0 1-1,0-1 0,0 0 0,0 0 0,0 0 0,0 0 0,0 0 1,0 0-1,1-1 0,1 1-547,-1-1 1,1 0 0,-1 0-1,1 0 1,0 0-1,-1-1 1,0 1-1,1-1 1,-1 1-1,0-1 1,0 0 0,3-2-1,10-15-5904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12172,'0'0'15769,"-3"8"-15667,-10 21-73,-3 0 1,0 0 0,-2-2 0,-33 40-1,0 3-17,46-63 564,0-3-4144,3-19-3941,2-9-168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10570,'0'0'9155,"-8"-1"-6881,2 0-2160,0 0 0,1 0-1,-1 1 1,0 0-1,1 0 1,-1 1-1,0-1 1,1 1-1,-1 0 1,0 1-1,1 0 1,0-1 0,-1 2-1,1-1 1,0 1-1,0-1 1,0 1-1,0 1 1,1-1-1,-1 1 1,1-1-1,0 1 1,0 1 0,0-1-1,-3 6 1,4-6-59,1 0 0,-1 0 0,1 0-1,0 0 1,0 0 0,1 1 0,-1-1 0,1 0 0,0 1 0,0 0 0,1-1 0,-1 8 0,1-11-42,0 1-1,0 0 0,1 0 1,-1-1-1,0 1 0,1 0 1,-1-1-1,1 1 1,0 0-1,-1-1 0,1 1 1,0-1-1,0 1 0,0-1 1,0 0-1,0 1 1,0-1-1,1 0 0,-1 0 1,0 0-1,1 0 0,-1 0 1,1 0-1,-1 0 1,1 0-1,-1 0 0,1-1 1,-1 1-1,1-1 0,0 1 1,-1-1-1,1 0 1,0 1-1,2-1 0,6 0-14,1 0 0,-1 0 0,0-1 0,0-1 0,0 0 0,0 0-1,0-1 1,0 0 0,-1-1 0,1 0 0,-1 0 0,0-1 0,0 0-1,-1-1 1,1 0 0,-1 0 0,0-1 0,-1 0 0,0 0 0,0-1 0,0 0-1,-1 0 1,0 0 0,7-16 0,-45 64 55,30-37 3,-1 1-1,1-1 1,0 1-1,-1 0 1,2-1 0,-1 1-1,0 0 1,1 0-1,0 0 1,0 0 0,0 1-1,0-1 1,1 0-1,-1 0 1,1 1 0,1 3-1,1-6-40,0-1-1,0 0 0,0 0 1,0 0-1,0 0 0,0 0 1,1 0-1,-1-1 1,0 1-1,0-1 0,1 1 1,-1-1-1,1 0 0,-1 0 1,0 0-1,1 0 0,-1 0 1,4-2-1,0 2 18,10-1-503,-1-2 1,0 0 0,0 0 0,-1-1 0,1-1 0,-1-1-1,0 0 1,26-15 0,34-14-5271,-74 37 5587,0 0 1,0 1-1,0-1 0,0 0 0,-1 0 0,1 0 0,0 0 0,-1 0 0,0 0 0,1 0 0,-1 0 0,0 0 0,-1 3 0,1-3-93,-3 21-578,4-22 689,0 0-1,0 0 0,0-1 0,0 1 0,0 0 0,0-1 0,0 1 1,0 0-1,0 0 0,0-1 0,0 1 0,1 0 0,-1-1 0,0 1 0,1 0 1,-1-1-1,0 1 0,1-1 0,-1 1 0,0 0 0,1-1 0,-1 1 0,1-1 1,0 1-1,-1-1 0,1 1 0,-1-1 0,2 1 0,9 0-4566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15118,'0'0'5152,"-10"-2"-3508,1 1-1426,1 0 0,-1 0 0,1 1 0,0 0 0,-1 0 0,1 1 0,0 0 0,-1 0-1,1 1 1,0 0 0,0 1 0,0 0 0,0 0 0,1 1 0,-1-1 0,-9 8 0,12-7-104,0 0 0,0 0 0,1 0 0,-1 1 0,1-1 0,0 1 1,0 0-1,-4 9 0,7-13-105,1 0 1,-1 0-1,1 0 1,-1 0-1,1 0 1,0 0-1,0 1 1,-1-1-1,1 0 1,0 0-1,0 0 1,0 0-1,0 1 1,1-1-1,-1 0 1,0 0-1,0 0 1,1 0-1,-1 0 1,1 2-1,0-2 0,0 1-1,1-1 1,-1 0-1,0 0 0,1 0 1,-1 1-1,1-1 0,0 0 1,-1-1-1,1 1 1,-1 0-1,1 0 0,0-1 1,0 1-1,0-1 0,-1 0 1,4 1-1,5 1-43,1-1 0,0 0-1,0-1 1,0 0 0,0-1-1,0 0 1,0 0 0,-1-1-1,1-1 1,14-5 0,-18 6-48,0-1 1,0 0 0,-1-1-1,1 0 1,-1 0 0,0 0-1,0-1 1,0 0 0,-1 0-1,0 0 1,0-1 0,0 0-1,0 0 1,-1 0 0,0 0-1,3-7 1,-4-1 190,-13 23-40,-12 20 44,19-25-51,1 0 0,1 0 0,-1 1 0,1-1 0,-1 0 0,1 0 1,0 1-1,1-1 0,-1 1 0,1-1 0,0 1 0,0-1 0,0 1 0,1-1 0,1 8 0,-1-9-46,1-1 0,-1 0 1,1 1-1,0-1 0,-1 0 0,1 0 1,0 0-1,0 0 0,0 0 0,0-1 0,1 1 1,-1-1-1,0 1 0,1-1 0,-1 0 1,1 0-1,-1 0 0,1 0 0,0 0 1,-1-1-1,1 1 0,0-1 0,0 0 0,-1 1 1,1-1-1,3-1 0,3 1-342,1 0 0,-1 0 1,1-1-1,-1 0 0,1-1 0,-1 0 0,0-1 0,0 0 0,0 0 1,0-1-1,0 0 0,-1-1 0,10-6 0,-8 3-945,0 0 0,-1 0 0,0-1 0,0-1 0,-1 0 0,0 0 0,0 0 0,-2-1 0,10-17 0,4-17-4280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8168,'0'0'13570,"-5"11"-12412,-1 2-947,1-1 1,1 1-1,0 0 0,1 1 0,1-1 0,0 0 0,1 1 1,0 13-1,0-6-164,2-1 0,0 0-1,1 0 1,1 0 0,1 0 0,1 0 0,1-1 0,8 21 0,-13-63 482,-1-27-1363,-3 40 685,-1 1 0,-1-1 0,0 1 0,0 0 0,-11-15-1,12 20 251,1-1-1,-1 1 1,1-1-1,-2 1 0,1 0 1,0 0-1,-1 1 0,1-1 1,-1 1-1,0 0 0,-11-4 1,17 8-44,-1 0 1,0 1-1,1-1 1,-1 0-1,1 0 1,-1 0-1,1 0 1,-1 0-1,1 0 1,0 1-1,0-2 0,-1 1 1,1 0-1,0 0 1,0 0-1,1 1 1,9 3-4,1 1 0,-1-1 0,1-1 0,0 0 0,0-1 0,0 0 0,0-1 0,1-1 0,23 1 0,24-8-3103,-24-13-4943,-22 9 940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 13261,'0'0'6213,"-8"0"-4595,0 0-1376,1 0 0,-1 0 0,0 1 0,1 0 1,0 0-1,-1 1 0,1 0 0,0 0 0,0 1 0,0 0 0,0 0 1,0 0-1,-10 8 0,13-8-80,0 1 1,0 0-1,0-1 0,0 2 1,1-1-1,-1 0 0,1 0 1,-4 9-1,6-12-147,1-1 0,0 1 0,0 0-1,-1 0 1,1-1 0,0 1 0,0 0 0,0-1 0,0 1-1,0 0 1,0 0 0,0-1 0,0 1 0,0 0 0,0 0-1,1-1 1,-1 1 0,0 0 0,0-1 0,1 1 0,-1 0-1,0-1 1,1 1 0,-1 0 0,1 0 0,1 0-4,0 0 0,-1 0 0,1 0 0,0 0 0,0 0 0,-1 0 0,1-1 0,0 1 0,0-1 0,0 1 0,0-1 0,0 0 0,0 0 0,2 0 0,141-1-477,-47-2-376,-99 3 934,0 0 0,0 0 0,0 1 0,0-1 0,0 0 0,0 1 0,0-1 0,0 1-1,1-1 1,-1 1 0,0-1 0,0 1 0,0-1 0,1 1 0,-1 0 0,0 0-1,1-1 1,-1 1 0,1 0 0,-1 0 0,1 0 0,-1-1 0,1 2 0,1 2 552,9-17-424,-5 3-224,0 0-1,0 0 0,5-18 1,13-26-592,-23 53 585,0 1-1,0 0 1,1-1-1,-1 1 1,0 0-1,1 0 1,-1-1-1,0 1 1,1 0-1,-1 0 1,1 0-1,-1-1 1,0 1 0,1 0-1,-1 0 1,1 0-1,-1 0 1,0 0-1,1 0 1,-1 0-1,1 0 1,-1 0-1,1 0 1,-1 0-1,0 0 1,1 0-1,-1 0 1,1 0-1,-1 0 1,0 1 0,1-1-1,-1 0 1,1 0-1,-1 0 1,0 1-1,1-1 1,-1 0-1,0 1 1,1-1-1,-1 0 1,0 0-1,1 1 1,17 20-69,-9-11 82,-4-6 15,1 0-1,0 0 1,0-1 0,0 0-1,0 0 1,1-1-1,-1 0 1,1 0 0,0 0-1,0-1 1,-1 0 0,1 0-1,0-1 1,0 0 0,0 0-1,12-2 1,-15 2-6,1-1 1,-1 1-1,1-1 1,-1-1-1,1 1 1,-1-1-1,0 1 1,0-1-1,1 0 1,-2-1-1,1 1 1,0-1-1,0 1 1,-1-1-1,1-1 1,-1 1-1,0 0 1,0-1-1,0 1 1,0-1-1,-1 0 1,0 0-1,0 0 1,0 0-1,3-9 1,-5 13-9,0 1 1,-1-1-1,1 0 1,0 0-1,-1 0 1,1 0 0,0 1-1,-1-1 1,1 0-1,0 0 1,-1 0-1,1 0 1,0 0-1,-1 0 1,1 0-1,0 0 1,-1 0-1,1 0 1,0 0-1,-1 0 1,1 0-1,0 0 1,-1 0 0,1 0-1,0-1 1,-1 1-1,1 0 1,0 0-1,0 0 1,-1 0-1,1-1 1,0 1-1,-1 0 1,1 0-1,0-1 1,0 1-1,0 0 1,-1 0-1,1-1 1,0 1 0,0 0-1,0-1 1,0 1-1,-1 0 1,1-1-1,0 1 1,0 0-1,0-1 1,0 1-1,0 0 1,0-1-1,0 1 1,0 0-1,0-1 1,0 1-1,0 0 1,0-1 0,0 1-1,0 0 1,1-1-1,-1 1 1,0 0-1,0-1 1,0 1-1,1-1 1,-3 3-4,0-1 1,0 0 0,0 1-1,0-1 1,1 1 0,-1-1-1,1 1 1,-1 0 0,1 0-1,-2 4 1,2-5 6,1 0 1,-1 0-1,1 0 0,0 0 1,-1 0-1,1 0 0,0 0 1,0 0-1,0 0 0,0 0 1,0 1-1,0-1 0,0 0 1,0 0-1,0 0 0,1 0 1,-1 0-1,0 0 0,1 0 1,-1 0-1,1 0 0,-1 0 1,1 0-1,-1 0 0,1 0 1,0 0-1,-1 0 0,1-1 1,0 1-1,1 1 0,0-1 11,1 0 0,-1 0 0,1 0-1,0 0 1,-1 0 0,1-1 0,0 1-1,0-1 1,0 0 0,-1 0 0,6 0-1,1-1 2,-1 1 0,0-2 0,1 1 1,-1-1-1,0-1 0,0 1 0,13-8 0,-17 8-26,0 0-2,-1 0 1,0 0-1,0 0 0,0 0 0,0 0 0,-1 0 1,1-1-1,-1 0 0,1 1 0,-1-1 0,3-5 1,-5 8-67,-2 1 55,0 0 1,1 0-1,-1 0 0,0 0 1,1 0-1,-1 0 1,0 0-1,1 1 1,0-1-1,-1 1 0,1-1 1,0 1-1,0 0 1,0-1-1,0 1 0,-1 2 1,-16 29 122,11-16-23,1 2 0,0-1 0,2 0 0,0 1 0,1 0 0,-1 30 1,4-33-61,-1 1 1,-1-1 0,-1 1 0,0-1 0,-1 0 0,-1 0-1,0 0 1,-1-1 0,-10 18 0,13-28-4,0 1 125,-1 1 0,0 0 1,0-1-1,-1 0 0,0 0 1,0 0-1,0-1 0,-1 0 0,1 0 1,-1 0-1,-10 5 0,16-10-107,-1 0-1,0-1 0,0 1 1,1-1-1,-1 1 1,0-1-1,1 1 0,-1-1 1,0 0-1,1 1 1,-1-1-1,1 0 0,-1 1 1,1-1-1,-1 0 1,1 1-1,0-1 0,-1 0 1,1 0-1,0 0 1,0 1-1,0-1 0,-1 0 1,1 0-1,0 0 0,0 0 1,0 0-1,0 1 1,0-1-1,1 0 0,-1 0 1,0-1-1,0-44-83,0 35 100,1-1-116,-1 0-1,1 0 0,1 0 1,0-1-1,1 2 0,0-1 1,1 0-1,0 1 0,1-1 1,12-19-1,-13 25-156,0 0 0,0 0 1,1 1-1,0 0 0,0-1 1,0 2-1,1-1 0,-1 1 0,1 0 1,0 0-1,1 0 0,-1 1 1,1 0-1,-1 0 0,1 1 0,0-1 1,0 2-1,0-1 0,12 0 0,47-6-6760,-36 1-695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13453,'0'0'8445,"0"10"-8034,-1 33 242,3 107 755,-1-148-1369,-1 0 0,0 1 0,0-1 1,1 0-1,-1 0 0,1 1 0,0-1 0,-1 0 1,1 0-1,0 0 0,0 0 0,1 0 0,-1 0 1,0 0-1,1 0 0,-1 0 0,1-1 0,0 1 1,-1 0-1,1-1 0,0 0 0,0 1 0,0-1 1,0 0-1,0 0 0,0 0 0,0 0 0,0 0 1,1-1-1,-1 1 0,0-1 0,1 1 0,-1-1 1,0 0-1,0 0 0,1 0 0,2 0 0,1-1 63,-1 0 1,1 0-1,0-1 0,0 1 0,-1-1 0,1 0 1,-1-1-1,0 0 0,0 1 0,0-2 0,0 1 0,0 0 1,7-8-1,-5 3-21,0 0 1,0-1-1,-1 0 1,0 0 0,-1 0-1,0-1 1,0 0-1,-1 0 1,0 0-1,-1 0 1,0-1 0,0 0-1,-2 1 1,1-1-1,-1 0 1,-1 0-1,-1-21 1,1 31-84,0 0 1,0 1-1,0-1 0,1 1 1,-2-1-1,1 0 0,0 1 1,0-1-1,0 1 0,0-1 1,0 0-1,0 1 0,0-1 1,-1 1-1,1-1 1,0 0-1,-1 1 0,1-1 1,0 1-1,-1-1 0,1 1 1,0 0-1,-1-1 0,1 1 1,-1-1-1,1 1 0,-1 0 1,1-1-1,-1 1 0,1 0 1,-1-1-1,0 1 0,1 0 1,-1 0-1,1 0 1,-1-1-1,1 1 0,-1 0 1,0 0-1,1 0 0,-1 0 1,0 0-1,1 0 0,-1 0 1,1 1-1,-2-1 0,1 0-6,0 1 0,0 0-1,0-1 1,0 1 0,0 0-1,0 0 1,1-1 0,-1 1-1,0 0 1,0 0 0,1 0-1,-1 0 1,0 0 0,1 0-1,-1 0 1,1 0 0,0 1-1,-1-1 1,1 0 0,0 0-1,-1 0 1,1 0 0,0 3-1,0-2-62,1-1-1,-1 1 1,1 0-1,0-1 1,-1 1-1,1-1 1,0 1-1,0-1 1,0 1-1,0-1 1,0 0-1,0 1 1,1-1-1,-1 0 1,0 0-1,1 0 1,-1 0-1,1 0 1,-1 0-1,1 0 1,-1 0-1,1-1 1,0 1-1,-1 0 1,1-1-1,0 0 1,-1 1-1,1-1 1,0 0-1,0 0 1,2 0-1,74 1-4971,-57-2 2520,23 1-3035,2 0-1104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9385,'0'0'7970,"-10"-2"-5269,3 1-2409,-1 0-1,1 0 0,-1 1 1,1 0-1,-1 0 0,1 1 1,-1 0-1,1 0 0,-1 1 1,1-1-1,0 2 0,0-1 1,-9 5-1,15-6-278,-57 35 1875,55-34-1803,0 0 0,1 0 0,-1 0-1,1 0 1,-1 1 0,1-1 0,-1 1-1,1 0 1,0-1 0,0 1 0,1 0 0,-1 0-1,1 0 1,-1 0 0,1 1 0,0-1-1,-1 4 1,2-6-78,1-1-1,-1 1 1,0-1 0,0 1 0,1-1-1,-1 1 1,1-1 0,-1 1-1,0-1 1,1 1 0,-1-1 0,1 0-1,-1 1 1,1-1 0,-1 0-1,1 1 1,-1-1 0,1 0 0,-1 0-1,1 0 1,0 1 0,-1-1-1,1 0 1,-1 0 0,1 0 0,-1 0-1,1 0 1,0 0 0,0 0-1,26 0 146,-20-1-89,11 0-39,0-1-1,-1-1 0,1 0 0,30-11 0,-31 8-186,0 1 0,1 1 0,-1 0 0,34-1 0,-50 6 160,0-1 0,-1 1-1,1 0 1,0 0 0,0-1 0,-1 1 0,1 0-1,-1 0 1,1 0 0,0 0 0,-1 0 0,0 0-1,1 0 1,-1 0 0,0 0 0,1 0-1,-1 0 1,0 0 0,0 0 0,0 0 0,0 0-1,0 0 1,0 0 0,0 1 0,0-1-1,-1 0 1,1 0 0,-1 1 0,3 15 896,-1-18-850,0 1 0,0 0-1,0-1 1,0 1 0,0-1 0,-1 1-1,1-1 1,0 0 0,0 1 0,0-1-1,-1 0 1,1 1 0,0-1 0,-1 0-1,1 0 1,-1 0 0,1 0 0,-1 1-1,1-1 1,-1 0 0,1-1-1,11-18-8,-1 0-1,10-27 0,1-2-143,-19 49 55,0 0 0,0 0-1,1 1 1,-1-1 0,0 1 0,0-1 0,-1 1 0,1 0 0,0 0 0,3 2 0,2-1 31,1 0 39,0 0-1,1-1 1,-1 0 0,1-1 0,-1 0-1,1 0 1,0-1 0,-1 0 0,0-1-1,1 0 1,-1 0 0,0-1 0,0-1-1,0 1 1,0-1 0,9-6 0,-19 30-522,-4-5 466,1-4 69,1 0 1,0 0-1,0 0 1,1 0-1,0 1 1,1-1-1,0 1 1,1-1-1,0 1 0,4 20 1,-4-31-30,0 0 0,0-1-1,1 1 1,-1 0 0,0 0 0,1 0 0,-1 0 0,1 0-1,-1 0 1,1-1 0,-1 1 0,1 0 0,0 0 0,-1-1 0,1 1-1,0-1 1,-1 1 0,1 0 0,0-1 0,0 1 0,0-1-1,0 0 1,-1 1 0,1-1 0,0 0 0,0 1 0,0-1-1,0 0 1,0 0 0,0 0 0,0 0 0,0 0 0,0 0 0,0 0-1,0 0 1,0 0 0,0 0 0,0-1 0,-1 1 0,1 0-1,0-1 1,0 1 0,0-1 0,0 1 0,0-1 0,1 0 0,1-1-314,-1 0 1,1 0 0,0 0 0,-1 0 0,0-1 0,1 1 0,-1-1 0,0 1 0,0-1 0,-1 0 0,1 0 0,1-3 0,0-6-1412,-1 1 0,0-1 0,-1 0 1,0 0-1,-2-16 0,1 10-427,0-28-3223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10154,'0'0'11979,"13"53"-11883,1-39-224,2-6-1698,-2-1-1025,-3-6-1569,-3-1-1890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3972,'0'0'3406,"4"7"-1020,0 2-1344,6 11 3,6-5 11922,-42-17-10613,19 1-2330,0 1 1,0 0-1,0 0 0,-1 1 0,1 0 0,0 0 0,1 1 0,-1 0 0,0 0 0,-10 5 0,14-6-8,0 1-1,0-1 0,0 1 0,0 0 0,0 0 0,1 1 1,-1-1-1,0 1 0,1-1 0,0 1 0,0 0 0,0-1 1,0 1-1,0 0 0,0 1 0,1-1 0,-1 0 0,1 0 1,0 1-1,0-1 0,0 1 0,0 6 0,1-9-7,0 0-1,0-1 0,0 1 0,0 0 0,0 0 1,0 0-1,0 0 0,1 0 0,-1 0 1,0-1-1,1 1 0,-1 0 0,1 0 1,-1-1-1,1 1 0,-1 0 0,1 0 0,-1-1 1,1 1-1,0-1 0,-1 1 0,1 0 1,0-1-1,-1 1 0,2 0 0,28 6 261,32-10 77,-50 1-345,1-1 1,-1 0-1,-1-1 0,1 0 1,0-1-1,-1 0 1,0-1-1,0-1 0,-1 1 1,1-2-1,-1 1 0,-1-1 1,0-1-1,12-13 0,-44 72-921,22-48 882,1-1 0,-1 0 0,0 1 0,1-1 0,-1 1 0,1-1 0,0 1 0,0-1 0,-1 1 0,1-1 0,0 1 0,0 0 0,0-1 0,0 1 0,1-1 0,-1 1 0,0-1 0,1 1 0,-1-1 0,1 1 0,-1-1 0,1 0 0,0 1 0,0-1 0,0 0 0,-1 1 0,1-1 0,0 0 0,0 0 0,1 0 0,-1 0 0,0 0 0,0 0 0,0 0 0,1 0 0,-1 0 0,1-1 0,-1 1 0,0 0 0,1-1 0,-1 0 0,1 1 0,2 0 0,1-1-501,0 0-1,0 1 0,0-1 0,0-1 1,0 1-1,0-1 0,0 0 1,9-3-1,-9 2-451,1-1-1,0 0 1,-1 0 0,1 0 0,-1-1-1,0 1 1,0-1 0,-1 0 0,1-1 0,-1 1-1,4-6 1,11-19-4763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7015,'0'0'4639,"0"-7"-118,-2-17-1921,2 24-2563,-1 0-1,1 0 1,0 0-1,0-1 0,0 1 1,0 0-1,0 0 1,0 0-1,-1 0 1,1 0-1,0 0 0,0 0 1,0 0-1,0 0 1,0 0-1,-1 0 1,1 0-1,0 0 0,0 0 1,0 0-1,0 0 1,-1 0-1,1 0 1,0 0-1,0 0 0,0 0 1,0 0-1,0 0 1,-1 0-1,1 0 0,0 0 1,0 0-1,0 0 1,0 1-1,0-1 1,0 0-1,-1 0 0,1 0 1,0 0-1,0 0 1,0 0-1,0 0 1,0 1-1,0-1 0,0 0 1,0 0-1,0 0 1,0 0-1,0 0 1,0 1-1,0-1 0,0 0 1,-1 0-1,1 0 1,0 0-1,0 0 0,0 1 1,1-1-1,-1 0 1,-18 50 3050,6-13-2013,9-31-883,0 0 0,1 0 0,0 1 0,1-1-1,-1 0 1,1 1 0,1 0 0,-1-1-1,1 1 1,0-1 0,0 1 0,2 8-1,-1-12-183,1-1 0,-1 1 0,1-1 0,-1 1 0,1-1-1,0 0 1,-1 1 0,1-1 0,1 0 0,-1 0 0,0-1 0,0 1-1,1 0 1,-1-1 0,1 1 0,-1-1 0,1 0 0,-1 0-1,1 0 1,0 0 0,0 0 0,0-1 0,-1 1 0,1-1-1,0 0 1,0 0 0,0 0 0,0 0 0,4-1 0,53 0-2009,-60 1 1900,-21 22 423,12-13-127,1-1 1,-1-1 0,-1 1 0,1-1 0,-1-1 0,-1 0 0,1 0-1,-1-1 1,0-1 0,0 0 0,0 0 0,-1-1 0,1 0 0,-1-1-1,-15 1 1,26-3-257,1 0 0,-1 0-1,0 0 1,1 0 0,-1 0-1,0 0 1,1 0 0,-1 0-1,1 0 1,-1-1 0,0 1-1,1 0 1,-1 0 0,1-1-1,-1 1 1,1 0 0,-1-1-1,1 1 1,-1 0 0,1-1-1,-1 1 1,1-1 0,-1 1-1,1-1 1,-1 1 0,1-1-1,0 1 1,-1-1 0,1 1-1,0-1 1,0 1 0,-1-1-1,1-1 1,5-24-3293,22-20-4367,0 14 744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8360,'0'0'13639,"0"9"-12405,-2 14-30,-2-1 0,0 0 0,-10 29-1,7-30-983,1 1 0,1-1-1,1 1 1,1 0 0,0 36-1,2-58-296,1 1 0,0-1-1,0 1 1,0 0-1,0-1 1,0 1-1,0-1 1,0 1-1,0-1 1,0 1-1,0-1 1,0 1-1,0-1 1,0 1-1,1-1 1,-1 1-1,0-1 1,0 1-1,1-1 1,-1 1-1,0-1 1,1 1-1,-1-1 1,0 1-1,1-1 1,-1 0-1,0 1 1,1-1-1,-1 0 1,1 1 0,-1-1-1,1 0 1,-1 0-1,1 1 1,-1-1-1,1 0 1,-1 0-1,1 0 1,-1 0-1,1 0 1,-1 1-1,1-1 1,0 0-1,-1 0 1,1-1-1,-1 1 1,1 0-1,1-1-455,0 1-1,-1-1 1,1 0-1,0 0 0,-1 0 1,0-1-1,1 1 1,-1 0-1,0 0 1,1-1-1,-1 1 0,0-1 1,1-1-1,10-19-5920</inkml:trace>
  <inkml:trace contextRef="#ctx0" brushRef="#br0" timeOffset="1">141 184 13196,'0'0'5184,"8"4"-2995,-3-1-1825,-1 0-1,1-1 1,0 0 0,1 0 0,-1-1 0,0 1 0,1-1 0,-1 0-1,0 0 1,1-1 0,-1 1 0,1-1 0,-1-1 0,1 1 0,-1-1-1,1 0 1,-1 0 0,10-4 0,-10 3-207,47-21 713,-50 22-844,0 0-1,0 0 1,0 0-1,0 0 1,0 0-1,0-1 1,0 1-1,-1-1 1,1 1-1,0-1 1,-1 0-1,0 0 1,1 1-1,-1-1 1,0 0-1,0 0 1,0 0-1,0 0 1,1-4-1,-3 4-29,0 1 0,0 0-1,0 0 1,0 0 0,0 0-1,0 0 1,0 0 0,-1 0-1,1 0 1,0 1 0,-1-1-1,1 0 1,-1 1-1,1-1 1,0 1 0,-1-1-1,1 1 1,-1 0 0,1 0-1,-1 0 1,0 0 0,1 0-1,-1 0 1,1 0 0,-1 0-1,-1 1 1,-45 2-145,38 0 134,0 1 1,1-1 0,-1 1 0,1 1 0,0 0-1,1 0 1,-1 1 0,1 0 0,-8 8 0,10-9 59,1-1 0,0 2 0,0-1 1,0 0-1,0 1 0,1 0 0,0 0 0,1 1 1,-1-1-1,1 1 0,0-1 0,1 1 0,-3 10 1,5-15-32,0 0 0,0 0 0,0 1 0,0-1 0,1 0 0,-1 0 0,1 0 0,-1 0 0,1 0 0,0 0 0,0 0 0,0 0 0,0-1 1,0 1-1,0 0 0,0 0 0,1-1 0,-1 1 0,1-1 0,-1 1 0,1-1 0,0 0 0,-1 1 0,1-1 0,0 0 0,0 0 0,0 0 0,0-1 0,0 1 0,0 0 1,0-1-1,0 1 0,0-1 0,2 1 0,12 2-223,-1-1 1,1 0-1,23-1 1,-28 0-299,4-1-867,-1 0 0,1 0 0,-1-2 0,1 0 0,-1 0 0,0-1 0,23-9 0,8-6-5075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18417,'0'0'6599,"18"66"-5286,8-45-640,-1-2-289,17-2-160,-5-2-128,2-4-32,0 0-416,-1-2-1346,-10 0-896,-7 2-1314,-7-3-4003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18097,'0'0'2771,"-10"0"-294,-4-1-2004,0 1 0,0 1 1,0 0-1,1 1 0,-1 1 1,0 0-1,1 1 0,-21 8 1,-7 16 532,27-10-786,14-17-217,0-1 0,0 1 0,0 0 0,0-1 0,1 1 0,-1-1 0,0 1 0,0 0 1,0-1-1,1 1 0,-1-1 0,0 1 0,1-1 0,-1 1 0,0-1 0,1 1 0,-1-1 1,0 0-1,1 1 0,-1-1 0,1 1 0,-1-1 0,1 0 0,-1 1 0,1-1 0,-1 0 1,1 0-1,0 0 0,-1 1 0,1-1 0,-1 0 0,1 0 0,-1 0 0,2 0 0,19 4-89,0 0 0,0-2 0,39 0 0,-44-2-169,0 0 0,0 0 1,-1 2-1,1 0 0,0 1 0,-1 0 1,1 1-1,26 11 0,-41-15 275,0 1 0,-1-1-1,1 0 1,0 0 0,0 1 0,-1-1-1,1 1 1,0-1 0,-1 0 0,1 1-1,0-1 1,-1 1 0,1 0-1,0-1 1,-1 1 0,1-1 0,-1 1-1,1 0 1,-1-1 0,0 1 0,1 0-1,-1 0 1,0-1 0,1 1 0,-1 0-1,0 0 1,0-1 0,0 1-1,0 0 1,0 0 0,0 0 0,0 0-1,0-1 1,0 1 0,0 0 0,0 0-1,0 0 1,0-1 0,-1 1 0,1 0-1,0 0 1,-1-1 0,1 1-1,-1 0 1,1-1 0,0 1 0,-1 0-1,0-1 1,1 1 0,-1-1 0,1 1-1,-1 0 1,0-1 0,1 0 0,-1 1-1,0-1 1,1 1 0,-1-1 0,0 0-1,-1 1 1,-48 21 1424,50-21-1444,-242 65 3180,159-52-4948,3-5-4096,67-9-2971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12748,'0'0'7399,"11"-2"-6144,167-24 1764,109 6-2691,-268 25-1308,-18 5-1415,-2-9 1997,0 1 0,-1 0 0,1 0-1,-1-1 1,1 1 0,-1-1-1,0 1 1,1-1 0,-1 0 0,0 0-1,0 0 1,-3 2 0,-10 2-2296,1-1 0,-31 5 0,32-6 1455,-26 4-2306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3459,'-14'2'3502,"-1"0"-2567,-59 9 2437,25 8 2187,49-19-5499,1 0 1,-1 0 0,0 0 0,0 0 0,1 0 0,-1 0 0,0 0-1,1 1 1,-1-1 0,0 0 0,0 0 0,1 0 0,-1 0 0,0 1 0,0-1-1,0 0 1,1 0 0,-1 0 0,0 1 0,0-1 0,0 0 0,0 0-1,1 1 1,-1-1 0,0 0 0,0 1 0,0-1 0,0 0 0,0 0-1,0 1 1,0-1 0,0 0 0,0 1 0,0-1 0,0 0 0,0 0-1,0 1 1,0-1 0,0 0 0,0 1 0,0-1 0,0 0 0,0 0-1,-1 1 1,1-1 0,0 0 0,0 0 0,0 1 0,0-1 0,-1 0 0,1 0-1,0 1 1,0-1 0,-1 0 0,1 0 0,0 0 0,0 0 0,-1 1-1,1-1 1,0 0 0,0 0 0,-1 0 0,1 0 0,0 0 0,0 0-1,-1 0 1,24 4 1232,246-3 1975,-138-2-11917,-119 1 1346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10442,'0'0'9881,"11"-3"-8706,2-1-983,1 1 0,0 1 0,0 0 0,0 1 1,0 0-1,0 1 0,0 1 0,23 3 0,80 15-3,172 32-196,-283-50-12,0 1 1,0-1-1,0 1 1,0 0-1,0 0 1,0 1-1,-1-1 1,7 5-1,-11-6 20,1 1 0,-1-1 0,0 1 0,0-1 0,0 1 0,0-1 0,0 1 0,0-1 0,0 1 0,-1 0 0,1 0 0,-1-1 0,1 1 0,-1 0 0,0 0 0,1 0 0,-1-1 0,0 1 0,0 0 0,0 0 0,-1 0 0,1 0 0,0-1 0,-1 1 0,1 0 0,-1 0 0,1-1 0,-1 1 0,0 0 0,0-1 0,0 1 0,-2 2 0,-7 13 195,0-1-1,-1-1 0,-1 1 0,-1-2 0,0 0 1,-19 16-1,-97 69 1070,39-41-702,-130 62 1,205-110-2443,29-13-627,29-14-6893,-19-1-3050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1127 8168,'-3'8'1735,"2"-6"-1343,-13 34 1140,13-34-1140,0 0 1,0 0-1,0 0 1,0 0 0,0 0-1,-1 0 1,1-1-1,0 1 1,-1 0-1,0 0 1,1-1 0,-1 1-1,0-1 1,0 0-1,-2 2 1,4-3-298,-1 0 0,1 0 0,-1 0 1,1 0-1,0 0 0,-1 0 0,1 0 0,-1-1 0,1 1 1,-1 0-1,1 0 0,0 0 0,-1-1 0,1 1 1,0 0-1,-1 0 0,1-1 0,0 1 0,-1 0 0,1 0 1,0-1-1,0 1 0,-1 0 0,1-1 0,0 1 1,0-1-1,0 1 0,-1 0 0,1-1 0,0 1 0,0-1 1,0 1-1,0 0 0,0-1 0,0 1 0,0-1 1,-1-18 453,1 17-328,-1-30 624,0-8-342,2-1-1,2 1 1,13-72 0,101-279-377,-93 330-139,2 1-1,3 2 1,2 1-1,49-67 1,-65 104 45,1 0 0,0 2 1,36-32-1,-46 44 7,1 1-1,-1 1 1,1-1 0,0 1-1,1 0 1,-1 1-1,1 0 1,-1 0 0,1 1-1,0-1 1,0 2 0,0-1-1,0 1 1,0 0-1,12 1 1,-18 0-35,0 1 0,0-1 0,0 1 0,0-1 0,-1 1 0,1 0-1,0 0 1,0 0 0,-1 0 0,1 0 0,-1 0 0,1 0 0,-1 0 0,1 1 0,-1-1 0,0 0 0,1 1 0,-1 0 0,0-1-1,0 1 1,0-1 0,0 1 0,-1 0 0,1 0 0,0 0 0,-1-1 0,1 1 0,-1 0 0,0 0 0,1 0 0,-1 0 0,0 0 0,0 0-1,0 0 1,-1 0 0,0 2 0,1 6 27,-1-1 0,-1 1 1,0-1-1,0 1 0,-1-1 0,-4 10 0,-2-2 32,-1-1 0,-1 0-1,0 0 1,-1-1 0,0-1 0,-16 14-1,12-12 151,1 0 1,1 1-1,-24 36 0,38-52-210,-1 0 0,1 0 0,-1 0 0,1 0 0,-1 0 1,1 0-1,0 0 0,0 0 0,-1 0 0,1 0 0,0 0 0,0 0 0,0 0 0,0 0 1,0 0-1,0 0 0,0 0 0,1 0 0,-1 0 0,0 0 0,1 0 0,-1 0 0,0 0 1,1 0-1,-1 0 0,1 0 0,-1-1 0,1 1 0,0 0 0,-1 0 0,1 0 0,0-1 1,0 1-1,-1 0 0,1-1 0,0 1 0,0-1 0,0 1 0,0-1 0,0 1 0,0-1 1,0 0-1,0 1 0,0-1 0,0 0 0,0 0 0,0 0 0,1 0 0,11 3-2,-1-1 0,1 0 0,17-1 0,-8 1 19,-16-2-49,14 2-67,-1 1 0,0 1 0,35 11 0,-51-14 92,0 0 0,1 0 1,-1 1-1,0-1 1,0 1-1,0 0 0,0 0 1,0 0-1,0 0 1,0 0-1,-1 1 0,1-1 1,-1 1-1,0 0 1,1-1-1,-1 1 0,-1 0 1,1 1-1,0-1 1,-1 0-1,1 0 0,-1 1 1,0-1-1,0 0 1,-1 1-1,1-1 0,-1 1 1,1 4-1,-2-4 51,0-1-1,0 1 0,0-1 1,0 0-1,-1 0 0,0 0 1,1 0-1,-1 0 0,0 0 1,0 0-1,-1 0 0,1-1 1,0 1-1,-1-1 0,0 0 1,1 1-1,-1-1 1,0-1-1,0 1 0,0 0 1,-6 1-1,-9 6 478,0-2-1,-28 8 1,43-14-456,-28 8 216,-1-2 1,0-1-1,0-1 1,0-2-1,0-1 1,-54-4-1,86 3-304,-1-1 1,1 0 0,-1 0-1,1 0 1,-1 0-1,0 0 1,1 0-1,-1 0 1,1 0-1,-1 0 1,0-1-1,1 1 1,-1 0-1,1 0 1,-1 0-1,1-1 1,-1 1 0,1 0-1,-1-1 1,1 1-1,-1 0 1,1-1-1,-1 1 1,1-1-1,0 1 1,-1-1-1,1 1 1,-1 0-1,1-1 1,0 0-1,0 1 1,-1-1 0,1 1-1,0-1 1,0 1-1,0-1 1,0 0-84,0 0 1,1 0-1,-1 0 0,1 1 1,0-1-1,-1 0 1,1 1-1,-1-1 1,1 1-1,0-1 1,0 0-1,-1 1 0,1 0 1,0-1-1,0 1 1,0-1-1,-1 1 1,1 0-1,0 0 0,0-1 1,0 1-1,0 0 1,1 0-1,78-7-6217,-13 1-2900,-20-1-1200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8552,'0'0'13058,"-10"4"-11494,4-1-1377,0-1 0,0 1-1,1 0 1,-1 1 0,1-1 0,0 1 0,0 0 0,0 0 0,1 1-1,-1-1 1,1 1 0,0 0 0,0 0 0,1 0 0,-1 1-1,1-1 1,1 1 0,-1 0 0,1 0 0,0 0 0,0 0-1,1 0 1,-1 1 0,1-1 0,0 12 0,1-17-165,0 0 0,0 1 1,0-1-1,1 0 0,-1 0 0,0 0 0,0 0 1,1 1-1,-1-1 0,1 0 0,-1 0 1,1 0-1,-1 0 0,1 0 0,0 0 1,0 0-1,-1 0 0,1 0 0,0 0 0,0-1 1,0 1-1,0 0 0,0-1 0,0 1 1,1 0-1,1 1 3,1-1 1,-1 0 0,0 0 0,1-1-1,-1 1 1,1-1 0,-1 1-1,1-1 1,3-1 0,3 1 26,0-1 0,0-1 0,0 0 0,0 0 0,16-7 1,-15 3-15,-1 0 0,0 0 1,0-1-1,-1 0 1,1-1-1,-2 0 1,1-1-1,10-13 0,-17 20-6,1-1 0,-1 0-1,1 0 1,-1 0-1,0 0 1,-1-1-1,1 1 1,0 0-1,-1-1 1,0 0 0,0 1-1,0-1 1,0 1-1,0-1 1,-1 0-1,0 0 1,0 1-1,0-1 1,0 0-1,0 0 1,-1 1 0,1-1-1,-1 0 1,0 1-1,-1-1 1,1 1-1,0-1 1,-1 1-1,0-1 1,-3-4 0,1 4-30,0 1 1,1 0-1,-1 0 1,0 0-1,-1 1 1,1-1-1,0 1 1,-1 0 0,1 0-1,-7-1 1,8 2-73,0 0 1,0 0-1,0 1 1,0-1-1,0 1 1,0-1-1,-1 1 1,1 0-1,0 0 1,0 1-1,0-1 1,0 1-1,0-1 1,-1 1-1,1 0 1,-5 2-1,8-3-5,-1 1 0,0-1 0,1 0 0,-1 1-1,1-1 1,-1 0 0,1 1 0,-1-1 0,1 0 0,-1 1-1,1-1 1,0 1 0,-1-1 0,1 1 0,-1-1-1,1 1 1,0-1 0,0 1 0,-1-1 0,1 1-1,0 0 1,0-1 0,0 1 0,-1-1 0,1 1 0,0 0-1,0-1 1,0 1 0,0 0 0,0-1 0,0 1-1,0-1 1,1 1 0,-1 0 0,0-1 0,0 1 0,0-1-1,1 1 1,-1 0 0,0-1 0,0 1 0,1-1-1,-1 1 1,1-1 0,-1 1 0,0-1 0,1 0-1,-1 1 1,1-1 0,0 1 0,2 1-373,-1 0-1,1-1 1,0 1 0,-1-1 0,1 0-1,0 1 1,0-1 0,0-1-1,3 2 1,9-1-3678,1 0-1,29-2 1,-1-5-3631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14478,'-11'2'2082,"-3"-1"-1184,9-1-526,0 1 0,0-1 1,0 1-1,1 0 0,-1 0 0,0 0 0,1 0 0,-1 1 0,1 0 0,-8 3 0,12-5-330,0 0 0,0 0 0,0 0 0,-1 0-1,1 1 1,0-1 0,0 0 0,0 0 0,-1 0 0,1 0 0,0 0 0,0 0-1,0 0 1,-1 0 0,1 0 0,0 0 0,0 1 0,0-1 0,0 0 0,-1 0-1,1 0 1,0 0 0,0 1 0,0-1 0,0 0 0,0 0 0,0 0 0,0 0-1,-1 1 1,1-1 0,0 0 0,0 0 0,0 0 0,0 1 0,0-1 0,0 0-1,0 0 1,0 1 0,0-1 0,0 0 0,0 0 0,0 0 0,0 1 0,0-1-1,0 0 1,1 0 0,-1 0 0,0 1 0,0-1 0,0 0 0,0 0 0,0 0-1,0 0 1,0 1 0,1-1 0,-1 0 0,18 5 885,26-2-125,172-10 350,3 0-3238,-196 10 474,-13 2-947,-14 3-3691,-13 1-1079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13132,'0'0'10218,"52"26"-8520,3-26-225,1-11-512,12 1-641,-1-1-288,-5 4-800,-7-1-1795,-8-3-3843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8936,'0'0'13752,"7"-1"-12658,41-3-26,12-1-331,67-15 0,-87 9-691,-25 7-38,-1-1 1,1 2-1,0 0 1,0 0-1,0 2 1,0-1-1,0 2 1,17 1-1,-31 0-8,0 0 0,0-1 0,0 1 0,0 0-1,0 0 1,0 0 0,-1-1 0,1 1 0,0 0-1,0 0 1,-1 0 0,1 0 0,-1 0 0,1 0-1,-1 1 1,0-1 0,1 0 0,-1 0 0,0 0 0,0 0-1,0 0 1,1 1 0,-1-1 0,-1 0 0,1 0-1,0 0 1,0 2 0,-5 33 27,-5-3 26,-3 0 1,0 0 0,-22 36-1,-14 34 170,31-61-149,10-25-16,1 0-1,0 0 1,1 0-1,1 1 1,1 0-1,0 0 1,-1 32-1,5-50-235,0 0-1,0 0 1,0 0-1,0 0 1,0 0 0,1 0-1,-1 0 1,0 0-1,0 0 1,0 0-1,0 0 1,0 0-1,0 0 1,0 0-1,1 0 1,-1 0-1,0 0 1,0 0 0,0 0-1,0 0 1,0 0-1,0 0 1,1 0-1,0 2-3211,-1-20-3073,-13-5-1139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9225,'0'0'15406,"87"-14"-14797,-36 11-417,8-1-160,3 1-224,1 2-1153,-4 1-1122,-4 0-832,-9 0-2755,-9 0-1665</inkml:trace>
  <inkml:trace contextRef="#ctx0" brushRef="#br0" timeOffset="1">625 90 11211,'0'0'6470,"-23"56"-3523,12-33-898,2 3-383,4 0-417,3 1-864,2 0-289,0-4-96,0-2-641,6-4-1249,1-9-960,2-8-1699,-1 0-2946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18065,'0'0'2269,"9"-1"-2136,40 2 39,0 3 0,0 1 0,0 3 0,78 22 0,-120-28-156,4 1-24,-1 0 0,0 0-1,0 1 1,13 7 0,-22-11 9,1 1 0,-1-1 1,0 1-1,1 0 0,-1 0 0,0 0 0,0 0 1,1 0-1,-1 0 0,0 0 0,0 0 0,0 1 0,0-1 1,-1 0-1,1 1 0,0-1 0,0 0 0,-1 1 1,1-1-1,-1 1 0,1-1 0,-1 1 0,0-1 0,1 1 1,-1-1-1,0 1 0,0 0 0,0-1 0,0 1 1,-1-1-1,1 1 0,0-1 0,-1 1 0,1-1 0,-1 1 1,1-1-1,-1 1 0,-1 1 0,-8 9 174,-1 0 0,0 0 1,-1-2-1,0 1 0,0-2 0,-1 1 0,0-2 0,-21 11 0,0 1-144,-7 6-318,2 2 0,-36 33-1,17-2-6729,41-39-1493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7944,'0'0'12187,"8"-5"-11013,-2 1-879,0 0-1,1 1 0,0-1 0,0 1 0,0 1 0,0-1 0,0 1 0,0 1 0,0-1 0,1 1 0,9 0 0,-11 1-87,0 0 0,0 0 0,0 0-1,1 1 1,-1 0 0,0 0 0,0 1 0,7 2-1,-12-3-162,1 0 0,-1 0 0,1 0-1,-1 1 1,0-1 0,0 0 0,0 1-1,0-1 1,0 1 0,0-1-1,0 1 1,0 0 0,0-1 0,-1 1-1,1 0 1,-1-1 0,1 1 0,-1 0-1,0 0 1,1 0 0,-1 0 0,0-1-1,0 1 1,-1 0 0,1 0-1,0 0 1,0-1 0,-1 1 0,1 0-1,-1 0 1,0-1 0,-1 4 0,-2 3 22,0 0 1,0 0 0,0 0 0,-1-1 0,-1 1 0,1-1 0,-1-1-1,0 1 1,-1-1 0,1 0 0,-10 6 0,-2 2 55,-1-2 1,0 0-1,-28 13 1,-16 2 95,69-28-272,0 0-1,-1 1 1,1-1-1,0 1 1,-1 1-1,10 0 0,12 1 90,-18-2-41,121-3-940,-44-6-3408,-30-2-2474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69 8168,'0'0'3000,"3"-8"347,7-18-1170,4-8 3600,-75 154 608,45-94-6112,1 1 0,2 1 1,1 0-1,-17 57 1,28-81-251,0 0 0,0 0 0,0 0 0,1 0 0,0 0 1,0 0-1,0 0 0,0 1 0,1-1 0,0 5 1,0-7-18,0-1 0,0 0 1,0 0-1,-1 1 0,1-1 1,1 0-1,-1 0 0,0 0 1,0 0-1,0 0 0,0 0 1,1 0-1,-1 0 0,0-1 1,1 1-1,-1 0 0,1-1 1,-1 1-1,1-1 0,-1 0 1,1 1-1,-1-1 0,1 0 1,-1 0-1,1 0 0,-1 0 1,3 0-1,12 0-339,1-1-1,-1 0 1,0-1 0,0-1 0,1 0-1,-2-1 1,28-11 0,3-11-4323,-6-11-3477,-21 13 1871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11627,'0'0'6758,"-37"55"-4419,26-26-450,7 2-95,-1 0-513,5 0-672,0-1-385,0-4-160,5-1-96,8-4-929,3-4-1505,-2-7-1730,7-7-4068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10826,'0'0'5477,"11"-9"-4494,-3 4-853,1-1 0,0 1 1,0 0-1,0 1 0,1 0 1,0 0-1,0 1 0,-1 0 1,2 1-1,-1 0 0,20-1 1,-24 3-59,1 0 0,-1 0 0,1 0 1,-1 1-1,1 0 0,-1 0 0,1 1 0,-1-1 0,0 1 1,0 1-1,7 3 0,-11-5-9,0 1 1,0 0-1,0 0 1,0 0-1,0 0 1,-1 1-1,1-1 1,0 0-1,-1 1 1,0-1-1,0 1 0,0-1 1,0 1-1,0 0 1,0-1-1,0 1 1,-1 0-1,0 0 1,1-1-1,-1 1 1,0 0-1,0 0 1,-1 0-1,1-1 1,-1 1-1,1 0 0,-1 0 1,-2 4-1,0 3 255,-1 0-1,0 0 1,-1 0-1,0 0 0,0 0 1,-1-1-1,-13 15 1,-60 60 1526,40-45-729,28-28-785,7-8-217,1 0 1,-1 1 0,1-1 0,0 1 0,0 0 0,0 0-1,1 0 1,-1 0 0,-3 9 0,6-13-110,0 1-1,0-1 1,0 1 0,0-1-1,0 1 1,0-1 0,1 1 0,-1-1-1,0 0 1,0 1 0,0-1-1,0 1 1,1-1 0,-1 0-1,0 1 1,0-1 0,1 0-1,-1 1 1,0-1 0,1 0 0,-1 1-1,0-1 1,1 0 0,-1 1-1,0-1 1,1 0 0,-1 0-1,1 0 1,-1 0 0,0 1 0,1-1-1,-1 0 1,1 0 0,-1 0-1,1 0 1,-1 0 0,1 0-1,-1 0 1,0 0 0,1 0-1,25 0 31,-19 0-11,114-6-259,26 1-1407,-135 9 1681,-11-3-3255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51 658 8488,'0'0'5120,"-8"7"-3385,-25 20 42,33-27-1742,0 0 0,-1 0 0,1 0 0,0 0 0,-1 0 0,1 0 1,0 0-1,0 0 0,-1 0 0,1 0 0,0 0 0,-1 0 0,1 0 0,0 0 0,0 0 0,-1 0 0,1 0 0,0 0 0,-1 0 0,1-1 0,0 1 0,0 0 0,-1 0 0,1 0 0,0 0 0,0-1 0,0 1 0,-1 0 0,1 0 1,0 0-1,0-1 0,0 1 0,0 0 0,-1 0 0,1-1 0,0 1 0,0 0 0,0-1 0,0 1 0,0 0 0,0 0 0,0-1 0,0 1 0,0 0 0,0-1 0,0 1 0,0 0 0,0 0 0,0-1 0,0 1 0,0 0 0,0-1 1,0 1-1,0 0 0,0 0 0,1-1 0,0-21 531,-1 21-509,5-28 356,2-1 0,0 2 0,2-1 0,18-39 0,61-107 229,-66 135-562,58-95-5,-68 118-69,0 2 1,0 0-1,2 0 0,0 1 0,30-24 0,-42 37-5,-1 0 0,1 0 0,-1 0 0,1 0 0,0 0 0,0 0-1,-1 0 1,1 1 0,0-1 0,0 1 0,0-1 0,0 1 0,2 0 0,-3 0 0,-1 0 0,1 0 0,-1 0 0,1 0 0,-1 0 0,1 1 0,-1-1 0,1 0 0,-1 0 0,1 1 0,-1-1 1,1 0-1,-1 1 0,0-1 0,1 1 0,-1-1 0,0 0 0,1 1 0,-1-1 0,0 1 0,1-1 0,-1 1 0,0-1 0,0 1 0,0-1 0,1 1 0,-1-1 0,0 2 0,0 2 23,0 1 0,0-1 0,0 1 0,0-1 0,-1 1 0,0-1 0,0 0 0,0 0 0,-3 8 0,-7 11 102,-1-1 0,0 0-1,-17 20 1,14-19 634,-26 49 0,43-66-568,11-6-111,20-9-57,-26 7 0,3 0-45,-1 0 1,1 1 0,0 0-1,0 0 1,0 1-1,0 0 1,-1 1 0,19 3-1,-26-3 26,1-1-1,-1 1 1,1 0-1,-1 0 1,0 0-1,0 0 1,1 0-1,-1 0 0,0 1 1,0-1-1,0 1 1,0 0-1,0-1 1,-1 1-1,1 0 1,0 0-1,-1 0 0,1 0 1,-1 0-1,0 0 1,0 1-1,0-1 1,0 0-1,0 1 1,0-1-1,-1 1 0,1-1 1,-1 1-1,0-1 1,0 1-1,0-1 1,0 1-1,0-1 1,0 1-1,0-1 0,-1 1 1,0-1-1,1 1 1,-3 3-1,1-2 109,0 0-1,0 0 1,0-1-1,-1 1 1,1-1 0,-1 0-1,0 0 1,0 0-1,0 0 1,0 0-1,-1-1 1,1 1-1,-1-1 1,1 0-1,-1 0 1,-6 2 0,-65 23 1838,54-22-1697,-1-1 0,1-1 0,0-1 0,-1-1 0,1-1 0,-28-2 0,31-6-444,17 3-706,12 1-677,35 1-2030,52-8-7084,-53 0 2818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16303,'0'0'10298,"3"9"-10287,14 83-11,-16-88-8,0-1 0,1 0 0,-1 1 0,1-1 0,-1 0 0,1 0 0,0 0 0,0 0 0,0 0 0,1-1 0,-1 1 0,0 0 0,1-1 0,0 0 0,0 0 0,0 0 0,0 0 0,0 0 0,0 0 0,0-1 0,5 2 0,-4-1-15,0 0-1,0 0 1,0 1-1,0 0 1,0-1-1,0 1 0,0 1 1,-1-1-1,5 6 1,-7-8 42,0 1 0,-1-1-1,1 0 1,0 0 0,-1 0 0,1 1 0,-1-1 0,0 0 0,1 1 0,-1-1 0,0 0-1,0 1 1,0-1 0,0 0 0,0 1 0,0-1 0,0 0 0,-1 1 0,1-1-1,0 0 1,-1 1 0,1-1 0,-1 0 0,0 2 0,-1 0 81,-1 0 1,1 0 0,0 0-1,-1-1 1,0 1-1,1-1 1,-1 0-1,0 1 1,-4 1 0,-5 2 389,0 1 0,-1-1 0,-24 7 0,26-10-383,0 0 1,0-1 0,-1 0 0,1-1-1,0 0 1,-1-1 0,1 0 0,-1-1-1,1 0 1,-20-5 0,30 6-156,1 0 0,-1 0 0,1 0 0,-1 0 0,1 0 0,-1 0 0,1-1 0,0 1 0,-1 0 0,1 0 0,-1 0 0,1-1 0,0 1 0,-1 0 0,1-1 0,-1 1 0,1 0 0,0-1 0,-1 1 0,1 0-1,0-1 1,0 1 0,-1-1 0,1 1 0,0-1 0,0 1 0,0 0 0,0-1 0,-1 1 0,1-1 0,0 1 0,0-1 0,0 1 0,0-1 0,0 1 0,0-1 0,0 1 0,0-1 0,1 1 0,-1-1 0,0 1 0,0-1 0,0 1 0,0 0 0,1-1 0,-1 1 0,0-1 0,0 1 0,1 0 0,-1-1 0,0 1 0,1-1 0,-1 1 0,0 0 0,1 0 0,-1-1 0,0 1 0,1 0 0,-1-1 0,1 1 0,-1 0 0,1 0 0,-1 0 0,0 0 0,1 0 0,0-1 0,40-13-4770,-33 11 3730,23-9-3738,2-5-2312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12908,'0'0'7559,"57"20"-6085,-17-20-545,6 0-385,7-11-416,-1 2-64,-6 1-128,-7 4-961,-11 2-1121,-9 2-1473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8904,'0'0'13581,"71"36"-13068,-25-46-353,3-2-128,3 0-801,-5 1-2306,-8 1-4420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11435,'0'0'9737,"8"-4"-8290,3-2-1048,0 2 0,1-1 0,0 1 0,-1 1 0,1 0 1,13-1-1,88-7 763,-31 3-1093,-50 3-34,-6 0 95,-47 13 25,-32 5 206,1-3-1,-1-2 0,-98 3 1,200-12-377,0-2 0,0-3-1,-1-1 1,60-18 0,-205 37 187,5-3 267,88-9-1352,6 1-1621,7 0-1826,3-1-2798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41 128 6726,'-3'-2'420,"0"0"0,-1-1-1,1 1 1,0-1 0,0 1-1,1-1 1,-1 0 0,0 0 0,1 0-1,-3-5 1,3 4 289,1 1 0,0-1 1,1 1-1,-1-1 0,0 0 0,1 1 0,0-1 1,0 0-1,0 1 0,0-1 0,2-5 0,-2 8-561,1-1 0,-1 1 0,1 0 0,0 0 0,-1 0 0,1 0 0,0 0 0,0 0 0,0 1 0,0-1 0,0 0 0,0 0 0,0 1 0,0-1 0,0 0 0,0 1 0,0-1 0,0 1 0,0-1 0,0 1-1,1 0 1,1-1 0,35-6 292,-26 6-1,18-6 33,-20 4-421,0 0-1,0 1 1,0 1-1,1-1 1,-1 1-1,0 1 0,1 0 1,-1 1-1,13 1 1,-22-1-50,0-1 0,-1 0 0,1 0 0,0 1 0,0-1 0,-1 0 1,1 1-1,0-1 0,-1 1 0,1-1 0,-1 1 0,1-1 0,0 1 0,-1-1 0,1 1 1,-1 0-1,0-1 0,1 1 0,-1 0 0,1-1 0,-1 1 0,0 0 0,0 0 0,1-1 0,-1 1 1,0 0-1,0 0 0,0 1 0,-9 24 87,-26 18 80,-21 1 225,40-32 87,-1 0-1,-26 28 0,42-41-475,1 1 1,-1-1-1,1 1 1,-1-1-1,1 1 0,-1-1 1,1 1-1,0-1 0,-1 1 1,1-1-1,0 1 1,-1-1-1,1 1 0,0-1 1,0 1-1,-1 0 0,1-1 1,0 1-1,0 0 0,0-1 1,0 1-1,0 0 1,0-1-1,0 1 0,0 0 1,0-1-1,0 1 0,0-1 1,0 1-1,1 0 1,-1-1-1,0 1 0,0-1 1,1 1-1,-1 0 0,0-1 1,1 1-1,-1-1 0,1 1 1,-1-1-1,1 1 1,-1-1-1,0 0 0,1 1 1,0-1-1,-1 1 0,1-1 1,-1 0-1,1 0 1,-1 1-1,1-1 0,0 0 1,-1 0-1,1 0 0,0 1 1,-1-1-1,1 0 1,0 0-1,-1 0 0,1 0 1,-1 0-1,2-1 0,53 2-36,-44-1 67,10-1-18,62 4-198,-77-3 165,0 1 0,0 0 1,0 0-1,-1 1 0,1-1 1,-1 1-1,1 0 0,-1 1 0,1 0 1,-1-1-1,5 5 0,-9-6 15,0 0 0,1 0-1,-1 0 1,0 0-1,0 1 1,0-1 0,0 0-1,0 1 1,0-1-1,0 1 1,0-1 0,0 1-1,-1-1 1,1 1 0,-1 0-1,1-1 1,-1 1-1,0 0 1,1-1 0,-1 1-1,0 0 1,0 0-1,-1 2 1,0 0 11,0-1 0,0 0 0,0-1 0,-1 1 0,1 0 0,-1 0 0,0 0 0,0-1 0,0 1-1,0-1 1,-5 4 0,-4 4 196,-1-2 0,0 1 0,0-2 0,-21 10 0,14-9 57,0 0 1,-1-2-1,0 0 1,0-2-1,-1 0 0,1-1 1,-1-1-1,-37-1 0,58-2-287,1 1-1,-1 0 0,1 0 1,-1 0-1,0-1 0,1 1 1,-1 0-1,0 0 0,1-1 1,-1 1-1,0 0 0,0-1 1,1 1-1,-1 0 0,0-1 1,0 1-1,1-1 0,-1 1 1,0 0-1,0-1 0,0 1 1,0-1-1,0 1 0,0-1 1,0 1-1,0 0 0,0-1 1,0 1-1,0-1 0,0 1 1,0-1-1,0 1 0,0 0 1,0-1-1,0 1 0,-1-1 1,1 1-1,0 0 0,0-1 1,0 1-1,-1 0 0,1-1 1,0 1-1,0 0 0,-1-1 1,1 1-1,0 0 0,-1-1 1,1 1-1,0 0 0,-1 0 1,1 0-1,-1-1 0,1 1 1,0 0-1,-1 0 0,0 0 1,21-4-2374,0 0 1,40 0 0,9-2-6608,-27 0 346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14894,'0'0'5541,"-38"57"-3491,31-36-993,-2-2-288,9-2-609,0 1-128,0-6-576,11-4-1186,5-8-864,2 0-1923,1-14-1921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4292,'0'0'1596,"0"-7"807,0-10-2413,-1-6 3486,1-2 5016,2 61-6224,2 13-1888,2 0 0,2 0 1,3 0-1,22 65 0,-31-107-265,1-1 1,0 0 0,0 1 0,0-1-1,1 0 1,0-1 0,0 1-1,8 8 1,-10-13-69,-1 0 1,0 1-1,1-1 0,-1 0 1,1 0-1,0 0 0,-1-1 0,1 1 1,0 0-1,0-1 0,-1 1 1,1-1-1,0 1 0,0-1 1,0 0-1,-1 0 0,1 0 1,0 0-1,0 0 0,0 0 1,0 0-1,0-1 0,-1 1 1,1-1-1,0 1 0,0-1 1,-1 0-1,1 1 0,0-1 0,-1 0 1,1 0-1,-1 0 0,1-1 1,-1 1-1,0 0 0,3-3 1,17-19 214,-1-1 1,-2-1 0,0 0-1,20-39 1,-38 63-265,0 1-1,0-1 1,0 1 0,0-1 0,0 1-1,1-1 1,-1 1 0,0-1-1,0 1 1,0 0 0,1-1 0,-1 1-1,0-1 1,0 1 0,1-1-1,-1 1 1,0 0 0,1-1-1,-1 1 1,0 0 0,1-1 0,-1 1-1,1 0 1,-1 0 0,1-1-1,-1 1 1,1 0 0,-1 0 0,1 0-1,-1 0 1,1-1 0,-1 1-1,1 0 1,-1 0 0,1 0 0,-1 0-1,1 0 1,-1 0 0,1 0-1,-1 0 1,1 1 0,-1-1 0,1 0-1,-1 0 1,0 0 0,1 1-1,-1-1 1,1 0 0,-1 0 0,1 1-1,-1-1 1,0 0 0,1 1-1,-1-1 1,0 0 0,1 1 0,-1-1-1,0 1 1,1-1 0,-1 1-1,16 42 46,-4-11 59,-11-31-96,-1-1-1,1 1 1,0 0-1,0-1 1,-1 1-1,1-1 1,0 1-1,0-1 0,0 1 1,-1-1-1,1 0 1,0 1-1,0-1 1,0 0-1,0 0 1,0 0-1,0 1 1,0-1-1,0 0 0,0 0 1,0 0-1,0-1 1,-1 1-1,1 0 1,0 0-1,0 0 1,0-1-1,0 1 1,0 0-1,0-1 0,0 1 1,-1-1-1,1 1 1,0-1-1,0 1 1,1-2-1,27-29 387,-24 24-329,22-27 61,21-22-40,-47 55-87,-1 1-1,1-1 1,-1 1 0,1-1-1,-1 1 1,1 0-1,0 0 1,-1-1 0,1 1-1,0 0 1,-1 0 0,1-1-1,0 1 1,0 0-1,-1 0 1,1 0 0,0 0-1,-1 0 1,1 0-1,0 0 1,-1 1 0,1-1-1,0 0 1,0 0 0,-1 0-1,1 1 1,-1-1-1,1 0 1,0 1 0,-1-1-1,1 0 1,-1 1-1,1-1 1,-1 1 0,1-1-1,-1 1 1,1-1 0,-1 1-1,1 0 1,-1-1-1,0 1 1,1-1 0,-1 1-1,0 0 1,1-1-1,-1 1 1,0 0 0,0-1-1,0 1 1,0 0 0,0 1-1,12 44-201,-11-41 202,0 4 17,2 1 1,-1-1-1,1 1 0,7 13 1,-10-21-110,1-1 1,0 0 0,0 0-1,-1 1 1,1-1 0,0 0 0,0 0-1,0 0 1,0 0 0,0 0-1,0 0 1,1 0 0,-1-1-1,0 1 1,0 0 0,1-1 0,0 2-1,0-2-134,-1 0-1,0-1 0,1 1 1,-1 0-1,0 0 0,0 0 1,1-1-1,-1 1 0,0-1 1,0 1-1,1-1 0,-1 1 1,0-1-1,0 0 0,0 0 1,0 1-1,0-1 0,0 0 1,0 0-1,0 0 0,-1 0 1,3-2-1,5-13-5578,-1-3-4944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1602,'0'0'16912,"-10"-5"-14911,5 2-1798,3 1-173,1 1 0,-1 0 0,1 0 0,-1 0-1,1 0 1,-1 0 0,0 0 0,0 0 0,1 0-1,-1 1 1,0-1 0,0 1 0,0-1 0,0 1-1,0 0 1,1 0 0,-1 0 0,0 0 0,0 0-1,0 0 1,0 0 0,0 1 0,0-1 0,0 1-1,0-1 1,1 1 0,-1 0 0,0 0 0,0-1-1,1 1 1,-1 0 0,1 1 0,-1-1 0,1 0-1,-3 3 1,-2 4 105,0 0 1,0 0-1,0 1 0,1 0 0,1 0 0,0 0 0,0 1 0,1-1 0,0 1 1,0 0-1,1 0 0,0 0 0,1 0 0,0 0 0,1 14 0,1-23-112,-1 1 0,0 0-1,1 0 1,-1 0-1,1-1 1,0 1 0,0 0-1,-1-1 1,1 1-1,0 0 1,0-1-1,1 1 1,-1-1 0,0 0-1,0 1 1,1-1-1,-1 0 1,1 0 0,-1 0-1,1 0 1,-1 0-1,1 0 1,0 0 0,0-1-1,-1 1 1,1 0-1,0-1 1,0 0 0,0 1-1,-1-1 1,1 0-1,0 0 1,0 0 0,0 0-1,0 0 1,-1 0-1,1-1 1,0 1 0,0-1-1,3 0 1,2-1 44,1 0 0,-1 0 1,0-1-1,1 0 0,-1 0 1,-1-1-1,1 0 0,11-8 0,-13 6-16,1 1 0,-1-1 0,0-1 0,-1 1 0,1-1 0,-1 0 0,-1 0 0,1 0 0,-1 0-1,0-1 1,-1 1 0,0-1 0,2-15 0,-3 20-35,-1 1 0,0-1 0,0 0-1,0 0 1,0 0 0,0 1 0,-1-1 0,1 0 0,-1 0-1,0 1 1,0-1 0,0 1 0,0-1 0,0 0 0,0 1-1,-1 0 1,1-1 0,-1 1 0,0 0 0,1 0-1,-1 0 1,0 0 0,0 0 0,-1 0 0,1 0 0,0 1-1,-1-1 1,1 1 0,-1 0 0,1 0 0,-1 0 0,1 0-1,-1 0 1,0 0 0,0 1 0,1-1 0,-1 1-1,0 0 1,0 0 0,1 0 0,-5 0 0,4 0-127,0 0 0,0 0 0,0 1 0,0-1 0,0 0 0,0 1 0,0 0 0,0 0 0,0 0 0,0 0 0,1 0 0,-1 1 0,0-1 0,1 1 0,-1 0 0,1-1 0,0 1 0,-1 0-1,1 0 1,0 1 0,0-1 0,0 0 0,1 1 0,-1-1 0,0 1 0,1 0 0,0-1 0,0 1 0,-1 0 0,2 0 0,-1 0 0,0 0 0,1 0 0,-1 0 0,1 0 0,0 0 0,0 0 0,0 0 0,0 0 0,0 0 0,1 0 0,0 0 0,0 3 0,11 8-3946,6-3-2974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18289,'-9'0'2472,"0"1"-1876,1-1 0,-1 1 1,0 1-1,1-1 0,-1 1 0,1 1 1,-13 5-1,18-7-471,-1 1-1,0 0 1,1 0-1,0 0 1,-1 0 0,1 1-1,0-1 1,0 1-1,0 0 1,1 0 0,-1 0-1,1 0 1,-1 1-1,1-1 1,0 1-1,1-1 1,-1 1 0,0-1-1,1 1 1,0 0-1,-1 6 1,1-9-117,1 1 0,0-1 0,0 0-1,0 0 1,0 0 0,0 0 0,0 0 0,1 0 0,-1 0 0,0 0-1,1 0 1,-1 0 0,0 0 0,1 0 0,-1 0 0,1 0-1,-1 0 1,1 0 0,0 0 0,-1 0 0,1 0 0,0 0-1,0-1 1,0 1 0,0 0 0,1 0 0,2 1 5,-1-1 1,0 1-1,1-1 1,-1 0 0,1 0-1,-1 0 1,1-1-1,6 1 1,2-1 11,0 0 0,0-1 0,0-1 0,18-3 0,-25 4-20,-1-1 0,1 0 0,-1 1 0,0-2 0,1 1 0,-1 0-1,0-1 1,-1 0 0,1 1 0,0-2 0,-1 1 0,1 0 0,-1-1 0,0 1 0,0-1-1,-1 0 1,1 0 0,-1 0 0,0 0 0,0-1 0,3-8 0,-5 10 1,1 0 0,-1 0 1,1 0-1,-1-1 0,0 1 0,0 0 1,-1 0-1,1 0 0,-1 0 0,0 0 1,1-1-1,-1 1 0,0 0 0,-1 1 1,1-1-1,-1 0 0,1 0 0,-1 0 1,0 1-1,0-1 0,0 1 0,0 0 1,0-1-1,-1 1 0,1 0 0,-1 0 1,1 1-1,-1-1 0,0 0 0,0 1 1,1 0-1,-1-1 0,-5 0 0,1 0-38,1-1-1,-1 2 0,0-1 0,0 1 1,0 0-1,0 0 0,0 1 0,0 0 1,0 0-1,-1 1 0,1 0 0,0 0 1,1 1-1,-1-1 0,0 2 0,-8 3 0,9-4-666,0 2 0,0-1 0,0 1 0,1 0 0,0 0 0,-6 6 0,1-1-5894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4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12107,'0'0'1874,"1"-8"-1826,-1 5-45,0 1 1,0 0-1,0-1 0,0 1 0,1 0 0,-1-1 0,1 1 0,0 0 0,0 0 1,0-1-1,0 1 0,0 0 0,2-3 0,0 3 6,-1 0 0,1 0-1,0 1 1,-1-1 0,1 1 0,0 0 0,0-1 0,0 2-1,0-1 1,0 0 0,0 0 0,0 1 0,0 0 0,4-1-1,254-11 719,12-2-706,97-8-16,-364 23-32,1 0-1,0 0 0,0 0 1,-1 1-1,1 0 1,-1 0-1,0 1 1,10 5-1,-14-8 19,-1 1 0,0 0 0,1-1 1,-1 1-1,0 0 0,0 0 0,0 0 0,0 0 0,0-1 1,0 2-1,0-1 0,0 0 0,0 0 0,0 0 0,0 0 0,-1 0 1,1 1-1,0-1 0,-1 0 0,1 1 0,-1-1 0,0 0 1,1 1-1,-1-1 0,0 1 0,0-1 0,0 1 0,0-1 1,0 0-1,0 1 0,0-1 0,-1 1 0,1-1 0,0 0 0,-1 1 1,1-1-1,-1 0 0,1 1 0,-1-1 0,0 0 0,0 0 1,1 1-1,-1-1 0,0 0 0,0 0 0,0 0 0,-2 1 1,-1 1-274,0 0 0,0 0 0,0 0 0,0 0 1,-1-1-1,1 0 0,-1 0 0,0 0 0,0-1 1,1 1-1,-1-1 0,0 0 0,-7 0 0,-21 0-4004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1164 8840,'0'0'8376,"14"-6"-7805,578-234 669,162-64 136,-117 77-1350,15 48 7,-328 101 23,-250 56 14,0-3 1,87-44-1,-161 69-67,0 0-1,1 0 1,-1 0-1,0 0 1,0 0-1,1 0 1,-1 0 0,0 0-1,0 0 1,1 0-1,-1 0 1,0 0 0,0 0-1,0 0 1,1 0-1,-1 0 1,0 0-1,0 0 1,1 0 0,-1-1-1,0 1 1,0 0-1,0 0 1,1 0-1,-1 0 1,0-1 0,0 1-1,0 0 1,0 0-1,0 0 1,1-1 0,-1 1-1,0 0 1,0 0-1,0-1 1,0 1-1,0 0 1,0 0 0,0 0-1,0-1 1,0 1-1,0 0 1,0 0 0,0-1-1,0 1 1,0 0-1,0 0 1,0-1-1,0 1 1,0 0 0,0 0-1,0-1 1,-1 1-1,1 0 1,0 0 0,0 0-1,0-1 1,-22-3-1113,-46 3-3578,53 2 2825,-30-1-4533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65 7687,'0'0'1073,"10"-7"289,-4 3-1209,2-3 442,1 1 1,-1 0 0,1 0 0,1 1 0,-1 1 0,1-1 0,-1 2 0,1-1 0,21-3 0,-30 7-568,-1 0-1,1 0 1,0 0 0,-1 0 0,1 0-1,0 0 1,-1 1 0,1-1 0,0 0-1,-1 0 1,1 1 0,-1-1-1,1 1 1,0-1 0,-1 0 0,1 1-1,-1-1 1,1 1 0,-1-1-1,1 1 1,-1-1 0,0 1 0,1 0-1,-1-1 1,0 1 0,1 0 0,-1-1-1,0 1 1,0-1 0,0 1-1,1 0 1,-1 0 0,0-1 0,0 1-1,0 0 1,0-1 0,0 1-1,0 0 1,0-1 0,-1 1 0,1 0-1,0-1 1,0 1 0,-1 1-1,-10 32 621,-6-7-487,-1-1-1,-1 0 1,-2-2 0,0 0-1,-29 24 1,-27 30 66,63-55 153,14-22-368,0-1 0,0 0 0,0 1 0,0-1 0,0 1 0,0-1 0,0 0 0,0 1 0,0-1 0,0 1 0,0-1 0,0 0 0,0 1 0,1-1 0,-1 0 0,0 1 0,0-1 0,0 0 0,1 1 0,-1-1 0,0 0 0,0 1 0,1-1 0,-1 0 0,0 0 0,1 1 0,-1-1 0,0 0 0,1 0 0,-1 0 0,0 1 0,1-1 0,0 0 0,5 1 53,0 0 0,0-1 0,0 0 0,1 0 0,-1 0 0,7-2 0,44-7 213,-1-3 0,86-28 0,-36 8-156,142-29 16,-123 31-1663,0-2-3569,-25 1-5396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65 10570,'-10'-2'998,"-24"-5"-186,-27-6 895,22 2 2501,103 44-2495,-38-25-1625,1-1 0,0-1 0,0-1-1,51 2 1,111-13 178,-111-4-198,118-30 0,-15 1-1,-180 39-77,0-1 1,0 1-1,0 0 1,0-1-1,1 1 1,-1 0-1,0 0 1,0 0-1,0 0 1,0 0-1,0 0 1,0 0-1,0 0 1,0 0-1,0 0 1,0 1 0,0-1-1,1 0 1,0 2-1,-17 10 19,-42 13-10,2-5 9,-2-4 0,-105 18-1,-123-1 234,245-30-211,19-2 223,18-3 278,33-11-39,-25 11-588,274-89-416,-228 78-36,0 4 1,0 1 0,85-2-1,-123 14 4,-20 6 278,-21 8 84,-35 16-1954,-113 43 1,118-60-1442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12748,'0'0'6054,"12"-2"-5067,34-9-582,-1-2 0,-1-2 0,0-2 0,59-33-1,97-36-308,-164 80-176,-25 10 38,-22 9 196,3-8-27,-1 0 1,1-1-1,-1 0 1,0 0-1,0-1 1,0 0 0,-12 2-1,-75 10 550,53-9-570,-39 9 340,39-7-153,0-1 0,-57 2 0,98-9-288,5 0-124,46-3 37,75-14-1,-8 1 96,-15 7-527,-129 11 654,-1 2 0,1 0 0,-38 12 0,-30 4 149,89-19-585,-90 17 614,56-7-7005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7431,'0'0'14750,"17"-12"-10837,1-17-3356,0-1 0,-2-1-1,-1 0 1,-2-1 0,-1-1 0,8-37 0,-3 15-195,7 236-79,-24-179-289,20 123 140,-17-112-239,1 0-1,0-1 1,0 0-1,1 0 1,1 0-1,0-1 1,13 19 0,-18-28-243,0-1 0,0 1 0,0-1 0,1 1 0,-1-1 0,1 0 0,-1 0 1,1 1-1,0-1 0,-1 0 0,1 0 0,0-1 0,0 1 0,-1 0 0,1 0 0,0-1 1,2 1-1,15 0-6464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0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0 855 10474,'0'0'2018,"8"-4"-1356,720-266 3630,49-11-3775,-142 45-378,-604 225-146,0 0-20,2 0-1,-1 2 1,1 1 0,0 2 0,36-2 0,-129 24-6064,6-8 592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11371,'0'0'2765,"-4"8"-2397,-20 43-125,-3-1 0,-2-2-1,-2-1 1,-40 46-1,-65 102 457,135-193-656,-1 0 1,1 1-1,0-1 1,-1 0 0,1 1-1,0-1 1,0 1 0,1-1-1,-1 1 1,1-1 0,-1 5-1,1-7-36,1 1-1,0 0 0,0 0 1,-1 0-1,1-1 0,0 1 1,0-1-1,0 1 0,0 0 1,0-1-1,0 1 0,0-1 1,0 0-1,0 1 1,0-1-1,0 0 0,0 0 1,0 0-1,0 1 0,0-1 1,0 0-1,0 0 0,0-1 1,0 1-1,0 0 0,0 0 1,0 0-1,0-1 1,0 1-1,2-1 0,24-4 188,0-1 0,0-2 0,-1 0-1,39-19 1,3-1-90,388-113 175,-255 99-3254,-79 22-4627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11531,'0'0'8082,"1"10"-6704,0 6-1093,-1 0 0,-1 0 0,-1 0 0,0 0 1,-1 0-1,-5 16 0,-72 219 1391,80-251-1719,0 0-1,0 0 1,0 0-1,0 0 0,0 0 1,0 0-1,0 0 1,0 0-1,0-1 0,0 1 1,0 0-1,0 0 1,-1 0-1,1 0 0,0 0 1,0 0-1,0 0 1,0 0-1,0 0 0,0 0 1,0 0-1,0 0 1,0 0-1,0 0 0,-1 0 1,1 0-1,0 0 1,0 0-1,0 0 1,0 0-1,0 0 0,0 0 1,0 0-1,0 0 1,-1-16-3384,0 4 639,-3-20-3020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12172,'0'0'9929,"5"13"-9726,9 30-139,-6-15-42,1-1 1,2 0-1,0-1 0,19 31 1,-29-55 51,1 0 1,-1 0-1,0 0 0,1 0 1,-1 0-1,1 0 1,0 0-1,0 0 0,0-1 1,0 1-1,0-1 1,0 1-1,0-1 0,0 0 1,1 0-1,-1 0 1,0 0-1,1 0 0,-1 0 1,1-1-1,-1 1 1,1-1-1,-1 0 0,1 0 1,-1 0-1,1 0 1,-1 0-1,1 0 0,-1-1 1,1 1-1,-1-1 0,1 0 1,-1 0-1,0 0 1,1 0-1,-1 0 0,0 0 1,2-2-1,3-2 126,-1 0-1,0-1 1,-1 1-1,0-1 1,0 0-1,0-1 1,0 1-1,-1-1 1,0 0 0,-1 0-1,3-8 1,1-3 110,-1 0 0,-1-1 1,4-31-1,-8 41-262,0-1 0,-1 1-1,0 0 1,0-1 0,-1 1 0,0 0-1,-1 0 1,0 0 0,-5-15 0,-4 8 66,2 18-1185,8 0 768,0 0 1,0 0-1,0 0 1,0-1-1,0 1 0,1 0 1,-1 1-1,1-1 1,-1 0-1,1 0 1,0 0-1,0 4 1,-1-3-142,1 1 1,0-1 0,0 0 0,0 1-1,1-1 1,-1 0 0,1 0 0,0 1-1,0-1 1,0 0 0,0 0-1,0 0 1,1 0 0,-1 0 0,1 0-1,0 0 1,0-1 0,0 1 0,0-1-1,0 1 1,1-1 0,-1 0 0,1 0-1,0 0 1,-1 0 0,1 0-1,0-1 1,0 1 0,3 0 0,22 8-4106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55 174 5285,'0'0'19127,"-1"-5"-18710,1 4-416,0 1 0,0-1-1,0 1 1,0-1 0,0 1 0,0-1 0,0 1 0,0-1 0,0 1 0,0-1-1,0 1 1,0-1 0,0 1 0,-1-1 0,1 1 0,0-1 0,0 1 0,-1-1-1,1 1 1,0-1 0,-1 1 0,1-1 0,0 1 0,-1 0 0,1-1 0,-1 1-1,1 0 1,0-1 0,-1 1 0,1 0 0,-1 0 0,1-1 0,-1 1 0,1 0-1,-1 0 1,0 0 0,-16 14-62,13-8 48,0 0 0,1 0 0,0 0 0,0 0 0,0 0 0,1 1 0,-3 9-1,5-16 17,1 1-1,-1 0 1,0 0-1,1-1 0,-1 1 1,0 0-1,1 0 1,-1-1-1,1 1 0,-1 0 1,1-1-1,-1 1 1,1 0-1,-1-1 0,1 1 1,0-1-1,-1 1 1,1-1-1,0 1 1,0-1-1,-1 0 0,1 1 1,0-1-1,0 0 1,-1 0-1,1 1 0,0-1 1,0 0-1,0 0 1,0 0-1,-1 0 0,1 0 1,0 0-1,0 0 1,0 0-1,-1-1 0,1 1 1,0 0-1,1-1 1,37-5 311,44-21 63,-66 19-380,1 1 1,1 1 0,-1 1-1,1 1 1,0 0 0,0 2-1,20-1 1,-37 3 0,0 0 1,0 0-1,0 0 0,0 1 0,-1-1 0,1 1 1,0-1-1,0 1 0,0 0 0,-1 0 1,1-1-1,0 1 0,-1 0 0,1 1 0,-1-1 1,1 0-1,-1 0 0,0 1 0,1-1 1,-1 0-1,0 1 0,0-1 0,0 1 0,0 0 1,0-1-1,0 1 0,-1 0 0,1 0 1,0 3-1,1 5 192,0-1 0,-1 1 0,-1 0 1,0 17-1,-1-10 540,18-72 1635,-12 24-2301,-1 0 1,-2 0-1,-1-46 0,-1 45-166,0 35 66,1 0 0,-1 0 0,1 0 0,0-1 0,0 1 0,0 0 0,1-1 0,-1 1 0,0 0 0,1-1 0,0 0 0,0 1 0,-1-1 0,2 0 0,-1 0 0,0 0 0,0 0 0,0-1 0,5 4 0,-2-2-39,1 0-1,-1 0 1,1 0-1,0-1 1,-1 1 0,1-1-1,0-1 1,8 2-1,-3-2-26,1 0-1,0-1 0,-1-1 1,1 0-1,-1 0 1,1-1-1,-1-1 0,0 0 1,12-4-1,-16 4 84,0 0-1,-1 0 0,0-1 1,1 1-1,-1-1 0,0-1 1,-1 1-1,1-1 1,-1 0-1,0 0 0,0-1 1,-1 0-1,1 1 1,-1-1-1,5-12 0,-8 17 36,-1 3-112,-3 14-25,0-1 0,-2 1 0,-7 20 0,6-22 136,1 2-1,1-1 0,-5 31 0,8-40 2,1 1-1,-1-1 1,1 0 0,0 0-1,1 1 1,0-1-1,2 9 1,-3-14-76,1 1 1,0-1-1,0 0 0,0 1 1,0-1-1,-1 0 0,2 0 1,-1 0-1,0 0 0,0 0 1,0 0-1,0 0 0,1 0 1,-1-1-1,0 1 0,1 0 1,-1-1-1,0 1 0,1-1 1,-1 0-1,1 1 0,-1-1 1,1 0-1,-1 0 0,1 0 1,-1 0-1,1 0 0,-1 0 1,1 0-1,-1 0 0,1-1 1,-1 1-1,1-1 0,-1 1 1,2-2-1,-1 2-253,0-1 0,0 0 0,0 0 0,0 0 0,-1 0-1,1 0 1,0 0 0,-1 0 0,1-1 0,-1 1 0,0 0 0,1-1 0,-1 1 0,0-1 0,0 0-1,0 1 1,0-1 0,0 0 0,1-2 0,7-21-5596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13132,'0'0'8168,"54"30"-11115,-30-17-2530,1 1-4869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10730,'0'0'4217,"-10"4"-2028,4-1-2001,-7 3 635,0 0 0,1 1-1,-16 11 1,25-16-722,1 0-1,-1-1 0,1 1 1,0 0-1,-1 0 1,1 1-1,0-1 1,0 0-1,1 1 0,-1-1 1,0 1-1,1 0 1,0 0-1,-1-1 1,1 1-1,0 0 0,1 0 1,-1 0-1,0 0 1,1 0-1,0 0 1,-1 0-1,1 0 0,1 5 1,0-7-96,-1 0 0,1 0 0,0 0 0,0 0 0,0 0 0,0 0 1,0 0-1,0 0 0,0-1 0,0 1 0,0 0 0,0-1 0,0 1 0,0-1 0,1 1 0,-1-1 0,0 1 1,1-1-1,-1 0 0,0 0 0,0 1 0,1-1 0,-1 0 0,0 0 0,1 0 0,1-1 0,37-4 269,-33 2-236,0-1 1,0 0-1,0 0 0,-1-1 0,1 0 1,-1 0-1,0 0 0,-1-1 1,1 0-1,-1 0 0,-1-1 1,1 1-1,-1-1 0,0 0 1,0 0-1,4-12 0,-13 39-116,2-9 92,1-1 0,0 1 0,0 0 0,1-1 0,1 16 0,0-23-42,0-1 0,1 0 0,-1 0 1,1 0-1,-1 0 0,1 1 0,0-1 0,-1 0 0,1 0 1,1 0-1,-1 0 0,0-1 0,0 1 0,1 0 0,-1 0 1,1-1-1,-1 1 0,1-1 0,0 1 0,-1-1 0,1 0 1,0 1-1,0-1 0,0 0 0,0 0 0,0-1 0,0 1 1,0 0-1,1-1 0,-1 1 0,0-1 0,3 1 0,-1-1-427,1 0 0,0 0-1,0 0 1,0-1-1,-1 1 1,1-1 0,0 0-1,-1 0 1,1-1-1,-1 1 1,1-1 0,-1 0-1,0 0 1,1-1 0,-1 1-1,-1-1 1,1 0-1,0 0 1,-1 0 0,1-1-1,-1 1 1,3-5-1,16-22-4305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11787,'0'0'4495,"-6"9"-2114,-4 5-1816,1 0 0,1 1 0,0 1 0,1-1 0,1 1 0,0 0 0,1 1 0,1-1 0,1 1 0,0 0 1,1 0-1,0 19 0,2-34-554,0 0 1,0 0-1,1-1 1,-1 1 0,1 0-1,-1-1 1,1 1-1,-1 0 1,1-1-1,0 1 1,0-1 0,0 1-1,0-1 1,0 0-1,0 1 1,0-1-1,1 0 1,-1 0 0,0 1-1,1-1 1,-1 0-1,3 1 1,0 0 14,0-1 1,0 1-1,1-1 1,-1 0-1,0-1 0,0 1 1,1 0-1,-1-1 1,5 0-1,7-2-399,-1 1 0,1-2 0,-1 0 0,17-6 0,-31 9 362,0-1 1,-1 1-1,1-1 0,0 1 0,0 0 1,0-1-1,0 1 0,0 0 0,0 0 1,-1 0-1,1-1 0,0 1 1,0 0-1,0 0 0,0 0 0,0 1 1,0-1-1,0 0 0,0 0 0,0 0 1,-1 1-1,1-1 0,0 0 0,0 1 1,0-1-1,0 1 0,-1-1 1,1 1-1,0-1 0,-1 1 0,1 0 1,0-1-1,-1 1 0,1 0 0,-1-1 1,1 1-1,-1 0 0,1 0 1,-1 0-1,1-1 0,-1 1 0,0 0 1,1 0-1,-1 0 0,0 0 0,0 0 1,0 0-1,0 0 0,0-1 0,0 1 1,0 0-1,0 0 0,0 0 1,0 0-1,0 0 0,-1 1 0,0 4 113,-1 0 0,1 0 0,-1 0 0,0 0-1,0-1 1,-1 1 0,-5 9 0,3-8 80,-1 1 1,1-1 0,-1-1-1,-1 1 1,1-1 0,-1 0-1,0-1 1,0 1 0,-1-1-1,1-1 1,-1 0-1,0 0 1,-1 0 0,1-1-1,-1 0 1,1-1 0,-1 0-1,-15 2 1,23-4-205,0 0 1,0 0 0,1 0-1,-1 0 1,0 0 0,0 0-1,1 0 1,-1-1 0,0 1-1,0 0 1,1-1 0,-1 1-1,0 0 1,1-1 0,-1 1-1,0-1 1,1 1 0,-1-1-1,1 1 1,-1-1 0,1 1-1,-1-1 1,1 1 0,-1-1-1,1 0 1,0 1 0,-1-1-1,1 0 1,0 0 0,-1 0-1,2-30-2406,1 22 1214,0 0-1,1 0 1,1 0 0,6-13 0,15-16-3505,6-4-876</inkml:trace>
  <inkml:trace contextRef="#ctx0" brushRef="#br0" timeOffset="1">328 26 12556,'0'0'6838,"-2"12"-4612,-18 58 696,12-45-2186,0 1 1,2 1-1,1-1 1,-3 33-1,8-57-830,1 1 0,-1-1 0,1 0 0,0 0 0,-1 0 0,1 0 0,0 0 0,0 0 0,0 0 0,1 0 0,-1 0 0,0 0 0,1-1 0,-1 1 0,1 0 0,-1-1 0,1 1 0,0-1 0,0 0 0,0 1 0,0-1 0,0 0 0,0 0 0,3 1 0,26 2-5714,-29-4 5131,0 0-1,0 0 1,0-1 0,-1 1 0,1-1 0,0 1-1,0-1 1,-1 0 0,1 0 0,-1 0 0,1 0 0,-1 0-1,1 0 1,1-2 0,8-9-5515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4164,'0'0'11253,"9"0"-9320,14-1-241,1-1 0,44-10-1,-57 9-1350,1 0 0,-1-1-1,-1-1 1,1 1-1,-1-2 1,1 1 0,-2-1-1,18-14 1,-26 19-306,0 1 0,0-1 0,0 0 0,0 0 0,0 1 0,-1-1 0,1 0 0,0 0 1,0 0-1,-1 0 0,1 0 0,0 0 0,-1 0 0,1 0 0,-1 0 0,1 0 0,-1 0 0,0 0 0,0-1 0,1 1 1,-1-1-1,-1 1-7,1 0 0,0 1 0,-1-1 0,0 1 0,1-1 0,-1 1 0,1-1-1,-1 1 1,0 0 0,1-1 0,-1 1 0,0 0 0,1-1 0,-1 1 0,0 0 0,1 0 0,-1 0 0,0-1 0,0 1 0,1 0 0,-1 0 0,0 0 0,-1 0 0,-4 0-6,0 1 0,0-1-1,0 1 1,0 0 0,0 1 0,1-1 0,-9 4-1,3 1-22,0 0-1,0 1 0,1 1 0,0 0 1,0 0-1,1 1 0,-14 16 1,19-20 38,-1 0 0,1 1 0,1 0 0,-1 0 1,1 0-1,0 0 0,0 0 0,1 1 1,0-1-1,0 1 0,1 0 0,-1-1 1,1 1-1,1 0 0,0 13 0,0-17-29,1 0 0,1 0 0,-1 0-1,0 0 1,1 0 0,-1 0 0,1-1-1,0 1 1,0 0 0,0-1 0,0 0 0,1 1-1,-1-1 1,0 0 0,1 0 0,0 0 0,-1-1-1,1 1 1,0-1 0,0 1 0,0-1 0,0 0-1,0 0 1,0 0 0,0-1 0,1 1-1,4 0 1,9 1-507,1 0 0,-1-1 0,31-2 1,5-8-4553,2-12-4953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7976,'0'0'11942,"6"9"-10763,9 11-496,0-1-1,1 0 1,1 0-1,0-2 0,37 28 1,-34-33-345,1 0 0,36 13 0,-36-17-156,0 1-1,37 23 1,-55-30-271,-1 0 0,0 0 0,0 0 0,1 0 0,-2 0 0,1 0 0,0 0 0,0 1 0,-1-1 0,3 4 0,1 17-6566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15150,'0'0'7634,"-11"7"-7522,-19 20 277,2 1-1,0 1 0,-40 58 1,17-22 214,11-16-381,-65 109-1,103-153-341,-1 0-1,1 1 1,0-1-1,0 1 1,0 0-1,1 0 1,-1 6-1,2 23-5791,2-27-729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62 446 11691,'0'0'2317,"-8"7"96,-29 22-331,36-28-1914,-1 0 1,1 0-1,0 0 0,0 1 1,-1-1-1,1 0 0,0 1 1,0-1-1,0 1 0,0-1 1,1 1-1,-1 0 0,0-1 1,1 1-1,-1 0 0,0 3 1,1-5-90,1 1 0,-1 0 0,0 0-1,0-1 1,1 1 0,-1 0 0,0-1 0,1 1 0,-1 0 0,0-1 0,1 1 0,-1 0 0,1-1 0,0 1 0,-1-1 0,1 1 0,-1-1 0,1 1 0,0-1 0,-1 1 0,1-1-1,0 0 1,0 1 0,1-1 0,3 2 146,0-1-1,0 0 0,0 0 1,0 0-1,1-1 0,-1 0 1,9 0-1,0-3-14,0 0 0,1-1 0,-2-1 0,1 0 0,0-1-1,-1 0 1,0-1 0,17-13 0,94-76 220,-111 86-379,29-27 101,-2-2 0,-1-2 0,-3-1-1,-1-1 1,-2-3 0,39-70 0,-74 166 88,-1-37-238,2 1 0,-1 0 0,2 0-1,0-1 1,0 1 0,2 0 0,5 27 0,-5-35-109,0 1-1,0-1 1,1 0 0,0 0-1,1 0 1,-1-1 0,1 1 0,0-1-1,0 1 1,1-1 0,0-1 0,0 1-1,0-1 1,0 1 0,1-2-1,-1 1 1,1 0 0,9 3 0,-6-3-848,0-1 0,0 0 0,1-1 0,-1 1 1,1-2-1,17 2 0,15-2-6556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16111,'0'0'3369,"3"13"-2456,22 115 1607,-16-68-1945,19 60 1,-23-103-577,0-1 0,1 0 0,1 0 0,1 0 0,1-1 0,0 0 0,0 0 0,16 16 0,-38-51-7904,-35-43 3259,1 17 3517,12 14 7138,47 32-5011,45 0 189,-5 1-4361,53-6 0,-30-10 1825,-61 11 2577,-1-1 1,0 0-1,18-11 1,-33 23 2721,-12 28-3379,10-26-429,0-1-1,0 1 1,1 0-1,0 0 1,1 0-1,0 1 0,-1 9 1,3-18-112,0 0 1,0-1-1,0 1 1,1 0-1,-1-1 1,0 1-1,0-1 0,1 1 1,-1-1-1,0 1 1,1-1-1,-1 1 1,0-1-1,1 1 0,-1-1 1,1 1-1,-1-1 1,1 0-1,-1 1 1,1-1-1,-1 0 0,1 1 1,-1-1-1,1 0 1,-1 1-1,1-1 1,0 0-1,-1 0 0,2 0 1,27 2 1014,23-10-30,-44 5-931,0 0-1,-1 0 0,1-1 0,-1 0 0,0-1 0,12-9 0,-17 13-32,0 0-1,-1-1 1,1 1 0,-1-1 0,1 1-1,-1-1 1,0 1 0,1-1 0,-1 0-1,0 0 1,0 0 0,0 1-1,0-1 1,0 0 0,-1 0 0,1 0-1,-1 0 1,1-1 0,-1 1 0,0 0-1,0 0 1,0 0 0,0 0-1,0 0 1,0 0 0,0 0 0,-1-1-1,1 1 1,-1 0 0,0 0-1,-1-3 1,0 3-49,0 0 0,-1 0 0,1 0 0,-1 0 0,0 0-1,1 0 1,-1 1 0,0-1 0,0 1 0,0 0 0,0-1 0,0 2 0,-1-1 0,1 0-1,0 1 1,0-1 0,0 1 0,-1 0 0,-3 0 0,-1 0-26,-1 0 0,1 0 1,-1 1-1,1 0 0,-1 1 1,-10 3-1,-15 13-15,33-17 33,-1 0 0,1 0 0,0 0 0,0 0 0,0 0 0,0 0 0,0 0 0,0 0 0,0 1 0,0-1 0,0 0 0,0 1 0,1-1 0,-1 1 0,1-1 0,-1 0 0,1 1 0,-1-1 0,1 1 0,0 0 0,-1 1 0,2-2-48,0 0 0,0-1 0,0 1 0,0 0 0,0-1 0,0 1 0,0 0 0,0-1 0,1 0 0,-1 1 0,0-1 0,0 0 0,0 1 0,0-1 0,0 0 0,1 0 0,-1 0 0,0 0 0,0 0 0,3-1 0,34 0-1773,-33 1 1179,45-6-4450,5-10-5434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13741,'0'0'8488,"63"50"-7143,-34-41-608,3 1-449,-2 2-256,3 4 0,-3 2-384,-1 4-1634,-10 0-1377,-3-1-4869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7591,'0'0'13266,"-1"13"-12487,-1 29-143,-1-10-324,2 0 0,1 0-1,1 0 1,8 43 0,-8-73-301,-1 1 1,1 0 0,0-1-1,0 1 1,0-1 0,0 1 0,1-1-1,-1 1 1,1-1 0,-1 0-1,1 0 1,0 0 0,0 0-1,0 0 1,0 0 0,0 0 0,0-1-1,1 1 1,-1-1 0,1 0-1,-1 1 1,1-1 0,-1 0 0,1 0-1,-1-1 1,1 1 0,0-1-1,0 1 1,-1-1 0,1 0 0,0 0-1,0 0 1,3 0 0,8-3 63,0 0 0,-1 0 1,0-1-1,0-1 0,16-8 1,-15 8-62,-13 4-15,0 0 0,-1 1 0,1-1 0,0 1 0,0-1 0,0 1 0,0 0 0,0-1 0,0 1 0,0 0-1,1 0 1,-1 0 0,0 0 0,0 0 0,0 0 0,0 0 0,0 0 0,0 0 0,0 0 0,0 0 0,0 1 0,0-1-1,0 0 1,0 1 0,0-1 0,0 1 0,0-1 0,1 2 0,-1-1-3,-1 1 1,1-1-1,-1 1 0,1-1 0,-1 1 1,0-1-1,1 1 0,-1-1 0,0 1 1,0 0-1,0-1 0,0 1 1,0-1-1,-1 1 0,1-1 0,-1 3 1,-1 5-4,-1-1 1,0 0-1,0 0 1,0 0-1,-10 14 1,5-13 53,0 0 0,0 0 0,-1-1 0,0-1 0,0 1 0,-15 7 0,21-12-40,0-1 0,-1 0 0,1 0 0,-1-1 0,1 1 0,-1-1 0,1 0 0,-1 0 0,0 0 0,1 0 0,-1 0 0,0-1 0,0 0 0,0 0 0,1 0 0,-1 0 0,0 0 0,0-1 0,0 0-1,1 0 1,-1 0 0,0 0 0,-5-3 0,7 2-241,0 0 0,0 0-1,0 0 1,0-1 0,1 1-1,-1 0 1,1-1-1,0 1 1,0-1 0,0 1-1,0-1 1,0 1 0,0-1-1,1 0 1,-1 0 0,1 1-1,-1-5 1,4-50-10100,4 27 693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15 160 11275,'0'0'3945,"9"0"-449,-4 0-3140,0-1 0,0 0 0,0 0 0,0 0-1,0 0 1,0-1 0,-1 0 0,1 0 0,0 0-1,-1 0 1,1-1 0,-1 0 0,0 0 0,0 0-1,0 0 1,-1-1 0,1 0 0,-1 1 0,5-7-1,9-10 88,-11 14-407,0 0 0,0-1 0,-1 0 0,0 0 0,0 0 0,0 0 0,-1-1 0,0 0 0,-1 0 0,4-9 0,-22 17 236,5 5-275,1-1 0,-1 1 0,1 1 0,0 0 0,0 0 0,0 1 0,1 0 0,-10 11 0,5-4 27,0 0-1,2 0 1,0 2-1,-10 16 1,19-30-19,1 1 1,-1 0 0,1-1 0,0 1 0,-1 0 0,1-1 0,0 1-1,1 0 1,-1 0 0,0 0 0,1 0 0,0 0 0,-1 0 0,1 0-1,1 0 1,-1 0 0,0 0 0,1 0 0,1 5 0,-1-5-2,1-1 0,0 0-1,0 0 1,0-1 0,0 1 0,0 0 0,0-1 0,1 1 0,-1-1 0,0 0 0,1 1-1,-1-1 1,1 0 0,-1-1 0,1 1 0,0 0 0,-1-1 0,1 1 0,0-1 0,-1 0 0,4 0-1,23 1-238,0 0 1,47-6-1,11-13-5493,-27-2-3929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14125,'0'0'4074,"0"8"-3188,-1-6-808,1 0 0,0 1 1,0-1-1,0 0 1,0 0-1,1 0 0,-1 1 1,1-1-1,-1 0 1,1 0-1,0 0 0,-1 0 1,1 0-1,0 0 0,1 0 1,-1 0-1,0-1 1,0 1-1,1 0 0,-1 0 1,1-1-1,-1 1 1,1-1-1,0 0 0,0 1 1,0-1-1,-1 0 0,1 0 1,0 0-1,0 0 1,1-1-1,-1 1 0,0-1 1,0 1-1,0-1 0,0 1 1,0-1-1,1 0 1,-1 0-1,2 0 0,8 0 192,-1 0 0,1 0 0,-1-1 0,1-1 0,-1 0 0,0 0 0,1-1 0,-1 0 0,-1-1 0,20-10 0,-22 10-194,0 0 1,0-1-1,0-1 1,0 1-1,-1-1 1,0 0 0,0-1-1,-1 0 1,0 0-1,0 0 1,-1-1-1,1 1 1,6-16 0,-11 21-60,0 0 0,0 0 0,0 1 0,0-1 0,0 0 0,0 0 0,-1 0 0,1 0 0,-1 0 0,0 0 1,1 0-1,-1 0 0,0 0 0,0 0 0,0 0 0,-1 0 0,1 0 0,0 0 0,-1 0 0,1 0 0,-1 0 0,0 0 1,0 0-1,1 1 0,-1-1 0,0 0 0,-1 0 0,1 1 0,0-1 0,0 1 0,-1-1 0,1 1 0,-1-1 0,1 1 1,-1 0-1,0 0 0,1 0 0,-1 0 0,-3-2 0,-1 2-29,1 0 1,0 0-1,0 0 0,-1 0 0,1 1 1,0 0-1,-1 0 0,1 1 0,0-1 1,-1 1-1,1 0 0,0 0 0,0 1 1,-8 3-1,1 2-2,0 0 1,0 1-1,1 1 0,0 0 1,0 0-1,1 1 1,0 1-1,1-1 0,1 2 1,-1-1-1,2 1 1,-1 0-1,2 1 0,0 0 1,0 0-1,1 0 1,1 0-1,0 1 1,1 0-1,0 0 0,-1 21 1,4-33 3,0 0 0,1 0 0,-1 0 0,0 0 0,1 0 0,-1 0 1,1 0-1,0-1 0,-1 1 0,1 0 0,0 0 0,0-1 0,0 1 0,1-1 0,-1 1 0,0-1 1,0 1-1,1-1 0,-1 0 0,3 2 0,-1-1-50,1 0 0,0 0-1,0 0 1,0 0 0,0-1 0,1 0-1,-1 0 1,8 1 0,-1-1-678,1 0 0,-1-1 0,0 0 0,0-1 1,1-1-1,17-4 0,19-14-5545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17328,'0'0'3284,"-8"10"-1523,-203 250 1031,211-260-2855,0 0 1,0 0-1,0 0 0,0 0 0,0 0 1,0 1-1,0-1 0,0 0 1,0 0-1,-1 0 0,1 0 0,0 0 1,0 0-1,0 1 0,0-1 0,0 0 1,0 0-1,0 0 0,-1 0 0,1 0 1,0 0-1,0 0 0,0 0 0,0 0 1,-1 0-1,1 0 0,0 0 0,0 0 1,0 0-1,0 0 0,0 0 1,-1 0-1,1 0 0,0 0 0,0 0 1,0 0-1,0 0 0,0 0 0,-1 0 1,1 0-1,0 0 0,0 0 0,0 0 1,0 0-1,0 0 0,-1 0 0,1-1 1,0 1-1,0 0 0,0 0 0,0 0 1,0 0-1,0 0 0,0 0 1,0-1-1,0 1 0,-1 0 0,1 0 1,0 0-1,0 0 0,0 0 0,0-1 1,-3-18-3186,2-31-2996,1 44 4671,0-30-4988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5605,'0'0'15567,"48"66"-14158,-25-40-159,7-2-354,0-3-543,7-4-193,2-5-96,-2-6-1441,0-6-2563,-1 0-6534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15791,'0'0'1190,"0"10"-714,3 23 94,1 0 1,2-1-1,18 61 1,-14-62 1092,-2 1 1,-1 0-1,5 62 1,-10-117-1613,1 0 1,0 0-1,2 1 0,1-1 1,0 1-1,2 0 1,0 1-1,2-1 0,0 2 1,1 0-1,2 0 1,0 1-1,0 0 0,2 1 1,18-18-1,-29 33-106,-1 0-1,1 1 1,0-1 0,-1 0-1,1 1 1,0 0-1,1 0 1,-1 0 0,0 1-1,1-1 1,-1 1 0,1 0-1,-1 0 1,1 0-1,7 1 1,-10 0 32,0 0 0,0 1 0,0-1 0,0 1 0,0-1 0,0 1-1,0 0 1,-1 0 0,1 0 0,0 0 0,0 0 0,-1 0 0,1 0 0,-1 1 0,1-1 0,-1 1 0,0-1-1,1 1 1,-1-1 0,0 1 0,0 0 0,0 0 0,0-1 0,0 1 0,0 0 0,-1 0 0,1 0 0,-1 0-1,1 0 1,-1 0 0,0 0 0,0 0 0,0 0 0,0 0 0,0 0 0,0 2 0,-1 0 30,0 0 1,0 1 0,0-1-1,0-1 1,-1 1 0,0 0-1,0 0 1,0 0 0,0-1-1,0 1 1,-1-1 0,1 0-1,-1 0 1,0 0 0,0 0-1,0 0 1,0 0 0,-1-1-1,1 0 1,-1 0-1,1 0 1,-1 0 0,-5 2-1,-10 4 54,-1 0 0,1-1 0,-27 5 0,24-8-30,-1 0-1,0-1 1,-31-1 0,53-1-90,0-1 0,0 0 1,-1 0-1,1 0 0,0 0 1,0-1-1,-1 1 0,1 0 1,0 0-1,0-1 0,0 1 0,0-1 1,0 1-1,-1-1 0,1 1 1,0-1-1,0 0 0,0 1 1,0-1-1,1 0 0,-1 0 1,0 0-1,0 0 0,0 0 1,1 0-1,-1 0 0,0 0 1,1 0-1,-1 0 0,1 0 1,-1 0-1,1 0 0,0 0 1,-1-1-1,1 1 0,0-2 0,0-1-531,0 0 0,1 0-1,-1 0 1,1 1-1,0-1 1,0 0-1,1 0 1,-1 1-1,1-1 1,-1 1-1,4-4 1,22-30-6217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10922,'0'0'11734,"-6"13"-10885,-6 15-240,1 2 0,1 0 0,2 0 0,-9 59 0,16-77-605,0 0 1,1 1-1,1-1 0,0 0 0,0 1 1,1-1-1,5 14 0,-5-19-114,1 0 1,0 0-1,0-1 0,0 1 0,1-1 1,0 0-1,0 0 0,1-1 0,0 1 1,0-1-1,0 0 0,0 0 0,9 6 1,19 3-3730,-11-15-2593,-12-4-1138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 13389,'0'0'2546,"-4"-8"166,-12-24-657,16 30-1988,-1 1-1,0 0 0,0 0 0,1 0 1,-1 0-1,0 0 0,0 0 0,0 0 1,0 0-1,0 1 0,0-1 0,0 0 1,0 1-1,0-1 0,-1 0 1,1 1-1,0-1 0,0 1 0,0 0 1,-1-1-1,1 1 0,0 0 0,-1 0 1,1 0-1,0 0 0,-1 0 0,1 0 1,0 0-1,0 0 0,-1 0 0,1 1 1,0-1-1,0 1 0,-1-1 1,1 1-1,0-1 0,0 1 0,0 0 1,-2 0-1,-1 2-50,0 0-1,0 0 1,1 1 0,-1-1-1,1 1 1,0 0 0,0-1 0,-3 6-1,0 0 74,1 1-1,0-1 0,1 1 0,0 1 1,0-1-1,1 0 0,1 1 1,0-1-1,0 1 0,1 0 0,0 0 1,1 10-1,0-19-70,1 0 0,-1-1 0,1 1 0,0-1 0,-1 1 0,1-1 0,0 0 0,0 1 0,0-1-1,0 0 1,0 1 0,0-1 0,1 0 0,-1 0 0,0 0 0,0 0 0,1 0 0,-1 0 0,1-1 0,-1 1 0,1 0 0,-1-1 0,1 1 0,-1-1 0,1 1 0,0-1 0,-1 0 0,1 0-1,-1 0 1,1 0 0,0 0 0,-1 0 0,1 0 0,0 0 0,-1-1 0,3 0 0,2 0 61,0 0 1,1 0-1,-1-1 0,0 0 0,0 0 1,0 0-1,0-1 0,6-4 0,-3 1-48,0 0 0,-1-1 0,0 0 0,0-1 0,0 0 0,-1 0 0,-1-1 0,1 0-1,-1 0 1,-1 0 0,0-1 0,0 1 0,-1-1 0,0-1 0,-1 1 0,0 0 0,0-1 0,1-20 0,-4 31-33,0 0 0,0-1 0,1 1 0,-1 0 0,0 0 0,0-1 0,0 1 0,0 0 0,0 0 0,0-1 0,0 1 0,0 0 0,0 0 0,0-1 0,0 1 0,0 0 0,0-1 0,0 1 0,-1 0 0,1 0 0,0-1 0,0 1 0,0 0 0,0 0 0,0 0 0,0-1 0,-1 1 0,1 0 0,0 0 0,0 0 0,0-1 0,-1 1 0,1 0 0,0 0 0,0 0 0,0 0 0,-1 0 0,1-1 0,0 1 0,0 0 0,-1 0 0,1 0 0,0 0 0,-1 0 0,1 0 0,0 0 0,-13 11-205,-7 19-117,16-21 340,0 0 1,1 0 0,0 0-1,1 0 1,-3 17-1,5-25-2,0 1-1,-1 0 0,1-1 0,0 1 1,0 0-1,0-1 0,0 1 0,1-1 1,-1 1-1,0 0 0,1-1 1,-1 1-1,1-1 0,-1 1 0,1-1 1,0 1-1,0-1 0,0 0 0,-1 1 1,1-1-1,0 0 0,1 0 0,-1 0 1,0 1-1,0-1 0,0 0 0,1 0 1,-1-1-1,0 1 0,1 0 0,-1 0 1,1-1-1,-1 1 0,1-1 1,0 1-1,-1-1 0,1 0 0,-1 1 1,4-1-1,2 0 10,1 0-1,-1-1 1,1 0 0,-1 0 0,1-1 0,-1 0-1,0 0 1,0 0 0,0-1 0,0 0-1,0-1 1,0 0 0,5-4 0,7-6 54,-1-1 0,31-32 0,-49 47-77,0 0 1,0 0-1,0-1 0,0 1 1,0 0-1,0 0 1,0 0-1,1-1 1,-1 1-1,0 0 1,0 0-1,0 0 0,0 0 1,1-1-1,-1 1 1,0 0-1,0 0 1,0 0-1,1 0 1,-1 0-1,0 0 0,0 0 1,0 0-1,1-1 1,-1 1-1,0 0 1,0 0-1,1 0 0,-1 0 1,0 0-1,0 0 1,0 0-1,1 0 1,-1 0-1,0 1 1,0-1-1,1 0 0,-1 0 1,0 0-1,0 0 1,0 0-1,1 0 1,-1 0-1,0 0 1,0 1-1,0-1 0,1 0 1,-1 0-1,0 0 1,0 0-1,0 1 1,0-1-1,0 0 1,1 0-1,-1 0 0,0 1 1,0-1-1,0 0 1,0 1-1,4 22 67,-5-21-58,1 1 0,0-1 0,0 1 0,0-1 0,1 1 0,-1-1 1,1 1-1,-1-1 0,1 1 0,0-1 0,0 1 0,0-1 1,0 0-1,0 0 0,1 1 0,-1-1 0,1 0 0,2 3 1,0-4 77,1 1 0,0-1 1,0 0-1,0 0 0,0-1 1,0 1-1,-1-1 0,1 0 1,0-1-1,0 1 0,0-1 1,0 0-1,0 0 0,5-2 1,5-3-13,0 0 0,-1-2 0,14-8 0,-15 8-100,-1 1-1,1 0 1,0 1 0,15-5 0,-28 11 11,0 0 1,1 0 0,-1 0 0,1 0 0,-1 0-1,0 1 1,1-1 0,-1 0 0,1 0-1,-1 0 1,0 0 0,1 0 0,-1 0 0,0 1-1,1-1 1,-1 0 0,0 0 0,1 1 0,-1-1-1,0 0 1,0 0 0,1 1 0,-1-1-1,0 0 1,0 1 0,0-1 0,1 0 0,-1 1-1,0-1 1,0 0 0,0 1 0,0-1-1,0 1 1,0-1 0,0 0 0,1 1 0,3 25-47,-4-23 67,0 0 0,0 0 0,0 0-1,1 0 1,-1 0 0,1-1 0,0 1 0,0 0 0,0 0 0,0 0 0,0-1 0,4 6 0,-1-7 6,0 1 1,1-1 0,-1 0 0,0 0 0,1 0-1,-1-1 1,1 0 0,-1 1 0,1-1 0,-1-1-1,6 0 1,6 0-2758,-21-15-8947,-7 0 1158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18225,'0'0'4741,"48"4"-4677,-24-2-320,3-2-2371,-4 1-4099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80 10570,'0'0'13164,"6"-5"-12523,10-8-300,-1 0 743,-1 1 0,2 1 0,24-14-1,-62 27-717,17-3-383,0 2 1,-1-1 0,1 0 0,0 1-1,0 0 1,0 0 0,0 0 0,-9 4-1,3 2 48,-1 1 0,2 0 0,-1 1 0,-14 14 0,23-21-10,0 1 0,0-1 0,1 0-1,-1 1 1,1-1 0,-1 1 0,1-1-1,0 1 1,0 0 0,0-1 0,0 1-1,-1 3 1,2-4-16,0-1-1,1 0 1,-1 1 0,0-1-1,0 0 1,1 1 0,-1-1-1,1 0 1,-1 1 0,1-1-1,-1 0 1,1 0 0,0 0-1,-1 0 1,1 1 0,0-1-1,0 0 1,0 0 0,0-1-1,0 1 1,0 0 0,0 0-1,0 0 1,1-1 0,-1 1-1,0 0 1,2 0 0,10 4-205,0 0 0,1-1 0,-1-1 0,1 0 1,0-1-1,0 0 0,0-1 0,19-1 1,-22 0-1193,-1-1 1,1 0 0,-1 0 0,0-1 0,0-1-1,19-7 1,0-3-5591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28 188 8168,'0'0'6432,"-5"8"-4414,-16 27-331,19-30 4083,11-14-4070,12-23-591,-7 1-524,-1 0 0,-2-1 0,-1 0 0,6-37 1,-16 79-695,1 0 1,0 1 0,0-1 0,1-1-1,5 18 1,0 2 21,14 48-2139,-19-73 1143,0 1 0,0 0 0,1 0 0,0-1 0,0 0 0,0 1 0,6 5 0,-2-5-7107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173 172 14670,'0'0'7410,"-9"-4"-5782,4 2-1548,0 0 0,1 0 1,-1 1-1,0-1 0,0 1 0,1 0 1,-1 0-1,0 1 0,0-1 0,0 1 1,0 0-1,0 1 0,0-1 0,0 1 1,0 0-1,0 0 0,0 0 0,0 1 1,1 0-1,-1 0 0,0 0 0,1 0 1,0 1-1,-1 0 0,1 0 0,0 0 1,1 0-1,-1 0 0,-4 6 0,6-7-37,0 1 1,0 0-1,0 0 0,0 0 0,0 0 0,0 0 0,1 0 0,0 1 0,0-1 0,-1 0 0,2 1 0,-2 4 0,2-7-36,0 1 0,0-1-1,1 0 1,-1 0 0,0 0-1,1 0 1,-1 1 0,1-1-1,-1 0 1,1 0 0,-1 0-1,1 0 1,0 0 0,-1 0-1,1 0 1,0 0-1,0-1 1,0 1 0,0 0-1,0 0 1,0 0 0,0-1-1,0 1 1,0-1 0,0 1-1,0-1 1,0 1 0,0-1-1,0 0 1,1 1 0,-1-1-1,0 0 1,0 0 0,0 0-1,1 0 1,1 0-1,12 1 55,-1-1 0,1-1-1,0 0 1,0-1-1,0 0 1,-1-1 0,1-1-1,-1 0 1,0-1-1,0-1 1,-1 0-1,1-1 1,-1 0 0,16-13-1,-13 8-71,0-1-1,-1 0 1,0-2 0,-2 0 0,1 0-1,-2-1 1,0-1 0,-1 0-1,18-36 1,-24 38-80,-10 15-2,-14 23 58,16-17 100,-1 1 1,1-1-1,0 1 0,1 0 1,-1 0-1,2 0 0,-1 0 1,1 0-1,0 0 0,0 1 1,0-1-1,1 0 0,1 1 1,-1-1-1,1 0 0,3 13 1,-2-14-169,1-1 1,-1 1 0,1-1 0,0 1 0,0-1-1,1 0 1,-1 0 0,1 0 0,0-1 0,1 1-1,-1-1 1,1 0 0,0 0 0,0-1 0,0 1-1,0-1 1,0 0 0,1-1 0,0 1 0,7 1-1,36 8-6719,7-7-8814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12204,'-1'0'131,"1"0"0,0 0 1,0 0-1,0 0 1,0 0-1,-1 0 0,1-1 1,0 1-1,0 0 0,0 0 1,0 0-1,0 0 1,0 0-1,-1-1 0,1 1 1,0 0-1,0 0 1,0 0-1,0-1 0,0 1 1,0 0-1,0 0 1,0 0-1,0-1 0,0 1 1,0 0-1,0 0 1,0 0-1,0 0 0,0-1 1,0 1-1,0 0 1,0 0-1,0 0 0,0-1 1,0 1-1,1 0 1,-1 0-1,0 0 0,0 0 1,0-1-1,0 1 1,0 0-1,0 0 0,1 0 1,-1 0-1,0 0 0,0-1 1,0 1-1,0 0 1,0 0-1,1 0 0,-1 0 1,0 0-1,20-12 2496,39-13-3169,-37 16 1309,5-3-637,-17 6-122,0 1 0,0 1 0,0 0 0,1 0 1,0 1-1,-1 0 0,1 1 0,13-1 0,-23 4-12,0-1 0,1 1 1,-1-1-1,0 1 0,0-1 0,0 1 0,0 0 0,0 0 0,0-1 0,0 1 0,0 0 0,0 0 0,-1 0 0,1 0 0,0 0 0,0 0 1,-1 0-1,1 0 0,-1 1 0,1-1 0,-1 0 0,1 0 0,-1 0 0,0 1 0,0-1 0,1 0 0,-1 0 0,0 1 0,0 1 0,1 49 92,-2-40-31,-1 37 133,-3 1-1,-11 48 1,7-49 216,2 0 1,0 52-1,7-101-484,0 0-1,0 0 0,0 0 0,0 1 0,0-1 1,0 0-1,0 0 0,0 0 0,0 1 1,0-1-1,0 0 0,0 0 0,0 0 1,0 0-1,0 1 0,0-1 0,0 0 0,0 0 1,0 0-1,0 1 0,0-1 0,0 0 1,0 0-1,1 0 0,-1 0 0,0 0 0,0 1 1,0-1-1,0 0 0,0 0 0,0 0 1,1 0-1,-1 0 0,0 0 0,0 0 0,0 1 1,0-1-1,0 0 0,1 0 0,-1 0 1,0 0-1,0 0 0,0 0 0,1 0 1,-1 0-1,0 0 0,0 0 0,0 0 0,0 0 1,1 0-1,-1 0 0,0 0 0,0-1-167,0 0 0,0 0 0,0 1 0,0-1 0,0 0 0,-1 0 0,1 1 1,0-1-1,-1 0 0,1 1 0,0-1 0,-1 0 0,1 1 0,-1-1 0,1 1 0,-1-1 0,1 1 0,-1-1 0,0 1 0,1-1 0,-1 1 0,1-1 0,-1 1 0,-1-1 0,-18-14-6651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11627,'0'0'12011,"72"-2"-11338,-29 2-577,1-2 32,-1-6-96,4 1-897,-11 2-1345,-3 1-1089,-6 4-2210,-9 0-2050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11211,'0'0'4003,"0"50"-1825,0-31-608,0-2-449,0 1-448,0 0-449,0-1-192,2-2 32,-1-3-192,-1 1-577,6-6-960,-1-6-2115,0-1-928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16400,'0'0'6325,"3"12"-6010,3 10-200,-1 2-1,-2-1 1,0 0-1,-2 1 0,0-1 1,-5 45-1,2-61-93,1-1 32,0-1 1,1 1-1,-1 0 1,1-1-1,0 1 0,0 0 1,2 7-1,-2-12-38,1 0-1,0 1 0,0-1 0,-1 0 1,1 1-1,0-1 0,0 0 1,0 0-1,0 0 0,1 0 1,-1 0-1,0 0 0,0 0 1,0 0-1,1 0 0,-1 0 0,1-1 1,-1 1-1,0 0 0,1-1 1,-1 0-1,1 1 0,-1-1 1,1 0-1,0 0 0,-1 0 0,1 0 1,-1 0-1,1 0 0,1 0 1,4-1-194,0 1 0,-1-1 0,1 0-1,0-1 1,-1 0 0,1 0 0,-1 0 0,0 0 0,0-1 0,0 0 0,10-8 0,-10 7-754,-1 0 0,0 0 0,0-1 0,0 0-1,0 0 1,-1 0 0,0 0 0,0-1 0,-1 0 0,1 0 0,4-11 0,-1-10-5105</inkml:trace>
  <inkml:trace contextRef="#ctx0" brushRef="#br0" timeOffset="1">208 126 6951,'0'0'6726,"-45"60"-5349,37-31-416,-1 0-64,9 1-320,0-4-97,0-6-352,9-6-160,10-6-512,2-8-1058,2 0-1985,0-8-3428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15567,'0'-8'1607,"0"3"-1394,0 0 1,1 1-1,-1-1 1,1 0-1,0 1 1,1-1-1,-1 1 1,1 0-1,-1-1 1,1 1-1,1 0 1,-1 0 0,0 0-1,1 0 1,0 0-1,0 1 1,0-1-1,0 1 1,1 0-1,-1 0 1,1 0-1,0 0 1,0 1-1,0 0 1,0 0-1,0 0 1,1 0 0,-1 0-1,0 1 1,8-2-1,-8 2-193,-1 1 1,1-1-1,0 1 0,-1 0 1,1 0-1,0 0 0,-1 0 1,1 1-1,0-1 0,-1 1 1,1 0-1,-1 0 0,1 1 0,-1-1 1,0 1-1,1-1 0,-1 1 1,0 0-1,0 0 0,0 0 1,3 3-1,-3 0-14,0-1 0,0 1-1,-1-1 1,1 1 0,-1 0 0,0 0 0,0 0 0,0 0-1,-1 0 1,0 1 0,0-1 0,0 0 0,-1 11 0,0-5 93,0 0 1,-1 0 0,0 0 0,-1 0 0,-1 0 0,1 0-1,-2 0 1,0-1 0,-8 17 0,-5 5 600,-35 47-1,14-23 475,37-56-1168,1 1 0,-1-1 1,1 1-1,-1-1 0,1 1 0,-1-1 0,1 1 0,0 0 1,-1-1-1,1 1 0,0-1 0,-1 1 0,1 0 0,0 0 1,0-1-1,0 1 0,0 0 0,-1-1 0,1 1 0,0 0 1,0 0-1,1-1 0,-1 1 0,0 0 0,0-1 0,0 1 1,0 0-1,1-1 0,-1 1 0,0 0 0,0-1 0,1 2 1,1-2 10,-1 1 1,0-1 0,1 1 0,-1-1-1,1 0 1,-1 1 0,1-1 0,-1 0-1,1 0 1,-1 0 0,1 0 0,-1-1-1,1 1 1,2-1 0,66-21 406,-58 18-394,6-2-1603,0 2 0,0 1-1,24-2 1,-7 0-2069,-21 3-4478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13325,'0'0'2621,"2"-8"288,-1-3-1812,1-10 158,6 0 2660,2 61-2489,1 41-1149,-7-41-240,12 47-1,-13-75-34,1 0-1,0 0 0,1-1 1,0 1-1,0-1 1,2 0-1,-1-1 0,10 12 1,-15-20-33,0-1 1,0 0 0,1 1-1,-1-1 1,0 0 0,0 0-1,1 1 1,-1-1 0,1 0-1,-1 0 1,1-1-1,0 1 1,-1 0 0,1-1-1,0 1 1,2 0 0,-3-1-57,0 0 0,0 0 1,-1 0-1,1 0 0,0 0 1,0-1-1,-1 1 0,1 0 1,0 0-1,0-1 0,-1 1 1,1-1-1,0 1 0,-1 0 1,1-1-1,0 1 0,-1-1 1,1 0-1,-1 1 0,1-1 1,-1 1-1,1-1 0,-1 0 1,1 1-1,-1-2 0,1 0-391,0 0-1,0 0 0,-1 0 0,1 0 0,-1 0 0,0-1 0,1 1 1,-1 0-1,0 0 0,0 0 0,-1-1 0,1 1 0,0 0 0,-1 0 1,1 0-1,-1 0 0,0 0 0,0 0 0,1 0 0,-1 0 0,-1 0 1,1 0-1,0 0 0,0 1 0,-2-3 0,-11-9-8329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12620,'0'0'12556,"71"9"-11243,-35-12-480,3-7-449,-2-2-224,-2-1-160,-1-2 96,-6 2-384,-3 0-961,-6 3-1570,-5-2-1857,-10-2-5221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95 109 7655,'0'0'1244,"8"-7"-224,0 1-963,36-30 3812,-40 33-3171,-1 0 1,0-1 0,0 1-1,0-1 1,0 1-1,0-1 1,-1 0 0,1 0-1,-1 0 1,2-7 0,-4 11-663,0-1 1,0 1 0,0-1 0,0 1-1,0-1 1,0 1 0,0-1-1,0 1 1,0-1 0,0 1-1,0-1 1,-1 1 0,1 0 0,0-1-1,0 1 1,-1-1 0,1 1-1,0 0 1,0-1 0,-1 1-1,1-1 1,0 1 0,-1 0 0,1-1-1,-1 1 1,1 0 0,0 0-1,-1-1 1,1 1 0,-1 0-1,1 0 1,-1 0 0,1 0 0,-1-1-1,1 1 1,0 0 0,-1 0-1,1 0 1,-1 0 0,1 0-1,-1 0 1,1 0 0,-1 0 0,1 0-1,-1 1 1,1-1 0,-1 0-1,1 0 1,-1 1 0,-28 7 1165,19-1-1198,0 0-1,1 1 1,-1 0-1,1 1 0,1-1 1,-1 2-1,2-1 1,-1 1-1,1 0 1,1 1-1,-7 13 1,7-12 1,0 0-1,1 1 1,1 0 0,0 0 0,0 0 0,1 1 0,1-1 0,1 1 0,-1 26 0,2-37 7,0-1-1,1 1 1,-1-1-1,1 1 1,-1-1-1,1 0 1,0 1-1,0-1 1,0 1 0,0-1-1,0 0 1,1 0-1,-1 0 1,1 0-1,-1 0 1,1 0 0,0 0-1,0 0 1,0-1-1,0 1 1,0-1-1,0 1 1,0-1 0,1 0-1,-1 0 1,0 0-1,1 0 1,-1 0-1,0 0 1,1-1-1,-1 1 1,1-1 0,-1 0-1,1 0 1,0 0-1,-1 0 1,1 0-1,-1 0 1,4-2 0,3 1 83,0-1 1,0 0 0,0 0 0,0-1-1,-1 0 1,1 0 0,-1-1 0,0 0 0,0-1-1,7-5 1,-7 3-20,-1 1-1,0-1 1,0-1-1,-1 1 1,0-1 0,0 0-1,0-1 1,-1 1-1,-1-1 1,1 0-1,-1 0 1,-1-1 0,0 1-1,0-1 1,-1 0-1,0 1 1,-1-1 0,1-19-1,-2 27-141,0 1 0,0 0 0,0 0 0,0 0 0,0 0 0,0 0 0,-1 0-1,1 0 1,0 0 0,0 0 0,-1 0 0,1 0 0,-1 0 0,1 0 0,-1 0 0,1 0 0,-1 0 0,1 0 0,-1 0 0,0 0-1,0 1 1,1-1 0,-1 0 0,0 1 0,0-1 0,0 0 0,0 1 0,0-1 0,0 1 0,0-1 0,0 1 0,0 0 0,0-1-1,0 1 1,0 0 0,0 0 0,0 0 0,0 0 0,0 0 0,0 0 0,-1 0 0,1 0 0,0 0 0,0 0 0,0 1 0,0-1-1,0 0 1,0 1 0,0-1 0,-1 2 0,-3 0-1124,0 0 0,1 0-1,0 1 1,-1 0 0,1 0-1,0 0 1,1 1 0,-1-1-1,-5 8 1,-7 11-7015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19282,'0'0'4196,"-11"64"-3523,8-45-513,3-2-96,0-2-288,5-3-1474,9-6-768,2-5-897,-4-1-2243,1-5-3714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8584,'0'0'5136,"1"-10"-2302,2-32-629,-3 40-2062,1 0 0,-1 0 1,1 0-1,0 0 0,-1 1 0,1-1 0,0 0 0,0 0 1,0 1-1,0-1 0,0 0 0,1 1 0,-1-1 0,0 1 1,1 0-1,-1-1 0,1 1 0,-1 0 0,1 0 0,0 0 1,0 0-1,-1 0 0,1 0 0,0 1 0,2-2 1,-3 2-113,0 0 1,0-1 0,0 1-1,0 0 1,0 0 0,0 0 0,0 0-1,0 0 1,0 0 0,0 0 0,0 0-1,0 0 1,0 0 0,0 1-1,0-1 1,0 0 0,0 1 0,0-1-1,0 1 1,0-1 0,0 1 0,0-1-1,-1 1 1,1 0 0,0-1 0,0 1-1,-1 0 1,1 0 0,0-1-1,-1 1 1,1 0 0,-1 0 0,1 0-1,-1 0 1,1 0 0,-1 0 0,0 0-1,1 0 1,-1 0 0,0 2-1,0 5 36,0 1-1,-1-1 1,0 1-1,0-1 1,-1 1-1,0-1 0,-1 0 1,0 0-1,0 0 1,-1 0-1,0 0 1,0-1-1,0 0 0,-1 1 1,-9 9-1,12-15-55,1-1-14,0 0 1,1 0 0,-1 0-1,0 0 1,1 0 0,-1 0-1,1-1 1,0 1 0,-1 0-1,1 0 1,0 1 0,-1-1-1,1 0 1,0 0 0,0 0-1,0 0 1,0 0 0,0 0-1,0 0 1,0 0 0,0 0-1,0 0 1,1 0 0,-1 0-1,0 0 1,1 0 0,-1 0-1,1 0 1,-1 0 0,1 0-1,-1 0 1,1 0 0,0-1-1,-1 1 1,1 0 0,0 0-1,0-1 1,0 1 0,-1 0-1,1-1 1,0 1 0,0-1-1,0 1 1,0-1 0,0 1-1,2-1 1,6 4-4,0-2-1,1 1 1,-1-1-1,12 1 1,-13-2 46,61 4-1077,-22-5-2595,-41 0 2797,34-1-6596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15086,'0'0'6695,"-1"8"-5622,-17 57 1631,13-53-2571,0 1-1,1 0 1,1-1 0,0 1-1,1 0 1,0 1-1,1-1 1,1 0 0,1 25-1,1-35-115,-1-1-1,1 1 0,-1 0 1,1-1-1,0 1 1,0-1-1,0 1 1,1-1-1,-1 0 1,0 0-1,1 0 1,0 0-1,-1 0 0,1-1 1,0 1-1,0-1 1,0 0-1,0 0 1,0 0-1,0 0 1,0 0-1,0-1 0,0 1 1,0-1-1,0 0 1,1 0-1,-1 0 1,4-1-1,-1 1-172,0-1 1,0 1-1,0-1 0,-1 0 0,1-1 1,-1 0-1,7-2 0,-9 3-161,-1 0-1,0-1 1,1 1-1,-1-1 1,0 1 0,1-1-1,-1 0 1,0 0-1,0 0 1,0 0-1,-1 0 1,1 0-1,0 0 1,1-4 0,2-13-3703,-4 0-1911</inkml:trace>
  <inkml:trace contextRef="#ctx0" brushRef="#br0" timeOffset="0.99">137 183 10954,'0'0'1538,"-9"47"1088,9-23-287,0 0-578,5-1-512,8-3-864,3-2-289,1-5-1249,4-6-2210,-3-7-2787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17553,'0'0'5653,"12"-5"-4340,3-2-896,0 1-1,1 1 0,0 1 1,27-5-1,-38 8-403,1 0-1,0 0 1,0 1-1,0 0 1,-1 0-1,1 0 1,0 0-1,0 1 1,0 0 0,-1 0-1,1 1 1,0 0-1,-1 0 1,0 0-1,1 0 1,-1 1-1,0 0 1,0 0 0,8 7-1,-12-9-20,0 1 0,1-1 1,-1 0-1,0 1 0,0 0 0,0-1 0,0 1 1,0 0-1,0 0 0,-1-1 0,1 1 0,-1 0 1,1 0-1,-1 0 0,1 0 0,-1 0 0,0 0 1,0 0-1,0-1 0,0 1 0,-1 0 0,1 0 0,0 0 1,-1 0-1,1 0 0,-1 0 0,-1 2 0,-2 3 38,-1 0 0,0-1 0,0 1 0,0-1 0,-10 8 0,11-11-18,1 0 1,-1 0 0,1 0-1,0 0 1,0 1-1,0-1 1,0 1-1,1 0 1,-1 0 0,1 0-1,0 0 1,0 0-1,1 1 1,-3 6 0,5-10-11,-1-1 1,1 1 0,-1 0 0,0-1 0,1 1 0,-1 0-1,1-1 1,0 1 0,-1-1 0,1 1 0,-1-1 0,1 1-1,0-1 1,-1 1 0,1-1 0,0 0 0,0 1 0,-1-1-1,1 0 1,0 0 0,0 1 0,0-1 0,-1 0 0,1 0-1,0 0 1,1 0 0,31 3 22,-23-3-137,-6 1 60,0-1 0,-1 1 1,1 0-1,0 0 0,-1 0 0,1 0 1,0 1-1,-1 0 0,0-1 0,1 1 0,-1 1 1,0-1-1,0 0 0,0 1 0,0-1 1,-1 1-1,1 0 0,-1 0 0,5 6 1,-6-6 95,-1-1 0,1 0 0,0 0 1,0 1-1,-1-1 0,1 0 1,-1 1-1,0-1 0,0 0 0,0 1 1,0-1-1,0 0 0,-1 1 0,1-1 1,0 0-1,-1 1 0,0-1 0,0 0 1,0 0-1,0 1 0,0-1 0,0 0 1,0 0-1,-1 0 0,1 0 1,-1-1-1,1 1 0,-1 0 0,0-1 1,1 1-1,-1-1 0,0 1 0,-3 0 1,-1 3 319,-2-1 0,1 0 0,0 0 1,-1-1-1,0 0 0,0 0 0,0-1 1,0 0-1,0 0 0,0-1 0,0 0 1,-14 0-1,22-1-402,0-1 0,0 1 0,1 0 0,-1 0-1,0-1 1,0 1 0,0 0 0,0 0 0,0-1 0,1 1 0,-1 0 0,0-1 0,0 1 0,0 0 0,0-1 0,0 1 0,0 0 0,0 0 0,0-1 0,0 1-1,0 0 1,0-1 0,0 1 0,0 0 0,0-1 0,0 1 0,-1 0 0,1 0 0,0-1 0,0 1 0,0 0 0,0-1 0,0 1 0,-1 0 0,1 0 0,0 0-1,0-1 1,-1 1 0,1 0 0,0 0 0,0 0 0,-1-1 0,1 1 0,0 0 0,0 0 0,-1 0 0,1 0 0,0 0 0,-1 0 0,1 0 0,0 0 0,0 0-1,-1 0 1,1-1 0,0 2 0,-1-1 0,1 0 0,0 0 0,-1 0 0,1 0 0,0 0 0,-1 0 0,22-14-7269,2 5-2564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6374,'0'0'20249,"0"-3"-19844,11-79 711,-11 82-1191,5 26-218,-3-25 305,-1-1 0,0 1 0,1 0 0,-1-1 0,1 1 0,-1-1 0,1 1 0,-1-1 0,1 1 0,-1-1 0,1 0 0,0 0 0,-1 0 0,1 0 0,-1 0 0,1 0 0,-1-1 0,1 1 0,-1 0 0,1-1 0,-1 1 0,1-1 0,-1 0 0,1 1 0,-1-1 0,0 0 0,1 0-1,-1 0 1,0 0 0,0 0 0,0 0 0,0 0 0,0 0 0,0 0 0,0-1 0,1-1 0,1-1-233,0 1 0,-1-1 0,0 0 0,0 0 0,0 0-1,0 0 1,-1-1 0,1 1 0,-1 0 0,0-1 0,0-5 0,-7 27-6713,2-7 4317,-2 9-2636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3 320 2947,'0'0'20980,"-1"-8"-20286,0 1-610,1-1 0,0 0 0,0 0 0,1 0 0,0 0 0,0 0 0,4-12 0,24-68 201,-6 20-57,-6-12-202,-20 136-178,1-41 124,1 0 0,0 0 0,1 0 0,0 1-1,2-1 1,0 0 0,0 0 0,9 26 0,-10-38-159,1 0-1,-1 0 1,1-1 0,0 1 0,-1-1 0,1 1 0,1-1-1,-1 0 1,0 0 0,0 0 0,1 0 0,-1 0 0,1 0 0,0-1-1,-1 1 1,5 1 0,11 1-3776,2-3-3317,-7-2-2569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13164,'0'0'7191,"10"-3"-6433,0-1-649,0 1 0,-1-2 0,1 1 1,-1-1-1,0-1 0,0 1 0,-1-2 0,0 1 0,0-1 0,0 0 0,-1-1 0,0 0 0,7-10 0,-2-4 419,-1 0 0,0-1 0,-2 0 0,-1 0 0,6-29 0,1 2 78,-24 110-1046,5-21 469,2-23-33,-2-2 4,2 0 0,0 1 0,0-1-1,2 1 1,-1-1 0,2 1 0,0-1 0,1 0 0,4 18 0,-5-30-93,1 1 0,-1-1 0,0 0 0,1 1 0,0-1 0,-1 0 1,1 0-1,0 0 0,0 0 0,0-1 0,0 1 0,1 0 0,-1-1 0,0 0 0,1 1 0,-1-1 0,5 1 0,28 4-4912,-18-6-1471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10666,'0'0'13154,"2"10"-13213,54 220-373,-46-206-1353,4-15-6205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11787,'0'0'13229,"43"-47"-12813,-8 42-192,9-1-192,-1 2-32,-3-2-1473,-4 1-1218,-4-3-1985,-4-4-5221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77 4644,'0'0'8109,"4"-8"-4740,-3 6-3163,15-33 2325,-16 34-2456,0 0 0,1 0-1,-1 0 1,0 0 0,1 0-1,-1 1 1,0-1 0,0 0-1,0 0 1,0 0-1,0 0 1,0 0 0,0 0-1,0 0 1,0 0 0,-1 1-1,1-1 1,0 0 0,0 0-1,-1 0 1,1 0-1,-1 1 1,1-1 0,-1 0-1,1 0 1,-1 1 0,1-1-1,-1 0 1,0 1 0,1-1-1,-1 0 1,0 1 0,1-1-1,-1 1 1,0-1-1,0 1 1,0 0 0,1-1-1,-1 1 1,0 0 0,0-1-1,-1 1 1,-5 0-56,1-1 1,0 1 0,-1 0-1,1 1 1,-1 0-1,1 0 1,0 0-1,-1 1 1,1 0-1,0 0 1,0 1 0,0-1-1,1 1 1,-1 1-1,1-1 1,-1 1-1,1 0 1,0 0-1,1 0 1,-1 1 0,1-1-1,0 1 1,-4 6-1,1-2 28,1 1 0,0-1 0,1 1 0,0 0 0,0 1-1,1-1 1,0 1 0,1 0 0,0 0 0,1 0 0,1 0-1,-1 15 1,1-24-15,1 0-1,0 0 0,1 0 1,-1 0-1,0 0 1,1 0-1,-1 0 0,1 0 1,-1 0-1,1 0 0,0-1 1,0 1-1,0 0 1,0 0-1,0-1 0,0 1 1,1 0-1,-1-1 1,0 1-1,1-1 0,0 0 1,-1 1-1,1-1 0,-1 0 1,1 0-1,0 0 1,0 0-1,0 0 0,0-1 1,0 1-1,0 0 1,0-1-1,0 0 0,0 1 1,0-1-1,0 0 0,0 0 1,0 0-1,3-1 1,2 1 150,0-1 0,0 0 1,0 0-1,0-1 1,-1 0-1,1 0 0,-1-1 1,1 1-1,-1-2 1,10-5-1,-8 3-34,-1 0 1,1 0-1,-2 0 1,1-1-1,-1 0 0,0 0 1,0-1-1,-1 0 1,0 0-1,0 0 0,-1 0 1,0-1-1,0 0 1,-1 0-1,-1 0 1,1 0-1,-1 0 0,-1 0 1,1-19-1,-1 27-157,-1-1 0,0 1 0,-1 0 1,1-1-1,0 1 0,0-1 0,0 1 0,-1 0 0,1-1 0,-1 1 0,1 0 0,-1-1 0,0 1 1,1 0-1,-1 0 0,0-1 0,0 1 0,0 0 0,0 0 0,0 0 0,0 0 0,0 0 0,0 1 0,0-1 1,0 0-1,-1 0 0,1 1 0,0-1 0,-1 1 0,1-1 0,0 1 0,-1-1 0,1 1 0,0 0 1,-1 0-1,1 0 0,-1-1 0,1 1 0,-2 1 0,0-1-131,0 0 1,1 0-1,-1 1 0,0 0 1,1-1-1,-1 1 0,0 0 1,1 0-1,-1 0 0,1 1 1,-1-1-1,1 0 0,0 1 1,-1 0-1,1 0 0,0-1 1,0 1-1,0 0 0,-1 3 0,0 1-410,0 0-1,1-1 0,0 1 0,0 0 0,0 1 0,1-1 0,0 0 0,0 0 0,0 7 0,4 33-7969,5-24 1159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7847,'0'0'11019,"-20"52"-9546,10-27-192,3 2 161,1 1-577,6-2-673,0-4-160,13-6-32,3-3-449,5-5-319,-3-5-257,5-3-1089,-2-3-1185,-9-13-1122,-3-5-3906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15022,'0'0'9855,"1"12"-9882,2 32 95,-3-27 15,1 1 0,0-1 0,2 1 0,8 32 0,-9-45-65,-1-1 1,1 1-1,1-1 1,-1 1 0,1-1-1,-1 0 1,1 0-1,0 0 1,1 0 0,-1-1-1,1 1 1,-1-1-1,1 0 1,0 0 0,0 0-1,0-1 1,1 1-1,-1-1 1,1 0 0,-1 0-1,1 0 1,0-1-1,5 1 1,-9-2-87,27 4-1658,-27-4 1449,0 1-1,0-1 0,0 0 1,0 0-1,0 0 1,0-1-1,0 1 0,0 0 1,0 0-1,0 0 1,0-1-1,0 1 0,0 0 1,0-1-1,-1 1 1,1-1-1,0 1 1,0-1-1,0 1 0,-1-1 1,1 0-1,0 1 1,-1-1-1,1 0 0,0 1 1,0-2-1,2-15-6090</inkml:trace>
  <inkml:trace contextRef="#ctx0" brushRef="#br0" timeOffset="1">151 126 13773,'0'0'4708,"-19"67"-3042,19-40-257,0 5-448,5-5-608,9-2-257,1-7-385,4-4-1216,1-8-449,-5-6-1633,3-4-2083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16944,'0'0'6310,"65"-14"-5509,-15-9-449,3-4-256,4-2-64,-8 1-32,-1 6-1057,-20 6-769,-8 11-191,-11 5-674,-18 8-7014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16816,'0'0'1954,"-9"5"-1202,3-1-660,0 0 0,1 0 0,-1 1 0,1-1 0,0 1 0,0 1 0,1-1-1,-1 1 1,1-1 0,1 1 0,-1 0 0,1 1 0,0-1 0,0 1 0,1-1-1,0 1 1,0 0 0,-2 13 0,2-10-47,1 1 0,0 0-1,0 0 1,1 0 0,0-1-1,1 1 1,0 0 0,5 15 0,-5-22 21,0 0 0,0-1 0,1 1 1,0-1-1,-1 0 0,1 1 1,0-1-1,1 0 0,-1 0 0,0 0 1,1-1-1,0 1 0,-1-1 0,1 1 1,0-1-1,0 0 0,1 0 1,-1 0-1,0 0 0,1-1 0,-1 1 1,1-1-1,-1 0 0,1 0 0,0 0 1,0-1-1,5 1 0,-5-1 71,0 1 0,1-1 0,-1 0 0,0-1 0,1 1-1,-1-1 1,0 0 0,0 0 0,0 0 0,6-3 0,-9 4-65,1-1 0,-1 0 0,0 0 0,0 0 0,1 0 0,-1 0 0,0 0 0,0 0 0,0-1 0,0 1 0,-1 0 0,1-1 1,0 1-1,0 0 0,-1-1 0,1 1 0,-1-1 0,1 1 0,-1-1 0,0 1 0,1-1 0,-1 0 0,0 1 0,0-1 0,0 1 0,0-1 1,-1 1-1,1-1 0,0 1 0,-1-1 0,0-1 0,0 1-43,0 0 0,0 0 1,-1 0-1,1 0 0,-1 1 0,1-1 0,-1 1 1,0-1-1,0 1 0,0 0 0,1-1 1,-1 1-1,0 0 0,-1 0 0,1 0 0,0 1 1,0-1-1,0 0 0,0 1 0,-1 0 1,1-1-1,0 1 0,-3 0 0,-4-1-406,0 0 0,0 1-1,0 0 1,-14 3 0,8 6-2387,14 3-4039,6-5-430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11403,'0'-25'5972,"0"8"3462,0 19-9390,0 0-1,0 0 0,0 1 0,1-1 0,-1 0 0,1-1 0,0 1 1,-1 0-1,1 0 0,0 0 0,1 2 0,0-5-15,1 0-1,-1 0 1,0 0-1,0-1 1,0 1-1,0-1 1,0 1 0,-1-1-1,1 0 1,0 1-1,-1-1 1,1 0-1,-1 0 1,0 0-1,1 0 1,-1-1-1,0 1 1,0 0 0,-1 0-1,1-1 1,0 1-1,-1 0 1,1-1-1,-1-3 1,-19 20-135,16-12-17,1 1-1,0 0 1,0 0-1,0 0 1,0 1-1,0-1 1,1 0-1,0 1 1,-1-1 0,1 1-1,0-1 1,1 1-1,-1-1 1,1 1-1,-1 6 1,2-9-72,-1 0 1,1-1-1,-1 1 1,1-1-1,-1 1 1,1-1-1,-1 1 1,1-1-1,0 1 1,-1-1-1,1 0 0,-1 1 1,1-1-1,0 0 1,-1 0-1,1 1 1,0-1-1,0 0 1,-1 0-1,1 0 1,0 0-1,0 0 1,-1 0-1,1 0 0,0 0 1,-1 0-1,1 0 1,0 0-1,1-1 1,24-6-5673,3-11-2679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14926,'0'0'9700,"9"-9"-9369,-5 4-281,1 1 1,-1-1-1,1 1 1,1 0-1,-1 0 0,1 1 1,-1 0-1,1 0 1,0 0-1,0 0 1,0 1-1,0 0 0,1 1 1,-1-1-1,0 1 1,1 0-1,8 0 0,-9 1-45,-1 0-1,0 0 0,1 1 0,-1-1 1,1 1-1,-1 0 0,0 1 0,9 3 1,-13-5-2,0 1 0,0-1 1,0 1-1,0-1 0,0 1 1,-1 0-1,1-1 1,0 1-1,0 0 0,-1-1 1,1 1-1,-1 0 0,1 0 1,-1 0-1,1 0 0,-1 0 1,1 0-1,-1-1 1,0 1-1,1 0 0,-1 2 1,0-1 9,0-1 1,0 1 0,-1 0-1,1 0 1,-1 0 0,1 0-1,-1 0 1,0-1 0,0 1-1,1 0 1,-1 0 0,0-1-1,-1 1 1,1-1 0,-2 3-1,-5 4 18,1 0 0,-1-1 0,0 0 0,0 0 0,-1-1 0,0 0 0,0-1 0,-1 1 0,-19 6 0,33-11-165,0 1 0,0-1-1,0 1 1,0 0 0,-1 0 0,1 1 0,-1-1-1,6 6 1,-3-4-46,2 2 140,0 0 0,-1 0 0,0 0 0,0 1 0,0 0 1,-1 1-1,0-1 0,0 1 0,-1 0 0,0 1 0,-1-1 0,1 1 0,-2 0 0,1 0 0,-1 0 0,-1 1 0,1-1 0,-2 1 1,1-1-1,-1 1 0,-1-1 0,-1 19 0,0-25 136,0 1 0,0-1 0,-1 1 0,1-1 0,-1 0 0,0 0-1,0 0 1,0 0 0,0 0 0,-1 0 0,1 0 0,-1-1 0,0 1 0,1-1 0,-1 0 0,0 1 0,0-2 0,-1 1 0,1 0 0,0-1 0,-1 1-1,1-1 1,-7 2 0,-4 1 127,1-1 0,-1 0 0,1-1 0,-29 0-1,41-1-245,0-1-1,0 0 1,-1 0-1,1 0 1,0 0-1,0 0 1,-1-1-1,1 1 1,0 0-1,0 0 1,-1-1-1,1 1 1,0-1-1,0 1 1,0-1-1,0 0 1,0 1-1,0-1 1,0 0-1,0 0 1,0 0-1,0 1 0,0-1 1,0 0-1,-1-2 1,2 1-231,-1 0 1,1 0-1,0 0 1,0 0-1,0 0 1,0 0-1,0 0 0,0 0 1,0 1-1,0-1 1,1 0-1,-1 0 1,1 0-1,1-3 1,2-3-1870,0-1 0,0 1 0,1 1 0,0-1 0,12-13 0,9-4-8020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17168,'0'0'2563,"2"-9"26,-2 6-2443,1-1 0,0 1 1,-1 0-1,1-1 0,0 1 0,1 0 1,-1 0-1,0 0 0,1 0 0,0 0 1,0 0-1,0 0 0,0 0 1,0 1-1,0-1 0,1 1 0,-1 0 1,1 0-1,0 0 0,0 0 0,-1 0 1,1 0-1,1 1 0,-1-1 1,0 1-1,0 0 0,0 0 0,1 0 1,-1 0-1,0 1 0,1 0 0,-1-1 1,1 1-1,5 1 0,-6-1-141,0 0-1,0 0 1,0 0-1,0 1 0,0-1 1,1 1-1,-1 0 1,0 0-1,-1 0 1,1 0-1,0 0 0,0 1 1,0 0-1,-1-1 1,1 1-1,-1 0 1,1 0-1,-1 0 0,0 1 1,0-1-1,0 0 1,0 1-1,0-1 1,-1 1-1,1 0 1,-1 0-1,1 0 0,-1-1 1,0 1-1,0 0 1,0 0-1,-1 1 1,1-1-1,-1 0 0,0 0 1,0 0-1,0 0 1,0 0-1,0 0 1,-1 1-1,1-1 0,-1 0 1,0 0-1,0 0 1,0 0-1,0-1 1,0 1-1,-1 0 0,0 0 1,1-1-1,-1 1 1,-3 2-1,3-3-8,1 0 0,-1 0-1,0 0 1,1 0-1,-1 1 1,1-1 0,-1 0-1,1 1 1,0-1 0,0 1-1,0-1 1,0 1 0,0 3-1,2-5-41,-1 1-1,1 0 1,-1 0-1,1-1 0,0 1 1,0 0-1,-1-1 1,1 1-1,0 0 0,1-1 1,-1 1-1,0-1 1,0 0-1,1 1 0,-1-1 1,0 0-1,1 0 0,-1 0 1,3 1-1,15 12-433,-9-8 256,-1 1 1,1 0-1,-1 1 1,-1 0 0,16 17-1,-23-23 234,0 0 0,1 0 0,-1 0 0,0 1 0,0-1 0,0 0 0,-1 1 0,1-1 0,0 1 0,-1-1 0,0 0 0,1 1-1,-1-1 1,0 1 0,0-1 0,-1 1 0,1-1 0,0 1 0,-1-1 0,0 0 0,1 1 0,-1-1 0,0 0 0,0 1 0,0-1 0,-1 0-1,1 0 1,0 0 0,-1 0 0,1 0 0,-1 0 0,0 0 0,0-1 0,-2 3 0,-3 3 233,0-1 0,0 0 0,-1 0 0,0 0 0,0-1 0,0-1 0,0 1 0,-1-1 0,0 0 0,0-1 0,0 0 0,0-1 1,-1 0-1,1 0 0,0-1 0,-14 0 0,33-3-5986,11-8 1235,-5 3 879,7-2-2030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 3299,'-18'0'18251,"30"-2"-14065,7-3-4789,101-36 1193,-61 22-486,-58 19 78,-13 4 10,0 0 1,0 0-1,-17 2 0,-11 4 512,30-7-529,-10 3-206,32-6-209,13-4-238,-1-2 0,0 0 1,-1-2-1,1 0 0,28-15 0,-52 23 490,0 0 0,0 0 0,-1 0 0,1 0 0,0 0-1,0 0 1,0 0 0,0-1 0,0 1 0,0 0 0,0 0 0,-1 0 0,1 0 0,0 0-1,0 0 1,0 0 0,0 0 0,0 0 0,0 0 0,0 0 0,0 0 0,0-1-1,0 1 1,0 0 0,0 0 0,0 0 0,-1 0 0,1 0 0,0 0 0,0 0-1,0 0 1,0-1 0,0 1 0,0 0 0,0 0 0,0 0 0,0 0 0,0 0 0,0 0-1,0 0 1,0-1 0,1 1 0,-1 0 0,0 0 0,0 0 0,0 0 0,0 0-1,0 0 1,0 0 0,0 0 0,0-1 0,0 1 0,0 0 0,0 0 0,0 0 0,0 0-1,1 0 1,-1 0 0,-20-1 209,-26 6-64,-51 34-1412,99-45-8349,10-6-2092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0 545,'0'0'5701,"32"47"-5765,-30-36 64,3 1 0,-5-1 64,0 2-352,0-3-641,0-2-4004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12204,'0'0'5909,"-1"-10"-3245,-1-32-486,3 39-2031,0 1 0,-1-1-1,1 1 1,0 0 0,0-1 0,1 1 0,-1 0-1,0-1 1,1 1 0,-1 0 0,1 0 0,0 0-1,0 0 1,0 1 0,0-1 0,0 0 0,0 1-1,0-1 1,0 1 0,1 0 0,-1 0 0,3-1-1,2-1 9,0 0-1,1 1 1,-1 0-1,0 0 0,13-1 1,-19 3-142,1 0 0,-1 0 0,0 0 0,0 0 1,0 0-1,0 0 0,1 0 0,-1 0 0,0 1 0,0-1 1,0 0-1,0 1 0,0-1 0,0 1 0,0-1 1,0 1-1,0 0 0,0-1 0,0 1 0,0 0 0,0 0 1,-1 0-1,1 0 0,0 0 0,0 0 0,-1-1 0,1 2 1,-1-1-1,1 0 0,-1 0 0,1 0 0,-1 0 0,0 0 1,1 0-1,-1 0 0,0 0 0,0 1 0,0-1 0,0 0 1,0 0-1,0 0 0,0 0 0,-1 1 0,1-1 1,0 0-1,0 0 0,-1 0 0,0 2 0,-1 3 63,1 0 0,-1 0 0,-1 0 0,1 0 0,-1 0 0,0-1 0,0 1 0,-5 5 0,-43 35 714,50-45-683,33-8-203,-26 5 76,-1 1 0,1 0-1,0 0 1,0 1 0,0 0 0,0 0 0,0 0 0,0 1 0,0-1 0,0 1-1,0 1 1,-1-1 0,7 3 0,-9-2 1,0 0 0,0-1-1,0 1 1,-1 0 0,1 0-1,-1 0 1,1 1 0,-1-1 0,0 0-1,1 1 1,-1 0 0,-1-1 0,1 1-1,0 0 1,-1 0 0,1 0 0,-1 0-1,0 1 1,0-1 0,0 0-1,0 0 1,-1 1 0,0-1 0,1 6-1,-1-2 72,0-1 0,0 1 1,-1 0-1,0 0 0,0-1 0,0 1 0,-1 0 0,0-1 0,0 0 0,-1 1 0,0-1 0,0 0 0,-4 6 0,4-8 71,0-1-1,0 0 1,0 1 0,0-1-1,-1 0 1,1 0 0,-1-1-1,0 1 1,0-1 0,0 0-1,0 0 1,0 0 0,-1-1-1,1 1 1,0-1 0,-1 0-1,1 0 1,-1-1 0,1 1-1,-8-1 1,37 3-15156,-11-3 6753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20756,'0'0'5445,"-17"52"-4580,17-33-609,0 2-192,0 0-96,5 0-385,-3-6-447,3-1-450,0-5-447,-1-4-770,1-5-31,-1 0-1858,1-8-385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 15150,'0'0'2483,"-9"2"100,4-1-2458,0 0-1,1 0 0,-1 1 1,0-1-1,1 1 0,-1 0 0,1 1 1,0-1-1,0 1 0,0 0 1,0 0-1,0 0 0,1 0 0,-1 1 1,1 0-1,0-1 0,0 1 0,0 0 1,1 1-1,-1-1 0,1 0 1,0 1-1,0-1 0,-2 8 0,1-1-66,1 0-1,-1 1 1,2-1-1,-1 1 0,2-1 1,-1 1-1,3 12 1,-2-23-34,0 0 0,0 0 0,0 0 0,0 0 0,1 0 1,-1 0-1,0 0 0,1 0 0,-1 0 0,1 0 1,-1 0-1,1 0 0,0 0 0,-1 0 0,1-1 1,0 1-1,0 0 0,-1 0 0,1-1 0,0 1 1,0 0-1,0-1 0,0 1 0,0-1 0,0 0 1,0 1-1,0-1 0,0 0 0,0 1 0,0-1 0,0 0 1,0 0-1,0 0 0,0 0 0,0 0 0,0 0 1,0 0-1,0 0 0,2-1 0,0 1 142,1-1 0,-1 0 0,0 0 0,1 0-1,-1 0 1,0-1 0,0 1 0,0-1 0,0 0 0,6-4-1,-3 0 3,0-1 0,0 0 0,0-1 0,-1 0 0,0 1 0,-1-2 0,0 1 0,0 0 0,0-1-1,-1 0 1,-1 0 0,1 0 0,-1 0 0,-1 0 0,0 0 0,0 0 0,-1-1 0,0 1-1,-2-16 1,1 24-184,1 0 0,0-1 0,-1 1-1,1-1 1,-1 1 0,1 0 0,-1-1 0,0 1-1,1 0 1,-1 0 0,0 0 0,0 0 0,0-1-1,0 1 1,0 0 0,0 0 0,0 1-1,0-1 1,0 0 0,-1 0 0,1 0 0,0 1-1,0-1 1,-1 1 0,1-1 0,0 1 0,-1 0-1,1-1 1,-1 1 0,1 0 0,-1 0-1,1 0 1,0 0 0,-1 0 0,1 0 0,-1 0-1,1 1 1,0-1 0,-1 0 0,1 1 0,-1-1-1,1 1 1,-2 1 0,-1-1-221,1 0 0,0 0 0,0 1-1,1-1 1,-1 1 0,0 0 0,0 0 0,1 0 0,-1 0 0,1 0 0,0 0-1,-1 1 1,1-1 0,0 1 0,0 0 0,1 0 0,-1-1 0,1 1 0,-3 5-1,4-7-14,0 0 0,0 0-1,-1 0 1,1-1 0,0 1-1,0 0 1,0 0 0,0 0-1,0 0 1,0-1 0,0 1-1,0 0 1,0 0 0,0 0-1,1 0 1,-1-1-1,0 1 1,1 0 0,-1 0-1,0 0 1,1-1 0,-1 1-1,1 0 1,-1-1 0,1 1-1,-1 0 1,2 0 0,24 3-7769,-2-4-376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29 14253,'0'0'3043,"-9"8"-774,1 0-1956,0-1 0,0 2 0,1-1 0,0 1 1,0 0-1,1 0 0,0 1 0,1 0 0,0 0 0,0 0 0,1 0 0,1 1 0,0 0 0,0 0 0,1 0 0,-1 13 1,3-24-307,0 1 1,0-1 0,0 1 0,0 0 0,0-1 0,0 1-1,0-1 1,0 1 0,1-1 0,-1 1 0,0-1 0,0 1-1,0-1 1,1 1 0,-1-1 0,0 1 0,1-1 0,-1 1-1,0-1 1,1 1 0,-1-1 0,1 0 0,-1 1 0,1-1-1,-1 0 1,0 1 0,1-1 0,-1 0 0,1 0 0,0 1-1,0-1 1,21-2 716,18-18 805,-29 11-1239,-2 0 1,1-1-1,-1 0 0,-1-1 0,10-14 0,-15 21-227,-1-1 0,1 1 1,-1-1-1,0 1 0,0-1 0,-1 0 0,1 0 0,-1 0 0,0 0 1,-1 0-1,1 0 0,-1 0 0,0 0 0,0-1 0,0 1 0,-1 0 1,-1-5-1,1 7-64,-1 1 1,0-1 0,1 1 0,-1-1-1,0 1 1,0 0 0,0 0 0,-1 0-1,1 0 1,0 0 0,-1 1 0,1-1 0,-1 1-1,0 0 1,1-1 0,-1 1 0,0 0-1,0 0 1,0 1 0,0-1 0,1 1-1,-1-1 1,-5 1 0,2-1-223,1 1 1,0 0-1,0 0 1,-1 0-1,1 0 1,0 1-1,0 0 1,0 0-1,0 0 1,0 1-1,0 0 0,-7 3 1,11-5 105,1 0-1,0 0 1,-1 0 0,1 0 0,0 1-1,-1-1 1,1 0 0,0 0-1,-1 0 1,1 0 0,0 0 0,-1 1-1,1-1 1,0 0 0,0 0-1,0 1 1,-1-1 0,1 0 0,0 0-1,0 1 1,0-1 0,-1 0 0,1 1-1,0-1 1,0 0 0,0 1-1,0-1 1,0 0 0,0 1 0,0-1-1,0 0 1,0 1 0,0-1-1,0 0 1,0 1 0,0-1 0,0 0-1,0 1 1,0-1 0,0 0 0,0 1-1,0-1 1,0 0 0,1 1-1,-1-1 1,0 0 0,0 0 0,0 1-1,1-1 1,-1 0 0,1 1-1,15 3-7012,2-3 612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14318,'0'0'7623,"62"2"-5926,-23-15-383,5-4-770,5-4-448,-1-3-128,-5-1-1665,-8 2-3012,-12-3-5316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17072,'0'0'10341,"4"0"-10074,-2-1-206,0 1 1,0-1 0,-1 0 0,1 1 0,0-1 0,0 0 0,-1 0 0,1 0 0,0 0-1,-1 0 1,1-1 0,-1 1 0,0 0 0,1-1 0,-1 1 0,0-1 0,0 0 0,0 1-1,0-1 1,0 0 0,0 0 0,0 1 0,-1-1 0,1 0 0,-1 0 0,1 0 0,-1 0 0,0 0-1,1 0 1,-1 0 0,-1-4 0,-16 20-147,16-13 92,0 0 1,0 0-1,0 0 1,1 0-1,-1 0 1,0 0-1,1 0 1,-1 0-1,1 0 1,-1 0-1,1 1 1,-1-1-1,1 0 1,0 0-1,0 0 1,0 1-1,-1-1 1,1 0-1,0 0 1,1 1-1,-1-1 1,0 0-1,0 0 1,0 1-1,1 1 0,1-3 15,-1 0 0,0 1 0,0-1 0,0 0 0,1 0 0,-1 0 0,0 0 0,0 0 0,1 0 0,-1 0 0,0 0 0,0-1 0,0 1 0,1 0 0,-1-1 0,0 1 0,0-1 0,0 0 0,2-1 0,1 1 21,-1-1 0,1 0 1,-1 0-1,1 0 1,-1-1-1,0 1 0,0-1 1,0 0-1,0 0 1,-1 0-1,1 0 1,-1 0-1,0 0 0,0-1 1,0 1-1,3-7 1,-29 12 361,17 1-413,1 1 0,-1 0 0,1 0-1,-1 1 1,1 0 0,1 0 0,-1 1 0,1-1-1,0 1 1,0 1 0,0-1 0,-3 8 0,8-14 0,0 0 0,0 0 1,-1 0-1,1 0 0,0 0 1,0 0-1,0 1 0,0-1 1,0 0-1,0 0 1,0 0-1,0 0 0,0 0 1,0 1-1,0-1 0,0 0 1,0 0-1,0 0 0,0 0 1,0 1-1,0-1 0,0 0 1,0 0-1,0 0 1,0 0-1,0 0 0,0 1 1,0-1-1,1 0 0,-1 0 1,0 0-1,0 0 0,0 0 1,0 0-1,0 0 1,0 1-1,0-1 0,0 0 1,1 0-1,-1 0 0,0 0 1,0 0-1,0 0 0,0 0 1,0 0-1,1 0 0,-1 0 1,0 0-1,0 0 1,0 0-1,0 0 0,1 0 1,-1 0-1,0 0 0,0 0 1,15-3-607,12-9-2519,-12 0-2275,-2 0-4756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8072,'0'0'6075,"8"-4"-5622,275-115 2896,175-17-2870,-427 129 135,-31 7-753,8 12-256,-27-7-2888,7-5-315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6726,'0'0'8729,"14"-1"-7229,62-11-310,-1-3 0,112-37 0,-58 14-863,-22 8-223,99-25 11,-238 64-5502,15-8 337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4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93 96,'0'0'6977,"-2"-8"-6203,1 4-659,1 1 0,-1 0 0,0 0 0,-1-1 0,1 1 0,0 0 0,-1 0 0,0 0 0,0 1 0,0-1 0,0 0 0,0 1 0,0-1 0,-1 1 0,1 0 0,-1 0 0,0 0 0,1 0 0,-1 0 0,0 0 0,0 1 0,0-1 0,0 1 0,-1 0 0,1 0 0,0 0 0,-6 0-1,-51-8 178,-1 2 0,0 4 0,1 2 0,-1 2 0,-118 19-1,142-10-302,2 1-1,-1 1 1,2 2-1,0 2 1,-40 24-1,71-39 12,-9 6-10,1-1 0,0 2 0,0-1 1,1 2-1,0-1 0,0 1 0,1 1 0,0 0 0,1 0 1,0 0-1,1 1 0,-11 21 0,10-15-4,2 0-1,0 1 1,1 0 0,1 1 0,1-1 0,0 1-1,1-1 1,1 27 0,1-27 25,1 1 0,0 0 0,1-1 0,1 1 0,8 26 1,-8-36-4,1 0 1,0 0 0,0-1 0,1 1 0,0-1 0,1 0-1,0 0 1,0-1 0,1 0 0,0 0 0,0-1-1,13 10 1,-5-6 19,1 0-1,0-2 0,0 0 0,0 0 0,1-2 0,24 7 1,110 15 111,-99-20-144,56 15 1,-89-18 62,-1 0 0,1-2 0,0 0 0,0-1 0,0-1 0,0-1 0,1-1 0,-1 0 0,0-1 0,0-1 0,-1-1 0,1-1 0,-1-1 0,0 0 0,28-14 1,-28 11 118,-1-2 1,0 0 0,-1-1 0,0 0 0,0-2 0,-1 1 0,-1-2 0,-1 0 0,0-1 0,21-33 0,-15 16 84,-2 0 0,-1 0-1,-2-2 1,-1 0 0,9-40 0,-19 65-141,-1 1-1,0-1 0,0 0 1,-1 0-1,0 1 1,0-1-1,-1 0 0,-1 0 1,0 0-1,0 0 1,-1 0-1,0 1 1,0-1-1,-1 1 0,-1-1 1,0 1-1,0 0 1,0 0-1,-1 1 0,-1-1 1,1 1-1,-1 0 1,-1 1-1,1-1 0,-2 1 1,-11-9-1,4 5-659,-1 1 0,0 1 1,-1 0-1,0 2 0,-33-11 0,-18-9-6445,50 19 2168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83 172 4805,'0'0'1345,"9"-4"454,10-7-239,-1 1 0,33-28 1,-46 35-1035,0-1 0,0 0 1,0-1-1,-1 1 0,0-1 1,0 0-1,0 0 0,-1 0 1,1-1-1,-1 1 1,-1-1-1,1 1 0,-1-1 1,0 0-1,0 0 0,2-12 1,-5 17-464,1 0 1,-1 1 0,0-1 0,1 0-1,-1 0 1,0 1 0,0-1-1,1 1 1,-1-1 0,0 0-1,0 1 1,0 0 0,0-1-1,0 1 1,0-1 0,0 1 0,1 0-1,-1 0 1,0 0 0,0-1-1,0 1 1,0 0 0,0 0-1,0 0 1,0 0 0,0 1-1,0-1 1,0 0 0,0 0-1,0 1 1,-1-1 0,-37 9 113,26-2-165,1 0-1,1 0 1,-1 1-1,1 1 1,1 0-1,-1 0 1,2 1-1,-1 1 0,1-1 1,1 1-1,0 1 1,0 0-1,2 0 1,-1 0-1,1 1 1,1 0-1,0 0 1,1 0-1,-3 19 1,7-29-1,-1 0 0,1 0 0,0-1 1,0 1-1,0 0 0,1 0 1,-1 0-1,1-1 0,0 1 0,-1 0 1,1-1-1,0 1 0,0-1 0,1 1 1,-1-1-1,1 1 0,-1-1 0,1 0 1,0 0-1,2 3 0,0-2 4,-1-1 0,1 0 0,-1 0-1,1 0 1,0-1 0,-1 1 0,1-1 0,0 0 0,0 0-1,0 0 1,0 0 0,7-1 0,0 1 14,0-2 0,0 0 0,0 0 1,0-1-1,0 0 0,-1-1 0,1 0 0,-1-1 0,18-8 0,-18 6-13,0 0 0,-1-1 0,0 0 0,0-1 0,-1 1 0,0-2 0,0 1 0,7-12 0,-11 14 93,0 0 1,0 0-1,-1 0 0,0-1 0,0 1 1,-1-1-1,0 0 0,0 0 1,-1 0-1,1 0 0,-2 0 1,1 0-1,-1 0 0,0-9 0,-1 13-64,0 0-1,0 0 1,0 0-1,0 0 0,-1 0 1,1 0-1,-1 0 1,0 1-1,0-1 1,0 0-1,0 1 0,0 0 1,0-1-1,-1 1 1,1 0-1,-1 0 0,1 1 1,-1-1-1,0 0 1,0 1-1,0 0 1,0 0-1,0-1 0,0 2 1,0-1-1,0 0 1,0 1-1,0-1 0,0 1 1,-1 0-1,1 0 1,0 0-1,-4 1 1,3-1-127,0 0 0,0 0 0,0 1 0,0-1 0,0 1 0,0 0 0,0 0 0,0 0 0,1 1 0,-1-1 0,0 1 0,1 0 0,-1 0 0,1 0 0,0 0 0,0 1 0,0-1 0,0 1 0,0 0 0,0 0 0,1 0 0,-1 0 0,1 0 1,0 1-1,0-1 0,0 0 0,-2 7 0,4-6-373,-1-1 0,1 0 1,0 1-1,0-1 0,0 0 1,0 1-1,1-1 0,-1 0 1,1 0-1,0 1 1,0-1-1,0 0 0,0 0 1,1 0-1,-1 0 0,1 0 1,3 5-1,11 9-5092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9321,'0'0'9545,"10"47"-7527,-10-24-353,-5 2-319,-2 3-321,0-3-481,1-2-384,6-2-96,-3-4-32,3-4-96,0-4-897,9-5-896,-2-4-1154,5-2-2018,4-15-3875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13229,'0'0'13303,"-1"5"-12721,-3 12-407,0-1 1,-2 1 0,-13 28 0,13-32-102,0 0 0,0 1 1,1 0-1,1 0 0,0 0 0,1 0 1,-1 23-1,4-36-66,0 0 1,1 0-1,-1 0 1,1 0-1,-1 0 1,1-1-1,-1 1 1,1 0-1,-1 0 1,1 0-1,0-1 1,0 1-1,-1 0 1,1-1-1,0 1 1,0 0-1,0-1 1,0 1-1,0-1 1,0 0-1,0 1 1,0-1-1,0 0 1,0 1-1,0-1 1,0 0-1,0 0 1,0 0-1,0 0 1,1 0-1,41 1-58,-35-1-83,35-3-3021,-39 2 2333,-1 1 1,0-1 0,0 0 0,1-1-1,-1 1 1,0-1 0,0 1 0,0-1 0,-1 0-1,6-4 1,5-10-6686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41 182 11499,'0'0'6470,"-30"54"-4260,21-35-288,8 2-417,1 0-416,0-4-640,0-2-353,12-4-288,4-3-1442,0-8-1056,3 0-2563,6-8-4869</inkml:trace>
  <inkml:trace contextRef="#ctx0" brushRef="#br0" timeOffset="1">386 0 10634,'0'0'7629,"-11"7"-5910,3-3-1487,2 0-67,-1-1-1,1 1 0,0 0 1,0 1-1,0 0 0,0 0 1,1 0-1,0 0 0,0 1 1,0 0-1,-4 7 0,-2 7 459,0 0 1,-11 28-1,20-40-546,-1 0 1,1 0-1,0 0 1,0 0 0,1 0-1,0 0 1,1 0-1,0 1 1,0-1-1,2 10 1,-2-16-68,1 1 0,0 0 0,0-1 0,0 1 0,0-1 0,1 1 0,-1-1 0,1 1 0,-1-1 0,1 0 0,0 0 0,0 0 0,0 0 0,0 0 0,0 0 0,0-1 0,1 1 0,-1-1 0,4 2 0,-1 0-3,1-1 0,-1 0 0,0-1 0,1 1 0,0-1 1,-1 0-1,1 0 0,0-1 0,9 0 0,-10 0-4,0-1 0,1 0 0,-1 1 0,0-2-1,0 1 1,0-1 0,0 1 0,0-2 0,-1 1 0,8-4 0,-10 4 1,0 0-1,0 1 1,0-1 0,0 0 0,0 0 0,0 0 0,0 0 0,-1 0 0,1 0 0,-1 0-1,0-1 1,0 1 0,0-1 0,0 1 0,0-1 0,0 1 0,-1-1 0,1 1-1,-1-1 1,1-4 0,-1 5 29,0 1-1,-1 0 0,1 0 1,0 0-1,0-1 0,-1 1 1,1 0-1,-1 0 0,1 0 1,-1 0-1,1 0 0,-1 0 1,0 0-1,0 0 0,1 0 1,-1 0-1,0 0 0,0 1 1,0-1-1,0 0 0,0 1 1,0-1-1,-2-1 0,-35-8 398,32 10-447,0-1 1,0 1-1,0 1 1,0-1 0,0 1-1,1 0 1,-1 0-1,0 0 1,0 1 0,-9 4-1,13-5-138,0 1 0,0-1 0,0 1-1,0 0 1,0 0 0,0 0 0,1 0 0,-1 0-1,-2 5 1,0 14-4074,4-8-1670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213 102 320,'0'0'8835,"4"-10"-4820,-3 6-3756,12-39 2941,-13 42-3074,1 0 0,-1 0 1,0-1-1,0 1 1,0 0-1,0 0 0,0 0 1,0 0-1,0-1 0,0 1 1,0 0-1,0 0 0,-1 0 1,1 0-1,0 0 0,-1-1 1,1 1-1,-1 0 0,0 0 1,1 0-1,-1 0 0,0 0 1,1 1-1,-1-1 1,0 0-1,0 0 0,0 0 1,0 1-1,0-1 0,0 0 1,0 1-1,0-1 0,0 1 1,0-1-1,0 1 0,0-1 1,0 1-1,-2 0 0,-4-1-45,1 1 0,-1 1 0,0 0 0,0 0 0,1 0 0,-1 1 0,1-1 0,-1 2 0,1-1 0,0 1 0,-1 0 0,1 0 0,1 1 0,-1-1 0,0 1 0,1 1 0,0-1 0,0 1 0,0 0 0,1 0 0,0 0 0,0 1 0,-4 6 0,-1 1-84,0 1 1,2 0-1,-1 0 1,2 1 0,0-1-1,1 1 1,0 1 0,-4 30-1,8-39 23,0 0-1,1 1 1,-1-1-1,2 1 1,-1-1 0,1 1-1,0-1 1,1 0-1,2 8 1,-3-12-9,1 0 1,-1 0-1,1 0 1,0-1-1,0 1 1,0 0-1,0-1 1,1 0-1,-1 1 0,0-1 1,1 0-1,0 0 1,-1-1-1,1 1 1,0 0-1,0-1 1,0 0-1,0 0 1,0 0-1,1 0 0,-1 0 1,6 0-1,7 1 22,0-1 0,-1-1 0,1-1 0,0 0 0,0-1 0,-1-1 0,1 0 0,-1-1 0,0-1 0,0 0 0,0-1 0,-1-1 0,0 0 0,25-17 0,-31 19-7,1-1 0,-1 0-1,0-1 1,-1 0 0,0 0-1,0 0 1,0-1 0,-1 0-1,0 0 1,-1-1 0,1 0-1,-2 0 1,1 0 0,-1 0 0,-1-1-1,0 0 1,0 1 0,-1-1-1,0 0 1,-1 0 0,0-1-1,0 1 1,-1 0 0,-2-12-1,2 19 29,-1-1-1,0 1 1,0-1-1,0 1 1,-1-1-1,1 1 1,-1 0-1,0 0 1,0 0-1,0 0 0,0 0 1,-1 0-1,1 0 1,-1 1-1,1-1 1,-1 1-1,-5-3 1,2 1-16,0 1 1,-1 0-1,1 0 0,-1 0 1,0 1-1,0 0 1,0 1-1,-13-2 1,12 2-49,0 0 0,0 1 0,-1 0 1,1 0-1,0 1 0,0 0 0,0 0 1,0 1-1,0 0 0,0 1 0,0 0 1,1 0-1,-1 0 0,1 1 0,0 0 1,-9 7-1,14-9-157,0 1 1,0-1 0,1 1-1,-1-1 1,0 1 0,1 0-1,0 0 1,0-1 0,0 1-1,0 0 1,0 0 0,0 0-1,1 1 1,-1-1-1,1 0 1,0 0 0,0 0-1,0 0 1,1 0 0,-1 0-1,2 5 1,-2-6-320,1 1 0,0-1 0,0 0 0,0 1 0,0-1 0,1 0 0,-1 1 1,1-1-1,-1 0 0,1 0 0,0 0 0,-1-1 0,1 1 0,0 0 0,0-1 0,5 3 0,21 8-6795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13453,'0'0'6278,"-32"72"-4004,18-40-961,3 2-416,1 4-417,4-1-352,6-4-128,0-4-288,6-5-1057,6-7-833,2-7-833,0-8-2178,1-2-2690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10250,'0'0'12550,"-2"8"-12416,1 1-49,0 0 1,1-1-1,0 1 1,1 0-1,0 0 1,0-1-1,0 1 1,1-1-1,1 1 1,5 12-1,-4-9 42,2 1-1,0-1 1,1-1 0,0 1-1,0-1 1,1 0 0,10 10 0,-16-19-106,-1 0 0,1-1 0,0 1 0,0 0 1,0-1-1,0 0 0,0 1 0,0-1 0,0 0 1,0 0-1,0 0 0,0 0 0,1-1 0,-1 1 1,0-1-1,1 1 0,-1-1 0,0 0 0,1 0 1,-1 0-1,0 0 0,1 0 0,-1 0 1,0-1-1,1 1 0,-1-1 0,0 0 0,1 1 1,-1-1-1,4-2 0,4-4 115,-1 0 0,0 0 0,0-1 1,-1 0-1,10-11 0,18-16-73,-36 35-62,1-1 1,0 0-1,0 1 1,0-1-1,0 1 1,-1-1-1,1 1 1,0-1-1,0 1 1,0 0-1,0-1 1,0 1-1,0 0 1,0 0-1,0 0 1,1-1-1,-1 1 0,0 0 1,0 1-1,0-1 1,0 0-1,0 0 1,0 0-1,0 1 1,0-1-1,0 0 1,0 1-1,1 0 1,18 22 33,2 2 224,-21-25-233,0 1 0,0-1 0,0 1 0,0-1 0,0 0-1,1 0 1,-1 0 0,0 0 0,0 0 0,0 0 0,1 0 0,-1 0 0,0 0 0,0 0 0,0-1-1,1 1 1,-1 0 0,0-1 0,0 1 0,0-1 0,0 0 0,0 1 0,0-1 0,0 0 0,0 1 0,0-1-1,1-2 1,4-3 123,0 0-1,0-1 1,-1 0 0,7-11-1,-9 12-144,1 0 0,0 0 0,0 1 0,0-1 0,1 1 1,-1 0-1,1 1 0,9-8 0,-13 12-9,0 0 1,0 0 0,-1-1 0,1 1-1,0 0 1,0 0 0,-1 0 0,1 0-1,0 0 1,0 0 0,-1 0 0,1 0-1,0 0 1,0 0 0,-1 0 0,1 1-1,0-1 1,-1 0 0,1 1 0,0-1-1,0 0 1,-1 1 0,1-1 0,-1 1-1,1-1 1,0 1 0,-1-1 0,1 1-1,-1-1 1,1 1 0,-1-1 0,0 1-1,1 0 1,-1-1 0,0 1 0,1 0-1,-1 0 1,1 1 0,12 36-221,-9-25 183,-2-9-126,-1-1-1,1 1 1,0-1-1,1 1 0,-1-1 1,1 0-1,-1 0 1,1 0-1,0 0 0,0-1 1,7 5-1,-9-6 13,0 0-1,1 0 1,-1 0-1,0-1 1,1 1 0,-1-1-1,1 1 1,-1-1-1,1 0 1,-1 1-1,1-1 1,-1 0-1,1 0 1,0 0 0,-1 0-1,1 0 1,-1 0-1,1-1 1,-1 1-1,1 0 1,-1-1 0,1 1-1,-1-1 1,1 0-1,-1 1 1,0-1-1,1 0 1,-1 0 0,0 0-1,0 0 1,0 0-1,2-2 1,3-8-7745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13613,'0'0'12385,"-8"12"-11830,-15 20-157,-28 51 0,45-71-334,0 0 0,1 0 0,0 1 0,0-1 0,1 1 0,1 0 0,1 1 0,-1-1 0,1 21 0,2-32-55,1 0-1,0 0 1,-1 0-1,1 0 1,0 0-1,0-1 1,0 1-1,0 0 1,0-1-1,1 1 1,-1-1-1,0 1 1,1-1-1,-1 1 1,1-1-1,0 0 1,-1 0-1,1 0 1,0 0-1,0 0 1,-1 0-1,1 0 1,0-1-1,0 1 0,0-1 1,0 1-1,0-1 1,0 0-1,0 0 1,3 0-1,72 1-680,-69-2 291,-3 1-107,0 0-1,0-1 1,0 0-1,1 0 1,-1-1-1,7-3 1,-7 3-705,0-1 1,0 0 0,-1 0-1,1 0 1,-1 0 0,5-5-1,11-14-7770</inkml:trace>
  <inkml:trace contextRef="#ctx0" brushRef="#br0" timeOffset="1">236 178 11211,'0'0'3235,"-30"47"-32,16-16-737,3 1-384,6 2-448,-1-2-642,6-3-703,0-5-193,15-3-545,1-8-1665,3-7-864,0-6-2339,1-1-3332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64 11819,'0'0'4960,"9"-10"-2782,29-27-470,-37 36-1580,1-1 0,-1 1 1,1 0-1,0-1 0,-1 1 0,1 0 1,0 0-1,0 0 0,0 0 1,-1 0-1,1 1 0,0-1 0,0 0 1,0 1-1,0 0 0,0-1 0,0 1 1,0 0-1,1 0 0,-1 0 1,0 0-1,0 0 0,0 1 0,0-1 1,0 1-1,0-1 0,0 1 0,0 0 1,0 0-1,2 1 0,-3-1-70,0 0 0,1 1 0,-1-1-1,0 1 1,0-1 0,0 1 0,0 0 0,0-1 0,0 1-1,-1 0 1,1 0 0,0-1 0,-1 1 0,1 0 0,-1 0-1,0 0 1,0 0 0,0 0 0,0 0 0,0-1 0,0 1-1,0 0 1,0 0 0,-1 0 0,1 0 0,-1 0 0,0-1-1,0 3 1,-4 5 164,-1-1 0,1 0 1,-1 0-1,0-1 0,-1 0 0,0 0 0,0 0 0,-11 6 0,-31 35 1212,48-48-1440,1 1 1,0-1-1,-1 1 0,1-1 1,0 1-1,0 0 0,-1-1 1,1 1-1,0 0 0,0-1 1,0 1-1,0-1 0,0 1 1,0 0-1,0-1 0,0 1 1,0 0-1,0-1 1,0 1-1,1 0 0,-1-1 1,0 1-1,0-1 0,1 1 1,-1-1-1,0 1 0,1 0 1,-1-1-1,0 1 0,1-1 1,-1 1-1,1-1 0,-1 0 1,1 1-1,-1-1 1,1 1-1,-1-1 0,1 0 1,-1 0-1,1 1 0,0-1 1,-1 0-1,1 0 0,-1 1 1,1-1-1,0 0 0,-1 0 1,1 0-1,0 0 0,-1 0 1,2 0-1,47 9-1685,-32-7 553,-12 0 846,-1-1 0,1 1 0,-1 0 0,0 0 0,0 0 0,0 0 0,0 1 0,0 0-1,-1-1 1,7 7 0,-9-8 302,0 0 0,0 1 0,0-1 0,-1 0 0,1 0 0,0 0 0,0 1 0,-1-1 0,1 0 0,-1 1 0,1-1 0,-1 0 0,0 1 0,1-1 0,-1 1 0,0-1 0,0 1 0,0-1 0,0 0 0,0 1 0,0-1 0,0 1-1,-1-1 1,1 1 0,0-1 0,-1 0 0,1 1 0,-1-1 0,0 0 0,1 1 0,-1-1 0,0 0 0,0 0 0,0 0 0,0 0 0,0 0 0,0 0 0,-2 2 0,-11 9 1253,-1 0-1,-27 15 1,36-23-1157,-1 0 0,0-1 0,0 1 0,0-2 0,-1 1 0,1-1-1,-1 0 1,1-1 0,-11 2 0,18-9-6512,6-6-1393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50 795 6374,'0'0'6075,"-8"2"-3197,6-2-2722,1 1 0,-1-1 1,0 1-1,0-1 1,1 0-1,-1 0 1,0 0-1,1 0 1,-1 0-1,0 0 1,0 0-1,1-1 1,-1 1-1,0-1 1,1 1-1,-4-2 1,4 0-47,0 0 1,0 1 0,0-1 0,0 0 0,0 0 0,0 0 0,1 0 0,-1 0 0,1 0 0,-1 0 0,1 0 0,0 0 0,0 0 0,0-1 0,0 1 0,0 0 0,0 0 0,1 0 0,0-4 0,6-20 217,0 0 0,2 0 0,1 1 0,0 0 0,2 0 0,21-31 0,-8 12-88,-21 36-204,128-223 586,-105 189-563,2 1 1,2 1 0,47-45-1,-74 80-55,1 0 0,-1 1 0,1-1 0,0 1-1,1 0 1,-1 1 0,1-1 0,0 1 0,-1 0 0,1 1-1,1-1 1,-1 1 0,9-2 0,-14 4-6,-1 0 1,1 0-1,0 1 1,0-1-1,-1 0 1,1 0-1,0 0 1,0 1 0,-1-1-1,1 0 1,0 1-1,0-1 1,-1 1-1,1-1 1,-1 1-1,1-1 1,0 1-1,-1-1 1,1 1-1,-1 0 1,1-1 0,-1 1-1,0 0 1,1-1-1,-1 1 1,1 0-1,-1 0 1,0-1-1,0 1 1,0 0-1,1 0 1,-1-1-1,0 1 1,0 0-1,0 0 1,0 0 0,0-1-1,0 1 1,-1 0-1,1 0 1,0 0-1,0-1 1,0 1-1,-1 0 1,1 0-1,-1 1 1,-15 41 209,3-24 224,-2 0 0,0 0 0,-20 18 1,10-10 512,25-27-937,0 0-1,0 1 1,0-1-1,0 0 1,0 1-1,0-1 1,0 0-1,0 1 1,0-1-1,1 0 1,-1 1-1,0-1 1,0 0-1,0 1 0,0-1 1,1 0-1,-1 1 1,0-1-1,0 0 1,1 0-1,-1 1 1,0-1-1,1 0 1,-1 0-1,0 0 1,1 1-1,-1-1 1,0 0-1,1 0 1,-1 0-1,0 0 1,1 0-1,-1 0 1,0 0-1,1 0 1,-1 0-1,0 0 1,1 0-1,-1 0 1,1 0-1,32 9-256,6 1-540,-34-7 737,0 0 1,-1 0-1,1 0 1,-1 0-1,1 1 1,-1-1-1,0 1 1,0 0-1,-1 1 1,1-1-1,-1 1 1,0-1-1,0 1 1,0 0-1,-1 0 1,0 0-1,0 1 1,2 7-1,-3-8 108,0-1 0,-1 1 0,1-1 0,-1 0 0,0 1 0,-1-1-1,1 1 1,-1-1 0,0 0 0,0 1 0,0-1 0,-1 0 0,1 0 0,-1 0 0,0 0 0,0 0-1,0 0 1,-1-1 0,0 1 0,1-1 0,-1 1 0,0-1 0,-7 5 0,0 0 266,-1 0 0,-1-1 0,1 0 0,-1-1 0,0 0 0,-1-1 0,1 0 0,-1-1 0,0 0 1,0-1-1,0-1 0,-1 0 0,1-1 0,-14 0 0,26-1-346,1 0 0,-1 0 0,1 0 0,-1 0 0,0 0 0,1 0 0,-1 0 0,1 0 0,-1 0 0,1 0 1,-1 0-1,1 0 0,-1-1 0,1 1 0,-1 0 0,1 0 0,-1 0 0,1-1 0,-1 1 0,1 0 0,-1-1 0,1 1 0,-1 0 0,1-1 0,0 1 0,-1-1 0,1 1 0,0-1 0,-1 1 0,1-1 1,0 1-1,0-1 0,0 1 0,-1-1 0,1 1 0,0-1 0,0 1 0,0-1 0,0 0 0,0 0-142,0 0 0,1 0 0,-1 0 0,0 0 1,1 0-1,-1 0 0,1 1 0,-1-1 0,1 0 0,-1 0 0,1 0 0,0 1 0,0-1 1,-1 0-1,1 1 0,0-1 0,0 0 0,0 1 0,-1-1 0,3 0 0,8-3-2341,0 0 0,1 0 0,21-3 0,-17 4-133,18-6-4364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11050,'0'0'16971,"5"-2"-17019,9-4-71,-8 11 35,-15 24-1,-32 38 106,12-32 33,22-29 32,0 1 0,1 1 0,0-1 0,1 1 0,0 0 1,-5 9-1,15-15-100,0-1 1,0 0 0,1 0-1,-1-1 1,0 0 0,1 0-1,7-1 1,0 0-551,0-1 1,0-1-1,0 0 0,14-6 0,47-24-6701,-37 10-17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11211,'0'0'15342,"57"3"-14637,-29-3-449,6 0-160,-4 0-224,-11 0-993,1 1-1313,-13 5-1218,-6 1-1761,-1 1-2274</inkml:trace>
  <inkml:trace contextRef="#ctx0" brushRef="#br0" timeOffset="1">0 109 10154,'0'0'13260,"52"6"-11979,-15-12-800,3 0-417,-2 0-1057,-5-1-2819,-4 2-5092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0 772 3876,'0'0'17082,"0"-12"-15816,3-6-965,-1 1 0,2 0 0,0-1 0,1 1 0,1 1 0,1-1 0,16-30 0,80-119 637,-83 136-889,-20 28-47,138-199 171,-105 157-164,2 2 0,56-53 1,-90 94-10,0 0 1,0 0-1,0 0 1,0 0-1,0 0 0,0 0 1,0 1-1,0-1 1,0 0-1,0 1 1,0-1-1,0 1 0,0-1 1,1 1-1,-1-1 1,0 1-1,0 0 1,2-1-1,-2 2 1,-1-1-1,1 1 1,-1-1 0,0 1-1,1-1 1,-1 1 0,0-1-1,0 1 1,1 0 0,-1-1-1,0 1 1,0-1 0,0 1-1,0 0 1,0-1-1,0 1 1,0-1 0,0 1-1,0 0 1,0-1 0,0 1-1,0-1 1,0 1 0,0 0-1,-1 0 1,-15 45 171,-12 2 134,23-41-273,0 0-1,0 0 0,1 1 1,0-1-1,0 1 0,1 0 1,0 0-1,0 0 1,1 1-1,-2 14 0,4-21-31,0-1 0,0 0 0,1 0 0,-1 0 0,1 0 0,-1 0 1,1 0-1,-1 0 0,1 0 0,0 0 0,-1 0 0,1 0 0,0 0 0,0 0 0,0-1 0,0 1 0,-1 0 0,1 0 0,0-1 0,0 1 0,1-1 0,-1 1 0,1 0 0,34 11-211,-19-7-112,-12-3 226,85 38-2132,-82-36 2092,0 1-1,0 0 1,-1 0 0,1 1 0,-1 0 0,-1 0-1,1 1 1,8 12 0,-14-18 189,1 1 0,-1 0 1,0 0-1,0 0 0,-1 0 0,1 0 1,0 0-1,-1 0 0,1 0 0,-1 0 0,1 0 1,-1 0-1,0 1 0,0-1 0,0 0 0,0 0 1,-1 0-1,1 0 0,0 0 0,-1 0 0,0 0 1,1 0-1,-1 0 0,0 0 0,0 0 0,0 0 1,0 0-1,0 0 0,-1-1 0,1 1 0,-1-1 1,1 1-1,-1-1 0,1 1 0,-1-1 0,0 0 1,1 0-1,-1 1 0,0-1 0,-3 1 0,-7 5 614,-1-1 0,-1 0-1,1-1 1,-24 6 0,12-5-185,0-1 0,-1-1 0,0-2 1,0 0-1,-32-3 0,56 1-516,0 0 0,1-1 0,-1 1-1,0 0 1,1 0 0,-1-1 0,0 1 0,1-1 0,-1 0 0,1 1-1,-1-1 1,1 0 0,-1 0 0,1 0 0,0 0 0,-1 0-1,1 0 1,0 0 0,0 0 0,-2-3 0,3 3-61,0 0 1,0 1 0,0-1-1,-1 0 1,1 0-1,0 0 1,1 0-1,-1 1 1,0-1-1,0 0 1,0 0 0,0 0-1,1 1 1,-1-1-1,0 0 1,0 0-1,1 1 1,-1-1-1,1 0 1,-1 1 0,1-1-1,-1 0 1,1 1-1,-1-1 1,1 1-1,0-1 1,-1 0-1,1 1 1,0 0 0,-1-1-1,1 1 1,0-1-1,0 1 1,-1 0-1,1 0 1,0-1-1,0 1 1,0 0 0,1 0-1,13-5-2098,1 2 0,-1-1 0,21 0-1,-26 2 723,31-2-4732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9129,'0'0'14461,"11"-1"-13542,0-1-858,1-1 0,-1 0 0,0 0 0,0-1 0,0-1 0,0 0 1,-1 0-1,0-1 0,0 0 0,16-13 0,-2-2-170,0 0 0,-1-2 0,-2 0 1,34-47-1,-72 97 205,-24 49 0,36-65-25,0 1-1,0 0 1,1 0 0,1 1-1,0-1 1,1 1 0,-1 18 0,2-30-128,1 0 0,0 0 0,0 0 0,0 0 0,1 0 0,-1 0 0,0 0 0,0 0 0,0 0 0,1 0 1,-1 0-1,1-1 0,-1 1 0,1 0 0,-1 0 0,1 0 0,-1 0 0,1 0 0,0-1 0,-1 1 0,1 0 0,0-1 0,0 1 1,-1 0-1,1-1 0,0 1 0,0-1 0,2 1 0,-1 0-388,0-1-1,0 1 1,1-1 0,-1 0 0,0 0-1,0 0 1,1 0 0,-1-1-1,0 1 1,0-1 0,1 1-1,-1-1 1,2-1 0,24-14-7264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17553,'0'0'7463,"60"6"-7303,-25-6-128,-1 0-64,3 0-609,-3 0-448,-6 0-448,-5 0-513,-5 3 96,-7 3-1537,-8-1-3588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16271,'0'0'5862,"48"8"-4613,-9-11 128,10-7-608,1-1-673,1 2-352,-7-3-2403,-3-3-3554,-4-3-4518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9865,'0'0'14948,"3"4"-14676,0 1-220,-1 0 0,1 0 1,-1 0-1,0 0 0,-1 0 0,1 0 0,-1 1 1,0-1-1,-1 0 0,1 10 0,-2 68 259,-1-29-182,2-25-153,-1-19-37,1 1 1,0-1-1,1 0 0,0 0 0,0 1 0,1-1 1,0 0-1,7 18 0,-15-46-9023,-2-8 3525,-6-2-1931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9225,'0'0'11766,"0"10"-11323,-4 32-46,-1 0 1,-2 0-1,-3-1 1,-22 66-1,-11 46 616,43-154-1091,0 1 1,0 0 0,0 0-1,0 0 1,0 0 0,0 0-1,0 0 1,0 0 0,0 0-1,0 0 1,-1 0 0,1-1-1,0 1 1,0 0-1,0 0 1,0 0 0,0 0-1,0 0 1,0 0 0,0 0-1,0 0 1,0 0 0,0 0-1,0 0 1,0 0 0,0 0-1,-1 0 1,1 0-1,0 0 1,0 0 0,0 0-1,0 0 1,0-1 0,0 1-1,0 0 1,0 0 0,0 0-1,0 1 1,-1-1 0,1 0-1,0 0 1,0 0 0,0 0-1,0 0 1,0 0-1,0 0 1,0 0 0,0 0-1,0 0 1,0 0 0,-1 0-1,1 0 1,0 0 0,0 0-1,0 0 1,0 0 0,0 0-1,0 0 1,0 1-1,-3-10-2439,-2-8-2939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18 203 10698,'0'0'1644,"-3"-9"1100,-10-30-203,13 38-2389,-1-1 0,1 0-1,0 0 1,-1 0 0,1 0 0,0 0-1,0 0 1,0 1 0,1-1-1,-1 0 1,0 0 0,1 0-1,-1 0 1,1 1 0,0-1-1,-1 0 1,1 0 0,0 1 0,0-1-1,0 1 1,0-1 0,1 1-1,-1-1 1,0 1 0,1 0-1,2-3 1,2 0 151,1 0-1,-1 0 0,1 0 1,14-4-1,-13 5-43,38-15 127,0 3 0,2 2-1,-1 2 1,2 2 0,-1 2-1,1 2 1,89 4 0,-133 1-385,0 0 0,-1 0 0,1 1 0,0 0 0,-1 0 0,1 0 0,-1 1 0,1 0 1,-1-1-1,0 1 0,0 1 0,0-1 0,0 1 0,0-1 0,4 6 0,-6-6 14,0 0-1,0 1 1,-1-1-1,1 1 1,-1 0-1,0-1 1,0 1-1,0 0 1,0 0-1,0 0 1,-1 0-1,1 0 1,-1-1 0,0 1-1,0 0 1,0 0-1,0 0 1,-1 0-1,1 0 1,-1 0-1,1 0 1,-1 0-1,0 0 1,0-1-1,-3 6 1,-2 3 93,0 1 0,-1-1 0,0-1 0,-1 1 1,0-1-1,-16 15 0,-68 54 1075,39-35-294,31-19-495,21-25-384,1 1-1,0-1 1,-1 1-1,1 0 1,0 0 0,-1-1-1,1 1 1,0 0-1,0-1 1,0 1 0,0 0-1,0 0 1,0-1 0,0 1-1,0 0 1,0 0-1,0-1 1,0 1 0,0 0-1,1 0 1,-1-1 0,0 2-1,3 0-1,-1 0-1,1 0 0,-1 0 1,1-1-1,0 1 1,-1-1-1,1 1 0,0-1 1,0 0-1,0 0 1,0 0-1,0 0 0,0-1 1,5 1-1,128 34-729,-48-2-7017,-70-26 2438,-2-4-3011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33 128 4869,'0'0'3400,"-5"-9"-1003,2 6-2496,-19-38 3940,22 40-3663,-1 0 1,1-1 0,-1 1-1,1-1 1,0 1-1,-1 0 1,1-1 0,0 1-1,0-1 1,0 1 0,0-1-1,1 1 1,-1-1-1,0 1 1,0 0 0,1-1-1,-1 1 1,1-1 0,-1 1-1,1 0 1,0 0-1,0-1 1,-1 1 0,1 0-1,0 0 1,0 0 0,0 0-1,0 0 1,0 0-1,1 0 1,-1 0 0,0 0-1,0 0 1,3 0 0,11-5 348,1 0 0,0 1 0,1 1 0,-1 1 0,1 0 0,0 1 0,-1 1 0,1 1 0,0 0 0,32 5 0,-47-5-514,1 1 0,0 0 0,-1-1 0,1 1-1,-1 0 1,1 0 0,-1 0 0,1 0 0,-1 1 0,0-1 0,0 1 0,1-1-1,-1 1 1,0 0 0,0 0 0,-1 0 0,3 3 0,-3-3-2,0 0-1,0 0 1,-1 0 0,1 0 0,0 0-1,-1 0 1,0 0 0,1 0 0,-1 0-1,0 0 1,0 1 0,0-1 0,-1 0-1,1 0 1,0 0 0,-1 0 0,0 2-1,-2 4 22,0-1 1,-1 0-1,0-1 0,0 1 0,0-1 0,-1 1 1,0-1-1,0-1 0,0 1 0,-9 6 0,-30 18 230,34-24-93,0 0 0,0 0 1,1 1-1,0 0 0,1 1 1,-15 15-1,23-22-164,0-1-1,0 0 1,-1 0-1,1 1 1,0-1-1,0 0 1,0 0-1,0 1 1,-1-1-1,1 0 1,0 1-1,0-1 1,0 0-1,0 1 0,0-1 1,0 0-1,0 1 1,0-1-1,0 0 1,0 1-1,0-1 1,0 0-1,0 0 1,0 1-1,0-1 1,0 0-1,0 1 1,1-1-1,-1 0 1,0 1-1,0-1 1,0 0-1,0 0 1,1 1-1,-1-1 1,0 0-1,0 0 1,1 1-1,-1-1 1,0 0-1,1 0 1,18 5 57,31-6-13,-46 0-23,148-19-1383,-102 10-2192,-1-1-3775,-9 1-6957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11627,'0'4'1762,"0"-2"-65,16 2 193,17-3-481,6-1-31,18 0-321,5-1-609,5-11-352,2 3-64,-10-3-32,-8-1-512,-14 4-449,-12 4-224,-14 1-225,-11 1-960,-6 3-416,-17 0-610,-10 0-4868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5733,'0'0'13709,"46"42"-12171,4-42-737,12-9-577,0-3-128,3-2-64,-5 1-641,-12 1-1537,-4-4-1922,-10-4-2882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81 8136,'1'-3'413,"0"0"1,0 0 0,0-1 0,-1 1-1,1 0 1,-1 0 0,0-1-1,1 1 1,-2 0 0,1-1 0,0 1-1,-1 0 1,1 0 0,-1-1-1,0 1 1,0 0 0,-2-3-1,1 4-232,0 0-1,0 0 1,-1 0-1,1 1 1,-1-1-1,1 1 1,-1 0-1,1 0 1,-1 0-1,0 0 0,1 0 1,-1 0-1,0 1 1,0-1-1,0 1 1,0 0-1,0 0 1,1 0-1,-6 1 0,-3 0-56,1 1 0,0 0 0,0 0 0,0 1 0,0 0 0,0 1 0,1 0 0,-1 1 0,1 0 0,0 0-1,1 1 1,-1 0 0,1 1 0,0 0 0,-10 11 0,6-5 159,0 1-1,1 0 1,1 0 0,0 1 0,1 0-1,0 0 1,1 1 0,-7 23-1,13-35-231,1-1 0,0 1-1,0-1 1,0 1 0,1-1-1,-1 1 1,1 0-1,0-1 1,0 1 0,0 0-1,0-1 1,1 1 0,-1 0-1,1-1 1,0 1-1,0-1 1,2 4 0,-1-4-38,0-1 1,0 1-1,1-1 1,-1 0-1,1 0 1,-1 0 0,1-1-1,-1 1 1,1 0-1,0-1 1,0 0-1,0 0 1,0 0-1,0 0 1,0 0 0,0 0-1,0-1 1,0 1-1,0-1 1,4 0-1,7 0 15,1 0-1,-1-1 0,0-1 1,-1 0-1,1-1 0,0 0 1,-1-1-1,1-1 0,-1 0 1,23-13-1,-20 9-16,0-1-1,0-1 0,-1 0 1,-1-1-1,0 0 1,-1-2-1,21-25 1,-28 30 6,0-1 0,-1 1 0,0-1 0,-1 0 0,5-19 0,-8 26-13,0-1 0,-1 1 0,1-1-1,-1 0 1,0 0 0,0 1-1,0-1 1,0 0 0,-1-4 0,0 7-11,1 0 0,0-1 1,-1 1-1,1 0 1,-1 0-1,0 0 0,1 0 1,-1-1-1,0 1 0,0 0 1,0 0-1,0 1 1,0-1-1,0 0 0,0 0 1,0 0-1,0 1 1,0-1-1,0 0 0,0 1 1,0-1-1,-1 1 0,1-1 1,0 1-1,-2-1 1,-2 1-31,1-1 0,0 1 0,0-1 0,-1 1 0,1 0 0,0 1 0,-1-1 0,1 1 0,0 0 0,0 0 0,-1 0 0,1 1 0,0-1 0,0 1 0,0 0 0,1 0 0,-1 0 0,0 1 0,1 0 0,0-1 0,-1 1 0,1 0 0,0 0 0,1 1 0,-5 4 0,3-2-295,1 1 1,-1-1-1,1 1 0,0-1 1,1 1-1,-1 0 0,1 0 1,1 0-1,-1 0 1,1 0-1,1 0 0,-1 0 1,1 1-1,1 11 0,10 11-3650,12-6-1180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7944,'0'0'10570,"-34"66"-8905,15-33-31,5 0-545,5-1-641,9-8-192,0-3-224,9-4-96,10-10-1665,4-7-2147,4 0-3171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12812,'0'0'6492,"9"5"-5291,6 2-915,1-1 0,0 0-1,0-1 1,1-1 0,0-1 0,-1 0 0,1-1 0,30 0 0,-1-2-393,-1-2 0,46-8 1,-93 17-28,-24 44 75,9-19 366,-21 55 0,31-64-221,1 0-1,2 0 1,0 1 0,-1 30-1,3 11-5098,-5-68-6759</inkml:trace>
  <inkml:trace contextRef="#ctx0" brushRef="#br0" timeOffset="1">85 221 12075,'0'0'8617,"45"0"-7240,-12 0-192,10-2-640,1-3-481,2-1-64,0 0-1634,2-3-1729,-6-3-3524,1 1-1697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86 13773,'0'0'5472,"5"-8"-4549,0 2-777,0 1 0,0 0 0,0 0-1,1 0 1,-1 1 0,1 0-1,0 0 1,1 0 0,-1 1-1,1 0 1,-1 0 0,1 0 0,0 1-1,0 0 1,0 1 0,15-2-1,4-2 237,0 0-1,1 2 0,-1 1 1,1 2-1,-1 0 0,29 5 1,-53-5-369,0 0 0,0 0 1,0 0-1,0 1 0,1-1 1,-1 1-1,0 0 1,0 0-1,0-1 0,-1 1 1,1 0-1,0 1 0,0-1 1,0 0-1,-1 0 1,1 1-1,-1-1 0,1 1 1,-1-1-1,1 1 0,-1 0 1,0 0-1,0-1 1,0 1-1,0 0 0,0 0 1,0 0-1,-1 0 0,1 0 1,0 0-1,-1 1 0,0-1 1,1 0-1,-1 0 1,0 0-1,0 0 0,-1 0 1,1 0-1,0 1 0,-1-1 1,1 0-1,-1 0 1,1 0-1,-1 0 0,-2 3 1,-2 7 108,-1-1 1,0 0 0,-1 0-1,-1-1 1,1 0-1,-15 14 1,-198 167 922,69-66-323,168-125-914,61-33-238,-3 1-288,-58 26 685,0 1 0,1 2 1,0-1-1,-1 2 0,1 0 0,25 2 1,-41 0 84,-1 1 1,1 0 0,0 0 0,-1 0 0,1 0-1,-1 1 1,0-1 0,1 0 0,-1 1 0,0-1-1,0 1 1,0-1 0,0 1 0,0-1-1,0 1 1,0 0 0,0-1 0,-1 1 0,1 0-1,-1 0 1,1 0 0,-1-1 0,0 3 0,12 21 909,-12-25-956,1 0-1,0 0 0,-1 1 0,1-1 0,0 0 1,0 0-1,-1 0 0,1 0 0,0 0 1,0 0-1,-1 0 0,1 0 0,0 0 1,-1-1-1,1 1 0,0 0 0,-1 0 1,1-1-1,0 1 0,-1 0 0,1-1 1,0 1-1,-1-1 0,1 1 0,-1-1 0,1 1 1,-1-1-1,1 1 0,-1-1 0,1 1 1,-1-1-1,0 0 0,1 1 0,-1-1 1,1-1-1,2-3-130,0 0-1,0 0 1,-1 0 0,0 0 0,0 0 0,0-1-1,0 1 1,-1-1 0,0 0 0,0 1 0,0-8-1,1-38-8626,-2 26 45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10570,'0'0'2920,"4"11"-865,2 13-978,-1 1 0,-1 1 0,1 45 0,-7 93 478,0-59-1385,2-104-150,0 0 0,0 0 1,1 1-1,-1-1 0,0 0 1,1 0-1,-1 0 0,1 0 1,-1 0-1,1 0 0,-1 0 1,1 0-1,0 0 0,-1-1 1,1 1-1,0 0 0,0 0 1,0 0-1,0-1 0,0 1 1,0-1-1,0 1 0,0 0 1,0-1-1,0 0 0,0 1 1,0-1-1,0 0 0,0 1 1,0-1-1,0 0 0,0 0 0,1 0 1,-1 0-1,0 0 0,0 0 1,0 0-1,0-1 0,0 1 1,0 0-1,0 0 0,1-1 1,0 0-1,53-18 276,9-9-824,1 3-1,110-27 1,-88 22-6503,-49 13 1015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11499,'-8'0'603,"6"0"-457,-40-1 1266,41 0-1275,0 1 0,-1 0 0,1 0 0,0 0 0,0 0 0,-1 0 0,1 0 0,0 1 0,0-1 0,0 0 0,-1 1 0,1-1 0,0 1 0,0-1 0,0 1 0,0-1 0,0 1 0,0 0 0,0 0 0,0-1 0,0 1 0,0 0 0,0 0 0,0 0 0,1 0 0,-1 0 0,0 0 0,1 0 0,-1 0 0,0 0 0,0 2 0,2-2-64,0 1 0,-1-1 0,1 1 0,0-1 0,0 0 0,-1 1 0,1-1 0,0 0 0,0 0 0,0 0 0,1 0 0,-1 0 0,0 0 0,0 0 0,1 0 0,-1 0 0,0 0 0,1-1 0,-1 1 1,1 0-1,-1-1 0,1 0 0,-1 1 0,1-1 0,-1 0 0,3 1 0,51 6 224,-48-6-180,70 2 55,137-11 0,-154 4-132,-59 4-40,0-1 0,1 1 0,-1 0 0,1 0 0,-1 0 0,0 0 0,1 0 0,-1 0 0,1 1 0,-1-1 0,0 0 0,1 1 0,-1-1 0,0 1 0,0-1 0,1 1 0,-1 0 0,0-1 0,0 1 0,0 0 0,0 0 0,2 1 0,-3 0 3,1-1 0,-1 0 0,1 1-1,-1-1 1,0 0 0,0 1 0,1-1 0,-1 1 0,0-1 0,0 0 0,-1 1 0,1-1 0,0 0 0,0 1 0,-1-1 0,1 0 0,0 1-1,-1 0 1,-4 9 54,0-2-1,0 1 0,-1-1 0,-9 12 1,-69 76 359,-19 25 71,94-110-824,1 1-1,0 0 0,1 0 1,1 0-1,0 1 0,1 0 1,0 0-1,-3 18 0,7-10-5577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4644,'0'0'15492,"-4"8"-15113,-6 26-144,1 1 0,2 0 0,1 0 0,2 1 0,1 0 0,2 0 0,1 0 0,6 38-1,-6-72-193,0 1 0,0-1 0,1 0 0,-1 1 0,1-1 0,-1 0 0,1 0-1,0 0 1,0 1 0,0-1 0,0 0 0,0 0 0,0 0 0,0-1 0,1 1-1,-1 0 1,1 0 0,2 1 0,-3-2 51,1 0 1,-1-1-1,1 1 0,0-1 1,-1 1-1,1-1 0,-1 0 1,1 1-1,0-1 1,-1 0-1,1 0 0,0 0 1,-1 0-1,1-1 0,0 1 1,-1 0-1,1-1 0,0 1 1,1-2-1,5-1 198,-1-1 1,0 0-1,1-1 0,-1 0 1,-1 0-1,1 0 1,-1-1-1,6-7 0,26-32 295,-3-2 1,-2-2-1,-2-1 0,45-100 0,-73 157-11647,-3-2 8885,0 8-4614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3299,'0'0'18418,"51"-1"-17169,-17 5-256,5-1-481,0 0-384,5-3 0,4 1-64,-11-1-1249,-3 0-1601,-8 0-2980,-10-4-4483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191 165 10666,'0'0'1970,"1"-10"251,4-30 133,-5 39-2289,0 1-1,0-1 1,0 0-1,0 1 1,0-1-1,0 1 1,0-1-1,0 1 1,0-1 0,0 0-1,0 1 1,0-1-1,0 1 1,0-1-1,-1 1 1,1-1 0,0 1-1,0-1 1,-1 1-1,1-1 1,0 1-1,-1-1 1,1 1 0,0-1-1,-1 1 1,1 0-1,-1-1 1,1 1-1,-1 0 1,1-1 0,-1 1-1,1 0 1,-1 0-1,1-1 1,-1 1-1,1 0 1,-1 0 0,1 0-1,-1 0 1,1 0-1,-1 0 1,0-1-1,1 1 1,-1 1 0,0-1-1,-22 6 559,14-1-569,1 0 0,0 1 0,0 0 0,0 0 0,1 1 1,0 0-1,0 0 0,1 1 0,-7 9 0,2 1 108,-1-1 1,2 1-1,-11 27 0,20-42-114,-4 8 145,1 0-1,1 0 0,0 0 0,-3 15 0,6-24-173,-1 0 0,1-1 0,0 1 0,0-1 0,0 1 0,0 0 0,0-1 0,0 1 0,0 0 0,0-1-1,1 1 1,-1-1 0,1 1 0,-1-1 0,1 1 0,0-1 0,-1 1 0,1-1 0,0 1 0,0-1 0,0 0 0,0 0 0,0 1 0,0-1 0,0 0 0,1 0 0,-1 0 0,0 0 0,1 0 0,-1 0 0,1-1 0,-1 1-1,1 0 1,-1-1 0,1 1 0,-1-1 0,1 0 0,-1 1 0,4-1 0,1 0 6,1 0 1,-1 0-1,0 0 0,0-1 0,1 0 1,-1-1-1,0 1 0,0-1 0,-1 0 1,1-1-1,0 1 0,-1-1 0,7-4 1,-2 0-1,0-1 0,-1 1 0,0-2 0,-1 1 0,1-1 0,10-15 0,-9 9-12,-1 0-1,0 0 1,-1-1 0,-1 1 0,0-2 0,-1 1-1,-1-1 1,0 0 0,3-27 0,-9 6 54,1 37-68,0 1 1,0-1-1,-1 0 1,1 1 0,0-1-1,0 1 1,-1-1-1,1 1 1,0-1-1,-1 1 1,1-1 0,0 1-1,-1-1 1,1 1-1,-1-1 1,1 1-1,-1-1 1,1 1-1,-1 0 1,1-1 0,-1 1-1,1 0 1,-1 0-1,1-1 1,-1 1-1,0 0 1,1 0-1,-1 0 1,1 0 0,-1-1-1,0 1 1,1 0-1,-1 0 1,0 0-1,1 1 1,-1-1-1,1 0 1,-1 0 0,0 0-1,1 0 1,-1 0-1,1 1 1,-1-1-1,1 0 1,-1 1 0,0-1-1,1 0 1,-1 1-1,1-1 1,0 1-1,-1-1 1,1 0-1,-1 1 1,1 0-1,-4 3 21,0-1 0,0 1-1,1 0 1,-1 1 0,1-1-1,0 1 1,1-1-1,-1 1 1,1 0 0,0 0-1,0 0 1,-2 8 0,1-1 88,0 1 0,1-1 0,0 1 0,0 16 0,2-27-96,0 0 1,0 0-1,0 0 0,0 0 1,1 0-1,-1 0 0,0 0 0,1 0 1,0-1-1,-1 1 0,1 0 1,0 0-1,0 0 0,0-1 1,0 1-1,0-1 0,0 1 1,1-1-1,-1 1 0,0-1 1,1 0-1,-1 1 0,1-1 1,0 0-1,-1 0 0,1 0 1,0 0-1,-1 0 0,1-1 1,0 1-1,0 0 0,0-1 0,0 0 1,0 1-1,0-1 0,0 0 1,0 0-1,0 0 0,-1 0 1,1 0-1,0-1 0,0 1 1,3-1-1,3 0 12,0-1-1,0 0 1,0-1 0,0 0 0,0 0-1,0 0 1,-1-1 0,1 0 0,7-6-1,-6 3-12,1-1-1,-1 0 0,-1 0 1,1-1-1,-1 0 0,-1-1 1,0 1-1,0-1 0,-1-1 1,0 1-1,-1-1 0,0 0 1,-1-1-1,0 1 0,3-18 1,-7 29-10,0 0-1,0 0 1,-1 1 0,1-1-1,0 0 1,0 0 0,-1 0 0,1 0-1,0 0 1,0 1 0,-1-1-1,1 0 1,0 0 0,0 0 0,-1 0-1,1 0 1,0 0 0,-1 0-1,1 0 1,0 0 0,0 0 0,-1 0-1,1 0 1,0 0 0,0 0-1,-1 0 1,1 0 0,0-1 0,-1 1-1,1 0 1,0 0 0,0 0 0,0 0-1,-1 0 1,1-1 0,0 1-1,0 0 1,0 0 0,-1 0 0,1-1-1,0 1 1,0 0 0,0 0-1,0-1 1,-1 1 0,1 0 0,0 0-1,0-1 1,0 1 0,0 0-1,0-1 1,0 1 0,0 0 0,0 0-1,0-1 1,0 1 0,0-1-1,-17 21 130,13-12-24,0 0 0,0 0 0,1 0 0,0 1 0,0-1 0,1 1 0,0 0 0,0-1 0,1 1 0,1 0 0,-1 0 0,1 0 0,1 0 0,1 9 0,-2-17-96,1 1-1,0-1 0,0 0 1,-1 1-1,1-1 0,0 0 1,0 1-1,1-1 0,-1 0 0,0 0 1,0 0-1,1 0 0,-1 0 1,0 0-1,1 0 0,-1 0 0,1-1 1,-1 1-1,1-1 0,-1 1 1,1-1-1,-1 1 0,1-1 0,0 0 1,-1 0-1,1 0 0,0 0 1,-1 0-1,1 0 0,-1 0 1,1 0-1,0-1 0,-1 1 0,1-1 1,1 0-1,4-1 11,0 1 0,0-2 0,0 1 0,0-1 0,-1 0 0,11-6 1,-10 3-42,1 0 1,-1-1-1,-1 0 1,1 0-1,-1 0 1,0-1-1,-1 0 1,1 0-1,-2 0 1,1-1-1,-1 1 1,0-1 0,-1 0-1,0 0 1,-1-1-1,0 1 1,1-11-1,-19 37-198,11-7 254,1 0 1,0-1-1,0 2 0,1-1 0,0 0 0,1 1 0,0-1 0,1 1 1,0 0-1,0-1 0,3 20 0,-2-29-28,0 1-1,1-1 1,-1 1-1,1 0 1,-1-1-1,1 0 1,0 1-1,-1-1 1,1 1-1,0-1 1,0 0 0,0 1-1,0-1 1,0 0-1,1 0 1,-1 0-1,0 0 1,0 0-1,1 0 1,-1 0-1,1-1 1,2 2-1,1 0 8,-1-1-1,1 0 0,0 0 0,-1 0 1,1-1-1,0 1 0,9-2 0,-2 0-13,-1-1-1,1 0 0,-1 0 0,1-1 0,19-9 0,30-29-808,-9 5 326,-51 36 486,-1 0 0,0 0 0,1 0 0,-1 0-1,0 0 1,1 0 0,-1 0 0,0 0 0,1 0 0,-1 0 0,1 0 0,-1 0 0,0 0-1,1 0 1,-1 0 0,0 1 0,0-1 0,1 0 0,-1 0 0,0 0 0,1 1-1,-1-1 1,0 0 0,0 0 0,1 1 0,-1-1 0,0 0 0,0 0 0,0 1 0,1-1-1,-1 0 1,0 1 0,0-1 0,0 0 0,0 1 0,0-1 0,0 0 0,0 1-1,0-1 1,0 0 0,1 1 0,-2-1 0,1 1 0,0-1 0,0 0 0,0 1 0,3 31 202,1-1 148,-3-30-335,0 1 0,0-1 0,0 0 1,1 0-1,-1 0 0,1 0 0,-1 0 0,1 0 0,-1 0 0,1 0 0,-1 0 0,1-1 1,0 1-1,0-1 0,-1 1 0,1-1 0,0 0 0,0 1 0,-1-1 0,1 0 0,0 0 1,0 0-1,0-1 0,-1 1 0,1 0 0,0-1 0,0 1 0,-1-1 0,1 0 0,0 1 1,-1-1-1,1 0 0,1-1 0,2-1 7,0 0 0,-1 1 0,0-1 0,1-1 0,-1 1 0,0-1 0,-1 1 0,1-1 0,-1 0 1,4-6-1,-4 3-19,0 1 1,0-1 0,0 0-1,-1-1 1,0 1 0,-1 0-1,0-1 1,0 1 0,0-1-1,-1 1 1,0-1 0,-1 1-1,1-1 1,-2 1 0,1 0-1,-1-1 1,0 1 0,0 0-1,-1 0 1,0 0 0,0 0-1,-1 1 1,-5-9 0,33 13-1465,84 6-5359,-63-4 1650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2851,'0'0'8963,"-1"10"-6935,-15 239 8078,31-267-8681,1-15-1307,0 0-1,-3-1 1,18-65-1,-32 108-118,0 0-1,1-1 1,-1 1-1,2 0 0,-1 0 1,1 0-1,1 0 1,-1-1-1,1 1 1,1-1-1,0 1 1,0-1-1,6 11 1,-7-17 4,0 0 1,0 0-1,0 0 1,0 0-1,0-1 1,0 1-1,0-1 1,1 1-1,-1-1 1,1 0-1,-1 0 1,1 0-1,-1 0 1,1-1-1,0 1 1,-1-1-1,1 1 1,0-1-1,-1 0 1,1 0-1,0 0 1,-1 0-1,1-1 1,0 1-1,-1-1 1,5-1-1,2-1 10,0 0-1,0 0 1,-1-1-1,1 0 0,-1 0 1,10-8-1,9-9-8,-21 15-12,0 0-1,1 1 1,-1-1 0,1 2-1,0-1 1,1 1 0,-1 0-1,1 0 1,-1 1 0,1 0-1,15-3 1,-22 7 8,0-1 0,0 1 0,0-1 0,0 1 0,1 0 0,-1 0 0,0-1 0,0 1 0,0 0 0,0 0 0,-1 0 0,1 0 0,0 0 0,0 0 0,-1 0 0,1 1-1,0-1 1,-1 0 0,1 0 0,-1 0 0,0 1 0,1-1 0,-1 0 0,0 1 0,0-1 0,0 0 0,0 0 0,0 1 0,0-1 0,0 2 0,0-1 10,0-1-1,-1 0 1,1 1 0,0-1-1,1 1 1,-1-1-1,0 1 1,0-1 0,1 0-1,-1 1 1,0-1 0,1 0-1,0 1 1,-1-1 0,1 0-1,0 0 1,-1 1 0,1-1-1,0 0 1,0 0 0,0 0-1,0 0 1,0 0 0,0 0-1,1 0 1,-1-1-1,0 1 1,0 0 0,2 0-1,0-1 12,-1 0 0,0-1 0,1 1 0,-1-1 0,0 0 0,0 0 0,1 0 0,-1 0 0,0 0 0,0 0 0,0 0 0,0-1 0,0 1 0,-1-1 0,1 1 0,0-1 0,-1 0 0,1 0 0,-1 0 0,0 0 0,3-3 0,-3 3-130,0 0 0,0 0 0,0 0 1,1 0-1,-1 1 0,1-1 0,-1 0 1,1 1-1,0-1 0,-1 1 0,1 0 1,0-1-1,0 1 0,0 0 1,0 0-1,0 0 0,0 1 0,0-1 1,5 0-1,-2 15-5234,0 1-1865,-1-14 1811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13132,'0'0'1890,"-9"0"-214,4 0-1527,-1 0 0,1 1-1,0-1 1,0 1-1,0 0 1,0 0-1,1 1 1,-1 0-1,0 0 1,0 0-1,1 0 1,0 1-1,-1-1 1,1 1-1,0 0 1,0 1-1,0-1 1,1 1-1,-1-1 1,1 1-1,0 0 1,0 1-1,0-1 1,1 0-1,-1 1 1,1-1 0,-2 7-1,3-8-59,0-1-1,0 1 1,0 0 0,0 0-1,1 0 1,-1 0 0,1 0-1,0 0 1,0 0 0,0 0-1,0 0 1,0 0 0,1 0-1,-1 0 1,1-1 0,1 6-1,-1-7-54,0 1 0,0 0-1,0-1 1,1 1 0,-1-1 0,0 1-1,1-1 1,-1 0 0,1 0 0,0 1 0,-1-1-1,1 0 1,0 0 0,-1 0 0,1-1-1,0 1 1,0 0 0,4 0 0,-1 0-15,0-1 0,1 0 0,-1 1 0,0-2 0,1 1 0,-1-1 1,0 0-1,1 0 0,-1 0 0,0-1 0,0 0 0,0 0 0,0 0 1,0 0-1,-1-1 0,1 0 0,4-4 0,-6 4-7,0 0 0,0 0 0,0 0-1,0-1 1,-1 1 0,0-1 0,1 1 0,-1-1-1,-1 0 1,1 0 0,0 0 0,-1 0 0,0 0 0,0-1-1,0 1 1,-1 0 0,1 0 0,-1-1 0,0-4 0,-1 7-21,1 0 1,0 0-1,-1 0 1,1 0-1,-1 0 1,1 0-1,-1 0 1,0 0-1,0 1 1,0-1-1,0 0 1,0 1-1,0-1 1,0 1-1,0-1 1,-1 1-1,1-1 1,-1 1-1,1 0 1,-1 0 0,0 0-1,1 0 1,-1 0-1,0 0 1,1 0-1,-1 0 1,0 1-1,0-1 1,0 1-1,0-1 1,0 1-1,0 0 1,0 0-1,0 0 1,0 0-1,0 0 1,0 0-1,0 1 1,1-1-1,-1 0 1,0 1-1,-2 1 1,3-2-33,1 0 0,-1 0 0,0 0 1,1 1-1,-1-1 0,1 0 0,-1 1 0,1-1 0,-1 0 1,1 1-1,0-1 0,-1 1 0,1-1 0,-1 1 0,1-1 0,0 1 1,-1-1-1,1 1 0,0-1 0,0 1 0,-1-1 0,1 1 1,0-1-1,0 1 0,0 0 0,0-1 0,0 1 0,0-1 0,0 1 1,0 0-1,0-1 0,0 1 0,0-1 0,0 1 0,0 0 1,0-1-1,0 1 0,1-1 0,-1 1 0,0-1 0,1 1 0,-1-1 1,0 1-1,1-1 0,-1 1 0,1 0 0,0 1-312,1 0-1,-1 1 1,0-1-1,1 0 1,0 0-1,-1-1 1,1 1-1,0 0 1,0-1-1,3 3 1,1-2-738,-1-1 1,1 1-1,0-1 1,0-1-1,0 1 0,8-1 1,16 0-5519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137 272 9449,'0'0'2557,"-9"1"-235,3 0-1965,-1 0-1,1 1 1,-1-1-1,1 2 1,0-1-1,0 1 0,0 0 1,0 0-1,0 0 1,1 1-1,-1 0 1,1 0-1,0 0 1,0 1-1,1 0 1,-1 0-1,1 0 0,0 0 1,0 1-1,1 0 1,-5 11-1,6-15-251,1 0 0,0 0-1,1 0 1,-1 1 0,0-1-1,1 0 1,-1 1 0,1-1 0,0 0-1,-1 1 1,1-1 0,0 0-1,1 1 1,-1-1 0,0 1-1,1 2 1,0-4-60,0 1 0,0-1 1,-1 0-1,1 0 0,0 1 0,0-1 0,0 0 1,0 0-1,0 0 0,0 0 0,1 0 0,-1 0 0,0 0 1,0-1-1,1 1 0,-1 0 0,1-1 0,-1 1 0,3 0 1,1 0-18,-1-1 0,1 1 0,0-1 0,0 0 0,0 0 0,0-1 1,-1 1-1,1-1 0,0 0 0,0-1 0,-1 1 0,1-1 0,-1 0 1,1 0-1,4-3 0,4-4-15,0 0-1,0-1 1,-2-1 0,1 0-1,-1-1 1,-1 0 0,0 0 0,-1-1-1,0-1 1,-1 1 0,10-22-1,-9 12 7,0 0 0,-1 0-1,-1-1 1,-2 0 0,0 0-1,2-41 1,-7 63-5,1 0 0,-1 0 0,0 0 1,0 0-1,0 0 0,-1 0 0,1 0 0,0 0 1,-1 0-1,1 0 0,-1 0 0,0 1 0,1-1 1,-1 0-1,0 0 0,0 1 0,0-1 0,0 0 0,-1 1 1,1-1-1,0 1 0,-3-3 0,3 4 8,-1 0 1,1 0-1,0 0 0,-1 0 0,1 0 1,0 0-1,-1 0 0,1 0 0,0 0 1,0 1-1,-1-1 0,1 0 0,0 1 1,0-1-1,0 1 0,-1-1 0,1 1 1,0 0-1,0 0 0,0-1 0,0 1 1,0 0-1,0 0 0,0 0 0,1 0 1,-1 0-1,0 0 0,0 0 0,1 0 1,-1 1-1,1-1 0,-1 0 0,1 0 1,-1 2-1,-7 13 126,1 0-1,1 0 1,0 1-1,1 0 1,1 0-1,1 0 1,0 0-1,1 1 1,1-1 0,1 0-1,0 1 1,2-1-1,4 27 1,-5-39-205,1-1 0,0 1 0,0-1 0,0 0 0,0 1 1,1-1-1,-1 0 0,1 0 0,0-1 0,0 1 0,1-1 0,-1 1 0,1-1 0,0 0 1,-1 0-1,2-1 0,3 3 0,20 7-3223,2-9-3707,-19-3 602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10154,'0'0'14621,"12"5"-14172,-7-3-422,-2 0-13,1 0 0,0 0 0,0-1 0,0 0 1,0 1-1,0-2 0,0 1 0,1 0 1,-1-1-1,0 0 0,0 1 0,1-2 1,-1 1-1,0 0 0,0-1 0,0 0 1,0 0-1,0 0 0,0-1 0,0 1 1,0-1-1,0 0 0,7-5 0,39-34 60,-48 39-66,0 1 1,-1-1 0,1 1 0,-1-1-1,1 0 1,-1 1 0,1-1 0,-1 0-1,0 0 1,0 0 0,0 0 0,0 0-1,-1-1 1,1 1 0,0 0 0,-1 0-1,1 0 1,-1-1 0,0 1 0,0 0-1,0 0 1,0-1 0,0 1 0,-1 0-1,1-1 1,-1-2 0,-2 4-9,1 0 0,-1 0 0,1 1 0,-1-1 0,0 0 0,1 1 0,-1 0 0,1 0 0,-1 0 0,0 0 0,1 0 0,-1 0 0,0 1 0,1-1 0,-1 1 0,1 0 0,-4 1 0,-1 2 15,0 0 0,1 1 0,0-1 0,0 1 0,0 0 1,0 1-1,1-1 0,0 1 0,0 0 0,0 1 0,1-1 0,0 1 0,0 0 1,1 0-1,0 0 0,0 0 0,1 1 0,-1-1 0,2 1 0,-1-1 0,1 1 1,0 0-1,1 14 0,0-21 7,0 1 0,1-1 0,-1 1 0,1-1 1,-1 0-1,1 1 0,0-1 0,-1 1 0,1-1 0,0 0 1,0 0-1,0 0 0,0 1 0,0-1 0,0 0 0,0 0 1,0 0-1,1 0 0,-1-1 0,0 1 0,1 0 0,-1 0 1,2 0-1,2 0 7,-1 1 1,1-1 0,0 0-1,0-1 1,-1 1 0,1-1-1,8-1 1,-1 0-5,0 0 0,0-1 0,0-1-1,-1 0 1,17-7 0,-2-4-16,0-1-1,-1-2 1,-1 0-1,-1-2 1,0-1-1,-1 0 1,-2-2-1,0 0 1,-1-2-1,-1 0 1,-2-1 0,0 0-1,-2-1 1,21-50-1,-34 72-19,1 0-1,-1 1 1,0-1-1,0 0 0,0 0 1,0 1-1,-1-1 1,0 0-1,1 0 1,-2 0-1,1 0 1,0 0-1,-1 0 0,1 1 1,-3-8-1,1 9 10,1 0 0,-1 1 0,1-1 0,-1 1-1,1 0 1,-1-1 0,0 1 0,0 0 0,1 0-1,-1 0 1,0 0 0,0 1 0,0-1 0,0 0-1,0 1 1,0 0 0,0-1 0,0 1 0,-1 0-1,1 0 1,0 0 0,0 0 0,0 0 0,0 1-1,0-1 1,0 1 0,0-1 0,0 1 0,-4 1-1,-3 1 21,1 1 0,-1 0 0,1 0 0,-1 0 1,1 1-1,1 1 0,-1-1 0,1 1 0,0 0 0,0 1 0,1 0 0,-1 0 0,2 0 0,-9 13 0,8-11 26,1 0 1,0 0-1,1 0 0,0 0 1,0 1-1,1-1 0,0 1 1,1 0-1,0 0 0,0 0 1,1 1-1,1-1 0,0 14 1,1-19-63,0 1-1,1-1 1,0 1 0,0-1 0,0 0 0,0 0-1,1 0 1,0 0 0,0 0 0,1 0-1,-1-1 1,1 1 0,0-1 0,0 0 0,0-1-1,1 1 1,-1-1 0,1 1 0,0-1 0,6 3-1,0-1-516,0 0-1,0 0 0,19 4 0,31 0-5015,-16-8-1992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208 159 12107,'0'0'1314,"1"-8"-108,6-25-21,-7 32-1146,-1 1-1,1-1 0,0 0 0,0 0 0,0 1 1,-1-1-1,1 0 0,0 1 0,0-1 1,-1 0-1,1 1 0,-1-1 0,1 1 1,-1-1-1,1 0 0,-1 1 0,1-1 1,-1 1-1,1-1 0,-1 1 0,0 0 0,1-1 1,-1 1-1,0 0 0,1-1 0,-1 1 1,0 0-1,1 0 0,-1 0 0,0-1 1,0 1-1,1 0 0,-1 0 0,0 0 0,0 0 1,1 0-1,-2 1 0,-28 3 981,25-1-728,0 1 1,0 0-1,1 0 1,-1 0-1,1 1 0,0-1 1,0 1-1,1 0 1,-1 0-1,1 1 1,0-1-1,1 1 0,-1-1 1,1 1-1,0 0 1,-2 10-1,6-15-197,-1-1 0,1 1 1,0 0-1,-1-1 0,1 0 0,-1 1 0,1-1 1,0 0-1,0 0 0,-1 0 0,1 0 0,0 0 1,-1 0-1,1 0 0,0 0 0,1-2 1,20-3 54,-1-2 0,0 0 1,0-2-1,-1 0 1,0-1-1,0-1 1,32-25-1,-48 33-139,-1-1 0,1 0 0,-1-1 0,0 1-1,0-1 1,0 1 0,0-1 0,3-7 0,-7 11-5,1-1 1,0 1 0,-1 0-1,1 0 1,-1-1 0,0 1-1,1 0 1,-1 0 0,0-1-1,0 1 1,0-1-1,0 1 1,0 0 0,0-1-1,0 1 1,0 0 0,-1-1-1,1 1 1,0 0-1,-1 0 1,1-1 0,-1 1-1,1 0 1,-1 0 0,0 0-1,0 0 1,1-1 0,-1 1-1,0 0 1,0 0-1,0 1 1,0-1 0,0 0-1,0 0 1,0 0 0,-1 1-1,1-1 1,0 0 0,0 1-1,0-1 1,-1 1-1,1 0 1,-3-1 0,-11-3 15,0 0 1,0 2 0,0 0 0,0 0 0,0 1 0,-1 1 0,1 1 0,0 0-1,-1 1 1,1 0 0,0 1 0,-18 7 0,25-8 6,1 1 0,-1 0 0,0 0 0,1 0 0,0 1-1,-1 1 1,2-1 0,-1 1 0,0 0 0,1 0 0,0 1 0,0 0 0,1 0 0,0 0 0,0 1 0,0 0 0,1 0-1,-1 0 1,2 0 0,-1 1 0,1-1 0,0 1 0,1 0 0,-2 11 0,3-16-24,1-1 1,0 1-1,0 0 1,0-1-1,0 1 1,0 0-1,1-1 1,-1 1-1,1 0 1,0-1-1,0 1 1,0-1-1,0 1 1,0-1-1,0 0 1,1 1-1,-1-1 1,1 0-1,-1 0 1,3 2-1,0 0 4,0-1 0,1 0 1,-1 0-1,1-1 0,-1 1 0,1-1 0,0 0 0,0 0 0,8 2 0,10 0-576,-1 0 0,1-2 0,38-1 0,-56-1 279,-2 0 114,16 1-2895,-1-2 0,32-4 0,-10-7-7228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13325,'0'0'7377,"-10"3"-6346,0 1-886,0 1 0,1 0 0,-1 0 0,1 1 1,0 0-1,0 0 0,0 1 0,1 0 0,-9 12 1,-14 14 342,18-21-338,0 1 0,2 0 0,-1 1-1,2 0 1,0 0 0,0 2 0,-9 21 0,17-30-1129,3-10-2763,4-14-1526,-2-7-166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11787,'0'0'7559,"53"13"-6053,-33 1-417,3 0-321,5 2-543,4-2-161,0 0-64,1 0-673,-8-1-1153,3-2-1473,-8-3-2722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11339,'0'0'5819,"0"9"-4202,1 76 801,-3 134 1805,-3-185-3950,5-33-259,0 0 1,0 0-1,0 1 0,0-1 1,-1 0-1,1 0 0,-1 1 1,1-1-1,-1 0 1,1 0-1,-1 0 0,0 0 1,1 0-1,-1 0 0,0 0 1,0 0-1,0 0 0,0 0 1,0 0-1,0 0 1,0 0-1,-1 0 0,0-7 35,1 0 0,0 0-1,1-1 1,-1 1 0,1 0 0,1 0-1,0-9 1,3-9-203,1 0 1,1 0-1,0 0 0,2 1 0,16-33 1,-16 40 46,0 0 0,1 0 0,1 1 0,0 1 0,1-1 0,1 2 0,0 0 0,17-15 1,-25 26 116,-1-1 1,1 1-1,-1 0 1,1 0 0,0 0-1,0 1 1,0 0-1,0-1 1,0 1 0,0 1-1,0-1 1,0 0-1,1 1 1,-1 0 0,0 0-1,7 1 1,-10-1-5,0 1 0,1-1 0,-1 1 0,0-1 0,1 1 0,-1-1 0,0 1 0,1 0 0,-1-1 0,0 1 0,0 0 0,0 0 0,0 0 0,0 0 0,0 0 0,0 0 0,0 0 0,0 1 0,-1-1 0,2 1 0,-2 1-2,1-1 0,-1 0-1,1 1 1,-1-1 0,0 1 0,0-1 0,0 1 0,0-1 0,0 1 0,0-1 0,-1 0-1,0 1 1,1-1 0,-1 0 0,-1 4 0,-1 0 40,0-1 0,-1 0 0,1 0 0,-1 0 0,0 0 0,0-1 0,-1 1 0,1-1 0,-1 0-1,-10 6 1,-57 32 547,66-39-549,-1 1-30,1 0 0,0-1 0,-1-1 0,0 1 0,0-1 0,1 0 0,-2 0 0,1-1 0,0 0 0,0 0 0,-9-1 0,15 0-139,0-1 0,0 0 1,0 1-1,0-1 0,1 0 0,-1 0 1,0 1-1,1-1 0,-1 0 1,1 0-1,-1 0 0,1 0 0,-1 0 1,1 0-1,0 0 0,-1 0 1,1 0-1,0 0 0,0 0 0,0 0 1,0 0-1,0-1 0,0 1 0,0 0 1,0 0-1,0 0 0,0 0 1,1 0-1,0-2 0,8-35-5232,9 6-1511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 15983,'0'0'5050,"-3"-4"-5034,2 3 41,-1 0-8,1 0 0,-1-1 0,1 1 0,0 0 0,-1-1 0,1 1 0,0-1 0,0 1 0,0-1 0,0 0 0,0 1 0,-1-4 0,-16 45 3939,8-4-3206,1 1 0,2 0 0,1 0 0,2 1 0,2-1 0,1 1 1,6 52-1,6-39-698,-11-48-115,1 1 0,0-1 0,1 0 1,-1 0-1,1 0 0,-1-1 0,1 1 0,0 0 1,0 0-1,0-1 0,0 0 0,0 1 0,5 2 1,-7-5-77,0 0 0,1 0 1,-1 0-1,0 0 1,1 0-1,-1 0 1,1 0-1,-1 0 0,0 0 1,1 0-1,-1 0 1,0 0-1,0 0 1,1-1-1,-1 1 1,0 0-1,1 0 0,-1 0 1,0-1-1,0 1 1,1 0-1,-1 0 1,0-1-1,0 1 0,1 0 1,-1-1-1,0 1 1,0 0-1,0-1 1,0 1-1,0 0 0,1-1 1,-1 1-1,0 0 1,0-1-1,0 1 1,0 0-1,0-1 0,0 0 1,4-20-2475,-3 17 1513,4-25-3891,1-2-2761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10858,'0'0'13330,"9"-10"-12486,2-2-691,-2 0 0,1-1 0,-2 0 0,0 0 0,0-1 0,-1 1 0,-1-2 0,6-17 0,-5 4 43,-1 0-1,2-33 1,-7 74-366,0 1 1,1 0-1,1 0 0,0-1 0,1 0 0,0 1 0,7 14 1,-6-17-795,0-1 0,1 0 0,0 0 0,1-1-1,10 13 1,-5-14-3691,-1-5-2984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13485,'0'0'11285,"-9"1"-10927,2 0-264,0 0 1,0 1-1,0 1 0,0-1 1,0 1-1,1 0 1,-1 0-1,-9 7 1,13-8 6,0 0 0,0 0 1,1 1-1,-1-1 1,1 0-1,-1 1 0,1 0 1,0-1-1,0 1 0,0 0 1,0 0-1,1 0 1,-1 0-1,1 1 0,0-1 1,0 0-1,0 1 1,0-1-1,0 0 0,1 1 1,0-1-1,0 1 1,0-1-1,0 4 0,1-5-84,0-1 0,-1 0 0,1 0-1,0 0 1,0 1 0,0-1-1,0 0 1,0 0 0,1 0 0,-1 0-1,0 0 1,0-1 0,1 1 0,-1 0-1,1-1 1,-1 1 0,0-1 0,1 1-1,-1-1 1,1 0 0,-1 1 0,1-1-1,-1 0 1,1 0 0,-1 0-1,1 0 1,-1 0 0,1 0 0,-1-1-1,3 0 1,4 1-5,-1-1-1,0-1 0,0 1 1,0-1-1,10-4 1,-1-4-255,0 0 1,0-1 0,-2-1 0,1-1 0,-1 0 0,12-16 0,7-5-108,-43 76 782,10-40-382,-1 0-1,0 0 0,1 0 0,0 0 1,-1 0-1,1 0 0,0 0 0,0 0 1,0 0-1,0 0 0,0 0 0,1 0 0,-1 0 1,1-1-1,-1 1 0,1 0 0,-1 0 1,1 0-1,0 0 0,0 0 0,0-1 1,0 1-1,0-1 0,1 1 0,-1 0 1,0-1-1,1 0 0,-1 1 0,1-1 1,-1 0-1,1 0 0,0 0 0,3 2 1,0-2-12,1 0 0,0 0 1,0-1-1,0 1 1,0-1-1,0-1 1,0 1-1,0-1 0,0 0 1,-1 0-1,7-2 1,-1-1-166,-1 0 0,0-1 0,0 0-1,14-10 1,-16 10-115,0 0 0,0 0 0,1 1 0,-1 0-1,1 0 1,0 1 0,12-2 0,-21 5 254,0 0 0,1 0 0,-1 1 0,1-1 0,-1 0 1,1 0-1,-1 1 0,0-1 0,1 0 0,-1 1 0,0-1 0,1 1 1,-1-1-1,0 0 0,0 1 0,0-1 0,1 1 0,-1-1 1,0 1-1,0-1 0,0 1 0,0-1 0,0 1 0,0-1 1,1 1-1,-1-1 0,0 1 0,-1-1 0,1 1 0,0-1 0,0 1 1,0-1-1,0 1 0,0-1 0,0 1 0,-1 0 0,1 0 38,0-1 0,-1 1-1,1 0 1,0 0-1,0 0 1,0 0-1,0 0 1,0-1 0,0 1-1,0 0 1,0 0-1,0 0 1,1 0-1,-1-1 1,0 1 0,1 0-1,-1 0 1,0 0-1,1-1 1,-1 1-1,1 0 1,-1-1 0,1 1-1,-1 0 1,1-1-1,1 2 1,12 0-138,0 0-1,0-2 1,0 1 0,1-2 0,25-3-1,23 0-192,-59 11 460,-4-5-133,1 0-1,0 1 1,0-1 0,0 0-1,0 0 1,0 0 0,1 0-1,-1-1 1,0 1 0,1 0 0,0 0-1,-1-1 1,1 1 0,3 1-1,-3-2-135,0-1 0,0 1 1,0-1-1,0 0 0,0 1 0,0-1 0,1 0 0,-1-1 0,0 1 0,0 0 0,0-1 0,0 1 0,3-2 0,-3 1-348,-1 0 0,1 1-1,-1-1 1,0-1 0,0 1-1,0 0 1,1 0 0,-1 0-1,0 0 1,-1-1 0,1 1-1,0-1 1,0 1-1,0 0 1,-1-1 0,1 1-1,-1-1 1,1-2 0,3-15-6182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12107,'0'0'7111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18866,'0'0'7543,"8"-1"-5947,11-3-1317,0 0-1,1-2 1,24-10 0,-35 13-370,1-2 0,-1 1 1,0-1-1,0-1 1,-1 1-1,1-1 0,-1-1 1,-1 0-1,9-8 0,-16 14 71,1 1-1,0-1 1,-1 0 0,1 0-1,0 0 1,-1 0-1,1 0 1,-1 1-1,1-1 1,-1 0 0,1 0-1,-1 0 1,0 0-1,0 0 1,1-1-1,-1 1 1,0 0-1,0 0 1,0 0 0,0 0-1,0 0 1,0 0-1,-1-1 1,1 1 9,-1 0 1,0 1-1,1-1 1,-1 0-1,0 1 1,0-1-1,1 1 1,-1-1-1,0 1 1,0-1-1,0 1 1,0-1-1,0 1 1,0 0-1,0-1 1,0 1 0,1 0-1,-1 0 1,-2 0-1,-3 0 11,0-1 0,0 2 0,-1-1 1,1 1-1,0 0 0,-11 3 0,8 1 106,-1-1 0,1 1 1,1 0-1,-1 1 0,1 0 0,-1 1 0,2 0 0,-12 12 1,15-15-42,0 0 1,1 0-1,-1 1 1,1-1-1,0 1 1,0 0-1,0 0 1,1 0-1,0 1 1,0-1 0,0 0-1,1 1 1,0-1-1,0 1 1,0-1-1,0 1 1,1 7-1,1-11-77,0 0-1,0-1 0,0 1 1,0 0-1,0 0 0,0-1 0,1 1 1,-1 0-1,0-1 0,1 1 1,0-1-1,-1 0 0,1 1 0,0-1 1,-1 0-1,1 0 0,0 0 1,0 0-1,0-1 0,0 1 0,0 0 1,0-1-1,0 0 0,0 1 1,0-1-1,0 0 0,0 0 0,1 0 1,1 0-1,7 0-503,-1 0-1,0-1 1,0 0 0,18-4 0,-15 0-845,0 0 1,0-1 0,-1-1-1,0 0 1,0-1 0,-1 0-1,0 0 1,-1-1 0,1-1-1,11-14 1,8-11-2964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9033,'0'0'9795,"-11"3"-7376,-1 1-1811,1 1 1,-1 0-1,1 1 0,0 0 1,-15 12-1,22-15-445,0 0 0,-1 0-1,1 1 1,1-1 0,-1 1 0,1 0-1,-1 0 1,1 0 0,0 1 0,1-1-1,-1 1 1,1-1 0,0 1-1,0 0 1,0 0 0,1 0 0,-1 0-1,0 9 1,2-12-165,0-1 0,1 1 0,-1 0-1,0-1 1,1 1 0,-1 0 0,1-1 0,-1 1 0,1-1-1,0 1 1,0-1 0,0 1 0,0-1 0,0 0 0,0 1-1,0-1 1,0 0 0,1 0 0,-1 0 0,0 0 0,1 0-1,-1 0 1,0 0 0,1 0 0,-1-1 0,1 1 0,0 0-1,-1-1 1,4 1 0,58 7-1654,-31-5-98,-21-2 1290,42 11-1185,-51-11 1731,0-1 0,-1 1-1,1-1 1,-1 1 0,1 0 0,-1-1 0,1 1-1,-1 0 1,1 0 0,-1 0 0,0 0 0,0 0 0,1 1-1,-1-1 1,0 0 0,0 1 0,0-1 0,0 0-1,0 1 1,-1-1 0,1 1 0,0-1 0,-1 1-1,1 0 1,-1-1 0,1 3 0,-2-1 131,0-1 1,0 1 0,-1-1-1,1 0 1,-1 1-1,1-1 1,-1 0-1,0 0 1,0 0-1,0 0 1,0-1-1,0 1 1,0 0 0,0-1-1,-1 0 1,1 1-1,0-1 1,-1 0-1,-3 1 1,-52 21 1419,44-19-1591,0 0-1,-1-1 0,-19 2 1,-19-7-7756,29-5-2376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10186,'-13'7'2455,"5"-4"-1866,-37 22 1308,41-23-1567,1 1 0,0-1 0,0 0 0,1 1 0,-1-1 0,0 1 0,1 0 0,0 0 0,-1 0 0,1 0 0,1 0 0,-1 1 0,-2 4 0,4-7-258,-1 0 0,1 0 0,0-1 1,0 1-1,0 0 0,0 0 0,0-1 0,0 1 1,0 0-1,0 0 0,0-1 0,0 1 1,0 0-1,1 0 0,-1-1 0,0 1 1,0 0-1,1 0 0,-1-1 0,0 1 0,1 0 1,-1-1-1,1 1 0,-1-1 0,1 1 1,-1 0-1,1-1 0,-1 1 0,1-1 0,0 0 1,-1 1-1,1-1 0,0 1 0,-1-1 1,1 0-1,0 0 0,1 1 0,30 3 858,-27-4-814,28 0 207,0-1 0,0-2 1,-1-2-1,1-1 0,49-15 0,156-69-711,-128 46-624,-113 52 708,-41 48 409,12-17 837,-48 77 0,72-102-846,0 1 0,1-1-1,1 1 1,1 1 0,0-1 0,1 1-1,1-1 1,0 1 0,-1 32 0,9-34-1456,-2-12-1766,-2-8-4362,-1-10 1295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12139,'0'0'12717,"74"-21"-12013,-19 19-544,5-2-96,4-2-64,3-3-1473,-5-3-1954,-4-1-3396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12204,'0'0'5904,"11"-3"-3091,2-1-2183,0 1 1,1 1-1,-1 0 0,1 0 1,-1 2-1,15 0 0,-25 0-544,1 1 1,-1-1-1,0 1 0,0 0 0,0 0 0,0 0 0,0 0 0,0 0 0,0 0 0,-1 1 1,1 0-1,0-1 0,-1 1 0,1 0 0,3 4 0,-5-4-93,1 1 0,-1 0-1,0-1 1,1 1 0,-1 0-1,0 0 1,-1 0 0,1 0 0,0 0-1,-1 0 1,0 0 0,0 0 0,1 0-1,-2 0 1,1 0 0,0 0 0,-1 0-1,1 0 1,-1 0 0,-1 3-1,-1 3 87,0-1 0,-1 0-1,0 0 1,0 0 0,-1 0-1,0-1 1,0 0-1,-9 10 1,-59 55 974,26-29-214,40-37-722,-11 13 291,17-12-230,13-5-85,12-6-325,0-1 0,0-1 1,-1-1-1,0-1 0,25-13 1,16-5-2132,58-22-6985,-60 21-2829</inkml:trace>
  <inkml:trace contextRef="#ctx0" brushRef="#br0" timeOffset="1">804 13 16656,'0'0'4484,"-56"43"-2530,33-20-513,1 4-416,1-2-480,5 5-321,4-4-64,5 1-128,1-6 32,6-3-64,0-5 32,0-4-288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31 16303,'-10'0'1095,"4"0"-818,-9 0 396,1 0 0,-1 1-1,-26 4 1,38-4-570,0-1 0,0 1 0,0 0 0,1 0-1,-1 0 1,0 1 0,1-1 0,-1 1 0,1-1 0,0 1 0,-1 0 0,-2 3 0,4-4-71,0 1-1,0-1 1,1 0 0,-1 1 0,0-1 0,1 1 0,-1 0 0,1-1 0,0 1 0,-1-1 0,1 1-1,0 0 1,0-1 0,0 1 0,0-1 0,0 1 0,1 0 0,-1-1 0,0 1 0,1-1 0,-1 1 0,1-1-1,0 1 1,1 2 0,-1-3-23,0 0 1,0 1-1,0-1 0,0 0 0,1 1 0,-1-1 0,0 0 0,1 0 0,-1 0 1,1 0-1,-1 0 0,1-1 0,0 1 0,-1 0 0,1-1 0,0 1 0,0-1 1,-1 0-1,1 1 0,3-1 0,43 0 237,-37 0-182,0-1-50,0 0 0,-1-1 0,1 0 1,-1-1-1,1 0 0,15-7 0,-22 9-7,0-1 1,0 0-1,0 0 1,-1 0-1,1 0 1,0-1-1,-1 0 1,0 1-1,1-1 0,-1 0 1,0-1-1,-1 1 1,1-1-1,-1 1 1,1-1-1,-1 0 0,0 1 1,2-9-1,-3 11-1,-1 0-1,0 0 0,0 0 1,1 1-1,-1-1 0,0 0 1,0 0-1,0 0 1,0 0-1,0 0 0,0 0 1,-1 0-1,1 0 0,0 0 1,0 0-1,-1 0 0,1 0 1,0 1-1,-1-1 0,1 0 1,-1 0-1,1 0 0,-1 1 1,0-1-1,1 0 1,-1 1-1,0-1 0,1 0 1,-1 1-1,0-1 0,-1 0 1,0 0-2,-1 0 0,0 0 1,0 1-1,0-1 0,1 1 1,-1-1-1,0 1 0,0 0 1,0 0-1,-4 1 0,-2 0-4,1 0 0,0 1 0,0 0 0,0 1 0,0-1 0,0 1 0,-7 5 0,7-2 59,0 0 0,1 0 1,-1 1-1,1 0 0,-8 11 0,12-15-13,1 1 0,-1 0 0,1-1 0,0 1 0,0 0 0,1 0 1,-1 0-1,1 1 0,0-1 0,0 0 0,0 0 0,0 1 0,1-1 0,-1 8 1,2-10-121,0 0 1,0 0 0,0 0 0,0 0 0,0 0 0,0 0 0,0 0 0,1 0 0,-1 0 0,1-1 0,-1 1 0,1-1 0,0 1-1,-1-1 1,1 1 0,0-1 0,0 0 0,0 0 0,0 0 0,0 0 0,0 0 0,0-1 0,1 1 0,-1 0 0,0-1 0,0 0-1,4 1 1,70 4-7566,-69-5 6103,39 0-8516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16335,'0'0'1068,"-10"10"1244,-33 33-134,41-41-2051,0 0 0,0 0 0,0-1 1,1 1-1,-1 0 0,1 0 0,0 0 0,0 1 1,-1-1-1,1 0 0,0 0 0,1 1 1,-1-1-1,0 1 0,1-1 0,-1 1 1,1 2-1,0-4-88,1 0-1,-1 1 1,1-1 0,-1 0 0,1 0 0,-1 0-1,1 0 1,0 0 0,0 0 0,-1 0 0,1 0-1,0 0 1,0 0 0,0 0 0,0-1 0,0 1-1,0 0 1,0-1 0,0 1 0,1-1 0,-1 1-1,0-1 1,2 1 0,7 2 0,1-1-1,0 0 1,0-1-1,0 0 1,14-2-1,-18 1 17,3 0-55,1-1 0,0-1-1,0 1 1,-1-2 0,12-3-1,-19 5 38,0 0-1,-1 1 0,1-1 1,0 0-1,-1-1 0,1 1 1,0 0-1,-1-1 0,0 0 1,1 1-1,-1-1 0,0 0 1,0 0-1,0 0 0,0 0 1,0-1-1,0 1 0,-1 0 1,1-1-1,-1 1 0,0-1 1,0 0-1,2-4 0,-3 6 12,-1 0-1,1 0 0,0 0 1,-1 0-1,1 0 0,0 0 1,-1 0-1,1 0 0,-1 0 1,0 1-1,1-1 0,-1 0 1,0 0-1,1 0 0,-1 0 1,0 1-1,0-1 0,0 0 1,1 1-1,-1-1 0,0 1 1,0-1-1,0 1 0,0-1 1,0 1-1,0 0 0,0-1 1,0 1-1,0 0 0,-1 0 1,0 0-1,-39-4-81,39 4 59,-9-1-371,-47 3 467,23 11-6943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134 316 12300,'7'-7'8166,"-3"20"-4346,-3 19-2060,-11 14-1216,19-53-376,1-7-202,-7 4-188,-1-1 1,0 1-1,-1 0 1,0-1-1,0-21 1,-1 28 205,0 4 11,0-1 0,0 0 0,0 1 1,0-1-1,0 0 0,0 1 1,0-1-1,-1 1 0,1-1 0,0 0 1,0 1-1,0-1 0,-1 0 1,1 1-1,0-1 0,-1 1 0,1-1 1,0 1-1,-1-1 0,1 1 0,-1-1 1,1 1-1,-1-1 0,1 1 1,-1 0-1,1-1 0,-1 1 0,1 0 1,-1-1-1,1 1 0,-1 0 0,0 0 1,1-1-1,-1 1 0,0 0 1,1 0-1,-1 0 0,1 0 0,-1 0 1,0 0-1,1 0 0,-1 0 0,0 0 1,1 0-1,-1 0 0,0 1 1,1-1-1,-1 0 0,1 0 0,-1 1 1,0-1-1,1 0 0,-1 1 0,1-1 1,-1 0-1,1 1 0,-1-1 1,0 1-1,-2 1-5,-1 1 0,0-1 0,1 1 0,-1-1 1,1 1-1,0 0 0,-5 6 0,-2 12-90,-6 6 1039,15-26-912,0 0 0,0-1-1,0 1 1,0 0 0,0-1-1,0 1 1,0-1 0,0 0-1,0 1 1,-1-1-1,1 0 1,0 0 0,0 0-1,0 1 1,0-1 0,0 0-1,-1-1 1,1 1 0,0 0-1,0 0 1,0 0 0,0-1-1,0 1 1,0 0 0,0-1-1,-2 0 1,2 0-21,0 0 1,-1 1 0,1 0-1,0-1 1,0 1-1,-1 0 1,1-1 0,0 1-1,-1 0 1,1 0-1,0 0 1,-1 0 0,1 1-1,0-1 1,-1 0-1,1 0 1,0 1 0,0-1-1,-1 1 1,1-1 0,0 1-1,0-1 1,0 1-1,0 0 1,0 0 0,0-1-1,0 1 1,0 0-1,0 0 1,0 0 0,0 0-1,0 0 1,1 0-1,-1 0 1,0 1 0,1-1-1,-1 0 1,1 0-1,-1 0 1,1 1 0,0-1-1,-1 0 1,1 1-1,0-1 1,0 2 0,-2 5 92,1 0 1,0 1 0,1-1 0,0 0-1,1 16 1,0-22-82,-1-1 0,1 0 0,-1 1 0,1-1 0,-1 0 0,1 0 0,0 1 0,0-1 0,0 0 0,-1 0 0,1 0 0,0 0 0,0 0 0,1 0 0,-1 0 0,0-1 0,0 1 0,0 0 0,0 0 0,1-1 0,-1 1 0,0-1 0,1 1 0,-1-1 0,0 0-1,1 1 1,-1-1 0,1 0 0,-1 0 0,0 0 0,1 0 0,-1 0 0,1-1 0,1 1 0,2 0 46,-1-1-1,1 0 1,0 0-1,0 0 1,0 0 0,-1-1-1,1 0 1,7-4-1,-2-1-44,0 0 0,0-1 0,-1-1 0,0 1 0,-1-2 1,0 1-1,0-1 0,-1 0 0,0 0 0,-1-1 0,0 0 0,-1 0 0,6-21 0,-11 32-19,1 0 0,-1 0 0,0-1 0,0 1 0,0 0 1,0 0-1,0-1 0,0 1 0,0 0 0,0 0 0,0-1 0,-1 1 0,1 0 0,0 0 0,0-1 0,0 1 0,0 0 1,0 0-1,0-1 0,0 1 0,-1 0 0,1 0 0,0 0 0,0-1 0,0 1 0,0 0 0,-1 0 0,1 0 0,0 0 1,0 0-1,-1-1 0,1 1 0,0 0 0,0 0 0,0 0 0,-1 0 0,1 0 0,0 0 0,0 0 0,-1 0 1,1 0-1,0 0 0,0 0 0,-1 0 0,1 0 0,0 0 0,0 0 0,-1 0 0,1 0 0,0 0 0,0 0 0,-1 0 1,1 1-1,0-1 0,0 0 0,-1 0 0,1 0 0,0 0 0,0 0 0,0 1 0,0-1 0,-1 0 0,1 0 0,0 0 1,0 1-1,0-1 0,0 0 0,-1 1 0,-13 9-1,14-10 1,-2 2 1,1-1 0,0 1 0,-1 0 0,1 0 0,0 0 0,0 1 0,1-1 0,-1 0 0,0 0-1,0 5 1,1-7 2,0 1 0,0 0 0,0-1 0,0 1 0,0 0 0,0-1 0,0 1 0,1 0 0,-1-1 1,0 1-1,0-1 0,0 1 0,1 0 0,-1-1 0,0 1 0,1-1 0,-1 1 0,1-1 0,-1 1 0,1-1 0,-1 1 0,1-1 0,-1 0 0,1 1 0,0-1 0,1 1 5,0 0 1,1-1-1,-1 0 0,0 1 1,1-1-1,-1 0 1,0 0-1,1 0 0,-1 0 1,1-1-1,-1 1 0,0-1 1,0 0-1,1 1 1,-1-1-1,0 0 0,0 0 1,0 0-1,3-3 1,12-6 0,-2-2 1,1 0-1,-1 0 0,-1-2 1,-1 0-1,0 0 1,0-1-1,16-28 1,-20 29-33,0-1 0,-2 1 0,0-1 1,-1-1-1,0 1 0,-1-1 0,-1 0 0,0 0 1,-1-1-1,1-24 0,-5 41 20,1 0 0,0 0-1,0 0 1,0-1 0,0 1 0,0 0-1,0 0 1,-1 0 0,1-1 0,0 1-1,0 0 1,0 0 0,0 0-1,-1 0 1,1 0 0,0-1 0,0 1-1,0 0 1,-1 0 0,1 0 0,0 0-1,0 0 1,-1 0 0,1 0 0,0 0-1,0 0 1,-1 0 0,1 0 0,0 0-1,0 0 1,-1 0 0,1 0 0,0 0-1,0 0 1,0 0 0,-1 0-1,1 0 1,0 0 0,0 1 0,-1-1-1,1 0 1,0 0 0,0 0 0,0 0-1,0 0 1,-1 1 0,1-1 0,0 0-1,0 0 1,0 0 0,0 1 0,0-1-1,-1 0 1,1 0 0,0 0-1,0 1 1,0-1 0,0 0 0,0 0-1,0 1 1,0-1 0,0 0 0,-12 14-37,3 4 50,1 0 0,0 0 0,2 0 0,0 1 0,1 0 1,1 0-1,1 1 0,-2 30 0,5-35 4,-1 1 0,2 0-1,0-1 1,1 1 0,1-1-1,0 1 1,1-1 0,1 0 0,0-1-1,1 1 1,10 17 0,49 56 25,-50-70-23,0 0 0,-2 1-1,0 1 1,-1 0 0,18 41-1,-30-61-11,0 0 0,1 1 1,-1-1-1,0 0 0,0 0 0,0 1 0,0-1 0,0 0 0,0 0 0,1 1 0,-1-1 0,0 0 0,0 0 1,0 1-1,0-1 0,0 0 0,0 0 0,0 1 0,0-1 0,0 0 0,0 0 0,0 1 0,-1-1 0,1 0 0,0 0 1,0 1-1,0-1 0,0 0 0,0 0 0,0 1 0,0-1 0,-1 0 0,1 0 0,0 0 0,0 1 0,0-1 1,-1 0-1,1 0 0,0 0 0,0 0 0,-1 1 0,1-1 0,0 0 0,0 0 0,0 0 0,-1 0 0,1 0 1,-18-5 87,-19-16-47,36 21-42,-214-155-366,209 151 341,5 3 19,0 1-1,0-1 1,0 1 0,1-1 0,-1 0 0,0 1 0,0-1 0,0 0 0,1 0-1,-1 1 1,0-1 0,1 0 0,-1 0 0,1 0 0,-1 0 0,1 0-1,-1 0 1,1 0 0,0 0 0,-1 0 0,1-1 0,23-1-172,-19 3 152,50-1-83,0-3 1,94-19-1,-101 12-2202,69-26 1,-59 10-3149,-12-6-4063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16432,'0'0'11851,"30"-28"-12140,-11 26-1248,-10-4-1954,0-2-2659,-7-6-5381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13965,'0'0'2819,"-7"8"-1479,2-3-1211,1 0 1,0 0 0,0 1-1,0-1 1,1 1-1,0 0 1,0-1 0,0 1-1,1 1 1,0-1-1,0 0 1,0 1 0,1-1-1,0 1 1,0-1-1,1 1 1,0 6 0,-1 6 140,1-1 1,1 1-1,1-1 1,0 0-1,2 0 1,0 0-1,1 0 1,14 33-1,-19-50-233,0 0 0,0 0-1,1 0 1,-1 0 0,0 0 0,1-1-1,-1 1 1,1 0 0,-1 0 0,1-1-1,-1 1 1,1 0 0,-1-1 0,1 1-1,0 0 1,-1-1 0,1 1 0,0-1-1,-1 1 1,1-1 0,0 1 0,0-1 0,0 0-1,0 1 1,-1-1 0,1 0 0,0 0-1,0 1 1,0-1 0,0 0 0,0 0-1,0 0 1,0 0 0,-1 0 0,1-1-1,0 1 1,0 0 0,0 0 0,0 0-1,0-1 1,-1 1 0,1 0 0,0-1 0,0 1-1,0-1 1,-1 1 0,1-1 0,0 1-1,-1-1 1,1 0 0,0 1 0,-1-1-1,1 0 1,-1 0 0,1 1 0,-1-1-1,1-1 1,3-3 39,0-1 0,-1 1 0,0-1 0,0 0 0,0 0 0,2-9 0,-2 2-59,-1 1-1,-1-1 1,0 0 0,0 1-1,-1-1 1,-1 0 0,-2-13 0,3 20-33,-1 1 0,0 0 0,-1-1 1,1 1-1,-1 0 0,0 0 0,0 0 1,-1 0-1,1 1 0,-1-1 0,0 1 1,0-1-1,-1 1 0,1 0 0,-1 0 1,0 0-1,0 1 0,-8-6 0,11 8 12,0 1-1,1-1 1,-1 1 0,0 0-1,1 0 1,-1-1-1,1 1 1,-1 0-1,0 0 1,0 0 0,1-1-1,-1 1 1,0 0-1,1 0 1,-1 0-1,0 0 1,1 0-1,-1 1 1,0-1 0,0 0-1,1 0 1,-1 0-1,0 0 1,1 1-1,-1-1 1,0 0 0,1 1-1,-1-1 1,1 1-1,-1-1 1,1 1-1,-1-1 1,1 1-1,-1-1 1,1 1 0,-1-1-1,1 1 1,0-1-1,-1 1 1,1 0-1,0-1 1,-1 1 0,1 0-1,0-1 1,0 1-1,0 0 1,-1-1-1,1 1 1,0 0-1,0-1 1,0 1 0,0 0-1,0 0 1,1-1-1,-1 1 1,0 1-1,6 43 82,-3-40-48,-1 1-1,1-1 1,0 0 0,0 0-1,0 0 1,1 0-1,-1-1 1,1 0 0,1 1-1,-1-1 1,0 0-1,1-1 1,0 1 0,0-1-1,0 0 1,0 0-1,1-1 1,-1 0-1,1 0 1,-1 0 0,1 0-1,0-1 1,-1 0-1,1 0 1,12 0 0,-8 0 4,0-1 0,1 0 0,-1-1 0,0 0 0,1-1 0,-1 0 0,0 0 0,0-1 0,-1-1 0,1 0 0,-1 0 0,1 0 0,-1-1 0,10-8 0,-12 7-7,1-1 1,-1 0-1,-1-1 0,1 1 1,-2-1-1,1-1 1,-1 1-1,0-1 1,0 0-1,-1 0 1,0 0-1,-1 0 1,0-1-1,-1 0 0,0 1 1,0-1-1,-1 0 1,0 0-1,-1 0 1,0 0-1,-3-19 1,3 28-28,0 0 0,0 0 0,0 1 0,0-1 0,0 0 1,0 0-1,0 1 0,0-1 0,-1 0 0,1 1 1,0-1-1,0 0 0,-1 1 0,1-1 0,0 0 1,-1 1-1,1-1 0,-1 0 0,1 1 0,-1-1 0,1 1 1,-1-1-1,1 1 0,-1 0 0,0-1 0,1 1 1,-1-1-1,0 1 0,1 0 0,-1-1 0,0 1 0,1 0 1,-1 0-1,0 0 0,1 0 0,-1 0 0,0-1 1,0 1-1,1 0 0,-1 0 0,0 1 0,0-1 0,1 0 1,-1 0-1,0 0 0,1 0 0,-1 1 0,0-1 1,-2 2-5,1-1 1,1 1 0,-1-1-1,0 1 1,0 0 0,0 0-1,1 0 1,-1 0 0,1 0-1,0 0 1,-1 0 0,-1 5-1,-1 4 45,1 0-1,0 1 0,0-1 0,1 1 1,0 0-1,1-1 0,1 1 0,0 0 1,2 23-1,-1-30-22,0 1 0,1-1 0,-1 0 0,1 0 0,0 0 0,0 1 0,1-2 0,0 1 0,-1 0 0,2 0 0,-1-1 0,0 0 0,1 0 0,0 0 0,0 0 0,0 0 0,0-1 0,1 0 0,-1 0 0,1 0 0,0 0 0,0-1 0,6 3 0,-4-3-7,0 1-1,0-1 1,0 0-1,1-1 0,-1 0 1,0 0-1,1 0 1,-1-1-1,1 0 1,-1-1-1,1 1 0,-1-1 1,8-3-1,-12 3 2,1-1-1,0 1 1,-1-1-1,1 0 1,-1-1-1,0 1 1,0-1-1,0 1 1,0-1 0,0 0-1,0 0 1,-1 0-1,0 0 1,1-1-1,-1 1 1,0 0-1,-1-1 1,1 0-1,-1 1 1,1-1-1,-1 0 1,0 0-1,0 0 1,-1 0-1,1-6 1,0 9 19,-1-1-1,1 0 1,-1 1 0,0-1-1,1 0 1,-1 0 0,0 1-1,0-1 1,0 0 0,0 0-1,-1 1 1,1-1 0,0 0 0,-1 1-1,1-1 1,-1 0 0,1 1-1,-1-1 1,0 0 0,0 1-1,0-1 1,0 1 0,0 0-1,0-1 1,0 1 0,0 0-1,0-1 1,-3 0 0,2 2-27,0 0 0,0 1 0,1-1 1,-1 1-1,0 0 0,0-1 0,0 1 1,0 0-1,1 0 0,-1 0 0,0 0 1,1 0-1,-1 0 0,0 1 0,1-1 1,0 1-1,-1-1 0,1 1 0,0-1 0,0 1 1,0 0-1,0-1 0,0 1 0,0 0 1,0 2-1,-3 3 2,0-1 0,1 1 1,0 0-1,1-1 0,-1 1 1,1 0-1,1 1 0,-1-1 1,0 12-1,2-16-8,0-1-1,1 1 1,-1-1 0,1 0 0,-1 1-1,1-1 1,0 0 0,-1 0 0,1 1 0,1-1-1,-1 0 1,0 0 0,0 0 0,1 0-1,-1 0 1,1-1 0,-1 1 0,1 0 0,0-1-1,0 1 1,0-1 0,0 1 0,0-1-1,0 0 1,0 0 0,0 0 0,1 0 0,-1 0-1,0-1 1,1 1 0,-1-1 0,4 1-1,11 2-425,1-1-1,0 0 0,-1-1 0,1-1 1,29-4-1,-34 2-874,0 0 1,0-2-1,0 1 0,20-10 1,28-19-8835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12940,'0'1'6162,"1"11"-5266,43 263 5061,-38-248-5850,1 1 0,18 44 0,-71-155-1054,29 56-29,1-1-1,-22-57 1,38 84 972,0 1 0,0 0-1,0-1 1,1 1 0,-1 0 0,0 0 0,0-1 0,0 1 0,1 0-1,-1 0 1,0 0 0,0-1 0,1 1 0,-1 0 0,0 0-1,1 0 1,-1 0 0,0-1 0,0 1 0,1 0 0,-1 0 0,0 0-1,1 0 1,-1 0 0,0 0 0,1 0 0,-1 0 0,0 0 0,1 0-1,-1 0 1,0 0 0,1 0 0,-1 0 0,0 0 0,0 1 0,1-1-1,-1 0 1,0 0 0,1 0 0,-1 0 0,0 1 0,0-1-1,1 0 1,-1 0 0,0 0 0,0 1 0,1-1 0,20 10 64,-19-10-65,18 9-312,1-1 0,0-1 0,43 8 0,-31-10-2273,0-2 0,33 0 0,-21-3-1499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166 292 6246,'0'0'8467,"-11"-3"-6594,7 1-1706,0 0 0,0 1 0,0 0-1,0 0 1,0 0 0,0 1-1,0-1 1,0 1 0,-1 0 0,1 0-1,0 0 1,0 1 0,0-1-1,0 1 1,0 0 0,0 0 0,0 1-1,0-1 1,0 1 0,0 0 0,0 0-1,1 0 1,-1 0 0,1 1-1,-6 5 1,3-2 134,1 0 1,-1 1-1,1-1 1,1 1-1,-1 1 0,-5 11 1,10-18-268,-1 0 0,0 0 1,1 0-1,-1 0 1,0 1-1,1-1 0,0 0 1,-1 0-1,1 1 1,0-1-1,-1 0 0,1 1 1,0-1-1,0 0 1,0 1-1,0-1 1,1 0-1,-1 1 0,0-1 1,0 0-1,1 0 1,-1 1-1,1-1 0,-1 0 1,1 0-1,0 0 1,-1 1-1,1-1 0,0 0 1,0 0-1,0 0 1,-1 0-1,1 0 1,0-1-1,0 1 0,1 0 1,-1 0-1,0-1 1,0 1-1,0 0 0,0-1 1,1 1-1,-1-1 1,0 0-1,0 1 0,1-1 1,-1 0-1,3 0 1,1 1-8,0 0 1,1-1 0,-1 1 0,0-1-1,1 0 1,-1-1 0,0 0-1,1 1 1,-1-2 0,0 1-1,0 0 1,0-1 0,0 0-1,0 0 1,0-1 0,-1 0 0,1 1-1,-1-1 1,5-4 0,-5 2-43,0 0 1,0 0 0,-1 0-1,0 0 1,0 0-1,0-1 1,-1 1 0,1-1-1,-1 0 1,-1 0 0,1 1-1,-1-1 1,0 0-1,0-1 1,-1 1 0,0-10-1,6 22-56,0-1 0,1-1-1,-1 0 1,1 1-1,0-2 1,0 1 0,8 2-1,-11-5-194,1 0 1,-1 0-1,1 0 0,-1-1 0,1 0 1,-1 0-1,1 0 0,-1 0 0,1-1 1,0 1-1,-1-1 0,0 0 1,1-1-1,-1 1 0,0-1 0,1 0 1,-1 0-1,0 0 0,0-1 0,-1 1 1,1-1-1,6-5 0,-6 2 64,0 1 1,0-1-1,0 0 0,-1 0 0,0 0 0,0-1 0,-1 1 1,1-1-1,-1 1 0,-1-1 0,1 0 0,-1 0 0,0 0 1,-1-11-1,1-1 269,0 7 96,0 0-1,-1 0 1,0 0-1,0 0 1,-2 0-1,1 0 1,-2 0 0,0 0-1,0 1 1,-1-1-1,-5-10 1,9 21-132,0 0 1,0 1-1,-1-1 0,1 0 1,0 0-1,-1 1 1,1-1-1,0 0 1,-1 1-1,1-1 0,-1 1 1,1-1-1,-1 1 1,1-1-1,-1 1 1,0-1-1,1 1 1,-1-1-1,1 1 0,-1 0 1,0-1-1,1 1 1,-1 0-1,0-1 1,0 1-1,1 0 0,-1 0 1,0 0-1,0 0 1,1 0-1,-1 0 1,0 0-1,0 0 0,1 0 1,-2 0-1,1 2 6,-1-1 0,1 1 0,0-1 0,0 1 0,0-1 0,0 1 0,0 0 0,1 0 0,-1 0-1,0-1 1,1 1 0,0 0 0,-1 2 0,-5 63 621,6-49-524,1-1 0,1 1-1,0-1 1,2 1 0,0-1 0,1 0 0,0 0-1,2-1 1,0 0 0,0 0 0,2 0 0,0-1 0,1-1-1,13 16 1,-23-29-134,0-1 1,0 0-1,0 0 1,0 0-1,0 1 0,0-1 1,0 0-1,0 0 0,0 0 1,0 0-1,0 1 0,1-1 1,-1 0-1,0 0 0,0 0 1,0 0-1,0 0 0,0 1 1,1-1-1,-1 0 0,0 0 1,0 0-1,0 0 0,0 0 1,1 0-1,-1 0 0,0 0 1,0 0-1,0 0 0,1 1 1,-1-1-1,0 0 0,0 0 1,0 0-1,1 0 0,-1 0 1,0-1-1,0 1 0,0 0 1,1 0-1,-1 0 1,0 0-1,0 0 0,0 0 1,1 0-1,-1 0 0,0 0 1,0 0-1,0-1 0,0 1 1,0 0-1,1 0 0,-1 0 1,-1-15 24,-8-20-96,-22-26-122,28 56 200,0 0 0,0 1 0,-1-1 0,1 1-1,-1 0 1,0 0 0,0 0 0,-1 0 0,1 1 0,-5-4 0,42 19 65,-11-3-149,-3-4-781,1-2 0,-1 0 0,1-1 0,26-1 1,-25-2-1167,0-1 0,0-1 0,39-10 0,-17 0-4943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2915,'0'0'5098,"-10"-1"-1756,3 0-2866,-1 1 0,1 0 0,-1 0 0,1 1 0,-1-1-1,1 2 1,-1-1 0,1 1 0,0 0 0,0 1 0,0-1 0,0 1 0,0 1 0,1-1 0,-1 1 0,1 1 0,0-1 0,-6 6 0,6-4 32,0 1-1,1-1 1,-1 1-1,2 0 1,-1 0-1,1 1 1,-5 11-1,8-18-456,0 1 1,0-1-1,1 1 0,-1-1 0,1 1 0,-1 0 0,1-1 0,0 1 0,0 0 0,0-1 1,0 1-1,0 0 0,0-1 0,0 1 0,0-1 0,1 1 0,-1 0 0,0-1 0,1 1 1,0-1-1,-1 1 0,1-1 0,0 1 0,0-1 0,0 1 0,0-1 0,0 0 0,0 0 1,0 1-1,0-1 0,0 0 0,1 0 0,-1 0 0,0 0 0,1 0 0,-1-1 0,1 1 1,-1 0-1,1-1 0,-1 1 0,1-1 0,0 1 0,-1-1 0,1 0 0,2 1 0,2 0-145,1 0 0,0 0 0,0-1 0,0 1 0,0-2 0,0 1-1,0-1 1,0 0 0,0 0 0,0-1 0,-1 1 0,1-2 0,0 1-1,-1-1 1,0 0 0,0 0 0,0-1 0,0 0 0,0 0 0,-1 0-1,1-1 1,-1 1 0,0-1 0,-1-1 0,1 1 0,-1-1 0,0 1 0,-1-1-1,1-1 1,-1 1 0,0 0 0,-1-1 0,1 1 0,-1-1 0,0 0-1,-1 0 1,0 1 0,0-1 0,-1 0 0,0-9 0,0 23 98,0 2 36,0-1 0,0 1 1,1-1-1,0 1 0,0-1 1,5 16-1,-4-21-33,-1-1 0,1 1-1,-1 0 1,1-1 0,0 1 0,0-1-1,0 0 1,0 0 0,1 0 0,-1 0-1,1 0 1,-1 0 0,1 0 0,-1-1-1,1 0 1,0 1 0,0-1 0,0 0-1,0 0 1,0-1 0,0 1 0,0 0-1,5-1 1,2 2-547,0-1 0,0-1 1,0 0-1,0 0 0,1-1 0,-1 0 0,14-3 0,8-10-5054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5637,'0'0'14606,"-12"68"-12075,12-31-257,0 4-449,0 1-639,0 0-258,12-4-543,4-4-289,7-2-32,4-7-64,1-4-256,0-4-1282,-5-7-1569,2-8-2082,-11-2-6982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75 174 6919,'-8'1'3534,"4"-1"-3601,-2 1 760,0 0 1,0-1-1,1 1 1,-1-2-1,0 1 1,-7-2-1,12 2-558,0 0-1,0 0 1,1-1-1,-1 1 1,0 0-1,0-1 1,1 1-1,-1-1 1,0 1-1,1 0 1,-1-1-1,1 0 1,-1 1-1,0-1 1,1 1-1,-1-1 1,1 0-1,-1 1 1,1-1-1,0 0 0,-1 1 1,0-3-1,1 1-52,0 1 0,0-1-1,0 0 1,1 0 0,-1 0-1,0 0 1,1 1 0,-1-1-1,1 0 1,-1 0 0,1 1-1,0-1 1,0 0 0,0 1-1,1-3 1,4-3 62,0-1 0,0 1 0,1 0 0,0 1 1,0-1-1,1 1 0,-1 1 0,1-1 0,0 1 0,1 1 0,-1 0 1,1 0-1,0 0 0,0 1 0,0 1 0,0-1 0,1 2 0,12-2 1,-20 3-136,1 0 0,-1 0 1,0 1-1,1-1 0,-1 1 1,0 0-1,1 0 0,-1 0 1,0 0-1,0 0 0,0 0 1,0 0-1,0 1 0,0-1 1,0 1-1,0-1 0,-1 1 1,1 0-1,-1 0 0,1-1 1,-1 1-1,0 0 1,1 0-1,-1 1 0,0-1 1,0 0-1,-1 0 0,1 1 1,0-1-1,-1 0 0,1 5 1,2 8 39,-1 1 0,-1 0 0,0 26 0,-1-31-11,-1 23 103,1 47 377,1-74-461,0-1 0,-1 0 0,2 0 0,-1 0 0,1 0 1,0 0-1,0 0 0,1-1 0,-1 1 0,5 5 0,-6-9-12,0 0 1,1-1-1,-1 1 1,1-1-1,-1 0 1,1 1-1,-1-1 1,1 0-1,0 0 1,-1 0-1,1 0 1,0 0-1,0-1 1,0 1-1,0 0 1,0-1-1,0 1 1,0-1-1,0 0 1,3 0-1,0 0 32,0-1 0,-1 1-1,1-1 1,-1 0 0,1-1-1,-1 1 1,0-1-1,8-4 1,2-2 44,-1-2 0,1 1 1,23-23-1,-20 14-87,1-1 0,-2-1 0,-1 0 0,16-27 0,-25 38-16,-1 0 0,0-1 0,-1 1 0,0-1 1,-1 0-1,0 0 0,0 0 0,-1-1 0,0 1 0,-1-1 0,0 1 1,-1-20-1,-1 28-14,1 0 0,-1-1 0,0 1 0,1 0 0,-1 0 0,0 0 1,0 0-1,0 0 0,-1 0 0,1 0 0,0 0 0,-1 1 0,1-1 0,-1 0 1,0 1-1,1-1 0,-1 1 0,0 0 0,0 0 0,-3-2 0,1 1-2,-1 0 0,0 0-1,1 1 1,-1 0 0,0-1-1,0 2 1,0-1 0,0 1-1,-8 0 1,10-1-6,-1 1-1,1 0 1,-1 0-1,0 1 1,1-1-1,-1 1 1,1 0-1,-1 0 1,1 0-1,0 0 1,-1 0-1,1 1 1,0 0-1,0-1 1,0 1-1,0 0 1,0 1-1,0-1 1,1 0-1,-1 1 1,1 0-1,-1-1 1,1 1-1,0 0 1,0 0-1,1 0 1,-1 1-1,-2 4 1,4-5-39,0-1 0,0 1 0,0-1-1,0 1 1,0-1 0,1 1 0,-1-1 0,1 1 0,-1-1 0,1 1-1,0-1 1,0 0 0,0 0 0,0 1 0,1-1 0,-1 0 0,1 0-1,-1 0 1,1 0 0,0 0 0,-1 0 0,1-1 0,0 1-1,0-1 1,0 1 0,1-1 0,-1 0 0,0 0 0,0 0 0,1 0-1,-1 0 1,1 0 0,-1 0 0,1-1 0,-1 0 0,4 1 0,11 2-1250,0-1 0,1-1 0,33-1 1,-49 0 1135,46-5-5267,-5-8-2594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54 11018,'0'0'2248,"-11"3"624,-93 23 3192,101-24-5898,-1-1-1,0 1 1,0 0-1,1 0 1,-1 1-1,1-1 1,0 1-1,0 0 1,0-1-1,0 1 1,0 1-1,1-1 1,-1 0-1,1 1 1,0-1-1,0 1 1,0 0-1,0-1 1,1 1-1,-1 0 1,1 0-1,0 0 1,1 0-1,-1 0 1,0 1-1,1 6 1,1-10-164,0 1 1,0-1-1,0 0 1,0 0-1,0 0 1,1 0-1,-1 0 0,0 0 1,0 0-1,1 0 1,-1-1-1,1 1 1,-1-1-1,0 1 1,1-1-1,-1 1 1,1-1-1,-1 0 1,1 1-1,0-1 1,-1 0-1,1 0 1,-1 0-1,1 0 1,-1-1-1,1 1 1,1-1-1,48-5 67,24-11-36,-43 9-249,0 1-1,1 1 1,52-2 0,-84 8 216,1 0 0,0 0 0,-1 0 0,1 0 0,0 0 0,-1 0 0,1 0 0,0 1 1,-1-1-1,1 1 0,0-1 0,-1 1 0,1 0 0,-1-1 0,1 1 0,-1 0 0,1 0 1,-1 0-1,0 0 0,0 0 0,1 0 0,-1 1 0,0-1 0,2 3 0,-2 0 132,0 0 0,0 0 0,0 0 0,0 0 0,-1 0 0,1 0 0,-1 1 0,0 4 0,-1-9-97,1 0 0,0 0 0,0-1 0,0 1 0,0 0 0,-1 0 0,1-1 0,0 1 0,0 0 0,0 0 0,-1 0 0,1 0 0,0-1 0,0 1 0,-1 0 0,1 0 0,0 0 0,-1 0 0,1 0 0,0 0 0,0-1 0,-1 1 0,1 0 0,0 0 0,-1 0 0,1 0-1,0 0 1,0 0 0,-1 0 0,1 0 0,0 1 0,-1-1 0,1 0 0,0 0 0,-1 0 0,1 0 0,0 0 0,0 0 0,-1 1 0,1-1 0,0 0 0,0 0 0,0 0 0,-1 0 0,1 1 0,0-1 0,0 0 0,0 0 0,-1 1 0,1-1 0,0 0 0,0 0 0,0 1 0,0-1 0,0 0 0,0 1 0,0-1 0,-1 0 0,1 0 0,0 1 0,-15-25 559,-5-26-484,12 34-234,2-1 1,0 0-1,-7-30 1,18 46-114,-1-1 1,0 1 0,0 0 0,1 0 0,-1 1 0,0 0-1,1-1 1,-1 1 0,1 1 0,4 0 0,-3-1-321,125-6-6626,-76-3 956,-17-1 168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4324,'0'0'18893,"-5"-12"-17313,3 86 966,0-40-1896,1 0-1,7 61 1,-6-93-642,0 0 0,1 0 0,-1 0 0,0 0-1,1 0 1,-1 0 0,1-1 0,0 1 0,-1 0 0,1 0 0,0 0 0,0 0 0,0-1 0,0 1 0,1 0 0,-1-1 0,0 1 0,1-1 0,-1 0 0,1 1 0,0-1 0,-1 0 0,1 0 0,0 0 0,-1 0 0,1 0-1,0 0 1,0-1 0,0 1 0,0-1 0,0 1 0,2-1 0,-1 0-96,-1 0 0,1-1 0,-1 0 0,1 1 0,-1-1 0,1 0 0,-1-1 0,0 1 0,0 0 0,1-1 0,-1 1 0,0-1 0,0 1 0,0-1 0,-1 0 0,1 0 0,0 0 0,-1 0 0,1 0 0,-1 0 0,1-1 0,-1 1 0,0 0 0,1-4 0,1-4-1335,0 0-1,0-1 1,-1 1 0,-1-1 0,1 1 0,-2-1-1,0 0 1,0 0 0,-3-17 0,-6-12-4428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10858,'0'0'11019,"46"15"-11019,-18-5-865,0 2-1505,4 1-2051,4-2-1280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 4260,'0'0'13020,"-10"-3"-11178,5 2-1664,-1-1-1,1 1 1,-1 0 0,1 1-1,-1-1 1,0 1 0,1 0-1,-1 0 1,1 1 0,-1 0-1,1 0 1,-1 0 0,1 1-1,0-1 1,-1 1 0,1 1-1,0-1 1,0 1 0,0-1-1,1 2 1,-1-1 0,1 0-1,0 1 1,-7 7 0,6-6 47,1 0 1,0 0-1,0 0 1,1 1-1,-1-1 1,1 1-1,0 0 1,1 0 0,-1 0-1,1 0 1,1 0-1,-1 1 1,1-1-1,0 1 1,0 8-1,1-14-212,0 0 0,0 0-1,0-1 1,0 1-1,0 0 1,1 0 0,-1 0-1,0 0 1,1 0-1,-1 0 1,0 0 0,1-1-1,-1 1 1,1 0-1,-1 0 1,1-1 0,0 1-1,-1 0 1,1-1-1,0 1 1,0 0 0,-1-1-1,1 1 1,0-1 0,0 0-1,0 1 1,31 4 119,-23-5-113,0-1 0,0 0 0,-1-1 0,1 0 0,12-5 1,3-6-157,0-1 1,0-2 0,-2 0 0,0-1 0,26-27 0,-27 25 98,1 6 142,-22 13-96,0 0 0,1 0 1,-1 0-1,1 0 1,-1 0-1,1 0 1,-1 0-1,0 0 1,1 0-1,-1 1 1,1-1-1,-1 0 1,0 0-1,1 0 1,-1 1-1,0-1 1,1 0-1,-1 1 1,0-1-1,1 0 1,-1 1-1,0-1 1,0 0-1,1 1 1,-1-1-1,0 0 1,0 1-1,0-1 1,1 1-1,-1 0 1,1 5 113,0 0 0,0 1 0,-1-1-1,0 0 1,-1 11 0,1 18 350,0-33-432,1 0 1,0 0-1,0 0 1,0 0-1,0 0 0,0 0 1,0 0-1,0-1 1,0 1-1,1-1 0,-1 1 1,1-1-1,-1 1 1,1-1-1,0 0 1,-1 0-1,1 1 0,0-1 1,0-1-1,0 1 1,0 0-1,0 0 0,0-1 1,0 1-1,0-1 1,0 0-1,0 1 0,0-1 1,0 0-1,0 0 1,0 0-1,0-1 1,0 1-1,0 0 0,4-2 1,3 0-29,0 0 1,0 0-1,0-1 1,-1-1 0,1 1-1,14-10 1,105-83-1476,-107 89 1407,-21 7 61,1 0 1,-1 1-1,1-1 0,-1 0 0,1 0 0,-1 1 1,1-1-1,-1 0 0,1 1 0,-1-1 0,0 0 1,1 1-1,-1-1 0,0 0 0,1 1 1,-1-1-1,0 1 0,1-1 0,-1 1 0,0-1 1,0 1-1,1-1 0,-1 1 0,0 0 0,0 48 745,-1-44-567,1 1 1,-1-1-1,1 0 1,0 1 0,1-1-1,0 7 1,0-11-180,0 0 1,0 0-1,0 0 1,1 0-1,-1 0 1,0-1-1,0 1 1,0 0-1,1-1 1,-1 1-1,0-1 1,0 0-1,1 1 1,-1-1-1,1 0 1,-1 0-1,0 1 1,1-1-1,-1 0 1,0-1-1,1 1 1,-1 0-1,3-1 1,32-8-2847,-2-14-7023,-17 6-1378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16976,'0'0'4228,"-46"67"-3235,35-29-481,2 2-319,1 2-65,-1-4-64,3-2 0,1-7-32,0-7 32,3-6-64,0-6-128,2-5-1153,-9-20-12877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18033,'0'0'7565,"-9"2"-7117,2 1-369,0 0-1,0 0 1,0 0 0,0 1-1,1 0 1,0 0 0,0 1 0,-11 10-1,14-12-40,0 0-1,1 0 1,-1 0-1,1 0 1,-1 0-1,1 0 0,0 1 1,1 0-1,-1-1 1,0 1-1,1 0 1,0-1-1,0 1 0,0 0 1,0 0-1,1 0 1,0 0-1,-1 0 1,2 0-1,-1 0 1,0 0-1,2 6 0,-1-9-52,0 0 1,0 1-1,0-1 0,0 0 0,0 0 0,0 0 0,0 0 0,0 1 0,1-2 0,-1 1 0,0 0 0,1 0 0,-1 0 0,1-1 0,-1 1 0,1-1 0,-1 1 0,1-1 0,0 1 0,-1-1 0,1 0 0,0 0 0,-1 0 0,3 0 0,47-1-1867,-44 0 1330,1 0-232,-1 0-1,1-1 0,-1 1 0,1-2 1,-1 1-1,0-1 0,1 0 1,6-5-1,24-14-5397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14894,'0'0'9700,"13"7"-8542,-4-2-1008,-5-1-111,2-1 1,-1 0-1,0-1 0,1 1 1,-1-1-1,1 0 0,-1 0 1,1-1-1,0 0 1,0 0-1,0 0 0,0 0 1,0-1-1,0 0 0,11-2 1,2-2-14,-1-2 0,1 0 1,-1-1-1,-1-1 0,1 0 0,-1-1 1,-1-1-1,0-1 0,0 0 1,-1-1-1,-1-1 0,14-14 0,-27 26-22,0 0-1,-1 0 0,1 1 0,0-1 0,-1 0 0,1 0 1,0 0-1,-1 0 0,1 0 0,-1 0 0,0 0 0,1 0 1,-1 0-1,0 0 0,0 0 0,1 0 0,-1 0 1,0 0-1,0 0 0,0-1 0,-1 0 0,1 1-1,0 1 0,-1-1 0,0 0-1,1 1 1,-1-1 0,1 1 0,-1-1-1,0 1 1,1 0 0,-1-1 0,0 1-1,1 0 1,-1-1 0,0 1 0,0 0 0,0 0-1,1-1 1,-1 1 0,0 0 0,0 0-1,-1 0 1,-5 0 1,0 1 1,1-1-1,-1 1 0,0 0 0,-8 3 1,2 1 23,0 1 0,1 0 0,0 0 0,0 1 1,1 0-1,-20 17 0,26-20 42,0 0 0,0 1 0,0 0-1,1 0 1,-1 0 0,1 0 0,1 1 0,-1-1 0,1 1-1,0 0 1,0 0 0,0 1 0,1-1 0,0 0 0,-2 12-1,4-17-68,1 1 0,-1-1 0,0 1 0,1 0 0,-1-1 0,1 0 0,-1 1-1,1-1 1,0 1 0,0-1 0,0 0 0,-1 1 0,1-1 0,0 0 0,1 0-1,-1 0 1,0 0 0,0 0 0,0 0 0,1 0 0,-1 0 0,0 0 0,1-1-1,-1 1 1,1-1 0,-1 1 0,1-1 0,-1 1 0,1-1 0,-1 0 0,1 0-1,-1 0 1,1 1 0,2-2 0,62 0-1484,-61 0 1099,35-8-3694,2-10-3304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266 229 14734,'0'0'6032,"-11"-3"-4035,4 1-1853,0 0 0,0 0-1,0 1 1,0 0 0,0 1 0,0-1 0,0 1-1,0 1 1,-1-1 0,1 1 0,0 1 0,0-1 0,0 1-1,1 0 1,-1 1 0,-12 6 0,5-1 46,0 1 1,0 0 0,-22 21-1,31-26-80,1 0-1,0 1 1,0-1-1,1 1 1,-1 0-1,1 0 1,0 0-1,0 1 1,1-1-1,-1 1 1,1-1-1,1 1 1,-3 11-1,4-16-98,0 0 1,-1 0-1,1 0 0,0 0 0,0 1 0,1-1 0,-1 0 0,0 0 0,0 0 0,0 0 0,1 1 0,-1-1 0,1 0 0,-1 0 1,1 0-1,-1 0 0,1 0 0,-1 0 0,1 0 0,0 0 0,0 0 0,0 0 0,-1-1 0,1 1 0,2 1 0,0-1 2,0 1-1,-1-1 1,1 0-1,0 0 0,0-1 1,0 1-1,0-1 0,0 1 1,0-1-1,4 0 0,3-1 9,1 0 0,0 0 0,-1-1 0,0-1 0,13-4 0,-5 0-88,0-1-1,-1-2 1,-1 1 0,26-21-1,-32 23 9,-2 0 0,1-1 0,-1 0 0,0 0-1,-1-1 1,0 0 0,0-1 0,-1 0 0,6-11-1,-12 19 59,1 1 0,0-1-1,0 1 1,-1-1 0,1 0 0,-1 1-1,0-1 1,1 0 0,-1 1-1,0-1 1,0 0 0,0 0-1,0 1 1,0-1 0,-1-3-1,1 5-1,-1-1-1,1 1 0,0-1 0,-1 1 0,1 0 0,0-1 0,-1 1 0,1 0 0,-1-1 0,1 1 0,-1 0 0,1-1 0,-1 1 0,1 0 0,-1 0 0,1 0 0,-1-1 0,1 1 0,-1 0 0,1 0 0,-1 0 0,1 0 0,-1 0 0,0 0 0,1 0 0,-1 0 0,1 0 0,-1 0 0,1 1 0,-2-1 1,0 1 0,-1 0 1,0 0-1,1 0 1,-1 1 0,1-1-1,-1 1 1,1 0-1,0-1 1,0 1 0,0 0-1,0 0 1,0 0-1,0 1 1,0-1 0,1 0-1,-1 1 1,-1 3-1,2-5 13,1 0-1,-1 0 1,0 0-1,1 1 1,-1-1-1,1 0 1,0 0-1,-1 1 1,1-1-1,0 0 1,0 1-1,0-1 1,0 0-1,0 1 1,0-1-1,0 0 0,0 1 1,1-1-1,-1 0 1,0 0-1,1 1 1,-1-1-1,1 0 1,-1 0-1,1 0 1,0 1-1,0-1 1,-1 0-1,1 0 1,1 1-1,1-1 9,-1 0-1,1 1 1,0-1-1,0 0 1,0-1-1,-1 1 1,1 0-1,0-1 0,0 0 1,0 1-1,0-1 1,0 0-1,3-1 1,8 0 21,1-2-1,-1 1 1,0-2-1,22-7 1,-17 2-37,-1 0-1,0-1 1,-1-1 0,0 0 0,0-1 0,19-20-1,-29 26-4,-1 0-1,0-1 1,0 0-1,0-1 0,-1 1 1,0-1-1,-1 0 1,1 0-1,-1-1 1,-1 1-1,0-1 1,0 0-1,-1 1 0,0-1 1,0 0-1,0-11 1,-2 19-9,0 0 0,0 0 1,0 0-1,0 0 0,0-1 0,0 1 1,0 0-1,0 0 0,0 0 0,-1 0 1,1 0-1,0 0 0,-1 0 1,1 0-1,-1 0 0,1 0 0,-1 1 1,1-1-1,-1 0 0,-1-1 0,1 1 8,1 1-1,-1 0 0,0 0 0,1 0 0,-1 0 0,0 0 0,1 0 0,-1 0 0,0 0 0,1 1 0,-1-1 0,0 0 0,1 0 0,-1 0 0,1 1 0,-1-1 0,0 0 0,1 1 0,-1-1 1,1 0-1,-1 1 0,1-1 0,-1 1 0,-4 3-3,2 0 1,-1 0 0,0 1-1,1-1 1,-1 1 0,-2 6-1,-2 7 88,0 1-1,2 0 1,0 0-1,1 0 0,1 1 1,1 0-1,0 0 1,2 0-1,0 0 0,2 0 1,2 24-1,7 17 173,3-1-1,26 76 1,-15-55-310,-18-58 191,-2 0-1,0 1 1,-1-1-1,-2 0 1,-1 40-1,0-60-79,-1 0 0,1 0 0,0 0 0,-1 0-1,1-1 1,-1 1 0,0 0 0,0 0 0,0 0 0,0-1-1,-1 1 1,1-1 0,-1 1 0,1-1 0,-1 0-1,0 1 1,0-1 0,0 0 0,0 0 0,0 0 0,-1 0-1,1-1 1,0 1 0,-1-1 0,1 1 0,-1-1-1,0 0 1,1 0 0,-1 0 0,0 0 0,0-1 0,-5 1-1,3 0 34,-1-1 0,0 0 0,0 0 0,1-1 0,-1 1 0,0-1 0,1-1 0,-1 1 0,0-1 0,1 0-1,0 0 1,-1-1 0,1 1 0,0-1 0,-7-6 0,-2-3-97,1 0 0,1-1 0,0-1 0,1 0-1,1 0 1,0-1 0,1 0 0,-13-30 0,16 33-11,1-1-1,1-1 1,0 1-1,1 0 1,0-1 0,1 0-1,0 0 1,1 0 0,1 1-1,0-1 1,5-25 0,-4 33-8,1 0 0,0 0 1,0 0-1,0 0 0,1 1 0,0-1 1,0 1-1,1-1 0,-1 1 1,1 0-1,0 0 0,1 1 0,5-7 1,-1 4 22,0 1 0,1 0 0,-1 0 0,1 1 0,0 0 0,22-7 0,5 3-185,0 1 0,1 2 0,52-3 0,-85 9 133,87-5-1426,87-9-6132,-88-1-1320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11115,'-4'-9'6662,"2"5"-2018,2 20-4003,0 10 128,6 5 223,8 2-223,9-1-416,9-6-129,7-7-160,7-6 0,7-6-32,0-7-96,2 0-1121,-4-8-1218,-9-10-415,-6-4-2179,-8-6-544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11787,'0'0'6919,"-45"24"-5190,24 5-319,2 9-1,-3 9 160,1 9-95,0 8-289,7 6-673,-2 5-287,7 1-161,6 1 0,-1-5-1057,2-13-2723,-1-16-8263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12300,'0'0'10377,"8"3"-9320,3 0-867,0 0 0,0-1 1,0 0-1,1 0 0,-1-1 0,20-1 0,80-11 475,0 1-477,-94 8-244,-11 1-76,0 1 0,0-1-1,0 1 1,0 0 0,-1 0-1,1 0 1,0 1 0,0 0 0,0 0-1,7 3 1,-12-3 20,-1-1-1,0 1 0,1 0 1,-1-1-1,0 1 1,0-1-1,0 1 1,1 0-1,-1-1 0,0 1 1,0 0-1,0-1 1,0 1-1,0-1 1,0 1-1,0 0 0,0-1 1,0 1-1,0 0 1,-1-1-1,1 1 0,0 0 1,0-1-1,0 1 1,-1-1-1,1 1 1,0-1-1,-1 1 0,1-1 1,-1 1-1,1-1 1,0 1-1,-1-1 1,1 1-1,-1-1 0,0 1 1,1-1-1,-1 0 1,1 0-1,-1 1 1,1-1-1,-1 0 0,0 0 1,1 1-1,-2-1 1,-29 14-4383,-4-4-368,-4 1-1709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9865,'0'0'14446,"62"27"-13645,-14-29-289,5-5-288,0 0-159,2 3-1,-5 3-96,-10 1-1057,-2 0-1058,-10 0-1216,-7 0-3587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11659,'0'0'3198,"5"-8"-1047,2-2-1696,1 1 0,0 0 0,1 0 0,0 1 1,0 0-1,1 1 0,0 0 0,0 0 0,0 1 0,1 0 0,0 1 0,0 1 0,1-1 0,-1 2 1,24-5-1,-34 7-438,1 1 1,-1-1 0,1 1-1,-1 0 1,1-1 0,-1 1-1,1 0 1,0 0 0,-1 0-1,1 0 1,-1 1 0,1-1-1,-1 0 1,1 0 0,-1 1-1,1-1 1,-1 1 0,1 0-1,-1-1 1,1 1 0,-1 0-1,0 0 1,0 0-1,1 0 1,-1 0 0,0 0-1,0 0 1,0 0 0,0 1-1,0-1 1,1 1 0,-2 1 7,0-1 1,0 1-1,-1-1 0,1 0 1,-1 1-1,1-1 1,-1 0-1,0 1 0,1-1 1,-1 0-1,-1 0 0,1 0 1,0 0-1,0 0 1,-1 0-1,1 0 0,-1 0 1,1 0-1,-4 2 1,-40 37 365,33-33-210,1 2-1,1-1 1,0 2-1,0-1 1,1 1-1,-12 18 1,21-28-164,-1 0 1,1 0 0,-1 0 0,1 0 0,0 0 0,-1 0-1,1 0 1,0 0 0,0 0 0,0 1 0,-1-1-1,1 0 1,0 0 0,1 0 0,-1 0 0,0 0 0,0 0-1,0 0 1,1 0 0,-1 0 0,0 0 0,1 0 0,-1 0-1,1 0 1,-1 0 0,1 0 0,0 0 0,-1 0 0,1 0-1,0 0 1,0-1 0,-1 1 0,1 0 0,0 0 0,0-1-1,0 1 1,0-1 0,0 1 0,0-1 0,0 1-1,0-1 1,0 0 0,0 1 0,0-1 0,0 0 0,0 0-1,1 0 1,1 0 0,10 2-32,-1-1 0,1 0 0,17-1 0,-19 0-88,5 0-222,22 0-3822,54-6 0,-43-4-3889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10025,'0'0'6444,"7"-9"-4768,-2 4-1465,0 0 0,0 0 0,0 0 0,1 1 0,0 0 0,0 0 0,0 0 1,0 1-1,0-1 0,1 2 0,0-1 0,-1 1 0,1 0 0,13-2 0,-11 2 36,1 1 1,-1 0-1,1 1 0,0 0 1,-1 1-1,19 3 0,-26-4-183,0 1-1,0 0 0,-1-1 0,1 1 0,0 0 0,-1 0 0,1 0 0,0 0 0,-1 0 0,1 0 0,-1 1 0,0-1 0,1 0 0,-1 1 0,0-1 0,0 1 0,1 1 0,-1 0-7,0-1-1,0 1 1,-1-1-1,0 1 1,1-1 0,-1 1-1,0-1 1,0 1-1,0-1 1,0 1 0,-1-1-1,1 1 1,-1-1 0,1 1-1,-1-1 1,-2 4-1,-1 2 75,0 0-1,-1-1 0,0 1 0,-1-1 1,1 0-1,-2 0 0,1-1 0,-1 0 0,0 0 1,0-1-1,-10 7 0,7-5 104,0 0-1,1 0 1,0 1 0,0 1 0,-11 14-1,20-22-228,0-1 0,0 0 0,0 1 0,0-1 0,0 0 0,0 1 0,0-1 0,0 0 0,0 1 0,0-1 0,0 0 0,0 0 1,1 1-1,-1-1 0,0 0 0,0 0 0,0 1 0,0-1 0,1 0 0,-1 0 0,0 1 0,0-1 0,1 0 0,-1 0 0,0 0 0,0 1 0,1-1 0,-1 0 0,0 0 0,1 0 0,-1 0 0,0 0 0,1 0 0,-1 0 0,0 0 0,1 0 0,-1 0 0,0 0 0,0 0 0,1 0 0,-1 0 0,0 0 0,1 0 0,-1 0 0,0 0 0,1 0 0,-1 0 0,23 0 51,-20 0-36,32-1-310,47-8 0,-4-4-5737,-47 8 744,-8 1-2702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33 8680,'0'0'11403,"-8"-6"-9962,4 3-1295,0-1-1,-1 1 1,1 1-1,-1-1 1,1 1-1,-1-1 1,0 1-1,-7-1 0,10 2-60,-1 1 0,0 0-1,0 0 1,0 0-1,0 0 1,0 1 0,0-1-1,0 1 1,0 0-1,0-1 1,0 1 0,0 1-1,1-1 1,-1 0-1,0 1 1,1-1 0,0 1-1,-1 0 1,1 0-1,-4 3 1,0 0 45,1 1 0,-1-1 1,1 1-1,0 0 0,1 0 0,-1 0 1,1 0-1,0 1 0,1 0 1,0 0-1,0 0 0,0 0 0,1 0 1,0 1-1,0-1 0,1 1 0,0-1 1,1 1-1,0 13 0,0-19-101,1 0 1,0 0-1,0 0 0,0 0 0,1-1 1,-1 1-1,0 0 0,1-1 0,-1 1 0,1-1 1,-1 1-1,1-1 0,0 0 0,-1 0 1,1 1-1,0-1 0,0 0 0,0-1 1,0 1-1,0 0 0,0-1 0,0 1 1,0-1-1,0 1 0,1-1 0,-1 0 0,0 0 1,0 0-1,0 0 0,3-1 0,3 1 58,0-1 0,0 1 0,-1-2 0,1 1 0,-1-1 0,1 0 0,9-4 0,-9 1-33,-1 0 0,1 0 1,-1 0-1,0-1 1,-1-1-1,1 1 0,8-12 1,-12 15-39,-1 0 0,0 0 0,0 1 0,0-1 0,0-1 1,-1 1-1,1 0 0,-1 0 0,0-1 0,0 1 0,0 0 0,0-1 0,-1 1 1,1-1-1,-1 1 0,0-1 0,0 0 0,0 1 0,0-1 0,-1 1 0,1-1 1,-3-4-1,2 6-18,0 1 1,0 0-1,-1-1 1,1 1-1,-1 0 1,1 0-1,-1 0 1,1 0-1,-1 0 1,1 1-1,-1-1 1,0 0-1,0 1 1,1-1-1,-1 1 1,0-1-1,0 1 1,1 0-1,-1 0 1,0 0-1,0 0 1,0 0-1,0 0 1,-2 1-1,0 0-128,-1-1-1,1 1 0,0 0 0,-1 0 0,1 0 1,0 1-1,0-1 0,0 1 0,-4 3 0,4-3-323,1 1 0,0 0 0,0 0 1,0 0-1,1 0 0,-1 1 0,1-1 0,-3 6 0,-2 18-7152,7-18 981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12908,'0'0'13133,"67"30"-12877,-34-26-128,1 1-64,3 0 32,-3 0-1409,-6 1-1762,-1 0-1377,-13-2-2979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7944,'0'0'14504,"-3"10"-12748,0-3-1399,-23 86 1778,23-82-2102,1 0-1,0 0 1,1 1 0,1-1 0,-1 0 0,2 1 0,1 13 0,11-9-1310,-13-15 1040,1-1-1,-1 0 1,0 1-1,1-1 1,-1 0-1,1 1 1,-1-1-1,1 0 1,-1 1-1,1-1 1,-1 0 0,1 0-1,0 0 1,-1 0-1,1 1 1,-1-1-1,1 0 1,-1 0-1,1 0 1,0 0-1,-1 0 1,1-1 0,-1 1-1,1 0 1,-1 0-1,1 0 1,0 0-1,-1 0 1,1-1-1,-1 1 1,1 0-1,-1-1 1,1 1 0,0-1-1,5-10-5378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 10186,'16'-35'12838,"-21"64"-10894,1-16-1785,0-3 84,1 0 0,0 1 0,1-1 0,0 1 0,1 0 0,0-1 0,0 1 0,1 0 0,2 14 0,-1-23-177,0 0 1,1 0 0,-1 0-1,0-1 1,1 1 0,-1-1-1,1 1 1,-1-1 0,1 1-1,0-1 1,0 0 0,-1 0-1,1 1 1,0-2 0,0 1-1,0 0 1,0 0 0,1-1-1,-1 1 1,0-1 0,0 1-1,0-1 1,0 0 0,4 0-1,55 1-1989,-60-2 1425,1 1-1,-1 0 0,1-1 0,-1 1 0,0-1 1,1 1-1,-1-1 0,1 1 0,-1-1 0,0 0 0,0 0 1,1 0-1,-1 0 0,0 0 0,0 0 0,0 0 1,0 0-1,0 0 0,0 0 0,0-1 0,-1 1 0,1 0 1,0-1-1,0-1 0,2-13-7989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4869,'0'0'16687,"-23"57"-15085,23-44-289,0 2-416,0-1-545,8-2-256,7 0-96,4-2-960,-5-2-1251,6-4-1248,-3-4-3011,-1 0-5701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38 9417,'0'0'7799,"9"-7"-5578,-3 3-1732,1 0-1,1 0 1,-1 1 0,0 0-1,1 0 1,0 1 0,0 0-1,14-2 1,-19 3-432,-1 1 0,0 0-1,1 0 1,-1 0 0,1 0 0,-1 0 0,0 0-1,1 1 1,-1-1 0,0 1 0,1 0 0,-1 0-1,0 0 1,0 0 0,0 0 0,0 0-1,0 0 1,0 1 0,0-1 0,0 1 0,0-1-1,0 1 1,-1 0 0,1 0 0,-1-1 0,0 1-1,1 0 1,-1 1 0,0-1 0,0 0 0,0 0-1,0 0 1,-1 1 0,1-1 0,0 0-1,-1 1 1,0-1 0,0 0 0,1 1 0,-2 4-1,1-5-7,0 1 0,0-1 0,0 0-1,0 1 1,0-1 0,-1 1 0,1-1-1,-1 0 1,0 1 0,0-1-1,0 0 1,0 0 0,0 0 0,0 1-1,-1-1 1,1 0 0,-3 2-1,-36 24 992,8-8-512,34-20-655,0 0-1,0-1 1,0 1-1,0 0 1,0 0-1,1 0 1,-1 0-1,0 0 0,0 1 1,0-1-1,0 1 1,0-1-1,0 1 1,0 0-1,3 1 1,30 14-838,-31-15 854,0 2 1,-1-1-1,1 0 1,-1 0-1,0 1 1,0 0-1,0 0 0,0 0 1,0 0-1,-1 0 1,1 0-1,2 5 1,-5-6 121,1-1 1,-1 0-1,1 1 1,-1-1-1,1 1 0,-1-1 1,0 1-1,1-1 1,-1 1-1,0-1 1,0 1-1,0-1 1,-1 1-1,1-1 0,0 1 1,0-1-1,-1 1 1,1-1-1,-1 1 1,0-1-1,1 0 1,-1 1-1,0-1 1,0 0-1,1 1 0,-1-1 1,0 0-1,0 0 1,0 0-1,-1 0 1,1 0-1,0 0 1,0 0-1,-1 0 0,-1 0 1,-13 9 710,0-1 1,-1 0-1,0-2 1,0 0-1,-23 6 0,-17-5-8366,52-8-588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11243,'0'0'7965,"10"0"-6663,626-44 4558,-383 21-5218,-42 5-556,630-68 4,-823 84-67,66-15 355,-192 19-816,98-1-497,-16 2-2141,13-5-5063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16944,'0'0'4164,"12"-5"-2803,5-1-1004,0 0 0,0 1 0,0 1 1,0 1-1,0 0 0,1 1 0,-1 1 0,32 2 0,-48-1-358,0 0 0,0 0 0,0 0 0,0 1 1,0-1-1,-1 0 0,1 0 0,0 1 0,0-1 0,0 1 0,0-1 0,-1 1 0,1-1 1,0 1-1,0-1 0,-1 1 0,1 0 0,0-1 0,-1 1 0,1 0 0,-1 0 0,1-1 1,-1 1-1,1 0 0,-1 0 0,0 0 0,1 1 0,-1 0 4,0 0 0,0-1 0,0 1 1,0 0-1,-1 0 0,1 0 0,-1-1 0,1 1 0,-1 0 0,0-1 0,1 1 0,-1 0 1,-1 1-1,-3 4 26,0 0 0,0 0 1,-1-1-1,-11 10 0,-27 13 92,-10 10 420,54-39-540,0 0-1,0 0 0,0 1 1,-1-1-1,1 0 0,0 0 1,0 0-1,0 1 0,0-1 1,0 0-1,0 0 0,0 0 1,1 1-1,-1-1 0,0 0 0,0 0 1,0 0-1,0 1 0,0-1 1,0 0-1,0 0 0,0 0 1,0 0-1,1 1 0,-1-1 1,0 0-1,0 0 0,0 0 1,0 0-1,0 0 0,1 0 0,-1 1 1,0-1-1,0 0 0,0 0 1,1 0-1,-1 0 0,0 0 1,0 0-1,0 0 0,1 0 1,-1 0-1,0 0 0,0 0 1,0 0-1,1 0 0,-1 0 1,0 0-1,0 0 0,0 0 0,1 0 1,-1 0-1,0 0 0,0 0 1,0 0-1,0-1 0,1 1 1,17 1 13,-16-1-9,18 0-151,0 0 0,-1 2 1,1 1-1,25 6 0,-41-8 97,1 1-1,-1-1 1,0 1-1,0 0 1,0 0-1,0 0 1,0 1-1,-1-1 1,1 1-1,-1 0 1,5 5-1,-7-6 55,1 0 0,-1 0 0,0 0-1,0 0 1,0 0 0,0 1 0,0-1 0,0 0-1,-1 1 1,1-1 0,-1 0 0,0 1 0,0-1 0,0 1-1,0-1 1,0 1 0,0-1 0,-1 0 0,1 1 0,-1-1-1,1 1 1,-3 2 0,1-1 159,0 1-1,-1-1 1,0-1 0,0 1-1,0 0 1,0-1-1,-1 1 1,1-1 0,-1 0-1,0 0 1,0-1 0,0 1-1,0-1 1,0 0 0,0 0-1,-8 2 1,-5 2 434,1 0-1,-1-2 1,-20 3 0,33-6-510,-61 4 844,63-4-970,0-1 1,0 0 0,0 0 0,0 0 0,0-1 0,-1 1-1,1 0 1,0-1 0,0 1 0,0-1 0,0 0 0,0 0-1,0 1 1,1-1 0,-1-1 0,0 1 0,0 0 0,1 0-1,-1-1 1,0 1 0,1-1 0,0 1 0,-1-1 0,1 1-1,-2-3 1,3 3-129,0 0 0,0-1-1,0 1 1,0 0 0,0 0 0,0 0-1,0 0 1,0 0 0,1-1-1,-1 1 1,0 0 0,1 0-1,-1 0 1,0 0 0,1 0 0,-1 0-1,1 0 1,0 0 0,-1 0-1,1 0 1,0 0 0,0 0 0,0 1-1,-1-1 1,1 0 0,0 0-1,1 0 1,32-19-6053,-27 16 4437,23-10-5265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47 12172,'0'0'7468,"-8"-5"-5845,5 3-1522,1 0-1,-1 0 1,0 0 0,0 1-1,0-1 1,0 1 0,0 0 0,-1 0-1,1 0 1,0 0 0,-1 1 0,1-1-1,0 1 1,-1 0 0,1 0 0,0 0-1,-1 1 1,1-1 0,0 1 0,0-1-1,-1 1 1,1 0 0,0 0 0,0 1-1,0-1 1,0 1 0,0-1 0,0 1-1,0 0 1,-3 4 0,-2 1 119,0 1 0,1 0 0,1 0 0,-1 1 1,1 0-1,1 0 0,0 1 0,-6 12 0,9-16-79,-1-1 0,1 1 0,0 0 0,1 1 1,-1-1-1,1 0 0,1 0 0,-1 0 0,1 1 0,0-1 0,0 0 0,1 1 0,0-1 0,0 0 0,2 8 0,0-10-107,-1-1 0,1 1-1,-1-1 1,1 0-1,0 0 1,0 0 0,0-1-1,0 1 1,1-1-1,-1 0 1,1 0 0,-1 0-1,1 0 1,0 0-1,0-1 1,0 0-1,0 1 1,0-2 0,0 1-1,0 0 1,7-1-1,-3 1-8,0 0 0,0-1-1,1 0 1,-1 0-1,0-1 1,0 0-1,0-1 1,0 0-1,0 0 1,10-4-1,-13 2 17,1 0-1,0 0 0,-1-1 0,0 1 0,0-1 0,-1 0 1,1-1-1,-1 1 0,0-1 0,-1 0 0,1 0 1,-1 0-1,0 0 0,0 0 0,-1-1 0,0 1 0,0-1 1,-1 0-1,0 0 0,0 1 0,0-11 0,0 11-129,-1 0-1,0 0 0,0-1 0,-1 1 0,0 0 0,0 0 1,0 0-1,-1 0 0,0 1 0,0-1 0,0 0 1,-1 1-1,1-1 0,-1 1 0,-1 0 0,1 0 1,-1 0-1,0 0 0,0 1 0,0-1 0,-1 1 1,1 0-1,-1 1 0,-8-6 0,12 9-84,0-1 0,0 1 1,0-1-1,0 1 0,0 0 0,0-1 0,0 1 0,-1 0 1,1 0-1,0 0 0,0 0 0,0 0 0,0 0 1,0 0-1,0 0 0,0 0 0,0 1 0,0-1 0,-2 1 1,1 5-4080,13 1 419,13-2-1365,8-3-1571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27 12139,'0'0'11569,"-10"1"-9968,6-1-1518,0 0 0,0 1 1,0-1-1,0 1 0,0 0 0,0 1 0,0-1 0,0 0 0,0 1 0,1 0 0,-1 0 1,1 0-1,-1 0 0,1 1 0,0 0 0,0-1 0,0 1 0,0 0 0,0 0 0,1 0 0,0 1 1,-1-1-1,1 1 0,0-1 0,1 1 0,-1 0 0,0 0 0,1 0 0,0 0 0,0-1 1,0 2-1,1-1 0,-1 0 0,1 0 0,0 0 0,1 6 0,0-7-95,0 0 0,0 0 0,0-1 0,0 1 0,1 0 0,0 0 0,-1-1 0,1 1 0,0-1 0,0 0 0,0 1 0,0-1 0,1 0 0,-1 0 0,1 0 0,2 1 0,53 29-791,-25-15 374,-24-11 319,-1-1 0,1 2 0,-1-1-1,-1 1 1,1 0 0,-1 0 0,0 1 0,6 9-1,-12-15 174,1 1 0,-1 0 0,1 0 0,-1 0-1,0 0 1,0 0 0,0 0 0,0 0-1,-1 0 1,1 1 0,-1-1 0,0 0 0,0 0-1,0 0 1,0 1 0,0-1 0,-1 0-1,0 0 1,1 0 0,-1 0 0,0 1 0,-1-1-1,1-1 1,0 1 0,-1 0 0,0 0-1,0 0 1,0-1 0,-2 4 0,-3 1 109,-1 0-1,0 0 1,0-1 0,0 0 0,0 0 0,-1-1 0,0 0 0,0 0 0,-1-1 0,1-1 0,-1 1-1,0-1 1,0-1 0,0 0 0,0 0 0,0-1 0,-1-1 0,1 0 0,-17-1 0,24 0-175,0 0 0,1 1 1,-1-1-1,0 0 1,1-1-1,-1 1 1,1 0-1,-1-1 1,1 1-1,0-1 0,-1 0 1,1 0-1,0 0 1,0 0-1,0 0 1,1 0-1,-1 0 0,0-1 1,1 1-1,0-1 1,-1 1-1,1-1 1,0 0-1,0 1 1,1-1-1,-1 0 0,0 0 1,1 0-1,0 1 1,0-1-1,0 0 1,0 0-1,0 0 0,0 0 1,1 1-1,-1-1 1,1 0-1,0 0 1,0 1-1,0-1 1,0 0-1,0 1 0,1-1 1,-1 1-1,1 0 1,-1-1-1,1 1 1,0 0-1,2-2 0,17-12-52,0 2-1,0 0 0,1 1 0,42-16 1,19-13-3,-68 34 74,5-3 98,-1 0 0,-1-2 0,21-17-1,-35 28-94,-1-1-1,0 1 0,0-1 1,0 0-1,-1 0 0,1-1 1,-1 1-1,1 0 0,-1-1 0,0 0 1,0 1-1,-1-1 0,1 0 1,-1 0-1,0 0 0,0 0 1,0 0-1,-1 0 0,1 0 1,-1 0-1,0 0 0,0 0 0,0-1 1,-2-4-1,1 6-6,-1 0-1,0 0 1,1 0-1,-1 0 1,-1 1 0,1-1-1,0 1 1,0-1-1,-1 1 1,0 0 0,1 0-1,-1 0 1,0 0-1,0 1 1,0-1 0,0 1-1,0 0 1,0 0 0,-1 0-1,1 0 1,0 0-1,-6 0 1,-9-2 45,0 1 0,-31 0 0,35 2-183,-50 4-2251,62-4 2196,-1 0 0,1 1 1,0-1-1,-1 1 0,1 0 0,0 0 0,0 0 0,0 0 0,0 0 0,0 1 0,0-1 1,0 0-1,0 1 0,0-1 0,1 1 0,-1 0 0,0 0 0,1 0 0,0 0 1,-1 0-1,1 0 0,0 0 0,-1 2 0,1 3-6481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58 7751,'-93'19'158,"-387"64"3,411-76 35,0-3-1,0-4 0,0-2 0,0-3 0,-72-16 0,23-4 137,-26-6 156,-202-17 0,78 42-285,-318 35 0,-39 1 1606,-538 0-512,853-17-1617,-345-30 0,-24 2 568,531 24-160,0 6 0,-228 53 0,302-49-72,1 4 1,-103 46-1,143-53-4,1 0 0,1 3 0,0 0 0,1 2 0,2 1-1,0 2 1,-33 35 0,49-44 4,0-1 0,2 2 0,0 0 0,1 0-1,0 0 1,1 1 0,1 0 0,1 1 0,0 0-1,1 0 1,1 0 0,1 0 0,1 1 0,0-1-1,1 1 1,1 0 0,1-1 0,1 1 0,0-1-1,2 1 1,0-1 0,1 0 0,0 0 0,15 29-1,-6-20-43,1 0-1,1-1 1,1-1-1,1-1 1,2 0-1,0-2 1,32 28-1,-17-21 57,1-2 0,2-1 0,0-2 0,56 25 0,12-5 98,2-5 0,2-5 1,119 22-1,919 134-60,-1101-184-68,706 50-56,4-62 94,191 17 6,-838-7-30,1066-37-7,-412-10 3,911-65 16,223-13 3,-1557 107-21,804-38 15,-666-4-644,-379 36 590,-1-4 1,165-63-1,-260 85 45,1 0-1,0 1 1,-1-2 0,1 1 0,-1 0-1,0-1 1,1 0 0,-1 0-1,-1 0 1,1 0 0,0-1 0,-1 0-1,0 1 1,0-1 0,0 0 0,4-7-1,-6 6 20,0 0 0,-1 1 0,1-1-1,-1 0 1,0 1 0,0-1 0,0 0 0,-1 1 0,1-1-1,-1 0 1,0 1 0,-1-1 0,1 1 0,-1 0-1,0-1 1,0 1 0,0 0 0,-4-5 0,-9-15-5,-1 0 1,-2 0-1,0 2 1,-1 0-1,-1 1 1,-25-19 0,-145-100 86,76 67-35,-4 6 0,-2 4 0,-236-85 0,-410-62-204,426 142 267,-3 15 0,-460-12-1,-1004 52 154,1213 31-1324,2 53-2884,341-16 589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0 7783,'0'0'737,"-7"8"-684,1 3-48,0 1-1,1 0 0,0 0 1,1 0-1,0 1 0,1-1 0,0 1 1,1 0-1,0 15 0,-44 254 49,-19 199 225,63-455-196,2-1 0,2 1 0,0-1 0,1 1-1,2-1 1,0 0 0,2-1 0,1 1 0,0-2 0,2 1 0,17 30-1,-22-47-62,0 0-1,1 0 0,0 0 0,0-1 1,1 0-1,-1 0 0,1 0 0,1-1 1,-1 0-1,1 0 0,0-1 0,0 0 1,0-1-1,0 0 0,1 0 0,-1 0 1,18 2-1,13 0 209,0-1 0,72-2 0,-57-3-164,255 15 68,53-1-112,260-42 38,-121 1-18,-80 19-4,1093-44 181,-1181 32-214,947-52 33,2 38-8,-43-26 26,194 8 54,-955 86-108,48 0 7,-387-37 15,117 5 941,-226 3-469,-26-3-488,0 0 0,0 0 0,0 0 0,0-1-1,1 1 1,-1-1 0,0 0 0,0 0 0,1-1-1,-1 1 1,0-1 0,0 0 0,0 0 0,0-1-1,0 1 1,0-1 0,0 1 0,0-1 0,-1-1 0,1 1-1,-1 0 1,1-1 0,-1 0 0,3-3 0,22-28-166,-2-1 0,-1-2 0,-2 0 0,-1-1 0,-3-2 0,28-75 0,-32 70 229,-2-1 0,8-48-1,-17 73 29,-1-1 0,-2 1 0,0 0 0,-1 0 1,-1-1-1,-8-39 0,3 44 88,0 1 0,-1 1 0,-1-1 0,-1 1 1,0 0-1,-1 1 0,-1 0 0,0 1 0,-20-20 0,23 26-211,0 1 1,-1 1-1,1-1 0,-1 1 0,0 1 0,0-1 0,0 2 0,-1-1 0,-14-2 0,-15-3 66,-42-3 0,43 7 24,-85-9 315,-1 6 0,-135 8 1,-246 38 93,-613-11-1649,798-29 742,-1354 8-401,467 0 882,-36 28 248,0 39-144,308-17 292,-561 72 626,1144-78-729,-580 63-102,744-108-3023,102-5-668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9577,'0'0'16394,"3"-12"-15737,18-51-424,-7 22-131,-1-1 0,14-79 0,-28 142-254,1 1 0,2-1 1,0 0-1,1 0 0,6 23 0,-4-25-829,1 0-1,1-1 1,11 23-1,-18-39 537,1 0 0,0 0-1,0 0 1,0-1-1,1 1 1,-1 0-1,0 0 1,1-1-1,-1 1 1,1-1-1,-1 1 1,1-1-1,0 1 1,0-1 0,0 0-1,0 0 1,2 1-1,11 0-7428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56 6278,'0'0'4127,"4"-9"-2344,12-27-129,-16 36-1611,1 0-1,-1 0 0,0-1 1,0 1-1,0 0 0,0-1 1,0 1-1,0 0 0,0-1 1,0 1-1,0 0 0,0 0 1,0-1-1,0 1 0,0 0 1,0-1-1,0 1 0,0 0 1,0-1-1,0 1 0,0 0 1,0-1-1,0 1 0,-1 0 1,1 0-1,0-1 0,0 1 1,0 0-1,-1 0 0,1-1 1,0 1-1,0 0 0,0 0 0,-1 0 1,1-1-1,0 1 0,-1 0 1,1 0-1,0 0 0,0 0 1,-1 0-1,1 0 0,0-1 1,-1 1-1,1 0 0,0 0 1,-1 0-1,1 0 0,0 0 1,-1 0-1,1 0 0,0 0 1,0 1-1,-1-1 0,1 0 1,0 0-1,-1 0 0,1 0 1,0 0-1,-1 0 0,1 0 1,0 1-1,-21 5 414,-3 9-230,1 2-1,0 1 0,2 0 0,0 2 1,0 0-1,-20 28 0,9-11-40,-67 84 256,61-66-2654,38-63-2459,0 3 3402,0-17-3209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10090,'0'0'7879,"73"38"-7591,-30-21-128,1-1-63,1-1-65,-2 0-161,1 0-831,-10-4-2019,-5-5-1025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11371,'0'0'7367,"8"2"-6737,7 2-534,-1 1 0,0 1 1,-1 0-1,1 0 0,15 11 0,-27-16-84,0 0 0,0 1-1,1-1 1,-1 0 0,-1 1-1,1 0 1,0-1-1,0 1 1,-1 0 0,1 0-1,-1 0 1,1 0-1,-1 0 1,0 1 0,0-1-1,0 0 1,0 1 0,0-1-1,0 0 1,-1 1-1,1-1 1,-1 1 0,0-1-1,1 1 1,-1-1 0,-1 1-1,1-1 1,0 1-1,0-1 1,-1 1 0,0-1-1,1 0 1,-1 1 0,0-1-1,0 0 1,0 1-1,0-1 1,-1 0 0,1 0-1,-1 0 1,1 0-1,-1 0 1,-2 2 0,4-4-12,-1 1 0,1-1 0,-1 0 1,1 1-1,-1-1 0,1 1 1,0 0-1,-1-1 0,1 1 0,0-1 1,0 1-1,0-1 0,-1 1 0,1 0 1,0-1-1,0 1 0,0-1 0,0 1 1,0 0-1,0-1 0,0 1 0,0 0 1,0-1-1,0 1 0,0-1 0,0 1 1,1 0-1,-1-1 0,0 1 0,0-1 1,1 1-1,-1-1 0,0 1 0,1-1 1,-1 1-1,1-1 0,-1 1 0,0-1 1,1 1-1,-1-1 0,1 0 1,-1 1-1,1-1 0,-1 0 0,1 1 1,0-1-1,-1 0 0,1 0 0,-1 1 1,1-1-1,0 0 0,-1 0 0,1 0 1,-1 0-1,1 0 0,0 0 0,53 9 59,-30-6-58,-14 0-7,-1 0 0,1 0-1,-1 1 1,0 1-1,0-1 1,-1 2 0,0-1-1,0 1 1,10 8-1,-17-12 6,1-1-1,0 1 1,0 0-1,0-1 1,-1 1-1,1 0 1,-1 0-1,0 0 1,1 0-1,-1 0 1,0 0-1,0 1 1,0-1 0,-1 0-1,1 0 1,0 1-1,-1-1 1,0 0-1,1 1 1,-1-1-1,0 1 1,0-1-1,0 0 1,-1 1-1,1-1 1,-1 1-1,1-1 1,-1 0-1,0 1 1,1-1-1,-1 0 1,0 0-1,-1 0 1,1 0-1,0 0 1,-1 0-1,1 0 1,-1 0-1,1 0 1,-1-1-1,0 1 1,-3 1-1,-5 5 197,0-1-1,-1-1 0,0 0 0,0 0 0,0-1 1,-1 0-1,0-1 0,0 0 0,0-1 1,-25 3-1,-9-2 1098,-74-3 1,97-2-1221,1-3-314,22 3 162,0 1 0,-1 0 0,1 0 0,0-1 1,0 1-1,-1 0 0,1 0 0,0-1 1,0 1-1,0 0 0,0-1 0,0 1 0,-1 0 1,1-1-1,0 1 0,0 0 0,0-1 0,0 1 1,0 0-1,0-1 0,0 1 0,0 0 0,0-1 1,0 1-1,0 0 0,0-1 0,1 1 1,-1 0-1,0-1 0,0 1 0,0 0 0,0-1 1,3-2-834,-1 0-1,1 0 1,0 0 0,-1 0 0,1 0 0,0 1 0,6-5 0,21-15-6929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7015,'0'0'2188,"4"-9"-800,-2 3-1267,0 0-1,1 1 0,-1-1 0,1 1 1,1 0-1,-1 0 0,1 0 0,0 0 1,0 0-1,0 1 0,1 0 0,-1 0 1,1 0-1,0 0 0,0 1 0,1 0 1,-1 0-1,8-3 0,30-9 416,1 3 0,86-14 0,95 2-453,-206 23-50,639-15 244,17-1 722,-610 11-924,-15 0-66,1 2 1,0 2-1,75 7 0,-123-5-68,-1 1-1,1-1 1,0 0-1,-1 1 1,1 0-1,-1 0 1,0-1-1,1 1 0,-1 0 1,0 1-1,1-1 1,-1 0-1,0 1 1,0-1-1,0 1 1,0 0-1,0 0 0,0 0 1,-1 0-1,1 0 1,-1 0-1,1 0 1,-1 0-1,0 1 1,0-1-1,0 0 0,0 1 1,0-1-1,0 1 1,-1-1-1,1 4 1,-4 0-3267,-12-5-3139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198 299 2114,'-10'0'278,"-10"1"-145,-3 0 449,1-1 0,-29-3 0,50 3-446,-1-1 0,1 0 0,0 0 0,0 0 0,0 0 0,0 0 1,0 0-1,0 0 0,1 0 0,-1 0 0,0 0 0,0 0 0,1-1 1,-1 1-1,1 0 0,-1-1 0,1 1 0,0 0 0,-1-1 0,1 1 0,0 0 1,0-1-1,0 1 0,0 0 0,0-1 0,0 1 0,0-1 0,1 1 0,-1 0 1,1-2-1,-1 2-14,0-1 1,0 1 0,0-1 0,0 1-1,1-1 1,-1 1 0,0 0-1,1-1 1,-1 1 0,1 0-1,-1-1 1,1 1 0,0 0-1,0 0 1,0 0 0,-1 0 0,1-1-1,0 1 1,0 0 0,1 0-1,-1 1 1,0-1 0,0 0-1,0 0 1,0 1 0,1-1 0,-1 0-1,0 1 1,1-1 0,2 0-1,77 27 140,-49-22-10,1-1 1,-1-1-1,61-6 1,100-24 800,-47 6-692,-103 16-276,866-121 1351,-824 110-1260,-1 4 0,2 4 0,115 2 1,-158 18-146,-42-11-32,-1 0 1,1 0 0,0 1-1,0-1 1,0 1 0,0-1-1,0 0 1,0 1 0,0-1-1,-1 1 1,1 0-1,0-1 1,0 1 0,-1 0-1,1-1 1,-1 1 0,1 0-1,0 0 1,-1-1 0,1 1-1,-1 0 1,0 0 0,1 0-1,-1 0 1,0 0 0,1 0-1,-1 0 1,0 0 0,0 0-1,0 0 1,0 0-1,0 0 1,0 0 0,0-1-1,0 1 1,0 0 0,0 0-1,-1 0 1,1 0 0,0 0-1,-1 0 1,0 2 0,-1-2-7,1 1 0,-1-1 0,0 1 0,0-1 0,0 1 0,0-1 1,0 0-1,0 0 0,0 0 0,-1 0 0,1-1 0,0 1 0,0 0 0,-1-1 1,-3 1-1,-45 2-218,37-2 149,-251 11-114,-314 24 219,386-15-54,-767 68-243,906-84 78,47-4 56,35-2 63,1013-81-180,11-70 299,-972 132-48,-96 18-67,-26 6-74,-140 39-2232,54-10-176,-15-1-521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39 107 10025,'0'0'577,"-8"3"480,1-1-917,-16 5 864,23-4-583,18-3-358,7-2 54,0-2 0,-1 0-1,40-13 1,-40 9-87,2 2 0,-1 0 0,43-3 0,-33 11 143,-1 1-1,1 1 0,-1 2 1,0 1-1,55 20 0,-41-12 59,88 16-1,-92-27-155,0-1 0,1-2 0,-1-2 0,0-3-1,48-9 1,-4-5-8,129-46-1,-207 61-356,0-1-1,-1 0 0,1-1 1,-1 0-1,0 0 1,13-10-1,3-13-2928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188 190 4869,'-44'18'1657,"28"-12"-887,0 1-1,1 0 0,0 0 1,-20 15-1,31-19-676,0 0-1,1 1 1,-1-1-1,1 1 1,0 0 0,0 0-1,0 0 1,0 0-1,0 1 1,1-1 0,0 1-1,0-1 1,0 1-1,1 0 1,0 0 0,0-1-1,0 1 1,0 0-1,0 7 1,3 13-91,1 0 0,1-1 0,1 1 1,1-1-1,1-1 0,1 1 0,21 40 0,-14-27 8,0-1 1,10 47-1,3 107 163,-24-137-184,3-2 0,2 1 0,24 77 0,-27-114 34,0 0 0,1 0 0,0 0 0,1-1 0,1 0 0,0-1 0,1 0 0,1 0 0,0-1 0,0-1 0,1 0 0,1 0 0,-1-1-1,2-1 1,23 14 0,-8-10 110,0-2-1,1 0 1,0-2-1,0-1 0,1-2 1,0-1-1,0-1 0,0-2 1,1-1-1,37-3 1,-20-2 14,-1-3 0,0-1 0,0-2 0,0-3 0,84-34 0,-106 35-51,-2-1 0,1-1 1,-2-1-1,0-1 1,-1-1-1,-1-1 0,0-1 1,-1-1-1,17-23 1,-3-3 1,-2 0 0,-2-2 0,35-76 0,-33 56-59,39-123 1,-59 149-12,-2-1 0,-2 1 0,-2-2 0,1-59-1,-7 87-22,-1 1-1,0-1 0,-1 1 0,-1-1 0,-1 1 0,0 0 0,-1 0 0,0 0 0,-1 1 0,-1 0 0,0 0 0,-1 0 0,-1 1 0,0 0 1,0 1-1,-2 0 0,1 0 0,-1 1 0,-1 1 0,0 0 0,-1 1 0,-19-13 0,2 6-58,1 1 0,-2 1 0,0 2-1,0 1 1,-1 2 0,-1 0 0,1 3-1,-1 0 1,-56-1 0,36 7-397,0 3-1,0 2 1,0 2 0,1 3-1,0 2 1,1 2 0,0 2-1,1 2 1,1 3 0,-61 35-1,-9 10-1849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4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7143,'0'0'4004,"-9"-1"-2600,-49-4 806,57 5-2088,1 1-125,1 0 0,-1 0-1,1 1 1,0-1 0,-1 0 0,1 0-1,0 0 1,-1 0 0,1 0-1,0 0 1,0 0 0,0 0-1,0 0 1,0-1 0,0 1 0,0 0-1,0 0 1,1-1 0,-1 1-1,0-1 1,0 1 0,0-1-1,1 0 1,-1 1 0,0-1-1,3 0 1,36 6 108,21-6 206,-1-2 0,66-10 0,74-4-133,103 29-282,-162-4 567,183-12 0,-311 2-396,6-1 743,-28 5-641,-42 11-5849,15-10-624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9673,'0'0'822,"13"3"-587,21 5 100,0-1 0,-1-3-1,49 2 1,122-7 470,-82-1-579,268 13 430,1-1-577,-3-31 67,-263 5 13,2-2 91,2 5-1,194 6 1,-286 11-269,0 3 1,56 15-1,-57-12-1393,0-1 0,59 5 0,-33-12-3548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1874 208 4292,'-56'-25'738,"0"2"-1,-2 3 0,-82-18 1,-187-20 1092,186 36-1613,79 12-173,-1 3 0,1 2 0,-114 8 0,133 1-14,0 2-1,0 3 1,1 1 0,0 2 0,0 1-1,-51 26 1,55-21 102,1 2 0,1 1-1,0 2 1,2 1 0,-34 32-1,55-44-110,0 1 0,1 0 0,1 1 0,0 0 0,1 0 0,1 1 0,0 1 0,1-1 0,0 2 0,2-1 0,0 1 0,0 0 0,2 0 0,-5 29 0,8-14 10,1 0-1,2 0 0,1 0 1,1-1-1,2 0 1,1 0-1,2 0 1,0-1-1,3 0 1,15 32-1,9 7-88,2-2-1,3-1 1,50 61 0,-64-93 31,1-2 0,2 0 0,0-2 0,3-1 0,0-2 0,1-1 1,50 27-1,-51-35 130,0-2 0,1-2 1,1-1-1,0-2 1,0-1-1,1-2 0,1-1 1,68 3-1,-29-10-34,1-3-1,-1-4 1,-1-3 0,1-3-1,-2-4 1,122-43-1,-35-4 93,283-156-1,-259 112-174,306-237 1,-465 325 32,-1-1 0,0-2 0,-2 0 1,-1-2-1,37-53 0,-54 69 32,0 0 1,0 0-1,-1 0 0,-1-1 1,1 0-1,-2 1 0,1-1 1,-1 0-1,-1-1 0,1-10 1,-2 13 45,-1 0 0,0 0 0,0 0 0,-1 0 0,0 1 0,0-1 0,-1 0 0,0 1 0,0 0 0,-1-1 0,0 1 0,0 1 0,-1-1 0,-7-8 0,-4-2 16,-1 0-1,0 2 1,-1 0-1,-1 1 1,0 0-1,-1 2 1,0 1-1,-38-16 0,11 9-60,-1 2-1,0 2 0,-53-8 1,27 11-258,0 3 1,0 3-1,0 4 1,-147 15-1,116 3-1033,0 4-1,-188 64 1,129-24-1099,15-3-1592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17585,'0'0'7943,"76"-16"-7334,-41 3-513,4-1-32,0 0-256,-11 4-1057,-1 6-1026,-15 0-735,-3 4-1411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92 4484,'0'0'3214,"6"-9"-1234,27-36 31,-5 7 2689,-146 206-1993,-140 241-1918,229-348-703,37-62-1175,0-8 57,-1-1 1,0 1-1,-1-1 0,0 0 1,0 0-1,-1-1 0,7-20 1,6-19-4313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10378,'0'0'8936,"68"34"-8519,-34-21-257,6-3-64,2 1 0,3-4-224,-2-2-353,2 1-512,-3-3-1024,-1 1-1763,-7-3-1793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44 106 4452,'0'0'5525,"-7"9"-3122,-21 28-706,27-36-1535,0 0 1,1 0-1,-1 0 0,0 0 0,0 1 0,1-1 0,-1 0 0,0 1 1,1-1-1,-1 0 0,1 1 0,0-1 0,0 1 0,-1-1 0,1 0 0,0 1 1,0-1-1,0 1 0,1 2 0,-1-3-78,1-1 0,-1 1 0,1 0 0,0 0 0,-1-1 0,1 1 0,0-1 0,-1 1 0,1 0 0,0-1 1,0 1-1,0-1 0,-1 0 0,1 1 0,0-1 0,0 0 0,0 1 0,0-1 0,0 0 0,0 0 0,1 0 0,4 0 143,0 0-1,0 0 1,0 0 0,-1-1-1,1 0 1,9-3 0,6-6-81,-1-1 0,-1-1 0,0-1 0,-1 0 1,0-1-1,-1-1 0,25-29 0,12-9-34,-59 61-123,0 0 0,1 0 0,0 0 0,0 0 0,1 1 0,0 0 0,-3 13 0,2-6 9,0-1 0,2 1 1,-1 0-1,1 28 1,3-40-171,-1-1 0,1 1-1,0-1 1,0 1 0,0-1 0,0 0 0,0 1 0,1-1 0,0 0 0,0 0-1,0 0 1,0 0 0,0 0 0,0 0 0,1-1 0,-1 1 0,1-1 0,0 0 0,-1 0-1,1 0 1,0 0 0,1 0 0,-1 0 0,0-1 0,0 0 0,1 0 0,-1 0 0,5 1-1,30 4-5405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0 10922,'0'0'4992,"-10"4"-4272,-3 3-588,0 1-1,1 0 0,0 1 0,0 1 1,0-1-1,2 2 0,-1-1 0,-14 20 1,-73 116 187,53-76-95,-18 31 177,-31 42-135,84-132-985,3-11-1837,3-26-2235,3-14-1749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11851,'0'0'6759,"66"64"-6151,-19-47-223,8 1-225,8 2-64,-6-6-1538,-2-5-2433,-12-6-2403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43 108 7719,'-1'-1'169,"1"0"-1,-1 0 1,0 0-1,1 0 1,0 0-1,-1 0 1,1 0-1,-1 0 1,1 0-1,0 0 1,0-1-1,0 1 1,0 0-1,-1 0 1,1 0-1,1 0 1,-1 0-1,0-1 1,0 1-1,0 0 1,1 0-1,-1 0 1,0 0-1,1 0 1,-1 0-1,1 0 1,0 0-1,-1 0 1,1 0-1,0 0 1,-1 0-1,1 0 1,0 1-1,0-1 1,0 0-1,0 0 1,0 1-1,0-1 0,0 1 1,0-1-1,1 0 1,52-25 1133,-48 23-803,10-4-199,0 1-1,0 0 1,1 1-1,0 1 1,-1 1-1,1 0 1,1 1-1,20 0 1,-37 2-296,-1 0 0,1 0 1,0 0-1,0 0 0,-1 1 1,1-1-1,0 0 0,-1 0 0,1 1 1,0-1-1,-1 0 0,1 0 1,0 1-1,-1-1 0,1 1 0,0-1 1,-1 1-1,1-1 0,-1 1 1,1-1-1,-1 1 0,1 0 0,-1-1 1,0 1-1,1-1 0,-1 1 1,0 0-1,1 0 0,-1 0 0,-3 26 90,1-19-36,-2 0 0,1 0 0,-1-1 0,-8 12 0,-14 11 97,-1-1 0,-2-1 0,-43 33 0,-23 22 1227,92-80-1334,0-1-1,1 1 1,-1 0-1,1 0 1,0 0-1,0 1 1,0-1-1,0 0 0,-2 7 1,4-9-48,0 0 0,-1 0 0,1 0-1,0 1 1,0-1 0,0 0 0,0 0 0,0 0 0,1 0 0,-1 0-1,0 0 1,1 0 0,-1 1 0,0-1 0,1 0 0,-1 0 0,1 0 0,-1 0-1,1-1 1,0 1 0,-1 0 0,1 0 0,0 0 0,0 0 0,0-1-1,0 1 1,-1 0 0,1-1 0,0 1 0,0-1 0,0 1 0,0-1-1,0 1 1,1-1 0,0 1 0,20 6 5,0-1-1,1-1 1,-1 0-1,34 1 1,94-1-4074,-78-5-1990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1153,'-10'-8'-608,"-1"-2"255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506 1954,'-13'-4'1153,"-38"-12"-216,0-3 0,2-1 0,-55-32-1,-72-66-662,120 77-256,-2 2 1,-1 3-1,-106-47 0,117 66 43,-1 2-1,-1 2 1,0 2-1,-1 2 1,1 3-1,-2 2 1,1 2-1,0 2 1,0 3-1,0 1 1,0 3 0,0 3-1,1 1 1,1 3-1,0 1 1,1 3-1,-72 38 1,-133 95-2600,206-121 785,-17 11-2244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294 372 3555,'-44'44'317,"-1"-1"1211,-74 94-1,108-122-1256,1 0 1,1 0-1,0 1 0,1 0 0,1 1 0,0 0 0,1 0 0,1 0 0,1 0 0,0 1 0,-1 23 0,4-19-167,2 1 0,0-1 0,1 1-1,2-1 1,0 0 0,1 0 0,1 0-1,1-1 1,19 39 0,-13-35-118,2 0 0,1-1 0,1 0 0,1-1 0,1-2 0,1 1 0,26 20 0,-15-17-100,1-1 0,2-2 0,0-1 0,1-1 0,2-2 0,-1-2 0,2-2-1,0 0 1,1-3 0,0-2 0,55 7 0,-35-11 243,0-3 0,0-2 0,0-4-1,0-1 1,-1-4 0,0-1 0,-1-4 0,0-1-1,-1-4 1,-1-1 0,0-4 0,-2-1-1,-1-3 1,-1-2 0,70-54 0,-63 38-88,-2-3-1,-1-3 1,-3-2 0,-3-2 0,-2-2 0,-2-2-1,-4-2 1,-2-1 0,-2-3 0,-4-1 0,-3-1-1,-2-1 1,22-92 0,-45 144 16,-1 0 0,-1 0 0,-1 0 0,0 0 0,-1 0 1,-2-20-1,0 30-246,0 0 1,0 1-1,-1-1 1,0 0-1,0 1 1,0 0-1,-1 0 1,0 0-1,0 0 1,-1 0-1,0 0 1,0 1-1,0-1 1,-1 1-1,1 1 1,-1-1-1,0 0 1,-9-5-1,-29-16-3841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8456,'0'0'16624,"81"-19"-15535,-31-5-961,7 1-192,-6-1-2563,-5-1-2273,-12 4-4037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 2210,'0'0'-112,"-8"1"-16,-86 22 200,-189 37 8504,243-51-7147,33-3-607,28-1-655,58-2 83,1-3-1,154-22 1,-64 4-166,-3 4-36,236-16 233,-1 33-97,-236 16-95,-94-9-99,0-3-1,99-4 1,-166-3-350,0-1 0,1 1 0,-1-2 0,0 1 0,0 0 0,0-1 0,0 0 0,0 0-1,-1-1 1,6-2 0,17-17-4193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4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50 4773,'0'0'1580,"-8"2"-587,2-1-778,3-1-128,1 0 0,-1 0 0,0 1 0,1-1 0,-1 1 0,0-1 0,1 1 0,-1 0 0,1 0 1,-1 0-1,1 1 0,0-1 0,-1 0 0,-1 3 0,38 0 730,56-14 55,4 0 573,26 10-672,514-20 957,-214-10-798,630 33-1,-200 19-830,257 16 658,701 57 165,-303-88-839,-949-29-91,-107 1 1,-424 18 35,-34-1 36,-41-4 30,-422-21-1038,-4 31-718,146 1 1011,-1963 116-776,-879 116 1009,1127-185 2268,2019-50-1942,0 0 0,0-2 0,1-1 1,-1-1-1,-34-11 0,60 15 74,0 0 0,0 0 0,1 0 0,-1 0 0,0 0 1,0 0-1,0 0 0,0 0 0,0 0 0,0 0 0,0 0 0,0 0 0,0-1 1,0 1-1,0 0 0,0 0 0,0 0 0,0 0 0,0 0 0,0 0 0,0 0 0,0 0 1,0 0-1,0 0 0,0 0 0,0-1 0,0 1 0,0 0 0,0 0 0,0 0 1,0 0-1,0 0 0,0 0 0,0 0 0,0 0 0,0 0 0,0 0 0,0 0 0,0-1 1,0 1-1,0 0 0,0 0 0,0 0 0,0 0 0,0 0 0,0 0 0,0 0 1,0 0-1,0 0 0,-1 0 0,1 0 0,0 0 0,0 0 0,0 0 0,14-3-488,20 0 200,1031-11 251,-672 17 64,2071-41 123,-1026 9 345,1953-31-185,-2866 43-2798,-283 4-2311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1381 1 3748,'-17'2'3576,"-32"10"-3307,0 3-1,1 1 0,-66 33 0,81-33 61,0 0 0,0-3 0,-2 0 0,1-2 0,-1-2 0,-1-1 0,-58 5 0,71-11-292,-1 2 0,0 0 0,1 2 0,0 1 0,1 0 0,-1 2-1,1 1 1,1 0 0,0 2 0,0 0 0,1 1 0,-35 31 0,-6 13 87,2 3 0,-67 88 0,110-129-122,-8 10 94,1 1 0,2 2-1,0 0 1,3 1 0,0 1 0,-20 58-1,32-74-51,1 1-1,1 0 1,1 0 0,0 0-1,1 1 1,2-1-1,0 0 1,0 1 0,2-1-1,1 0 1,0 0-1,1 0 1,1 0 0,14 33-1,-6-23-67,2-1 0,1-1 0,1-1 0,1 0 0,1-1 0,1-1 0,1-1 0,1 0 0,2-2 0,0-1 0,1-1 0,54 31 0,-42-30-6,1-2 1,1-2-1,1-2 0,0-1 1,0-2-1,1-2 0,1-1 1,0-3-1,49 1 1,-16-6 55,0-3-1,-1-4 1,1-3 0,-1-3 0,-1-3 0,-1-4 0,0-2 0,-2-4 0,-1-3 0,-1-2 0,-1-4 0,-2-3 0,95-72 0,-95 57 55,-2-2 1,-3-3 0,-2-3 0,-3-2 0,58-86 0,-104 133-46,-1 0-1,-1 0 1,0 0 0,-1-1 0,-1 0 0,0 0 0,-1-1 0,-1 1-1,-1-1 1,-1 1 0,0-1 0,-1 0 0,-1 0 0,-1 1 0,0-1-1,-1 0 1,-1 1 0,-1 0 0,0 0 0,-11-22 0,2 9 107,0 1 1,-2 1 0,-1 0-1,-1 2 1,-2 0-1,0 0 1,-2 2 0,0 1-1,-2 1 1,-36-27 0,28 26-126,-2 2-1,0 1 1,-1 2 0,-1 1 0,-1 1 0,0 3 0,-1 1 0,0 1 0,-1 2 0,0 2 0,-1 2 0,1 2 0,-1 1 0,0 2-1,1 1 1,-1 3 0,1 1 0,0 1 0,0 3 0,0 1 0,1 2 0,1 1 0,0 2 0,1 2 0,1 1 0,1 2-1,-39 28 1,-92 102-2793,160-144 2577,-67 63-3091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5093,'0'0'4932,"14"-3"-4675,185-52 1065,-144 36-911,1 2 1,1 3-1,0 2 1,85-6-1,-44 22-119,-1 3 0,0 5 1,96 25-1,46 5-255,-56-21 84,199-5-1,183-29 1454,-130 0-463,-111 24-1165,-133-2-3202,-87-7-1778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24439,'-15'6'-128,"1"-6"-769,2 0 513,12-2-1954,0-2-577,0-5-2498,0-4-1314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5937 246 10698,'-34'0'165,"-126"1"956,-281-35 1,-819-88 2321,945 104-3164,-982-47-457,916 58 371,-733 80-1,744-4-215,320-56 56,0 3 0,2 2 0,0 1 1,1 3-1,-56 36 0,85-47 8,1 2 0,0 0 0,1 2 0,0-1 0,1 2 0,1 0 0,1 1 0,0 0 0,1 1 0,1 0 0,-16 37 0,21-39-52,0 0 1,1 0-1,1 1 0,1-1 0,1 1 1,0 0-1,1 0 0,1 0 0,0 0 1,1-1-1,1 1 0,1 0 0,0-1 1,1 1-1,9 23 0,-3-16 6,0-1 0,2-1 0,0 0-1,1-1 1,2 0 0,0-1 0,1 0 0,1-1 0,0-1-1,26 19 1,-18-18 6,2-1 0,0-1 1,1-2-1,0-1 0,1-1 0,1-1 0,53 13 0,65 5-114,2-6-1,164 4 1,-179-18-182,-4 1 150,746 55-201,2-35 340,932-28 124,-1634-7-29,0-7 0,0-9 0,-1-7 0,-2-7 0,179-62 0,-310 83 10,-2-2-1,0-1 1,-1-3 0,69-42 0,-97 52-13,0 0-1,0 0 1,-1-1-1,0 0 1,-1-1-1,0 0 1,-1-1-1,0 0 1,-1 0-1,-1-1 1,1 0-1,-2-1 1,0 1 0,-1-1-1,0 0 1,-1-1-1,4-26 1,-5 15-27,-1 0 0,-2 0 0,-1 0 0,0 0 0,-2 0 0,-1 0-1,-1 1 1,-2 0 0,0 0 0,-2 0 0,-20-43 0,14 42-59,0 1 0,-2 1 0,0 1-1,-2 0 1,0 1 0,-2 1-1,0 1 1,-1 1 0,-1 0 0,-33-19-1,12 13-14,-1 1-1,-2 2 0,0 3 1,-1 1-1,-55-12 0,-76-5-1996,-2 15-3697,71 13-1188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4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5701,'-38'7'2567,"26"0"-900,12-6-1617,0-1 0,0 1 0,1-1 0,-1 1 0,0-1 0,0 1 0,1-1 0,-1 1-1,1-1 1,-1 1 0,1-1 0,-1 1 0,0-1 0,1 0 0,0 1 0,-1-1 0,1 0 0,-1 0 0,1 1 0,-1-1 0,1 0 0,-1 0 0,1 0 0,0 0 0,-1 1-1,1-1 1,0 0 0,29 6 473,1-1 0,0-1 0,0-1 0,0-2 0,35-3-1,-12 1-178,453-13 1397,-25 0-519,-128 12-582,650 6-186,-815 3-421,120 1 1055,-308-16-1698,-1-4-4815,0 10 2647,0-8-3308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0 775 12236,'0'0'752,"0"8"-597,0-6-167,0 1-1,0-1 1,0 0-1,0 0 1,1 0-1,-1 1 1,1-1-1,-1 0 1,1 0-1,0 0 1,0 0-1,0 0 1,0 0-1,0 0 1,0 0-1,0 0 1,1 0-1,2 2 1,-1-2-5,1 1-1,0-1 1,0-1 0,0 1 0,0 0 0,0-1 0,0 0 0,0 0 0,0 0 0,0-1 0,1 1 0,4-1 0,61 2 45,133-13 1,71-28 51,-23 2-100,1137-56 218,-28 4 848,-913 38-987,1149-104 187,-1542 152-236,691-46 1489,-4-41 72,-308 7-714,94-16-220,-375 78-551,228-3-1,-349 25-318,-1 1-1,1 1 1,-1 1-1,1 2 1,-2 1-1,1 1 1,43 19-1,-57-20-847,1 0 1,0-2-1,0 0 1,30 4 0,12-6-3858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4155 307 8264,'-8'-1'181,"-39"-2"100,0 0 65,1-1 0,-69-16 0,53 7-204,0 4 1,-1 2 0,-77 1-1,-58-6 761,83-4 274,2-6-1,-218-71 0,250 68-1091,-2 4 1,-1 3-1,0 4 1,-1 4-1,-137 1 0,201 9-39,-441 7 969,321 2-790,-177 34 0,182-13-167,1 6 0,1 6-1,3 6 1,-139 72-1,216-93-43,1 3 0,-70 52 0,102-65-20,0 0-1,1 2 1,1 0-1,0 1 1,2 1-1,0 0 0,-24 44 1,38-60-1,1 1 1,0 0-1,0 1 0,0-1 1,1 0-1,-1 0 1,2 1-1,-1-1 1,1 1-1,0-1 0,0 1 1,1-1-1,-1 0 1,2 1-1,-1-1 0,1 0 1,0 0-1,0 0 1,0 0-1,1 0 0,6 10 1,7 9-27,2-1 1,0 0-1,34 33 1,-9-10 56,25 33-24,4-3 0,3-3 0,3-3 0,92 63 0,-120-102-15,3-3-1,0-1 1,63 22 0,173 47-15,-200-73 38,0-4 0,2-4 1,124 6-1,277-17-14,-66-3 11,-116 20 9,145 3-1,-423-25-13,498-13-3,-448 6 5,1-4-1,-2-4 1,0-3 0,107-38-1,-161 46 4,0-2-1,0-1 0,-1-1 0,-1-1 1,0-1-1,-1-2 0,29-27 1,-42 35 4,-1-1 0,0 0 1,-1 0-1,0-1 0,-1 0 0,-1-1 1,0 0-1,0 0 0,-1-1 0,-1 1 1,0-1-1,-1 0 0,-1-1 1,0 1-1,-1-1 0,1-24 0,-3 17 11,-1-1 0,-1 1 0,0-1 0,-2 1 0,-1 0-1,-1 0 1,0 0 0,-2 1 0,-1 0 0,0 0 0,-1 1-1,-2 0 1,-17-24 0,-20-16 181,-3 3 0,-77-66 0,23 23-67,34 27-121,-142-108 0,186 161-447,0 1 0,-1 2 0,-1 1 0,-1 1 0,0 2 0,-1 1 0,-1 1 0,0 2 0,-41-6 0,-3 7-2390,-4 5-1180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1 5029,'-10'-1'24,"-297"6"2552,254-1-2004,0 3 1,0 2-1,-87 26 1,86-17-263,2 2 1,1 2 0,0 2 0,2 3-1,1 2 1,-83 65 0,110-76-232,0 1-1,1 1 1,2 1-1,0 0 1,1 1-1,1 1 1,1 1 0,1 0-1,1 1 1,1 0-1,2 1 1,0 1 0,2-1-1,1 1 1,-6 47-1,9-42-52,3 0-1,0 1 1,2-1 0,2 1-1,0-1 1,3 0-1,0 0 1,2-1 0,2 0-1,0 0 1,2-1-1,2-1 1,0 0-1,2 0 1,1-2 0,2 0-1,0-1 1,2-1-1,0-1 1,2 0-1,1-2 1,0-1 0,50 33-1,-32-30 165,1-1 0,0-2 1,2-3-1,0-1 0,1-2 0,92 17 0,-60-20 18,0-4 0,0-4-1,122-7 1,-114-6 15,0-4 1,-1-3-1,140-47 0,234-118 368,-328 123-550,-3-5 0,170-113 0,-274 160-72,-1-2 0,-1 0 0,-1-2 0,0-1 0,33-43-1,-48 56 29,-1 0-1,-1 0 0,1-1 0,-1 0 0,-1 1 1,1-2-1,-1 1 0,-1 0 0,2-14 0,-3 17 11,-1 0-1,0-1 0,-1 1 1,1 0-1,-1 0 1,-1-1-1,1 1 0,-1 0 1,0 0-1,0 0 0,-1 1 1,1-1-1,-1 0 1,-1 1-1,-6-9 0,-7-6 20,-1 1-1,0 1 1,-2 1 0,0 0-1,-1 1 1,-1 2-1,0 0 1,-1 1-1,-37-14 1,-10-1 92,-1 4-1,-81-16 1,-395-44-47,235 44-2069,76-10-4302,117 16-2412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14894,'0'0'6641,"-2"8"-6518,-1 3-63,2-1 0,-1 1 0,2-1 0,-1 1 0,1-1 0,1 1 0,0-1 0,0 1-1,1-1 1,4 13 0,39 113 1686,-44-133-1685,2 5 78,0 0 0,0 0-1,1-1 1,0 1 0,1-1 0,9 12 0,-13-18-101,0 0 0,0 0 0,0 0 0,0 0 0,0 0 0,0 0 1,0-1-1,1 1 0,-1 0 0,0-1 0,1 1 0,-1-1 0,0 1 1,1-1-1,-1 0 0,1 0 0,-1 1 0,3-1 0,-2-1 52,0 1-1,0-1 0,0 0 0,0 1 1,0-1-1,0 0 0,-1 0 0,1-1 1,0 1-1,0 0 0,-1 0 1,1-1-1,-1 1 0,1-1 0,-1 1 1,2-4-1,9-11 273,0-1 0,-2 0 0,0-1 0,10-24 0,-19 42-363,-1 0 0,1 0 0,-1 1 0,1-1 0,0 0 0,-1 0 0,1 1 0,-1-1 0,1 0 0,-1 0 0,0 1 0,1-1 0,-1 1 0,1-1 0,-1 0 1,1 1-1,-1-1 0,0 1 0,1-1 0,-1 1 0,0-1 0,0 1 0,1-1 0,-1 1 0,0-1 0,0 1 0,0 0 0,0-1 0,0 1 0,0-1 0,0 1 1,0-1-1,0 2 0,15 36-202,-9-23 149,-6-14 57,0 0 0,1 0 0,-1 0 0,1 0 0,-1 0 0,1 0 0,0 0 0,-1 0 0,1 0 0,0 0 0,0 0 0,-1 0 0,1 0 0,0 0 0,0-1 0,0 1 0,0 0-1,0-1 1,0 1 0,0-1 0,1 1 0,-1-1 0,0 1 0,0-1 0,0 0 0,0 0 0,2 1 0,-1-2 11,1 1-1,-1-1 1,0 1-1,0-1 1,1 0 0,-1 0-1,0 0 1,0 0 0,0 0-1,0-1 1,0 1-1,0-1 1,1-1 0,9-8 75,-1-1 1,-1-1-1,12-16 1,-17 22-70,3-6 20,-6 9-42,0 0 0,0 0 0,1 1 0,-1-1 0,1 0 0,0 1 0,0 0 0,0 0 0,0 0 0,1 0 0,5-4 0,-7 11-47,-1-1 0,1 0 1,-1 1-1,1-1 0,-1 1 1,0-1-1,0 1 1,-1 0-1,1-1 0,-1 1 1,0 5-1,1-5 35,0 8-97,1 0 0,0 0 0,1 0 0,6 16 0,-8-26-76,-1-1 0,1 1 0,0-1 0,-1 0 0,1 1 0,0-1 0,0 0 0,0 1 0,0-1 0,0 0 0,1 0 0,-1 0 0,0 0 0,0 0 0,1 0 0,-1 0 0,1-1 0,1 2 0,-2-2-178,1 0 0,0 0 0,-1 0 0,1-1 0,0 1 0,-1 0 0,1-1 0,-1 1 0,1-1 0,-1 1 0,1-1 0,-1 0 0,1 0 0,-1 0 0,0 0 0,1 0 0,-1 0 0,0 0 0,0 0 0,0 0 0,0 0 0,2-3 0,14-18-7797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2564 274 7815,'-66'2'639,"0"-4"-1,0-2 1,0-3-1,-82-20 1,-8-16-561,-1 6 0,-180-18 1,-599-36 1693,921 89-1736,-45-3 104,-1 2-1,-86 7 1,132-3-144,-1 1 1,0 1-1,1 0 0,-1 1 1,1 1-1,0 0 0,0 1 1,1 1-1,0 0 1,0 1-1,1 1 0,0 0 1,0 0-1,-17 18 0,24-21-7,2 0 1,-1 0-1,1 0 0,0 0 0,0 1 0,0 0 0,1 0 0,0 0 0,1 0 0,-1 0 0,1 1 0,1-1 0,-2 12 1,3-7-8,0 0 0,1 0 1,0 0-1,0 0 0,1 0 1,1 0-1,7 20 1,7 6-15,1-1 0,2 0-1,44 61 1,-63-97 33,39 59-36,44 64 28,158 179 1,-212-275-1,0-1 0,2-1 0,1-2 0,1-2 0,1-1 0,1-2 0,1-1 0,0-1 0,1-3 0,1-1 0,47 10 0,43 2-14,0-6 1,151 4 0,-11-14 33,-1-12-1,416-57 1,-586 46-5,469-87 83,-507 86-50,-2-4 0,0-1 0,-1-4 0,-1-1 0,-2-3 0,0-3 0,62-47 0,-106 71-3,-1-1-1,0 0 1,-1-1 0,1 0 0,-2 0-1,1-1 1,-1 0 0,-1 0 0,0-1 0,0 0-1,-1 0 1,-1 0 0,0 0 0,0-1-1,-1 0 1,-1 0 0,0 1 0,0-2-1,-1 1 1,-1 0 0,0 0 0,0 0-1,-1 0 1,-1 0 0,0 0 0,-7-19 0,-2-10 145,-3 0 0,-1 1 0,-2 0 0,-40-67 0,43 86-131,-1 1 0,-1 0 0,0 2 0,-1 0 0,-1 1 1,-1 0-1,0 2 0,-1 0 0,-41-22 0,17 16-21,-1 2 0,-1 2 0,-1 1 0,-1 3 1,1 2-1,-83-8 0,-299 5 179,332 14-115,-443-7 154,263 1-3974,193 5 1046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7303,'0'0'235,"9"5"-267,6 3 70,0 0 1,1-2 0,-1 0 0,2-1-1,-1 0 1,0-1 0,19 1-1,117 8 495,-60-7-319,161 31 0,-184-20-165,16 5 372,2-4 1,164 13 0,344-61 413,-156-1-651,-85 14 601,386-70 0,-269 27-227,-368 53-484,0 6-1,167 17 1,-269-16-77,62 10-242,-1-3 0,2-3 0,-1-3 0,68-7 0,-53-11-2312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5317,'30'-1'3696,"-6"-1"-3441,0-2 1,27-6 0,198-49 1351,-212 54-1440,1 0 1,0 3 0,0 0-1,68 8 1,-55 4-180,57 18 0,49 9 794,34-15-328,0-8-1,376-21 1,59-10-47,-345 14-296,382 19-74,-291-8 6,0-32 93,-13 2 27,-29 5-151,528 6 19,-445 18 36,-46-2 149,-365-5-203,1 1 0,0-1 0,0 1 1,0 0-1,0 0 0,-1 0 0,1 0 0,0 0 1,-1 1-1,4 1 0,13 6 135,45-7 98,-64-2-203,-16 10-1138,-4-8-1579,-3-2-1538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3976 243 4548,'-9'-4'2734,"-34"-13"-1751,-110-40 1002,109 47-2107,-1 2 0,-1 2 0,-55 0 1,33 2 69,-197-9 87,-221-23 773,141-6-277,-387 2 0,622 40-667,-205 27 0,239-14 118,0 4 0,2 3 1,0 4-1,2 2 0,-97 51 0,-106 72-12,202-104 40,-111 87 0,172-122 48,0-1 1,1 2 0,0 0 0,1 0-1,0 1 1,1 0 0,1 0-1,0 1 1,0 0 0,1 1 0,1 0-1,0 0 1,1 0 0,1 1-1,0-1 1,1 1 0,0 0 0,1 0-1,1 0 1,0 1 0,3 26 0,0-34-34,0-1 1,1 0-1,0 1 1,0-1 0,0 0-1,1-1 1,0 1 0,0-1-1,1 1 1,-1-1 0,1-1-1,7 7 1,13 12 227,38 27 0,-48-40-222,24 18 57,1-1 1,2-3-1,0-1 0,2-2 1,66 23-1,-44-24 37,0-3 0,1-4 0,88 10 0,325 14 234,-113-11-339,-65 2-26,323 26-29,2-40 12,-492-24 44,0-5 1,257-61-1,-343 62-36,0-2 0,-2-2 0,0-3 0,77-43-1,-103 51 53,-1-1-1,-1-1 0,-1-1 0,0 0 0,-1-1 1,0-1-1,-1-1 0,-1 0 0,-1-1 0,-1-1 1,0 0-1,13-31 0,-22 43-9,-1-1 0,-1 0 0,1 1 0,-1-1 0,-1 0 0,0 0 0,0 0 0,-1 0 0,0-1 0,0 1 0,-1 0 0,0 0 0,-1 0 0,0 1 0,0-1 0,-1 0 0,0 1 0,-1-1 0,0 1 0,0 0 0,-8-12 0,-9-7 3,-1 0-1,-2 2 1,0 0 0,-38-29-1,11 10 30,-28-31 356,-157-132 299,207 186-747,-1 0 1,0 2 0,-1 1-1,-1 2 1,-1 1-1,-53-17 1,51 25-853,0 1 1,-1 2-1,0 2 0,-40 1 1,60 1 268,-71-1-3265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5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3429 447 9161,'-28'-2'38,"0"-1"0,-1-2 1,1-1-1,1-1 0,-1-1 1,1-2-1,1 0 0,0-2 1,0-1-1,-35-24 0,-48-45 52,81 58-57,-1 2-1,-57-33 0,54 40-4,0 1 1,-2 2-1,1 1 0,-2 2 0,-36-5 0,-184-15 233,133 19-210,-504-27 11,479 39-38,1 7 0,-184 34-1,233-22 28,0 5 0,2 4-1,1 4 1,1 4 0,-128 73-1,197-97-46,1 1 0,1 1-1,0 1 1,2 1 0,0 1-1,-23 27 1,31-31-5,0 1-1,1 1 1,1 0-1,0 1 1,2-1-1,0 2 1,1-1-1,0 1 1,-4 27-1,6-27 6,2 0 0,0 1 0,2 0 1,0 24-1,2-38 6,-1 0 0,1 0 1,0 0-1,1 0 1,0-1-1,0 1 1,0-1-1,0 1 1,1-1-1,0 0 0,0 0 1,0 0-1,1 0 1,0 0-1,0-1 1,0 0-1,0 0 1,8 6-1,7 2 19,1 0-1,0-1 1,0-1 0,1-1 0,1 0-1,33 7 1,141 21 73,-131-26-74,897 115 227,-842-112-254,130 8 30,1-11 0,0-11 0,0-11 0,264-45 0,-170-8-32,-275 47 129,0-3 1,121-54-1,-183 70-61,-1 1-1,0-1 1,0 0-1,0-1 1,0 0-1,-1 0 1,0 0-1,0-1 1,0 0-1,-1 0 0,0 0 1,8-13-1,-11 14-2,1-1-1,-1 0 0,0 1 0,-1-1 0,0 0 1,0 0-1,0 0 0,0 0 0,-1 0 1,0-1-1,-1 1 0,1 0 0,-1 0 0,0 0 1,-1 0-1,1 0 0,-5-10 0,-16-33-49,-1 1 0,-3 1 0,-2 1 0,-38-48 0,51 74-510,-2 0 1,0 0 0,-35-29 0,37 38-628,0 0 1,-1 0 0,-23-10 0,-17-5-5306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7:0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 3876,'0'0'662,"-9"0"-449,-50 1 980,43-2 1292,28 1-2442,0-2 0,0 0 0,21-6 0,23-4 90,81 4 321,143 11 1,-247-2-420,371 42 808,-195-15-698,659 36 496,-707-63-602,-4 2 11,306-34-1,-53-23 27,-151 23-66,-94 17 18,331 17 1,-174 6 74,542-7 44,549-1 181,-1308-2-298,652 15 106,49 0 311,-630-16-291,267-16 124,-223 4-17,293 19 0,926 34 276,-1271-47-520,-75 2-2,0 4 0,128 14 0,59 7 3,-81-10-8,227 2 47,-342-11-54,-47 0 8,71-9 0,-108 9-1,1 0 0,-1 0 0,1 0-1,-1 0 1,1 0 0,-1 0 0,1 0-1,-1 0 1,1-1 0,-1 1 0,0 0-1,1 0 1,-1 0 0,1-1 0,-1 1-1,0 0 1,1-1 0,-1 1 0,0 0 0,1-1-1,-1 1 1,0 0 0,1-1 0,-1 1-1,0-1 1,0 1 0,0 0 0,1-1-1,-1 1 1,0-1 0,0 1 0,0-1-1,0 1 1,0-1 0,0 1 0,0-1-1,0 1 1,0-1 0,0 1 0,0-1-1,0 1 1,0 0 0,0-1 0,0 1-1,-1-1 1,1 1 0,0-1 0,0 1 0,0 0-1,-1-1 1,-16-16 696,16 16-718,0 0-1,0 1 0,0-1 1,0 1-1,0-1 0,0 1 1,0-1-1,0 1 0,0 0 0,0 0 1,0-1-1,0 1 0,0 0 1,0 0-1,0 0 0,0 0 1,0 0-1,0 0 0,0 0 1,0 0-1,0 1 0,0-1 1,0 0-1,0 1 0,0-1 1,0 1-1,0-1 0,0 1 1,0-1-1,0 1 0,0 0 1,1-1-1,-1 1 0,0 0 1,-1 1-1,2 1-416,-1 0 1,1 1-1,-1-1 1,1 0-1,0 0 0,0 1 1,1-1-1,-1 0 1,1 0-1,0 4 0,0 6-2781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2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7335,'-9'1'2194,"-12"0"-1671,-32 3 1917,48-2-1895,7-1-146,29 4-286,119 19 160,20 3 9,247-18-145,-262-11-37,0 7 1,155 26-1,-131 1 84,499 62 278,492-96 571,-518-14-764,-192 15-181,1720-38 1410,-1179 5-1437,-2 65 43,-521 12 429,214 15 1103,3-33-671,-677-25-1317,0 0-1,0-1 1,-1-1 0,1-1-1,0 0 1,-1-1 0,0-1-1,0-1 1,0 0 0,-1-1-1,30-18 1,13-19-5360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3908,'0'0'10458,"10"3"-9599,34 8-29,1-2-1,0-1 1,1-3-1,68-1 1,0 2-237,481 19 1974,-519-25-2420,729 27 779,-4 16-669,53-61-161,-825 18-90,-44 0-222,-47 0-384,61 0 582,-413-20-1124,194 6 458,-1504-23 348,691 115 1649,1027-78-1300,2 0-12,-1 0-1,1 0 1,-1 1 0,1-1 0,-1 1 0,1 0 0,-1 0-1,1 1 1,0-1 0,-5 3 0,10-3-15,0-1 1,0 1 0,0 0-1,0-1 1,0 1-1,0-1 1,0 1 0,1-1-1,-1 1 1,0-1-1,0 0 1,0 0 0,1 0-1,-1 0 1,0 1-1,0-2 1,2 1 0,1 0-13,491 8 540,-302-10-510,1241-49 138,42-1 121,-1447 52-258,169-7 102,-199 7-103,1-1-1,0 1 0,0 0 0,0 0 0,0 0 0,0 0 0,0 0 0,0 0 0,0 0 0,0 0 0,0 0 0,0 0 0,0-1 0,0 1 0,0 0 0,0 0 0,0 0 0,0 0 0,0 0 0,0 0 0,0 0 0,0 0 0,0 0 0,0-1 0,0 1 0,0 0 0,0 0 0,0 0 0,0 0 0,0 0 0,0 0 0,0 0 0,1 0 0,-1 0 0,0 0 0,0 0 0,0 0 1,0-1-1,0 1 0,0 0 0,0 0 0,0 0 0,0 0 0,0 0 0,0 0 0,1 0 0,-1 0 0,0 0 0,0 0 0,0 0 0,0 0 0,0 0 0,0 0 0,0 0 0,-14-6 322,-25-3 134,-190-19-2311,-307 12-8212,464 16 3114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2456 169 4516,'-11'-7'4105,"-35"-17"-3411,-1 2 0,0 1 0,-60-16 0,17 19-517,0 3-1,-101-3 1,-185 11 2033,354 7-2094,-71 3-56,0 4-1,1 4 0,0 4 0,-112 34 1,88-13 69,2 4 0,-195 100 0,272-121 153,0 2-1,2 1 1,-63 51 0,88-64-211,1 1 0,0-1 0,0 2 1,0-1-1,2 1 0,-1 0 0,1 1 1,1 0-1,0 0 0,1 1 0,0-1 1,1 1-1,0 0 0,1 0 1,1 0-1,-2 17 0,3-6-47,1-1-1,0 1 1,2 0 0,1-1-1,1 1 1,1-1 0,1 0-1,0 0 1,2-1-1,1 0 1,1 0 0,1-1-1,26 38 1,-5-16-86,3-1 0,2-2 1,1-1-1,2-2 0,1-2 0,2-2 1,60 35-1,31 9 202,182 77 0,-198-105 26,2-6-1,2-4 0,1-7 1,149 21-1,-94-31-6,0-8-1,251-12 1,-311-11-29,0-5 0,-2-6 0,0-4 0,-1-6 0,115-46 0,-4-15 655,302-169-1,-450 217-660,75-55 1,-129 81-93,-2 0 0,0-2 1,-2-1-1,0 0 0,-1-2 1,-1 0-1,21-34 0,-32 45-10,-1-1-1,-1 0 1,0 0-1,0 0 1,-1 0-1,-1-1 1,0 1-1,-1-1 1,0 0 0,-1 0-1,-1 0 1,0 0-1,-1-14 1,-2 10 5,-1 0 1,0 1-1,-1-1 0,0 1 1,-2 0-1,0 0 1,-1 1-1,-18-29 1,4 16 58,0 1 1,-1 1-1,-2 1 1,0 2 0,-2 0-1,-1 1 1,0 2 0,-1 1-1,-39-18 1,4 8 63,-1 3 1,-1 3-1,-1 3 1,-103-17-1,-285-11 85,-275 32-563,244 31-2669,77 19-3591,208-10-117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5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13389,'0'0'389,"8"3"-362,8 2-13,-1-1 0,1 0 0,0-1 0,0-1 0,0 0 0,18-1 0,114-7 627,-39 0-569,450 29 373,-117-1 413,-331-20-313,453 13 1243,0 32-865,-140 19-386,35 5 201,4-38 657,-226-40-1206,352-57 1,-569 61-400,0-1 1,28-8 0,-41 9-459,-1 1 1,1-1-1,-1 0 1,0-1-1,0 0 1,0 0-1,-1 0 1,1 0-1,-1-1 1,7-8-1,11-18-7467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14638,'0'0'8600,"0"11"-8045,-7 35 8,-2-1 1,-2-1-1,-1 1 0,-21 46 1,7-17-701,23-79-5764,-6-23-241,2 1-2747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1:4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3913 411 7207,'0'0'1681,"-9"-2"-634,-4 0-723,1 0 0,-1-1 1,1 0-1,0-1 0,0-1 1,0 0-1,-21-12 0,-10-9-248,-2 3-1,-1 1 0,-1 3 0,-53-15 1,33 11-15,-1 1 152,-2 4-1,0 3 1,0 2-1,-137-5 1,-293 30 302,354-5-460,-408 3-27,191-6-18,249 0 56,-1 5 0,2 6 0,-121 30 0,169-29-26,1 4 0,1 2 0,1 3 0,1 3 0,1 2 0,-91 63 0,121-72-36,2 2 0,0 0 0,2 2 0,0 2-1,2 0 1,1 1 0,-31 49 0,47-63 6,0 0 0,1 0-1,0 0 1,1 1 0,0-1 0,2 1 0,-1 0 0,-1 29 0,5-32 36,1 0 1,-1 0 0,2 0-1,0 0 1,0 0 0,2 0-1,-1-1 1,1 1 0,1-1-1,0 0 1,0-1 0,11 17-1,-2-8 17,1 0-1,0-1 0,1 0 0,1-1 1,1-1-1,35 24 0,-21-20-22,1 0 0,1-2 0,58 21 0,2-9-19,1-4-1,132 19 0,678 37 123,-623-66-72,445 9 39,-574-29-41,1-6-1,260-54 0,-395 60-66,280-71 250,-245 58 6,-1-2 0,-1-2 0,71-41 0,-99 47-268,-1-1-1,0-1 0,-1-1 1,-1-1-1,-1 0 1,0-2-1,-2 0 1,0-2-1,-2 0 1,-1 0-1,0-2 1,11-26-1,-18 34 1,-2-1-1,0 1 1,0-1-1,-2 0 1,0 0-1,-1-1 1,-1 1-1,-1-1 1,0 1-1,-2-1 1,0 1-1,-1-1 1,0 1-1,-2 0 1,0 0-1,-2 0 1,1 0-1,-2 1 1,-10-19-1,0 8 235,-1 0 0,-1 1 0,-2 2 0,0 0 0,-2 1 0,-51-42 0,20 25 72,-1 2 0,-86-44 0,90 58-392,-1 3-1,-1 1 1,-85-20 0,-172-16-3822,148 37-545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2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1024 7815,'0'0'2734,"8"10"-2446,-5-6-265,5 7 6,1 1 0,1-2 0,-1 0 1,2 0-1,-1 0 0,1-1 0,23 13 0,-9-11 8,0-1 0,1-1 0,1-2 1,-1 0-1,37 3 0,142 4 388,-84-8-320,327 57 50,-292-34 761,233 11-1,458-53 32,-396 0-725,-146 1-142,520-88 0,-775 90-63,-1-2 0,87-33 0,-115 37-10,0-2 1,-1 0-1,0-1 0,-1-2 1,-1 1-1,0-2 1,0-1-1,25-27 0,-39 38 5,-1 0 0,0-1-1,0 1 1,0-1 0,0 0-1,-1 1 1,0-1 0,0 0-1,0-1 1,-1 1-1,0 0 1,0 0 0,0-1-1,0 1 1,-1-11 0,-1 8 4,0 0 0,-1 0 1,0 0-1,0 0 1,-1 0-1,0 0 0,0 0 1,-1 1-1,-6-10 1,-7-8 18,-2 2 1,0 1 0,-2 0-1,-37-31 1,13 16 338,-3 3 1,-1 1-1,-89-44 0,-172-59-1447,224 101 1274,-599-196-20,632 218-255,-1 4 1,0 1-1,0 3 0,-1 2 1,0 3-1,1 2 0,-1 2 1,-57 13-1,-16 10 169,1 6-1,-148 59 1,248-83-16,1 2 0,1 1 0,0 0-1,1 2 1,0 1 0,1 1 0,1 1 0,0 1 0,1 1-1,1 1 1,1 1 0,-17 23 0,-16 26-54,-67 120 1,106-166-41,1 2 0,1-1 1,2 2-1,0-1 0,2 1 1,0 0-1,2 1 0,2 0 1,-1 31-1,4-46 5,0 0 1,1 0-1,1 0 1,0 0-1,0 0 1,2-1-1,-1 1 0,2-1 1,0 0-1,0 0 1,1 0-1,0-1 1,1 0-1,1 0 1,0-1-1,0 0 1,1 0-1,11 9 0,11 9 8,1-2-1,2-2 0,0-1 0,2-2 0,0-1 1,53 21-1,-21-16-53,1-2 0,128 25 1,-113-37 68,-1-3 1,1-4 0,0-3-1,0-4 1,0-4 0,102-21-1,487-149 174,-550 137-175,221-103-1,-291 116-148,-2-2-1,-1-2 1,-1-3-1,-2-2 1,-2-2-1,58-61 1,-90 85 151,-1 0 1,-1-1-1,0 0 0,-1-1 1,-1 0-1,-1-1 0,10-25 1,-15 35 38,-1 0 0,0-1 1,-1 0-1,0 1 0,0-1 0,0 0 1,-1 0-1,0 1 0,-1-1 0,0 0 1,0 0-1,0 1 0,-1-1 0,0 1 1,-1-1-1,0 1 0,0 0 0,0 0 1,-1 0-1,-5-7 0,-8-7 34,-1 0 1,-1 1-1,0 1 1,-2 1-1,0 1 0,-1 0 1,-46-25-1,-12 1-28,-87-33 0,14 14 26,-242-60 0,284 95-108,-2 5 1,-1 5-1,-118 0 1,83 15 28,-201 26 0,256-12-35,0 4 1,2 4 0,-114 42 0,185-56-12,1 0 1,0 2 0,0 0-1,1 2 1,1 0 0,-1 1 0,2 0-1,-16 17 1,20-16-6,1 0 1,1 1-1,0 0 0,1 1 0,1 0 1,0 0-1,1 1 0,1 0 0,-10 36 1,6-3-689,1 1 0,3 0 0,-1 56 1,12 155-5599,4-141-908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2:5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6919,'0'0'3085,"-9"0"-2460,-47 0 138,55 0-763,0 0 1,0 1-1,0-1 1,0 1-1,1-1 0,-1 1 1,0-1-1,0 1 0,1-1 1,-1 1-1,1 0 1,-1 0-1,0-1 0,1 1 1,-1 0-1,1 0 0,-1 0 1,1-1-1,0 1 0,-1 0 1,1 0-1,0 0 1,0 0-1,0 0 0,-1 0 1,1 0-1,0 0 0,0 1 1,0 0 10,0 0 1,0 1-1,0-1 1,0 0 0,0 0-1,0 0 1,0 1-1,1-1 1,-1 0-1,1 0 1,1 3 0,1-1 90,0-1 0,0-1 1,0 1-1,1 0 0,0-1 1,-1 0-1,1 0 0,0 0 1,0 0-1,0-1 0,0 1 1,0-1-1,0 0 1,1 0-1,7 0 0,75 2 933,-64-3-755,62-1 871,574 16 1728,87 1-2346,1-39-149,-119 3 509,562-20 1322,-1178 40-1763,5-1-1700,-31-9-5264,-6 0-721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3:3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3356 347 5765,'-735'11'6289,"587"-11"-6187,-284 37-1,404-32-76,-829 176 724,798-162-574,1 1 1,1 4-1,1 2 0,1 2 1,1 3-1,2 2 0,1 2 1,2 3-1,1 1 0,2 3 1,2 1-1,-71 93 0,52-49-219,4 2-1,3 3 0,5 2 0,-78 201 0,117-257 31,1 0 0,1 1 0,3 0 0,1 0 0,2 1 0,1 0 0,3 0 0,1-1 0,2 1 0,12 63-1,-9-82 10,0-1-1,1 0 1,2 0-1,0-1 1,1 0-1,0 0 0,2-1 1,0-1-1,1 0 1,18 18-1,-9-14 0,0-1-1,2-1 1,0-2 0,1 0-1,1-1 1,40 18-1,6-6 12,1-3-1,2-3 0,0-3 0,133 15 0,519 17-653,4-51 34,-725 0 619,873-38 269,-342 10 68,-521 27-336,686-33 102,-1-32-79,-12-65 88,-510 82 68,306-128 1,-423 150-124,-1-3 1,-2-2-1,-1-2 1,84-67 0,-123 86 83,-1-1 1,-1-1 0,-1 0 0,0-1 0,-2-1-1,0 0 1,-1-1 0,0 0 0,-2-1 0,-1-1 0,0 0-1,-2 0 1,0-1 0,-2 0 0,0 0 0,3-33-1,-8 25 4,0 0-1,-2 0 1,-1 0-1,-2 0 1,-1 1-1,-17-60 0,8 50-91,-2 0 0,-2 1 0,-1 1-1,-37-53 1,5 21-120,-4 3 1,-2 2-1,-4 2 0,-102-81 0,47 51-4,-5 6 0,-3 4-1,-4 7 1,-3 5 0,-190-74 0,203 102-562,-2 5 1,-170-30 0,184 51-788,-1 5-1,0 4 1,-118 8-1,12 16-2010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6022,'86'-2'5249,"-1"-1"-3672,86-2-1479,713-14 1540,1192-38 1092,-1308 44-1968,-604 11-318,503-26 2181,-665 28-2577,-1 0-1,1 0 0,0 0 0,0 0 0,0-1 0,0 1 1,0-1-1,0 1 0,-1-1 0,1 0 0,0 0 0,3-2 1,-5 3-25,0 0 1,0-1 0,0 1 0,0 0 0,0-1 0,1 1 0,-1 0-1,0-1 1,0 1 0,0 0 0,0-1 0,0 1 0,0-1 0,0 1-1,0 0 1,0-1 0,0 1 0,0 0 0,-1-1 0,1 1 0,0 0-1,0-1 1,0 1 0,0 0 0,-1-1 0,1 1 0,0 0 0,0-1-1,0 1 1,-1 0 0,1-1 0,0 1 0,-1 0 0,1 0 0,-1-1-1,-3-2 10,0 0-1,0 1 0,0-1 0,-1 1 0,1 0 1,-1 0-1,-7-1 0,-28-2-1410,3 1-3234,12-4-1479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3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6438,'0'0'5584,"11"0"-5386,286 7 1527,350-15 697,186-38-1247,2 43-1270,-495 4 195,427 9 58,1 1 15,-187-22 996,-575 11-1663,-21 1-1204,-24 0-4176,14-1-655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3899 410 4548,'0'0'2782,"-9"-4"-2019,-107-36 1245,75 28-1782,0-2 0,-46-22-1,26 7-318,-1 4 0,-1 2 0,-2 3 0,0 3 0,-1 3 0,-82-8 0,-196-26 395,-190-24 621,-5 38-77,502 34-851,-587 23 345,558-15-137,0 3 0,1 3 0,0 2 0,1 4 0,1 2 0,1 2 0,-76 44 0,110-51-165,1 1 0,1 2 0,1 0 0,1 2 0,1 1 0,0 1 0,2 0 0,1 2 0,1 0 0,1 2 0,2 0 0,0 0 0,-15 42 0,11-13-241,2 1 1,3 0-1,2 1 1,3 1-1,2 0 1,1 79-1,7-113 208,1 0 0,1 0-1,2-1 1,0 1 0,2-1 0,0 1-1,2-2 1,15 34 0,-7-27-1,0 0 1,2-2 0,1 0 0,2-2 0,40 44-1,-9-22 41,2-3 1,1-2-1,3-2 0,1-3 0,106 51 0,-48-36 24,2-6 1,2-5-1,3-6 1,0-5-1,239 30 1,647-17 223,-160-99 197,-654 26-390,-2-10 0,244-78 0,-326 78-82,140-69-1,-207 85 6,0-3-1,-2-2 1,-1-2 0,-1-1-1,61-59 1,-86 72 18,-1-1 0,0 0 0,-1-1 0,-2-1 0,1 0-1,-2 0 1,-1-1 0,-1-1 0,8-25 0,-12 32 9,-2 0-1,0 0 1,-1 0-1,0 0 1,-1 0-1,-1 0 1,0 0-1,-1 0 1,-1 0-1,0 0 1,-1 0-1,-1 0 0,0 1 1,-1-1-1,-8-15 1,-1 5-55,-1 1 0,-1 1 0,-2 0 0,0 1 0,-1 1 0,-1 1-1,0 1 1,-2 0 0,-27-17 0,-12-4-38,-1 3-1,-94-42 0,-25 4 71,-262-73 0,-200-13-486,279 81-3086,191 43 705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3407 192 3011,'-17'-6'-699,"-30"-10"594,-1 3 0,-70-10 0,-498-76 3441,543 86-3257,-1 3 1,-1 2-1,1 5 1,-1 2-1,-134 17 0,51 8 28,-254 75-1,-94 65 1287,430-134-1108,1 4 0,2 3 0,2 3 0,-98 72 0,144-93-254,-164 134 27,155-121 37,0 1 1,2 1-1,-31 44 0,54-65-89,1 0 1,1 1-1,0-1 1,1 2-1,0-1 0,2 1 1,-1 0-1,2 0 0,0 0 1,0 0-1,2 1 0,0-1 1,0 0-1,2 1 0,0-1 1,0 1-1,2-1 0,0 0 1,1 0-1,0 0 0,1 0 1,1-1-1,0 0 0,1 0 1,0 0-1,1-1 0,1 0 1,0-1-1,1 0 0,0 0 1,12 10-1,21 16-6,0-2 0,3-1 0,0-3 0,56 28 0,213 86 0,-111-76 74,329 66 0,-499-128-67,141 26 132,1-8-1,0-8 1,206-5 0,1038-49-59,-1313 32-69,-77 3-13,110-4 18,168-28 0,-269 26-11,0-1 0,-1-2 0,0-1 0,0-3 0,-2 0 0,0-3 0,0-1 0,-2-1 0,39-29 0,-53 32 110,-1-1-1,-1-1 1,0 0 0,-2-1 0,0-1 0,-1-1 0,-1 0-1,0-1 1,19-46 0,-22 36 9,0 0-1,-3-1 0,0 0 1,-2 0-1,-2-1 1,0-66-1,-4 59-63,-2 1 1,-1 0-1,-3 0 0,-19-75 0,18 94-70,-1 1 0,0-1 0,-1 2 0,-2-1 1,0 1-1,0 0 0,-2 1 0,0 1 0,-2 0 0,-26-25 1,6 14-70,-2 1 0,0 2 0,-2 1 0,-80-36 0,-178-50 278,243 92-148,-100-29 261,-1 6-1,-283-36 1,-327 37-147,8 74-1637,627-18 1390,0 6 0,1 5 1,-219 77-1,275-74-400,1 3 0,2 4-1,2 2 1,1 4 0,-100 83 0,65-42-2518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1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47 419 9577,'0'0'-507,"-9"5"859,-29 16 652,48-21-622,0 0 1,-1 1-1,1 0 1,0 1-1,-1 0 0,13 4 1,44 6-300,10-6-47,1-4 0,110-10 0,157-36 77,-215 25-99,440-86 229,-120 18 116,8 37-75,-421 48-217,1002-63 891,-152 11 390,-586 41-838,72 9-2400,-302-3-1596,-6-12-2498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5383 238 5029,'-157'-35'5244,"-81"-2"-4743,13 2-486,86 15-47,-160-5 1,-142 21 82,-24-2 25,-89-30-45,-23-2-31,0 36 332,-160 82 271,688-72-589,1 3-1,0 1 0,0 2 1,2 2-1,0 3 0,1 1 1,1 2-1,1 3 0,0 1 1,3 2-1,0 1 0,2 2 1,-38 41-1,36-30-20,1 2 0,2 2 1,3 2-1,-36 64 0,54-81 26,1 0 0,1 1 1,2 1-1,2 0 0,1 1 0,1 0 0,2 0 1,-3 55-1,9-45 10,2-1 0,2 1 0,1-1 0,3 0 1,1 0-1,3-1 0,1-1 0,2 0 0,1 0 0,3-2 1,1 0-1,2-1 0,42 55 0,-31-51-17,2-1 0,2-2 0,1-1 0,3-2 0,0-2-1,2-2 1,1-2 0,2-1 0,1-3 0,84 34 0,-46-31 74,1-3 0,1-5-1,173 20 1,274-16 292,-195-27-329,0-14 0,-2-16 0,-1-14 0,342-93 0,-318 42-3,376-153-1,-664 220 212,-1-3 0,-2-2 1,-1-4-1,-2-2 0,-3-4 0,87-76 0,-122 93-76,-1-1-1,-1-1 0,-2-2 1,-1 0-1,-1-2 1,18-38-1,-27 44-111,-1-2 1,-1 1 0,-2-2-1,-1 1 1,-1-1-1,-1 0 1,-2-1-1,-1-45 1,-3 63-23,0 0 0,-2 0 0,1 0 0,-2 0 0,0 1 0,-1-1 0,0 1 0,-1 0 0,0 0 0,-1 0 0,-1 1 0,0 0 0,-12-17 0,5 14-14,0-1 0,-1 2 0,0 0 0,-1 1 0,-1 0 0,0 2 0,0 0 0,-23-11 0,-25-5-300,-1 3 0,-2 2 1,0 4-1,-80-12 0,93 19-1289,-81-26 0,54 3-1653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13068,'0'0'3540,"2"-8"-1597,-1 2-1920,1-1 564,0 1 1,-1-1 0,0 0-1,0 0 1,-1-11-1,0 17-486,0 0 0,0 0 0,0 0 0,-1 0 0,1 0 0,0 0 0,-1 0-1,1 0 1,-1 0 0,1 0 0,-1 0 0,1 0 0,-1 0 0,1 0 0,-1 0 0,0 1-1,0-1 1,1 0 0,-2 0 0,0 0-61,1 0 1,-1 1-1,1 0 1,-1-1-1,0 1 1,1 0-1,-1 0 0,1 0 1,-1 0-1,1 0 1,-1 0-1,1 0 1,-1 1-1,0-1 1,1 0-1,-1 1 0,-2 1 1,-2 1-33,0 1 0,-1 0-1,1 0 1,1 1 0,-1 0 0,1 0 0,0 0 0,0 1-1,0-1 1,1 1 0,-5 7 0,4-6 1,1 1 0,-1-1 0,1 1 0,0 0 1,1 1-1,0-1 0,1 0 0,-4 17 0,6-24-9,0 0 1,0 0-1,0-1 1,0 1-1,1 0 0,-1-1 1,0 1-1,0 0 0,1-1 1,-1 1-1,0 0 0,1-1 1,-1 1-1,0-1 1,1 1-1,-1-1 0,1 1 1,-1-1-1,1 1 0,-1-1 1,1 1-1,0-1 1,-1 1-1,1-1 0,-1 0 1,1 0-1,0 1 0,0-1 1,30 5 96,29-8 121,1-10-188,-45 8-108,0 2-1,1 0 1,25-2 0,-41 5 740,1-4-238,-1-1 0,1 0 0,-2 1 0,1-1 1,0 0-1,-1-8 0,0 8-308,2-14-77,9-60 40,-10 80-144,1 0 1,0 0 0,0 0-1,0 0 1,-1 1-1,1-1 1,0 0 0,-1 1-1,0-1 1,1 1 0,-1-1-1,0 1 1,1 0-1,0 2 1,1 0 37,3 1 30,0 0 0,1 0 1,-1 0-1,1-1 0,0 0 0,1 0 1,-1-1-1,0 0 0,1 0 0,0-1 1,0 0-1,0 0 0,0-1 1,0 0-1,0 0 0,0-1 0,0 0 1,0-1-1,11-1 0,-12 1 1,1 0 0,-1 0 0,0-1 0,0 0 0,0 0 1,0 0-1,0-1 0,0 0 0,-1-1 0,1 1 0,-1-1 0,0 0 0,0-1 0,0 0 0,-1 0 0,0 0 0,0 0 0,0-1 0,0 0 0,-1 0 1,5-9-1,-8 14-12,-1-1 0,1 1 0,0 0 0,-1 0 0,0-1 1,1 1-1,-1 0 0,0-1 0,1 1 0,-1 0 1,0-1-1,0 1 0,0 0 0,0-1 0,-1 1 1,1-1-1,0 1 0,0 0 0,-1-1 0,0-1 0,0 3 2,0 0 0,1-1 0,-1 1 0,0 0-1,1 0 1,-1 0 0,0 0 0,0 0-1,1 0 1,-1 0 0,0 1 0,0-1 0,1 0-1,-1 0 1,0 0 0,1 1 0,-1-1 0,0 0-1,1 1 1,-1-1 0,1 1 0,-1-1-1,0 1 1,1-1 0,-1 1 0,1-1 0,-1 1-1,1-1 1,0 1 0,-1 0 0,1-1-1,-1 1 1,1-1 0,0 1 0,0 0 0,-1 0-1,1 1 1,-5 5 0,0 0 0,1 1 0,0 0 0,0 0 0,1 0 0,0 1 0,1-1 0,-1 1 0,2-1 0,-1 1 0,1 0 0,0 0 0,1-1 0,0 1 0,2 10 0,-2-18-69,0 0 0,1 0 0,-1 0 0,1 1 0,-1-1-1,1 0 1,-1 0 0,1 0 0,0 0 0,0 0 0,-1 0 0,1 0 0,0 0 0,0 0-1,0-1 1,0 1 0,0 0 0,0 0 0,0-1 0,0 1 0,0-1 0,1 1 0,-1-1-1,0 1 1,0-1 0,3 0 0,-3 1-230,1-1 1,-1 0-1,1 0 1,-1 0-1,1 0 1,0 0-1,-1 0 1,1-1-1,-1 1 1,1 0-1,-1-1 1,1 1-1,-1-1 0,0 0 1,1 1-1,-1-1 1,0 0-1,1 0 1,-1 0-1,0 0 1,0 0-1,2-2 1,9-17-7111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3748,'0'0'21204,"58"6"-20179,-29-1-577,4 0-352,1 2-64,5 0-160,-6 4-1698,-4-1-1857,-8 0-2563,-3-3-3139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7911,'0'0'2483,"9"1"-2521,51 0 47,-1-1-1,0-4 0,109-20 0,11-1 24,75 10 952,0 10 0,256 29 0,206 11-74,823-66 0,944-75 1871,-1440 37-31,-1037 69-2818,0-1 1,-1 0 0,1 0 0,-1 0 0,1-1 0,-1 0 0,0 0 0,6-2-1,-9 2-153,0 1 1,-1 0-1,1-1 0,0 1 0,0-1 0,-1 1 0,1-1 0,-1 0 0,0 0 0,1 1 0,-1-1 0,0 0 0,0 0 0,1-3 0,2-20-4797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3683,'0'0'3460,"8"-7"-3428,6-4 146,1 0 0,0 1 0,1 1 0,0 0 0,0 2-1,1 0 1,0 0 0,18-4 0,182-32 5288,2 11-4050,222-12-1333,-374 38 522,1258-18 949,511 186-983,-1510-117-472,478 4-1,-573-53 335,369-54-1,-556 53-319,-31 4-302,1-1-1,-1 0 0,19-6 0,-40 13-590,-2 0-1084,0 0 0,0-1 0,-1 0 0,-14 4 0,1-6-6475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1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6022,'-10'2'-401,"-1"0"1312,0-1-311,0 0 1,0 1-1,0 0 1,0 1-1,0 0 1,-15 8-1,72-10-530,223 2 2636,470 67 1,-504-35-2138,386 8-1,850-70 1299,-1-51-921,329 16-713,-1467 55-193,81 5 131,-412 2-145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11915,'0'0'972,"12"2"-711,58 5 140,1-3 0,0-3 0,75-8-1,226-41 757,-53 6-318,412 6 718,-67 6-1278,329-95 53,29-4 201,179 86 569,0 75-330,-1089-26-850,442-1-1350,-513-9 35,47-11-1,40-17-4456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2254 3812,'24'-12'5553,"-21"10"-5438,-1 0 0,1 0 0,0 0 0,0 1 1,-1-1-1,1 1 0,0-1 0,0 1 0,0 0 0,0 1 0,4-2 0,54 0 3661,-47 0-3578,1 1 0,0 1 0,-1 0 0,1 1 0,0 1 0,-1 0-1,1 1 1,24 8 0,6 3 46,1-3-1,0-1 0,0-2 0,76 2 0,15 4 111,253 15 71,-232-22-311,251-1 1015,-71-3-1030,193 28-37,284 5 228,-357-49-249,146 3 9,-364 29-50,27 1 0,-145-18 0,596-15 5,72 0 18,-447 18-19,96-22-4,-234 4 0,291 20 0,209 30 9,-1-32 8,-675-5-16,462-20 5,-18 0-7,298 23 1,273-3 0,1008 12-32,-746 39 64,-568 6-32,173 7 0,619-44-576,-1431-23 398,147-23 1,-185 15 176,0-3 0,0-2 1,87-36-1,-121 40 7,-1-1 1,-1-1-1,0-1 1,0-1-1,-2-1 1,42-39-1,-55 46-10,0-1 0,-1-1 0,0 1 0,-1-2-1,0 1 1,-1-1 0,0 0 0,-1 0 0,-1-1 0,0 0-1,0 0 1,-2 0 0,0-1 0,0 1 0,0-23-1,-4-15-26,-3 0 0,-1 1-1,-3-1 1,-3 1 0,-1 0-1,-2 1 1,-3 1-1,-2 1 1,-2 0 0,-2 1-1,-41-62 1,2 19-9,-3 3 0,-4 3 0,-4 3 0,-121-105 0,136 140 54,-1 2 1,-2 2-1,-2 3 1,-1 4-1,-138-56 0,-364-85-346,142 77 174,-740-76-1,-448 73 86,1450 94 42,-3050-51-647,1361 121 674,1139-30 45,-2041 179 354,-248 59-1003,2014-178 622,661-42-61,-318 93-1,467-88-14,2 8 0,-329 170 0,480-220 98,1 0-1,0 2 1,1 1 0,1 1 0,0 0 0,1 2 0,1 0 0,-21 28 0,29-32-14,2 0 0,0 1 0,0-1 0,1 2 0,2-1-1,-1 1 1,2 0 0,0 0 0,1 1 0,1-1 0,0 1 0,1 0 0,2 26 0,1-20-422,1-1 0,2 0 1,0 1-1,1-2 0,2 1 1,11 27-1,6-2-4137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 89 9705,'-58'-17'207,"1"-1"143,-1 2-1,-1 3 0,0 2 1,-67-2-1,74 12-362,0 3 0,1 3 0,-1 1 0,1 3 0,0 2 0,1 2 0,0 3 0,-53 24 0,6 3 313,3 4-1,1 4 1,-144 107 0,174-108-61,2 1 0,2 4-1,3 2 1,3 2 0,-71 101-1,109-136-155,0 0-1,2 1 0,0 0 1,2 1-1,1 0 0,1 1 1,1 0-1,2 1 1,-4 32-1,8-40-40,1 0 0,1 0 1,1 0-1,0 0 0,2 0 0,0 0 0,2 0 1,0-1-1,1 0 0,1 0 0,0 0 1,2-1-1,17 28 0,-9-21-99,1 0 0,1-2 0,1 0 0,1-1 0,1-2 0,1 0 0,1-1 0,0-1 0,1-1 0,1-2-1,52 23 1,-34-21-39,2-2-1,-1-1 0,2-3 1,0-2-1,0-2 0,88 1 1,-31-9 233,0-5 0,-1-5-1,191-44 1,-98 2 99,188-81 0,-284 95-180,-1-4-1,121-73 0,-189 98-15,-1-2 0,-1-2 0,-1 0-1,0-2 1,-2-1 0,-1-1 0,-1-1-1,-2-1 1,0-2 0,29-53 0,-41 64-36,-2 0 1,-1-1 0,0 0-1,-1 0 1,-2-1 0,0 0-1,-1 1 1,0-1-1,-2 0 1,-1 0 0,-4-36-1,1 39 48,0 0 0,-2 0-1,0 1 1,-1-1 0,-1 1 0,0 1-1,-2-1 1,0 1 0,0 1-1,-2-1 1,1 2 0,-2-1-1,-22-20 1,4 10 254,-1 0 0,-1 3 0,-1 0 0,-1 2 1,-1 2-1,-1 1 0,0 2 0,-1 1 0,-1 2 0,-64-12 0,7 8-224,-2 5 0,0 3-1,-113 7 1,103 7-2481,-201 40-1,178-20-2009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928 165 801,'0'0'736,"-1"-9"-127,1 6-488,-1-1 1,0 1-1,1-1 0,-1 1 1,0-1-1,-1 1 0,1 0 1,-1 0-1,1-1 0,-1 1 1,0 0-1,0 0 1,0 1-1,-1-1 0,1 0 1,-1 1-1,1-1 0,-1 1 1,0 0-1,0 0 0,0 0 1,0 0-1,0 0 0,-1 1 1,-4-2-1,1-1 212,0-1 0,1 1 0,-1-1 0,1-1 0,-8-8 0,11 10-229,-1 0 0,0 0 0,0 1 1,0-1-1,0 1 0,0 0 0,-1 0 0,0 0 1,1 1-1,-1-1 0,0 1 0,0 0 0,0 1 1,-9-3-1,1 4-44,0 0 0,0 1 1,0 0-1,1 1 0,-1 0 1,0 1-1,1 0 0,0 1 0,0 1 1,0 0-1,-22 12 0,-7 9-74,-69 56-1,79-57 41,3-4-23,-25 20-7,1 2-1,2 2 1,-51 60-1,88-91 10,2 1 0,0 1-1,1-1 1,0 2 0,2-1-1,0 1 1,0 1 0,2-1-1,0 1 1,1 0 0,1 1-1,1-1 1,0 1 0,1 0-1,1-1 1,2 23-1,0-32-1,0-1 0,1 0-1,0 0 1,0 0-1,1 0 1,0 0 0,1 0-1,-1 0 1,1-1-1,1 0 1,-1 0-1,1 0 1,7 7 0,-2-4 2,1 0 1,0-1 0,0 0-1,1-1 1,0 0-1,0-1 1,17 7 0,0-2 8,-1-2 0,2-2 1,-1 0-1,1-2 0,0-1 1,53 2-1,-48-6 19,-8 0-31,0-1 0,46-5-1,-64 3 40,0 0 0,0 0 0,0-1 0,0 0 0,-1 0-1,1-1 1,-1-1 0,0 1 0,0-1 0,-1 0 0,13-12-1,-3 0 131,-1-1 0,-1-1 0,-1 0 0,-1-1-1,0 0 1,11-26 0,1-8 133,22-74 1,-31 76 53,18-105 1,-30 131-252,-2 0-1,0-1 1,-2 1-1,-1 0 1,-1-1-1,-6-28 1,6 46-96,0 1 1,-1 0-1,0 0 1,-1 0-1,0 0 1,0 0-1,0 1 1,-1 0-1,0 0 1,-1 0-1,1 1 1,-1 0-1,-1 0 1,1 0-1,-1 1 1,0-1-1,0 2 1,-1-1-1,1 1 1,-1 0-1,0 1 1,0 0-1,0 0 1,-16-3-1,12 4-190,-1 0 0,1 0 0,-1 1 0,0 1 0,0 0 0,1 1 0,-1 1 1,0-1-1,1 2 0,0 0 0,-1 0 0,1 1 0,1 1 0,-1 0 0,0 1 0,-11 7 0,-30 28-2191,2 1-1324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5080 22 2947,'9'1'416,"72"11"716,107 0 0,-186-15 3116,9-6-3436,-43 0-621,-1 1 0,0 1-1,0 2 1,0 2 0,-1 1-1,-36 2 1,45 1-90,1 2-1,-1 1 1,-36 10-1,30-6-117,-45 5 0,-383-3-109,291-12 167,-215-2 18,-185 1 74,31 57 250,128-7-584,-104-36-48,-37 3 1576,77 18-1071,0-38-208,146-6-186,326 12 20,18 0 171,532 20-736,907-4-80,552-11 902,-2004-5-139,728-24 70,-6-37-7,-699 57-104,-17 2-134,-12 1-212,-41 1-1535,-25 0-1991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2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5125,'0'0'5093,"11"2"-4821,92 17 768,184 9 0,122-22-225,-185-6-587,130 6 375,427 4 1025,218 41-1612,394 12 86,-1369-62-102,1102-27-11,-937 11 2,1231-73-78,-1132 82 96,916-31 83,2996-235 117,-2054 170-33,-292 32 107,-1852 70-282,868-37 190,-846 37-179,0 1 1,36 8 0,-55-9-63,0 2 1,0-1 0,0 0 0,0 1-1,0 0 1,0 0 0,-1 1 0,1-1-1,-1 1 1,1 0 0,-1 0 0,0 0-1,0 1 1,-1-1 0,1 1 0,-1 0-1,5 7 1,-7-9-140,0 0 0,0-1 0,0 1 0,-1 0 0,1 0 0,0 0 0,-1 0 0,0 0 0,1-1 0,-1 1 0,0 0-1,0 0 1,0 0 0,0 0 0,-1 0 0,1 0 0,0 0 0,-1 0 0,1 0 0,-1-1 0,0 1 0,0 0 0,0 0 0,0-1 0,0 1 0,0 0 0,0-1 0,-2 3 0,-32 18-7862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4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12492,'0'0'1041,"-7"5"-726,-23 13 37,32-18-327,0 0 0,-1 0 0,1 0 0,0 1 0,-1-1 0,1 1 0,-1-1 0,1 1 0,-1 0 0,1-1 0,-1 1 0,1 0 0,-1 0 0,0 0 0,1 0 0,-1 0 0,0 1 0,0-1 0,0 0 0,0 0 1,0 1-1,1 1 0,27 40-126,-21-24 0,-1 1 1,0 0-1,-2 1 0,-1-1 1,0 1-1,0 34 0,-7 130-1431,-10-78 1415,-45 172-1,19-103 845,0 46 356,-14 352 1,-7 958-961,16 937 2418,131-1147-2112,-1-18-821,-105 374 453,11-1353 65,6 1107 1417,110-7-1271,-105-1391-266,-3-23 2,1 0-1,0 1 1,1-1 0,0 0-1,1 0 1,0 0 0,0 0-1,6 10 1,-9-20-19,0-1 0,0 1 0,1 0 1,-1-1-1,0 1 0,0-1 0,0 1 0,1-1 0,-1 0 1,0 1-1,1-1 0,-1 1 0,0-1 0,1 1 1,-1-1-1,1 0 0,-1 1 0,0-1 0,1 0 1,-1 0-1,1 1 0,-1-1 0,1 0 0,-1 0 0,1 1 1,-1-1-1,1 0 0,-1 0 0,1 0 0,-1 0 1,1 0-1,-1 0 0,1 0 0,0 0 0,-1 0 0,1 0 1,-1 0-1,1 0 0,-1-1 0,1 1 0,-1 0 1,1 0-1,0-2-93,1 1-1,-1 0 1,0-1 0,0 1-1,0-1 1,-1 1 0,1-1 0,0 1-1,0-1 1,-1 1 0,1-1 0,0-3-1,3-40-2809,-4-13-1368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15375,'0'0'9406,"6"-9"-8307,14-24-383,30-60 0,-43 78-574,-1 0 1,-1 0-1,0-1 1,-1 1-1,0-1 1,2-30-1,-6 65-375,-1 4 7,1 0 0,1 0 1,0 0-1,2 0 0,1 0 1,1-1-1,11 32 0,-16-53 112,8 13-1939,0-9-4086,0-4-4874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4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24 4004,'-12'-1'1740,"-61"-8"-634,-68-4 1506,127 13-2537,0 0 0,0 1 0,0 0 0,0 1 0,0 1 0,1 0 0,-1 1 0,-13 6 1,-12 10 43,0 2 0,2 2 0,0 1 0,2 2 0,1 1 1,-38 41-1,-166 210 675,220-255-750,0 1-1,1 1 1,2 1 0,0 0 0,2 1 0,-18 56 0,26-66-22,1 1 1,0 0-1,2 0 0,0 0 1,1 0-1,1 0 0,0 1 1,2-1-1,0 0 1,1 0-1,1-1 0,8 24 1,1-9-37,1-1 1,1 0 0,2-1-1,1-1 1,1-1 0,2 0-1,1-2 1,1 0 0,28 25-1,-33-36-100,1 1 0,1-2 0,0-1 0,1-1 0,1 0 0,0-1 0,1-2 0,-1 0 0,2-2 0,0 0 0,0-2 0,0 0 0,40 3 0,-34-9 221,-1-1 0,1-1 0,-1-1 1,0-2-1,0-1 0,0-1 0,0-2 0,-1-1 0,-1 0 0,41-24 1,-7-2 463,-2-2 1,-1-2-1,69-64 1,-99 79-398,-1-1 1,-1-2-1,-1 0 1,-1-2-1,-2-1 1,-1 0-1,-1-2 1,16-36 0,-28 50-86,-1-1 0,0 1 1,-1-1-1,-1 0 1,-1-1-1,-1 1 0,-1-1 1,-1 0-1,-1 1 1,0-1-1,-2 0 1,0 1-1,-1-1 0,-1 1 1,-1 0-1,-10-24 1,6 23-44,-1 0 0,0 1 1,-2 0-1,0 1 0,-2 1 1,0 0-1,-1 0 1,0 2-1,-2 0 0,1 1 1,-2 0-1,0 1 0,-1 2 1,-1 0-1,1 0 0,-34-12 1,35 17-135,0 0 1,0 2-1,-1 0 1,1 1 0,-1 1-1,0 1 1,0 0-1,0 1 1,-1 2-1,1 0 1,0 1-1,0 0 1,1 2-1,-1 0 1,0 1 0,1 1-1,0 1 1,1 0-1,-33 20 1,32-15-1092,1 1 1,0 0-1,-18 19 1,15-10-2682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2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41 204 11307,'10'1'816,"78"8"138,-1-3 0,152-11 0,187-42-572,-124 11-150,1400-76 889,-167 141-176,-979 9 280,0-33-139,-321-22-974,-357 3 385,-1533-40-1784,1020 49 1268,-548 3 209,685 19-158,-181 2 198,-312 11 154,977-25-436,18 2-193,19 7-136,64 19 272,2-3 1,0-4-1,2-4 0,1-4 1,107 7-1,475-3 263,-581-22-168,1616 3 206,-151-79-753,-1332 60 209,487-48-107,-677 62 441,-16 2 35,-37-1 427,-734 41 132,423-16-570,-2176 124 131,1263-77-2506,874-54-3231,192-13 652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1858,'0'0'448,"-50"6"-1120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3683,'0'0'5510,"-1"6"-5558,1-4 46,0 0 1,0 0 0,0 0-1,0 0 1,0 0 0,1-1 0,-1 1-1,0 0 1,1 0 0,-1 0-1,1-1 1,0 1 0,0 0 0,0-1-1,0 1 1,0 0 0,0-1-1,0 1 1,0-1 0,2 2 0,1-1 59,-1 0 0,1 0 0,-1 0 1,1 0-1,0-1 0,0 0 0,0 0 1,0 0-1,0 0 0,7 0 1,90 6 1993,124-8-1,-80-1-1788,623-48 1081,-14 1 254,-114 74-1406,-22 0-64,2-34 569,-5-54 1329,-346-1 56,-272 67-1976,0 0 1,1-1-1,0 1 0,-1 0 1,1 0-1,0 1 1,0-1-1,1 0 1,-1 1-1,-1 4 1,-12 23-189,15-31-130,-1 1 0,1 0 0,0-1 1,-1 1-1,1 0 0,-1-1 0,1 1 1,-1-1-1,0 1 0,1-1 0,-1 1 1,1-1-1,-1 1 0,0-1 0,0 1 1,1-1-1,-1 0 0,0 1 0,0-1 1,1 0-1,-1 0 0,0 0 0,-1 0 1,-16 1-6809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6374,'8'0'6505,"-5"12"-4180,-3 24-2487,0-25 1071,-2 8-593,0 0 0,-1 0 0,-1 0 0,-1-1 0,-14 36 0,11-31 575,0 0 0,-8 45 1,16-68-872,0 1 0,-1-1 1,1 1-1,0-1 0,0 1 0,0-1 1,0 1-1,0-1 0,0 1 1,0-1-1,0 1 0,0-1 0,0 1 1,0-1-1,0 1 0,0 0 1,1-1-1,-1 1 0,0-1 0,0 1 1,0-1-1,1 0 0,-1 1 1,0-1-1,1 1 0,-1-1 0,0 1 1,1-1-1,-1 0 0,1 1 1,-1-1-1,1 0 0,-1 1 0,0-1 1,1 0-1,0 1 0,23-8 287,26-27-126,-48 32-143,37-32 42,-30 25-74,0 0 0,1 1 0,-1 0 0,1 1 0,1 0 0,0 0-1,0 1 1,13-5 0,-24 12-8,1-1 0,-1 0 0,1 1 0,-1-1-1,0 1 1,1-1 0,-1 0 0,1 1 0,-1-1 0,0 1 0,1-1 0,-1 1-1,0-1 1,0 1 0,1 0 0,-1-1 0,0 1 0,0-1 0,0 1-1,0-1 1,0 1 0,0 0 0,0-1 0,0 1 0,0-1 0,0 1 0,0 0-1,0-1 1,0 1 0,-1 0 0,0 22 191,-2-12 17,0-1 0,0 1 0,-1-1 1,-1 0-1,-10 18 0,9-19-32,1 1 0,0 0-1,1 1 1,0-1 0,-5 21-1,9-31-168,0 0-1,0 1 1,0-1-1,0 1 1,0-1 0,-1 0-1,1 1 1,1-1-1,-1 1 1,0-1-1,0 0 1,0 1-1,0-1 1,0 0-1,0 1 1,0-1-1,0 0 1,1 1-1,-1-1 1,0 1 0,0-1-1,0 0 1,1 0-1,-1 1 1,0-1-1,0 0 1,1 1-1,-1-1 1,0 0-1,1 0 1,-1 0-1,0 1 1,1-1-1,-1 0 1,1 0-1,17-1-186,16-14-1838,-16-2-1274,0-3-2284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84 125 9513,'0'0'9374,"8"-3"-9118,-6 2-228,14-6 113,-1 0-1,29-18 1,-40 23-82,-1-1-1,1 1 1,-1-1 0,0 0-1,0 0 1,0 0 0,0 0-1,0 0 1,0-1 0,-1 1-1,0-1 1,0 0 0,0 1-1,0-1 1,0 0 0,-1 0-1,0 0 1,0-1 0,1-6-1,-2 10-26,-1 0 0,1 1-1,-1-1 1,0 1 0,1-1 0,-1 1-1,0 0 1,0-1 0,1 1-1,-1 0 1,0-1 0,0 1 0,1 0-1,-1 0 1,0 0 0,0-1-1,0 1 1,1 0 0,-1 0 0,0 0-1,0 1 1,0-1 0,0 0-1,1 0 1,-1 0 0,0 1-1,0-1 1,1 0 0,-1 0 0,0 1-1,0-1 1,1 1 0,-2 0-1,-29 12 242,13-1 15,1 0 1,1 2-1,0 0 1,-21 24-1,31-32-166,0 0 0,1 1 0,0 0 0,0 0 0,1 1 0,-1-1 0,2 1 0,-1 0 0,1 0 0,0 0 0,1 0 0,0 1 0,-1 14 0,3-22-115,0 1 1,0-1 0,1 1 0,-1-1-1,1 0 1,0 1 0,-1-1-1,1 1 1,0-1 0,0 0 0,0 0-1,0 0 1,0 1 0,0-1 0,0 0-1,0 0 1,0 0 0,0-1 0,1 1-1,-1 0 1,0 0 0,1-1 0,-1 1-1,0-1 1,1 1 0,-1-1 0,1 1-1,-1-1 1,1 0 0,-1 0-1,1 0 1,-1 0 0,1 0 0,-1 0-1,2 0 1,59-5 130,-39 0-577,-1-1 1,1 0-1,34-16 1,-45 16-1592,1 0 0,-2-1 0,1 0-1,12-11 1,-2-5-9057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4100,'0'0'15999,"-1"11"-15700,-13 81 133,0-2-114,-5 135 0,26-199-150,-7-25-201,0-1 0,0 1 0,0-1 0,0 1-1,0-1 1,0 1 0,0-1 0,1 1 0,-1-1-1,0 1 1,0-1 0,1 1 0,-1-1 0,0 1-1,1-1 1,-1 1 0,0-1 0,1 0 0,-1 1-1,1-1 1,-1 0 0,0 1 0,1-1 0,-1 0 0,1 1-1,-1-1 1,1 0 0,0 0 0,-1 0 0,1 0-1,-1 0 1,1 1 0,-1-1 0,1 0 0,-1 0-1,1 0 1,-1 0 0,1 0 0,0-1 0,-1 1-1,1 0 1,-1 0 0,1 0 0,0-1-122,-1 0 1,1 0-1,-1 0 1,0 0-1,1 0 1,-1 0-1,0-1 1,0 1-1,0 0 1,0 0-1,0 0 1,0 0-1,0 0 1,0 0-1,0 0 1,0 0-1,-1 0 1,1 0-1,0 0 1,-1 0-1,1 0 1,-1 0-1,1 0 1,-1 0-1,0 1 1,0-3-1,-17-22-2944,11 15 2089,-34-37-3126,38 44 4374,1 1 1,-1-1 0,0 1 0,1 0 0,-1 0-1,0 0 1,0 0 0,0 1 0,0-1 0,-1 1-1,1 0 1,0 0 0,0 0 0,-6-1 0,8 2 1111,42 3 2964,-16-5-4172,1-1 0,-1-1 0,0-1 0,-1-1 0,1-2 0,-1 0 0,-1-2 0,1 0 0,37-24 0,-58 33-142,-1-1 0,0 1 0,0 0 0,0-1 0,0 1 0,0-1 0,-1 0 0,1 0 0,0 1 0,-1-1 0,1 0 0,-1 0 0,0-1 0,0 1 0,0 0 0,0 0 0,0-1 0,0 1 0,0 0 0,0-4 0,-1 5 20,-1 1 1,1-1-1,0 1 1,-1-1-1,1 1 1,-1-1-1,1 1 1,-1 0-1,1-1 0,-1 1 1,1 0-1,-1-1 1,1 1-1,-1 0 1,1 0-1,-1-1 1,1 1-1,-1 0 1,0 0-1,1 0 1,-1 0-1,1 0 1,-1 0-1,0 0 0,1 0 1,-1 0-1,1 0 1,-1 0-1,0 0 1,1 1-1,-1-1 1,1 0-1,-1 0 1,1 1-1,-1-1 1,-26 10 576,13 1-324,0 0 0,1 1 0,0 0 0,1 1-1,0 1 1,1 0 0,0 1 0,1 0-1,-15 30 1,25-44-264,-1 0 1,1 0-1,-1 0 0,1-1 0,0 1 0,-1 0 0,1 0 0,0 0 1,-1 0-1,1 0 0,0 0 0,0 0 0,0-1 0,0 1 0,0 0 1,0 0-1,0 0 0,0 0 0,0 0 0,1 0 0,-1 0 0,0 0 1,1-1-1,-1 1 0,0 0 0,1 0 0,-1 0 0,1 0 0,-1-1 0,1 1 1,0 1-1,1-2 1,0 1 0,0-1 1,-1 0-1,1 0 0,0 1 1,0-1-1,-1 0 0,1 0 0,0-1 1,0 1-1,0 0 0,-1-1 1,1 1-1,3-2 0,60-27 114,-65 29-124,14-8 14,-3 1-11,0 1 1,0 0-1,1 0 1,0 1-1,0 1 1,0 0-1,1 0 1,-1 1-1,22-2 1,-32 5-6,0 0 0,-1 0 0,1 0 1,-1 1-1,1-1 0,-1 0 0,1 0 1,-1 1-1,1-1 0,-1 1 1,1 0-1,-1-1 0,1 1 0,-1 0 1,0 0-1,0 0 0,1 0 0,-1 0 1,0 0-1,0 0 0,0 0 1,0 0-1,0 0 0,0 1 0,0-1 1,-1 0-1,1 1 0,0-1 1,0 3-1,1 3 11,-1 0 1,0 0 0,0 0-1,0 1 1,-2 9-1,5 23 156,-4-40-144,0 0-1,0 1 0,0-1 0,0 0 1,0 0-1,1 1 0,-1-1 0,0 0 1,0 1-1,0-1 0,1 0 0,-1 0 1,0 1-1,0-1 0,1 0 0,-1 0 1,0 0-1,1 1 0,-1-1 0,0 0 0,1 0 1,-1 0-1,0 0 0,1 0 0,-1 0 1,0 0-1,1 1 0,-1-1 0,0 0 1,1 0-1,-1 0 0,0 0 0,1-1 1,-1 1-1,0 0 0,1 0 0,-1 0 1,0 0-1,1 0 0,-1 0 0,0 0 1,1-1-1,-1 1 0,0 0 0,1 0 1,-1-1-1,0 1 0,0 0 0,1 0 1,-1-1-1,13-12 682,-9 2-583,-1 0 0,1-1 0,-2 1-1,0 0 1,0-1 0,-1 1 0,0-1 0,-2-13-1,1 16-51,0 1 0,-1-1 1,0 1-1,-1-1 0,0 1 0,0 0 0,-1-1 0,0 1 0,0 1 0,-1-1 0,-8-12 0,16 22-362,0 0 1,0 0-1,0-1 0,1 0 1,-1 1-1,0-1 0,0-1 1,1 1-1,6 0 0,51 3-4798,-31-4-458,-2 0-2201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86 11179,'0'0'10917,"-10"-6"-10261,5 3-595,4 1-52,-1 1-1,0-1 1,0 1 0,0-1 0,0 1 0,0 0 0,0 0 0,0 0 0,0 0 0,-1 1 0,1-1-1,0 1 1,0-1 0,-1 1 0,1 0 0,0-1 0,-1 1 0,1 1 0,0-1 0,-1 0 0,1 0-1,0 1 1,-1-1 0,1 1 0,0 0 0,0 0 0,0 0 0,0 0 0,0 0 0,-4 3 0,-65 61 94,65-59-52,1 1 0,-1-1 0,1 1 0,1 1 0,-1-1 0,1 0 0,0 1 0,1 0 0,-3 9 0,6-15-47,-1-1 0,1 0-1,0 0 1,0 1-1,0-1 1,0 0-1,0 0 1,0 1-1,0-1 1,0 0-1,0 1 1,1-1-1,-1 0 1,0 0 0,1 0-1,-1 1 1,1-1-1,-1 0 1,1 0-1,0 0 1,-1 0-1,1 0 1,0 0-1,0 0 1,0 0-1,0 0 1,0-1 0,0 1-1,0 0 1,0 0-1,0-1 1,0 1-1,0-1 1,1 1-1,-1-1 1,0 1-1,0-1 1,0 0-1,1 0 1,-1 1 0,0-1-1,1 0 1,-1 0-1,0 0 1,0-1-1,1 1 1,1 0-1,6-1 48,0 0 0,0 0 0,1-1 0,-1 0 0,11-4 0,-4 0 67,0-1 1,-1 0 0,0-1 0,0-1-1,-1 0 1,0-1 0,0-1 0,-1 0 0,-1-1-1,0 0 1,13-18 0,-23 28-90,-1-1-1,1 1 1,-1 0-1,1-1 1,-1 1 0,0-1-1,0 1 1,0-1 0,-1 0-1,1 0 1,0 1 0,-1-1-1,0 0 1,0 0 0,0 1-1,0-1 1,0 0-1,0 0 1,-2-3 0,1 3-6,0 1 0,0 0 0,-1 0 0,1 0 1,-1 0-1,0 1 0,1-1 0,-1 0 0,0 1 0,0-1 1,0 1-1,0 0 0,0-1 0,0 1 0,-1 0 0,1 0 1,-3-1-1,-10-1-228,-1-1 0,1 2 0,0 0 0,0 1 0,-19 1 0,32 0-83,-5-1-2052,6-3-2522,0-4-5196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14382,'0'0'3779,"72"-1"-3715,-33-6-32,11-4-32,3 1-32,5 0-1505,1-2-898,-2-1-1664,-2 1-5190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11018,'0'0'2723,"57"13"-2723,-23-13-2018,7-12-1537</inkml:trace>
  <inkml:trace contextRef="#ctx0" brushRef="#br0" timeOffset="1">564 1 12780,'0'0'5189,"70"20"-4837,-34-17-288,8-3 0,15 0-256,4 0-1698,5 0-2466,0 0-576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17905,'0'0'5125,"5"61"-4164,6-36-609,3 0-256,0-4-64,6-3 0,-3-5-32,-1-4-737,-1-2-736,-5-4-641,-5-3-705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6118,'0'0'8872,"52"2"-5509,-38 0-1441,6-2-673,8 0-416,6 0-320,6-7-289,4-2-192,4 0-96,1 1-993,-1 1-705,-3 1-512,-3 1-1922,-8 2-1345</inkml:trace>
  <inkml:trace contextRef="#ctx0" brushRef="#br0" timeOffset="1">598 27 3587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90 4740,'0'0'2408,"-8"-9"-1655,-23-30 229,30 37-842,0 0 0,-1 1 0,1-1 0,0 0 0,0 0 0,0 0 0,0 0 0,1 1 0,-1-1 0,0-1 0,1 1-1,0 0 1,-1-2 0,1 3-98,0 1-1,0-1 0,1 1 0,-1 0 1,0-1-1,0 1 0,0-1 0,1 1 1,-1 0-1,0-1 0,1 1 0,-1 0 1,0-1-1,1 1 0,-1 0 0,0-1 1,1 1-1,-1 0 0,1 0 0,-1-1 1,0 1-1,1 0 0,-1 0 0,1 0 1,-1 0-1,1 0 0,-1 0 0,1 0 1,-1 0-1,0 0 0,1 0 0,-1 0 1,1 0-1,4 0 37,-1 1 1,0-1-1,1 1 1,-1 1-1,0-1 1,0 0-1,0 1 0,5 2 1,6 4 85,0-1 0,0-1 0,1 0 0,0-1 0,0-1 0,1 0 0,27 2-1,123-2 837,-116-4-845,555-31 145,-131 2-162,-388 29-197,-87 0 57,0 0-1,0 0 1,0 0-1,1-1 1,-1 1-1,0 0 0,0 0 1,0 0-1,1 0 1,-1 0-1,0 0 1,0 0-1,0 0 1,0 0-1,1 0 0,-1 0 1,0 0-1,0 0 1,0 1-1,1-1 1,-1 0-1,0 0 1,0 0-1,0 0 1,0 0-1,0 0 0,1 0 1,-1 0-1,0 1 1,0-1-1,0 0 1,0 0-1,0 0 1,0 0-1,1 0 0,-1 1 1,0-1-1,0 0 1,0 0-1,0 0 1,0 0-1,0 1 1,0-1-1,0 0 0,0 0 1,0 0-1,0 0 1,0 1-1,0-1 1,0 0-1,0 0 1,-9 10 5,-16 5 116,-7-4-66,0-2 0,0-1 0,-54 6 0,-104 0-51,86-8 2,-96 9 80,-462 20-605,652-35 535,-28-1-5,37 1-6,0 0 1,-1 0-1,1 0 1,0 0 0,0 0-1,-1-1 1,1 1-1,0 0 1,0-1-1,0 1 1,-1-1 0,1 0-1,0 1 1,0-1-1,0 0 1,0 1-1,0-1 1,0 0-1,0 0 1,1 0 0,-2-2-1,2 2 1,1 0-1,-1 0 0,1 0 1,0 0-1,0 0 1,0 0-1,0 0 0,0 0 1,0 0-1,0 0 1,0 1-1,0-1 0,0 0 1,0 1-1,0-1 1,0 1-1,1-1 0,-1 1 1,0-1-1,0 1 1,1 0-1,-1 0 0,0 0 1,1-1-1,1 2 1,2-3 3,77-14 19,0 3 1,103-2-1,-72 7-14,69-8-5,608-32-51,-785 51-441,-14 2-77,-8 0-603,-1 0-1,-31 5 1,-13-2-2711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4164,'14'0'945,"3"-2"-793,0-1 1,0 0-1,0-1 1,0-1-1,-1-1 0,20-9 1,14-3 728,664-212 998,-709 228-1866,-1 1-3,0 0 0,-1 0 0,1 0 0,-1 0 0,1 0 1,-1-1-1,1 0 0,-1 0 0,0 0 0,0 0 0,0 0 0,3-3 1,-37 3 1206,-32 7-824,1 3 1,-1 2 0,1 3-1,-60 21 1,61-18-24,-38 10 197,-1 0 100,-152 59-1,259-82-683,13-4 93,36-12 94,67-25-1,-35 9-150,142-38 15,177-57 33,-386 115-54,-26 6-12,-40 7-47,-134 37 329,-244 92 0,409-129-255,5-1-15,0 0 0,0 1 0,0 0 1,0 0-1,-10 8 0,19-12-15,0 0 0,0 0-1,0 0 1,-1 0 0,1 0 0,0 0 0,0 0 0,0 0 0,-1 0 0,1 0 0,0 0-1,0 0 1,0 1 0,0-1 0,0 0 0,-1 0 0,1 0 0,0 0 0,0 0-1,0 1 1,0-1 0,0 0 0,0 0 0,0 0 0,0 1 0,0-1 0,0 0 0,-1 0-1,1 0 1,0 0 0,0 1 0,0-1 0,0 0 0,0 0 0,0 0 0,0 1-1,1-1 1,-1 0 0,0 0 0,0 0 0,0 1 0,0-1 0,0 0 0,0 0-1,0 0 1,0 0 0,0 1 0,0-1 0,1 0 0,-1 0 0,0 0 0,0 0 0,15 4-156,21-5-218,38-10-567,0-4 1,-1-2-1,79-31 0,-123 38 812,-7 4 33,3-2 43,1-1-1,-1 0 0,33-20 0,-48 20 72,-16 6 70,-24 6 68,-12 7-89,0 3 0,1 1 0,1 2 0,-75 41 0,11-6-1244,18-12-2611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11915,'0'0'1826,"55"13"-673,-3-23 64,9-13-192,7-3-448,5 0-161,2 5-320,-7 8-64,-4 6-96,-16 7-672,-10 2-1026,-20 13-2018,-18 3-1441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10314,'0'0'7014,"75"28"-5893,-15-43-32,10-5-544,12-1-449,2-1-352,-4-3-3364,1 1-5732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35 642 4484,'-4'8'2232,"-4"4"-1457,5-8-418,0 1 0,0 0 0,0-1 0,1 2-1,0-1 1,0 0 0,-2 6 0,4-10-299,0-1 1,0 0 0,-1 1-1,1-1 1,0 0-1,0 0 1,0 1 0,0-1-1,0 0 1,0 1-1,0-1 1,0 0 0,0 1-1,0-1 1,0 0 0,0 1-1,0-1 1,1 0-1,-1 1 1,0-1 0,0 0-1,0 1 1,0-1-1,0 0 1,1 0 0,-1 1-1,0-1 1,0 0-1,0 0 1,1 1 0,-1-1-1,0 0 1,1 0-1,-1 0 1,0 1 0,0-1-1,1 0 1,-1 0 0,0 0-1,1 0 1,-1 0-1,0 0 1,1 0 0,-1 0-1,0 0 1,1 0-1,-1 0 1,0 0 0,1 0-1,-1 0 1,0 0-1,1 0 1,-1 0 0,0 0-1,0 0 1,1 0-1,-1 0 1,0-1 0,1 1-1,-1 0 1,0 0 0,0 0-1,1-1 1,24-11 1480,12-18-694,-1-1 0,-2-2 0,-1-1-1,31-42 1,-27 33-473,43-53 207,-3-3-1,95-163 0,-255 491-572,71-195-249,1 0 0,1 1 0,2 1 0,2-1 0,-3 51 0,14-45-1141,-4-39 1079,0-1-1,-1 1 1,1-1-1,0 1 1,0-1 0,0 0-1,0 1 1,0-1 0,0 0-1,0 0 1,1 1 0,-1-1-1,0 0 1,1 0-1,-1-1 1,0 1 0,1 0-1,-1 0 1,1-1 0,-1 1-1,1-1 1,2 1-1,17 1-8118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10570,'0'0'3748,"47"-11"-2179,4-3 289,17-4-97,9-1-543,9 2-225,5 4-385,5 2-352,6 2-192,3 3-32,-1 2-64,-2 0-1441,-9-2-1378,-15-6-3427,-15-6-4067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33 238 10890,'-5'8'1842,"1"-2"-1527,0 1 1,1 0-1,-1 0 1,1 0-1,0 1 0,-2 11 1,4-17-252,1 0 0,0 0 0,-1 0 0,1 0 0,0 0 0,0 0 0,0 0 0,1 0-1,-1 0 1,0 0 0,1 0 0,-1 0 0,1-1 0,0 1 0,0 0 0,-1 0 0,1 0 0,0 0 0,0-1 0,1 1 0,-1-1 0,0 1 0,1-1 0,-1 1 0,1-1 0,-1 0 0,1 1 0,-1-1 0,1 0 0,0 0 0,0 0 0,0 0 0,-1-1 0,1 1 0,0 0 0,3 0 0,5 1 78,-1 0 1,1-1-1,-1 0 1,1 0-1,0-1 1,-1 0-1,1 0 0,0-2 1,-1 1-1,1-1 1,-1 0-1,1-1 0,-1 0 1,0 0-1,0-1 1,-1-1-1,1 1 1,-1-1-1,0-1 0,0 1 1,0-1-1,8-10 1,-6 7-58,-2-1 1,1 0-1,-1 0 1,-1-1-1,1 0 1,-2 0-1,0-1 1,0 1 0,-1-2-1,-1 1 1,0 0-1,0-1 1,-1 0-1,-1 0 1,0 0-1,0-14 1,-2 23-78,0 0 1,0 0-1,-1 0 1,1 1-1,-1-1 1,0 0-1,0 0 1,0 1-1,0-1 0,-1 0 1,1 1-1,-1-1 1,0 1-1,0 0 1,0 0-1,-1 0 1,1 0-1,-1 0 1,1 0-1,-1 0 1,0 1-1,-6-5 0,4 5-7,1 0-1,-1 1 0,1-1 0,-1 1 0,0 0 0,0 0 1,0 0-1,0 1 0,0 0 0,1 0 0,-1 0 0,0 0 0,0 1 1,0 0-1,0 0 0,0 0 0,1 0 0,-7 4 0,-1 0-1,1 2-1,1-1 0,-1 1 1,1 1-1,0 0 1,1 1-1,-1-1 0,2 2 1,-1-1-1,2 1 0,-11 17 1,5-8 9,2 2-1,0-1 1,1 1 0,1 0-1,-9 36 1,16-48-2,0 0 0,0 0 0,1 0 0,0 0 0,0 0-1,1 0 1,0 1 0,3 13 0,-2-19-7,0-1 1,0 1-1,1-1 0,-1 1 1,1-1-1,0 0 1,0 0-1,0 0 0,0 0 1,0 0-1,1-1 0,-1 1 1,1 0-1,0-1 0,0 0 1,0 0-1,0 0 0,0 0 1,0 0-1,1-1 0,-1 1 1,0-1-1,7 2 0,3 0-14,1-1 0,-1 0 0,0 0 0,0-1 0,1-1 0,-1-1 0,1 1-1,-1-2 1,0 0 0,14-4 0,5-3-1704,-1-2 1,57-27-1,-25 7-4335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0 12172,'0'0'8888,"-11"5"-8146,-7 6-675,0 1 0,1 0 1,0 1-1,1 1 0,-18 19 0,-81 97-69,69-77 60,-12 20-400,67-84-920,1 1 0,-2-1 0,1-1 0,-1 0 0,-1 0 0,6-13-1,11-27-4742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7815,'0'0'4485,"-34"53"-1250,21-21-1121,10 2-993,3-6-192,14-5-225,15-3-383,6-4-225,5-7-64,8-1-96,-5-5-1858,0-3-2338,-8 0-2435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12043,'0'0'9321,"50"-22"-8040,-15 7-576,4 0-545,5-2-160,-5 1-1185,-2 4-1730,-7-1-2498,-7 0-2722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7399,'0'0'11531,"14"-9"-9748,-12 7-1683,6-3 148,0 0 0,1 1 0,-1-1 0,1 2-1,0-1 1,0 1 0,0 0 0,0 1 0,0 0 0,1 1 0,11-1 0,22 1 752,60 2-66,-95 0-919,0 0 1,0 1-1,0-1 0,0 2 1,0-1-1,0 1 0,-1 0 1,1 0-1,12 9 0,-19-11-14,1 0-1,-1 0 0,0 0 1,1 0-1,-1 0 1,0 0-1,0 1 1,0-1-1,0 0 0,0 1 1,0-1-1,0 1 1,0-1-1,-1 1 0,1-1 1,0 1-1,-1 0 1,1-1-1,-1 1 1,0 0-1,0-1 0,0 1 1,0 3-1,0-2 4,-1 0-1,0 0 1,0 0 0,-1 0-1,1 0 1,0 0-1,-1 0 1,0 0-1,0-1 1,0 1 0,-4 4-1,-6 4 11,-1 0 0,0 0-1,-25 14 1,37-24-15,-78 44 36,-32 22-11,110-67-24,0 1-1,0-1 1,0 1 0,0 0 0,0 0 0,0-1 0,0 1 0,0 0 0,0 0-1,0 0 1,0 0 0,0 0 0,0 0 0,1 0 0,-1 1 0,1-1 0,-1 0 0,1 0-1,-1 0 1,1 1 0,-1 1 0,2-2-2,-1 0 0,1-1 0,-1 1 0,1 0 0,-1-1 0,1 1 0,0 0 0,0-1 0,-1 1 0,1-1 0,0 1 0,0-1 0,0 1 0,-1-1 0,1 1 0,0-1 0,0 0 0,0 0 0,0 1 0,0-1 0,0 0 0,1 0 0,74 2-69,-62-2 89,2 0-13,157-2-1070,-56-4-3272,-30-1-1984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6342,'0'0'3993,"10"0"-2648,337 18 1848,7 0-2721,-284-18-417,1-3-1,135-25 0,-183 21-10,-31 3 14,-43 3 37,44 1-89,-128 7 1,-172 30 0,34-2 27,29-23 980,372-23-713,-30 0-298,171 2 146,40-4-2577,-240 5-1576,-14-5-2786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3940,'11'0'4607,"131"-2"-1189,-27-1-1695,226 23 1,-309-14-1709,4 0 42,65 3-1,-217-29 1679,44 13-1632,1 4 0,-1 3-1,-84 10 1,156-10-103,-11 1 8,1 1-1,-1 0 1,0 0-1,-14 6 0,25-8-6,0 0-1,0 0 1,0 0-1,0 0 1,-1 0-1,1 0 1,0 0-1,0 0 1,0 0-1,0 0 0,0 0 1,0 0-1,0 0 1,-1 0-1,1 1 1,0-1-1,0 0 1,0 0-1,0 0 1,0 0-1,0 0 0,0 0 1,0 0-1,-1 0 1,1 0-1,0 1 1,0-1-1,0 0 1,0 0-1,0 0 1,0 0-1,0 0 1,0 0-1,0 0 0,0 1 1,0-1-1,0 0 1,0 0-1,0 0 1,0 0-1,0 0 1,0 0-1,0 1 1,0-1-1,0 0 0,0 0 1,0 0-1,0 0 1,0 0-1,0 0 1,0 1-1,0-1 1,0 0-1,1 0 1,-1 0-1,0 0 0,0 0 1,0 0-1,0 0 1,0 0-1,0 0 1,0 0-1,0 1 1,1-1-1,-1 0 1,0 0-1,0 0 1,0 0-1,0 0 0,17 4 7,21 0 24,204-4-618,2-20-3988,-143 2 912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14 9993,'-10'-2'241,"-12"-2"-84,0 1 1,0 0-1,-45 2 1,65 1-167,0 1 0,0 0 1,0 0-1,0 0 0,0 1 1,0-1-1,0 0 0,0 1 1,0 0-1,0-1 1,1 1-1,-1 0 0,1 0 1,-1 0-1,1 0 0,0 0 1,-2 3-1,-23 48-6,19-37 63,-38 85 12,-47 156 1,-9 114-96,98-358 34,-47 213 155,9 1 0,-12 247 0,35 465 345,47-394-333,0 48-38,-31-224-115,14 349 1292,-8-669-1174,2 0 0,2 0 0,21 74 0,-26-116-135,1 0 0,-1-1 0,1 1 1,0-1-1,6 7 0,-9-12-19,0 0 0,0 1 0,0-1 0,0 0 0,0 0 0,0 0-1,1-1 1,-1 1 0,0 0 0,1 0 0,-1-1 0,0 1 0,1 0 0,1 0 0,-2-2-8,-1 1 0,1 0 0,0 0 0,0 0 1,-1 0-1,1-1 0,0 1 0,-1 0 0,1-1 1,0 1-1,-1 0 0,1-1 0,0 1 0,-1-1 1,1 1-1,-1-1 0,1 1 0,-1-1 0,1 0 0,-1 1 1,1-1-1,-1 0 0,0 1 0,1-1 0,-1 0 1,0 1-1,0-1 0,1 0 0,-1 0 0,0 0 1,2-7-560,-1 0 1,1 0-1,-2 1 1,1-1-1,-1 0 1,-1-10-1,-3-24-4423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1529 11082,'-5'19'319,"0"0"-1,1 0 1,1 1-1,1-1 1,0 1-1,2 0 0,2 27 1,0-39-290,-1 0-1,1-1 1,0 0 0,0 1-1,1-1 1,0 0 0,1 0 0,-1-1-1,1 1 1,1-1 0,-1 0 0,1 0-1,0 0 1,0 0 0,1-1 0,-1 0-1,1 0 1,1-1 0,-1 1 0,0-1-1,1-1 1,8 4 0,-8-4-39,0 0 0,0 0 0,0-1 1,0 0-1,0-1 0,0 1 0,1-1 0,-1-1 1,0 1-1,1-1 0,-1-1 0,8 0 0,-9-1 5,-1 1-1,0-1 0,0 0 1,0 0-1,0 0 0,0-1 1,0 0-1,0 0 0,-1 0 1,0 0-1,1-1 0,-1 0 1,0 0-1,-1 0 0,1 0 1,-1 0-1,4-7 0,8-15 108,-1-1-1,-1-1 0,17-54 0,16-98 262,-34 129-287,149-727 336,-90 412-2751,-47 233-731,-4-2-1393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124 443 10090,'-13'5'1046,"-3"-1"-634,1-1 227,0 1 1,1 1-1,-1 0 0,-21 11 1,36-16-630,0 0 1,1 0-1,-1 0 1,0 1-1,0-1 1,0 0-1,0 0 1,1 0-1,-1 0 1,0 0 0,0 0-1,0 0 1,0 0-1,1 0 1,-1 0-1,0 0 1,0 0-1,0 1 1,0-1-1,0 0 1,0 0 0,0 0-1,1 0 1,-1 0-1,0 1 1,0-1-1,0 0 1,0 0-1,0 0 1,0 0-1,0 0 1,0 1-1,0-1 1,0 0 0,0 0-1,0 0 1,0 0-1,0 1 1,0-1-1,0 0 1,0 0-1,0 0 1,0 0-1,0 1 1,0-1 0,0 0-1,0 0 1,0 0-1,-1 0 1,1 1-1,0-1 1,0 0-1,0 0 1,0 0-1,0 0 1,19 0-286,1-4 238,0-1 0,0-1 1,0 0-1,-1-2 0,0 0 1,30-18-1,104-75-824,-128 83 548,280-235-3129,-248 202 3478,-57 50-30,0 1 1,1 0-1,-1 0 0,0-1 1,0 1-1,0 0 0,0-1 1,1 1-1,-1 0 0,0 0 1,0-1-1,0 1 0,1 0 1,-1 0-1,0 0 0,0-1 1,1 1-1,-1 0 0,0 0 1,1 0-1,-1 0 0,0 0 1,0 0-1,1 0 0,-1-1 1,0 1-1,1 0 0,-1 0 1,0 0-1,1 0 0,-1 0 1,0 0-1,1 0 0,-1 1 1,0-1-1,1 0 0,-1 0 1,0 0-1,1 0 0,-1 0 1,0 1-1,-5 19 721,-169 458 2652,154-405-3376,4 1-1,2 0 0,4 1 0,-2 131 0,13-174-843,7 49 0,-5-66 28,1 0 1,1 0-1,7 16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118 376 8968,'0'-65'1775,"3"-1"-1,18-103 0,-18 154-1762,7-39 4395,-10 54-4371,0 0 0,0 0 0,0 0 0,1 0 0,-1 0 0,0 0 0,0-1 0,0 1 0,0 0 0,0 0 1,0 0-1,0 0 0,0 0 0,0-1 0,0 1 0,0 0 0,0 0 0,0 0 0,0 0 0,0-1 0,0 1 0,0 0 1,0 0-1,0 0 0,0 0 0,0-1 0,0 1 0,0 0 0,0 0 0,0 0 0,0 0 0,0-1 0,0 1 1,0 0-1,0 0 0,-1 0 0,1 0 0,0 0 0,0 0 0,0-1 0,0 1 0,0 0 0,0 0 0,-1 0 0,1 0 1,0 0-1,0 0 0,0 0 0,0 0 0,-1 0 0,1 0 0,0 0 0,0 0 0,0 0 0,0 0 0,-1 0 0,1 0 1,0 0-1,0 0 0,0 0 0,-15 23 262,3 6-276,1-1-1,2 2 0,0-1 0,2 1 0,2 1 0,0-1 0,2 1 0,1 39 0,6 38 1,19 111-1,-4-44 72,-9 372 867,-41 2-524,0-43 1013,-29 742-514,53-1128-347,11 190 0,-1-276-949,1 0 0,2 0 0,1 0-1,2-1 1,1 0 0,2-1-1,1 0 1,1 0 0,2-2 0,26 40-1,-17-41-3994,-5-13-3235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116 380 10218,'-12'-1'726,"0"1"-413,0 0 195,1-1 0,-1 0 1,0 0-1,0-1 1,-16-5-1,23 4-204,37 2-912,752-20 2599,829-49 312,3 40-692,496-16 2472,-1245 17-3123,525-20-1157,-1293 45 67,421-37-3952,-512 40 3699,-2 0 127,0 0 1,0 0 0,0 0-1,0-1 1,-1 0 0,10-4 0,-14 5-100,1 0 1,-1 0 0,0-1 0,1 1 0,-1 0 0,0-1 0,0 1 0,0-1-1,0 1 1,0-1 0,0 1 0,0-1 0,-1 0 0,1 0 0,0 1 0,-1-1-1,0 0 1,1 0 0,-1 0 0,0 1 0,0-1 0,0 0 0,0 0-1,-1-3 1,0-10-3623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12043,'0'0'6631,"10"-3"-5825,8 0-609,-1 0-1,1 1 1,-1 1 0,1 1 0,-1 0 0,1 1 0,26 6 0,190 42 411,-182-35-564,-1 2 1,71 32 0,-113-44-47,0 0 1,-1 1 0,0 0-1,0 0 1,9 9-1,-15-12 14,0-1 0,-1 1-1,1-1 1,-1 1 0,0 0-1,0 0 1,1-1 0,-1 1-1,0 0 1,-1 0 0,1 0-1,0 0 1,0 0 0,-1 0-1,1 1 1,-1-1 0,0 0-1,0 0 1,0 0 0,0 0-1,0 0 1,0 1 0,0-1-1,-1 0 1,1 0 0,-1 0-1,0 0 1,1 0 0,-2 2-1,-2 2 64,1-1 0,-1 1 0,0-1-1,0 0 1,-1 0 0,1 0 0,-1-1-1,0 0 1,-7 5 0,-58 32 374,49-29-354,-217 97 982,169-81-752,1 2-1,-97 60 0,159-87-509,1 0-1,0 1 0,-1 0 1,1 0-1,1 0 0,-1 1 1,1 0-1,-1 0 1,1 0-1,0 0 0,1 0 1,-4 8-1,6-12 15,1 0 0,0 0 0,-1-1 0,1 1 0,0 0 0,0 0 0,0-1 0,0 1 0,0 0 0,0 0 0,0 0 0,0-1 0,0 1 0,0 0 0,0 0-1,0 0 1,0-1 0,1 1 0,-1 0 0,0 0 0,0-1 0,1 1 0,-1 0 0,2 1 0,21 6-7057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13677,'0'0'-448,"-4"49"-1090,4-27-1665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15951,'0'0'1479,"0"8"-273,-2 2-772,2-1 0,-1 0 0,1 1 0,1-1 0,0 1-1,0-1 1,1 0 0,0 0 0,0 1 0,7 13 0,-1-7-13,1 0 0,22 27 1,-29-40-324,1 1 0,0 0 0,0-1 1,1 0-1,-1 0 0,1 0 0,-1 0 1,1 0-1,0-1 0,0 0 0,0 1 1,0-1-1,0-1 0,1 1 0,-1-1 1,1 0-1,5 1 0,-8-2-57,1-1 0,-1 1 0,0-1-1,1 0 1,-1 1 0,1-1 0,-1-1 0,0 1 0,0 0-1,1 0 1,-1-1 0,0 1 0,0-1 0,-1 0 0,1 0 0,0 1-1,0-1 1,-1 0 0,0-1 0,3-3 0,-2 3-36,-1 1-1,1 0 1,0-1 0,0 1-1,0 0 1,0 0 0,0 0 0,0 0-1,1 0 1,-1 0 0,1 1 0,-1-1-1,1 1 1,2-2 0,-4 4-14,0-1 0,-1 0 0,1 0-1,-1 1 1,1-1 0,0 0 0,-1 1 0,1-1 0,-1 1 0,1-1 0,-1 1 0,1-1 0,-1 1-1,1-1 1,-1 1 0,0-1 0,1 1 0,-1-1 0,0 1 0,1 0 0,-1-1 0,0 1 0,0 0-1,0-1 1,0 1 0,1 1 0,5 24 87,-5-22-54,-1-1-11,1-1 0,-1 1-1,1-1 1,0 0 0,-1 1 0,1-1 0,0 0 0,0 1 0,1-1 0,-1 0 0,0 0-1,1 0 1,0 0 0,-1 0 0,1-1 0,0 1 0,0 0 0,0-1 0,0 1 0,0-1-1,0 0 1,4 2 0,-4-2 52,1-1 0,-1 0 0,1 0 0,-1 0 0,1 0 0,0-1 0,-1 1-1,1-1 1,-1 1 0,0-1 0,1 0 0,-1 0 0,0 0 0,1 0 0,-1 0 0,0-1 0,0 1-1,0-1 1,0 1 0,0-1 0,3-3 0,9-14 223,-12 16-263,0 0 1,0 0 0,0 1 0,0-1-1,1 0 1,-1 1 0,1-1-1,0 1 1,4-3 0,-5 9-85,-1-1 0,1 1 0,-1 0 0,0 0 1,0 0-1,-1 0 0,1 0 0,-1 5 0,1-3 44,0-3-102,0 1 1,0-1-1,0 0 1,0 0-1,0 0 0,1 0 1,-1-1-1,1 1 1,0 0-1,0-1 0,0 1 1,4 3-1,12 0-4334,-16-6 3947,-1 0 0,1-1-1,-1 1 1,1-1 0,-1 1 0,0-1 0,1 0-1,-1 1 1,0-1 0,0 0 0,0 0-1,1 0 1,-1 0 0,0 0 0,1-2-1,11-14-7748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0 735 6694,'0'0'10832,"5"-7"-9877,30-38 264,72-72-1,-2 5-676,-29 12-228,-5-3 1,71-139-1,-137 234-306,-5 8-8,0 0 1,0 0 0,0 0 0,0 0 0,0 1 0,-1-1 0,1 0 0,0 0 0,0 0 0,0 0-1,0 0 1,0 0 0,0 0 0,0 0 0,0 1 0,0-1 0,0 0 0,0 0 0,0 0-1,0 0 1,0 0 0,0 0 0,0 0 0,1 1 0,-1-1 0,0 0 0,0 0 0,0 0 0,0 0-1,0 0 1,0 0 0,0 0 0,0 0 0,0 1 0,0-1 0,0 0 0,0 0 0,1 0 0,-1 0-1,0 0 1,0 0 0,0 0 0,0 0 0,0 0 0,0 0 0,0 0 0,0 0 0,1 0-1,-1 0 1,0 0 0,0 0 0,0 0 0,0 0 0,0 0 0,0 0 0,1 0 0,-1 0 0,0 0-1,0 0 1,0 0 0,0 0 0,0 0 0,0 0 0,0 0 0,0 0 0,1 0 0,-1-1 0,2 21-69,0 22 26,-2-2 67,2 0 0,2 0-1,1-1 1,2 0-1,18 58 1,-16-72-6,1-1 1,1 0-1,1 0 1,2-1-1,0 0 0,1-1 1,1-1-1,1-1 1,25 24-1,56 37-823,-30-32-3335,-25-20-2411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3532 9865,'0'0'769,"8"-1"-598,52-4-62,-34 2 77,1 0 0,-1 2 0,1 1 0,-1 1-1,1 2 1,-1 0 0,30 8 0,6 6 231,0-3 1,1-3-1,0-3 1,0-3-1,0-2 0,1-3 1,0-2-1,-1-4 0,0-2 1,97-26-1,-57 5-111,-2-4 0,-2-5 0,-1-4 0,-2-4 0,137-89 0,-130 67-265,-3-6 0,110-104-1,-146 115 217,-3-2-1,-3-3 1,91-138-1,438-819 977,-486 828-1010,150-219-1,-200 344-149,3 1-1,3 4 1,3 2 0,3 2-1,139-106 1,-129 119-68,2 4 0,1 3 0,2 3-1,108-38 1,-118 55-3,0 4-1,2 2 0,0 3 1,1 3-1,124-2 0,-126 13 15,1 4 0,-1 2 0,0 4 0,0 2 0,-1 4 0,100 36 0,-114-32-3,-1 3 0,-1 3 0,-1 1-1,68 50 1,-84-50 67,-1 1 0,-1 2 0,-2 2 1,-1 0-1,-1 2 0,33 54 0,72 142 218,-76-124 215,78 107 0,460 476-278,-464-561-84,6-5 0,226 155 1,10 3-9,24 18-125,-272-213 30,172 87-1,-80-72 229,4-9 0,3-10 1,236 52-1,-352-109-406,1-5 0,133 8 1,69-24-4591,-168-13-837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154 119 10698,'5'-10'3694,"-4"7"-3423,5-8 663,-2 0 1,1-1-1,-1 1 1,-1-1-1,0 0 0,-1 0 1,1-13-1,-21 57 129,12-11-898,0 1 1,2 0-1,1 0 1,0 0-1,2 0 1,2 44-1,0-27-37,1-2-44,2 0 0,1 0 1,20 65-1,5 36 49,-30-104 85,-6-29 18,-5-21-178,-45-109-1110,-30-57 775,69 154 281,12 22 2,0-1 0,1 0 0,-1 0 0,1 0 0,1 0 0,0-1 0,0 1 0,0-1 0,-2-16 0,8 23-434,0 0-1,0 0 0,1 0 1,-1 0-1,0 0 0,1 1 1,-1 0-1,0 0 1,1 0-1,-1 0 0,1 0 1,3 1-1,1-1-448,70-1-7354,-33-7-236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91 6598,'3'-8'6268,"9"-36"-1330,-8 6 2434,-26 51-5253,13-4-2110,1 1 0,1 0 0,0 0 0,0 1 0,1 0 0,1 0 0,-1 0 0,2 1 0,0 0 0,-5 24-1,7-29-11,1 0-1,0 0 0,1 0 1,0 0-1,0 0 0,1 1 1,-1-1-1,2 0 0,-1 0 1,1-1-1,0 1 0,0 0 1,1-1-1,0 1 1,0-1-1,0 0 0,1 1 1,0-2-1,0 1 0,8 7 1,-4-5-380,1 0 1,0-1 0,0-1 0,1 1 0,0-1 0,0-1 0,0 0 0,1-1 0,0 0 0,18 5 0,-21-8-666,0 1 1,0-1-1,0-1 0,-1 1 1,1-2-1,0 1 0,0-1 1,0 0-1,0 0 0,8-4 1,15-9-5354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11979,'0'0'9001,"-48"20"-8072,21 7 224,-5 6-160,2 4-385,1 1-319,8-3-193,4-5-32,9-8-64,8-5-449,0-9-319,7-8-418,9-1-735,-2-19-962,2-7-2690,-7-8-4453</inkml:trace>
  <inkml:trace contextRef="#ctx0" brushRef="#br0" timeOffset="1">43 48 10314,'0'0'9833,"-43"35"-8199,43-22-1,0 0-288,18 0-480,12 0-128,19 0-385,4-5-224,8 0-736,-4-4-1859,0-4-1056,-12 0-1506,-13-5-2594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14061,'0'0'8424,"53"67"-6278,-19-31-576,2 6-385,-2 2-641,-7 6-415,-15 2-65,-12 9-96,-18 10-225,-25 6-287,-5 5-481,-16 1-737,7-13-3042,7-15-10251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1 17072,'0'0'6326,"-13"7"-5296,-28 18-636,1 3 0,2 0 0,0 3 0,-45 48 0,25-16-736,-89 122 1,123-146-919,47-66-2285,-13 6 1949,0-1 0,-2 0 0,0 0 0,-2-1 0,0 0-1,-2 0 1,3-39 0,-4-4-6193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9801,'0'0'8424,"-12"60"-6470,21-20-32,16 3-96,12 4-353,17 1-320,8-1-608,8-3-417,7-3-513,-2-7-1889,-2-8-3203,-11-12-6759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0 459 18449,'0'0'2435,"57"-69"-1442,-9 35-417,10-7-384,6-5-192,7-3 32,-1-3-640,-8 2-994,-6 3-640,-13 8-1505,-20 8-1090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14157,'-12'6'1292,"-2"1"-709,0 0 0,0 1 0,0 1 0,1 0 0,0 1 0,1 0 0,0 1 0,1 0 0,-12 16 0,-10 21-89,-36 73 0,56-95-436,1 1-1,1 1 1,2 0-1,-10 48 1,18-73-46,0-1 0,0 1 0,1-1 0,-1 1 0,1 0 0,0-1 0,0 1 0,0 0 0,0-1 0,0 1 0,1 0 0,-1-1 0,1 1 0,0-1 0,-1 1 0,1-1 0,1 1 0,-1-1 0,0 1 0,0-1 0,1 0 0,-1 0 0,1 0 1,0 0-1,0 0 0,0 0 0,0 0 0,0 0 0,0-1 0,2 2 0,5 0 45,0 0-1,-1-1 1,1 0 0,0-1 0,0 0 0,0 0-1,17-2 1,25 0-300,87-15-1,-12-9-4404,-50 5-2356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18353,'0'0'7111,"-11"50"-6502,1-17-321,3 5-32,-4-2-64,0 0-128,4-2 0,0-7-96,4-6 64,-3-4-544,6-8-1186,-5-7-1152,0-2-802,-1-11-3074</inkml:trace>
  <inkml:trace contextRef="#ctx0" brushRef="#br0" timeOffset="1">0 110 17232,'0'0'9257,"52"0"-7655,-24 0-994,4 3-544,1-2-32,-2 3-96,0 0-1249,-6 0-1858,-9 0-2659,-7 1-4419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11339,'0'0'11381,"-1"15"-10879,-4 61-170,-10 263-50,15-338-283,0 0 1,0-1-1,0 1 0,0-1 1,0 1-1,0 0 0,0-1 1,0 1-1,0-1 1,0 1-1,0-1 0,0 1 1,1 0-1,-1-1 0,0 1 1,0-1-1,1 1 1,-1-1-1,0 1 0,1-1 1,-1 1-1,1-1 0,-1 0 1,1 1-1,0 0 0,-1-1 6,1-1-1,-1 1 0,1 0 0,-1 0 1,1-1-1,-1 1 0,1 0 0,-1-1 1,1 1-1,-1 0 0,1-1 0,-1 1 1,0 0-1,1-1 0,-1 1 0,1-1 1,-1 1-1,0-1 0,0 1 0,1-1 1,-1 1-1,0-1 0,0 0 0,0 1 1,0-1-1,1 1 0,-1-1 0,0 0 1,8-34 59,-1 0 0,-2 0 1,1-41-1,-4-113-671,-3 106-4,1 64 524,0 23-105,1 33-26,3 5 466,16 76 1,-16-105-123,-1 0 1,1-1 0,1 1-1,0-1 1,1 0 0,0 0-1,1-1 1,1 0 0,-1 0-1,12 11 1,-16-18-57,0-1 0,0 0 0,0 0 0,1-1 0,-1 1 0,1-1 0,0 1 0,0-1 0,0 0 0,0 0-1,0-1 1,0 1 0,0-1 0,1 0 0,-1 0 0,0-1 0,1 1 0,-1-1 0,0 0 0,1 0 0,-1 0 0,1-1 0,-1 1 0,0-1 0,1 0 0,-1 0 0,0-1 0,0 0 0,0 1 0,7-5-1,-4 1 81,0 0-1,-1-1 0,0 1 0,0-1 0,-1 0 0,1 0 0,-1-1 0,0 0 0,-1 0 0,0 0 0,0 0 0,-1-1 0,1 0 1,-2 1-1,4-14 0,-2 0-13,-1 0 1,0 1 0,-2-2-1,-2-34 1,1 47-168,-1 1 0,0-1-1,0 0 1,-1 1 0,0-1-1,-1 1 1,0 0 0,0-1 0,-1 2-1,0-1 1,0 0 0,-1 1 0,-9-12-1,14 18-16,-1 1 0,1-1 0,-1 0-1,1 1 1,0-1 0,-1 1 0,1-1-1,-1 1 1,1-1 0,-1 1 0,0 0-1,1-1 1,-1 1 0,1 0 0,-1-1 0,0 1-1,1 0 1,-1 0 0,0 0 0,1-1-1,-1 1 1,0 0 0,1 0 0,-1 0-1,0 0 1,1 0 0,-1 0 0,0 0 0,1 0-1,-1 1 1,0-1 0,1 0 0,-1 0-1,0 1 1,1-1 0,-1 0 0,0 0-1,1 1 1,-1-1 0,1 1 0,-1-1 0,1 1-1,-1-1 1,1 1 0,-1-1 0,1 1-1,0-1 1,-1 1 0,1-1 0,0 1-1,-1 1 1,-11 40-3035,10-31 2103,-9 61-7103,8-39 1282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57 16111,'0'0'4938,"-9"-2"-4164,6 1-719,1 1 0,-1-1 0,0 1-1,0 0 1,0 0 0,0 0 0,0 0-1,0 1 1,0-1 0,0 1 0,1 0-1,-1-1 1,0 1 0,0 0 0,1 1-1,-1-1 1,-3 3 0,0 1 102,0 0 0,1 0 0,0 0 0,0 1 0,0 0 0,1 0 0,-6 9 0,8-12-78,0 0 0,0 1 0,0-1 0,1 0 0,-1 1 0,1-1 0,-1 1 0,1-1 1,0 1-1,1-1 0,-1 1 0,1 0 0,-1-1 0,1 8 0,1-11-67,-1 1 1,1-1 0,0 1 0,-1 0-1,1-1 1,-1 1 0,1-1-1,0 0 1,-1 1 0,1-1 0,0 1-1,-1-1 1,1 0 0,0 0 0,0 1-1,-1-1 1,1 0 0,0 0 0,0 0-1,0 0 1,-1 0 0,1 0 0,0 0-1,0 0 1,-1 0 0,1 0-1,0-1 1,0 1 0,0 0 0,27-7 501,-14 0-341,1-1-1,-2-1 0,27-19 1,-33 21-175,1 0 0,0 1 0,1 0 0,-1 0 0,1 1 0,0 0 0,0 1 0,1 0 0,0 0 0,-1 1 0,1 0 0,0 1 0,18-2 0,-26 4 8,0 1-1,0 0 0,0-1 1,0 1-1,0 0 1,-1 0-1,1 1 0,0-1 1,-1 0-1,1 0 0,-1 1 1,1-1-1,-1 1 1,1 0-1,-1-1 0,0 1 1,0 0-1,0-1 0,0 1 1,0 0-1,0 0 1,0 2-1,0-1 36,0-1 0,0 1 0,0-1 0,1 1 0,-1-1 0,1 0 0,-1 0 0,1 0 1,0 0-1,0 0 0,0 0 0,0 0 0,0 0 0,0-1 0,0 1 0,1-1 0,-1 0 0,1 1 0,3 0 0,2-2 92,0 0 0,1 0 0,-1-1 0,0-1 0,0 1 1,0-1-1,0 0 0,-1-1 0,1 0 0,-1 0 0,1-1 0,-1 0 0,0 0 0,0-1 0,8-7 0,-8 7-177,0-1 0,1 1 0,-1 1 0,1-1 0,0 1 0,0 1 0,0 0 0,0 0 0,0 0 0,1 1-1,-1 0 1,1 1 0,0 0 0,15 0 0,-21 1 19,0 1-1,-1 0 1,1 0 0,0 0-1,0 0 1,-1 1-1,1-1 1,-1 1 0,1-1-1,-1 1 1,0 0-1,3 3 1,-3-3-22,0 0 0,0 0 0,1-1 1,-1 1-1,0 0 0,1-1 0,-1 1 0,1-1 1,-1 0-1,1 0 0,0 0 0,-1 0 0,1-1 0,0 1 1,0-1-1,3 1 0,-1-1-362,1-1 0,-1 1 1,1-1-1,-1-1 0,1 1 0,-1-1 0,1 0 1,9-5-1,37-26-7665,-41 25 5686,18-12-5481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86 460 4164,'0'0'16207,"-9"4"-13853,5-2-2218,-38 18 1923,40-19-1910,0 1 0,-1-1 0,1 0 1,1 1-1,-1 0 0,0-1 0,0 1 1,1 0-1,-1 0 0,1 0 0,-1 0 0,1 0 1,0 0-1,0 0 0,0 0 0,0 1 0,0-1 1,0 0-1,1 1 0,-2 3 0,3-6-155,0 1-1,-1 0 1,1-1 0,0 1-1,0-1 1,-1 1 0,1-1-1,0 0 1,0 1-1,0-1 1,-1 0 0,1 0-1,0 1 1,0-1-1,0 0 1,0 0 0,0 0-1,0 0 1,-1 0-1,1 0 1,0 0 0,0 0-1,0-1 1,0 1 0,0 0-1,-1 0 1,1-1-1,0 1 1,1-1 0,28-8-86,-15 0-326,1-1-1,-2-1 1,1 0-1,-2-1 1,1 0-1,-2-1 1,0-1-1,0 0 1,12-21-1,-24 35 364,0 0-1,0-1 1,0 1-1,0 0 1,0-1 0,1 1-1,-1 0 1,0-1 0,0 1-1,0 0 1,0-1 0,1 1-1,-1 0 1,0-1-1,0 1 1,1 0 0,-1-1-1,0 1 1,0 0 0,1 0-1,-1 0 1,0-1-1,1 1 1,-1 0 0,0 0-1,1 0 1,-1 0 0,0-1-1,1 1 1,-1 0-1,1 0 1,-1 0 0,0 0-1,1 0 1,-1 0 0,0 0-1,1 0 1,-1 0-1,1 0 1,-1 0 0,1 18-29,-10 27 1269,7-37-988,-1-1 159,2-1-1,-1 0 1,1 1-1,0-1 0,0 1 1,0 7-1,1-13-294,1 0 0,-1 1-1,0-1 1,0 1-1,1-1 1,-1 0-1,1 1 1,-1-1-1,1 0 1,0 0-1,0 0 1,-1 1-1,1-1 1,0 0 0,0 0-1,0 0 1,0 0-1,0 0 1,0 0-1,0-1 1,1 1-1,-1 0 1,0 0-1,0-1 1,1 1 0,-1-1-1,0 1 1,1-1-1,-1 0 1,0 1-1,1-1 1,-1 0-1,1 0 1,1 0-1,6 0 73,0 0-1,0 0 0,0-1 0,0 0 1,0-1-1,0 0 0,-1 0 0,1-1 0,-1 0 1,1 0-1,8-6 0,-3 1-37,0-1 0,-1 0 0,0-1 0,0-1 0,18-20 0,-11 8-66,-2-1 0,0-1 0,-2 0 0,0-1 0,-2-1 0,14-35 0,4-36-314,-29 86 88,0 0 1,-1 0 0,0 0-1,-1 0 1,-1 0-1,0-16 1,0 28 191,0-1 0,0 1 1,0-1-1,0 0 0,-1 1 1,1-1-1,0 0 0,0 1 1,0-1-1,0 1 0,-1-1 1,1 1-1,0-1 0,-1 1 1,1-1-1,0 1 0,-1-1 1,1 1-1,-1-1 0,1 1 1,-1-1-1,1 1 0,-1 0 1,1-1-1,-1 1 0,1 0 1,-1-1-1,0 1 0,1 0 1,-1 0-1,1 0 0,-1 0 1,0-1-1,1 1 0,-1 0 1,1 0-1,-1 0 0,0 0 1,1 0-1,-1 0 0,0 1 1,1-1-1,-1 0 0,1 0 1,-1 0-1,0 1 0,1-1 1,-1 0-1,1 0 0,-1 1 1,1-1-1,-1 1 0,0 0 1,-27 21 10,7 0 243,1 0 0,1 1 0,-25 42-1,38-56-128,1 1 0,1-1-1,0 1 1,0 0-1,1 0 1,0 0-1,0 0 1,1 1 0,1-1-1,0 1 1,0-1-1,1 1 1,2 18-1,-1-24-104,0-1-1,1 0 0,-1 0 1,1 0-1,0-1 0,0 1 1,1 0-1,-1-1 0,1 1 1,-1-1-1,1 0 1,0 0-1,1 0 0,-1 0 1,0-1-1,1 1 0,-1-1 1,1 0-1,0 0 0,0 0 1,0 0-1,0-1 0,0 0 1,0 0-1,5 1 0,53 7-1302,-5-11-3674,-23-4-862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246 294 4516,'2'-29'12086,"-14"5"-5512,8 21-6218,1-1-1,-1 1 0,0 1 1,0-1-1,0 1 1,-1-1-1,1 1 0,0 0 1,-1 1-1,-8-3 1,5 2-422,0 0 0,0 0 0,0 1 0,0 1 0,0-1 0,0 1 1,0 1-1,0-1 0,0 1 0,0 1 0,0 0 0,0 0 0,-12 5 0,16-5 56,-1 1 0,1 0 0,1 0-1,-1 0 1,0 1 0,1-1 0,-1 1-1,1 0 1,0 0 0,1 0 0,-1 0-1,1 0 1,-1 1 0,1-1 0,1 1-1,-1-1 1,1 1 0,-1 0 0,1 0-1,1 0 1,-1 0 0,1 0 0,-1 0-1,2 6 1,-1-10 9,1 0-1,-1 0 1,1-1-1,-1 1 1,0 0-1,1-1 1,0 1 0,-1 0-1,1-1 1,-1 1-1,1-1 1,0 1-1,-1-1 1,1 1-1,0-1 1,0 0-1,-1 1 1,1-1 0,0 0-1,0 0 1,-1 1-1,1-1 1,0 0-1,0 0 1,0 0-1,0 0 1,-1 0-1,1 0 1,0 0 0,0 0-1,0 0 1,-1-1-1,3 1 1,27-9 56,-20 4-31,1-1 1,-2-1 0,1 0 0,-1 0-1,0-1 1,15-16 0,44-59 114,-63 76-131,7-9 74,-1-1 0,-1 0 0,-1 0 0,0-1 0,-1-1 0,-1 1 0,8-35 0,-24 104-13,3-25 140,1 1 0,2 0 0,0 0 0,2 0 0,1 1 0,4 26 1,-4-51-164,0 0 0,1 0-1,-1 0 1,1 0 0,0-1 0,0 1 0,0 0 0,1 0 0,-1-1 0,1 1 0,-1-1 0,1 0 0,0 1 0,0-1 0,0 0 0,0 0 0,0 0 0,0 0 0,1 0 0,-1-1 0,1 1 0,-1-1 0,1 1 0,-1-1 0,1 0 0,0 0 0,0 0 0,0 0 0,-1-1 0,1 1 0,0-1 0,5 0 0,-2 0 17,0-1 0,0 1 1,0-1-1,0-1 0,0 1 1,-1-1-1,1 0 0,-1-1 1,1 1-1,-1-1 0,0 0 1,0 0-1,0-1 0,0 0 1,4-4-1,1-3-6,-2 0 0,0 0 0,0-1-1,-1 0 1,0 0 0,-1 0 0,0-1 0,6-24 0,6-12-9,-14 141-1040,-3-15-236,-1-76 1114,0-1 1,0 1 0,0-1 0,0 1-1,0-1 1,0 1 0,0-1-1,0 1 1,0-1 0,0 1-1,1-1 1,-1 0 0,0 1-1,0-1 1,1 1 0,-1-1 0,0 1-1,0-1 1,1 0 0,-1 1-1,0-1 1,1 0 0,-1 1-1,1-1 1,-1 0 0,0 1 0,1-1-1,-1 0 1,1 0 0,-1 0-1,1 1 1,-1-1 0,1 0-1,-1 0 1,1 0 0,-1 0-1,1 0 1,-1 0 0,1 0 0,-1 0-1,1 0 1,-1 0 0,1 0-1,-1 0 1,1 0 0,-1-1-1,1 1 1,-1 0 0,0 0 0,1 0-1,-1-1 1,1 1 0,-1 0-1,1-1 1,20-20-7412,-10-5-2245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9449,'0'0'5264,"-1"8"-3908,1 0-1107,-1 1 0,1-1 1,1 0-1,-1 1 1,1-1-1,3 11 1,-3-17-254,0 1 1,0-1 0,0 0 0,0 1 0,0-1-1,0 0 1,1 0 0,-1 0 0,1 0-1,-1 0 1,1 0 0,0 0 0,0 0 0,0-1-1,0 1 1,0-1 0,0 0 0,0 1 0,0-1-1,1 0 1,-1 0 0,1 0 0,-1-1-1,0 1 1,1 0 0,-1-1 0,1 0 0,-1 0-1,6 0 1,-5 0-50,-1 0 1,1 0-1,-1 0 0,1 0 0,0-1 0,-1 1 1,1-1-1,-1 0 0,1 0 0,-1 0 0,0 0 1,1 0-1,-1 0 0,0-1 0,0 1 1,0-1-1,0 0 0,0 1 0,2-4 0,2 0 105,-5 5-4,0-1-1,-1 0 0,1 1 1,0-1-1,0 0 0,1 1 0,-1 0 1,0-1-1,0 1 0,0-1 0,0 1 1,0 0-1,0 0 0,1 0 1,-1 0-1,0 0 0,0 0 0,0 0 1,0 0-1,0 0 0,1 0 0,-1 1 1,0-1-1,0 1 0,0-1 0,0 0 1,0 1-1,0 0 0,0-1 1,0 1-1,0 0 0,0-1 0,0 1 1,0 0-1,-1 0 0,1 0 0,0 0 1,-1 0-1,1 0 0,0 0 0,-1 0 1,1 0-1,-1 0 0,0 0 1,1 2-1,22 55 3561,-22-53-3177,5 15 550,-2-9-683,0 0 1,-1 1-1,-1-1 0,0 1 1,1 13-1,-4-23-269,0 0-1,0 1 1,0-1 0,-1 0-1,1 0 1,-1 0-1,1 0 1,-1 0 0,1 0-1,-1 0 1,0 0 0,0-1-1,0 1 1,0-1 0,0 1-1,-1-1 1,1 0-1,0 0 1,0 0 0,-4 1-1,-50 18-149,55-20-7,0 1-1,0-1 0,1 1 0,-1-1 1,0 0-1,0 1 0,0-1 0,0 0 1,0 0-1,0 0 0,0 1 0,0-1 1,0 0-1,0 0 0,0 0 0,0-1 1,0 1-1,0 0 0,0 0 0,0 0 1,0-1-1,0 1 0,0-1 0,1 1 1,-1 0-1,0-1 0,0 0 0,0 1 1,1-1-1,-1 1 0,0-1 0,0 0 0,1 0 1,-1 1-1,0-2 0,1-2-606,0 1 0,0 0 0,0 0 0,0-1 0,1 1 0,-1 0-1,1 0 1,0 0 0,0 0 0,2-5 0,11-27-5612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1826,'0'0'18769,"-11"12"-17359,11-12-1402,-10 12 433,0 1 1,1 0-1,0 0 1,1 0-1,1 1 0,0 0 1,-10 29-1,14-29-223,-1 0 0,2 0 0,0 0 0,0 1 0,2 27 0,0-40-215,1-1 0,-1 1 0,1-1 0,0 0-1,0 0 1,0 1 0,-1-1 0,1 0 0,0 0 0,1 0 0,-1 0-1,0 0 1,0 0 0,0 0 0,0 0 0,1-1 0,-1 1 0,0 0 0,1-1-1,-1 1 1,1-1 0,-1 1 0,1-1 0,-1 0 0,1 0 0,-1 1-1,1-1 1,-1 0 0,1 0 0,-1-1 0,2 1 0,56-6-704,-53 5 403,3 0-66,-1-1 0,1 1 1,0 1-1,-1-1 0,1 2 1,0-1-1,-1 1 1,10 2-1,-14-1 338,0-1-1,-1 1 1,1 0-1,-1 0 1,1 0 0,-1 0-1,0 1 1,0-1-1,0 1 1,-1 0-1,1 0 1,0 0 0,-1 0-1,0 0 1,0 1-1,0-1 1,0 1-1,0-1 1,1 7 0,1 1-101,8 18 1184,-4-28 157,2-17 443,-4-9-1429,-1 0 0,0-1 0,0-37 0,-4 53-430,0 11 219,0 1 0,0 0 0,1 0 0,-1 0 0,1-1 0,-1 1 0,1-1 0,0 1-1,-1-1 1,1 0 0,0 0 0,0 0 0,0 0 0,0 0 0,0 0 0,0 0 0,0 0 0,0-1 0,0 1 0,1-1 0,-1 0 0,0 1 0,0-1 0,0 0 0,1-1 0,-1 1 0,0 0 0,0 0 0,0-1 0,3 0 0,3-1 40,-1 0-1,0 0 0,0 0 0,0-1 1,-1 0-1,1 0 0,11-8 0,-4-3 80,-2 4-1759,-15 24 543,-10 16 542,-11 29 958,18-19-9516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12812,'0'0'9225,"-12"57"-13069,21-44-1505,2-1-2722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13965,'0'0'7335,"-2"10"-6497,0 3-655,-6 28 1298,2 0 0,2 0 0,2 80 0,2-120-1502,1 1 0,-1-1 0,0 1 0,1-1-1,-1 1 1,1-1 0,-1 1 0,1-1-1,0 0 1,0 1 0,0-1 0,0 0 0,0 0-1,0 1 1,0-1 0,0 0 0,0 0-1,0 0 1,1 0 0,-1 0 0,0-1 0,1 1-1,-1 0 1,0-1 0,3 2 0,46 4-2858,-4-1-26,-44-5 2807,0 1 0,0-1 1,0 1-1,0-1 1,0 1-1,0 0 0,-1 0 1,1 0-1,0 0 0,-1 1 1,1-1-1,0 0 1,-1 1-1,0-1 0,1 1 1,-1-1-1,2 4 0,-2-3 198,0-1-1,0 1 0,-1-1 0,1 1 0,-1 0 0,1 0 1,-1-1-1,0 1 0,1 0 0,-1-1 0,0 1 0,0 0 0,0 0 1,-1-1-1,1 1 0,0 0 0,-1 0 0,1-1 0,-1 1 1,1 0-1,-1-1 0,0 1 0,0-1 0,-1 3 0,-1 0 196,-1 0-1,1-1 0,-1 1 0,0-1 0,1 0 0,-1 0 0,-1 0 1,-7 3-1,-4 1 443,1 0 1,-2-1-1,1-1 1,-23 3-1,-12-7-1028,51-1 197,-1 0 0,0 0 1,1 0-1,-1 0 1,0 0-1,1-1 0,-1 1 1,0 0-1,1 0 0,-1-1 1,0 1-1,1 0 1,-1-1-1,1 1 0,-1 0 1,1-1-1,-1 1 1,1-1-1,-1 1 0,1-1 1,0 0-1,-1 1 0,1-1 1,-1 0-1,1 0-134,0-1 1,1 1-1,-1 0 0,0 0 1,1 0-1,-1 0 0,1-1 1,-1 1-1,1 0 0,0 0 1,-1 0-1,1 0 0,0 0 1,0 1-1,0-1 0,0 0 1,-1 0-1,1 0 0,2 0 1,46-34-9964,-19 15 2220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37 340 11723,'0'0'10554,"-6"9"-9145,1 1-993,1 0-1,0 0 0,0 0 1,1 0-1,0 1 0,1-1 1,0 1-1,0 0 0,1 14 1,1-24-409,0 0 0,0 1 1,0-1-1,0 0 1,1 0-1,-1 0 1,0 0-1,1 0 0,-1 0 1,0 0-1,1 0 1,0 0-1,-1 0 0,1 0 1,0 0-1,-1 0 1,1 0-1,0 0 0,0 0 1,0-1-1,-1 1 1,1 0-1,0-1 1,0 1-1,0 0 0,0-1 1,0 1-1,1-1 1,-1 0-1,0 1 0,0-1 1,0 0-1,0 0 1,0 0-1,0 0 0,1 0 1,-1 0-1,0 0 1,0 0-1,0 0 0,0 0 1,0-1-1,1 1 1,-1 0-1,0-1 1,0 1-1,1-1 0,4-1 34,-1 0-1,1 0 0,0 0 0,-1-1 1,1 0-1,-1 0 0,9-7 1,6-11-201,-1-1 0,-1 0 0,16-27 1,-19 28-708,-7 14-797,-10 20 1333,-7 18 533,5-24-51,1 1 0,1-1 0,-1 1 1,1 0-1,0 0 0,1 0 0,0 0 1,0 11-1,1-18-156,0-1 0,0 1 0,0-1 0,0 1 0,0-1 1,0 0-1,1 1 0,-1-1 0,0 0 0,0 1 0,0-1 0,1 1 1,-1-1-1,0 0 0,0 1 0,1-1 0,-1 0 0,0 0 0,1 1 0,-1-1 1,0 0-1,1 0 0,-1 1 0,0-1 0,1 0 0,-1 0 0,0 0 0,1 0 1,-1 1-1,1-1 0,-1 0 0,1 0 0,-1 0 0,0 0 0,2 0 1,19-5-161,16-15 67,-24 8-60,-1 0 0,0 0 0,-1-1 0,-1-1 0,0 0 0,0 0 0,-2-1-1,0 0 1,0 0 0,7-24 0,2-14-715,19-98-1,-32 114-43,-3 23 615,-2 12 282,0 5 122,-32 88 1158,19-56-326,2 1 0,0 0 1,3 1-1,-10 72 0,18-92-840,-1 44 118,2-58-202,0-1-1,0 1 1,0-1 0,1 1 0,-1-1-1,1 1 1,-1-1 0,1 1 0,0-1-1,0 1 1,0-1 0,0 0 0,0 0-1,1 1 1,-1-1 0,1 0 0,-1 0-1,3 2 1,-3-4-3,-1 0 0,1 0-1,-1-1 1,1 1 0,-1 0-1,1 0 1,-1 0 0,1 0 0,-1 0-1,1-1 1,-1 1 0,1 0-1,-1 0 1,1-1 0,-1 1 0,0 0-1,1-1 1,-1 1 0,0 0 0,1-1-1,-1 1 1,0 0 0,1-1-1,-1 1 1,0-1 0,0 1 0,1-1-1,-1 1 1,0-1 0,0 1-1,0-1 1,0 1 0,0-1 0,0 1-1,1-1 1,-1 1 0,0-1-1,0 1 1,-1-1 0,1 1 0,0-1-1,0 1 1,0-1 0,0 0 0,1-30 305,-1 29-308,0-152-1125,0 152 1164,2 46 208,0-41-248,-1-1-1,0 1 1,1-1 0,-1 0-1,1 0 1,0 0 0,-1 0-1,1 0 1,0 0 0,0-1 0,1 1-1,-1 0 1,0-1 0,0 0-1,1 1 1,-1-1 0,1 0-1,-1 0 1,1-1 0,-1 1 0,1 0-1,0-1 1,-1 0 0,1 1-1,0-1 1,-1 0 0,1-1-1,3 1 1,-2-1 13,1 1 0,-1-1 0,0 0-1,0-1 1,0 1 0,0-1 0,0 1 0,0-1-1,0 0 1,0-1 0,-1 1 0,1-1 0,-1 1-1,1-1 1,-1 0 0,5-6 0,32-60 384,-54 126-59,9-42-229,1 0 0,0 0 1,2 0-1,-1 1 0,2-1 0,0 17 1,1-31-161,0-1 0,0 1 0,0 0 0,0 0 0,0 0 0,1 0 0,-1-1 0,0 1 0,0 0 0,1 0 0,-1 0 0,1-1 0,-1 1 0,1 0 0,-1-1 0,1 1 0,-1 0 0,1-1 0,-1 1 0,1-1 0,0 1 0,-1-1 0,1 1 0,0-1 0,0 1 0,-1-1 0,1 0 1,0 1-1,0-1 0,-1 0 0,1 0 0,0 1 0,0-1 0,0 0 0,0 0 0,-1 0 0,1 0 0,0 0 0,0 0 0,0-1 0,0 1 0,-1 0 0,1 0 0,0 0 0,0-1 0,0 1 0,-1 0 0,1-1 0,1 0 0,2-1-637,-1 1 0,1-1-1,0 0 1,-1 0 0,1-1-1,-1 1 1,1-1 0,-1 0 0,3-3-1,14-24-6376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16271,'0'0'5125,"-34"52"-4580,34-35-481,11 2-545,7 1-1248,3-1-577,-3 3-2275,2-3-1248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7015,'0'0'19960,"4"-11"-19474,43-93-267,-19 44 496,25-74 0,-55 148-856,1-1-1,1 0 1,2 24-1,0 4 126,-2-29-196,3 53-269,10-25-5136,-8-34-730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9993,'0'0'3940,"0"7"-208,-8 37-233,5-32-2299,1 0 1,0 0 0,1 0-1,-1 16 1,3-27-1192,0 0 0,0 0 1,-1-1-1,1 1 0,0 0 0,0-1 0,0 1 1,0-1-1,0 1 0,0-1 0,0 1 0,0-1 0,0 1 1,0-1-1,0 0 0,0 0 0,0 0 0,0 1 1,0-1-1,0 0 0,0 0 0,0-1 0,0 1 0,1 0 1,-1 0-1,0 0 0,1-1 0,35-6 113,34-23-378,-61 24 225,1 0-1,0 1 1,0 0-1,0 1 0,1 0 1,-1 1-1,1 0 1,0 0-1,0 2 0,20-1 1,-30 6 514,-1 1 0,0-1 0,-1 1 0,1 0 0,-1-1 0,0 1 0,0 0 0,-1 5 0,1-5-4,0-4-469,0-1 1,0 1-1,0 0 1,0-1 0,0 1-1,0 0 1,0-1-1,0 1 1,1 0-1,-1-1 1,0 1-1,0 0 1,1-1 0,-1 1-1,0-1 1,1 1-1,-1-1 1,1 1-1,-1-1 1,1 1 0,-1-1-1,1 1 1,-1-1-1,1 1 1,-1-1-1,1 0 1,0 1 0,-1-1-1,1 0 1,0 0-1,-1 1 1,1-1-1,0 0 1,-1 0-1,1 0 1,0 0 0,-1 0-1,1 0 1,0 0-1,-1 0 1,1 0-1,0 0 1,0-1 0,44-11 132,-41 10-330,0 0 1,0 0 0,1 1-1,-1 0 1,0 0 0,1 0 0,-1 0-1,0 1 1,1 0 0,4 0-1,-8 3 115,0-1 1,1 1-1,-1 0 0,0 0 0,-1 1 0,1-1 0,0 0 0,-1 0 0,0 0 0,0 0 0,0 1 0,0-1 1,0 0-1,-2 6 0,2 0-211,0 26-5765,0-23-1848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 83 6406,'-31'-15'298,"-2"2"-1,1 1 1,-2 2-1,0 1 1,0 1 0,0 2-1,-1 1 1,0 2-1,1 2 1,-1 1-1,0 2 1,-59 9 0,18 4 95,0 3 0,1 3 0,1 4 1,-114 55-1,136-55 219,1 3 1,1 2 0,1 2-1,-81 70 1,99-72-472,1 1 0,1 1 0,2 2 0,1 0 0,1 2 0,3 1 0,-23 49 0,23-36-114,2 1 0,2 0 0,3 2 0,1 0 0,4 0 0,1 1 0,3 1 0,1 90 0,7-113-20,2 1 0,0-1-1,3 1 1,0-2 0,2 1 0,22 51 0,-20-61-3,1 1 0,0-1 0,2-1 0,1 0 0,1-1 0,0-1 0,1 0 0,2-2 0,27 23 0,-16-20 25,1 0 0,1-3 0,0 0 0,1-2 0,1-2 0,0-1 0,1-1 0,0-2 0,71 9 0,-48-13 156,0-2-1,0-2 1,0-3 0,0-3 0,86-17-1,-71 5 315,-2-4 1,0-2-1,-2-4 0,81-42 0,-99 41-155,0-2 0,-2-3 0,-1-1 0,-2-2-1,75-78 1,-97 87-277,-2-1 0,-1 0 0,-1-2 0,-2 0 0,-1-1 0,-1-1 0,21-65 0,-29 72-41,-1-1-1,-2 1 0,0-1 0,-2 0 0,-1-1 0,-1 1 1,-1 0-1,-2 0 0,0-1 0,-2 1 0,-8-32 0,8 45-133,-1 0-1,0 0 1,-1 1 0,0 0-1,-1 0 1,0 0-1,-1 1 1,0 0-1,-1 1 1,0 0-1,-1 0 1,0 1 0,0 0-1,-1 1 1,-19-12-1,7 8-995,0 0-1,-1 2 1,0 1 0,0 1-1,-1 1 1,0 1 0,-33-4-1,1 4-4228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1548 51 6534,'-77'-17'993,"-1"3"0,-1 4 1,0 3-1,0 4 0,0 3 0,-140 18 0,159-8-740,0 2-1,2 2 0,0 3 1,0 3-1,2 2 0,0 3 1,2 2-1,1 2 0,-70 51 1,105-67-112,1 1 0,0 1 1,1 0-1,0 1 0,2 1 1,0 1-1,0 0 0,2 0 1,0 1-1,1 1 0,1 0 1,1 0-1,1 1 0,1 0 0,1 0 1,-7 41-1,9-34-106,2 0 1,1 0-1,1 0 1,1 0-1,1 0 0,2 0 1,1 0-1,1 0 1,1-1-1,2 0 0,0-1 1,2 0-1,1 0 1,1-1-1,1-1 1,1 0-1,1-1 0,29 32 1,-18-28 47,0-2 0,2-1-1,1-1 1,0-2 0,2-1 0,0-1 0,2-1 0,0-3 0,0 0 0,1-2 0,1-2-1,37 7 1,-16-7 248,1-3 0,1-2 1,-1-3-1,1-2 0,-1-3 0,1-2 0,57-13 0,-68 7-65,0-3 0,-1-1-1,-1-3 1,0-1 0,-2-3 0,0-1 0,-1-3 0,-1-1-1,66-55 1,-81 58-173,0-1 0,-2-2 0,0 0 0,-2-2 0,-1 0 0,-2-1 0,0-1-1,-2-2 1,-2 1 0,-1-2 0,-1 0 0,-1-1 0,-3 0 0,8-36 0,-15 51-96,-1 1 1,0-1-1,-2 0 0,0 0 1,-1 0-1,-1 0 0,0 0 1,-2 1-1,0-1 1,-1 1-1,-1 0 0,-13-28 1,8 27-113,-1 0 0,0 0 0,-1 1 0,-1 1 1,-1 0-1,0 1 0,-1 1 0,-1 0 0,-1 1 0,-26-16 1,6 7-225,-1 2 1,-1 1 0,-1 3 0,-58-18 0,-174-30-4249,240 58 3556,-14-5-2919,19-1-1997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124 278 9769,'-9'2'1548,"-2"1"-977,0 1 287,0-1 0,0-1 0,0 0 0,0 0 0,0-1 0,-16 0 0,26-2-814,1 1 0,-1 0-1,0 0 1,1-1-1,-1 1 1,1 0 0,-1-1-1,1 1 1,-1 0 0,1-1-1,-1 1 1,1-1 0,0 1-1,-1-1 1,1 1 0,-1-1-1,1 1 1,0-1 0,0 1-1,-1-1 1,1 1-1,0-1 1,0 1 0,0-1-1,-1 0 1,1 1 0,0-1-1,0 0 1,0 1 0,0-1-1,0 1 1,0-1 0,1 0-1,-1 1 1,0-1-1,0 1 1,0-1 0,0 0-1,1 1 1,0-2 0,11-26 494,6 0-229,1 1 0,1 2-1,2 0 1,1 1 0,0 0 0,47-33 0,-62 51-290,-1 1-1,1 0 1,0 1 0,0 0-1,16-6 1,-22 10-23,-1-1 0,1 1 0,-1-1 0,1 1 0,-1-1 0,1 1 0,-1 0 0,1 0 0,0 0 0,-1 0 0,1 0 0,-1 0 0,1 0 0,0 1 0,-1-1 0,1 1 0,-1-1 0,1 1 0,-1-1 0,1 1 0,-1 0 0,0 0 0,1 0 0,-1 0 0,0 0 0,0 0 0,1 0 0,-1 0 0,0 0 0,0 0 0,0 1 0,0-1 0,-1 0 0,1 1 0,0-1 0,0 1 0,-1-1 0,1 1 0,0 2 0,2 14 51,0 1 0,-2 0 0,0 1 1,-1-1-1,-2 19 0,0-9 60,4 47 1,-2-68-96,2 0 1,-1 0-1,1 0 1,0-1-1,0 1 1,1-1-1,0 1 1,1-1-1,0 0 1,6 10-1,-6-13 72,0 0-1,0-1 1,0 1 0,1-1 0,-1 0-1,1 0 1,0-1 0,0 1-1,0-1 1,0 0 0,0 0 0,0-1-1,0 1 1,1-1 0,-1 0-1,1-1 1,-1 1 0,0-1 0,1 0-1,-1-1 1,1 1 0,-1-1-1,1 0 1,5-2 0,11-3 385,1 0-1,-1-1 1,-1-2 0,27-13-1,-21 8-229,0-1-1,-1-1 0,41-34 0,-57 41-401,-1 1 0,0-2 0,-1 1 0,0-1 0,0-1 0,-1 1 0,-1-1 0,1-1 0,-2 1 0,0-1 0,6-19 0,5 1-6398,-2 11-1399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38 351 4068,'6'-9'443,"123"-135"5613,-79 91-983,68-91 0,-141 184-4356,2 1 0,1 1 0,3 1 0,1 0 0,-15 69 0,18-59-372,2 2 0,3 0 1,2 0-1,3 0 1,4 63-1,-1-109-334,1-1 0,0 1 0,0 0 1,1-1-1,0 1 0,1-1 0,0 0 0,0 0 0,1 0 1,6 11-1,-12-60-187,-6 14-70,-1 2 0,-1-1 0,-1 1 0,-15-23 0,-62-92-891,86 137 1117,-45-59 15,54 66-26,-1 1 0,1-1 1,0 0-1,0 0 0,0-1 1,1 0-1,-1-1 0,1 1 0,0-1 1,-1-1-1,1 0 0,0 0 0,9 0 1,-3-1-847,0 0 1,0-1-1,0-1 0,-1 0 1,1-1-1,24-8 1,26-17-5797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13901,'0'0'4420,"-10"8"-2930,-10 10-855,1 0 0,1 0 0,1 2 0,0 0 0,-17 29 0,25-35-418,1 0 0,0 0-1,1 1 1,1 0-1,0 0 1,1 1-1,0 0 1,2 0-1,0 0 1,-2 25-1,5-37-207,0 0 0,1 0 0,-1 1 0,1-1-1,0 0 1,0 0 0,0 0 0,1 0 0,-1 0 0,1-1 0,0 1-1,0 0 1,0-1 0,1 1 0,-1-1 0,1 0 0,3 4-1,-1-3-60,0 0 0,1 1-1,0-2 1,0 1 0,0-1-1,0 0 1,1 0-1,-1-1 1,12 3 0,-3-1-595,0-2 0,0 1 0,27-1 0,37-9-5385,-37-7 298,-1-7-1323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9737,'0'0'11499,"-50"67"-10058,11-21-255,-1 5-418,6-2-319,4-4-353,7-7-32,7-10-448,12-10-609,4-15-481,4-3-640,8-13-1025,-1-14-2754,-4-6-3813</inkml:trace>
  <inkml:trace contextRef="#ctx0" brushRef="#br0" timeOffset="1">25 114 10154,'0'0'12363,"59"40"-11946,-16-33-225,5-4-160,8-3-1089,1 0-1602,-6-3-2145,-1-15-4933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7783,'0'0'10987,"-6"10"-8884,3-3-1851,0-1-1,0 0 1,0 1 0,0 0-1,1-1 1,0 1 0,1 0-1,0 0 1,0 0 0,0 1-1,1-1 1,0 0 0,0 0-1,1 0 1,0 0 0,0 0-1,0 0 1,1 0 0,0 0-1,5 10 1,6 11 40,0 1-1,-3 0 0,9 32 1,-17-51-282,-1-1-1,0 0 1,0 0 0,0 1 0,-1-1 0,-1 0 0,1 1-1,-2-1 1,1 0 0,-1 0 0,-1 0 0,1 0 0,-2 0 0,-6 14-1,3-10-69,-1-1 0,0 0 0,0 0 0,-1-1 0,-1 0 0,0 0 0,0-1 0,-1-1 0,-1 0 0,1 0 0,-18 9 0,7-12-1752,21-6 1642,1 0 0,-1 0 0,1 0 0,-1 0 0,1 0 0,0 0 0,-1 0 0,1 0 0,-1 0-1,1 0 1,-1-1 0,1 1 0,0 0 0,-1 0 0,1 0 0,-1-1 0,1 1 0,0 0 0,-1-1 0,1 1 0,0 0 0,-1-1 0,1 1 0,0 0 0,-1-1 0,1 1 0,0-1 0,0 1-1,-1-1 1,0-22-8937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36 134 7623,'0'0'10314,"-8"1"-7543,-20 3-889,40-11-23,62-21 166,-51 20-2325,-15 5 322,93-28 77,-93 29-96,0 0-1,1 1 1,-1 0-1,1 0 1,-1 1 0,1 0-1,-1 0 1,1 1-1,-1 0 1,10 3 0,-17-3 2,1-1 1,0 1-1,-1 0 1,1 0-1,0 0 0,-1 0 1,0 0-1,1 0 1,-1 1-1,0-1 1,1 0-1,-1 1 1,0-1-1,0 1 1,0-1-1,0 1 1,0 0-1,-1-1 1,1 1-1,0 0 1,0 3-1,3 45 935,-5-45-799,1 1-1,0-1 1,0 1-1,1-1 0,-1 0 1,1 0-1,0 1 1,1-1-1,-1 0 0,4 5 1,-4-8-97,1 0 1,-1-1 0,1 1 0,0-1-1,0 0 1,0 0 0,0 0-1,0 0 1,0 0 0,0 0-1,0 0 1,0 0 0,0-1 0,0 1-1,1-1 1,-1 0 0,0 0-1,0 0 1,1 0 0,-1 0 0,0 0-1,0 0 1,5-2 0,1 1 112,1-1 1,-1-1-1,0 1 1,0-1-1,9-5 1,0-1 48,0-2 0,0 0 1,-1-1-1,23-22 1,-33 29-192,-1 0 0,0-1 0,0 1 1,-1-1-1,0 0 0,0 0 0,0-1 1,0 1-1,-1-1 0,-1 0 0,1 0 1,-1 0-1,0 0 0,0 0 0,0-13 0,-5 9-312,1 11-2691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79 183 7944,'0'0'6443,"-8"0"-3822,-24 3-608,32-3-1969,0 0 0,0 0 0,-1 0 0,1 0 0,0 0 1,0 0-1,-1 0 0,1-1 0,0 1 0,0 0 0,0 0 1,-1 0-1,1 0 0,0 0 0,0 0 0,-1 0 0,1 0 1,0 0-1,0 0 0,0 0 0,-1 1 0,1-1 0,0 0 1,0 0-1,-1 0 0,1 0 0,0 0 0,0 0 0,0 0 1,-1 0-1,1 1 0,0-1 0,0 0 0,0 0 0,0 0 1,0 1-1,-1-1 0,1 0 0,0 0 0,0 0 0,0 1 1,0-1-1,0 0 0,0 0 0,0 0 0,0 1 0,0-1 1,0 0-1,0 0 0,0 1 0,0-1 0,0 0 0,0 0 1,0 0-1,0 1 0,0-1 0,0 0 0,0 0 0,0 1 1,0-1-1,0 0 0,0 0 0,0 0 0,0 1 0,1-1 1,-1 0-1,0 0 0,0 1 0,11 5 1206,4-3-898,-1 0-1,1-1 1,-1-1 0,1 0-1,0-1 1,0 0 0,-1-1-1,1-1 1,-1-1 0,27-7-1,-28 6-337,-1 0 0,1-1-1,-1 0 1,0-1 0,-1-1 0,1 0-1,-1 0 1,-1-1 0,1 0-1,-1-1 1,-1 0 0,11-13 0,-18 20-3,0-1-1,0 1 1,-1 0 0,1-1 0,0 1 0,-1-1 0,0 0 0,0 0 0,0 1 0,0-1 0,0 0 0,0 0 0,-1 0 0,1 0 0,-1 0 0,0 0 0,0 0 0,0 0 0,0 0 0,-1 0 0,0-3 0,0 4-5,-1 0 0,1 0 1,-1 0-1,1 0 1,-1 0-1,0 0 0,1 1 1,-1-1-1,0 1 0,0-1 1,0 1-1,0 0 1,-1-1-1,1 1 0,0 0 1,0 1-1,-1-1 0,1 0 1,0 1-1,-1-1 0,1 1 1,-1-1-1,1 1 1,-5 1-1,-4-1-11,0 1 0,0 1 0,0 0 0,0 0 0,0 1 1,1 1-1,-1 0 0,1 0 0,0 1 0,0 0 0,1 1 0,0 0 0,0 0 0,-16 15 1,4-2-13,1 1 1,2 0 0,0 2-1,-28 43 1,38-55 23,2 1 1,-1 1-1,1-1 0,1 1 1,0 0-1,1 0 0,0 0 0,1 0 1,0 1-1,-2 22 0,5-32-4,0-1-1,1 1 1,-1-1-1,1 1 0,-1-1 1,1 1-1,0-1 1,0 1-1,0-1 1,0 0-1,0 0 1,1 1-1,-1-1 1,1 0-1,-1 0 0,1 0 1,0-1-1,0 1 1,0 0-1,0-1 1,0 1-1,0-1 1,0 1-1,1-1 1,-1 0-1,0 0 0,1 0 1,-1 0-1,1-1 1,-1 1-1,1-1 1,3 1-1,10 1 16,0 0 0,0-1-1,0-1 1,16-2 0,-27 1-12,29-2-193,0-2-1,0-1 0,-1-2 1,50-18-1,-13-2-3119,-5-6-3573,-17 4-4512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10634,'0'0'13229,"67"-26"-12044,-26 5-673,7-4-384,0 2-96,-1 2-64,-6 3-1025,-4 6-1249,-12 1-1121,-9 6-1282,-9 0-1408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11018,'0'0'16176,"68"-5"-15792,-23-3-320,-1 0-96,5 5-1217,-12 0-1666,-3-4-1761,-4 2-5318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1954,'0'0'24492,"-8"7"-24294,-160 155 248,111-104-1106,56-57 448,1-1 0,-1 1 0,1 0 0,-1-1 0,1 1 0,-1 0-1,0-1 1,1 1 0,-1-1 0,0 1 0,0-1 0,1 1 0,-1-1-1,0 0 1,0 1 0,0-1 0,0 0 0,1 1 0,-1-1 0,0 0 0,0 0-1,0 0 1,0 0 0,-1 0 0,1-1-237,0 0 1,0 0-1,1 0 1,-1 0-1,0 0 0,1 0 1,-1 0-1,1 0 1,-1 0-1,1 0 1,0-1-1,0 1 0,-1 0 1,1 0-1,0 0 1,0-1-1,0-1 0,-2-22-6709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11659,'0'0'7912,"68"24"-5831,-31-10-319,-1 0-577,9 0-768,-1 2-353,-3 2-609,-1-2-1697,-6-5-1954,-6-4-5061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3267,'0'0'8889,"0"-7"-8697,-1 4-79,1 1 0,0 0 0,-1 0 0,1 0-1,0-1 1,0 1 0,1 0 0,-1 0 0,0 0 0,1-1 0,0 1 0,-1 0 0,1 0 0,0 0 0,1-2 0,0 1 265,1 1 0,-1 0 0,0 0 0,1 0 0,0 0 0,-1 0 0,1 1 0,0-1 0,0 1 1,0-1-1,0 1 0,0 0 0,5-1 0,71-11 3186,-71 13-3363,0-1-1,-1 1 1,1 0 0,-1 1-1,1 0 1,-1 0 0,1 0-1,10 5 1,-17-6-196,0 0 0,0 1-1,0-1 1,0 1 0,0-1 0,0 1-1,0-1 1,0 1 0,0 0 0,-1-1 0,1 1-1,0 0 1,0 0 0,-1 0 0,1 0-1,0-1 1,-1 1 0,1 0 0,-1 0-1,1 0 1,-1 0 0,0 0 0,1 0-1,-1 0 1,0 0 0,0 1 0,0-1-1,0 2 1,0-1 4,-1 0 0,0 1 0,0-1 0,0 0 0,0 0 0,0 0 0,0 0 0,-1 0 0,1 0 0,-1 0 0,1 0 0,-3 2 0,-6 4 33,0 0-1,0 0 1,-19 11 0,-21 3 46,39-18 18,0 0 1,1 1-1,-1 0 1,1 1-1,0 0 1,1 0-1,-1 1 1,-11 11-1,21-18-98,0 1 0,0-1 0,-1 0 0,1 1 0,0-1 0,-1 0 0,1 1 0,0-1 0,0 0 0,0 1 0,0-1 0,-1 0 0,1 1 0,0-1 0,0 0 0,0 1 0,0-1 0,0 1 0,0-1 0,0 0 0,0 1 0,0-1 0,0 0 0,0 1 0,0-1 0,0 1 0,0-1 0,0 0 0,0 1 0,1-1 0,-1 0 0,0 1 0,0-1 0,0 0 0,1 1-1,-1-1 1,0 0 0,0 1 0,1-1 0,-1 0 0,1 1 0,22 6 118,36-4-78,-52-3-12,81 4-1159,-29 2-4619,-35-3-931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8584,'0'0'14862,"63"5"-12844,-15-14-705,9-3-480,9-1-513,-3 0-256,-1 5-31,-8 2-578,-9 2-1857,-13-3-3043,-7-2-6631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217 115 2659,'0'0'677,"13"-17"1491,35-39 2078,-26 14 2873,-26 48-2850,-9 10-3058,-8 10-1342,-86 144 421,-13 19-211,118-186-48,1-1-15,0 0-1,-1 0 1,1 0 0,0 0 0,-1-1-1,1 1 1,-1 0 0,0-1 0,1 0-1,-1 1 1,0-1 0,0 0 0,0 0-1,0 0 1,0 0 0,-3 1 0,5-6 114,-1-1-1,1 1 1,0 0 0,0-1 0,0 1 0,1-1 0,0 1 0,1-7 0,19-58 139,-8 28-794,-1-1 1,-2-1-1,-1 0 0,4-81 1,-13 132 627,1 0 0,0 0 1,1 0-1,-1 0 1,2 0-1,-1 0 0,1-1 1,7 14-1,40 58 725,-18-30-259,-17-23-291,2 2-161,0 0 1,1-1-1,2 0 0,36 36 1,-56-62-108,1 0 1,0 0 0,0 0-1,0 0 1,1 0-1,-1 0 1,0 0-1,0-1 1,0 1 0,1 0-1,-1-1 1,0 1-1,1-1 1,-1 1-1,1-1 1,-1 0 0,0 1-1,2-1 1,-2 0 3,-1-1 1,1 1-1,-1 0 1,1-1-1,-1 1 1,1-1-1,-1 1 0,1-1 1,-1 1-1,0-1 1,1 1-1,-1-1 1,0 1-1,0-1 1,1 1-1,-1-1 1,0 0-1,0 1 1,0-1-1,0 1 1,0-1-1,0 0 1,0 1-1,0-1 1,0 1-1,0-1 0,0-1 1,-1-3 19,1 0 0,-1 0 0,0 0 0,-1 0-1,1 1 1,-1-1 0,0 0 0,0 1 0,-4-6 0,-37-43-501,-97-91 1,23 27 171,146 145 508,49 35 1,-46-40-590,-1 1 1,-2 1-1,-1 2 1,0 1 0,23 33-1,-49-58-46,0-1 0,-1 1 0,0-1 0,1 1 0,-1 0-1,0-1 1,-1 1 0,1 0 0,0 0 0,-1 0 0,1 0 0,-1 3-1,0 4-5566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90 3075,'0'0'14729,"13"-3"-12738,31-9-709,1-1-556,0 1-1,0 3 1,61-5 0,-104 14-758,-51 18 427,-218 29 112,413-69-443,-136 20-56,130-23 80,-225 28 465,-114 18-1,252-33-605,4-1-454,0 2 0,114-5 0,-250 18 872,-126 19 1,179-17-302,0-1 0,-34 0 0,113-18-1799,10 3-1542,1 1-3904,-21 1-1029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0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1264 518 7783,'-11'8'-304,"-18"13"377,2 1 1,1 1-1,-46 51 1,47-42 44,-2 1 224,1 1-1,1 2 0,-30 58 1,-49 136 381,-80 260 0,89-101-591,32 8-7,-4 18-67,21-178 51,-120 767 968,105-311-922,-11 96-22,-11 1064 187,100-707-285,-3-374-16,32 883 81,-24-986-46,5-57 173,39-4 75,-48-503-221,5-1-1,45 125 1,-51-183-86,2-1-1,2 0 0,2-1 1,2-2-1,1 0 1,3-2-1,37 42 0,-49-64-32,2-1-1,0 0 1,0-2-1,2 0 0,0-1 1,0-1-1,2-1 1,-1-1-1,33 10 1,-19-10-25,0-2 0,0-1 0,1-2 0,0-2 0,61 0 0,-52-3-120,0-3-1,68-11 1,-97 10 133,-1-1 0,0-1 0,0-1 0,0 0 0,0-1 0,-1-1 0,0 0 0,-1-1 0,0 0 0,14-13 0,23-28 104,-1-3 0,-3-2 0,78-120 0,-17 21 8,-82 121-62,126-176 16,-122 162-9,-2-1 0,36-86 0,-28 33-27,-4-1-1,-5-1 1,22-160-1,4-327 70,-38 364-58,8-140 123,10-129-101,39 2-2,-21 207 15,25-489 0,-63-296-87,-15 720 38,-31-604 29,6 376-6,11 13 4,-17-418 317,10-180 298,-13-218-485,21 1138-247,-23-298-21,-36 7 167,63 481 26,-2 0 0,-3 1-1,-36-84 1,40 113 52,0 1 0,-1 0 0,-2 1 0,0 0 0,-1 1 0,-2 1 0,0 1 1,-1 0-1,-36-27 0,34 32-99,0 1 0,-1 1 1,0 1-1,-1 1 0,0 1 0,-1 1 1,0 1-1,0 1 0,0 1 1,-1 1-1,1 2 0,-1 0 1,0 1-1,0 2 0,0 1 0,1 0 1,-1 2-1,1 1 0,-1 1 1,1 1-1,1 1 0,0 1 0,0 1 1,1 1-1,0 1 0,1 1 1,0 0-1,1 2 0,0 1 1,2 0-1,0 1 0,-20 25 0,5 2-1643,2 2-1,2 2 1,-38 85-1,63-125 1325,-51 105-5629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20563 189 7751,'-12'-5'2654,"-45"-14"-1620,-70-14 0,30 15-1336,-1 5 1,-177-2-1,-132 16 297,-880-14 1259,316-7-683,263 8-277,473 5-215,-643-11-29,1 40 206,-720 52 283,-567 51-651,-108 3-54,864-121 335,1325-8-162,-1354-22 760,792 10-557,-265-17 496,-571 0-654,1084 52-116,-633 116 0,938-121 36,2 4-1,-131 48 1,176-51 16,0 3-1,2 1 1,0 2 0,2 2 0,0 2 0,-53 48-1,53-38-1,2 2 0,2 2 0,2 1 0,-57 91 0,76-106 4,1 1 1,1 0-1,1 0 1,2 2-1,1-1 1,1 1-1,2 1 1,1 0-1,-3 64 1,9-61-7,1 1 0,3-1 0,0 0 0,2 0 0,2-1 0,1 0 0,2 0 0,1-1 0,26 52 0,-12-42 10,1-2 0,3-1-1,1-1 1,1-1 0,2-2 0,2-2 0,1-1 0,2-2 0,53 33-1,51 23-12,214 94 0,-283-146 33,494 226-24,19-40-6,630 92-8,25-99 48,52-96-35,9-81-9,85 4 8,-834-9 16,895 31 13,1161-59-25,-1622-4 6,560-81-39,-8-96-4,-1438 164 45,2148-312 790,-415-3-507,-1212 176-402,-544 126 108,-2-2-1,-2-5 1,0-2 0,-3-4 0,120-84-1,-164 101 77,0-1-1,-2-2 0,0 0 1,-2-2-1,-1-1 0,-1-1 0,-1 0 1,-2-2-1,-1 0 0,-2-1 1,-1-1-1,-1 0 0,-2-1 0,-1-1 1,-2 1-1,-1-2 0,-2 1 1,-1-1-1,-2 0 0,-2 0 1,-1 0-1,-5-37 0,0 43 174,-2 1-1,0 0 0,-2 1 1,-1 0-1,-2 0 1,0 1-1,-2 0 0,-1 2 1,-27-38-1,3 13 60,-2 3 0,-2 1-1,-74-62 1,6 20-193,-3 6 0,-182-99 0,-272-94-155,320 174-492,-5 10-1,-3 11 0,-3 12 0,-3 11 1,-2 12-1,-471-20 0,89 58-5510,302 7-53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7271,'0'0'13244,"6"13"-12971,-2-4-224,-1-4-20,-1 0 1,1 1-1,-1-1 1,0 1-1,0 0 1,-1 0-1,1 0 1,-1 0-1,-1 0 0,1 0 1,-1 0-1,0 0 1,-1 0-1,1 0 1,-1 0-1,-2 7 1,-108 312 733,110-322-762,1-1 0,-1 0 0,0 1 0,1-1 0,0 1 0,-1-1-1,1 0 1,0 1 0,0-1 0,1 1 0,-1 2 0,1-4 3,-1-1-1,0 1 0,1 0 1,-1 0-1,0 0 1,1-1-1,-1 1 0,1 0 1,-1-1-1,1 1 1,0 0-1,-1-1 0,1 1 1,0-1-1,-1 1 1,1-1-1,0 1 1,0-1-1,-1 0 0,1 1 1,0-1-1,1 1 1,3-1 64,0 0-1,0 1 1,0-2 0,1 1 0,-1-1 0,0 1 0,0-1 0,0-1 0,8-2 0,76-25 547,-40 12-578,0 2 0,1 2 0,79-9 0,-48 17-496,42-4-5392,-84 3 283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14189,'0'0'7816,"80"-9"-6951,-31-9-545,8-6-256,3-2-160,-3 1-1826,-6-2-1601,-9 1-2563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12107,'0'0'6561,"0"9"-5739,0-4-748,0-1-1,0 1 0,1 0 1,-1-1-1,1 1 0,1-1 0,-1 0 1,1 1-1,-1-1 0,1 0 1,0 0-1,1 0 0,-1 0 0,1 0 1,0 0-1,-1-1 0,2 1 0,-1-1 1,0 0-1,1 0 0,5 4 1,-3-3-56,8 7 20,0 1-1,0 0 0,-2 1 1,18 21-1,-27-29-23,0 0 1,0 0-1,-1 0 1,1 0-1,-1 0 1,0 1-1,0-1 1,-1 1-1,0-1 1,0 1-1,0-1 1,-1 1-1,0 0 1,0-1-1,0 1 1,0 0-1,-1-1 1,-3 11-1,0-4 83,-1 0 0,0 0-1,0 0 1,-15 21 0,-11 4-1430,-1-13-4630,20-22-3491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49 9449,'0'0'2311,"1"-7"391,1-4-2369,3-19 4908,-5 30-5161,0 0 0,0 0 1,0 0-1,0 0 1,0 0-1,0 0 0,0 0 1,0 0-1,0 0 0,0 0 1,0 0-1,0 0 1,1 0-1,-1 0 0,0 0 1,0 0-1,0 0 1,0 0-1,0 0 0,0 0 1,0 0-1,0 0 0,0 22 217,-4 22-239,-9 43 0,6-49-12,-3 71 0,10-108-43,0-1-1,0 1 1,0 0 0,0 0-1,0-1 1,0 1 0,0 0-1,0 0 1,0 0-1,0-1 1,1 1 0,-1 0-1,0-1 1,0 1 0,1 0-1,-1 0 1,1-1 0,-1 1-1,0-1 1,1 1-1,-1 0 1,1-1 0,-1 1-1,1-1 1,0 1 0,-1-1-1,1 1 1,0-1-1,-1 0 1,1 1 0,0-1-1,-1 0 1,2 1 0,0-1 14,1 0 0,-1 0 0,0-1 0,1 1 0,-1 0 0,0-1 0,1 1 1,-1-1-1,0 0 0,0 0 0,3-1 0,51-36 366,-7-7-289,-2-2 1,73-93-1,-106 128-120,-14 27-19,-14 26 111,3-16 158,5-16-85,1 1 0,1 0-1,-1 0 1,2 0 0,0 0 0,0 1 0,1-1-1,0 1 1,-1 13 0,4-24-132,-1 1-1,0 0 1,1-1 0,-1 1 0,0 0-1,1-1 1,-1 1 0,1 0 0,-1-1-1,1 1 1,0-1 0,-1 1 0,1-1 0,0 1-1,-1-1 1,1 0 0,0 1 0,-1-1-1,1 0 1,0 1 0,0-1 0,-1 0-1,1 0 1,0 0 0,0 0 0,-1 0-1,1 0 1,0 0 0,0 0 0,0 0-1,-1 0 1,1 0 0,1-1 0,29-4 179,-11-4-129,-1-1 0,-1 0-1,0-1 1,0-1-1,-1-1 1,30-28 0,18-13-43,-65 54-21,0-1-1,0 1 1,0 0 0,0 0-1,0 0 1,0 0-1,1-1 1,-1 1-1,0 0 1,0 0-1,0 0 1,0 0 0,1 0-1,-1 0 1,0-1-1,0 1 1,0 0-1,1 0 1,-1 0-1,0 0 1,0 0 0,0 0-1,1 0 1,-1 0-1,0 0 1,0 0-1,1 0 1,-1 0-1,0 0 1,0 0-1,0 0 1,1 0 0,-1 1-1,0-1 1,0 0-1,0 0 1,1 0-1,-1 0 1,0 0-1,0 0 1,0 0 0,0 1-1,0-1 1,1 0-1,-1 0 1,0 0-1,0 0 1,0 1-1,0-1 1,1 16-122,-10 19 171,-1-14 50,6-12 54,0 0 0,0 0 0,0 0 0,1 1 0,1 0 0,0-1 0,-2 17 0,5-25-149,-1 0 0,1-1 0,-1 1 0,1 0 0,0-1 0,-1 1 0,1-1 0,0 1 0,-1-1 0,1 1 0,0-1 0,0 1 0,0-1 0,-1 0 0,1 1 0,0-1-1,0 0 1,0 0 0,0 0 0,0 0 0,0 0 0,-1 0 0,1 0 0,2 0 0,29 1-5318,-28-1 2139,5 0-4670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209 112 3555,'1'-9'6156,"2"-2"-5473,-2 4 314,1-1 0,-1 0-1,0 0 1,0 0 0,-1-8 0,0 15-836,-1-1 0,1 1 0,0-1 0,0 0 0,-1 1 0,1-1 0,-1 1 0,1-1 0,-1 1 0,1-1 0,-1 1 0,0 0 0,0-1 0,0 1 1,0 0-1,0 0 0,0-1 0,0 1 0,0 0 0,-1 0 0,1 0 0,0 0 0,-1 1 0,1-1 0,0 0 0,-1 1 0,1-1 0,-1 0 0,1 1 0,-1 0 0,1-1 0,-1 1 0,-1 0 0,-4 0-71,0 0 1,0 1-1,0 0 0,0 0 1,0 0-1,1 1 0,-1 0 1,1 1-1,-1-1 0,1 1 1,0 1-1,0-1 1,0 1-1,0 0 0,1 0 1,-1 1-1,1-1 0,0 1 1,-7 10-1,6-8-15,1-1-1,0 2 1,0-1-1,0 0 1,1 1-1,0 0 1,1 0 0,0 0-1,0 1 1,0-1-1,1 1 1,1-1-1,-1 1 1,1 0 0,1 10-1,0-18-71,0 0-1,0 0 0,1 1 1,-1-1-1,0 0 1,1 0-1,-1 0 0,1 0 1,-1 0-1,1 0 1,0 0-1,-1 0 0,1 0 1,0 0-1,0 0 1,0 0-1,0 0 0,0 0 1,0-1-1,0 1 1,0 0-1,0-1 0,1 1 1,36 6 99,-29-7-73,0 0 0,1-1 0,-1 0 0,0-1 0,1 0 0,8-4 0,-8 1 0,0 0 0,-1-1 0,1 0 0,-2-1 0,1 0 0,-1 0 0,0-1 0,7-8 0,-11 13-22,-1-1 0,0 0 1,0 0-1,0 0 1,-1 0-1,1 0 1,-1 0-1,0-1 0,0 1 1,-1-1-1,1 1 1,-1-1-1,0 0 1,0 0-1,0 1 0,-1-1 1,0 0-1,0 0 1,0 0-1,-2-7 1,2 12-38,0-1 0,0 1 1,0 0-1,0 0 1,0-1-1,-1 1 0,1 0 1,0 0-1,0 0 1,0-1-1,-1 1 0,1 0 1,0 0-1,0 0 1,-1 0-1,1 0 0,0-1 1,0 1-1,-1 0 1,1 0-1,0 0 0,-1 0 1,1 0-1,0 0 1,0 0-1,-1 0 0,1 0 1,0 0-1,-1 0 1,1 0-1,0 0 0,0 0 1,-1 0-1,1 0 1,0 0-1,0 1 0,-1-1 1,1 0-1,0 0 1,0 0-1,-1 0 0,1 1 1,0-1-1,0 0 1,-1 0-1,1 0 0,0 1 1,0-1-1,0 0 1,0 0-1,-1 1 0,1-1 1,0 0-1,0 0 1,0 1-1,0-1 0,0 0 1,0 0-1,0 1 1,0-1-1,0 1 0,-10 16-1193,9-15 1056,1 0 0,-1 0 0,1 0 1,-1 0-1,1-1 0,0 1 0,0 0 1,0 0-1,0 0 0,0 0 0,0 0 1,0 0-1,1 0 0,-1 0 0,1 0 1,-1-1-1,1 1 0,0 0 0,-1 0 1,1-1-1,0 1 0,0 0 0,2 1 1,-1-1-363,1-1 1,-1 1 0,1-1 0,0 0-1,0 1 1,-1-1 0,1 0 0,0-1-1,0 1 1,0 0 0,0-1 0,0 0-1,0 0 1,6 0 0,23 0-5761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6662,'0'0'5195,"-11"8"-2841,1-1-1977,0 1 1,0 1-1,1 0 1,0 0 0,1 1-1,0 0 1,0 0-1,1 1 1,1 0-1,-6 12 1,2 3 194,2-1-1,1 1 1,1 0 0,2 1-1,-3 43 1,10 135-105,-1-194-377,1-19 235,1-19 125,-3-15-362,0 17-53,-1 0 0,-1 0 0,-1 0 0,-1 0 1,-6-24-1,8 47-36,1 1 1,0-1-1,-1 1 0,1-1 1,-1 1-1,1 0 1,-1-1-1,0 1 0,0 0 1,1-1-1,-1 1 1,0 0-1,0 0 1,0 0-1,0 0 0,-1 0 1,1 0-1,0 0 1,0 0-1,-1 0 0,1 0 1,0 1-1,-1-1 1,1 0-1,-1 1 0,-1-1 1,2 3-4,0 1 0,0-1 1,0 1-1,0 0 0,1-1 1,-1 1-1,1 0 0,0-1 1,0 1-1,0 0 0,0-1 1,1 1-1,-1 0 0,1-1 1,1 6-1,1-3 18,1-1-1,-1 1 1,1-1-1,0 0 1,1 0-1,-1 0 1,1 0 0,0-1-1,0 0 1,0 0-1,0 0 1,0 0-1,1-1 1,-1 0-1,1 0 1,10 2-1,-7-2 5,0 0-1,0-1 1,0 0-1,0 0 0,0-1 1,0 0-1,0-1 1,0 0-1,0 0 0,13-4 1,-15 1 19,0 1-1,-1-1 1,0-1 0,0 1 0,0-1 0,0 0 0,0 0 0,-1-1-1,0 1 1,0-1 0,-1 0 0,0-1 0,0 1 0,0-1-1,-1 0 1,0 0 0,0 0 0,-1 0 0,2-8 0,-30 51 918,19-24-707,1 0 0,0 0 0,0 0 0,2 1 0,-1 0 0,2 0 0,-1 0 0,-1 15 0,5-23-247,-1 0 0,1 0 0,0 0 0,1-1 0,-1 1 0,1 0 0,0 0 0,0 0 0,0-1 0,1 1 0,-1 0 0,1-1 0,0 0 0,1 1 0,-1-1 0,1 0 0,0 0 0,0 0 0,0-1 0,0 1 0,1-1 0,-1 1 0,1-1 0,0 0 0,8 4 0,31 12-3124,-39-18 2091,-1 0 0,1 0 0,-1-1 1,1 1-1,0-1 0,-1 0 1,1 0-1,0 0 0,0 0 1,6-2-1,0-5-6549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13805,'0'0'9065,"58"-5"-12653,-35 11 161,-2 0-1281,-1-3-609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4644,'0'0'8360,"7"8"-6182,-5-6-2106,0 0 62,0-1 0,0 1 0,-1 0-1,1 0 1,0 0 0,-1 0 0,1 0 0,-1 1 0,0-1-1,0 0 1,0 1 0,0-1 0,0 0 0,0 1 0,-1-1 0,1 1-1,-1 0 1,1-1 0,-1 1 0,0-1 0,0 1 0,0-1-1,-1 1 1,1 0 0,-1-1 0,1 1 0,-1-1 0,0 1-1,0-1 1,0 0 0,0 1 0,0-1 0,-1 0 0,1 0-1,-3 4 1,-8 10 437,1 0 0,-14 28-1,22-38-543,1 1-1,0-1 1,0 0-1,0 1 0,0-1 1,1 1-1,0-1 0,1 1 1,-1 0-1,1-1 1,2 11-1,-2-14-20,1 0-1,0-1 1,0 1 0,0-1 0,0 0-1,1 1 1,-1-1 0,1 0 0,-1 0-1,1 0 1,0 0 0,0 0 0,-1 0-1,2 0 1,-1-1 0,0 1 0,0-1-1,0 1 1,1-1 0,-1 0 0,1 0-1,-1 0 1,1 0 0,-1 0 0,1-1 0,4 1-1,8 2 5,0-1 0,1-1 0,21-1-1,-24 0-54,-3-1-131,1 0 0,-1 0 0,0-1 1,0-1-1,0 1 0,0-2 0,-1 1 0,1-1 0,-1-1 0,0 1 0,0-2 0,0 1 0,13-13 0,-17 15 6,-1-1 1,0 0 0,-1 0-1,1 0 1,0 0-1,-1-1 1,0 1 0,0-1-1,0 0 1,-1 0-1,0 0 1,0 0 0,0 0-1,0 0 1,-1-1-1,0 1 1,0-1 0,-1 1-1,1-1 1,-1 1-1,0-1 1,-1 1 0,1-1-1,-1 1 1,0-1-1,0 1 1,-3-6 0,3 8 33,-1 0 1,0 1 0,0-1 0,0 1 0,0-1 0,0 1-1,0 0 1,-1 0 0,1 0 0,-1 0 0,1 0 0,-1 1-1,0-1 1,0 1 0,1 0 0,-1 0 0,0 0 0,0 0-1,0 0 1,0 0 0,-1 1 0,1 0 0,0-1 0,-3 1-1,5 1-31,1-1-1,-1 1 0,1-1 1,0 1-1,-1 0 0,1-1 1,-1 1-1,1-1 0,0 1 1,0 0-1,-1-1 0,1 1 1,0-1-1,0 1 0,0 0 0,0-1 1,0 1-1,-1 0 0,1-1 1,1 1-1,-1 0 0,0-1 1,0 1-1,0 0 0,0-1 1,0 1-1,1 0 0,-1-1 1,0 1-1,0 0 0,1-1 1,-1 1-1,0-1 0,1 1 1,-1-1-1,1 1 0,-1-1 1,2 2-1,12 6-3259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211 277 7175,'0'0'9919,"-9"-4"-8393,5 3-1442,0-1 0,0 1 0,0 0 0,-1 0 0,1 0 0,0 1 0,-1 0 0,1-1 0,0 1-1,-1 1 1,1-1 0,0 1 0,-1 0 0,1 0 0,0 0 0,0 0 0,0 1 0,0-1 0,0 1 0,0 0 0,0 1 0,1-1-1,-1 1 1,-4 4 0,-3 1 145,1 0 0,1 0 0,-1 1 1,1 1-1,-10 14 0,16-20-138,0 1 1,0-1-1,0 1 1,1 0 0,0 0-1,0 0 1,0 0-1,0 1 1,1-1 0,0 0-1,0 1 1,0-1-1,1 1 1,0-1 0,0 7-1,1-9-76,0 0-1,0-1 0,0 1 1,1 0-1,-1 0 0,1-1 1,-1 1-1,1-1 0,0 1 1,0-1-1,0 0 1,0 0-1,0 0 0,1 0 1,-1 0-1,1 0 0,-1-1 1,1 1-1,-1-1 0,1 0 1,0 0-1,0 0 0,0 0 1,0 0-1,0 0 1,0-1-1,0 1 0,3-1 1,12 2 22,-1-1 0,1 0 1,23-3-1,-30 0-24,1 1 0,-1-2 0,0 0 0,1 0-1,-1-1 1,-1 0 0,1-1 0,-1-1 0,1 1 0,-2-2-1,14-10 1,-16 13-87,-1-2 0,0 1 0,0-1 0,-1 0 0,1 0 0,-1 0 0,-1-1 0,1 0 0,-1 0 0,0 0 0,-1 0-1,0-1 1,0 0 0,0 1 0,-1-1 0,2-16 0,-4 24 61,0-1 0,1 1 0,-1 0 0,0-1 0,0 1 1,0 0-1,0-1 0,0 1 0,0-1 0,0 1 0,0 0 0,0-1 0,0 1 0,0-1 0,0 1 0,0 0 0,0-1 0,0 1 1,0-1-1,0 1 0,0 0 0,-1-1 0,1 1 0,0-1 0,0 1 0,0 0 0,-1-1 0,1 1 0,0 0 0,0 0 0,-1-1 1,1 1-1,0 0 0,-1 0 0,1-1 0,0 1 0,-1 0 0,1 0 0,-1 0 0,1 0 0,0-1 0,-1 1 0,1 0 0,0 0 1,-1 0-1,1 0 0,-1 0 0,1 0 0,-1 0 0,1 0 0,0 0 0,-1 0 0,1 0 0,-1 0 0,1 1 0,0-1 0,-1 0 1,1 0-1,0 0 0,-1 0 0,1 1 0,0-1 0,-1 0 0,1 0 0,-1 1 0,0 0 7,-1 0-1,1 0 1,-1 1-1,1-1 1,0 0-1,0 1 1,-1-1-1,1 0 1,0 1-1,0 0 1,0-1-1,1 1 1,-1 0-1,-1 2 1,2-3-4,0 1 0,-1-1 0,1 1 0,0 0 0,0-1 0,0 1 0,0-1 0,0 1 0,0 0-1,0-1 1,1 1 0,-1-1 0,1 1 0,-1-1 0,1 1 0,0-1 0,-1 1 0,1-1 0,0 1 0,0-1 0,0 0 0,0 0 0,0 1 0,0-1 0,0 0 0,0 0 0,3 2 0,0-2-82,-1 0 1,1 1 0,-1-1 0,1-1-1,-1 1 1,1 0 0,0-1 0,0 0-1,-1 0 1,1 0 0,6-1-1,2-1-192,0 0 0,0-1-1,0 0 1,-1-1 0,0 0-1,0-1 1,12-6-1,-11 1 2,0 0-1,0 0 1,-1-1-1,-1 0 1,0-1-1,0-1 0,-1 1 1,-1-1-1,0-1 1,6-14-1,-5 8 312,-1 0-1,0-1 1,-2-1 0,0 1 0,-1-1-1,2-28 1,-7 49 20,0 0 1,0 0-1,0 1 0,0-1 1,0 0-1,0 0 1,0 0-1,0 0 0,0 0 1,0 0-1,-1 0 0,1 1 1,0-1-1,0 0 1,-1 0-1,1 0 0,-1 0 1,1 1-1,-1-1 0,0-1 1,-14 3 1438,-15 25 142,18-9-1164,1 0 0,1 1 0,0 0 0,2 0 0,0 1 0,1 0 1,1 1-1,-5 27 0,7-26-371,1 0 1,1 1 0,1-1-1,1 1 1,1-1 0,0 1 0,10 39-1,-9-55-80,0 0-1,1 1 0,0-1 1,0 0-1,0 0 0,1-1 1,5 7-1,-9-11-4,0 0 0,1 0 0,-1-1 0,1 1 0,0 0 0,-1 0 0,1-1 0,0 1 0,-1 0 0,1-1 0,0 1 0,-1-1 0,1 1 0,0-1 0,0 1 0,0-1-1,0 0 1,0 1 0,0-1 0,-1 0 0,1 0 0,0 1 0,0-1 0,0 0 0,0 0 0,0 0 0,0 0 0,0 0 0,0 0 0,0-1 0,0 1 0,0 0 0,0 0 0,-1-1 0,1 1 0,0-1 0,0 1 0,0 0-1,0-1 1,-1 0 0,1 1 0,0-1 0,0 1 0,-1-1 0,1 0 0,-1 0 0,1 1 0,0-1 0,-1 0 0,1 0 0,-1 0 0,0 1 0,1-1 0,-1 0 0,0 0 0,1 0 0,-1 0 0,0-2 0,8-19 75,-2-1 0,0 0 0,4-47 0,1 0-212,-11 69 119,0 1 0,1-1 1,-1 1-1,0-1 0,0 0 1,1 1-1,-1-1 0,1 1 1,-1-1-1,1 1 0,-1-1 1,1 1-1,-1-1 0,1 1 1,-1 0-1,1-1 0,-1 1 1,1 0-1,0-1 0,-1 1 1,1 0-1,0 0 0,-1 0 1,1-1-1,-1 1 0,1 0 1,0 0-1,0 0 0,-1 0 1,1 0-1,0 0 0,-1 0 1,1 1-1,0-1 0,-1 0 1,1 0-1,-1 0 0,1 1 1,0-1-1,-1 0 0,1 1 1,-1-1-1,1 0 1,0 2-1,39 21-104,-25-14 125,-2-2-42,0-1 0,1 0 1,0-1-1,0-1 1,0 0-1,1-1 1,-1 0-1,1-1 0,0-1 1,-1 0-1,1-2 1,25-2-1,-37 2 36,0 0 1,0 0-1,0 0 0,-1 0 0,1-1 0,0 0 1,-1 1-1,1-1 0,-1 0 0,1 0 0,-1 0 0,0-1 1,0 1-1,0 0 0,0-1 0,0 1 0,-1-1 1,1 0-1,-1 0 0,2-4 0,-2 5-7,-1 1 0,0-1 0,1 1 0,-1-1 0,0 1 0,0-1 0,0 1 0,0-1 0,0 1 0,-1 0 0,1-1 0,0 1 0,-1-1 0,1 1 0,-1-1 0,1 1 0,-1 0 0,0-1 0,1 1 0,-1 0 0,0 0 0,0 0 0,0 0 0,0-1 0,0 1 0,0 0 0,0 1 0,-1-1 0,1 0 0,0 0 0,0 0 1,-1 1-1,1-1 0,0 1 0,-1-1 0,1 1 0,-1-1 0,1 1 0,-1 0 0,1 0 0,-1 0 0,1 0 0,0 0 0,-3 0 0,-5-1-22,0 1 0,0 0 1,1 1-1,-1 0 1,0 0-1,0 1 1,1 0-1,-1 0 0,-13 6 1,18-6 39,0 0 0,1 0 0,-1 0 1,0 0-1,1 0 0,0 1 0,0-1 0,0 1 1,0 0-1,0 0 0,0 0 0,1 1 0,-1-1 0,1 0 1,0 1-1,0 0 0,1-1 0,-1 1 0,1 0 1,-1 0-1,1 0 0,0 0 0,0 4 0,1-5-31,0-1 0,0 0 0,1 0 0,-1 1-1,1-1 1,-1 0 0,1 0 0,0 0 0,0 0-1,0 1 1,0-1 0,0-1 0,0 1-1,0 0 1,1 0 0,-1 0 0,1-1 0,-1 1-1,1 0 1,0-1 0,0 0 0,0 1-1,-1-1 1,1 0 0,0 0 0,1 0 0,-1 0-1,0 0 1,0-1 0,0 1 0,0-1 0,4 1-1,9 2-770,0 0-1,1-2 0,23 1 0,-35-2 459,53-2-3383,2-6-2494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187 170 11851,'-12'4'2589,"12"-4"-2586,-22 6 1916,1 1 0,-35 17 1,51-22-1651,0 0 1,1 0-1,-1 1 1,0 0-1,1 0 1,0 0-1,-1 0 0,1 1 1,1 0-1,-1 0 1,1 0-1,-1 0 1,1 1-1,0-1 0,0 1 1,1-1-1,0 1 1,-1 0-1,2 0 1,-3 7-1,4-11-262,0 0 1,0 0-1,0 0 1,0 0-1,0 0 0,1 0 1,-1 0-1,0 1 0,0-1 1,1 0-1,-1 0 0,1 0 1,-1 0-1,1 0 0,-1-1 1,1 1-1,0 0 0,-1 0 1,1 0-1,0 0 0,0-1 1,0 1-1,-1 0 0,1-1 1,2 2-1,35 8 163,-24-9-116,1 0 0,-1-1 0,20-3 0,-21 0-159,0-1 0,0 0 0,-1-1 0,1 0-1,-1-1 1,0-1 0,-1 1 0,0-2 0,0 0 0,0 0 0,-1-1 0,0 0 0,9-11 0,-2 1-628,-1-1 1,-1 0-1,-1-2 0,-1 1 1,21-46-1,-31 59 562,0 1 0,0 0 0,-1-1 0,0 0 1,0-8-1,-2 16 187,0 0 0,0-1 0,0 1 0,0 0-1,-1 0 1,1-1 0,0 1 0,0 0 0,0-1 0,-1 1 0,1 0 0,0 0 0,0-1 0,-1 1 0,1 0 0,0 0 0,0 0-1,-1-1 1,1 1 0,0 0 0,-1 0 0,1 0 0,0 0 0,-1 0 0,1 0 0,0 0 0,-1 0 0,1 0 0,0 0 0,-1 0 0,1 0-1,0 0 1,-1 0 0,1 0 0,-1 0 0,1 0 0,0 0 0,-1 0 0,1 0 0,0 0 0,0 1 0,-1-1 0,1 0 0,0 0-1,-1 0 1,1 1 0,0-1 0,0 0 0,-1 0 0,1 1 0,0-1 0,0 0 0,0 0 0,-1 1 0,1-1 0,0 0 0,0 1-1,0-1 1,-13 12 367,1-1-1,1 2 0,0-1 1,1 2-1,0-1 1,-12 24-1,17-28-262,0 1 0,1-1 0,0 1 0,1 0 0,-1 0 0,2 1 0,0-1-1,0 0 1,1 1 0,0-1 0,1 20 0,2-24-151,-1 0 1,1 0-1,0 0 0,0 0 0,0 0 1,1 0-1,0-1 0,0 0 0,1 1 0,-1-1 1,1 0-1,0-1 0,1 1 0,-1-1 0,1 1 1,0-1-1,0-1 0,0 1 0,7 3 0,4 1-596,0 0-1,0-1 0,1-1 0,0 0 0,28 5 0,45 2-4982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10730,'-6'13'1564,"-40"79"-318,-27 62 3182,66-137-3712,1 1 0,1-1 1,0 1-1,1 0 0,1 1 0,-1 35 1,4-52-692,0 1 1,0-1 0,1 0-1,-1 0 1,0 0 0,1 0 0,-1 0-1,1 0 1,0 0 0,0 0-1,0 0 1,0 0 0,0 0-1,0 0 1,1 0 0,-1-1-1,1 1 1,-1 0 0,1-1 0,-1 1-1,1-1 1,0 0 0,0 0-1,0 0 1,0 0 0,-1 0-1,1 0 1,1 0 0,-1 0-1,3 0 1,6 1 13,0 0-1,1-1 1,0 0-1,20-2 0,-13 0 41,28-2-81,67-13-1,-80 10-217,2 1 0,-1 1 0,72 3-1,-107 1 219,1 0-1,-1 0 0,1 0 1,0-1-1,-1 2 1,1-1-1,-1 0 0,1 0 1,0 0-1,-1 0 0,1 0 1,-1 0-1,1 1 1,-1-1-1,1 0 0,-1 0 1,1 1-1,-1-1 0,1 0 1,-1 1-1,1-1 1,-1 1-1,1-1 0,-1 0 1,0 1-1,1-1 0,-1 1 1,0-1-1,1 1 1,-1-1-1,1 2 0,-12 14 232,-27 11 833,-2-14-526,0-1-1,0-2 1,-1-2 0,0-2 0,0-2 0,-1-1 0,-57-4-1,78 0-463,0-1 0,-39-7 0,55 8-133,0 0 0,0-1 0,0 1 0,-1-1 0,1 0 0,1 0 0,-1-1 0,0 0 0,1 0 0,-1 0 0,1 0 0,0-1-1,0 1 1,0-1 0,0 0 0,-3-5 0,6 7-46,0 1 0,1 0 0,-1-1 0,1 1 0,-1 0 0,1-1 0,-1 1 0,1-1 0,0 1 0,-1-1 0,1 1 0,0-1 0,0 1 0,0 0 0,0-1-1,0 1 1,1-1 0,-1 1 0,0-1 0,1 1 0,-1-1 0,1 1 0,-1 0 0,1-1 0,0 1 0,0 0 0,-1-1 0,1 1 0,0 0 0,0 0 0,0 0 0,0 0 0,0 0 0,1 0-1,-1 0 1,0 0 0,0 1 0,1-1 0,-1 0 0,0 1 0,1-1 0,-1 1 0,1-1 0,-1 1 0,3-1 0,10-3-835,0 1 0,1 0 0,25-1 1,-27 2 242,187-12-9049,-131 10 4447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79 10570,'0'0'2151,"-11"-5"689,11 5-2751,-39-21 1561,37 20-1469,0 0-1,0 0 1,0 0-1,0 0 1,0 0 0,-1 1-1,1-1 1,0 0-1,0 1 1,-1 0 0,1 0-1,0-1 1,-1 1 0,1 1-1,0-1 1,-1 0-1,1 1 1,0-1 0,-1 1-1,1-1 1,-3 2-1,5-1-130,-1-1 0,0 1 0,1 0 0,-1-1 0,1 1 0,-1 0 0,1-1 0,-1 1 0,1 0 0,-1 0 0,1 0 0,0-1 0,-1 1 0,1 0 0,0 0 0,0 0 0,0 0 0,-1 0 0,1-1 0,0 1 0,0 0 0,0 0 0,0 0 0,1 0 0,-1 0 0,0 0 0,0-1 0,1 1 0,-1 0 0,0 0 0,1 0 0,-1-1 0,0 1 0,1 0 0,-1 0 0,1-1 0,0 1 0,-1 0 0,1-1 0,-1 1 0,1-1 0,0 1 0,0-1 0,-1 1 0,1-1-1,0 1 1,0-1 0,-1 0 0,3 1 0,2 2 97,0-1-1,0 0 0,0 0 1,1-1-1,-1 1 0,11 0 1,13 0 14,-1-2 0,1-1 0,-1-1 0,31-6 0,-46 5-194,0 0 1,0 0 0,-1-1-1,1-1 1,-1 0-1,0-1 1,-1 0 0,1 0-1,-1-2 1,-1 1 0,12-11-1,-14 7-355,-9 6-314,-1 5 664,1 1 0,0-1 0,0 0 0,-1 0 0,1 1 0,0-1 0,0 1 0,-1-1 0,1 1 0,0-1 0,0 1 0,0 0 0,0-1 0,0 1 1,-2 2-1,-4 2 133,0 1 1,1 1 0,-1-1-1,1 1 1,0 0 0,1 0 0,-1 1-1,2 0 1,-1 0 0,1 0-1,0 1 1,1-1 0,0 1 0,0 0-1,1-1 1,0 2 0,0-1-1,1 0 1,0 0 0,1 0-1,0 0 1,1 1 0,0-1 0,0 0-1,1 0 1,0 0 0,3 9-1,31 59-13,16 41-195,-47-105 69,-2-1 1,1 1-1,-2 0 1,0 0 0,0 1-1,-1-1 1,-2 21-1,1-31 54,-1 1 0,1-1 0,-1 1 0,0-1 0,-1 1 0,1-1 0,-1 0 0,1 1 0,-1-1 0,0 0 0,0 0 0,0 0-1,-1-1 1,1 1 0,-1 0 0,1-1 0,-1 1 0,0-1 0,0 0 0,0 0 0,0 0 0,0-1 0,0 1 0,-1-1 0,1 1-1,-1-1 1,1 0 0,-1-1 0,1 1 0,-1 0 0,1-1 0,-1 0 0,-4 0 0,-1 0 93,0 0 0,0 0 0,0-1 0,0 0 0,0-1 0,0 1 0,0-2 0,1 1 0,-1-2 0,1 1 0,0-1 0,-11-6 0,8 1-136,0 0 1,1 0-1,1-1 1,-1-1-1,2 1 1,-1-1 0,2-1-1,-1 1 1,2-2-1,0 1 1,-6-17-1,9 23-32,0 0 0,1-1 1,1 1-1,-1-1 0,1 0 0,0 1 0,0-1 0,1 0 0,0 0 0,0 0 0,1 0 0,0 1 0,0-1 0,0 0 0,1 1 0,0-1 1,0 1-1,1-1 0,0 1 0,0 0 0,0 0 0,1 0 0,0 1 0,6-8 0,5 1-368,0 0 0,1 2 1,0 0-1,0 1 0,1 0 0,1 1 0,-1 1 0,30-7 0,-2-2-1858,27-11-3581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7976,'0'0'16089,"8"-8"-15806,2 0-178,-1 1 0,1 0-1,0 1 1,17-9 0,-23 13-95,0 0 1,0 0 0,0 0-1,1 1 1,-1 0 0,1 0-1,-1 0 1,1 0 0,-1 1-1,1-1 1,0 1 0,-1 0-1,1 1 1,-1-1 0,1 1-1,-1 0 1,1 0 0,4 2-1,-8-2-7,1 0-1,0 1 1,-1-1-1,0 1 1,1-1-1,-1 1 1,0 0-1,0-1 1,0 1-1,0 0 1,0 0-1,0 0 1,0 0-1,-1 0 1,1 0-1,-1 0 1,1 0-1,-1 0 1,0 0 0,0 0-1,0 0 1,0 0-1,0 0 1,-1 3-1,1 2 35,-1 1-1,-1-1 1,1 0 0,-1 1 0,-4 9-1,-4 1 20,-1 0 0,0-1-1,-1-1 1,-1 0 0,-1-1-1,0 0 1,-1-1-1,-21 16 1,28-23 31,20-17 33,0 0 1,1 0 0,0 1 0,15-7-1,-24 14-133,-1 0-1,1 0 1,0 1-1,0-1 1,0 1-1,0 0 1,0 0-1,0 1 1,0-1-1,0 1 1,0 0-1,0 0 1,0 0 0,0 0-1,0 1 1,0 0-1,0-1 1,0 2-1,0-1 1,0 0-1,-1 1 1,6 2-1,14 24-21,-21-25 56,-1 0 0,1-1 1,0 1-1,-1-1 0,1 0 0,0 1 0,0-1 0,1 0 1,-1 0-1,0 0 0,1-1 0,3 3 0,-5-4 86,0-1-1,0 1 0,0-1 1,-1 1-1,1-1 1,0 1-1,0-1 0,0 0 1,-1 1-1,1-1 0,0 0 1,0 0-1,-1 1 0,1-1 1,-1 0-1,1 0 1,-1 0-1,1 0 0,-1 0 1,0 0-1,1 0 0,-1 0 1,0-1-1,9-30 566,-8 24-512,2-6-578,0 0 0,-1 0 1,-1-26-1,2 47-7863,-2-4 5741,2 5-4485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8904,'2'-7'1997,"-1"-1"-1504,7-25 2006,2 11 2159,-8 53-1679,-6 19-1348,-13 67-1,9-72-799,1 1 0,1 46 0,5-91-818,1 0-1,0 1 0,0-1 1,0 0-1,0 1 0,0-1 0,0 0 1,0 1-1,0-1 0,0 0 0,1 1 1,-1-1-1,1 0 0,-1 1 1,1-1-1,-1 0 0,1 0 0,0 0 1,-1 1-1,1-1 0,0 0 0,0 0 1,0 0-1,0 0 0,0-1 1,0 1-1,0 0 0,2 1 0,-1-2 5,0 0-1,-1-1 1,1 1 0,0-1-1,-1 1 1,1-1-1,-1 0 1,1 0-1,-1 1 1,0-1-1,1 0 1,-1 0-1,0 0 1,1-1-1,-1 1 1,0 0-1,0 0 1,0-1 0,0 1-1,0-1 1,0 1-1,-1 0 1,2-4-1,3-5-34,-1 0-1,0 0 1,0 0-1,-1-1 0,-1 1 1,0-1-1,0 0 1,-1 0-1,0 1 1,-1-15-1,-1 9-396,-1 1-1,0-1 1,-1 1-1,0 0 1,-1 0-1,-10-22 1,9 28-463,4 17 512,6 15 265,-2-17 111,1-1 0,-1 0 0,1 0 1,0 0-1,1 0 0,-1-1 0,1 0 1,0 0-1,0 0 0,0 0 0,0-1 1,11 5-1,-5-3 62,0-1 1,1-1 0,-1 1 0,1-2-1,0 0 1,17 1 0,-10-2 55,0-1 1,0-1-1,0-1 1,0 0-1,-1-2 1,1 0 0,-1-1-1,27-11 1,-38 13-116,0 0 0,-1 0 0,0-1 1,1 1-1,-1-1 0,0-1 0,-1 1 1,1-1-1,-1 0 0,0 0 0,0-1 1,-1 0-1,0 1 0,0-1 0,0-1 1,0 1-1,-1-1 0,0 1 0,-1-1 1,1 0-1,-1 0 0,0 0 0,-1 0 1,0 0-1,0-1 0,-1-9 0,0 17-24,0-1-1,0 1 0,0-1 0,0 1 1,0-1-1,0 0 0,0 1 0,0-1 1,0 1-1,0-1 0,-1 1 0,1-1 0,0 1 1,0-1-1,-1 1 0,1-1 0,0 1 1,-1 0-1,1-1 0,0 1 0,-1-1 1,1 1-1,-1 0 0,1-1 0,0 1 1,-1 0-1,1 0 0,-1-1 0,1 1 1,-1 0-1,1 0 0,-1 0 0,1-1 0,-1 1 1,0 0-1,1 0 0,-1 0 0,1 0 1,-1 0-1,1 0 0,-1 0 0,1 0 1,-1 1-1,1-1 0,-1 0 0,1 0 1,-1 0-1,1 0 0,-1 1 0,1-1 1,-1 0-1,1 1 0,-1-1 0,1 0 0,-1 1 1,1-1-1,0 0 0,-1 1 0,1-1 1,0 1-1,-1-1 0,1 1 0,-28 29-181,17-11 352,2 0 0,0 0 0,1 1-1,1 0 1,-8 38 0,14-52-73,1 0 0,-1 0 0,1 0 0,0 0 0,0 0 0,1 0 0,0 0 0,0-1 0,0 1 0,1 0 0,2 7 0,-2-10-57,0 1 1,0-1-1,1 0 1,-1 0 0,1 0-1,-1 0 1,1 0-1,0 0 1,0-1-1,1 1 1,-1-1 0,0 0-1,1 0 1,-1 0-1,1 0 1,0-1-1,-1 0 1,7 2 0,5 1 17,1-1 0,-1-1 0,1-1 0,-1 0 0,1-1 0,-1 0 0,1-1 0,29-7 0,-33 6-25,1-2 0,-1 1 0,-1-2 1,1 0-1,-1 0 0,0-1 0,0 0 0,0-1 0,-1 0 0,0 0 0,14-15 0,-21 19-11,-1 0 1,1 0-1,-1 0 0,0 0 1,0 0-1,0-1 0,-1 1 1,1-1-1,-1 1 0,1-1 0,0-7 1,-2 10-13,1 0-1,-1 0 1,-1-1 0,1 1 0,0 0 0,0 0-1,0 0 1,0 0 0,-1 0 0,1 0 0,-1 0-1,1 0 1,-1 0 0,1 0 0,-1 0 0,1 0-1,-1 0 1,0 0 0,0 0 0,1 1 0,-1-1-1,0 0 1,0 1 0,0-1 0,0 0 0,0 1 0,0-1-1,0 1 1,0-1 0,0 1 0,0 0 0,0-1-1,0 1 1,0 0 0,0 0 0,0 0 0,0 0-1,-1 0 1,1 0 0,0 0 0,-2 0 0,-5 1 1,-1 0 0,1 0 1,-1 0-1,1 1 0,0 1 1,0-1-1,0 2 0,0-1 0,1 1 1,-14 8-1,16-9 42,0 0 0,-1 1 0,1 0-1,1 0 1,-1 1 0,1-1 0,-1 1 0,1 0 0,1 0-1,-1 0 1,1 1 0,0-1 0,0 1 0,0 0-1,-1 6 1,3-10-35,1 0-1,-1 0 1,1 0 0,0 0-1,0 0 1,0 0-1,0 0 1,0 0-1,0 0 1,1 0 0,-1 0-1,0 0 1,1 0-1,0 0 1,0 0 0,-1 0-1,1 0 1,0 0-1,0-1 1,1 1-1,1 2 1,0-1-28,0 0-1,0-1 1,1 0-1,-1 1 1,1-1 0,-1 0-1,1-1 1,0 1-1,0-1 1,5 2-1,11 1-467,0-1-1,1-1 1,31 0-1,-40-2-39,71-2-3608,8-13-3497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16848,'0'0'5360,"-11"-6"-4848,7 4-479,1-1-10,0 1 0,-1 0 0,1 0-1,-1 0 1,1 1 0,-1-1 0,1 1 0,-1 0-1,0 0 1,0 0 0,1 1 0,-1-1 0,0 1-1,0 0 1,0 0 0,0 0 0,0 1 0,1-1 0,-1 1-1,0 0 1,0 0 0,1 0 0,-1 1 0,-3 1-1,-13 9 113,1 1-1,0 0 0,0 2 1,-30 31-1,43-40-90,1 0 0,0-1 0,0 1-1,0 1 1,1-1 0,0 1 0,0 0 0,1 0 0,0 0 0,0 0 0,1 1 0,0-1-1,0 1 1,0-1 0,1 1 0,0 0 0,1-1 0,0 11 0,1-15-44,0 0-1,0 0 1,0-1 0,1 1 0,-1-1 0,0 1 0,1-1-1,0 0 1,0 0 0,0 1 0,0-1 0,0 0 0,0-1-1,0 1 1,0 0 0,1-1 0,-1 1 0,1-1-1,-1 0 1,1 1 0,0-1 0,-1-1 0,1 1 0,0 0-1,5 0 1,10 2-178,0-1 0,34 1 0,-42-3 28,22 1-1076,1-2 0,0-2 0,-1 0 0,0-2 0,41-12 0,10-10-4988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152 151 12172,'-152'63'4847,"199"-63"-3497,27-4-918,0-2-1,-1-4 0,0-4 1,74-23-1,-138 34-320,0-1 0,0 0 1,-1 0-1,0-1 0,0 0 0,12-9 0,-19 13-53,0 0-1,1 0 0,-1 0 1,1 0-1,-1 0 0,0-1 1,0 1-1,0 0 0,0-1 1,0 1-1,0-1 0,0 1 1,0-1-1,-1 1 0,1-1 1,0 1-1,-1-1 0,1 0 1,-1 0-1,0 1 0,0-1 1,1 0-1,-1 1 0,0-1 0,-1 0 1,1 0-1,0 1 0,0-1 1,-1 0-1,1 1 0,-1-1 1,1 0-1,-1 1 0,0-1 1,0 1-1,1-1 0,-1 1 1,0-1-1,0 1 0,-1 0 1,1 0-1,0-1 0,0 1 1,-2-1-1,-4-3 8,1 1 0,-1 0 1,0 1-1,-1-1 0,1 1 0,0 1 1,-1-1-1,0 1 0,1 1 0,-1-1 0,-10 1 1,-11-1-39,-49 3 1,68 0-17,0 0 0,1 1 0,-1 1 0,1-1 0,-1 2 0,1-1 0,0 1 1,0 1-1,-15 9 0,21-12 13,0 0 0,0 0 0,0 0 1,0 0-1,1 0 0,-1 1 0,1-1 1,-1 1-1,1 0 0,0 0 0,0 0 1,0 0-1,1 0 0,-1 0 0,1 1 1,-1-1-1,1 0 0,0 1 0,0-1 1,1 1-1,-1-1 0,1 1 0,0 0 1,0-1-1,0 1 0,0-1 0,0 1 1,1-1-1,1 7 0,0-7-18,0 0-1,0 0 1,0-1 0,0 1-1,0-1 1,0 1-1,1-1 1,-1 0 0,1 0-1,-1 0 1,1 0-1,0 0 1,0 0 0,0-1-1,0 0 1,0 0-1,0 1 1,7 0 0,61 10 95,51-10-730,-81-3 266,45 5-1,-85-4 370,0 0-1,1 0 0,-1 0 1,0 0-1,0 0 0,1 1 1,-1-1-1,0 1 0,0-1 1,1 1-1,-1-1 0,0 1 1,0 0-1,0-1 0,0 1 1,0 0-1,0 0 0,0 0 0,0 0 1,0 0-1,0 0 0,-1 0 1,1 0-1,1 2 0,-1 28 727,-1-29-626,-1 0-1,1 0 0,0 0 1,0 0-1,0 0 1,0 0-1,0 0 0,0 0 1,0 0-1,1 0 0,-1 0 1,1 0-1,-1 0 0,1 0 1,0 0-1,0 0 0,-1-1 1,3 4-1,-1-4-74,1 0 1,-1 0-1,0 0 0,0 0 0,1-1 1,-1 1-1,0-1 0,1 0 0,-1 1 1,0-1-1,1 0 0,-1 0 0,0 0 1,4-1-1,34-6 71,114-29-3844,-147 35 2630,0-1 0,0 0 0,1 0 1,-1-1-1,0 1 0,8-6 0,10-7-4643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4708,'0'0'12642,"-9"8"-11505,-1 0-781,6-5-186,0 0 0,0 0 1,0 0-1,1 1 0,-1 0 0,1 0 0,-1 0 1,1 0-1,1 0 0,-1 1 0,1-1 1,-1 1-1,1 0 0,-1 6 0,-17 85 3327,16-60-3210,1 1-1,3 36 0,0-71-282,0 0 0,1 0-1,-1 0 1,0 0 0,1 0 0,0 0-1,-1 0 1,1 0 0,0-1-1,0 1 1,0 0 0,0 0 0,0-1-1,0 1 1,1-1 0,-1 1-1,0-1 1,1 0 0,-1 1 0,1-1-1,-1 0 1,1 0 0,0 0-1,0 0 1,-1 0 0,1-1-1,0 1 1,0 0 0,0-1 0,4 1-1,7 1-112,1 0 0,-1-1 0,26-2 0,16 2-242,-53 0 336,0-1 1,-1 0-1,1 1 0,0-1 1,-1 1-1,1-1 1,-1 1-1,1 0 1,-1-1-1,1 1 1,-1 0-1,0 0 0,1 0 1,-1 0-1,0 0 1,0 1-1,0-1 1,0 0-1,0 0 1,0 1-1,0-1 0,0 1 1,1 2-1,-1 0 77,-1-1 0,0 1 1,0 0-1,0 0 0,0 0 0,0-1 0,-1 1 0,0 4 0,-3 20 1015,4-27-890,13-7 448,-2-3-637,-1 0 0,-1 0 0,0-1 0,0 0 0,-1-1 0,0 0 0,-1-1 0,7-13 0,-5 8-562,1 1 0,1 0 0,15-18 0,-23 32 562,0 0 0,0 0 0,0 0-1,0 0 1,0 1 0,0-1 0,1 1 0,-1 0 0,0 0-1,1 0 1,-1 0 0,1 1 0,-1-1 0,1 1-1,-1 0 1,7 0 0,31 8-1897,-20 3-3628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13933,'0'0'3780,"55"0"-2979,-14 9-545,9 3-192,7 2-384,0-1-2627,2 2-1986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12011,'0'0'1703,"-8"2"-90,-6 1-487,0 1 1,0 0 0,-24 12-1,34-15-909,0 1 0,0 0 0,0 0 0,1 0-1,-1 1 1,1-1 0,0 1 0,0 0-1,0 0 1,0 0 0,0 0 0,0 0 0,1 1-1,-1-1 1,1 1 0,0-1 0,0 1-1,1 0 1,-1 0 0,-1 7 0,3-10-202,0 1 0,0-1 0,1 1 0,-1-1 0,0 1 1,1-1-1,-1 0 0,1 1 0,0-1 0,-1 1 0,1-1 0,0 0 0,0 0 1,0 1-1,0-1 0,0 0 0,0 0 0,0 0 0,0 0 0,0 0 0,0 0 1,1 0-1,-1-1 0,0 1 0,1 0 0,-1-1 0,0 1 0,1-1 1,-1 1-1,1-1 0,1 1 0,53 7 195,-34-7-267,0-1 1,0-1 0,43-7-1,-58 7 8,0-1 0,0 0 0,-1 0 1,1 0-1,0-1 0,-1 0 0,1 0 0,-1-1 0,0 1 0,0-2 0,-1 1 0,1 0 0,-1-1 0,0 0 1,0 0-1,6-9 0,-11 14 55,0 0 0,0-1 0,1 1 0,-1 0 0,0-1 0,1 1 0,-1 0 0,0-1 1,0 1-1,0 0 0,1-1 0,-1 1 0,0 0 0,0-1 0,0 1 0,0 0 0,0-1 0,0 1 0,0-1 1,0 1-1,0 0 0,0-1 0,0 1 0,0-1 0,0 1 0,0 0 0,0-1 0,0 1 0,0-1 0,0 1 1,-1 0-1,1-1 0,0 1 0,-1-1 0,-14 2 371,-19 14 405,30-12-681,1 0 0,-1 1 0,1-1 0,0 1 1,0-1-1,0 1 0,0 0 0,1 0 1,-1 0-1,1 1 0,0-1 0,1 0 0,-1 1 1,1-1-1,-2 9 0,3-10-151,0-1 0,0 1 0,0 0 1,0 0-1,0 0 0,1 0 0,-1-1 0,1 1 1,0 0-1,0 0 0,0-1 0,0 1 0,0-1 0,0 1 1,1-1-1,0 1 0,-1-1 0,1 0 0,0 0 0,0 0 1,0 0-1,0 0 0,0 0 0,1 0 0,-1-1 1,1 1-1,4 1 0,2 1-1009,1 0 0,-1-1 0,1-1 0,0 0 0,0 0 0,0-1 0,14 1 0,35-2-9234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7847,'0'0'9695,"-9"2"-8478,9-2-1200,-4 1 130,0-1 1,1 1-1,-1 1 0,0-1 1,1 0-1,-1 1 1,1 0-1,-1 0 1,1 0-1,0 0 0,0 0 1,0 1-1,0-1 1,1 1-1,-1 0 0,0 0 1,1 0-1,0 0 1,0 0-1,-3 7 0,-20 42 1688,17-37-1559,1 0 1,0 0 0,1 0-1,1 1 1,0 0 0,1 0-1,1 0 1,-3 29-1,13 27 461,-7-72-176,3-32 1302,-1 19-3617,-1 7-3560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11819,'0'0'3833,"-5"11"-1842,-13 24-838,2 1 0,1 0 0,2 1 1,2 1-1,-10 53 0,10-20-813,3 1 0,2 87 0,9-139-1736,-3-20 1240,0 1-1,0-1 1,1 0-1,-1 1 0,0-1 1,0 1-1,0-1 1,0 0-1,1 1 0,-1-1 1,0 0-1,1 0 1,-1 1-1,0-1 0,0 0 1,1 1-1,-1-1 1,0 0-1,1 0 1,-1 0-1,1 1 0,-1-1 1,0 0-1,1 0 1,-1 0-1,1 0 0,-1 0 1,0 0-1,1 0 1,-1 0-1,1 0 0,-1 0 1,0 0-1,1 0 1,-1 0-1,1 0 0,-1 0 1,0 0-1,1 0 1,-1-1-1,1 1 1,-1 0-1,0 0 0,1 0 1,-1-1-1,1 1 1,6-9-7863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93 3812,'0'0'4735,"-2"-9"-3913,-8-45 253,8 24 6242,1 68-5203,-4 4-1311,1-13-55,1-1 1,2 51-1,1-78-724,1 1 0,-1-1 0,0 1 1,1 0-1,-1-1 0,0 1 0,1-1 0,0 1 0,-1-1 0,1 0 0,0 1 1,0-1-1,0 0 0,0 1 0,0-1 0,0 0 0,0 0 0,0 0 1,1 0-1,-1 0 0,0 0 0,1 0 0,1 1 0,1-1 20,1 1 0,-1-1 0,0 0 0,0 0 0,1-1 0,-1 1 0,0-1 0,9 0 0,-1-1 32,1-1 0,-1 0 0,0-1 0,0 0 0,20-8 0,-8-1-86,-1-2-1,0 0 1,0-1 0,-2-2 0,0 0 0,0-1 0,-2-1 0,0-1-1,27-39 1,-45 58-64,-26 37 9,18-26 195,-22 35 525,27-43-595,1-1 1,0 1-1,0 0 0,0 0 1,1 0-1,-1 1 0,0-1 1,1 0-1,-1 0 0,1 0 1,0 0-1,0 1 0,0-1 1,0 0-1,0 0 0,0 0 1,1 1-1,-1-1 0,1 2 1,1-2-42,0-1 0,-1 0 1,1 0-1,0 0 1,-1 0-1,1 0 0,0 0 1,0-1-1,0 1 1,0-1-1,0 1 0,0-1 1,0 0-1,0 0 0,0 1 1,0-1-1,0-1 1,0 1-1,0 0 0,3-1 1,43-9 133,-30 3-148,-1-1 0,0-1 0,21-13 0,-26 14-149,0 0 0,1 1 0,0 0 0,1 1 0,-1 1 1,29-8-1,-41 13 134,0 0 1,0 0 0,0 0-1,0 0 1,0 0 0,-1 0 0,1 1-1,0-1 1,0 0 0,0 0-1,0 1 1,-1-1 0,1 1 0,0-1-1,0 0 1,-1 1 0,1 0-1,0-1 1,-1 1 0,1-1 0,0 1-1,-1 0 1,1-1 0,-1 1-1,1 0 1,-1 0 0,0-1 0,1 1-1,-1 0 1,0 0 0,1 0-1,-1 0 1,0-1 0,0 1 0,0 0-1,0 0 1,0 0 0,0 0-1,0 0 1,0 0 0,0-1 0,0 1-1,-1 1 1,-6 54 297,3-33 158,3-21-407,1-1 1,0 0-1,0 0 0,0 1 0,1-1 1,-1 0-1,0 0 0,0 0 0,1 1 0,-1-1 1,1 0-1,-1 0 0,1 0 0,-1 0 0,1 0 1,0 0-1,-1 0 0,1 0 0,0 0 1,0 0-1,0 0 0,0 0 0,0 0 0,0-1 1,0 1-1,0 0 0,2 0 0,1 1 6,0-1-1,0 0 0,0 0 1,1-1-1,-1 1 0,0-1 1,0 0-1,8 0 0,9-3 13,0-1 0,31-9 0,-52 13-54,11-3 1,4-1-85,0-1 1,1 2-1,-1 0 0,24 0 0,-38 2 74,0 1-1,-1 0 1,1 0 0,0 0 0,0 0 0,0 0-1,0 1 1,-1-1 0,1 0 0,0 0-1,0 1 1,-1-1 0,1 0 0,0 1 0,0-1-1,-1 0 1,1 1 0,0-1 0,-1 1-1,1-1 1,0 1 0,-1 0 0,1-1 0,-1 1-1,1 0 1,-1-1 0,0 1 0,1 0 0,-1-1-1,1 1 1,-1 1 0,0 29 42,1 5 295,-1-35-309,1 0-1,-1 0 0,1 0 0,0 0 1,-1 0-1,1 0 0,0 0 0,0 0 1,-1 0-1,1 0 0,0 0 0,0-1 1,0 1-1,0 0 0,0-1 0,0 1 1,0-1-1,1 1 0,-1-1 0,0 0 1,0 1-1,0-1 0,0 0 0,1 0 1,-1 0-1,0 0 0,0 0 0,0 0 1,2 0-1,10-2 31,1 0 0,-1-1 0,-1 0 0,1-1 0,0-1 0,-1 0-1,0-1 1,15-9 0,25-10-55,-38 19 1,-3 1-54,-1 1-1,1 0 0,0 0 0,0 1 0,1 0 1,-1 1-1,14-1 0,-25 3 54,1 0-1,-1 0 1,1 0-1,-1 0 1,1 0-1,-1 0 1,1 0-1,-1 0 0,1 0 1,-1 1-1,1-1 1,-1 0-1,1 0 1,-1 0-1,0 1 1,1-1-1,-1 0 1,1 0-1,-1 1 1,0-1-1,1 0 1,-1 1-1,1-1 1,-1 1-1,0-1 1,0 0-1,1 1 1,-1-1-1,0 1 1,0-1-1,1 1 1,-1-1-1,0 1 1,0-1-1,0 1 0,0 0 1,-6 23 60,-19 19 205,24-42-301,0 1 0,0-1 1,0 1-1,0-1 0,-1 1 1,1-1-1,0 1 0,-1-1 1,1 0-1,-1 0 0,1 0 1,-1 0-1,0 0 0,-2 1 0,3-3-256,-1 1 0,1-1-1,0 1 1,-1-1-1,1 1 1,0-1 0,-1 0-1,1 0 1,0 0-1,0 0 1,0 0-1,0 0 1,0 0 0,0 0-1,0 0 1,0 0-1,0-1 1,0 1 0,0-2-1,-16-21-4732,-5-5-2444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5958,'0'0'13164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18001,'0'0'3043,"-20"50"-3107,33-35-641,4-2-1313,1-1-3235,3-2-4580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10090,'0'0'13436,"0"12"-13014,5 80 342,-5-86-702,1 0 1,0 0-1,0 0 0,0 0 1,1 0-1,0 0 0,0 0 1,0-1-1,1 1 0,0-1 1,0 1-1,1-1 1,-1 0-1,1-1 0,6 7 1,-8-10-16,0 0 1,1 1-1,-1-1 1,1-1-1,-1 1 1,1 0-1,-1-1 1,1 1-1,-1-1 1,1 0-1,0 0 1,-1 0-1,1 0 1,0 0-1,-1 0 1,1-1-1,-1 1 1,1-1-1,-1 0 1,1 0-1,-1 0 0,0 0 1,1 0-1,-1-1 1,0 1-1,0 0 1,3-4-1,7-4 173,-1-1 0,-1 0 0,16-18 0,-19 19-305,5-5 190,0-1 0,19-30 0,-27 44-86,0 10-40,2 16-23,-5-20 69,-1-4-17,0 0 1,0 1-1,1-1 1,-1 0-1,0 0 0,1 0 1,-1 0-1,1 0 1,-1 0-1,1 0 1,-1 0-1,1-1 0,0 1 1,-1 0-1,1 0 1,0 0-1,0-1 0,0 1 1,0 0-1,-1-1 1,1 1-1,0 0 1,0-1-1,0 1 0,0-1 1,0 0-1,0 1 1,1-1-1,-1 0 0,0 0 1,0 0-1,0 0 1,0 0-1,0 0 1,0 0-1,0 0 0,0 0 1,1 0-1,-1 0 1,0-1-1,0 1 0,0 0 1,0-1-1,0 1 1,0-1-1,0 1 0,0-1 1,-1 0-1,1 1 1,0-1-1,0 0 1,1-1-1,8-6 150,0-1 1,-1 0-1,15-17 1,-12 12-81,-11 13-84,0 0-1,0 0 1,0 0-1,0 0 0,0 0 1,0 0-1,0 1 1,0-1-1,0 0 1,0 1-1,1-1 0,-1 1 1,0-1-1,0 1 1,1-1-1,-1 1 0,3 0 1,-4 0-8,1 0 1,0 0 0,-1 1-1,1-1 1,0 0-1,-1 1 1,1-1 0,0 1-1,-1-1 1,1 1-1,-1-1 1,1 1 0,-1-1-1,1 1 1,-1-1-1,1 1 1,-1 0-1,1-1 1,-1 1 0,0 0-1,1-1 1,-1 1-1,0 1 1,3 8-197,-1 0-1,-1 0 1,1 1 0,-1 10-1,3 20-795,-4-41 864,1 0 0,-1 1 1,0-1-1,0 0 0,0 1 0,0-1 1,0 0-1,1 0 0,-1 1 0,0-1 0,0 0 1,1 0-1,-1 1 0,0-1 0,0 0 0,1 0 1,-1 0-1,0 0 0,0 1 0,1-1 0,-1 0 1,0 0-1,1 0 0,-1 0 0,0 0 1,1 0-1,-1 0 0,0 0 0,1 0 0,-1 0 1,0 0-1,1 0 0,-1 0 0,2 0-706,5 0-4704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11915,'0'0'7784,"-9"65"-5959,8-44-63,-5-1-449,6-2-704,0-4-449,0-3-128,2-4-288,9-5-1122,3-2-1184,-5-3-2018,11-11-4645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231 108 15535,'0'0'5285,"-8"5"-4356,3-2-773,0 0 0,0 1 0,1 0 1,0 0-1,0 0 0,0 1 1,0-1-1,1 1 0,-1 0 1,1 0-1,0 0 0,1 0 0,-1 1 1,1-1-1,0 1 0,1-1 1,-3 12-1,-6 40 486,1 0 0,4 0 0,3 112 0,3-158-624,0 0 0,1 1 0,0-1 1,5 15-1,-6-23-17,0 0-1,0 0 0,1 0 1,-1-1-1,1 1 1,0 0-1,-1-1 1,1 1-1,4 3 1,-5-5-9,0-1 0,-1 1-1,1-1 1,0 1 0,0 0 0,0-1 0,0 0 0,0 1 0,0-1 0,0 0 0,1 1 0,-1-1-1,0 0 1,0 0 0,0 0 0,0 0 0,0 0 0,0 0 0,0 0 0,0 0 0,1-1-1,-1 1 1,0 0 0,0-1 0,0 1 0,2-2 0,-2 1-177,0-1-1,0 1 1,0-1-1,0 0 1,0 0 0,0 0-1,0 1 1,-1-1 0,1 0-1,-1 0 1,1 0 0,-1 0-1,0 0 1,0 0 0,0 0-1,0 0 1,0 0 0,0 0-1,-1-3 1,-7-42-3427,3 33 2712,-1 1-1,-1 0 1,0 0-1,0 0 1,-2 1-1,1 0 1,-15-14-1,-42-40 422,12 12 5936,52 54-5382,1-1 1,0 1-1,-1 0 1,1 0-1,0-1 1,-1 1 0,1 0-1,0 0 1,-1-1-1,1 1 1,0 0-1,0-1 1,-1 1-1,1 0 1,0-1-1,0 1 1,0-1-1,0 1 1,-1 0-1,1-1 1,0 1-1,0-1 1,0 1 0,0 0-1,0-1 1,0 1-1,0-1 1,0 1-1,0-1 1,0 1-1,0 0 1,0-1-1,1 1 1,-1-1-1,0 1 1,0 0-1,0-1 1,1 1-1,-1 0 1,0-1-1,0 1 1,1 0 0,-1-1-1,0 1 1,0 0-1,1-1 1,-1 1-1,0 0 1,1 0-1,-1 0 1,1-1-1,-1 1 1,0 0-1,1 0 1,-1 0-1,1 0 1,-1 0-1,0 0 1,1 0-1,-1-1 1,1 1 0,-1 0-1,0 1 1,1-1-1,36-1 300,-29 1-118,123 2 105,0 0-4317,-109-3-145,-13-5-2562</inkml:trace>
  <inkml:trace contextRef="#ctx0" brushRef="#br0" timeOffset="1">1 15 14798,'0'0'5093,"48"-15"-13581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49 12940,'0'0'966,"-3"10"364,-3 18-466,1 0 0,2 1 1,0-1-1,2 1 0,2 0 1,0-1-1,2 1 0,1-1 1,1 0-1,15 49 0,-20-76-834,1 0 0,-1 1 0,0-1 0,1 0 0,-1 0 0,1 1 0,-1-1 0,1 0-1,-1 0 1,1 0 0,0 0 0,0 1 0,0-1 0,-1 0 0,1 0 0,0-1 0,0 1-1,0 0 1,1 0 0,-1 0 0,0-1 0,0 1 0,0 0 0,0-1 0,1 1 0,-1-1-1,0 0 1,1 1 0,-1-1 0,2 0 0,-1 0-16,-1-1 1,0 1-1,1-1 0,-1 0 0,0 0 1,0 1-1,0-1 0,0 0 0,0 0 1,0 0-1,0 0 0,0 0 0,0 0 1,0-1-1,0 1 0,-1 0 0,1 0 1,-1-1-1,1 1 0,-1 0 0,1-1 1,-1 1-1,1 0 0,-1-1 0,0 1 1,0-1-1,0 1 0,0-3 0,1-5-124,-1 0-1,0 0 1,0 0-1,-1 0 1,0 0-1,0 0 1,-1 0-1,0 0 1,-1 0-1,0 0 1,0 1-1,-1 0 1,0-1-1,-1 1 1,0 1-1,0-1 1,0 1-1,-1 0 1,-8-8-1,-1 7-241,12 18 145,4-7 189,-1 0 1,1-1-1,-1 1 0,1 0 0,0 0 1,0 0-1,1-1 0,-1 1 0,3 3 1,2 0 23,1-1 1,0 1 0,0-1 0,0 0-1,1-1 1,-1 0 0,1 0 0,0 0 0,1-1-1,-1-1 1,0 1 0,1-1 0,-1-1-1,1 0 1,0 0 0,0 0 0,14-2 0,-4 1 75,1-2 1,-1 0 0,0-1 0,0-1 0,-1 0 0,1-2-1,19-8 1,-27 9-56,1 0 0,-1-1 0,-1-1 0,1 0 0,-1 0 0,0-1 0,-1-1 0,1 1 0,-2-2 0,10-11 0,-13 14-13,0-1 0,-1 0 0,0-1 0,0 1 0,-1-1 0,0 1 0,0-1 0,-1 0 0,0 0 0,-1-1 0,0 1 0,0 0 0,-1 0 0,-1-13 0,1 20-30,0-1-1,-1 1 1,1 0-1,0 0 0,-1-1 1,1 1-1,-1 0 0,1 0 1,-1 0-1,0 0 0,0 0 1,0 0-1,0 0 0,-1 0 1,1 0-1,0 0 1,-1 0-1,1 1 0,-1-1 1,0 1-1,0-1 0,1 1 1,-1-1-1,0 1 0,0 0 1,0 0-1,0 0 0,0 0 1,-5-1-1,4 2 13,-1 0 0,1 0 0,-1 0 0,0 0 0,1 1 0,-1-1 0,0 1 0,1 0 0,-1 0 0,1 0 0,-1 0 0,1 1 0,0-1 0,0 1 0,-1 0 0,1 0 0,-4 4 0,-13 11 263,1 1 0,0 0 0,2 2 0,0 0 0,2 0 0,0 2 0,-14 27 0,27-46-198,1 0 0,-1 0 0,1 0 0,0 0 0,0 0 1,1 0-1,-1 1 0,1-1 0,-1 0 0,1 0 1,0 1-1,1 4 0,-1-7-53,1 0 1,-1 1-1,1-1 0,-1 0 1,1 0-1,0 0 1,0 1-1,0-1 0,-1 0 1,1 0-1,0 0 0,0 0 1,1 0-1,-1-1 0,0 1 1,0 0-1,0 0 1,1-1-1,-1 1 0,0-1 1,0 1-1,1-1 0,-1 1 1,1-1-1,-1 0 0,0 0 1,1 0-1,-1 0 0,2 0 1,20 1 12,1-2 1,-1 0-1,27-6 1,45-2-925,-93 9 884,0 0 1,-1 1-1,1-1 1,0 1-1,0-1 0,0 1 1,-1 0-1,1 0 0,0 0 1,-1 0-1,1 0 1,-1 0-1,1 0 0,-1 1 1,1-1-1,-1 0 1,0 1-1,0-1 0,0 1 1,0-1-1,0 1 0,0 0 1,0 0-1,0-1 1,-1 1-1,1 0 0,-1 0 1,1 0-1,-1-1 0,0 1 1,0 0-1,1 0 1,-2 3-1,3 10 16,-2 0 0,0 0 0,-3 17-1,2-24 4,1-3-80,-1 4 126,0 0-1,1 0 1,0 0-1,0-1 0,3 13 1,-3-20-109,0 0 0,1 0 0,-1 0-1,0 0 1,1 0 0,-1 0 0,1 0 0,-1 0 0,1-1 0,-1 1 0,1 0 0,0 0 0,-1 0-1,1-1 1,0 1 0,0 0 0,0-1 0,-1 1 0,1 0 0,0-1 0,2 1 0,-1 0-174,0-1 0,0 0 1,-1 0-1,1-1 0,0 1 1,0 0-1,0-1 0,0 1 0,-1-1 1,1 1-1,0-1 0,0 0 1,-1 0-1,1 1 0,0-1 1,-1-1-1,2 0 0,15-16-4541,0-8-1820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91 11082,'0'0'5157,"8"6"-2797,-2-3-2045,0 0-1,0 0 1,0 0 0,0-1-1,0 1 1,1-2 0,-1 1 0,1-1-1,-1 0 1,1 0 0,-1 0-1,1-1 1,0 0 0,-1-1-1,1 0 1,-1 1 0,1-2-1,-1 1 1,13-5 0,-18 5-230,62-29 1384,-60 28-1433,0 1 1,0-1 0,-1 0 0,1 0-1,0 0 1,-1 0 0,1-1 0,-1 1-1,0-1 1,0 0 0,0 1 0,0-1-1,0 0 1,-1 0 0,1 0 0,-1 0 0,2-5-1,-3 7-23,0-1-1,0 1 0,0 0 0,0 0 1,0 0-1,-1 0 0,1 0 0,0 0 1,-1 0-1,1 0 0,0 0 0,-1 0 1,1 1-1,-1-1 0,0 0 0,1 0 1,-1 0-1,0 0 0,1 1 0,-1-1 1,0 0-1,0 1 0,0-1 0,0 0 1,1 1-1,-1-1 0,0 1 0,0 0 1,0-1-1,0 1 0,0 0 0,0-1 1,0 1-1,0 0 0,-1 0 1,-44-3-55,39 3 48,-9 0-23,1 2 0,0 0 0,-1 0 0,1 1 1,0 1-1,0 1 0,-23 10 0,29-11 24,0 0 0,1 1 0,-1 0 0,1 1 0,0-1 0,1 2 0,-1-1 0,1 1 0,1 0 0,-1 0 0,1 1 0,0 0 0,-6 12 0,11-19-6,0 1 0,0 0 0,0 0 0,0 0 0,0 0 0,1 0 0,-1 0 0,1 0 0,-1 0 0,1 0-1,0 0 1,0 0 0,0 0 0,0 0 0,0 0 0,0 0 0,1 0 0,-1 0 0,1 0 0,-1 0 0,1 0 0,0 0 0,0 0 0,0 0 0,0 0 0,0-1 0,0 1 0,0 0 0,1-1 0,-1 1 0,0-1 0,1 1 0,-1-1 0,1 0 0,0 1 0,0-1 0,-1 0 0,1 0 0,0 0 0,0-1 0,0 1 0,0 0 0,4 0 0,8 3-312,0-1 0,1 0 1,-1-1-1,26 0 0,74-2-6453,-54-7-587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281 173 4933,'0'0'5680,"-9"-8"-2792,3 2-2386,0 0 0,-1 0 0,0 1 0,0 0 1,0 1-1,-1-1 0,1 2 0,-1-1 0,0 1 0,0 0 1,0 0-1,-1 1 0,1 0 0,-10-1 0,11 4-182,-1-1 0,1 1 1,-1 0-1,1 0 0,0 1 0,-1 0 0,1 0 0,0 1 0,1 0 0,-1 0 0,0 0 0,-10 9 1,13-10-222,1 1 0,-1 0 0,1 0 0,0 0 1,0 0-1,0 1 0,0-1 0,0 1 1,1 0-1,0 0 0,-1 0 0,2 0 0,-1 0 1,0 0-1,1 0 0,0 1 0,0-1 1,0 1-1,0-1 0,1 1 0,0-1 0,0 6 1,1-8-93,-1 0 1,1 0 0,0 0 0,0 0-1,0 0 1,1 0 0,-1-1-1,0 1 1,1 0 0,-1-1-1,1 1 1,-1-1 0,1 1 0,0-1-1,0 0 1,-1 0 0,1 0-1,0 0 1,0 0 0,0 0 0,0-1-1,0 1 1,0 0 0,1-1-1,-1 0 1,0 1 0,0-1 0,0 0-1,4-1 1,9 2 57,0-1 0,29-3 1,-33 1-50,1-1 1,0 0-1,-1-1 1,0 0 0,0 0-1,0-1 1,0-1-1,-1 0 1,14-11-1,0-1-71,-2-2 0,33-36 0,-54 55 51,0-1 1,1 1-1,-1 0 0,0-1 1,1 1-1,-1 0 1,0 0-1,1 0 0,0 0 1,-1 0-1,1 0 1,-1 1-1,1-1 1,0 1-1,0-1 0,-1 1 1,1-1-1,0 1 1,0 0-1,-1 0 0,1 0 1,4 0-1,-4 1-7,1 0 0,-1 0 0,1 0 0,-1 1 0,1-1 0,-1 0 0,0 1 0,1 0 0,-1 0 0,0 0 0,0 0 0,0 0-1,2 3 1,5 9-50,0 1 0,0 0 0,11 31-1,-17-39 59,-1 2 165,0 0-1,0 0 1,0 1 0,-2-1 0,1 1-1,-1-1 1,0 1 0,-1-1-1,0 1 1,-1-1 0,0 0 0,0 1-1,-1-1 1,0 0 0,-1 0-1,-5 9 1,9-17 185,1-18 449,5-14-1046,-2 0 1,0-1 0,-3 0 0,0 1 0,-2-1 0,-2 0 0,0 1 0,-10-35 0,16 69 220,-1 1 0,1-2 0,-1 1 0,1 0 0,0 0 0,0-1 0,0 0 0,1 1 0,-1-1 1,0 0-1,1-1 0,0 1 0,-1-1 0,1 1 0,0-1 0,-1 0 0,1-1 0,4 2 1,12 2 75,-1-1 1,33 2 0,-24-5-12,1 0-1,-1-2 1,0-1 0,33-9 0,-46 8-37,0 0 0,0-2 0,-1 1 0,0-2 1,0 0-1,-1-1 0,1 0 0,-2-1 0,15-12 1,-27 21-5,0 0 0,0 0 0,1 0 0,-1 0 0,0 0 0,0 0-1,0 0 1,1 0 0,-1 0 0,0-1 0,0 1 0,0 0 0,0 0 0,1 0 0,-1 0 0,0 0 0,0 0 0,0 0 0,0 0 0,1-1 0,-1 1 0,0 0 0,0 0 0,0 0 0,0 0 0,0 0 0,1-1 0,-1 1 0,0 0 0,0 0 0,0 0 0,0-1 0,0 1 0,0 0 0,0 0 0,0 0 0,0-1 0,0 1 0,0 0 0,0 0 0,0 0 0,0-1 0,0 1 0,0 0 0,0 0 0,0 0 0,0 0 0,0-1 0,0 1 0,0 0 0,0 0 0,-1 0 0,1-1 0,0 1 0,0 0 0,0 0 0,0 0 0,-16 4-95,-23 13 138,-41 40 341,75-53-339,-1 1-1,1 0 0,0 0 0,0 1 0,1-1 0,0 1 0,0 0 1,0 0-1,1 0 0,0 0 0,-4 11 0,7-16-35,-1 1 0,1-1 0,-1 1 0,1-1 0,0 1 0,0 0 0,0-1 0,0 1 0,0-1 0,0 1 0,0-1 1,1 1-1,-1 0 0,1-1 0,-1 1 0,1-1 0,-1 0 0,1 1 0,0-1 0,0 1 0,-1-1 0,1 0 0,0 0 0,2 2 0,0-1 8,0 0 0,-1 0 0,1 0 0,1-1-1,-1 1 1,0-1 0,0 0 0,0 0 0,1 0 0,5 1 0,10 0 41,-1-1 0,0-1 0,25-2 0,-36 1-43,25-4-80,0-1 0,-1-2 1,0-1-1,0-2 0,44-21 1,17-6 17,-79 36 129,-12 9 17,-21 23 214,16-25-170,0 1-1,0-1 0,1 1 0,0-1 0,-4 10 1,7-14-126,0 0 1,0-1 0,-1 1-1,1 0 1,0 0 0,0 0-1,1-1 1,-1 1 0,0 0-1,0 0 1,0 0 0,0-1-1,1 1 1,-1 0 0,0 0 0,1-1-1,-1 1 1,1 0 0,-1-1-1,0 1 1,1 0 0,0-1-1,-1 1 1,1-1 0,-1 1-1,1-1 1,0 1 0,-1-1-1,1 1 1,0-1 0,-1 0-1,1 1 1,1-1 0,37 4 221,-26-5-212,0-1 0,0 0 0,25-8-1,6-8-200,66-22-853,-141 116 1128,30-75-79,1 0 1,0 0 0,0 0 0,0 0-1,0 0 1,0 0 0,0 0 0,0 0 0,0 1-1,0-1 1,1 0 0,-1 0 0,0 0-1,1 0 1,-1 0 0,1 0 0,-1 0 0,1 0-1,-1 0 1,1-1 0,0 1 0,-1 0-1,1 0 1,0 0 0,0-1 0,0 1-1,0 0 1,-1-1 0,2 1 0,2 1 8,-1-1-1,0 0 1,1 0 0,-1 0 0,1-1 0,-1 1-1,0-1 1,1 0 0,5 0 0,6-2-12,-1 0 1,1 0-1,24-9 0,133-61-1506,-96 37 112,-60 33 1114,-15 13 331,-23 32 695,3-7 176,18-33-874,0 0-1,0 0 1,0 1-1,0-1 1,1 1-1,-1-1 1,1 0-1,0 1 1,0-1-1,0 1 1,1-1-1,-1 1 1,1-1-1,0 0 1,0 1-1,1 3 0,0-5-61,0 0 0,0-1-1,0 1 1,0 0-1,0-1 1,0 1-1,0-1 1,0 0 0,1 0-1,-1 0 1,0 0-1,1 0 1,-1 0-1,1-1 1,-1 1-1,1-1 1,-1 0 0,1 1-1,-1-1 1,1-1-1,3 1 1,0 0-357,1-1 1,-1 1-1,0-1 1,1 0-1,-1-1 1,0 0-1,0 1 1,0-2-1,0 1 1,0-1-1,-1 0 1,7-4 0,-4 1-2027,0-1 1,0 0 0,13-15 0,12-20-12646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18802,'16'-28'2947,"-2"-1"-289,-5 7-960,2 9-289,-6 8 609,-5 9-2050,-5 16-64,-6 7 96,2 8 32,0 6-32,4 6-352,5 6-1410,0-2-1633,0-2-2339,10-6-6565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22421,'0'0'5285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4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20893 253 4805,'0'0'3021,"-8"-4"-2279,-9-3-578,-154-56 486,144 54-668,-1 2-1,0 1 0,-1 2 0,-44-3 1,-602 16 1593,-925-69 149,311-7-1108,-4 52 437,102 3-555,-977 30-135,536 49-642,4 39-205,997-53 473,-2490 173-202,1226-68 271,1480-96 519,2 18-1,-606 199 1,845-216-371,2 7 1,-209 118-1,296-139-456,2 5 0,3 3 0,2 3 0,3 3 0,2 4-1,-65 79 1,114-117 16,1 2-1,1 0 0,2 1 0,1 1 1,2 0-1,1 2 0,-20 63 1,28-68 265,2-1 1,1 1 0,1 0 0,2 1 0,1-1 0,1 0 0,2 1 0,1-1 0,1 0 0,10 34 0,2-6 106,3-1 0,2-1 1,2 0-1,3-2 0,3-1 1,1-1-1,3-2 0,2-1 1,49 52-1,-38-53-88,2-2 1,2-2-1,1-2 0,3-2 1,1-3-1,2-2 0,1-3 1,72 28-1,-7-14 95,1-5-1,238 44 1,270-2 158,1334 34-287,6-103 80,14-66 140,-391 5-99,1977 39-973,-2392 13 471,1112 34 283,-1539-21 239,2262-66 1466,-2832 37-1526,441-33 123,-10-34-297,-538 65-559,-1-3-1,-1-4 0,74-30 1,-11-18-3016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3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498 108 3748,'-8'0'256,"-355"49"4442,352-48-4080,0 2 0,0-1 0,0 2 0,0-1 0,0 1 0,1 1 0,0 0 0,-19 13 0,28-18-587,0 0-1,1 0 0,-1 1 1,0-1-1,1 0 0,-1 1 1,1-1-1,-1 1 1,1-1-1,-1 1 0,1-1 1,-1 1-1,1-1 1,0 1-1,-1-1 0,1 1 1,0-1-1,-1 1 0,1 0 1,0-1-1,-1 1 1,1 0-1,0-1 0,0 1 1,0 0-1,0-1 1,0 1-1,0 0 0,0-1 1,0 1-1,0 0 1,0-1-1,0 1 0,0 0 1,1-1-1,-1 1 0,0 0 1,0-1-1,1 1 1,-1-1-1,0 1 0,1 0 1,-1-1-1,1 1 1,-1-1-1,0 1 0,1-1 1,-1 1-1,1-1 0,0 0 1,-1 1-1,1-1 1,-1 0-1,1 1 0,0-1 1,-1 0-1,1 0 1,-1 1-1,2-1 0,42 8 928,45-7 429,0-3-1,90-15 0,178-43-847,-245 39-464,83-16 27,19-4 36,238-15 1,-416 53-140,-4 1 9,0 0 1,0 3-1,41 4 0,-72-5-8,0 0 0,0 0 1,0 0-1,0 0 0,0 0 0,0 0 0,0 0 0,0 0 0,0 0 1,-1 0-1,1 1 0,0-1 0,0 0 0,0 1 0,0-1 1,0 1-1,-1-1 0,1 1 0,0-1 0,0 1 0,-1-1 1,1 1-1,0 0 0,-1-1 0,1 1 0,-1 0 0,1 0 0,-1 0 1,1-1-1,-1 1 0,1 2 0,-2-2-15,0 0 0,0 0 0,0 0 0,0-1 0,-1 1 0,1 0 0,0 0 0,-1-1 0,1 1 0,0 0 0,-1-1 0,1 0 0,-1 1 0,1-1 0,0 0 0,-1 0 0,1 0 0,-1 1 0,1-2 0,-3 1 0,-3 0-324,2 1-215,1-1 0,0 0 1,0 0-1,-1 0 1,1 0-1,0-1 0,0 0 1,-7-2-1,-9-14-6050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1918 132 9129,'-15'-7'907,"-2"-2"-786,-31-16 459,-2 2-1,-75-24 0,107 41-613,0 2-1,0 0 1,0 1 0,-1 1-1,1 1 1,-1 0 0,0 1-1,1 1 1,-1 1 0,1 1-1,-36 10 1,-12 12-299,1 2 0,-103 61 0,-109 95 200,201-125 260,2 2 1,4 4-1,1 3 1,4 3-1,3 2 0,4 4 1,-56 92-1,78-108-76,3 1 0,3 2 0,2 2 0,4 0 0,2 1 0,3 2 0,3 0 0,3 0 0,3 1 0,-2 101 0,13-142 35,1-1 0,2 1 0,0-1-1,2 1 1,1-1 0,1-1 0,1 1-1,1-1 1,2-1 0,0 0 0,2-1-1,1 0 1,0-1 0,2-1 0,1 0-1,0-1 1,43 36 0,-42-41-33,2-1 0,0-1-1,0 0 1,1-2 0,1-1 0,0 0 0,0-2 0,1 0-1,0-2 1,1-1 0,-1-1 0,1 0 0,0-2 0,1-2-1,-1 0 1,0-1 0,0-1 0,1-2 0,-1 0 0,26-8-1,-8-3 56,0-2-1,-2-1 1,0-2-1,-1-2 1,-1-2-1,55-41 1,-16 2 399,131-133 0,-156 138-302,-2-2-1,-3-2 0,-3-2 0,-2-2 0,-3-2 1,-3-1-1,-3-2 0,-4-2 0,-2 0 0,-4-2 1,22-110-1,-25 62 137,-6-1 1,-1-160 0,-14 272-325,0 6 14,0-1-1,0 0 1,0 1 0,-1-1-1,0 1 1,-2-8 0,3 12-87,-1-1 1,0 1-1,0-1 0,0 1 1,0 0-1,0-1 0,0 1 1,0 0-1,0 0 0,0 0 1,0 0-1,-1 0 0,1 0 1,0 0-1,-1 0 0,1 0 1,-1 1-1,1-1 0,-1 1 1,1-1-1,-1 1 1,1-1-1,-1 1 0,1 0 1,-1 0-1,-2 0 0,-40 0-3141,-11 9-1944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10282,'0'0'12673,"-1"8"-12278,-4 16-81,-1 0-1,-1 0 0,-1-1 1,-13 29-1,-55 94 604,40-82-726,31-51-784,4-10-4424,1-12 617,0-10-597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4933,'0'0'7089,"-2"13"-6000,-26 170 2511,10 113-2860,18-295-744,3 27 106,-3-27-108,0 0 0,0-1 0,0 1 0,0-1 0,0 1 0,0-1 0,1 1 0,-1-1 0,0 1 0,0-1 0,1 1 0,-1-1 0,0 1 0,1-1 0,-1 1 0,0-1 0,1 1 0,-1-1 0,1 0 0,-1 1 0,0-1 0,1 0 1,-1 1-1,1-1 0,-1 0 0,1 1 0,0-1 0,-1 0 0,1 0 0,-1 0 0,1 0 0,-1 0 0,1 1 0,-1-1 0,1 0 0,0 0 0,-1 0 0,1-1 0,-1 1 0,1 0 0,-1 0 0,1 0 0,0 0 0,0-1 0,0 0-127,0 0 0,0 0-1,0 0 1,0 0 0,0 0-1,0 0 1,0 0 0,-1 0 0,1-1-1,0 1 1,-1 0 0,1-1-1,-1 1 1,1 0 0,-1-1-1,0 1 1,0-1 0,1 1-1,-1-2 1,2-35-2424,-2 28 1321,1-41-4108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8264,'0'0'8680,"12"-6"-7671,10-3-696,-1 0 0,1 2 1,1 1-1,0 0 0,34-3 0,8 1-295,106-10-274,-137 16-1429,45 5-1,-78-3 1509,-1 0-1,1 0 0,0 0 1,0 0-1,-1 0 0,1 0 1,0 0-1,0 0 1,-1 0-1,1 0 0,0 0 1,-1 1-1,1-1 0,0 0 1,-1 1-1,1-1 0,0 0 1,-1 1-1,1-1 0,-1 1 1,1-1-1,-1 1 1,1-1-1,-1 1 0,1-1 1,-1 1-1,1-1 0,-1 1 1,0 0-1,1-1 0,-1 1 1,0 0-1,0-1 0,1 1 1,-1 0-1,0-1 1,0 1-1,0 0 0,0 0 1,0-1-1,0 1 0,0 0 1,0-1-1,0 1 0,0 0 1,-1 0-1,-8 8-4525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59 9129,'0'0'4900,"59"21"-2626,-5-26-576,14-12-769,5 1-417,3-1-319,-11 3-161,-10 5-96,-14 8-865,-16 1-353,-16 1-1184,-9 12-385,-14 1 545,-15 7-5669</inkml:trace>
  <inkml:trace contextRef="#ctx0" brushRef="#br0" timeOffset="1">0 473 9993,'0'0'3812,"54"33"-1217,3-33-770,20 0-127,12-8-545,9-6-448,2 2-513,-3 2-128,-12-1-737,-13-2-3234,-13-4-6663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11 183 2755,'0'0'6582,"-2"-9"-4009,0 2-2342,1 3 26,0 1 0,0-1-1,0 0 1,0 0 0,1 1-1,-1-1 1,1 0-1,0 0 1,0 0 0,0 0-1,1 1 1,-1-1 0,1 0-1,0 0 1,0 1 0,0-1-1,1 0 1,-1 1 0,1-1-1,0 1 1,3-5-1,3 0 109,1 1-1,0 0 1,0 0-1,1 1 0,0 0 1,0 1-1,0 0 1,0 0-1,1 1 0,0 1 1,16-4-1,-6 3-48,1 1 0,0 0 0,0 2 0,44 3 0,-62-2-294,1 1 0,-1-1-1,0 1 1,1 0 0,-1 0 0,0 1 0,1-1 0,-1 1-1,0 0 1,0 0 0,0 1 0,-1-1 0,1 1 0,-1 0 0,1-1-1,-1 2 1,6 6 0,-8-8 21,1 1-1,-1 0 1,1 0-1,-1 0 1,0 0 0,0 0-1,-1 0 1,1 0-1,-1 0 1,1 0-1,-1 0 1,0 0 0,0 0-1,0 0 1,-1 1-1,1-1 1,-1 0-1,1 0 1,-1 0 0,0 0-1,-1 0 1,1 0-1,0-1 1,-1 1-1,1 0 1,-4 3 0,-11 14 270,-1 0 0,-2-1 1,1-2-1,-2 1 0,-1-2 0,-38 24 1,-26 21 311,76-54-573,-6 5 85,0 1-1,1 1 1,-17 20-1,27-30-131,1 0 0,0 0-1,1 0 1,-1 1 0,1 0 0,0-1-1,0 1 1,0 0 0,1 0 0,-1 0-1,1 0 1,1 0 0,-1 0 0,1 0-1,-1 0 1,1 1 0,2 8 0,-1-11 1,-1 0 1,1 0-1,0-1 1,0 1-1,0-1 1,1 1-1,-1-1 1,1 1-1,-1-1 1,1 0-1,0 0 1,0 1-1,0-1 1,0-1-1,0 1 1,5 3-1,-1-2 8,0 0 1,0 0-1,0 0 1,0-1-1,1 1 1,11 1-1,1-1 29,0-1 0,0-1 0,0-1 1,21-2-1,-30 1 27,1-1 1,0 0-1,-1-1 1,0 0-1,0-1 1,0 0-1,0-1 1,0 0-1,10-7 1,-17 10 13,0 0-1,0 0 1,-1 0 0,1 0 0,0 0 0,-1 0 0,0-1 0,1 1 0,-1-1 0,0 0 0,0 0 0,0 0 0,-1 0 0,1 0 0,-1 0 0,0 0 0,0 0 0,0-1 0,0 1 0,0 0 0,-1-1 0,1 1-1,-1 0 1,0-1 0,0 1 0,0-1 0,-1 1 0,1 0 0,-1-1 0,0 1 0,0 0 0,-1-5 0,-1 5-76,0-1 1,0 1-1,-1 0 0,1 0 0,-1 0 1,1 0-1,-1 1 0,0-1 1,0 1-1,0 0 0,0 0 1,0 0-1,-1 1 0,1 0 1,0 0-1,-1 0 0,1 0 0,-8 0 1,8 0-46,1 0 0,-1 1 0,1 0 0,-1-1 1,1 1-1,-1 0 0,0 1 0,1-1 0,-1 0 0,1 1 1,-1 0-1,1 0 0,0 0 0,-1 0 0,1 1 1,0-1-1,0 1 0,0 0 0,0 0 0,0 0 0,0 0 1,0 1-1,-3 3 0,5-5-58,1-1-1,0 1 1,0-1 0,-1 0 0,1 1-1,0-1 1,0 1 0,0-1-1,-1 1 1,1-1 0,0 0 0,0 1-1,0-1 1,0 1 0,0-1-1,0 1 1,0-1 0,0 1 0,0-1-1,0 1 1,0-1 0,0 1 0,1-1-1,-1 1 1,0-1 0,0 0-1,0 1 1,1-1 0,-1 1 0,0-1-1,0 0 1,1 1 0,-1-1-1,0 0 1,1 1 0,-1-1 0,0 0-1,1 1 1,-1-1 0,1 0-1,-1 0 1,0 1 0,1-1 0,0 0-1,22 3-5191,-20-3 4719,31 0-8630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6662,'0'0'13800,"8"2"-12332,20 3-473,1-1 0,-1-1 0,52-1 0,97-15-392,-13 1-787,-147 12 749,7-1-5364,-39 3-1500,-14 2 625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11179,'0'0'8840,"64"17"-6886,-21-17-545,10-2-928,6-3-417,-3 2-865,-5-1-2402,-2-2-4613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6342,'0'-3'695,"0"1"1,0-1-1,1 1 0,-1-1 0,1 1 1,0 0-1,-1-1 0,1 1 0,1 0 1,-1 0-1,0 0 0,0 0 1,1 0-1,1-3 0,34-24 2855,-17 18-3176,0 1-1,26-8 1,-37 15 306,8-4-339,1 2 0,-1 0 0,1 0-1,0 2 1,33-3 0,-50 6-339,0 0 1,0 0-1,0 0 0,-1 0 1,1 0-1,0 0 0,0 0 1,0 0-1,-1 0 0,1 0 1,0 0-1,0 0 1,0 1-1,-1-1 0,1 0 1,0 1-1,0-1 0,-1 1 1,1-1-1,0 0 0,-1 1 1,1 0-1,-1-1 0,1 1 1,-1-1-1,1 1 1,-1 0-1,1-1 0,0 2 1,-1-1 20,0 1 1,0-1 0,0 0 0,-1 1 0,1-1-1,0 1 1,0-1 0,-1 0 0,1 1 0,-1-1-1,1 0 1,-1 0 0,0 1 0,1-1 0,-2 1-1,-35 39 754,-32 13-278,46-37-140,-33 30 0,54-46-346,1 0 1,0 0 0,0 0-1,0 0 1,0 0 0,0 1-1,0-1 1,0 0-1,0 1 1,1-1 0,-1 1-1,0-1 1,1 1 0,-1-1-1,1 1 1,-1 3-1,1-4-7,1-1-1,-1 1 0,0 0 0,0 0 0,1 0 1,-1 0-1,1-1 0,-1 1 0,0 0 0,1 0 1,0-1-1,-1 1 0,1 0 0,-1-1 0,1 1 1,0 0-1,-1-1 0,1 1 0,0-1 0,0 1 1,-1-1-1,2 1 0,6 2 10,0-1 1,0 1 0,1-2-1,-1 1 1,10 0-1,-4 0 21,63 9-1312,-25-8-3373,-12-2-3322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6150,'0'0'15898,"8"3"-14372,-5-2-1414,0-1-1,0 1 0,0-1 1,0 1-1,0-1 1,0 0-1,0 0 0,0 0 1,1 0-1,-1-1 1,0 0-1,0 1 0,0-1 1,0 0-1,2-1 1,4-3 108,-1 0 0,0-1 0,0 1 0,13-14 0,31-30-66,-2-2 0,-3-3-1,-2-1 1,50-79 0,-149 288-240,44-128-177,2 1 1,0 0-1,2 0 0,1 0 0,2 0 0,0 1 0,2 48 0,1-74 20,1 0 0,-1 1 0,1-1-1,-1 0 1,1 1 0,0-1 0,0 0 0,0 0 0,0 0 0,3 4-1,13 6-4918,-5-11-956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15150,'0'0'6022,"43"8"-4228,2-16-1,12-8-672,11-2-640,5 0-353,4 1-64,-8 6-64,-6 5-288,-8 6-673,-8 0-577,-10 0-736,-8 0-993,-11 1-2402,-2-1-4773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6022,'0'0'15481,"-3"9"-15086,-14 48 1973,-9 63-1,32-123-2007,0 0-1,1-1 1,-2 0-1,1 0 0,8-8 1,-2 2-237,13-15 22,1 2 1,1 1-1,1 1 0,41-23 0,-69 43-144,1 1 1,0 0 0,-1-1-1,1 1 1,0-1 0,0 1-1,-1 0 1,1 0 0,0-1-1,0 1 1,-1 0-1,1 0 1,0 0 0,0 0-1,0 0 1,-1 0 0,1 0-1,0 0 1,0 0 0,-1 0-1,1 1 1,0-1 0,0 0-1,-1 1 1,1-1 0,0 0-1,0 1 1,-1-1-1,1 1 1,0-1 0,-1 1-1,1-1 1,-1 1 0,1-1-1,-1 1 1,2 1 0,-1 1 13,0 0 0,0 0 1,0 0-1,0 0 0,0 0 1,-1 1-1,1-1 0,-1 0 1,0 6-1,-1 5 47,0 0 0,-1-1-1,0 1 1,-5 14 0,-34 78 98,43-103-1525,7-7-26,8-9-3236,-3-1-1496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14638,'0'0'12299,"54"6"-12042,-22 3-193,4 1 0,6 2-32,-6-1-1185,-3 1-2339,-10-1-3266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16303,'0'0'11531,"74"-19"-11338,-42 13-161,4 2-32,1-2-577,-1 2-1217,-2-4-1313,-6-2-1377,-1-3-4292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16271,'0'0'7143,"10"-7"-5675,25-18-903,-2-2 0,0-1 0,-2-2 0,-2-1 0,52-70 0,-81 116-884,-6 12 248,-4-2 46,2 1 1,1 1-1,1 0 0,1 0 0,1 0 0,2 0 0,1 0 0,2 34 0,-1-57-293,1 0 1,0-1-1,-1 1 0,1 0 1,0 0-1,1 0 0,-1-1 1,3 5-1,-4-7-68,1 0 0,0 0 0,0 0 1,0 0-1,0 0 0,0 0 0,0 0 0,0 0 0,0 0 1,0 0-1,0 0 0,1-1 0,-1 1 0,0-1 0,3 2 1,12-1-7863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15246,'0'0'6727,"80"-17"-5510,-18 9-224,10-1-673,3-3-256,0 3 0,-7 0-352,-13 4-769,-12 1-416,-18 4-994,-16 0-2145,-15 0-2307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 11819,'0'0'6038,"9"0"-4559,77-4 945,-44 0-1285,80 5 1,-119-1-1118,1 0 0,-1 1 0,0 0 0,1-1 0,-1 1 0,0 0 1,0 1-1,0-1 0,0 1 0,0-1 0,0 1 0,0 0 0,0 0 0,0 0 1,2 4-1,-4-5-12,1 1 0,-1 0 0,0 0 1,0 0-1,0 0 0,-1 0 0,1 0 0,0 0 1,-1 0-1,0 0 0,1 0 0,-1 0 0,0 0 1,0 1-1,0-1 0,0 0 0,0 0 0,-1 0 1,1 0-1,-1 0 0,1 0 0,-1 0 0,0 0 1,0 0-1,-2 4 0,-2 4 52,-2 0 1,1-1-1,-2 0 0,1 0 1,-1 0-1,-15 12 0,-63 46 48,50-41-58,-5 5-39,12-11-13,1 2-1,1 0 0,-38 43 1,64-64-6,-1 1 1,1-1-1,-1 1 1,1 0-1,0-1 1,0 1 0,0 0-1,0 0 1,0 0-1,0 0 1,0 0 0,1 0-1,-1 0 1,1 0-1,0 1 1,-1-1-1,1 0 1,0 0 0,0 0-1,1 4 1,0-4 1,0 0 1,0 0-1,0-1 1,0 1-1,0-1 1,1 1-1,-1-1 1,0 1-1,1-1 1,-1 0-1,1 0 1,0 1-1,-1-1 1,1-1-1,0 1 1,0 0-1,-1 0 1,4 0-1,10 3 6,0-1 0,0 0 0,1-1 0,22 0 0,-29-1 14,226 3-125,-156-5-2398,-1-1-3686,-32-1-3352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14414,'0'0'8247,"-8"12"-8092,-31 35 3,-2-2 0,-65 56 0,62-60 169,37-35-384,0 0-129,0 1 0,1 0 0,-1 0 0,-6 10-1,10-31-9251,0-7 1692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14510,'0'0'7623,"64"11"-6278,-30 3-352,9 3-705,5 1-224,1 1-960,1-4-1411,-8-1-2625,-4-5-3364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8232,'0'0'10634,"48"6"-8969,-17-6-511,6 0-546,4 0-416,9 1-160,0 2-961,0-3-2370,-3 0-3267,-3 0-3331</inkml:trace>
  <inkml:trace contextRef="#ctx0" brushRef="#br0" timeOffset="1">762 0 4805,'0'0'17291,"-8"4"-16341,-9 4-702,1 1 1,0 1 0,1 0 0,0 1-1,1 0 1,0 1 0,-14 17-1,-3 5-882,-50 72-1,76-127-11093,5-2 3309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45 213 11787,'0'0'7719,"62"29"-6021,-33-15-449,5 2-800,0-2-353,-4 0-128,-5-3-1602,-2-4-1697,-3-5-3267,-11-2-2211</inkml:trace>
  <inkml:trace contextRef="#ctx0" brushRef="#br0" timeOffset="1">0 21 7719,'0'0'14510,"79"-4"-12652,-31 3-769,0 0-705,6-1-352,-8 2 32,-1 0-897,-10-2-1889,3-2-2627,-10-3-4292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7079,'0'0'13004,"20"62"-11306,-9-32-609,5 5-513,0 4-320,-5 6-159,-8 0-65,-3 2-129,-12 2-992,-13-2-256,-18-4-513,-7-3-95,-9-1-1026,-4-5 576,-4-5-1216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4292,'0'0'12268,"-8"4"-11404,-4 3-748,-1 1-1,2 1 0,-1 0 1,1 0-1,0 1 0,1 1 0,1-1 1,-1 2-1,2-1 0,-1 1 1,-11 25-1,13-24 8,1 0 1,1-1-1,0 2 1,1-1-1,0 0 1,1 1-1,0 0 1,1 0-1,1 0 1,1 0-1,-1 0 1,2 0-1,2 16 1,-1-23-73,1 0 0,-1 0 1,1-1-1,1 1 0,-1-1 0,1 0 1,0 0-1,0 0 0,1-1 0,0 1 1,0-1-1,0 0 0,0-1 0,1 1 1,0-1-1,0 0 0,0 0 0,0-1 1,1 0-1,-1 0 0,10 2 0,12 5-8,0-3-1,0 0 1,55 5-1,241-2-4799,-217-13-1013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12075,'0'0'13773,"11"-9"-13105,2-2-461,0 0 1,-1-1 0,-1 0-1,0-1 1,-1 0-1,0-1 1,-1 0 0,14-29-1,-1-27 215,-23 122-777,3 80 477,-1-120-293,1 0 0,0 0 0,1 0 0,0 0 0,1-1 0,0 1 0,1-1 0,8 16 0,2-9-2997,-1-13-2862,2-4-6521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6919,'0'0'8957,"7"-5"-5364,5-2-2778,-1 1 0,1 0 0,16-5-1,-24 9-657,-1 1 0,1-1 0,-1 1 0,1 0-1,0 1 1,0-1 0,0 1 0,-1-1 0,1 1-1,0 0 1,0 1 0,0-1 0,-1 1 0,1-1-1,0 1 1,0 0 0,-1 1 0,1-1 0,4 3-1,-7-3-147,0 0-1,0 0 0,0 0 1,0 0-1,0 1 0,0-1 1,0 0-1,0 1 0,-1-1 1,1 0-1,0 1 0,-1-1 1,1 1-1,-1-1 0,0 1 1,1-1-1,-1 1 0,0-1 1,0 1-1,0-1 0,0 1 1,0-1-1,-1 1 0,1-1 1,0 1-1,-1-1 0,1 1 1,-1-1-1,1 1 0,-1-1 1,0 1-1,1-1 0,-1 0 1,0 0-1,0 1 0,0-1 1,-2 2-1,-4 6 86,-1 0-1,0-1 0,-15 12 1,22-18-69,-23 16 183,-29 26 510,50-41-695,0 0 0,0 0 1,0 1-1,1-1 0,-1 1 0,1-1 0,0 1 1,0 0-1,0 0 0,0 0 0,1 0 0,-2 5 1,3-6-28,0-1 1,1 1 0,-1-1 0,0 0 0,1 1 0,-1-1 0,1 1-1,0-1 1,0 0 0,0 1 0,0-1 0,0 0 0,1 0 0,-1 0-1,1 0 1,-1 0 0,1 0 0,0 0 0,-1-1 0,1 1-1,0-1 1,0 1 0,0-1 0,1 0 0,-1 1 0,0-1 0,0 0-1,3 0 1,10 5-476,0 0-1,0-2 1,17 4-1,-25-7 50,42 8-4012,-1-4-3576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3940,'5'0'12844,"1"0"-10474,-4 0 193,1 0-642,-3 5-896,0 4-480,0 4-129,-9 2-224,4 1-128,3 2-128,2-3-640,0 0-898,0-1-416,2 0-1377,-2-5-2018,0-3 128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14478,'0'0'5413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1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1279 318 5990,'1'-10'2701,"-1"10"-2690,1-6 85,0 1 0,-1-1 0,0 0 0,0 0 0,0 1 0,-1-1 0,0 0 0,0 1 1,0-1-1,-1 0 0,0 1 0,0 0 0,0-1 0,-1 1 0,1 0 0,-7-8 0,-4-1 198,-1 1-1,0 0 0,-1 1 1,0 0-1,-1 1 1,0 1-1,-1 1 1,0 0-1,-1 1 1,0 1-1,0 1 0,-26-6 1,10 4 284,-1 2-1,0 1 1,0 2 0,-1 2 0,-65 5 0,72 0-566,0 1-1,1 2 1,0 1 0,0 1 0,1 1 0,0 2 0,0 0-1,1 2 1,1 1 0,1 1 0,0 1 0,1 1 0,1 1 0,0 1-1,-26 32 1,16-12 77,2 0 0,2 2-1,1 2 1,3 0 0,1 1-1,2 2 1,3 0 0,-15 54-1,12-20 18,4 0 0,3 1 0,4 0 0,3 1 1,4 0-1,4 0 0,3 0 0,27 147 0,-19-174-164,2-1 1,2 0-1,3-1 1,3-1-1,1-1 1,3-1-1,2-1 1,2-1-1,2-2 1,2-1-1,3-2 1,1-1-1,69 59 1,-77-77-212,1-1 0,1-2 0,1-1 0,0-2 0,2-1 0,0-2 0,1-1 0,1-2 0,0-1 1,0-2-1,1-2 0,1-1 0,-1-2 0,1-2 0,46-2 0,-67-2 349,0-1 0,0 0 1,0-2-1,-1 0 0,0-1 0,0-1 0,0 0 1,0-2-1,-1 0 0,-1 0 0,19-14 0,-13 6 347,-1-1 0,0-1 0,-2-1 0,0 0 0,-1-1 0,28-44-1,-14 7 347,-2-1-1,-2-1 0,-4-1 1,-2-1-1,20-95 0,-6-21-560,-8 0 1,-8-2-1,-7-299 0,-14 417-359,-2 0 0,-3 0 1,-3 1-1,-3 1 0,-2-1 0,-29-72 0,31 101-25,-1 1-1,-2 0 1,-1 1-1,-2 1 1,-31-37-1,34 47 44,-1 1 0,-1 0 0,-1 1 0,0 1 0,-1 1 0,0 1 0,-1 0 0,-29-11 0,31 16-1273,1 2 1,-2 0 0,1 1-1,-1 0 1,-29-1 0,-16 4-7360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0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1690 179 3972,'0'0'3032,"-10"-6"-2461,-160-109-694,160 108 315,0 0-1,0 1 0,-1 0 1,0 1-1,0 0 0,0 1 1,0 0-1,-1 1 0,-22-4 0,14 5-59,-1 0-1,1 2 1,0 1-1,-1 0 1,-24 5-1,-15 8 226,0 3 0,-102 43 0,155-57-291,-39 14 145,0 2 1,1 2 0,2 2 0,0 2-1,-61 47 1,19 3 123,-126 142 0,165-162 24,3 2 1,2 2 0,-60 115 0,85-140-281,2 1 0,1 0 0,2 2 0,1-1 0,2 1 0,1 0 0,2 1 0,2 0 1,2-1-1,1 1 0,1 0 0,3 0 0,1-1 0,1 0 0,20 62 0,26 32-174,5-2 0,80 131 0,-96-186-207,-25-43 220,3 0-1,0-1 1,2-1 0,1-1 0,42 42-1,-51-58 87,1-1 0,1 0-1,0-1 1,0-1-1,1 0 1,0-1 0,0 0-1,1-2 1,0 0-1,0-1 1,1 0 0,-1-2-1,21 3 1,-10-4 61,0-1 0,0-2 0,0 0 0,0-2 0,0-1 0,-1-1-1,1-1 1,43-17 0,-34 8 52,-1-3 0,0 0 0,-2-3 0,0-1 0,46-38 0,10-22 324,-3-4-1,-5-4 1,137-192-1,-171 213-330,-3-1 0,68-145 0,-94 170 6,-2-2 1,-2 0 0,-2 0 0,-2-1 0,-3 0 0,4-67 0,-10 75 236,-2 0 1,-1 0-1,-3-1 1,-1 2-1,-2-1 1,-1 1 0,-15-40-1,16 61-317,0 0-1,-1 1 1,0 0 0,-2 0-1,0 1 1,-1 1 0,0-1-1,-1 2 1,-1 0 0,0 0-1,-1 1 1,-1 1-1,0 0 1,0 1 0,-1 1-1,-1 0 1,-18-7 0,15 9-162,-1 1 0,0 1 1,-1 1-1,1 1 0,-1 1 1,0 1-1,0 1 1,0 0-1,0 2 0,-28 4 1,-21 7-2629,-121 38 0,135-34 670,-94 25-5812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2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8936,'0'0'145,"9"-1"148,304-7 1935,-219 8-1973,-54 3-85,0 1 0,0 2 0,67 19 0,-62-13 13,0-3-1,71 7 0,-29-16 120,1-4-1,0-5 1,122-26-1,29-4-236,-148 32-71,0 3-1,0 5 1,0 3-1,142 26 1,-128-13 50,1-5-1,0-5 1,1-4 0,187-19 0,-211 4-26,389-41 22,-378 48-61,0 5 0,0 3-1,100 17 1,-44 3 516,2-7 0,0-6 0,277-19 1,654-57-267,-223-2-245,-64-18 255,-144 18-56,-303 29-52,354 8-1,-669 34-10,-1 1-1,53 12 0,-27-3-279,-59-14 95,0 1 0,0 0 0,0 0 0,0 0 0,1 0 0,-1 0 1,0 0-1,0 0 0,0 0 0,1 0 0,-1 0 0,0 0 0,0 0 0,0 0 0,1 0 0,-1 0 0,0 0 0,0 0 0,0 0 0,0 1 1,1-1-1,-1 0 0,0 0 0,0 0 0,0 0 0,0 0 0,0 0 0,1 0 0,-1 1 0,0-1 0,0 0 0,0 0 0,0 0 1,0 0-1,0 0 0,0 1 0,1-1 0,-1 0 0,0 0 0,0 0 0,0 1 0,0-1 0,0 0 0,0 0 0,0 0 0,0 0 1,0 1-1,0-1 0,0 0 0,0 0 0,0 0 0,0 1 0,0-1 0,0 0 0,-1 0 0,1 0 0,0 0 0,0 1 0,0-1 1,0 0-1,0 0 0,0 0 0,0 0 0,-1 1 0,1-1 0,0 0 0,0 0 0,-15 1-4174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9:2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4740,'0'0'4367,"15"-3"-4223,173-39 749,153-27-24,254 18-222,-186 20 25,1469-54 652,70-2 480,-1878 81-2939,-1-4-1,75-21 1,-33-6-3424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 5381,'-15'11'3645,"7"-6"-843,21-6-1140,35-14-274,-40 11-1249,1 1 1,-1 1 0,1-1-1,-1 1 1,1 1-1,14-2 1,323 20 1878,33 21-823,109 14-564,131-13-521,-111-14 228,210 29-166,-529-49-143,340-37 0,-385 13 28,504-60 18,2 43-111,-556 38-79,106 16 0,-183-15-258,0-2 0,0 0 1,0-1-1,25-2 0,-35 0-152,0 1 0,0-1 1,0 0-1,0 0 0,0-1 1,0 0-1,0 0 0,-1 0 0,0-1 1,1 0-1,-1-1 0,8-7 1,24-33-6197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4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6374,'0'0'3246,"9"3"-3001,25 8 196,49 22-1,41 16 532,-52-30-617,2-4 0,0-2 0,83 2-1,227-8 491,-267-8-488,564-20 929,-246 4-1029,722-38 713,275-6 88,-761 44-593,549 6 698,-1024 22-872,332 63 0,-525-74-945,0 1 0,0-1 1,0 0-1,0 0 0,-1 0 0,1 0 0,0-1 0,0 1 0,4-2 0,-3-7-2902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4779 1 5477,'-448'14'1464,"0"1"745,135-21 59,94-1-1739,-260 27 0,447-17-518,-834 108 32,600-65-155,-319 98-1,480-110 177,1 4 0,2 5 0,2 4 0,3 5 0,1 3 0,3 5 0,-161 136 0,234-178 10,1 1-1,0 1 1,2 1-1,0 0 0,2 1 1,-22 40-1,32-53-53,1 0-1,0 0 1,1 1-1,0 0 1,1 0-1,-1 0 1,2 0-1,-1 0 1,2 0-1,-1 0 1,1 0-1,1 1 1,0-1-1,0 0 1,1 0-1,1 0 1,-1 0-1,1-1 1,1 1-1,6 12 1,4 2-18,2-1-1,0-1 1,1 0-1,1-2 1,1 0 0,0-1-1,2 0 1,0-2-1,1-1 1,1 0 0,1-2-1,0 0 1,0-2-1,44 16 1,26 1 12,0-3 0,174 24 0,-154-31-5,261 53 78,376 53 50,-317-92 5,0-19 1,581-55-1,-822 23-125,667-57 164,-651 58-227,263-55 0,-372 49 93,-2-4 0,0-4 0,-3-5 1,155-80-1,-216 97-16,-1-2 0,0-1 0,-2-1 0,-1-2 0,-1-1 0,37-42 1,-55 56 86,-1 0 0,-1-1 1,0 0-1,-1-1 0,0 0 1,-1 0-1,-1-1 0,0 0 1,-1 0-1,-1 0 0,0-1 1,-1 0-1,-1 1 0,0-1 1,-1 0-1,-1 0 0,0 0 1,-4-23-1,1 28-67,-1-1-1,0 1 1,-1 0 0,0 0-1,-1 0 1,0 1-1,-1-1 1,0 2 0,0-1-1,-1 1 1,0 0 0,-1 0-1,0 1 1,-11-7 0,-20-15-84,-2 2 0,-44-22 0,84 49 34,-100-51-98,-2 5 1,-2 4-1,-2 5 0,-1 5 0,-114-19 1,7 15 162,-363-14 0,-228 50 16,57 3-95,456-22-353,-30 0-4035,160 18-350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0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1265 279 9673,'-31'14'-78,"3"-2"289,0 2-1,0 0 1,-33 24 0,54-32-76,-1 0 0,1 1 0,0-1 0,1 1 0,0 1 0,0-1 0,0 1 0,1 0 0,0 0 0,0 1 0,1-1 0,1 1 0,-1 0 0,1 0 1,-2 12-1,-3 33 400,0 97 0,5-66-383,-70 642-227,70-706 75,0 0 0,2 1 0,0-1-1,4 34 1,-2-50 13,0 1 0,0 0 0,0-1 0,1 1 0,0-1 0,0 1-1,1-1 1,0 0 0,0 0 0,0 0 0,0-1 0,1 1 0,-1-1 0,1 1 0,0-1 0,1 0 0,-1-1 0,1 1 0,0-1-1,-1 0 1,10 4 0,11 3 119,0-1-1,0-1 0,1-1 1,0-1-1,31 3 0,139 3 75,-143-10-180,1138-28-22,-366-7 200,-23 33-125,436-7-8,152-97 199,-1217 86-257,-141 15-10,336-43-22,-307 35 131,1-3 0,-2-3 0,107-44 0,-158 57-3,0 0 1,-1-1-1,0 0 0,0 0 0,0-1 1,0 0-1,-1 0 0,0-1 1,0 0-1,-1 0 0,6-8 1,-6 4 168,0-1 0,-1 1 1,0-1-1,0 0 1,-2 0-1,1 0 1,2-24-1,25-191-350,3-236 0,-33 441-3,-1 0-1,-1 0 0,-1 0 1,-1 1-1,-1-1 1,-7-21-1,7 32 56,0 1-1,-1 0 1,0 0-1,0 1 0,-1-1 1,-1 1-1,1 0 1,-2 1-1,1 0 1,-1 0-1,0 0 0,-1 1 1,-15-10-1,-26-12-293,-2 3-1,-89-34 1,53 25 120,17 5 287,-1 4 0,-2 3 0,0 3 0,-1 3 0,-1 4 1,-125-6-1,-539 38 57,205 2 31,148-19-151,-699 21-162,582 9-19,-819 41-387,-533 84-220,1541-116-4537,176-29 319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3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3 355 7239,'-2'8'6534,"10"-7"-6683,3-2 608,31-1-52,0-2 1,-1-3-1,46-11 1,65-11 102,219 4 338,-105 10-366,787-32 25,-567 53-523,518-14 341,-673-11 589,622-58 1039,-830 63-1810,99-15 1310,-221 29-1525,-1 0 0,1 0-1,-1 0 1,0-1 0,1 1-1,-1 0 1,1 0 0,-1 0 0,0 0-1,1-1 1,-1 1 0,1 0-1,-1 0 1,0-1 0,1 1-1,-1 0 1,0-1 0,0 1 0,1 0-1,-1-1 1,0 1 0,0 0-1,1-1 1,-1 1 0,0-1 0,0 1-1,0 0 1,0-1 0,0 1-1,1-1 1,-1 1 0,0 0-1,0-1 1,0 1 0,0-1 0,0 1-1,0-1 1,-1 1 0,1 0-1,0-1 1,0 1 0,0-1-1,0 1 1,0-1 0,-1 1 0,1 0-1,0-1 1,-1 1 0,-14-23-5639,15 23 5675,-31-35-11233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3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8968,'0'0'993,"8"2"-1062,29 2 451,-1-2 0,0-1 1,0-2-1,1-1 0,52-11 0,94-5 106,337 31-314,-41 0-172,-476-13-2,1415-36 1036,328-55 37,-456 87-530,-752 5-360,-68-24 32,4 0 2400,-455 24-3144,1-1 0,-1-1 0,1-1 0,-1 0 0,0-2 0,0 0 0,0-1 0,-1-1 0,0-1 0,0 0 0,0-1 1,21-14-1,47-39-4222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4004,'-6'0'505,"-1"1"0,1 0 0,0 0-1,-1 0 1,1 1 0,0 0 0,0 0 0,0 0 0,0 1 0,0 0 0,-7 5 0,15-6-408,0 0 1,1-1-1,0 1 1,-1-1 0,1 1-1,0-1 1,-1 0-1,1 0 1,0 0-1,5 0 1,151 32 1725,68 18-438,-38-5-594,2-9 0,330 22-1,394-39 42,-811-20-801,170-13 65,322-55 0,-106 7-117,-185 27 55,220-16 279,-362 49 808,-181 21 1735,-1-5-3022,-17 10-85,7-19-7195,8-8 954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2466,'0'0'20879,"-3"8"-20255,-9 19-518,-2 0 0,-1-1 0,-1 0 0,-1-1 0,-28 31-1,-42 64-654,81-114-1947,3-11-678,3-18-2685,0 17 4650,0-19-4375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10122,'0'0'12267,"53"42"-11178,-28-27-448,2 0-417,3 2-128,-1-2-96,1-1-705,-6 0-1409,-5-4-2466,-3-5-5381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13677,'0'0'10810,"-2"11"-10127,-6 42 67,-3 13 760,-2 85-1,13-151-1490,0 1 0,0 0 0,0-1 0,0 1 0,1-1 0,-1 1 0,0-1 0,0 1 0,0-1 0,1 1 0,-1-1 0,0 1 0,1-1 0,-1 1-1,0-1 1,1 0 0,-1 1 0,1-1 0,-1 1 0,0-1 0,1 0 0,-1 0 0,1 1 0,-1-1 0,1 0 0,-1 0 0,1 1 0,-1-1 0,1 0 0,0 0 0,-1 0-1,1 0 1,-1 0 0,1 0 0,-1 0 0,1 0 0,-1 0 0,1 0 0,0 0 0,-1 0 0,1 0 0,-1-1 0,1 1 0,-1 0 0,1 0 0,-1-1 0,1 1 0,-1 0-1,1-1 1,28-14 631,-12-2-464,-1 1 0,-1-2 0,27-37 0,-27 33-48,1 1 0,29-30 0,-45 51-141,0-1 0,0 1 1,1-1-1,-1 1 0,0-1 0,1 1 0,-1-1 1,0 1-1,1-1 0,-1 1 0,1 0 0,-1-1 1,0 1-1,1 0 0,-1-1 0,1 1 0,-1 0 1,1 0-1,0-1 0,-1 1 0,1 0 0,-1 0 1,1 0-1,-1 0 0,1 0 0,-1 0 0,1 0 1,0 0-1,-1 0 0,1 0 0,-1 0 0,1 0 1,-1 0-1,1 0 0,-1 1 0,1-1 1,-1 0-1,1 0 0,-1 1 0,1-1 0,0 1 1,2 28-37,-15 42 117,12-70-75,-11 37 145,7-26-81,1-1-1,0 1 1,1 0-1,-2 23 1,5-34-284,0 0 1,1-1 0,-1 1 0,0 0-1,1-1 1,-1 1 0,1-1-1,-1 1 1,1-1 0,-1 0-1,1 1 1,-1-1 0,1 0 0,-1 0-1,1 0 1,-1 0 0,1 0-1,1-1 1,18-3-8380,-12-8 829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6278,'0'0'25304,"53"20"-24856,-29-20-320,6 0-96,-5 0-96,3 0-576,-4-3-770,-3 2-1024,-5-1-1345,-5 0-1635,1-4-4227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15471,'0'0'10276,"9"-2"-8925,17-4-941,0 2 0,1 1 0,-1 1 0,36 3 0,-60-1-428,0 0 1,0 1-1,-1-1 1,1 1-1,0-1 1,-1 1 0,1 0-1,0 0 1,-1 0-1,1 0 1,-1 0 0,1 0-1,-1 0 1,1 0-1,-1 0 1,0 1-1,0-1 1,0 1 0,0-1-1,0 1 1,0-1-1,0 1 1,0 0 0,0-1-1,-1 1 1,1 0-1,-1-1 1,1 1-1,-1 0 1,0 0 0,0 0-1,0 0 1,0-1-1,0 1 1,0 0 0,0 0-1,0 0 1,-1 2-1,0 2 20,-1 1 0,1 0-1,-1-1 1,0 1 0,-1-1 0,1 1-1,-1-1 1,-1 0 0,-4 7 0,-1-1-87,-6 9-71,0-1 0,-1-1 1,-2 0-1,1-1 0,-2-1 1,-22 15-1,39-31-1114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50 10474,'0'0'10394,"-9"-5"-8627,-30-18-678,37 22-1033,-1 0 0,0 0 0,0 0 0,1 1 0,-1 0-1,0-1 1,0 1 0,0 0 0,0 0 0,1 1 0,-1-1 0,0 0 0,0 1 0,0 0 0,1 0 0,-1 0 0,0 0 0,1 0 0,-1 0 0,1 1 0,-1-1 0,1 1-1,-4 3 1,-4 3 47,1 1-1,0 0 0,-12 16 0,18-21-44,-2 1 10,1 0 0,0 1 0,0 0-1,0 0 1,1 0 0,0 0-1,0 0 1,0 1 0,1-1 0,0 1-1,1 0 1,-1-1 0,1 1-1,0 0 1,1 0 0,0 0 0,0 0-1,1 9 1,0-14-56,1 0 0,-1 0 1,0 0-1,1 0 0,-1-1 0,1 1 0,-1 0 0,1-1 1,0 0-1,-1 1 0,1-1 0,0 0 0,0 0 0,0 0 1,0 0-1,0 0 0,0 0 0,1-1 0,-1 1 0,0-1 1,0 1-1,0-1 0,1 0 0,-1 0 0,0 0 0,3 0 1,3 0 40,0-1-1,0 1 1,-1-1 0,1-1 0,0 1 0,11-5 0,-10 2-4,0-1-1,0 0 1,0 0-1,0-1 1,-1 0-1,0-1 0,0 0 1,0 0-1,-1-1 1,8-11-1,-10 13 50,-1 0-1,1-1 1,-2 0-1,1 1 1,-1-2 0,0 1-1,0 0 1,-1 0-1,0-1 1,0 1 0,-1-1-1,0 0 1,0 0-1,-1-11 1,0 17-78,-1 0-1,1 0 1,-1 0-1,0 0 1,0 0 0,1 1-1,-1-1 1,0 0-1,0 0 1,-1 1 0,1-1-1,0 1 1,0-1-1,-1 1 1,1 0 0,-1-1-1,1 1 1,-1 0-1,0 0 1,1 0 0,-1 0-1,0 0 1,0 1-1,0-1 1,1 0 0,-1 1-1,0 0 1,0-1 0,0 1-1,0 0 1,0 0-1,-3 0 1,3 0-95,0 0 0,0 0-1,-1 1 1,1-1 0,0 1 0,0-1 0,0 1 0,0 0-1,0-1 1,0 1 0,0 0 0,0 0 0,-2 2 0,3-2-163,-1 0 0,1 1 0,0-1 0,0 0 0,0 0 1,0 1-1,0-1 0,0 0 0,1 1 0,-1-1 0,0 1 1,1-1-1,-1 1 0,1 0 0,0-1 0,-1 1 0,1 0 0,0-1 1,0 3-1,0-2-856,0 5-5179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1 128,'-53'5'352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 17649,'0'0'5333,"-8"0"-3513,4-1-1736,1 1-1,-1 0 0,0 0 1,1 0-1,-1 0 1,1 1-1,-1-1 1,1 1-1,-1 0 1,1 0-1,-1 0 0,1 1 1,0-1-1,-1 1 1,1 0-1,0 0 1,0 0-1,1 0 0,-1 0 1,0 1-1,1-1 1,-1 1-1,1-1 1,0 1-1,0 0 0,-2 4 1,-3 2-17,1 0 0,1 1 0,0 0 0,0 0 0,1 1 0,0-1-1,0 1 1,2 0 0,-1 0 0,1 0 0,1 0 0,0 16 0,1-26-57,0 1 1,1 0-1,-1 0 1,1-1-1,-1 1 0,1 0 1,0-1-1,0 1 0,0 0 1,0-1-1,0 1 1,0-1-1,0 0 0,0 1 1,1-1-1,-1 0 0,1 0 1,-1 0-1,1 0 1,-1 0-1,1 0 0,-1 0 1,1 0-1,0-1 1,-1 1-1,1 0 0,0-1 1,0 0-1,0 1 0,-1-1 1,1 0-1,0 0 1,0 0-1,0 0 0,-1 0 1,1-1-1,2 1 0,3-1 42,1 0 0,-1 0-1,0 0 1,1-1 0,-1 0 0,0 0-1,0-1 1,6-3 0,-4-1 91,0 1 1,0-1-1,-1-1 1,0 0 0,0 0-1,-1 0 1,0-1-1,5-9 1,-9 15-56,-1 0 1,0-1-1,0 1 1,0-1-1,0 1 1,-1-1-1,1 1 1,-1-1-1,0 0 1,0 0-1,-1 0 1,1 0-1,-1 1 1,1-1-1,-1 0 1,-1 0-1,1 0 0,0 0 1,-1 0-1,0 0 1,0 0-1,0 1 1,0-1-1,-1 0 1,-2-4-1,2 5-79,0 1-1,-1 0 0,1-1 1,-1 1-1,1 0 0,-1 1 1,0-1-1,0 0 0,1 1 1,-1-1-1,0 1 0,-1 0 1,1 0-1,0 0 1,0 1-1,0-1 0,0 1 1,-1-1-1,1 1 0,0 0 1,-1 0-1,1 1 0,-5 0 1,-33 13-2042,11 9-5146,22-11-332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44 7143,'0'0'8402,"2"-7"-6357,0-4-2089,2-14 3673,-2 25-1756,-1 19-1117,-3 7 3,0 0 1,-12 43-1,1-1-112,4 8-424,2 1-1,4 81 1,4-145-136,0-1-1,1 0 1,0 1 0,1-1 0,0 0 0,10 22 0,-13-33-55,1 0 0,-1-1 0,0 1 0,1 0-1,-1 0 1,0-1 0,1 1 0,-1-1 0,1 1 0,-1 0-1,1-1 1,0 1 0,-1-1 0,1 1 0,0-1 0,-1 0-1,1 1 1,0-1 0,-1 1 0,1-1 0,0 0 0,0 0 0,-1 1-1,1-1 1,0 0 0,0 0 0,-1 0 0,1 0 0,1 0-1,0-1 50,0 1 0,0-1 0,0 0 0,0 0 0,0 0 0,0 0 0,-1 0 0,1-1 0,0 1 0,-1 0 0,3-3 0,36-50 1061,-35 45-1179,23-34 121,-20 28-80,1-1 1,1 2-1,1-1 0,0 1 1,0 1-1,2 0 0,-1 1 1,16-11-1,-28 22-11,1 0-1,0 0 1,0 0 0,0 1-1,0-1 1,0 0 0,0 1-1,0-1 1,0 1 0,0-1-1,0 1 1,0 0 0,0-1-1,0 1 1,0 0 0,1 0-1,-1 0 1,0 0 0,0 0-1,0 0 1,0 0 0,1 0-1,-1 0 1,0 0-1,0 1 1,0-1 0,0 0-1,0 1 1,0-1 0,0 1-1,0-1 1,0 1 0,0 0-1,0-1 1,0 1 0,0 0-1,0 0 1,-1 0 0,1 0-1,0-1 1,0 1 0,-1 0-1,1 0 1,-1 0 0,1 0-1,-1 1 1,1-1 0,-1 0-1,0 0 1,0 0 0,1 0-1,-1 0 1,0 2 0,2 9-22,-1 1 0,0-1 0,-1 1 0,-1 13 0,0-8 68,0-4-19,4 26-13,-2-40-4,-1 1-1,0 0 1,1 0 0,0 0-1,-1-1 1,1 1 0,-1 0-1,1-1 1,0 1 0,-1 0-1,1-1 1,0 1 0,0-1-1,0 1 1,0-1 0,-1 0-1,1 1 1,0-1 0,0 0-1,0 1 1,0-1 0,0 0-1,0 0 1,0 0 0,0 0-1,0 0 1,0 0 0,0 0-1,-1 0 1,1 0 0,0 0-1,0-1 1,0 1 0,0 0-1,0-1 1,0 1 0,1-2-1,8-3 23,0 0 0,-1-1 0,0 0-1,0-1 1,0 0 0,-1-1-1,0 0 1,10-13 0,20-17 3,-29 30-21,22-19 28,-30 26-40,1 1-1,-1-1 0,0 0 0,0 0 0,1 1 1,-1-1-1,1 1 0,-1-1 0,0 1 0,1-1 1,-1 1-1,1 0 0,-1 0 0,1 0 0,-1 0 1,1 0-1,-1 0 0,1 0 0,-1 0 1,0 0-1,3 1 0,-3 0 3,0 1 0,0-1 0,0 0 0,0 0 0,0 0 0,0 1 0,-1-1 0,1 0 0,-1 1 0,1-1 0,-1 1-1,1-1 1,-1 1 0,0-1 0,1 1 0,-1-1 0,0 3 0,0 33 158,0-30-79,0-5-65,0-1 1,0 0-1,0 0 1,0 1-1,0-1 0,0 0 1,0 0-1,0 1 0,1-1 1,-1 0-1,0 0 0,1 0 1,-1 1-1,1-1 0,-1 0 1,1 0-1,0 0 0,-1 0 1,1 0-1,0 0 0,0 0 1,0 0-1,0-1 1,-1 1-1,1 0 0,2 1 1,-1-2 5,-1 0 1,1 1-1,0-1 1,0 0 0,0 0-1,0 0 1,0 0-1,0-1 1,0 1 0,0 0-1,-1-1 1,1 1-1,0-1 1,0 0-1,2 0 1,9-6 49,0-1-1,0 0 1,15-13-1,-23 17-76,7-5 18,-7 4-12,0 1 1,0 0-1,1 0 1,-1 0-1,1 0 1,0 1-1,0 0 1,0 0-1,1 1 1,-1 0-1,1 0 1,8-1-1,-13 3 1,-1 1 0,0 0-1,1 0 1,-1-1 0,0 1-1,0 0 1,0 0 0,0 1-1,0-1 1,0 0 0,0 0-1,0 0 1,0 1 0,0-1-1,-1 0 1,1 1 0,0-1-1,-1 1 1,1-1 0,-1 0-1,0 1 1,1-1 0,-1 1-1,0-1 1,0 4 0,3 41 89,2 45-544,-5-80-4657,1-28-14712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12011,'16'-17'12932,"3"-5"-8937,19-14-3878,-34 32-146,1 0 1,0 1-1,0 0 1,0 0-1,0 0 1,0 1 0,1-1-1,-1 1 1,1 0-1,0 1 1,-1-1-1,1 1 1,8 0-1,-13 2 26,0-1 0,0 1 0,0 0 0,0 0 0,0 0 0,-1 0 0,1 1 0,0-1 0,-1 0 0,1 0 0,-1 0 0,1 0 0,-1 1 0,1-1 0,-1 0 0,0 0 0,0 1 0,1-1 0,-1 0 0,0 1 0,0-1 0,0 0 0,-1 1 0,1 1 0,-2 38-311,-8-3-2384,-2-17-6103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14542,'0'0'14990,"30"2"-35009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3844,'0'0'19634,"-3"12"-19255,0-1-275,0-1-1,-1 1 1,0-1-1,-1 0 0,1 0 1,-2-1-1,-10 16 1,-4-1 191,-6 7-227,2 0-1,1 2 1,-29 53 0,46-79-4462,7-22-2466,1 2 4437,-2-15-3642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9673,'0'0'13741,"52"30"-12844,-31-18-449,8 0-255,5 1-129,-2-1-769,2-1-1793,-4 2-1506,-2-1-2723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0 737,'0'0'24978,"0"10"-24530,0-6-392,2 43 142,-2-45-191,1-1 0,-1 1 1,0 0-1,1-1 0,0 1 1,-1 0-1,1-1 0,0 1 0,0-1 1,-1 1-1,1-1 0,0 1 0,1-1 1,-1 0-1,0 1 0,0-1 1,0 0-1,1 0 0,-1 0 0,1 0 1,-1 0-1,1 0 0,-1 0 0,1-1 1,0 1-1,-1 0 0,1-1 1,3 1-1,0-1 29,0 0 1,0 0-1,0 0 0,0-1 0,0 0 1,0 0-1,0 0 0,0-1 1,-1 1-1,1-1 0,0-1 1,-1 1-1,0 0 0,1-1 1,-1 0-1,0 0 0,4-4 1,36-21 238,-43 27-270,-1 1 1,0 0 0,1 0 0,-1 0-1,0 0 1,1-1 0,-1 1 0,1 0-1,-1 0 1,0 0 0,1 0 0,-1 0-1,1 0 1,-1 0 0,1 0 0,-1 0-1,0 0 1,1 0 0,-1 1 0,1-1-1,-1 0 1,0 0 0,1 0 0,-1 0-1,0 1 1,1-1 0,-1 0 0,0 0-1,1 1 1,-1-1 0,0 0 0,0 1-1,1-1 1,-1 0 0,0 1 0,6 20 74,-6 35-39,0-42 20,-1-3-197,2 26-594,-1-37 518,0 1-1,1 0 0,-1 0 0,0 0 1,0 0-1,1-1 0,-1 1 1,1 0-1,-1 0 0,0-1 0,1 1 1,-1 0-1,1-1 0,0 1 1,-1 0-1,1-1 0,0 1 1,-1-1-1,1 1 0,1 0 0,8 0-5456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33 5349,'-8'6'9225,"8"-2"-6471,2-4-768,16 0-224,16-4-641,11-4-64,6 0-192,10 1-449,-4-1-288,0 5-64,-7 0-64,-7 1-256,-14 2-705,-15 0-608,-5 0-1314,-25 0-11242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9673,'0'0'11819,"82"31"-10794,-32-31-544,-2 0-353,6-1-64,-8-4-160,-4-2-1378,-5-1-2497,-3-3-2948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0 11787,'0'0'12780,"-10"5"-12769,-42 31 151,1 2 0,2 2 0,-63 66 0,41-38-31,6 3-67,64-70-779,3-16-2584,13-44-3935,-5 15 1261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103 3427,'0'0'6588,"-4"-18"-5062,1 12 5922,-68-4-4033,12 0-3195,16 5 264,-62-17 1,70 14-159,0 1 0,1 1 1,-47-1-1,-2 5-195,36 0 43,-1 3 0,1 1 0,-58 10 1,95-9-185,0 0 0,1 1 0,-1 0 0,1 0 1,0 1-1,0 1 0,1-1 0,-1 2 0,1-1 1,1 1-1,-1 0 0,1 0 0,0 1 0,1 0 0,0 0 1,-7 12-1,-5 12 27,1 0 1,2 1 0,-14 42 0,19-43 144,1 1 1,1 0-1,2 1 1,2-1-1,1 1 1,1 0-1,2 0 1,5 38-1,10 22 452,-10-87-832,-5-6-130,0-1 0,1 0 0,-1 0 0,1 0 0,-1 1 0,0-1 0,1 0 0,-1 0-1,1 0 1,-1 0 0,1 0 0,-1 0 0,1 0 0,-1 0 0,1 0 0,-1 0 0,1 0 0,-1 0 0,0 0 0,1 0 0,-1-1 0,1 1 0,-1 0 0,1 0 0,-1 0 0,0-1 0,1 1-1,-1 0 1,1 0 0,-1-1 0,0 1 0,1 0 0,-1-1 0,0 1 0,0-1 0,1 1 0,-1 0 0,0-1 0,0 1 0,0-1 0,1 1 0,-1-1 0,0 1 0,0 0 0,0-2 0,0-9-8888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6022,'0'0'17264,"41"51"-15791,-6-25-416,10 0-544,0 3-385,5 2-64,-4-2-96,-7 2-961,-5-4-1377,-5-3-2018,-10-4-4132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11225 2919 4773,'0'0'8573,"-10"-1"-7628,-167 5 3534,163-5-4423,0-1 0,1-1 0,-1 0 0,1-1 0,-22-9 0,-14-4 307,5 5-74,-177-56 742,192 56-1088,0-1-1,0-1 1,2-2 0,0-1 0,-34-27 0,-14-25-20,4-3-1,-87-112 1,-19-20 10,61 88 118,-5 6-1,-5 5 1,-5 5 0,-4 7 0,-186-98-1,86 73 62,-5 11 1,-389-118-1,316 128-5,-622-179-524,601 197 309,-541-54 0,-352 77 94,-81 125 287,-318-14 2556,1530-59-2695,1-4 0,0-4 0,-163-42 1,193 34-84,1-2 1,0-3-1,2-3 1,2-2-1,1-3 0,-59-43 1,75 44-322,-4-3-1472,-54-30 1,79 52-2156,5-1-1874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13 608 6182,'-4'11'961,"-5"20"1697,11-25-125,8-15 1319,2-8-3270,0-1 0,-2 0 0,0 0 0,-1-1 0,11-32 0,-8 14-292,-1 0 0,5-46-1,-11 38-154,-3-1 0,-5-70 0,0 16 496,3 98-634,1 0 1,-1 1-1,1-1 0,-1 1 0,1-1 1,-1 1-1,1-1 0,0 1 0,0 0 1,0-1-1,0 1 0,0 0 0,0 0 1,0-1-1,0 1 0,0 0 1,1 0-1,-1 0 0,0 0 0,1 1 1,-1-1-1,1 0 0,-1 0 0,1 1 1,-1-1-1,1 1 0,-1 0 0,1-1 1,0 1-1,1 0 0,61-5 72,-51 4-53,12 0-7,34-1 57,78 6 0,-118-2-93,0 1 0,1 1 0,-1 1 0,0 0 0,-1 1 0,1 2 1,-2-1-1,19 12 0,1 4-302,-17-10-703,0-1-1,0-1 1,33 13 0,0-9-4749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9513,'0'0'5338,"9"8"-4521,12 10-445,2-2 0,-1-1 1,2 0-1,0-2 0,33 13 0,-27-13-257,0 2 0,0 1 0,-2 1 0,33 26 0,-59-42-104,-1 0 0,1 1 0,-1-1 0,1 0 1,-1 1-1,0-1 0,0 1 0,1-1 0,-1 1 0,0 0 0,0-1 0,0 1 0,-1 0 0,1 0 0,0-1 0,-1 1 1,1 0-1,-1 0 0,1 0 0,-1 0 0,0 0 0,0 0 0,0 0 0,0 0 0,0 0 0,-1 0 0,1 0 0,-1 0 0,1-1 1,-1 1-1,1 0 0,-1 0 0,0 0 0,0-1 0,0 1 0,0 0 0,0-1 0,0 1 0,-1-1 0,1 1 0,0-1 1,-1 0-1,1 1 0,-1-1 0,-2 1 0,-9 8 126,0-2 0,0 0 0,0-1 0,-22 9 0,28-14-147,-152 71-185,55-22-5471,60-29-1568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5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55 2787,'-48'1'7543,"42"2"-4044,30 1-2413,6-2-423,0-1-1,1-2 0,-1-1 0,39-7 0,40-3 47,290 9 1236,16-2 637,-30 0-2032,-245 6-443,-34-5-108,49 2 7,448 13 92,-438-11 23,100-6-15,-102 0-66,224 20 1,-279-2 66,1-5-1,205-14 1,404-26 44,2 43-40,-164 23-86,136 3 19,-446-34-38,408-14 15,-634 11-17,-8 0 6,0 1 0,-1-2 0,1 1 0,0-2 0,-1 0 1,18-6-1,-28 9-13,-1-1 1,1 1-1,-1 0 1,0 0 0,1 0-1,-1 0 1,1-1-1,-1 1 1,0 0-1,1-1 1,-1 1 0,0 0-1,1-1 1,-1 1-1,0 0 1,1-1 0,-1 1-1,0 0 1,0-1-1,1 1 1,-1-1 0,0 1-1,0 0 1,0-1-1,0 1 1,0-1-1,0 1 1,0-1 0,1 1-1,-1-1 1,0 1-1,-1-1 1,1 1 0,0 0-1,0-1 1,0 1-1,0-1 1,0 1 0,0-1-1,0 1 1,-1-1-1,1 1 1,0 0-1,0-1 1,-1 1 0,1 0-1,0-1 1,-1 1-1,1 0 1,0-1 0,-1 1-1,1 0 1,0-1-1,-1 1 1,1 0 0,-1 0-1,0-1 1,-26-13-2170,-3 1-1362,-2-3-2226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1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8872,'0'0'1735,"4"8"-1377,-1-2-216,0 0 0,1 0 0,0 0 0,0-1-1,1 0 1,-1 1 0,1-1 0,0-1 0,1 1 0,-1-1 0,1 0 0,0 0 0,0-1-1,0 0 1,0 0 0,0 0 0,1-1 0,6 2 0,29 6 266,1-1 0,-1-3 0,1-2 0,45 0 0,46 4-3,187 34-74,201 17-128,173-33 1151,252 16-140,-373-9-601,0-48 124,-162-5 1201,-1095 7-5757,-1-25 3431,-90 18 469,410 17-55,-368-70 211,345 23-132,-517-30-47,991 87-162,320 16-544,1582-23 881,-1874 0-231,478-10-1643,-198-6-4406,-151 4-1341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4356,'0'0'5264,"-9"4"-3796,-3 0-1241,8-3-100,-1 1 0,1-1 0,0 1-1,0 0 1,0 0 0,0 0-1,0 0 1,1 1 0,-5 3 0,42 1 401,140 20 2313,-118-16-2170,0-2-1,65 1 1,375-27 1979,-85 0-2354,523-11 452,-269 37-485,-179 2 211,65 39 475,-462-38-911,49 0 134,-121-12-181,-1 0 0,1-2-1,0 1 1,-1-2 0,1 0-1,18-7 1,-29 8-224,0 0 0,0-1 0,-1 1 0,1-1 0,-1-1 0,0 1 0,0-1 0,8-7 0,-11 9-157,0-1 1,0 1 0,-1-1-1,1 1 1,0-1 0,-1 0-1,1 0 1,-1 0 0,0 0-1,0 0 1,1-6 0,-1-19-5473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67 115 5125,'0'0'3827,"-10"0"-3229,-47 1 497,86-6-722,-1 2 1,0 0 0,0 3-1,1 0 1,-1 1 0,38 8 0,-28-1-88,1-3 1,-1 0 0,67-3-1,121-17 717,-58 1-526,507 16 514,-120 4-824,-432-14 209,193-40 0,-211 27 57,0 5 0,196-4-1,-264 23-359,0 3 0,0 1-1,-1 1 1,1 2 0,37 17-1,-34-12-70,0-2 0,0-2 0,73 10-1,102-13-1937,-71-11-4931,-76-1-56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10442,'0'0'4762,"7"8"-4661,-5-4-77,1-1 0,0 0 0,-1 0 0,1 0 0,1 0 0,-1 0 0,0-1 0,1 1 0,-1-1 0,1 0 0,-1 0 0,1 0 0,0-1 0,0 1 0,0-1 1,0 0-1,0 0 0,0-1 0,7 1 0,286-7 853,-60-2-404,136 5 750,505 11 1190,-460 17-2110,234 9-179,202-31 81,19 1 908,-103 66 1586,-688-60-2029,-82-10-733,1 0 0,-1 0 0,1 0 0,0 0 0,-1 0 0,1-1 0,-1 1 0,1 0 0,-1 0 0,1-1 0,-1 1 0,1 0 0,-1-1 0,1 1 0,-1 0 0,1-1 0,-1 1 0,1-1 0,-1 1 0,0-1 0,1 1 0,-1-1 0,0 1 0,1-1 0,-1 1 0,0-1 0,0 1 0,0-1 0,1 1 0,-1-1 0,0 0 0,0 1 0,0-1 0,0 1 0,0-1 0,0 0 0,0 1 0,0-1 0,0 1 0,0-1 0,-1 0 0,1 1 0,0-1 0,-1 0 0,-8-30-3738,-12 2-2060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2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22 6854,'0'0'4602,"8"-3"-1703,3 1-1767,9-4 193,1-4 6115,-98 17-4568,55-3-2720,1 1 1,-1 1-1,1 0 1,1 2 0,-1 1-1,-26 15 1,46-23-151,0-1-1,0 0 1,0 1 0,0-1 0,0 0-1,0 1 1,1-1 0,-1 1-1,0 0 1,0-1 0,0 1 0,1 0-1,-1-1 1,0 1 0,1 0-1,-1 0 1,1-1 0,-1 1 0,1 0-1,-1 0 1,1 0 0,0 0-1,-1 0 1,1 0 0,0 0 0,0 0-1,0 0 1,-1 1 0,2-1 1,0 1 1,0-1-1,0-1 1,1 1-1,-1 0 1,0 0-1,0 0 1,1-1-1,-1 1 1,0 0 0,0-1-1,1 1 1,-1-1-1,1 0 1,-1 1-1,3-1 1,66 6 123,-68-6-118,20-1 14,-13 1-47,0 0-1,0 0 1,0 0-1,0 1 0,0 0 1,0 1-1,0 0 1,8 3-1,-16-4 17,-1-1-1,1 0 1,0 1-1,-1-1 1,1 0 0,-1 1-1,1-1 1,0 1-1,-1-1 1,1 1 0,-1-1-1,1 1 1,-1-1-1,0 1 1,1-1 0,-1 1-1,0 0 1,1-1-1,-1 1 1,0 0-1,1-1 1,-1 1 0,0 0-1,0 0 1,0-1-1,0 1 1,0 0 0,0-1-1,0 1 1,0 0-1,0 0 1,0-1 0,0 1-1,0 0 1,-1-1-1,1 1 1,0 0 0,-1-1-1,1 1 1,0 0-1,-1-1 1,0 2 0,-22 21 17,-9-6 366,0 0 0,-41 13-1,40-17 243,0 2-1,-39 23 0,71-38-613,0 1 1,0-1-1,0 0 0,0 1 0,0-1 1,1 1-1,-1 0 0,0-1 1,0 1-1,1 0 0,-1-1 0,0 1 1,1 0-1,-1 0 0,1-1 0,-1 1 1,1 0-1,-1 0 0,1 0 0,0 0 1,-1 0-1,1 0 0,0 0 0,0 0 1,0 0-1,-1 1 0,2-1-3,0 0-1,-1 0 0,1 0 1,0 0-1,0 0 1,0 0-1,-1 0 1,1 0-1,0 0 1,0 0-1,0-1 0,1 1 1,-1 0-1,0-1 1,0 1-1,0-1 1,2 1-1,60 14 9,-59-15 13,39 6-694,78 1 1,-92-8-2070,53-8 1,-20-6-3750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77 9833,'-1'0'205,"1"0"-1,-1 0 0,0 0 0,1 0 0,-1 1 1,0-1-1,1 0 0,-1 0 0,1 0 1,-1 1-1,0-1 0,1 0 0,-1 1 1,1-1-1,-1 0 0,1 1 0,-1-1 1,1 1-1,-1-1 0,1 1 0,-1-1 0,1 1 1,-1-1-1,1 1 0,0-1 0,0 1 1,-1 1-1,-1 22 1519,14 26-458,2-10-450,2-2 0,1 0 0,2-1-1,2-1 1,1-1 0,1 0 0,46 50-1,-67-84-704,-1 1-1,0-1 0,1 1 0,-1-1 0,1 0 0,-1 0 0,1 1 1,0-1-1,-1 0 0,1 0 0,0-1 0,0 1 0,0 0 1,-1 0-1,1-1 0,0 1 0,0-1 0,0 0 0,0 0 0,0 0 1,0 0-1,0 0 0,0 0 0,2 0 0,-1-2 18,0 1 1,0 0-1,-1-1 0,1 0 0,-1 0 0,1 1 0,-1-1 1,0-1-1,0 1 0,0 0 0,0 0 0,0-1 0,0 1 1,1-4-1,6-11 170,-1 0 1,-1 0-1,10-35 1,-17 51-306,10-42 218,7-59 0,1-9-646,-17 104 44,1 1 0,0-1 0,0 1 1,1 0-1,0 0 0,0 0 0,8-10 0,-4 7-1145,0 1 0,0 0 0,1 1-1,9-8 1,13-8-4826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3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17 5381,'0'0'908,"-10"0"-246,-12-1-165,0 2 0,0 0 1,-37 7-1,52-6-434,-1 0 0,1 0 1,-1 1-1,1 0 0,0 0 0,0 1 0,0 0 0,0 0 1,1 1-1,-1 0 0,1 0 0,0 0 0,1 1 0,-1 0 1,-6 9-1,-4 12-47,0 0 1,2 1 0,-18 51-1,-21 97 52,41-133-63,-47 175-102,-31 232 1,84-408 91,2 0 0,1 0-1,6 75 1,-3-112 8,1-1 1,-1 0-1,1 0 1,0 0-1,0 1 0,0-1 1,0 0-1,1 0 1,0 0-1,0 0 0,0-1 1,0 1-1,0-1 0,1 1 1,0-1-1,-1 0 1,1 1-1,1-2 0,-1 1 1,0 0-1,1-1 1,-1 1-1,1-1 0,0 0 1,-1 0-1,1 0 1,0-1-1,0 0 0,1 1 1,-1-1-1,0-1 1,0 1-1,0 0 0,1-1 1,-1 0-1,8-1 0,2 0 18,1-2 0,-1 0-1,0 0 1,1-1-1,-1-1 1,-1 0-1,1-1 1,-1-1-1,20-13 1,19-16 392,-2-3 0,-2-2 0,51-55 0,109-157 2820,-194 234-3190,-2 1 1,0-2-1,-1 1 1,-1-2-1,-1 1 1,-1-1-1,-1-1 1,-1 1-1,0-1 1,-2 0-1,0-1 1,0-39-1,-3 25 27,-2 0-1,-1 1 0,-2-1 1,-1 1-1,-15-51 0,14 70-26,0 0-1,-1 1 1,-1 0-1,-1 0 0,0 1 1,-1 0-1,0 0 0,-1 1 1,-1 1-1,0 0 0,-1 1 1,0 0-1,-20-14 0,13 13 25,-66-52-879,39 13-2911,23 13-852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6951,'0'0'6683,"9"-1"-6341,168-9 1678,-117 10-1570,113-16 0,20-16-242,2 9 0,266 3 1,643-8-86,4 0 47,-358 41 164,529-12-230,-1036-13-114,865-58 1269,-1071 66-1195,19 0 171,-1-2 0,0-3 0,77-22 0,-131 30-214,1 1 0,-1 0 1,0-1-1,0 1 0,1-1 1,-1 0-1,0 1 0,0-1 0,0 0 1,0 0-1,0 1 0,0-1 1,0 0-1,0 0 0,0 0 1,1-2-1,-2 2-82,0 1 0,-1-1 0,1 1 0,0-1 0,0 1 0,0 0 0,-1-1 0,1 1 0,0-1-1,-1 1 1,1 0 0,0-1 0,0 1 0,-1 0 0,1-1 0,-1 1 0,1 0 0,0-1 0,-1 1 0,1 0 0,-1 0 0,1 0 0,-1-1 0,1 1 0,-1 0 0,1 0 0,-1 0 0,1 0 0,0 0 0,-1 0-1,1 0 1,-1 0 0,1 0 0,-1 0 0,1 0 0,-1 0 0,1 0 0,-1 0 0,1 1 0,-1-1 0,-2 0-505,2 0 190,0 0-1,0 0 1,0 0-1,-1 0 1,1 0-1,0 0 1,0 0-1,0 0 1,0 0-1,0-1 1,0 1-1,0-1 1,0 1-1,0 0 0,0-1 1,-1-1-1,-5-11-6215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3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4676,'48'2'5056,"7"3"-3388,66 3-138,490-27 2169,-128-8-2983,-303 13-540,1441-30 117,-1418 48-132,108 0 522,-308-4-574,1-1 1,0 0 0,0 0-1,-1 0 1,1 0 0,0 0-1,-1-1 1,6-3 0,-6 3-89,0 1-1,1-1 1,-1 1 0,0-1 0,1 1 0,-1 0 0,1 0 0,0 1 0,4-1-1,-19-1-849,1 1-1,0-1 0,0-1 0,0 0 1,0 0-1,-10-5 0,-11-7-2933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537 113 4869,'0'0'2621,"2"-8"-2312,4-4-197,-2 4 128,-1 0-1,0 0 1,0 0-1,0 0 1,-1-1-1,2-13 1,-5 21-155,1 0 1,-1 0 0,0 0-1,0 0 1,0 0-1,0 0 1,1 0-1,-1 0 1,0 1 0,-1-1-1,1 0 1,0 1-1,0-1 1,0 1 0,0-1-1,-1 1 1,1-1-1,0 1 1,0 0-1,-1 0 1,1-1 0,0 1-1,-2 0 1,-34-4 803,35 4-816,-20-2 205,1 2 0,-1 0 0,0 2-1,0 0 1,1 2 0,0 0 0,-36 12 0,44-11-221,0 0 0,1 1 0,-1 1 0,1 0 0,0 1-1,1 0 1,0 0 0,0 2 0,1-1 0,0 1 0,0 1 0,-14 21 0,5-2 73,1 1 0,2 0 0,1 2 1,2 0-1,1 0 0,1 1 0,-6 38 1,13-49-87,1 0 0,1 1 1,1-1-1,1 0 1,1 0-1,1 0 0,2 1 1,0-2-1,1 1 1,1 0-1,16 38 1,-13-42-15,0-1 1,1 1 0,0-1 0,2-1-1,0 0 1,1-1 0,1 0 0,0-1-1,1 0 1,1-1 0,0-1 0,1-1-1,0 0 1,1-1 0,0-1 0,1-1-1,0 0 1,0-2 0,1 0 0,0-1-1,0-1 1,1-1 0,0-1 0,23 1-1,-27-3 13,0-1-1,0-1 0,0 0 1,0-2-1,0 0 1,0 0-1,-1-2 0,1 0 1,-1-1-1,0 0 1,-1-2-1,0 0 0,0 0 1,0-1-1,-1-1 1,17-16-1,-6 4 144,0 0 1,-2-2-1,0-1 0,-2-1 0,-1-1 1,-1 0-1,-1-2 0,-2 0 1,21-52-1,-31 67-156,-1-1 1,0 0 0,-1 0-1,-1-1 1,0 1 0,-2-1-1,1 0 1,-2 1 0,0-1-1,-1 0 1,0 1 0,-2-1-1,0 0 1,0 1 0,-1 0-1,-1 0 1,-1 0-1,0 1 1,-1 0 0,0 0-1,-1 0 1,-15-17 0,4 8-36,-2 2 1,0 1-1,-2 1 0,0 0 1,-1 2-1,-1 1 1,0 0-1,-1 2 1,-1 1-1,-49-16 1,31 15-546,0 1 0,-1 3 1,-1 2-1,1 2 1,-1 1-1,-49 3 1,38 8-2325,24 6-1881,6 2-4918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5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23 200 5573,'-20'-3'3799,"19"3"-3720,1 0 0,0 0 0,0-1 0,0 1-1,0 0 1,-1 0 0,1 0 0,0 0 0,0 0-1,0 0 1,0-1 0,0 1 0,0 0 0,0 0-1,-1 0 1,1 0 0,0-1 0,0 1 0,0 0-1,0 0 1,0 0 0,0-1 0,0 1 0,0 0-1,0 0 1,0 0 0,0-1 0,0 1 0,0 0-1,0 0 1,0 0 0,0 0 0,0-1 0,1 1 0,-1 0-1,0 0 1,0 0 0,0-1 0,0 1 0,0 0-1,0 0 1,0 0 0,1 0 0,-1 0 0,0-1-1,2 0 105,0-1-1,0 1 1,1 0-1,-1-1 1,0 1-1,1 0 0,-1 0 1,1 0-1,-1 1 1,1-1-1,-1 1 1,4-1-1,420-32 2211,-137 13-2063,511-18 145,-1082 48-984,-71 0 884,259-14-45,-180 2-112,236 4-233,1 2 1,-1 2-1,1 1 0,0 2 0,-40 14 1,75-22 6,0 0 0,-1 0 1,1 0-1,0 0 1,0 0-1,-1 0 1,1 1-1,0-1 1,0 1-1,1-1 1,-1 1-1,0 0 1,-2 4-1,4-6 6,-1 0 0,1 0 0,0 1 0,0-1 0,0 0 0,0 1 0,0-1-1,0 0 1,0 1 0,0-1 0,0 0 0,0 0 0,0 1 0,0-1 0,1 0 0,-1 1 0,0-1 0,0 0 0,0 0 0,0 1 0,0-1 0,0 0 0,1 0-1,-1 1 1,0-1 0,0 0 0,1 0 0,-1 1 0,0-1 0,0 0 0,0 0 0,1 0 0,-1 0 0,1 1 0,22 3-2,85-9 86,0-5 0,206-45 0,-8 0 19,62 24-187,-57 8 199,-429 17-71,-88 15-2549,156-6 349,-13 0-1510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66 5733,'-8'2'6,"-16"2"1394,0 0 1,-33-1-1,160-2 952,-11 1-1868,158-17 1,-149 0-439,44-8 77,227-6 1,-344 30-52,-37 0 144,-40 5-98,-203 47-128,-234 33 687,341-70-490,395-32-948,129-41-5435,-328 48 5215,10-1-29,14-2-773,88-26 1,-198 41 2289,-132 38 104,64-13-368,-22 3-189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0 712 9513,'194'13'456,"500"17"-74,429-92 1143,-919 46-1112,2351-214-205,-2368 215-1222,-584 50 1377,133-8 187,-195 12-128,-904 57-455,-66 17-378,1404-110 399,-60 6-99,-110-1-1,215-21 11,76-18 194,114-22 0,-120 32-28,2321-486 5716,-1512 390-4528,-449 97-2079,-3 34-3935,-348-7-519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118 103 3748,'0'-8'2092,"0"0"-1662,-2-38 1392,2 44-1623,0-1 1,1 0-1,-1 1 1,0-1-1,1 0 0,-1 1 1,1-1-1,0 1 0,0-1 1,0 1-1,0 0 0,0-1 1,1 1-1,1-3 0,1 53 976,-10 48-747,-4-1 1,-4 0-1,-49 170 1,60-253-436,3-8-69,-1-1 0,0 1 0,0-1 0,0 1 0,0-1 0,0 0 0,-1 1 0,1-1 0,-1 0 0,0 0 0,-3 4 0,-1-31-2785,0-12-353,-1-9-2354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5990,'0'0'1761,"-16"79"-351,16-41-97,0-3-224,22-10-256,6-8-33,12-10-31,6-7-160,9-5-257,6-20-128,-2-11-1249,-5-10-2530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3731 291 6951,'-11'0'934,"-40"1"-235,0 3 0,-59 11 1,42-4-318,-1-4 0,0-2 0,-108-7-1,96-1-174,0 4-1,-84 11 0,-352 36 2821,-287-58-1244,696 5-1641,-1 4 1,1 5 0,-201 33 0,194-18-314,45-9 135,2 4 1,-112 35-1,166-43 44,0 1 0,1 0 0,0 1 0,1 0 0,-1 1 0,2 1 0,-1 0 0,1 0 0,1 1 0,0 1 0,1 0 0,0 0 0,0 0 0,2 1 0,-1 1 0,-4 13 0,-9 25 59,2 0 0,-22 107 1,37-140-59,-64 394 579,37-196-402,12-88-122,6 1 0,7 243 1,9-334-61,2 0 0,1 0 0,2-1 0,2 0 0,2 0 0,1-1 0,32 64 0,-40-93-8,1 0 0,-1 0 0,1 0 0,0-1 1,1 0-1,-1 0 0,1-1 0,1 0 0,-1 0 1,1-1-1,14 8 0,4-1-9,1-1 1,42 11-1,27 11 65,-75-25-63,0-2 0,0 0 0,1-1 1,0-1-1,0-1 0,29 0 1,136-9-75,-172 5 84,14-1 0,358-16-256,-274 18 140,162 20 1,92 37 137,337 35 33,404-70-1,-846-33-31,307-53-1,-541 60-13,0 0 30,-1-1 0,1-1 0,-2-1 0,41-16 0,-65 22-1,1-1 1,-1 0 0,1 0 0,-1 0 0,0 0 0,0 0-1,0 0 1,0 0 0,0-1 0,-1 1 0,1-1-1,-1 1 1,0-1 0,2-4 0,11-44 68,-9 29-85,40-134 51,69-307-139,-88 258 88,-8 0 1,-13-300-1,-9 447-15,-2 0 0,-2 1 1,-32-107-1,-75-157-110,115 320 103,-25-66-146,3 9 19,-2 0 1,-39-68 0,54 110 153,-2 0 1,0 1-1,0 0 0,-1 1 0,-1 0 1,-1 1-1,0 1 0,0 0 1,-1 0-1,-1 2 0,-32-18 0,15 15 154,0 2-1,-1 1 0,0 2 1,-1 1-1,1 2 0,-1 1 1,0 2-1,-69 4 0,-9 9 223,-154 34 1,158-27-1520,38-19-2528,18-11-2751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9161,'0'0'12716,"67"5"-12044,-9-5-287,13 0-65,-2 0-192,2 0-32,-13 7-32,-10 1-576,-12 2-898,-19 0-1761,-11-8-2498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426 3619,'-4'-12'541,"1"1"-1,0-1 0,1 0 0,0 0 0,1-1 0,0 1 1,2-21-1,0 22-499,-1 0 0,0 0 1,-1 0-1,0 0 1,0 0-1,-1 0 0,-1 0 1,0 1-1,-7-17 1,8 23 56,-1 1 1,0 0 0,0-1 0,0 1 0,0 1-1,-1-1 1,1 0 0,-1 1 0,0 0-1,0 0 1,0 0 0,0 0 0,0 1 0,0-1-1,0 1 1,0 0 0,-1 0 0,1 1 0,-7-1-1,-14-1 138,0 2-1,-28 2 1,41-1-84,-34 4 257,1 2 0,-50 15 0,-1 0-29,76-18-377,1 2 0,-1 0 0,1 1-1,0 1 1,1 0 0,-1 2 0,2 0 0,-27 20 0,21-11-14,0 1 0,2 1 1,0 1-1,1 1 0,-18 28 1,-9 26 163,3 1 0,-62 159 1,91-200-15,-11 26 128,3 1 1,3 1 0,2 1 0,4 0 0,-10 105-1,3 35 173,-3 118 647,25-304-1081,1 1 0,1-1-1,1 0 1,1 0 0,1-1 0,0 1-1,2-1 1,0 0 0,15 25 0,-8-20-2,0 0 1,2-1 0,0 0 0,1-2-1,2 0 1,27 23 0,-25-28-2,1 0 0,1-2 0,1 0 0,0-2 0,1-1 0,0-1 0,0-1 0,55 11 0,14-5 8,117 4 0,-202-18-12,20 2-2,1-2 0,-1 0 0,1-2 0,-1-2 1,1 0-1,-1-2 0,0-2 0,-1 0 0,1-2 0,38-18 0,0-10 124,68-49 0,10-7 427,-111 72-536,-1-1 1,-1-2-1,-1-1 0,-2-1 1,0-2-1,-2-1 0,-1-1 0,-1-2 1,33-53-1,-40 56 95,-1-2 0,-2 1 1,0-2-1,-3 0 0,0-1 0,-2 0 0,-2 0 1,-1-2-1,-1 1 0,-2 0 0,1-58 0,-6 9 75,-22-162-1,15 210-117,-1 0-1,-1 0 1,-2 0-1,-2 2 0,-1-1 1,-1 2-1,-23-36 1,14 34-42,-1 1 1,-1 1-1,-2 1 1,-49-43-1,-140-94-5,34 29-24,102 69-45,33 27-12,-1 2-1,-56-34 1,98 70-75,0 1 1,0-1 0,-1 1-1,0 1 1,0 0 0,0 0-1,0 0 1,-1 1 0,1 0-1,0 0 1,-1 1 0,0 0-1,1 1 1,-1 0 0,1 0-1,-1 1 1,0 0 0,1 1-1,-1 0 1,1 0 0,0 0-1,-11 6 1,-36 27-3273,-2 8-1789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3235,'0'0'1217,"11"-44"-3619,-2 29 2274,1-2 64,5-1-641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1598 211 4484,'0'0'256,"-9"-2"-53,1 0-270,-5-1 413,0-1-1,0-1 1,-18-8 0,27 11-275,0 0 1,0-1 0,0 0 0,0 0-1,0 0 1,0 0 0,1 0 0,-1-1-1,1 0 1,0 0 0,0 0 0,1 0-1,-1 0 1,-3-9 0,5 9-31,0 0 0,-1-1 0,0 1-1,1 0 1,-1 0 0,-1 0 0,1 1 0,-1-1 0,1 0 0,-1 1 0,0 0-1,0 0 1,-1 0 0,1 0 0,-1 0 0,1 0 0,-1 1 0,0 0 0,0 0-1,0 0 1,0 0 0,0 1 0,0-1 0,-1 1 0,1 0 0,-1 0-1,1 1 1,0-1 0,-1 1 0,1 0 0,-9 1 0,-198 10 1918,0 0-1041,157-11-770,-159 5 1284,178-2-1232,0 1 1,1 2 0,-1 2 0,-32 12 0,64-19-202,0 0-1,0 1 1,1 0 0,-1 0-1,1 0 1,0 0 0,0 0-1,-1 0 1,1 0-1,0 1 1,1-1 0,-1 1-1,0-1 1,1 1 0,0 0-1,-1 0 1,1 0 0,0 0-1,0 0 1,0 4 0,-10 74-43,7-37 36,-144 705 200,101-271-112,20-128-30,16-271 173,-3-2 1,-35 112 0,21-106 229,13-45-354,1 0 1,3 1-1,1 1 1,-8 67-1,18-104-105,0 0-1,0 0 0,0 0 1,1 0-1,-1 0 1,1 0-1,0 0 0,0-1 1,0 1-1,0 0 1,0-1-1,0 1 0,1 0 1,-1-1-1,1 1 1,0-1-1,0 0 0,0 0 1,0 0-1,0 0 1,0 0-1,1 0 0,-1 0 1,0-1-1,1 1 1,0-1-1,-1 1 0,1-1 1,0 0-1,0 0 1,5 1-1,9 1 10,0 0 0,0-1 1,0-1-1,24-1 0,-27 0 21,53-3 40,0-4 0,-1-3 0,112-31-1,-103 22-287,2 3 1,95-8-1,-138 22-158,0 1-1,49 6 1,-68-3 265,1 1 0,-1 1 0,0 0 0,0 1 1,-1 1-1,1 0 0,21 13 0,-2 4 54,0 2 0,58 59 1,-64-57 78,0-1 0,2-1 1,61 39-1,-59-49 59,0-1 1,1-1-1,0-1 1,1-2-1,0-2 0,1-1 1,42 3-1,252-3 423,-237-9-494,-12 1 9,933 1 81,-755 3 250,316-38 1,276-92 733,-826 123-1075,-1-1 0,1-2 0,-1 0-1,23-12 1,-35 14 4,-1-1-1,-1 0 1,1 0-1,-1-1 1,0 0-1,-1-1 0,0 0 1,0-1-1,-1 1 1,11-18-1,20-36 8,-4-3 0,-3 0 0,-2-2 0,-4-1 0,-2-2 0,-3 0 0,12-84 0,-13 13-84,-5-1 1,-8-241 0,-9 340 51,-1 0-1,-3 0 1,-1 1 0,-16-48-1,-69-156-85,0-3 55,84 222 95,0 0 1,-2 0-1,-1 0 1,-1 2-1,-1 0 1,-26-35-1,29 46-16,-2 0 0,0 1 0,0 0 0,-1 1-1,-1 1 1,0 0 0,-1 1 0,0 0 0,0 2-1,-1 0 1,-19-7 0,-24-4 4,0 3 0,-68-10 0,-129-7 18,98 14-35,-1535-109-177,1165 128 332,4 50 56,325-13-187,1 9 0,-277 102 0,464-143-177,8-4-63,-1 0 0,1 1-1,0 0 1,-1 0 0,1 0 0,0 0-1,0 1 1,0-1 0,1 1 0,-5 4-1,6-1-2843,7-5-1174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13004,'0'0'1196,"10"0"-710,167 11 763,-17 2-854,-37-10 221,415 28 533,-472-22-1177,0 3 0,0 4 0,-2 1 0,0 4 1,-1 3-1,63 33 0,-21 2-67,-2 6 1,129 105 0,163 181 131,-304-262 20,-3 5-1,101 139 1,-143-167-4,-3 1 1,-3 3 0,-4 1-1,54 145 1,-42-48-52,-6 2 1,-8 1 0,22 345-1,-51-402-18,-12 141 0,0-187 13,-3 0 1,-3 0-1,-29 89 1,6-58-25,-5-1 0,-4-2 0,-108 168 0,-220 234-196,164-258 1176,-389 344 0,535-530-681,-108 71 0,170-125-183,-13 7-1662,14-7 1423,-1 0 0,1-1 0,0 1 0,-1 0 1,1-1-1,0 1 0,-1 0 0,1-1 0,0 1 1,-1 0-1,1-1 0,0 1 0,0-1 0,-1 1 1,1-1-1,0 1 0,0 0 0,0-1 0,0 1 1,0-1-1,0 1 0,0-1 0,-1 1 0,1-1 1,0 1-1,1-1 0,-1 1 0,0-1 1,0 1-1,0-1 0,0 0 0,0-22-4590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 14221,'0'0'2493,"6"13"-2151,-1-2-315,0-1 0,-1 0-1,-1 1 1,0 0 0,0 0-1,-1 0 1,-1 0 0,1 0-1,-2 0 1,0 1 0,0-1-1,-1 0 1,0 0 0,-6 21 0,-5 6-4,-3-1 1,-1 0 0,-1-1 0,-40 61-1,-109 126 67,56-79 465,107-141-527,-3 5 25,0-1 0,1 1 0,0 0-1,0 0 1,1 0 0,-1 1 0,2-1 0,-1 1-1,2 0 1,-1 0 0,-1 10 0,4-18-55,0 1 0,0-1 0,0 0 0,0 0 0,1 1 0,-1-1 0,0 0 0,0 0 0,1 0 0,-1 1 0,1-1 0,-1 0 0,1 0 0,0 0 0,-1 0 0,1 0 0,0 0 0,0 0 0,-1 0-1,1 0 1,0 0 0,0-1 0,0 1 0,0 0 0,0-1 0,0 1 0,1 0 0,-1-1 0,0 0 0,0 1 0,0-1 0,2 1 0,46 4-98,-41-5 80,18-1-71,-1 0 0,1-2 0,-1-1 0,0-1 0,28-9 0,126-52-980,-119 42 542,285-120-3512,-160 61 1046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13672 4228,'0'0'3369,"-8"2"-3257,-25 3 69,33-5-156,-1 0 0,0 0 0,1 0 0,-1 0 0,1 0 0,-1 0-1,1 0 1,-1-1 0,1 1 0,-1 0 0,1 0 0,-1-1 0,1 1 0,-1 0 0,1-1-1,-1 1 1,1 0 0,0-1 0,-1 1 0,1-1 0,0 1 0,-1 0 0,1-1 0,0 1 0,-1-1-1,1 1 1,0-1 0,0 1 0,0-1 0,0 0 0,-1 1 0,1-1 0,0 1 0,0-1 0,0 1-1,0-1 1,0 1 0,0-1 0,0 1 0,1-1 0,-1 0 0,3-22 531,41-49-357,-30 51-184,0-1 1,13-29-1,48-122 634,75-192 693,73-251-601,-141 396-691,351-1089 62,-98 259 902,98-182-918,-37 182 437,-329 881-489,723-1664 26,-333 807-55,187-427 1372,51 22 103,-675 1391-1427,337-612 1051,-276 522-1026,6 3 0,188-211 1,-168 235-711,16-16-4815,-91 81 2063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8616,'1'-5'300,"0"0"1,0 0-1,0-1 0,1 1 1,0 0-1,-1 1 0,2-1 0,-1 0 1,1 1-1,-1-1 0,1 1 0,0 0 1,1 0-1,-1 0 0,1 0 1,4-3-1,14-12-459,42-28-1,-31 24 686,-4 0-275,98-66 149,-114 81-397,0 1-1,0 1 0,0 0 1,1 1-1,0 0 0,0 1 1,0 0-1,18-1 0,-31 5 8,0 0-1,0 0 0,0 0 1,0 0-1,0 0 0,0 0 0,0 0 1,0 0-1,0 1 0,0-1 1,0 0-1,0 1 0,0-1 0,0 1 1,0-1-1,0 1 0,0-1 1,-1 1-1,1 0 0,0-1 0,0 1 1,-1 0-1,1-1 0,0 1 1,-1 0-1,1 0 0,0 1 0,0 1 57,0 0 0,0 0 0,0 0 0,0 1 0,-1-1 0,1 0 0,-1 0 0,0 1 0,0 2 0,-2 10 400,0 0-1,-8 30 1,-109 284 1105,8-27-1295,92-233-737,-17 125 0,26-16-5599,10-107 332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154 204 3940,'0'0'2664,"-9"0"-1682,-124 0 3160,132 0-4088,0 1 0,0 0 0,0 1 0,0-1 0,0 0 0,0 0 0,1 0 0,-1 0 0,0 1-1,1-1 1,-1 0 0,1 1 0,-1-1 0,1 0 0,0 1 0,-1-1 0,1 0 0,0 1 0,0-1 0,0 1-1,0-1 1,0 1 0,1-1 0,-1 2 0,3 41-35,59 229 12,-54-242-51,-6-23 35,0 0 0,0 0 0,1-1 0,0 1 0,1-1 0,-1 0 0,2 1 0,-1-2 0,1 1 0,7 8-1,-10-13 28,1 0-1,0 0 0,-1 0 0,1-1 0,0 1 0,0-1 0,0 0 1,0 0-1,0 0 0,0 0 0,1-1 0,-1 1 0,0-1 0,0 0 0,0 1 1,1-1-1,-1-1 0,0 1 0,0-1 0,0 1 0,1-1 0,-1 0 0,0 0 1,0 0-1,0 0 0,0-1 0,-1 1 0,1-1 0,3-2 0,12-8 90,0 0-1,-1-1 0,0-1 0,-2 0 0,18-20 1,69-90 416,-65 76-456,130-149-269,-49 69-3562,-45 48-1187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7334 320,'0'0'1249,"7"8"305,25 33 283,45 52 4977,-17-36-5440,-19-29-1045,2-1 0,0-3 0,2-1-1,1-2 1,0-3 0,84 23-1,-68-27-47,0-2 0,126 7 0,131-23 451,229-70 1278,-363 43-1858,232-37 99,787-123 48,-949 150-174,-2-11-1,483-167 1,-166-20 102,-415 162-197,227-152 1,-105 32 36,312-291-1,422-553 31,-924 943-35,414-475-102,-27-22 642,-48-50-439,-235 341-251,635-773 29,-708 941 51,6 6 0,6 5 0,6 6 0,4 6 1,193-118-1,-220 164 2,3 4 1,2 6-1,3 5 1,2 6 0,2 5-1,2 5 1,249-36-1,-3 45 174,14-1 180,-312 18-450,0-3 0,-1-4-1,77-27 1,-137 39-641,0-1 0,0 0-1,14-9 1,11-18-5146,-20 8 674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12684,'38'5'5366,"40"12"-4894,-16-4-331,1-1-106,-16-5-17,0 3 0,-1 2 0,75 28 0,-118-38 4,1-1-1,-1 1 1,1 0 0,-1 0 0,1 0 0,-1 0-1,0 1 1,0-1 0,0 1 0,0 0 0,-1-1-1,1 1 1,-1 1 0,1-1 0,-1 0 0,0 1-1,-1-1 1,1 1 0,0-1 0,-1 1-1,0 0 1,0 0 0,0 0 0,0-1 0,-1 5-1,0-1 18,-1-1 0,0 0-1,0 0 1,0 0 0,-1 0-1,0 0 1,0-1 0,-1 1-1,0 0 1,0-1 0,0 0-1,0 0 1,-1 0 0,0 0-1,-5 4 1,-20 21 109,-39 29 0,46-42-592,2 0 1,0 2-1,1 0 1,0 1-1,-18 27 1,28-29-4559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12844,'0'0'1377,"-46"23"1442,39-15-961,7-2-673,20-3-192,22-2 32,16-1-352,11 0-513,8-2-96,4-4-673,-8-1-1857,-10 1-3268,-11-2-5348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50 12812,'0'0'2445,"4"-8"-843,-4 8-1600,1-2 95,0 1 1,-1-1-1,1 0 1,0 0-1,0 0 1,-1 0-1,0 0 1,1 0-1,-1 0 1,0 0-1,0 0 1,0 0-1,0-3 0,-1 4-30,0 0 1,-1 0-1,1 0 0,0 0 0,-1 0 0,1 0 0,-1 0 0,1 1 0,0-1 0,-1 0 0,0 1 0,1 0 0,-1-1 0,1 1 0,-1 0 0,0 0 0,1 0 0,-1 0 0,1 0 0,-1 0 0,0 0 0,1 0 0,-1 1 0,-2 0 0,-9 1 110,1 1 0,-1 1 0,1 0 0,0 0 0,0 1 0,0 1-1,0 0 1,1 1 0,0 0 0,1 0 0,-1 1 0,-14 15 0,5-3 45,1 0 0,1 1 1,1 1-1,-27 46 1,39-59-195,0 1 1,1-1 0,0 1-1,1 0 1,0 0 0,0 0-1,-1 16 1,3-23-30,1-1 1,0 1 0,0-1-1,0 0 1,0 1-1,0-1 1,1 1-1,-1-1 1,1 1 0,-1-1-1,1 0 1,0 0-1,0 1 1,0-1-1,0 0 1,1 0 0,-1 0-1,0 0 1,1 0-1,0 0 1,-1 0 0,1-1-1,0 1 1,0-1-1,0 1 1,0-1-1,0 0 1,0 1 0,0-1-1,1 0 1,-1 0-1,0-1 1,1 1 0,-1 0-1,0-1 1,6 1-1,6 1-222,0-1-1,1-1 1,-1 0-1,1-1 1,-1 0-1,0-2 1,22-5-1,53-25-4319,-29 4-2627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194 124 8904,'0'0'2397,"2"-10"363,-1 6-2628,1-4 665,0-1 0,0 1 0,-1-1 0,0 0 0,-1 1 0,-1-13 0,1 19-604,0 0 0,0 0 1,-1 1-1,1-1 0,-1 0 0,0 0 0,0 1 0,1-1 1,-1 0-1,0 1 0,0-1 0,0 1 0,-1-1 0,1 1 1,0 0-1,-3-3 0,2 3-94,-1 0 1,1 0 0,0 0-1,-1 0 1,1 1-1,-1-1 1,1 1-1,-1-1 1,1 1 0,-1 0-1,1 0 1,-1 0-1,1 0 1,-1 0 0,1 1-1,-5 0 1,2 1-60,-1 1 1,1-1-1,0 1 1,-1-1-1,1 1 1,1 1-1,-1-1 0,0 1 1,1 0-1,-1 0 1,1 0-1,0 1 1,1-1-1,-6 9 1,-2 4-27,0 2 1,-14 33 0,21-43-9,1-1 0,0 0 0,0 1 0,1-1 0,0 1 0,1 0-1,-1 15 1,2-22-5,0 0 0,0 0-1,1 0 1,-1 0-1,0 0 1,1 1 0,0-1-1,-1 0 1,1 0-1,0 0 1,0-1 0,0 1-1,0 0 1,1 0 0,-1 0-1,0-1 1,1 1-1,-1-1 1,1 1 0,0-1-1,-1 1 1,1-1-1,0 0 1,0 0 0,0 0-1,0 0 1,0 0 0,0 0-1,0-1 1,0 1-1,0-1 1,0 1 0,0-1-1,0 0 1,4 0-1,1 0 0,0 0-1,0 0 1,0-1-1,0 0 1,0 0-1,-1-1 1,1 1-1,0-2 1,-1 1-1,1-1 1,-1 0-1,0 0 1,0 0-1,10-9 1,-9 6-983,0 0 0,0-1 1,0 1-1,-1-1 0,0-1 1,6-10-1,-11 17 119,0-1 0,-1 0 0,1 1 0,0-1 0,-1 0 0,1 0 0,-1 1 0,0-1 0,1 0 0,-1 0 0,0 1 0,0-5 0,0 6 602,0-8-4809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3171,'3'-1'440,"0"0"0,0 0 0,0-1 0,0 1-1,0-1 1,0 0 0,-1 0 0,1 0 0,-1 0 0,1-1 0,-1 1 0,0-1-1,0 1 1,2-4 0,23-21 2550,-9 13-1194,1 2 1,35-18 0,-47 26-1553,1 1-1,-1 0 1,1 0 0,0 1 0,0 0-1,0 0 1,0 1 0,1 0 0,-1 0 0,14 2-1,-21-1-211,0 0-1,0 1 0,0 0 1,0-1-1,0 1 0,0 0 1,0-1-1,0 1 0,0 0 1,0 0-1,0 0 1,-1 0-1,1 0 0,0-1 1,-1 2-1,1-1 0,0 0 1,-1 0-1,0 0 0,1 0 1,-1 0-1,0 0 0,1 0 1,-1 1-1,0-1 0,0 0 1,0 0-1,0 0 0,0 1 1,0-1-1,-1 2 0,-5 39 691,2-29-409,-1 0 1,-1-1 0,0 0 0,-10 13-1,11-17-66,0 0 0,0 0-1,0 1 1,1-1-1,1 1 1,-1 0 0,1 0-1,1 0 1,0 1-1,-2 9 1,25-43 383,-12 9-537,-1-1-1,0 0 1,5-18 0,-10 24-42,0-1 1,1 1 0,1 0 0,0 0-1,0 0 1,1 0 0,0 1-1,1 0 1,0 1 0,14-14 0,-20 20-59,0 1 1,1 0 0,-1 0 0,1 0 0,-1 0 0,1 0 0,-1 0 0,1 0 0,0 0 0,-1 1 0,1-1 0,0 0-1,0 1 1,-1 0 0,1-1 0,0 1 0,0 0 0,0 0 0,0 0 0,-1 0 0,1 0 0,0 1 0,0-1 0,0 0-1,-1 1 1,1-1 0,0 1 0,-1 0 0,1 0 0,0-1 0,-1 1 0,1 0 0,-1 1 0,1-1 0,-1 0 0,0 0 0,3 3-1,-1 0-1,0 1-1,-1-1 1,0 1-1,0-1 1,0 1-1,0 0 1,-1 0-1,1 0 1,-1 0-1,-1 0 1,1 0-1,-1 7 1,0 5 40,-1-1 0,-1 1 0,-1-1 0,0 0 0,-8 23 0,16-80 707,-1-52 1,-2 3-644,-1 92-101,0 0 0,1-1-1,-1 1 1,1 0 0,-1-1 0,1 1 0,0-1 0,0 0 0,0 1 0,0-1-1,0 0 1,0 0 0,0 0 0,0 0 0,0-1 0,0 1 0,0-1-1,0 1 1,1-1 0,-1 0 0,0 1 0,0-1 0,1 0 0,-1-1 0,3 1-1,5-1 5,1 1 0,-1-1 0,0-1 0,13-3 0,0-3 12,-1-1 1,1-1-1,31-19 0,-45 24 3,0-1 0,-1 0 0,1 0-1,-1-1 1,-1 0 0,0 0 0,0-1 0,0 0 0,-1 0 0,10-17 0,-15 23-5,0 1 0,0-1 1,0 0-1,0 0 1,-1 0-1,1 0 1,-1 0-1,1 0 0,-1 0 1,0 0-1,0 0 1,0 0-1,0 0 1,0 0-1,-1-4 0,1 5-11,-1 0 0,1 1 0,-1-1 0,1 0 0,-1 1 0,1-1 0,-1 1 0,0-1 0,1 0 0,-1 1 0,0-1 0,1 1 0,-1 0-1,0-1 1,0 1 0,1-1 0,-1 1 0,0 0 0,0 0 0,0 0 0,0-1 0,1 1 0,-1 0 0,0 0 0,-1 0 0,-3 1-20,1-1 1,0 1-1,0 0 1,-1 0 0,1 0-1,0 1 1,0-1-1,0 1 1,0 0-1,0 0 1,1 1 0,-7 4-1,-74 73 7,75-70 11,1 0 1,0 0 0,0 1 0,1 0 0,0 1 0,-8 20 0,13-29 6,1-1 1,0 1-1,0-1 1,1 1-1,-1 0 0,0-1 1,1 1-1,0 0 1,-1 0-1,1-1 1,0 1-1,1 0 1,-1 0-1,0-1 0,1 1 1,-1 0-1,1-1 1,0 1-1,0 0 1,0-1-1,0 1 1,1-1-1,-1 0 0,1 1 1,-1-1-1,1 0 1,0 0-1,0 0 1,0 0-1,0 0 1,0 0-1,0-1 0,0 1 1,1-1-1,-1 1 1,0-1-1,1 0 1,-1 0-1,1 0 1,0 0-1,-1-1 1,4 1-1,14 3-309,-1-1-1,0-1 1,1-1 0,34-2 0,-35 0-420,-10 1-93,0-1 1,1 0-1,-1 0 0,15-5 1,14-10-4869,-13 2-852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31 11211,'14'-21'4285,"-14"20"-4155,0 1 0,0 0 0,1 0 0,-1-1 0,0 1 0,0 0 0,0-1 0,0 1 0,0 0 0,0-1 0,0 1 0,0 0 0,0 0 0,0-1 0,-1 1 0,1 0 0,0-1 0,0 1 0,0 0 0,0 0 0,0-1 0,0 1 0,-1 0 0,1 0 0,0-1 0,0 1 0,0 0 0,-1 0 0,1-1 0,0 1 0,0 0 0,-1 0 0,1 0 0,0 0 0,0 0 0,-1-1 0,1 1 0,-17 2 3119,-7 11-4038,5 1 1076,0 1 0,1 2 0,-30 32 0,43-43-177,0-1 0,0 1-1,1 1 1,0-1-1,0 0 1,0 1-1,1 0 1,0 0 0,0 0-1,1 0 1,0 0-1,0 1 1,1-1-1,0 1 1,0-1 0,1 11-1,0-17-103,1 1 0,-1-1 0,1 1 0,0-1 0,0 1 0,0-1 0,0 0 0,0 1 0,0-1 0,0 0 0,0 0 0,0 0 0,0 0 0,1 0 0,-1 0 0,0 0 0,1 0 0,-1 0 0,1-1 0,-1 1 0,1-1 0,-1 1 0,1-1 0,0 1 0,-1-1 0,1 0 0,-1 0 0,1 0 0,2 0 0,55-2 111,-53 1-104,10-1-346,1-1 1,-1 0-1,-1-1 1,1-1-1,-1-1 1,0 0-1,17-10 1,-20 9-1275,0 0 1,-1-1-1,0 0 0,0-1 1,10-11-1,7-14-7025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10954,'0'0'13635,"-2"6"-13358,-5 19-111,2 0 0,1 0-1,2 1 1,0-1 0,2 29 0,-1 8-50,-1-29-38,0-11 18,0-1 0,2 0 1,1 1-1,0-1 1,2 0-1,6 28 0,-9-47-67,1 0-1,0 0 0,-1-1 1,1 1-1,0 0 1,0 0-1,0 0 0,1-1 1,-1 1-1,0 0 1,1-1-1,-1 1 0,1-1 1,-1 1-1,1-1 1,0 0-1,-1 0 0,1 0 1,0 0-1,0 0 0,3 1 1,-5-6 35,0 0 0,0 0 0,-1 0 0,1 0 0,-1 1 0,0-1 0,0 0 0,-3-7 0,-9-9-56,0 0-1,-2 1 0,0 0 0,-1 2 0,0-1 0,-25-18 0,13 11-25,28 25 19,0 0-1,0 0 0,0 0 0,0-1 0,0 1 0,-1 0 1,1 0-1,0 0 0,0 0 0,0 0 0,0 0 0,0 0 1,0-1-1,0 1 0,0 0 0,0 0 0,-1 0 0,1 0 1,0 0-1,0-1 0,0 1 0,0 0 0,0 0 0,0 0 1,0 0-1,0 0 0,0-1 0,0 1 0,0 0 0,0 0 1,0 0-1,0 0 0,0 0 0,0-1 0,1 1 0,-1 0 1,0 0-1,0 0 0,0 0 0,0 0 0,0-1 0,0 1 1,0 0-1,0 0 0,0 0 0,1 0 0,-1 0 0,0 0 1,0 0-1,0 0 0,0 0 0,0-1 0,0 1 0,1 0 1,14-3 20,26 3 20,-33 0-38,29 0-718,-2 1-2851,62-6 0,-90 4 3173,1 0-1,-1 0 1,0-1 0,1 0-1,-1 0 1,0-1 0,0 0 0,0 0-1,0 0 1,-1-1 0,0 0 0,1-1-1,-1 1 1,6-7 0,7-18-1499,-14 7 7996,-6 33-2624,1-9-3358,-5 28 802,1 0 1,-1 32-1,5-57-926,0 1 1,0 0 0,0 0 0,0 0 0,1-1 0,0 1-1,0 0 1,1 0 0,0-1 0,0 1 0,0-1 0,0 0-1,1 0 1,0 0 0,0 0 0,1 0 0,-1 0 0,6 5 0,14 2-1670,-11-11-976,-3-9-3547,-4-9-2673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14189,'0'0'12428,"58"-19"-13837,-35 28-1378,0 4-1345,-5-2-2370,-2 3-4676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64,'0'0'17328,"-8"11"-16094,2-4-1148,-39 56 1845,42-57-1723,0-1 1,1 1-1,-1-1 0,1 1 0,0 0 1,1 0-1,-1 0 0,1 0 0,0 0 0,1 0 1,-1 0-1,2 10 0,-1-15-182,1 1 0,-1-1 1,1 1-1,-1-1 0,1 1 0,0-1 0,0 0 0,-1 1 0,1-1 0,0 0 1,0 0-1,0 0 0,1 0 0,-1 0 0,0 0 0,0 0 0,0 0 1,1 0-1,-1 0 0,1-1 0,-1 1 0,0-1 0,1 1 0,-1-1 1,1 1-1,-1-1 0,1 0 0,-1 0 0,1 0 0,2 0 0,51-3 648,-28-3-526,0-2-1,-1-1 1,0-1 0,0-2-1,38-22 1,9-3-73,-74 37-61,1 0-1,0 1 1,0-1-1,0 0 1,0 1-1,0-1 1,0 0-1,0 0 1,0 1-1,0-1 1,0 0-1,0 1 1,0-1-1,0 0 1,0 0-1,0 1 1,0-1-1,0 0 1,1 1-1,-1-1 1,0 0 0,0 0-1,0 1 1,0-1-1,1 0 1,-1 0-1,0 1 1,0-1-1,0 0 1,1 0-1,-1 0 1,0 0-1,0 1 1,1-1-1,-1 0 1,0 0-1,0 0 1,1 0-1,-1 0 1,0 0-1,1 0 1,-1 0-1,0 0 1,1 1 0,-1-1-1,0 0 1,0-1-1,1 1 1,-1 0-1,0 0 1,1 0-1,-1 0 1,0 0-1,0 0 1,1 0-1,-1 0 1,0 0-1,1-1 1,-1 1-1,0 0 1,0 0-1,0 0 1,1-1-1,-1 1 1,0 0-1,0 0 1,0 0-1,1-1 1,-15 32 1013,2-3 56,13-28-1063,-1 1 1,0-1-1,0 0 1,0 1-1,0-1 1,1 0-1,-1 1 0,0-1 1,0 0-1,1 1 1,-1-1-1,0 0 1,1 1-1,-1-1 0,0 0 1,1 0-1,-1 0 1,0 1-1,1-1 1,-1 0-1,1 0 0,-1 0 1,0 0-1,1 0 1,-1 1-1,1-1 1,-1 0-1,1 0 1,-1 0-1,0 0 0,1 0 1,-1-1-1,1 1 1,-1 0-1,1 0 1,17-2 209,-8-1-184,-1-1 1,1 0-1,-1 0 0,0-1 0,0 0 0,0 0 0,-1-1 1,9-8-1,-10 8-64,1 0 1,-1 1-1,1 0 1,0 0-1,0 0 1,0 1-1,1 1 0,0-1 1,15-3-1,-23 7 8,0 1 0,0-1-1,0 1 1,0 0 0,-1-1-1,1 1 1,0 0 0,-1-1-1,1 1 1,0 0 0,-1 0-1,1 0 1,-1-1 0,1 1-1,-1 0 1,1 0 0,-1 0-1,0 0 1,0 0 0,1 0-1,-1 0 1,0 0 0,0 0-1,0 0 1,0 0 0,0 0-1,0 0 1,0 0 0,-1 1-1,1 45 19,0-36-95,0-11-67,0 1 0,0 0 0,0-1 1,0 1-1,0-1 0,0 1 0,1 0 1,-1-1-1,0 1 0,0-1 0,1 1 1,-1-1-1,0 1 0,1-1 0,-1 1 0,0-1 1,1 1-1,-1-1 0,1 1 0,-1-1 1,1 0-1,-1 1 0,1-1 0,-1 0 1,1 1-1,-1-1 0,1 0 0,0 0 0,-1 0 1,1 1-1,-1-1 0,1 0 0,0 0 1,-1 0-1,1 0 0,-1 0 0,1 0 1,0 0-1,-1 0 0,1 0 0,0-1 1,-1 1-1,1 0 0,-1 0 0,1 0 0,-1-1 1,1 1-1,-1 0 0,1-1 0,0 0 1,15-12-8560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2 183 10410,'5'-11'2781,"0"2"-1949,21-45 2702,-17 13 1816,-29 79-4079,15-26-1278,0 0 1,1 1 0,1-1 0,0 1 0,0 0 0,2 0-1,-1 0 1,2 0 0,0 1 0,0-1 0,1 0 0,5 22-1,-5-33 15,0 0-1,1 1 0,-1-1 1,0 0-1,1 0 1,0 0-1,-1 0 0,1 0 1,0 0-1,0-1 0,0 1 1,0 0-1,1-1 0,-1 0 1,0 1-1,0-1 0,1 0 1,-1 0-1,1-1 0,-1 1 1,1 0-1,-1-1 0,1 0 1,0 1-1,-1-1 0,1 0 1,0 0-1,-1 0 0,1-1 1,-1 1-1,5-2 0,2 0 59,0 0-1,-1 0 1,1-1-1,-1-1 0,0 1 1,0-1-1,14-10 1,-4 1 273,-2-1 1,0-1 0,-1 0-1,27-34 1,-36 40-222,0 1 1,0-1-1,-1-1 0,0 1 0,0-1 1,-1 0-1,-1 0 0,0 0 0,0 0 1,-1-1-1,3-20 0,-5 31-118,0 0-1,0 0 0,0 0 1,0 0-1,0-1 1,0 1-1,0 0 0,0 0 1,0 0-1,0 0 1,0-1-1,0 1 0,0 0 1,0 0-1,0 0 1,0 0-1,0-1 1,0 1-1,0 0 0,0 0 1,0 0-1,0 0 1,0 0-1,0-1 0,0 1 1,0 0-1,0 0 1,0 0-1,0 0 0,0-1 1,0 1-1,0 0 1,-1 0-1,1 0 1,0 0-1,0 0 0,0 0 1,0 0-1,0 0 1,-1-1-1,1 1 0,0 0 1,0 0-1,0 0 1,0 0-1,0 0 1,-1 0-1,1 0 0,0 0 1,0 0-1,0 0 1,0 0-1,-1 0 0,1 0 1,0 0-1,0 0 1,0 0-1,0 0 0,-1 0 1,-9 12-137,-7 20-38,-13 61 133,27-85 46,2 1-1,-1-1 1,1 1 0,0 0-1,1-1 1,0 1 0,0 0-1,1-1 1,2 11 0,-3-18 5,1 0 0,-1 0 1,0 1-1,1-1 0,0 0 0,-1 0 0,1 1 1,0-1-1,0 0 0,-1 0 0,1 0 1,0 0-1,0 0 0,0 0 0,0 0 1,0-1-1,1 1 0,-1 0 0,0 0 1,0-1-1,0 1 0,1-1 0,1 1 1,1 0 30,-1-1 1,0 0-1,0 0 1,0 0-1,0 0 1,1 0-1,-1-1 0,0 1 1,0-1-1,3-1 1,3-1 118,-1-1 1,0 1-1,0-2 1,0 1-1,0-1 0,9-8 1,-10 7-72,0-1-1,-1 0 1,0 0 0,0-1-1,0 0 1,-1 0 0,0 0-1,-1 0 1,0-1 0,0 0 0,-1 0-1,0 0 1,-1 0 0,0-1-1,0 1 1,-1 0 0,0-1-1,0 1 1,-1-1 0,-2-14 0,2 22-91,-1 0 1,1 1 0,-1-1-1,1 1 1,-1-1 0,0 0 0,1 1-1,-1-1 1,0 1 0,0 0 0,0-1-1,0 1 1,0 0 0,0-1 0,-1 1-1,1 0 1,0 0 0,-1 0-1,1 0 1,0 0 0,-1 0 0,-1 0-1,2 1-6,0-1 0,0 1 0,0 0 0,0 0 0,0 0 0,0 0 0,0 0 0,0 0 0,0 0 0,0 0 0,0 1-1,0-1 1,0 0 0,0 1 0,0-1 0,0 0 0,0 1 0,0-1 0,0 1 0,1-1 0,-1 1 0,0 0 0,0-1-1,1 1 1,-1 0 0,0 0 0,1-1 0,-1 1 0,1 0 0,-1 0 0,1 0 0,-1 0 0,1 0 0,0 0 0,-1 2 0,-2 4 3,1 1 1,1 0 0,-1 0-1,1 0 1,1-1 0,-1 1-1,1 0 1,1 0-1,1 11 1,-1-18 7,-1 0 0,1 0-1,0 1 1,0-1 0,0 0-1,0 0 1,0 0 0,0 0 0,0 0-1,1 0 1,-1-1 0,0 1-1,0 0 1,1-1 0,-1 1 0,0-1-1,1 1 1,-1-1 0,1 1-1,-1-1 1,1 0 0,-1 0 0,0 0-1,1 0 1,-1 0 0,1 0 0,2-1-1,42-6 79,-36 2-64,-1 1 0,1-2-1,-1 0 1,0 0 0,0 0 0,-1-1-1,0 0 1,0-1 0,0 0-1,-1 0 1,-1-1 0,1 0 0,-1 0-1,-1 0 1,0-1 0,0 1-1,5-18 1,-19 57-152,2 0 0,0 1 0,-2 42 0,9-73 136,0 1 0,0 0 0,0 0 1,0-1-1,0 1 0,0 0 0,0 0 0,0-1 1,1 1-1,-1 0 0,0-1 0,0 1 0,1 0 1,-1 0-1,0-1 0,1 1 0,-1-1 0,1 1 1,-1 0-1,1-1 0,-1 1 0,1-1 0,0 1 1,-1-1-1,1 0 0,-1 1 0,1-1 1,0 1-1,-1-1 0,2 0 0,26-1-221,-20-1-188,-1-1 0,0 0 0,0 0 0,0-1 0,9-5 0,21-26-7012,-22 14 956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 10890,'0'0'3246,"3"-8"454,10-25-903,-8 30-358,-2 12-1659,0 13-305,-3 28 521,-3 0 1,-11 72-1,7-79-754,2 1-1,2-1 1,4 82 0,6-106-231,3-18 177,-8-3-164,0 1 0,-1-1 0,1 0 0,-1 1-1,1-1 1,-1 0 0,0 0 0,1 0 0,-1 0 0,0 0 0,-1 0 0,1 0 0,1-3 0,1-13-118,0-1 0,-2 1 1,0 0-1,-2-32 0,0 6-788,1 45 869,1 0 0,-1 0 1,1 0-1,0 0 0,0 0 0,-1 0 1,1 0-1,0 0 0,0 0 0,0 0 1,0-1-1,0 1 0,0 0 0,0-1 1,0 1-1,0 0 0,0-1 0,0 1 1,0-1-1,1 0 0,-1 1 0,0-1 1,0 0-1,2 0 0,31 5-186,-24-5 244,0-1 1,0-1-1,-1 1 0,1-1 1,-1-1-1,0 0 0,1 0 1,-1-1-1,0 0 0,-1-1 1,1 0-1,-1 0 0,0 0 1,0-1-1,-1-1 0,0 1 0,0-1 1,0 0-1,-1-1 0,6-8 1,-5 7 13,-1-1 0,0 0 1,0 0-1,-1 0 0,0-1 0,-1 0 1,0 0-1,0 0 0,-2 0 0,1 0 1,-1-1-1,-1 0 0,0 1 1,-1-1-1,0 1 0,-3-20 0,3 29-61,0 0 0,0 0 0,0 0 0,-1 0 0,1 0 0,-1 0 0,1 0 0,-1 0 0,0 0 0,0 0 0,0 0 0,0 1 0,0-1 0,0 0 0,0 1 0,0-1 0,-1 1 0,1-1 0,-1 1 0,1 0 0,-1 0 0,0-1 0,1 1 0,-1 0 0,0 0 0,0 1 0,1-1 0,-1 0 0,0 1 0,0-1 0,0 1 0,0-1 0,0 1 0,0 0 0,0 0 0,0 0-1,0 0 1,0 0 0,-2 1 0,-2 0-17,1 1-1,-1 0 0,1 1 1,0-1-1,0 1 1,0 0-1,0 1 0,0-1 1,1 1-1,-1 0 0,1 0 1,-5 6-1,-4 6 8,-41 54-9,49-64 35,1 1 0,0 0 0,0 1-1,1-1 1,0 1 0,0 0-1,1 0 1,-3 10 0,5-16-11,1-1 1,-1 1-1,0-1 1,0 1-1,1-1 1,-1 0-1,1 1 1,-1-1-1,1 1 1,0-1-1,-1 0 1,1 1-1,0-1 1,0 0-1,0 0 1,0 0-1,0 0 1,0 0-1,0 0 1,0 0-1,1 0 1,-1 0-1,0 0 1,0-1-1,1 1 1,-1 0-1,1-1 1,-1 1-1,0-1 0,1 0 1,-1 1-1,1-1 1,-1 0-1,1 0 1,2 0-1,66 2 131,-55-2-105,12-1 45,-15 0-139,0 1 1,0 0-1,1 1 1,-1 0-1,17 5 1,-26-6 42,-1 1 0,1 0 1,-1 0-1,0 0 0,1 1 0,-1-1 1,0 0-1,0 1 0,0 0 0,0-1 1,0 1-1,0 0 0,0 0 0,0 0 1,-1 0-1,1 1 0,-1-1 0,0 0 1,1 0-1,-1 1 0,0-1 0,-1 1 1,1-1-1,0 1 0,-1 0 0,1-1 0,-1 1 1,0-1-1,0 1 0,0 3 0,0 4 44,-1 1 0,0-1 0,-1 0 0,0 0 0,-1 0 0,-3 10 0,4-16-131,0 0 1,0 0 0,0 0-1,0 0 1,-1 0 0,0 0 0,-3 3-1,4-5-154,1-1 1,-1 1-1,0-1 0,0 0 1,0 1-1,1-1 0,-1 0 0,0 0 1,0 0-1,0-1 0,0 1 1,-1 0-1,1-1 0,0 0 1,-4 1-1,-10-4-3939,-3-10-2374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12204,'0'0'7174,"16"-50"-12779,-4 39-3844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 11018,'0'0'3113,"-11"7"-129,4-2-2732,-49 34 2947,52-35-2953,0 0 0,0-1 0,1 1 1,-1 1-1,1-1 0,0 0 0,0 1 0,1-1 1,-1 1-1,1 0 0,0 0 0,-2 10 0,3-14-244,1 0-1,0-1 1,0 1-1,0 0 1,0 0-1,0-1 1,-1 1-1,2 0 1,-1 0-1,0-1 1,0 1-1,0 0 1,0-1-1,0 1 1,1 0-1,-1 0 1,0-1-1,0 1 1,1 0-1,-1-1 1,1 1-1,-1-1 1,0 1-1,1-1 1,-1 1-1,1 0 1,0-1-1,-1 0 1,1 1-1,1 0 1,24 0 74,-20-2-70,-1-1-1,1 1 0,-1-1 1,0-1-1,1 1 0,-1-1 1,8-5-1,-6 1-13,0 0 1,-1 0-1,0 0 0,-1-1 1,1 0-1,-2-1 0,1 1 1,-1-1-1,0 0 0,-1 1 1,0-2-1,0 1 0,-1 0 1,0-1-1,0-10 0,-21 64 574,16-35-955,0 1-1,1-1 1,0 1 0,1-1 0,0 1-1,1 0 1,0 0 0,0-1-1,3 15 1,-3-21 187,1 0 0,-1 0 0,1 0 1,0-1-1,0 1 0,1 0 0,-1 0 0,0-1 0,1 1 0,0-1 0,-1 1 1,1-1-1,0 0 0,0 1 0,1-1 0,-1 0 0,0 0 0,1-1 0,-1 1 1,1 0-1,-1-1 0,1 0 0,0 1 0,0-1 0,0 0 0,0-1 0,-1 1 0,1 0 1,0-1-1,0 0 0,0 1 0,0-1 0,6-1 0,13 0-7074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21140,'0'0'5605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12876,'0'0'9812,"2"7"-9027,1 14-519,-1 1 0,-1-1 0,-2 30 0,0-24 25,1 0 1,5 32-1,-5-58-262,0-1-1,1 0 1,-1 0 0,0 1 0,1-1 0,-1 0-1,1 0 1,-1 0 0,0 1 0,1-1 0,-1 0-1,0 0 1,1 0 0,-1 0 0,1 0 0,-1 0-1,1 0 1,-1 0 0,0 0 0,1 0 0,-1 0-1,1 0 1,-1 0 0,0 0 0,1-1 0,-1 1-1,0 0 1,1 0 0,-1 0 0,0 0 0,1-1-1,-1 1 1,0 0 0,1 0 0,-1-1 0,0 1-1,1 0 1,-1-1 0,0 1 0,0 0 0,1-1-1,-1 1 1,0 0 0,0-1 0,16-14 516,88-134 431,-64 86-574,-40 63-404,0 0 0,0 0 0,0 0 0,0-1 0,0 1 0,0 0 0,0 0 0,0 0 1,0-1-1,0 1 0,0 0 0,0 0 0,1 0 0,-1 0 0,0-1 0,0 1 0,0 0 0,0 0 0,0 0 1,0 0-1,0 0 0,1-1 0,-1 1 0,0 0 0,0 0 0,0 0 0,0 0 0,1 0 0,-1 0 0,0 0 1,0 0-1,0-1 0,1 1 0,-1 0 0,0 0 0,0 0 0,0 0 0,1 0 0,-1 0 0,0 0 0,0 0 1,0 0-1,0 0 0,1 0 0,-1 0 0,0 1 0,0-1 0,0 0 0,1 0 0,-1 0 0,0 0 0,0 0 1,0 0-1,0 0 0,1 0 0,-1 1 0,0-1 0,0 0 0,0 0 0,0 0 0,0 0 0,0 0 0,1 1 1,-1-1-1,0 0 0,0 0 0,2 22-82,-6 29 72,-1-18 25,3-21-8,0-1 0,1 1-1,0 0 1,2 15 0,-1-26-4,0 0 1,0 0-1,1 0 1,-1 0-1,1 0 0,-1 0 1,1-1-1,-1 1 1,1 0-1,0 0 0,-1 0 1,1 0-1,0-1 1,0 1-1,-1 0 0,1 0 1,0-1-1,0 1 1,0-1-1,0 1 0,0-1 1,0 1-1,0-1 1,0 0-1,0 1 0,0-1 1,0 0-1,0 0 1,0 0-1,0 0 0,0 0 1,0 0-1,1 0 1,-1 0-1,1-1 0,41-9 178,-31 4-129,0-1 0,-1 0 0,1-1 0,-2 0 0,1-1 0,-1 0 0,0 0-1,14-19 1,-18 20-28,-1 0-1,1 0 0,-1 0 1,-1-1-1,0 0 0,0 0 1,0 0-1,-2 0 0,1-1 1,-1 1-1,0-1 0,1-18 0,-7 21-92,-5 13-77,-5 15-22,6-3 162,-20 46-7,26-59 34,0 0 0,1 1 0,0-1-1,0 0 1,0 1 0,0-1 0,1 0 0,0 1-1,1 10 1,0-16-12,-1 1 0,1 0 0,-1 0 0,1 0 0,0 0 0,-1 0 0,1 0 0,0-1 0,0 1 0,0 0 0,-1-1 0,1 1 0,0 0 0,0-1 0,0 1 0,0-1 0,0 0 0,0 1 0,0-1 0,0 0 0,1 0 0,-1 1 0,0-1 0,0 0 0,0 0 0,0 0 0,0 0 0,0 0 0,0-1 0,2 1 0,34-10 177,-29 4-159,0 0-1,0 0 1,0-1 0,-1 1 0,0-2 0,0 1 0,-1-1 0,0 0 0,0-1 0,-1 1 0,0-1 0,-1 0 0,0 0-1,0-1 1,-1 1 0,0-1 0,0 0 0,-1 0 0,-1 0 0,1-14 0,-22 53-340,12-13 348,1 0 0,1 0 0,0 1 0,1 0-1,-5 33 1,10-49-26,0 0 0,0 0 0,0 0 0,0 0 1,0 0-1,0 0 0,0-1 0,0 1 0,1 0 0,-1 0 0,0 0 0,1 0 0,-1 0 0,0 0 0,1-1 0,-1 1 0,1 0 0,-1 0 0,1-1 0,0 1 0,-1 0 0,1-1 0,0 1 0,-1 0 0,1-1 0,0 1 0,0-1 0,-1 1 0,1-1 0,0 0 0,0 1 0,0-1 0,0 0 0,0 0 0,0 1 0,-1-1 1,1 0-1,0 0 0,0 0 0,0 0 0,0 0 0,0 0 0,0 0 0,0-1 0,0 1 0,0 0 0,-1 0 0,1-1 0,0 1 0,0 0 0,1-2 0,5 0 42,0 0 1,0-1-1,0 0 1,0 0-1,7-5 0,4-6 6,0-1 0,0-1-1,-2-1 1,28-35 0,-14 16-24,-29 36-43,-1 1 1,1-1 0,-1 1-1,1 0 1,-1-1 0,0 1-1,1 0 1,-1 0 0,0-1-1,1 1 1,-1 0-1,0 0 1,0-1 0,0 1-1,0 0 1,0 0 0,0-1-1,0 1 1,0 0 0,0 0-1,0-1 1,0 1 0,-1 0-1,1 0 1,-1 1 0,-2 30 12,1-24-1,-4 35 23,7-42-14,-1 0 0,0 0 0,0 0 0,0-1 0,1 1 0,-1 0 0,0 0 0,1 0 0,-1-1 0,1 1 0,-1 0 0,1-1 0,-1 1 0,1 0 0,-1-1 0,1 1 0,0-1 0,-1 1 0,1-1 0,0 1 0,-1-1 0,1 1 0,0-1 0,0 0 0,-1 1 0,1-1 0,0 0 0,0 0 0,0 1 0,0-1 0,-1 0 0,1 0 0,0 0 0,0 0 1,0 0-1,0 0 0,0-1 0,-1 1 0,1 0 0,0 0 0,0 0 0,0-1 0,-1 1 0,1-1 0,1 0 0,10-4 34,1 0 1,-1-1 0,0-1-1,-1 0 1,1-1 0,-2 0-1,1-1 1,11-11-1,-9 7-47,2 1-1,0 0 0,21-12 0,-36 24-2,1 0 0,-1-1 0,0 1 0,1 0-1,-1 0 1,0 0 0,1-1 0,-1 1 0,1 0-1,-1 0 1,0 0 0,1 0 0,-1 0-1,1 0 1,-1 0 0,0 0 0,1 0 0,-1 0-1,1 0 1,-1 0 0,0 0 0,1 0 0,-1 0-1,1 0 1,-1 0 0,0 0 0,1 1 0,-1-1-1,0 0 1,1 0 0,-1 0 0,0 1-1,1-1 1,-1 0 0,0 1 0,1-1 0,-1 0-1,0 0 1,0 1 0,1-1 0,-1 1 0,0-1-1,0 1 1,2 24-118,-13 28 114,9-45-38,-7 29 320,14-27 14,14-14-2,-9-3-223,1-1-1,-2 1 1,1-2 0,-1 1 0,-1-1 0,0-1 0,14-19-1,-11 14-86,1 1-1,20-21 0,-32 35 18,1 0 0,-1-1 0,0 1 0,0 0 0,0 0 0,0-1 0,1 1 0,-1 0 0,0 0 0,0-1 0,0 1 0,1 0 0,-1 0 0,0 0 0,0 0 0,1-1 0,-1 1 0,0 0 0,1 0 0,-1 0 0,0 0 0,0 0 0,1 0 0,-1 0 0,0 0 0,1 0 0,-1 0 0,0 0 0,1 0 0,-1 0 0,0 0 0,1 0 1,-1 0-1,0 0 0,0 0 0,1 0 0,-1 0 0,0 1 0,0-1 0,1 0 0,-1 0 0,0 0 0,0 0 0,1 1 0,-1-1 0,0 0 0,1 1 0,0 18-143,-11 26 139,-1-22 13,9-18 1,0-1-1,0 1 0,0 0 1,0-1-1,0 1 1,1 0-1,-1 9 1,7-12-1249,6-9 419,8-10-887,-6 0-1191,0 0 1,-2-2-1,0 1 0,-1-1 1,9-25-1,-1-2-4384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44 5573,'2'-5'1668,"6"-26"9468,-10 24-5220,-8 16-1884,1 2-3855,2 1-1,-1 0 0,1 0 0,-5 14 0,10-21-123,-1 1 0,1-1 0,1 0 0,-1 1 0,1-1 0,-1 1 0,2 0 0,-1-1 0,0 1 0,1 0 0,0 0 0,2 9 0,-1-14-50,0 0-1,1 0 1,-1 0 0,0-1-1,1 1 1,-1 0 0,0-1 0,1 1-1,-1-1 1,1 0 0,-1 1-1,1-1 1,-1 0 0,0 0 0,1 0-1,-1 0 1,1 0 0,1-1-1,34-1 21,-35 2-33,23-3-79,-16 1-63,-1 1 0,0 0 0,0 1 0,0 0 0,15 1-1,-21 0 127,0-1 0,0 1 0,0 0-1,0-1 1,0 1 0,-1 0 0,1 0 0,0 0-1,-1 0 1,1 0 0,-1 1 0,1-1-1,-1 0 1,1 1 0,-1-1 0,0 1 0,0-1-1,0 1 1,0 0 0,0-1 0,0 1-1,0 0 1,-1 0 0,1 0 0,0-1 0,-1 1-1,0 0 1,1 0 0,-1 3 0,0 2 107,0 0 0,-1 0 1,0-1-1,0 1 0,0 0 1,-1 0-1,0-1 0,0 1 1,-1-1-1,0 0 0,0 1 1,0-1-1,-1-1 0,-7 11 1,7-11 63,1-1 0,-1 1 0,0-1 0,0 0 0,0 0 0,0 0 1,-1-1-1,0 0 0,0 1 0,0-2 0,0 1 0,0 0 0,0-1 0,-1 0 0,1-1 0,-1 1 1,0-1-1,-6 1 0,10-3-165,1 1 0,0-1 0,-1 0 1,1 0-1,0 0 0,0 0 0,0 0 1,0 0-1,0 0 0,0 0 0,0-1 1,0 1-1,0 0 0,1-1 0,-1 1 1,0 0-1,1-1 0,-1 1 0,1-1 0,0 1 1,-1-1-1,1 1 0,0-1 0,0 1 1,0-1-1,0 1 0,0-1 0,1-2 1,2-50-4864,-1 50 3916,-1 1 0,1-1 0,-1 1 1,1-1-1,0 1 0,0 0 0,0 0 0,4-4 0,7-7-6325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38 164 8488,'0'0'14761,"9"-2"-13090,1-1-1417,-1-1 1,0 1-1,0-2 1,0 1-1,0-1 1,13-10-1,-18 12-150,0 0 0,0 0-1,-1 0 1,1 0 0,-1 0 0,0-1-1,1 0 1,-2 0 0,1 0 0,0 0-1,-1 0 1,0 0 0,0-1 0,0 1-1,0-1 1,-1 1 0,0-1 0,1-8-1,-2 12-72,0 0-1,0 1 1,0-1-1,0 0 1,0 0-1,0 1 1,0-1-1,0 0 0,-1 0 1,1 1-1,0-1 1,0 0-1,-1 0 1,1 1-1,-1-1 1,1 1-1,-1-1 0,1 0 1,-1 1-1,1-1 1,-1 1-1,1-1 1,-1 1-1,0-1 1,1 1-1,-1-1 0,0 1 1,1 0-1,-2-1 1,-28 2 204,24 1-240,-1 0-1,0 0 1,1 1-1,0 0 1,-1 0-1,-8 6 1,4 1-12,0 0 0,1 0 0,-10 13 0,17-19 51,0 0-1,0 0 0,0 1 0,1-1 0,0 0 0,0 1 0,0 0 0,0-1 0,1 1 1,0 0-1,0 0 0,-1 8 0,3-12-12,0 0 1,0 0 0,-1-1-1,1 1 1,0 0 0,0 0-1,0-1 1,0 1 0,0-1-1,0 1 1,0-1-1,0 1 1,0-1 0,0 0-1,0 1 1,0-1 0,0 0-1,0 0 1,0 0-1,1 0 1,-1 0 0,0 0-1,0 0 1,0 0 0,0 0-1,0 0 1,2-1-1,36-4 164,20-13-128,-40 12-66,0 0-1,0 1 1,0 1-1,0 1 0,24-1 1,-41 4 4,-1 0 0,0 1 0,1-1 0,-1 1-1,0-1 1,1 1 0,-1-1 0,0 1 0,0 0 0,0 0 0,0 0 0,1-1 0,-1 1 0,0 0 0,0 0-1,-1 1 1,1-1 0,0 0 0,0 0 0,0 0 0,-1 1 0,1-1 0,-1 0 0,1 0 0,-1 1 0,1-1-1,-1 1 1,0-1 0,0 0 0,0 1 0,0-1 0,0 1 0,0-1 0,0 0 0,0 3 0,0 2 62,0-1 0,-1 1-1,0 0 1,0 0 0,0-1 0,0 1 0,-4 8 0,0-69 1331,8 18-1384,2-1-1,13-44 1,-18 82-19,0-1 1,1 1 0,-1-1-1,0 1 1,0 0-1,1-1 1,-1 1-1,0 0 1,1 0 0,-1-1-1,0 1 1,1 0-1,-1 0 1,1-1-1,-1 1 1,0 0 0,1 0-1,-1 0 1,1 0-1,-1 0 1,0 0-1,1 0 1,-1 0 0,1 0-1,-1 0 1,1 0-1,-1 0 1,0 0-1,1 0 1,-1 0 0,1 0-1,-1 0 1,1 0-1,-1 0 1,0 1-1,1-1 1,-1 0 0,0 0-1,1 1 1,-1-1-1,0 0 1,1 1 0,22 13-1243,-17-9 262,34 9-5856,4-12-6611,-27-2 5481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9705,'0'0'17265,"-11"0"-16582,0 0-533,-1 2 0,1-1 1,-1 1-1,1 1 0,0 0 0,0 1 0,0 0 1,1 1-1,-1 0 0,1 0 0,0 1 1,0 0-1,-15 14 0,24-19-145,0-1-1,0 1 1,0 0 0,0 0-1,0-1 1,1 1 0,-1 0-1,0 0 1,0 0 0,1 0-1,-1 0 1,1 0 0,-1 0-1,1 0 1,-1 0 0,1 0-1,0 0 1,-1 0 0,1 1-1,0-1 1,0 2 0,0-2-2,0 0 1,1-1-1,0 1 1,-1 0-1,1 0 1,-1-1-1,1 1 1,0-1-1,-1 1 1,1 0-1,0-1 1,0 1-1,-1-1 1,1 0-1,0 1 1,0-1-1,0 1 1,0-1-1,0 0 1,-1 0-1,2 0 1,61 5-61,-53-6-23,8 1-185,51 4-187,-65-4 399,-1 0 0,0 1-1,0 0 1,1 0 0,-1 0-1,0 0 1,0 0 0,0 0-1,0 1 1,0-1 0,0 1 0,-1 0-1,1 0 1,-1 0 0,1 0-1,3 5 1,-5-5 53,0-1 0,-1 1 0,1-1 0,-1 1 0,1 0 0,-1-1 0,0 1 0,1 0 0,-1-1 0,0 1 0,0 0 0,0-1 0,0 1 0,-1 0 0,1-1 0,0 1 0,-1 0 0,1-1 0,-1 1 0,0-1 0,1 1 0,-1-1 0,0 1 0,0-1 0,0 0 0,0 1 0,0-1 0,0 0 0,0 0 0,-1 1 0,-1 0 0,-48 34 667,46-33-581,-18 11 156,10-5-173,-1 0 0,0-1 0,0-1 1,-1 0-1,0-1 0,-1 0 0,-24 5 0,40-11-153,0 0 1,0 0-1,0 0 0,-1 0 0,1 0 1,0 0-1,0 0 0,0 0 0,0 0 1,-1 0-1,1 0 0,0 0 0,0 0 1,0-1-1,0 1 0,0 0 0,-1 0 1,1 0-1,0 0 0,0 0 0,0 0 1,0 0-1,0 0 0,-1 0 0,1 0 1,0-1-1,0 1 0,0 0 0,0 0 1,0 0-1,0 0 0,0 0 0,0-1 1,0 1-1,0 0 0,0 0 0,0 0 1,-1 0-1,1 0 0,0-1 0,0 1 1,0 0-1,0 0 0,0 0 0,0 0 1,0-1-1,1 1 0,-1 0 1,0 0-1,0 0 0,0 0 0,0 0 1,0-1-1,0 0-625,0-13-5591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185 451 6278,'0'0'11125,"0"-9"-8696,-4-26-710,3 33-1623,0 1 1,0-1-1,0 1 0,0-1 1,0 1-1,0 0 0,0-1 0,0 1 1,0 0-1,-1 0 0,1 0 1,-1 0-1,1 0 0,0 0 0,-1 0 1,0 0-1,1 1 0,-1-1 1,1 0-1,-1 1 0,0 0 0,0-1 1,1 1-1,-1 0 0,0 0 1,1 0-1,-1 0 0,0 0 0,-3 1 1,0-1 45,-1 0 1,0 1 0,0 0 0,1 0-1,-1 1 1,0 0 0,-5 2 0,4 1-114,0 1 1,1-1 0,0 1 0,0 1-1,0-1 1,1 1 0,-1 0-1,2 0 1,-1 0 0,1 1 0,0 0-1,1 0 1,0 0 0,0 0 0,1 0-1,0 0 1,0 1 0,1-1 0,0 1-1,0 15 1,1-23-28,0 0-1,0 1 1,0-1-1,1 0 1,-1 0-1,0 0 1,0 0-1,1 0 1,-1 0-1,1 1 1,-1-1-1,1 0 1,-1 0-1,1 0 1,0 0-1,0-1 1,-1 1-1,1 0 1,0 0-1,0 0 1,0-1-1,0 1 1,0 0-1,0-1 1,0 1-1,0-1 1,0 1-1,0-1 1,0 1-1,0-1 1,1 0-1,-1 1 1,0-1-1,0 0 1,0 0-1,0 0 1,1 0 0,-1 0-1,0 0 1,0-1-1,0 1 1,0 0-1,2-1 1,3 0 19,-1-1 0,1 1 0,-1-1 0,1 0 0,-1-1 0,0 0 0,10-6 0,3-5 13,0-1-1,-1-1 1,-1-1 0,-1 0 0,19-28-1,-26 35 74,-1-1 0,-1 0 0,0-1 0,0 1-1,-1-1 1,-1 0 0,0-1 0,0 1 0,-2-1-1,1 1 1,0-18 0,-3 28-91,0 1 1,0-1-1,0 1 1,0-1-1,0 1 0,0-1 1,0 1-1,0-1 1,0 1-1,-1 0 0,1-1 1,-1 1-1,1-1 1,-1 1-1,0 0 0,1 0 1,-1-1-1,0 1 1,0 0-1,0 0 0,0 0 1,0 0-1,0 0 1,0 0-1,0 0 0,0 0 1,-1 0-1,1 0 1,0 1-1,-3-2 1,3 2-27,-1 1 1,1-1 0,0 0 0,-1 1 0,1-1 0,0 0 0,-1 1 0,1 0 0,0-1 0,0 1-1,0 0 1,-1-1 0,1 1 0,0 0 0,0 0 0,0 0 0,0 0 0,0 0 0,1 0 0,-1 0-1,0 1 1,0-1 0,1 0 0,-1 0 0,1 1 0,-1-1 0,1 0 0,-1 1 0,1-1 0,0 0-1,0 1 1,0 1 0,-2 1 4,1 1-1,1 0 1,-1 0 0,0 0-1,1 0 1,0 0 0,1 0-1,-1 0 1,1 0-1,0-1 1,1 7 0,-1-10 6,0 1 1,0-1 0,0 0 0,0 1 0,0-1-1,0 0 1,0 1 0,0-1 0,0 0 0,1 0-1,-1 0 1,0 0 0,1 0 0,-1 0 0,1 0-1,0-1 1,-1 1 0,1-1 0,-1 1 0,1-1-1,0 1 1,-1-1 0,1 0 0,0 0 0,-1 0-1,1 0 1,0 0 0,0 0 0,-1 0 0,1 0-1,0-1 1,-1 1 0,1-1 0,-1 1 0,3-2-1,2-1 29,0 1 0,0-1-1,-1-1 1,0 1 0,1-1-1,-1 1 1,0-1 0,-1-1-1,1 1 1,-1-1 0,5-6-1,39-61 267,-38 54-256,-1 0 1,-1-1 0,0 0 0,-2 0-1,0-1 1,-1 0 0,-1 0 0,-1 0-1,-1-1 1,0-21 0,-13 72-639,-2 73 625,1 206-1,13-301-15,-1 0-1,1 0 0,0-1 0,1 1 0,0 0 1,0-1-1,0 1 0,1-1 0,0 1 0,1-1 0,5 9 1,5 2 5,-1 0 0,27 25 1,24 30 46,-62-71-55,-1 0 0,1 1-1,-1-1 1,0 0-1,1 1 1,-1-1 0,0 1-1,-1-1 1,1 1 0,0 0-1,-1-1 1,1 1-1,-1 0 1,0 5 0,0-7 1,-1 0 1,1 0-1,-1 0 1,1 0-1,-1 0 1,0 0-1,1 0 1,-1 0 0,0 0-1,0 0 1,0 0-1,0-1 1,0 1-1,0 0 1,0-1-1,0 1 1,0-1-1,0 1 1,0-1 0,0 1-1,0-1 1,0 0-1,-1 1 1,1-1-1,0 0 1,0 0-1,0 0 1,-1 0 0,1 0-1,0 0 1,0 0-1,0 0 1,0-1-1,-3 0 1,-3 0 29,0-1 0,0-1 0,0 1 1,0-1-1,1 0 0,-1-1 0,1 0 0,-1 0 1,1 0-1,0-1 0,-9-9 0,-53-61 227,60 67-260,0-2-1,2 1 0,-1-1 1,1 0-1,0 0 1,1-1-1,0 1 0,1-1 1,0 0-1,1-1 0,0 1 1,-1-17-1,4 25-7,0 0 1,0 0-1,1 0 1,0 0-1,0 0 1,0 0-1,0 0 1,0 0-1,0 0 1,1 1-1,-1-1 1,1 0-1,0 1 1,0 0-1,0-1 1,0 1-1,0 0 1,0 0-1,1 0 1,-1 0-1,1 0 1,-1 1-1,6-3 1,9-5-46,0 1 0,33-10 1,-25 10-114,-2 0-291,62-26-2255,-29 7-2620,-4-5-4758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171 278 13229,'-3'-10'2231,"1"3"-1700,-1 0 0,1 0 0,-2 1 0,1-1 1,-1 1-1,0-1 0,-6-7 0,8 12-424,1 1 0,-1-1 0,0 1 0,1-1 0,-1 1 0,0-1 0,0 1 1,0 0-1,0 0 0,0 0 0,0 0 0,0 0 0,0 0 0,-1 1 0,1-1 0,0 1 0,0-1 0,-1 1 0,1 0 1,0 0-1,0 0 0,-1 0 0,1 0 0,0 1 0,0-1 0,-1 1 0,1 0 0,0-1 0,0 1 0,0 0 1,0 0-1,0 0 0,0 0 0,-2 2 0,-1 2-71,0-1 0,0 1 1,1 0-1,0 0 0,0 0 0,0 1 0,0-1 1,1 1-1,0 0 0,0 0 0,1 0 0,0 0 1,-2 9-1,1-6 2,1 0 0,0 0 0,1 0 0,0 0-1,0 0 1,1 0 0,0 0 0,1 0 0,1 10 0,-1-18-22,-1 0-1,0 1 1,1-1-1,-1 0 1,1 0-1,0 0 1,-1 0-1,1 0 1,0 0-1,0 0 1,-1 0-1,1 0 1,0 0-1,0 0 1,0-1-1,0 1 1,0 0-1,0-1 1,0 1 0,1 0-1,-1-1 1,0 1-1,0-1 1,0 0-1,1 1 1,-1-1-1,0 0 1,0 0-1,1 0 1,-1 0-1,0 0 1,0 0-1,1 0 1,-1 0-1,0-1 1,0 1-1,1 0 1,-1-1 0,0 1-1,0-1 1,1 0-1,5-1 105,-1-1 1,0 0-1,-1 0 1,1-1-1,0 1 0,8-8 1,8-10 112,-2-1 0,0-1-1,-1 0 1,-1-2 0,16-29 0,-25 38-79,0-1 0,-2 1 0,0-2 0,0 1-1,-2-1 1,0 0 0,-1 0 0,-1 0 0,1-29 0,-18 74-571,8 11 414,1 0 0,1 0 0,3 0 0,3 39-1,-2-74-64,0 0 0,0-1-1,0 1 1,1-1-1,-1 1 1,1-1-1,0 1 1,-1-1-1,1 0 1,0 1-1,1-1 1,-1 0-1,0 0 1,1 0-1,-1 0 1,1 0-1,-1 0 1,1 0-1,0 0 1,0 0-1,0-1 1,0 1-1,0-1 1,0 0-1,1 1 1,-1-1-1,0 0 1,4 1-1,-1-1-580,-1 0 0,1 0 0,0-1 0,0 0 0,0 1 0,0-2-1,0 1 1,0 0 0,-1-1 0,1 0 0,0 0 0,0-1 0,-1 1 0,7-4-1,17-10-7416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142 101 12492,'0'0'10335,"-9"-2"-9081,6 1-1198,-1 0-1,0 1 0,0-1 1,1 1-1,-1 0 0,0 0 1,0 1-1,1-1 0,-1 1 1,0 0-1,1-1 0,-1 2 0,0-1 1,1 0-1,-1 1 0,1 0 1,0 0-1,0 0 0,0 0 1,0 0-1,0 0 0,0 1 1,0 0-1,1-1 0,-1 1 1,1 0-1,0 0 0,0 1 0,0-1 1,0 0-1,1 1 0,-1-1 1,1 1-1,0-1 0,-2 7 1,4-10-52,-1 0 0,0-1 0,1 1 0,-1 0 1,0 0-1,1-1 0,-1 1 0,0 0 0,1 0 1,-1 0-1,0 0 0,1-1 0,-1 1 0,1 0 1,-1 0-1,0 0 0,1 0 0,-1 0 0,1 0 1,-1 0-1,0 0 0,1 0 0,-1 0 0,1 0 1,-1 1-1,0-1 0,1 0 0,-1 0 0,0 0 1,1 0-1,-1 1 0,0-1 0,1 0 0,-1 0 1,0 1-1,1-1 0,-1 0 0,0 0 0,0 1 1,1-1-1,-1 0 0,0 1 0,0-1 0,1 0 1,-1 1-1,0-1 0,0 1 0,0-1 0,0 0 1,0 1-1,0-1 0,0 1 0,0-1 0,0 0 1,0 1-1,0-1 0,0 1 0,0-1 0,0 0 1,0 1-1,0 0 0,25-25 152,-20 17-139,0 1-1,0-1 1,-1 0-1,-1 0 1,1-1-1,-1 1 1,0-1-1,-1 0 1,1 0-1,1-12 1,-4 19-81,-14 21-86,-6 28 833,20-48-325,4-26 453,-1 21-817,-1 0-1,1 1 0,0-1 0,1 1 0,-1 0 1,1-1-1,0 2 0,0-1 0,0 0 1,9-5-1,-12 8 4,-1 1 1,1-1 0,-1 0-1,1 1 1,-1-1-1,1 0 1,-1 0 0,0 1-1,1-1 1,-1 0-1,0 0 1,0 0 0,0 0-1,1 1 1,-1-1-1,0 0 1,0 0 0,0 0-1,0 0 1,-1 1-1,1-1 1,0 0 0,0 0-1,0 0 1,-1 0-1,1 1 1,0-1 0,-1 0-1,0-1 1,1 1 16,-1-1 0,0 1 1,1-1-1,-1 1 0,0-1 0,0 1 1,0 0-1,-1-1 0,1 1 1,0 0-1,0 0 0,-1 0 1,-1-2-1,0 2 19,1 0 1,0 1-1,0-1 0,0 1 1,0-1-1,0 1 1,-1 0-1,1 0 0,0 0 1,0 0-1,0 0 1,-1 1-1,1-1 0,0 0 1,0 1-1,0 0 1,0 0-1,0-1 0,0 1 1,0 0-1,-3 3 1,1-1 2,0 0 1,1 1-1,-1 0 0,1-1 1,0 1-1,0 0 1,1 1-1,-1-1 1,-2 7-1,0 3 7,0-1 0,1 1 0,0 1-1,1-1 1,-2 27 0,4-39-44,1 0 0,0-1 0,0 1 0,0 0 0,0-1 0,0 1 1,0 0-1,0-1 0,1 1 0,-1 0 0,1-1 0,-1 1 0,1 0 0,-1-1 1,1 1-1,0-1 0,0 1 0,0-1 0,0 0 0,0 1 0,0-1 0,0 0 0,0 0 1,2 2-1,1-2-59,0 1 0,0-1 1,0 0-1,-1-1 0,1 1 0,1 0 1,-1-1-1,0 0 0,5-1 1,0 1-626,0 0 0,1-1 0,-1 0 0,12-4 0,18-9-4512,-1-4-2693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196 220 12876,'-10'2'5723,"-5"2"-4636,-1 1 1,2 1-1,-1 0 0,1 1 0,-27 16 1,36-19-1007,0-1 0,0 1 1,0 0-1,0 0 0,1 0 1,0 0-1,-1 1 0,2 0 1,-1 0-1,1 0 0,-1 0 1,1 0-1,1 1 0,-1-1 1,1 1-1,0 0 0,0 0 1,1 0-1,0 0 0,-1 8 1,3-13-82,0-1 1,0 0-1,0 1 1,1-1-1,-1 0 1,0 1-1,0-1 1,0 0-1,1 0 1,-1 0-1,0 0 1,0 0-1,0-1 1,1 1-1,-1 0 0,0 0 1,0-1-1,0 1 1,0-1-1,0 1 1,2-2-1,4-2 46,0-2 0,0 1-1,0-1 1,9-10-1,-13 12-183,1 0-1,0 0 0,-1 1 1,1-1-1,0 1 0,1-1 1,-1 1-1,0 1 0,1-1 0,0 1 1,0-1-1,0 1 0,0 1 1,0-1-1,10-1 0,-14 3 100,0 0 0,0 1 0,0-1 0,1 1 0,-1-1 0,0 1 0,0 0 0,0-1 0,0 1 0,0 0 0,0 0 0,0-1 0,-1 1 0,1 0 0,0 0 0,0 0 0,-1 0 0,1 0 0,0 0 0,-1 0 0,1 0 0,-1 1 0,0-1 0,1 0 0,-1 0 0,0 0 0,0 1 0,1-1 0,-1 0 0,0 0 0,0 2 0,1 49 169,-2-39-170,0 19 482,-2 1 1,-1-1 0,-2 0-1,-1 0 1,-13 35 0,-67 151 1737,87-218-2180,-1 3 19,0 0-1,-1 0 0,1 0 0,-1 0 1,0-1-1,0 1 0,0-1 0,0 1 1,0-1-1,0 0 0,0 1 0,-5 2 1,6-5-14,1 0 0,0 0 1,-1 0-1,1 0 0,0 1 0,-1-1 1,1 0-1,-1 0 0,1 0 1,0 0-1,-1 0 0,1 0 1,0 0-1,-1 0 0,1 0 0,-1 0 1,1-1-1,0 1 0,-1 0 1,1 0-1,0 0 0,-1 0 1,1-1-1,0 1 0,-1 0 0,1 0 1,0 0-1,-1-1 0,1 1 1,0 0-1,0-1 0,-1 1 1,1-1-1,-5-25 36,6 3-80,2-1-1,1 1 1,0 1-1,2-1 1,0 1-1,2 0 1,0 0-1,1 1 0,2 0 1,19-30-1,9-7-99,3 1-1,58-61 0,-89 109 145,-8 6-3,0 1-1,0 0 0,0-1 0,0 0 0,-1 0 0,1 0 0,-1 0 0,0 0 0,3-4 0,-5 7-49,-12-2 357,18-7 48,1 2-425,26-23 20,-27 26 71,-1 0-1,0 0 1,0-1-1,0 1 1,0-1-1,-1-1 1,0 1-1,6-9 1,-10 13-13,0 0 1,1 1-1,-1-1 1,0 1-1,1-1 0,-1 0 1,0 1-1,0-1 1,1 0-1,-1 1 0,0-1 1,0 0-1,0 1 1,0-1-1,0 0 0,0 1 1,0-1-1,0 0 0,0 1 1,0-1-1,0 0 1,-1 1-1,1-1 0,0 0 1,0 1-1,-1-1 1,1 1-1,0-1 0,-1 0 1,1 1-1,-1-1 1,1 1-1,-1-1 0,1 1 1,-1 0-1,1-1 1,-1 1-1,1-1 0,-1 1 1,0 0-1,1-1 1,-1 1-1,1 0 0,-1 0 1,0-1-1,1 1 1,-1 0-1,0 0 0,1 0 1,-1 0-1,0 0 1,1 0-1,-1 0 0,0 0 1,1 0-1,-2 1 1,2-1-12,0 0 0,-1 0 0,1 0 0,0 1 0,0-1 0,0 0 0,0 0 0,0 1 0,-1-1 0,1 0 0,0 0 0,0 1 0,0-1 0,0 0 0,0 0 0,0 1 0,0-1 0,0 0 0,0 0 0,0 1 0,0-1 0,0 0 0,0 0 0,0 1 0,0-1 0,0 0 0,0 1 0,0-1 0,0 0 0,1 0 0,-1 0 0,0 1 0,0-1 0,0 0 0,0 0 0,1 1 0,-1-1 0,0 0 0,0 0 0,0 0 0,1 0 1,-1 1-1,0-1 0,0 0 0,0 0 0,1 0 0,-1 0 0,10 11-22,-5-7 23,-1-1 0,0 1-1,0 0 1,0 0 0,0 0 0,-1 0-1,0 1 1,0 0 0,0-1 0,0 1-1,-1 0 1,1 1 0,-1-1-1,-1 0 1,1 1 0,1 8 0,0 8 4,-1 0 0,-2 42 0,-1-34 36,2-28 36,-1 0 0,0 0 0,0 0 0,0 0 1,0 0-1,-1 0 0,1 0 0,0 0 0,-1 0 0,1-1 0,-1 1 0,0 0 0,0 0 0,1 0 0,-1-1 0,0 1 0,-1 0 0,1-1 1,-2 2-1,1-29 623,2-214-608,0 239-129,2 36-207,-1-32 240,1-1 1,1 0-1,-1 0 0,0-1 1,0 1-1,1 0 1,-1-1-1,1 1 0,0-1 1,-1 0-1,1 0 1,0 0-1,0 0 1,0 0-1,-1-1 0,1 1 1,0-1-1,0 0 1,0 0-1,0 0 0,0 0 1,4-1-1,6 0-16,-1 0-1,1-1 0,-1 0 1,13-4-1,-10 1-23,0-1 0,-1-1 0,0 0 1,-1 0-1,17-13 0,-26 17 48,0 0 0,0 0 0,0-1 0,0 1 0,0-1 0,-1 0 0,0 0 0,0 0 0,0-1 0,0 1 0,-1-1 0,1 1 1,-1-1-1,0 0 0,-1 0 0,1 0 0,-1 0 0,0 0 0,0-6 0,-18 23-126,-2 12 137,1 2 0,-14 28-1,26-44 4,1 0-1,1 1 0,-1-1 0,2 1 0,0 0 1,0 0-1,1 0 0,-2 21 0,4-31-16,1 1 0,-1-1 0,1 1 1,-1-1-1,1 1 0,0-1 0,0 0 0,-1 1 0,1-1 0,0 0 0,0 0 0,0 1 1,0-1-1,1 0 0,-1 0 0,0 0 0,0-1 0,1 1 0,-1 0 0,0 0 1,1-1-1,-1 1 0,1 0 0,-1-1 0,1 0 0,-1 1 0,1-1 0,-1 0 0,1 0 1,-1 0-1,3 0 0,60 2 26,-50-3-56,-8 1 25,0-1 1,0 0-1,0-1 0,0 1 1,0-1-1,0 0 1,0-1-1,0 1 0,-1-1 1,1 0-1,-1-1 0,0 1 1,0-1-1,0 0 0,-1-1 1,1 1-1,-1-1 0,0 1 1,0-1-1,5-10 1,7-11 47,-2-1 0,-1 0 0,10-30 0,-16 40-11,-6 14-9,6-12 119,-1 1 0,-1-2 0,0 1 0,-1-1 0,3-30 0,-7 46-139,0-1-1,0 1 0,0 0 1,0 0-1,-1-1 0,1 1 1,0 0-1,0 0 0,0 0 1,0-1-1,-1 1 0,1 0 0,0 0 1,0 0-1,-1 0 0,1 0 1,0-1-1,0 1 0,-1 0 1,1 0-1,0 0 0,0 0 1,-1 0-1,1 0 0,0 0 1,0 0-1,-1 0 0,1 0 1,0 0-1,-1 0 0,1 0 0,0 0 1,0 0-1,-1 0 0,1 0 1,0 1-1,0-1 0,-1 0 1,1 0-1,0 0 0,0 0 1,0 0-1,-1 1 0,1-1 1,0 0-1,-14 8-29,1 7 16,0 0-1,1 1 0,1 1 0,0-1 0,2 2 0,0 0 0,0 0 1,-5 21-1,11-33-51,1 1-1,0-1 1,1 0 0,-1 0 0,1 1 0,1-1 0,-1 1 0,1-1 0,0 0 0,2 11 0,-1-14 16,-1-1-1,1 0 1,0 1 0,1-1 0,-1 0 0,0 1 0,1-1 0,-1 0 0,1 0-1,0 0 1,-1 0 0,1-1 0,0 1 0,0 0 0,0-1 0,0 1 0,1-1-1,-1 0 1,0 0 0,1 0 0,-1 0 0,1 0 0,-1 0 0,1 0 0,-1-1-1,1 0 1,-1 1 0,5-1 0,4 1-1015,-1-1-1,0 0 1,1 0-1,10-2 1,-15 1-311,1-1 1,-1 1-1,0-1 1,0-1-1,0 1 0,0-1 1,9-5-1,15-13-7360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75 4164,'8'-63'14574,"-8"62"-14442,0 1-1,0-1 1,0 1 0,0-1 0,0 1 0,0-1 0,-1 1-1,1-1 1,0 1 0,0-1 0,-1 1 0,1-1 0,0 1-1,-1 0 1,1-1 0,-1 1 0,1 0 0,0-1-1,-1 1 1,1 0 0,-1-1 0,1 1 0,-1 0 0,1 0-1,-1-1 1,1 1 0,-1 0 0,1 0 0,-1 0 0,1 0-1,-1 0 1,1 0 0,-1 0 0,1 0 0,-1 0 0,0 0-1,1 0 1,-1 0 0,1 0 0,-1 0 0,1 1 0,-1-1-1,1 0 1,-1 0 0,1 0 0,-1 1 0,1-1 0,0 0-1,-1 1 1,1-1 0,-1 0 0,1 1 0,-1 0 0,-27 17 655,19-9-670,0 0-1,0 1 1,1 0-1,-8 12 1,13-18-130,1 1 0,-1-1-1,1 1 1,0 0 0,0 0 0,0 0-1,1 0 1,-1 0 0,1 0 0,0 0-1,1 0 1,0 10 0,0-14-18,1 0-1,0 0 1,-1 0-1,1-1 1,0 1 0,0 0-1,0 0 1,0-1-1,0 1 1,-1-1 0,1 1-1,0-1 1,0 1-1,1-1 1,-1 1 0,0-1-1,0 0 1,0 0-1,0 0 1,0 1 0,0-1-1,0 0 1,0 0-1,1 0 1,1-1 0,33-1-536,34-13-1065,-53 10 1319,0 1 1,0 1-1,32-2 1,-49 5 368,0 0-1,1 0 1,-1 0 0,0 0 0,1 0 0,-1 0 0,1 0 0,-1 0 0,0 0 0,1 0 0,-1 0 0,0 1 0,1-1 0,-1 0 0,0 0 0,1 0 0,-1 0 0,0 1 0,1-1 0,-1 0 0,0 0 0,1 1 0,-1-1 0,0 0 0,0 0 0,1 1 0,-1-1 0,0 0 0,0 1 0,0-1 0,0 0 0,1 1-1,-1-1 1,0 1 0,0-1 0,0 0 0,0 1 0,0-1 0,0 0 0,0 1 0,-7 20 1259,-20 17-8,8-19-562,-2-1-1,-23 17 1,37-30-876,0 0 0,0-1 0,0 1 0,0-2 0,-1 1 0,0-1 0,1 0 0,-1-1 0,0 0 0,0 0 0,-12 0 0,9-3-3446,4-6-2604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122 476 11307,'6'-11'2674,"0"0"-1653,0 0 0,0-1-1,-1 1 1,-1-1 0,0-1-1,0 1 1,-1 0 0,-1-1 0,2-17-1,-4 29-956,0 0 0,-1 0 0,1-1 0,0 1 0,0 0 0,-1 0 0,1 0 0,-1 0 0,1 0 0,-1 0 0,1 0 0,-1 0 0,0 0 0,1 0 0,-1 0 0,0 0 0,0 1 0,1-1 1,-1 0-1,0 1 0,0-1 0,0 0 0,0 1 0,0-1 0,0 1 0,0-1 0,0 1 0,0 0 0,-1-1 0,1 1 0,0 0 0,0 0 0,0 0 0,0 0 0,0 0 0,-1 0 0,-1 0 0,-1 0-15,0 1 0,0-1 1,0 1-1,0 0 0,0 0 1,0 1-1,0-1 0,0 1 0,-7 4 1,3 0-38,1 0 0,0 1 0,0 0 0,0 0 0,1 0 0,0 1 0,1 0 0,-1 0 0,2 1 0,-6 11 0,7-13-17,-1 0-1,2 1 0,-1-1 1,1 1-1,0 0 0,1-1 1,0 1-1,0 0 0,1 0 1,0 0-1,0 0 0,1 0 1,1 10-1,-1-17 6,0 1 0,-1-1 0,1 0 0,0 1 0,0-1 0,0 0 0,0 0 0,0 1 0,0-1 0,0 0 0,1 0 0,-1 0 0,0 0 0,0-1 0,1 1 0,-1 0 0,1 0 0,-1-1 0,1 1 0,-1-1 0,1 1 0,-1-1-1,1 0 1,-1 0 0,1 1 0,-1-1 0,1 0 0,0 0 0,-1-1 0,1 1 0,-1 0 0,1 0 0,-1-1 0,1 1 0,1-2 0,4 1 19,0-1-1,0-1 0,0 0 1,0 0-1,-1 0 1,11-7-1,0-3 109,1-1 0,-2-1 0,0-1 0,26-33 0,-36 41-75,0-1 0,0 0 0,-1 0-1,0-1 1,0 0 0,-1 1 0,0-1-1,-1-1 1,0 1 0,-1 0 0,0-1-1,1-13 1,-8 6 25,-6 22-238,8-2 130,1 0-1,0 0 0,0 1 1,0-1-1,1 1 0,-1 0 1,1-1-1,-1 1 0,-1 4 1,2-1 18,-1-1 0,1 1 1,0 0-1,0 0 1,0 0-1,1 0 0,0-1 1,1 12-1,0-16 11,-1 0-1,0 0 1,1 0-1,-1 0 1,1 0-1,-1 0 1,1 0 0,-1 0-1,1-1 1,-1 1-1,1 0 1,0 0-1,0 0 1,0-1-1,-1 1 1,1 0-1,0-1 1,0 1-1,0 0 1,1 0 0,1-1 0,-1 1 0,1-1 1,-1 1-1,0-1 1,1 0-1,-1 0 1,1 0-1,-1-1 1,0 1-1,1 0 0,-1-1 1,0 0-1,3 0 1,4-3 15,-1 0 0,0 0 0,0-1 0,-1 0 0,0 0 0,1-1 0,-2 0 0,1 0 0,-1 0 0,0-1 0,7-10 0,8-12 94,25-46 0,-32 51-50,-2-1 0,-1-1 0,-1 0 0,-1-1-1,8-36 1,-54 221-707,-8 44 934,39-166-145,2 0 1,1 1-1,4 61 1,2-79-137,0-1 0,2 0 0,1 0 0,0 0 0,1-1 1,12 23-1,-11-26-6,-1 1 1,0 0-1,-1 0 1,-1 1 0,-1 0-1,0 0 1,0 0-1,0 21 1,-4-36 4,0-1 1,0 1-1,1 0 1,-1-1-1,0 1 1,0 0 0,-1-1-1,1 1 1,0 0-1,0-1 1,0 1-1,0-1 1,0 1-1,-1 0 1,1-1 0,0 1-1,-1-1 1,1 1-1,0-1 1,-1 1-1,1-1 1,0 1-1,-1-1 1,1 1-1,-1-1 1,1 0 0,-1 1-1,1-1 1,-1 0-1,1 1 1,-2-1-1,-18-6 132,15 3-115,0 0 1,0-1-1,1 1 0,-1-1 0,1 0 0,-6-8 0,-3-11-6,1-1-1,0 0 0,2-1 1,1 0-1,1-1 1,1 0-1,1 0 0,2-1 1,0 1-1,2-1 0,1-45 1,2 69-30,0-1 0,0 0 0,0 0 0,0 1 0,0-1 0,1 1 0,0-1 0,-1 1 0,1 0 0,0 0 0,1 0 0,-1 0 0,1 0 0,-1 0 1,1 0-1,0 1 0,0-1 0,0 1 0,0 0 0,0 0 0,1 0 0,-1 1 0,7-4 0,13-3-332,-1 0-1,44-8 1,-19 5-397,39-20-3204,-30 6-1642,18-14-7563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16335,'0'0'1757,"-2"10"10,1 0-1310,-2 4-62,1 0 0,0 0 1,1 0-1,1 18 1,0-30-357,0 1 0,0-1 0,1 1 0,-1-1-1,0 1 1,1-1 0,0 1 0,-1-1 0,1 0 0,0 1 0,0-1 0,1 0 0,-1 0 0,0 1 0,1-1 0,-1 0 0,1-1 0,0 1 0,-1 0 0,1 0 0,0-1 0,0 1 0,0-1 0,0 1-1,0-1 1,1 0 0,-1 0 0,0 0 0,1 0 0,-1 0 0,0-1 0,1 1 0,3 0 0,9-2 119,1 1 0,-1-2 0,0 0 1,0-1-1,0 0 0,0-2 0,0 1 0,-1-2 0,17-8 0,-12 6-118,0 0-1,0 1 0,1 2 0,27-6 1,-46 11-23,0 0 0,0-1 0,0 1 0,0 0 1,-1 0-1,1 0 0,0 0 0,0 0 0,0 0 1,0 0-1,0 1 0,0-1 0,0 0 0,0 0 1,0 1-1,-1-1 0,1 0 0,0 1 0,0-1 1,0 1-1,-1-1 0,1 1 0,0 0 0,0-1 1,-1 1-1,1 0 0,-1-1 0,1 1 0,-1 0 1,1 0-1,-1 0 0,1-1 0,-1 1 0,0 0 1,1 1-1,-1 39 658,0-36-634,-1-1 0,1 1 0,0 0 0,0-1-1,0 1 1,2 8 0,-1-11-32,0-1 1,0 0-1,0 0 0,1 0 0,-1 0 1,0 0-1,0 0 0,1 0 1,-1-1-1,0 1 0,1 0 1,-1-1-1,1 1 0,-1-1 1,1 1-1,-1-1 0,1 0 1,-1 0-1,1 1 0,-1-1 1,1 0-1,-1-1 0,1 1 1,2 0-1,38-8 137,-36 6-531,-1 0 0,0 0 1,0-1-1,0 0 0,0 0 0,0 0 1,8-8-1,-11 9-408,-1 0 0,1 0 1,0 0-1,-1 0 0,0 0 1,1-1-1,-1 1 0,0 0 0,0-1 1,0 1-1,0-1 0,0-4 1,0-13-9496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96 7559,'3'-15'3750,"0"-1"1,-1 0-1,1-29 0,-6 42-1169,-2 9-1866,-3 12-498,1 18 117,2-1-1,1 1 1,2 0 0,5 67 0,-1-18 116,1 10 108,26 160 0,-30-230-418,1-25-131,0 0 0,-1 1 1,1-1-1,0 0 0,-1 0 1,1 0-1,0 0 0,-1 0 1,1 0-1,-1 0 0,1 0 1,0 0-1,-1 0 0,1 0 1,0 0-1,-1-1 0,1 1 1,0 0-1,-1 0 0,1 0 1,0 0-1,-1-1 0,1 1 0,0 0 1,-1 0-1,1 0 0,0-1 1,0 1-1,-1 0 0,1-1 1,0 1-1,0 0 0,0-1 1,-1 1-1,-30-44 637,26 36-589,-4-5-40,1-1 0,0 0 0,2 0 1,-1 0-1,2-1 0,0 0 0,0 0 1,-4-31-1,9 39-25,-1 0 0,1-1-1,0 1 1,1 0 0,-1 0 0,1 0 0,1 1 0,-1-1 0,1 0-1,0 0 1,1 1 0,0-1 0,0 1 0,0 0 0,1 0 0,0 0 0,0 0-1,0 1 1,1-1 0,0 1 0,0 0 0,7-5 0,-1 3-16,0-1-1,1 2 1,0-1 0,0 2-1,0 0 1,1 0 0,18-4 0,-22 7-70,0 0 1,0 1 0,0 0 0,0 0-1,0 1 1,0 0 0,0 0 0,0 1-1,0 1 1,0-1 0,17 7 0,-22-6 73,-1 0-1,0 0 1,0 0 0,0 1 0,0-1 0,0 1 0,0 0 0,0 0 0,-1 0 0,0 0 0,0 1 0,0-1 0,0 0 0,0 1 0,0 0 0,-1-1 0,0 1 0,0 0 0,0 0 0,0 0-1,0-1 1,-1 1 0,0 0 0,0 0 0,0 7 0,-1 2 89,0 0-1,-1 0 0,0 0 1,-1 0-1,0 0 0,-8 18 1,5-83 1425,5 30-1323,0 7-124,-1-1 0,0 1 0,-1 1 0,-1-1 0,0 0 0,-1 1 0,-1 0 0,0 0 0,-15-24 0,21 37-122,0 40-197,0-37 272,0-1-1,1 1 1,-1 0-1,1-1 1,-1 1 0,1-1-1,0 1 1,0-1-1,0 1 1,0-1-1,0 0 1,0 1-1,0-1 1,0 0 0,0 0-1,0 0 1,1 0-1,-1 0 1,1 0-1,-1 0 1,1 0-1,-1 0 1,1-1 0,-1 1-1,1-1 1,-1 1-1,1-1 1,0 1-1,-1-1 1,1 0-1,2 0 1,65 3-14,-54-4 16,-4 1 2,-1 0 1,0-1 0,1 0 0,-1-1 0,0 0 0,0-1 0,0 0 0,0 0 0,-1-1 0,1 0 0,-1-1 0,0 0 0,16-13 0,-18 13-1,-2-1 1,1 0-1,-1 0 1,0 0-1,0-1 1,-1 1-1,0-1 1,0 0-1,0-1 1,-1 1-1,0-1 1,-1 1-1,1-1 1,-2 0-1,1 0 1,-1 0-1,0 0 1,-1-13-1,1 20-6,-1 0-1,0 0 1,0-1-1,0 1 0,0 0 1,0-1-1,0 1 1,-1 0-1,1 0 1,0-1-1,-1 1 0,1 0 1,-1 0-1,1 0 1,-1 0-1,1-1 1,-1 1-1,0 0 0,0 0 1,-1-1-1,2 2-5,-1 0 0,0 0-1,0-1 1,1 1 0,-1 0-1,0 0 1,0 0 0,1 0-1,-1 0 1,0 1 0,0-1-1,1 0 1,-1 0 0,0 0-1,0 1 1,1-1 0,-1 0-1,0 1 1,1-1 0,-1 0 0,0 1-1,1-1 1,-2 2 0,-2 1-18,0 1 1,0 0 0,0 0 0,1 0 0,0 0-1,0 1 1,0 0 0,-3 5 0,3-3 22,-32 89-53,33-87 61,0-1 1,0 1-1,1 0 0,0 0 1,1 0-1,0 0 0,0 0 1,1 0-1,2 12 1,-2-19-6,0 0 1,-1 0 0,1 0 0,0-1 0,0 1 0,1 0 0,-1-1-1,0 1 1,0 0 0,1-1 0,-1 0 0,1 1 0,-1-1-1,1 0 1,0 0 0,-1 0 0,1 0 0,0 0 0,0 0 0,0 0-1,0-1 1,0 1 0,0-1 0,0 1 0,0-1 0,0 0 0,0 1-1,0-1 1,0 0 0,0-1 0,0 1 0,0 0 0,0-1 0,0 1-1,4-2 1,2 0 11,0 0 1,1-1-1,-1 0 0,0 0 0,0-1 0,-1 0 0,9-6 1,0-3 7,0-1 1,0-1 0,-2 0-1,0-1 1,-1 0 0,19-31-1,-24 34 3,0 0 0,-2 0 0,0-1-1,0 0 1,-1 0 0,-1-1 0,0 1-1,-1-1 1,-1 0 0,1-17 0,-3 31-22,0 0-1,0 0 1,0 1 0,-1-1 0,1 0 0,0 0-1,-1 0 1,1 0 0,-1 0 0,1 0 0,-1 1 0,1-1-1,-1 0 1,1 0 0,-1 1 0,0-1 0,1 0 0,-1 1-1,0-1 1,0 0 0,0 1 0,1-1 0,-1 1-1,0 0 1,0-1 0,0 1 0,0 0 0,0-1 0,0 1-1,0 0 1,0 0 0,0 0 0,0 0 0,0 0-1,1 0 1,-1 0 0,0 0 0,0 0 0,0 1 0,0-1-1,0 0 1,0 0 0,0 1 0,0-1 0,-1 2 0,-2-1-13,-1 0 1,1 1 0,0-1 0,0 1-1,0 0 1,0 0 0,1 1-1,-1-1 1,-4 5 0,0 3 13,1 1 1,0 0-1,1 0 0,1 0 0,-1 1 1,2-1-1,0 1 0,0 1 1,1-1-1,1 0 0,0 1 0,0-1 1,1 22-1,1-31-20,0 0 1,0-1-1,1 1 1,-1-1-1,1 1 1,0 0-1,0-1 1,-1 1-1,2-1 1,-1 1-1,0-1 1,0 0-1,1 0 1,-1 1-1,1-1 1,0 0-1,0 0 1,0 0-1,0-1 1,0 1-1,0 0 1,0-1-1,0 0 1,1 1-1,-1-1 1,0 0-1,1 0 1,-1 0-1,1 0 1,0-1-1,-1 1 1,1-1-1,0 1 0,-1-1 1,1 0-1,3 0 1,4 0-498,0 0 0,0-1-1,0 0 1,-1-1 0,1 0 0,0 0-1,-1-1 1,19-7 0,8-11-4177,0-4-2654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127 352 10762,'2'-7'1626,"0"2"-725,-1 0 0,1 0-1,-1 0 1,0 0 0,0 0 0,0-1 0,-1 1 0,0 0-1,-1-9 1,1 14-810,-1-1 0,0 1 0,1 0 0,-1 0 0,1 0 0,-1-1 0,1 1 0,-1 0 0,0 0 0,1 0 0,-1 0 0,0 0 0,1 0 0,-1 0 0,1 0 0,-1 1 0,0-1 0,1 0 0,-1 0 0,1 0 0,-1 1 0,0-1 0,1 0 0,-1 0 0,1 1 0,-1-1 0,1 1 0,-1-1 0,1 0 0,-1 1 0,-16 12 558,7-5-454,1 1 1,0 0-1,1 1 0,0 0 0,0 0 1,1 1-1,0 0 0,1 0 0,1 1 1,0-1-1,0 1 0,1 0 0,-4 21 0,7-32-192,1 0 0,0-1-1,-1 1 1,1 0-1,0 0 1,0-1-1,0 1 1,-1 0 0,1 0-1,0 0 1,0-1-1,0 1 1,0 0-1,0 0 1,1 0 0,-1-1-1,0 1 1,0 0-1,0 0 1,1 0-1,-1-1 1,0 1 0,1 0-1,-1-1 1,1 1-1,-1 0 1,1-1-1,-1 1 1,1 0 0,-1-1-1,1 1 1,0-1-1,-1 1 1,1-1-1,0 0 1,-1 1 0,1-1-1,0 1 1,0-1-1,0 0 1,-1 0-1,1 0 1,0 1 0,0-1-1,-1 0 1,1 0-1,0 0 1,0 0-1,0 0 1,0 0 0,-1 0-1,1-1 1,0 1-1,0 0 1,-1 0-1,1-1 1,0 1 0,0 0-1,1-1 1,3-2 25,0 1 0,0-1 1,0 0-1,0 0 0,0-1 0,8-7 1,5-11 45,-1 0 0,0-1 0,-2-1 0,-1 0 0,-1-1 1,-1 0-1,9-30 0,-5 9 131,-3 0 1,-2-1-1,7-60 0,-25 144-450,-17 48 0,1-4 234,21-75 4,-6 23 109,0-1-1,3 2 1,0-1 0,2 0-1,1 1 1,2 38-1,0-67-97,0 1 0,0-1 0,0 0-1,1 1 1,-1-1 0,0 1 0,1-1-1,-1 0 1,1 1 0,0-1 0,-1 0-1,1 1 1,0-1 0,0 0 0,0 0-1,0 0 1,0 0 0,0 0 0,0 0-1,0 0 1,0 0 0,0 0 0,0 0-1,1-1 1,-1 1 0,2 0 0,0 0-49,0-1 1,0 0 0,0 0 0,-1 0 0,1 0 0,0 0 0,0 0 0,0-1 0,0 1 0,-1-1 0,1 0 0,4-2 0,3-1-742,-1-1 0,1 0 0,-1-1 0,0 0 0,0-1 0,8-7 0,12-19-4361,1-2-1034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78 15246,'-7'7'3091,"-55"42"1927,31-26-2573,-41 40 0,62-48-2419,22-15-43,23-17 179,7-19 229,33-24-135,-68 55-260,0 1-1,0 0 1,0 0 0,0 1-1,1 0 1,0 0-1,-1 1 1,1-1 0,9 0-1,-16 3 5,0 0-1,0 1 0,1-1 0,-1 0 0,0 0 0,0 1 0,0-1 0,0 1 0,0-1 0,0 1 0,0-1 0,0 1 0,0 0 1,0-1-1,0 1 0,0 0 0,-1 0 0,1 0 0,0 0 0,0-1 0,-1 1 0,1 0 0,0 0 0,-1 0 0,1 1 0,-1-1 1,0 0-1,1 0 0,-1 0 0,0 0 0,0 0 0,1 0 0,-1 1 0,0-1 0,0 0 0,-1 1 0,2 58 417,-2-36-210,1-23-196,0-1 1,0 1 0,0 0 0,0-1 0,0 1-1,0 0 1,0-1 0,1 1 0,-1 0-1,0-1 1,0 1 0,1 0 0,-1-1-1,0 1 1,1-1 0,-1 1 0,0-1-1,1 1 1,-1-1 0,1 1 0,-1-1-1,1 1 1,-1-1 0,1 0 0,-1 1 0,1-1-1,0 0 1,-1 1 0,2-1 0,21-3 261,22-21 136,-5-9-338,-30 24-139,0 0 0,1 0 0,0 1 1,0 1-1,1 0 0,-1 0 0,2 1 0,24-8 0,-37 13 56,1 1-1,0 0 0,-1 0 1,1 0-1,-1 0 1,1 0-1,0 0 0,-1 0 1,1 0-1,0 0 0,-1 0 1,1 0-1,-1 0 0,1 1 1,0-1-1,-1 0 0,1 0 1,-1 1-1,1-1 0,-1 0 1,1 0-1,-1 1 1,1-1-1,-1 1 0,1-1 1,-1 1-1,1-1 0,-1 1 1,0-1-1,1 1 0,-1-1 1,0 1-1,1 0 0,0 27-48,-17 27 193,0-6 355,16-49-477,1 1 0,-1-1-1,0 0 1,0 0 0,0 0-1,0 0 1,0 1 0,1-1-1,-1 0 1,0 0 0,0 0-1,0 0 1,0 0 0,1 1-1,-1-1 1,0 0 0,0 0-1,0 0 1,1 0 0,-1 0-1,0 0 1,0 0 0,1 0-1,-1 0 1,0 0 0,0 0-1,1 0 1,-1 0 0,0 0-1,0 0 1,0 0 0,1 0-1,-1 0 1,0 0 0,0 0-1,0-1 1,1 1 0,-1 0-1,0 0 1,0 0 0,0 0-1,1 0 1,-1-1 0,0 1-1,0 0 1,0 0 0,0 0-1,0 0 1,0-1 0,1 1-1,13-8 127,34-45 73,-41 45-274,-1-1 0,1 1 0,0 1-1,1-1 1,0 1 0,0 0 0,1 1-1,-1 0 1,18-9 0,-25 15 57,-1 0 0,1-1 0,-1 1 0,0 0 0,1 0 0,-1 0 0,1 0 0,-1 0 0,1 0 0,-1 0 0,1 0 0,-1 0 0,0 0 0,1 0 0,-1 0 0,1 0 0,-1 0 0,1 0 0,-1 0 0,0 0 0,1 1 0,-1-1 0,1 0 0,-1 0 0,0 0 0,1 1 0,-1-1 0,1 0 0,-1 1 0,0-1 0,0 0 0,1 1 0,-1-1 0,1 1 0,2 17-87,4 4 199,-6-21-95,0-1 1,0 0 0,0 1 0,0-1 0,0 0 0,0 0 0,1 0-1,-1 0 1,0 0 0,0 0 0,0 0 0,0 0 0,0-1-1,1 1 1,-1 0 0,0-1 0,0 1 0,0 0 0,0-1 0,0 0-1,0 1 1,0-1 0,0 0 0,0 1 0,-1-1 0,2-1 0,50-39 337,11-8-280,-57 45-113,-1 1 0,1 0 0,0 0 0,0 0-1,0 1 1,0 0 0,0 0 0,1 1 0,9-2 0,-16 3 35,1 0-1,-1 0 1,1 0 0,-1 0-1,1 0 1,-1 0 0,1 0-1,-1 0 1,1 0-1,-1 0 1,0 1 0,1-1-1,-1 0 1,1 0 0,-1 0-1,0 1 1,1-1 0,-1 0-1,1 0 1,-1 1 0,0-1-1,1 0 1,-1 1 0,0-1-1,0 0 1,1 1 0,-1-1-1,0 1 1,0-1 0,1 0-1,-1 1 1,0-1 0,0 1-1,-1 20-35,-14 17 281,5-22-133,8-14-98,0 1 0,0 0 0,0-1 0,0 1 0,1 0 1,-1 0-1,1 0 0,0 1 0,0-1 0,-1 6 0,13-24-7097,1-7-1238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4068,'6'-26'5892,"-1"-1"-1,1-40 1,-6 67-5846,0-1 1,0 1-1,0 0 0,-1 0 0,1 0 1,0-1-1,0 1 0,0 0 0,0 0 1,0-1-1,0 1 0,0 0 0,0 0 1,0 0-1,-1-1 0,1 1 0,0 0 1,0 0-1,0 0 0,0 0 0,0-1 0,-1 1 1,1 0-1,0 0 0,0 0 0,0 0 1,-1 0-1,1 0 0,0 0 0,0 0 1,-1-1-1,1 1 0,0 0 0,0 0 1,0 0-1,-1 0 0,1 0 0,0 0 0,0 0 1,-1 0-1,1 0 0,0 0 0,0 1 1,-1-1-1,-15 6 478,-12 11-385,19-11-115,1 1 0,0 0 0,1 0 0,0 1 0,0 0 0,0 0 0,1 1 0,0 0 0,1 0 0,0 0 0,0 1 0,1-1 0,1 1 0,-1 0 0,1 0 1,1 1-1,-2 11 0,4-20-19,0-1 0,0 1 0,0 0 1,0-1-1,0 1 0,0 0 0,1-1 0,-1 1 1,1 0-1,-1-1 0,1 1 0,-1-1 1,1 1-1,0-1 0,0 1 0,0-1 1,0 0-1,0 1 0,0-1 0,0 0 1,0 0-1,0 0 0,1 1 0,-1-1 0,0-1 1,1 1-1,-1 0 0,1 0 0,-1 0 1,1-1-1,-1 1 0,1-1 0,-1 1 1,1-1-1,0 0 0,-1 1 0,1-1 1,0 0-1,-1 0 0,1 0 0,0-1 0,2 1 1,3-1 78,-1 0 0,1 0 0,-1 0 1,1-1-1,-1 0 0,0 0 0,0 0 1,0-1-1,11-6 0,-8 2 101,0 0-1,0-1 0,-1 0 0,0 0 1,0 0-1,-1-1 0,0-1 1,0 1-1,-1-1 0,-1 0 1,0 0-1,0-1 0,-1 1 0,0-1 1,-1 0-1,0 0 0,0 0 1,-2-1-1,1 1 0,-1-21 1,-1 30-180,-1 1 1,1-1-1,-1 1 0,1-1 1,-1 1-1,0-1 1,0 1-1,1 0 1,-1-1-1,0 1 1,0 0-1,0 0 1,-1 0-1,1 0 0,0 0 1,0 0-1,0 0 1,-1 0-1,1 0 1,0 0-1,-1 1 1,1-1-1,-1 1 1,1-1-1,-1 1 1,1-1-1,-1 1 0,1 0 1,-1 0-1,0 0 1,1 0-1,-1 0 1,-1 0-1,1 0-99,-1 0 0,1 0 0,0 0 0,0 1 0,0-1 0,0 0 0,0 1 0,0 0 0,0-1 0,0 1 0,0 0 0,0 0 0,1 0 0,-1 0 0,0 1 0,0-1 0,1 0 0,-1 1 0,1-1 0,-1 1 0,1-1 0,0 1 0,0 0 0,-1-1 0,0 3 0,-2 20-2708,7-11-4442,6-12-316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40 4676,'0'0'11083,"-8"8"-8403,8-7-2642,-5 4 254,0-1 0,1 1 1,0 0-1,0 0 0,1 1 0,-1-1 0,1 1 1,0 0-1,1 0 0,-1 0 0,1 0 1,0 0-1,1 0 0,-1 1 0,0 11 1,2-16-266,0-1 1,0 1-1,0-1 1,0 1-1,0 0 1,1-1 0,-1 1-1,0-1 1,1 1-1,-1-1 1,1 1 0,-1-1-1,1 1 1,0-1-1,0 1 1,0-1-1,0 0 1,0 0 0,2 3-1,-2-4-19,1 1-1,-1-1 1,0 1-1,1-1 1,-1 0-1,1 0 1,-1 0-1,0 0 1,1 0 0,-1 0-1,1 0 1,-1 0-1,1-1 1,-1 1-1,0 0 1,1-1-1,-1 1 1,0-1-1,1 0 1,-1 1-1,0-1 1,0 0-1,0 0 1,0 0-1,2-1 1,9-9 31,0 0 0,0-1-1,-1 0 1,-1-1 0,0 0 0,-1-1 0,0 0 0,-1-1-1,-1 0 1,8-20 0,-13 25 20,-3 35-342,0-9 394,1 0-1,0 0 0,5 27 1,-5-40-204,1-1 1,-1 1 0,1 0-1,-1-1 1,1 1 0,0-1-1,0 0 1,0 1-1,1-1 1,-1 0 0,1 1-1,-1-1 1,1 0 0,0 0-1,-1 0 1,1 0 0,0-1-1,0 1 1,0 0-1,1-1 1,-1 0 0,0 1-1,1-1 1,-1 0 0,0 0-1,1 0 1,0 0-1,3 0 1,13-4-4627,-1-16-5541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13 163 9833,'0'0'2515,"-1"-8"-1,0 6-2118,-8-35 2015,9 35-2064,-1-1 0,1 1 0,-1 0 0,1-1 0,0 1 0,0-1 0,0 1 0,1-1 0,-1 1 1,0-1-1,1 1 0,-1 0 0,1-1 0,1-2 0,-2 5-304,1 0-1,-1 0 1,0 0 0,0-1 0,1 1 0,-1 0-1,0 0 1,0 0 0,1 0 0,-1 0-1,0 0 1,1 0 0,-1 0 0,0-1-1,0 1 1,1 0 0,-1 0 0,0 0-1,1 0 1,-1 0 0,0 1 0,0-1-1,1 0 1,-1 0 0,0 0 0,1 0-1,-1 0 1,0 0 0,0 0 0,1 1-1,-1-1 1,0 0 0,0 0 0,1 0 0,-1 1-1,0-1 1,0 0 0,0 0 0,1 0-1,-1 1 1,0-1 0,0 0 0,0 0-1,0 1 1,0-1 0,0 0 0,0 1-1,1-1 1,-1 0 0,0 0 0,0 1-1,0 0 1,8 23-79,-4-15 224,-4-7-184,1-1-1,0 1 1,0 0-1,0-1 1,0 1-1,0-1 0,0 1 1,0-1-1,0 1 1,1-1-1,-1 0 1,1 0-1,-1 0 1,1 1-1,-1-1 1,1-1-1,-1 1 0,1 0 1,0 0-1,0-1 1,-1 1-1,1-1 1,3 1-1,-1-1 5,-1 0 0,0-1 0,0 1 0,0-1 0,0 0 0,0 0 0,0 0 0,-1 0 0,1-1 0,0 1 0,0-1 0,-1 1 0,3-3 0,4-4 9,0 1-1,-1-1 0,0-1 1,0 0-1,-1 0 0,10-16 1,-15 21-2,1 0 1,-1 0-1,0-1 1,0 1-1,-1-1 1,1 1-1,-1-1 1,0 1-1,0-8 1,-1 11 26,-2 5-44,0 1 0,0-1 0,1 1 0,-1 0 0,1 0 0,0 0 0,1 0 0,-1 0 0,1 0 0,0 6 0,-1 3-2,0-5-34,0 39-908,1-47 876,0 0-1,1 1 1,-1-1 0,0 0 0,0 1 0,1-1-1,-1 0 1,1 0 0,-1 1 0,1-1 0,0 0-1,-1 0 1,1 0 0,0 0 0,0 0 0,0 0-1,0 0 1,0 0 0,0 0 0,0-1-1,0 1 1,0 0 0,0 0 0,0-1 0,0 1-1,1-1 1,-1 1 0,0-1 0,0 0 0,3 1-1,8-3-4957,0-12-5446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8 165 8712,'0'0'1730,"0"-9"816,0-31 926,0 15 2324,-3 73-2373,1-37-3240,1 1 0,0-1 0,1 1-1,0 0 1,1-1 0,3 15 0,-4-25-172,0 0 1,1 0-1,-1 0 1,0-1-1,1 1 1,-1 0-1,1 0 1,-1 0-1,1 0 1,-1-1 0,1 1-1,0 0 1,-1-1-1,1 1 1,0 0-1,-1-1 1,1 1-1,0-1 1,0 1-1,0-1 1,0 1-1,0-1 1,-1 0-1,1 1 1,2-1-1,27-5 260,22-25 285,-34 15-454,-2-1 1,19-22-1,-20 21-53,0 1 0,27-21 0,-38 80-65,-4 18 347,0-60-323,0-1 1,0 1-1,1 0 1,-1-1-1,0 1 0,0-1 1,1 1-1,-1-1 1,0 1-1,1-1 0,-1 1 1,0-1-1,1 1 1,-1-1-1,1 1 0,-1-1 1,1 0-1,-1 1 1,1-1-1,-1 0 1,1 1-1,-1-1 0,1 0 1,0 0-1,-1 1 1,1-1-1,-1 0 0,1 0 1,0 0-1,-1 0 1,1 0-1,-1 0 0,1 0 1,0 0-1,-1 0 1,1 0-1,0 0 0,-1 0 1,1-1-1,-1 1 1,1 0-1,-1 0 1,1-1-1,0 1 0,-1 0 1,1-1-1,-1 1 1,1-1-1,28-17 493,-11-2-235,27-40 0,-30 39-198,35-40-1,-50 61-71,0-1 0,1 1 0,-1-1 0,0 1 0,1-1-1,-1 1 1,1-1 0,-1 1 0,0-1 0,1 1 0,-1-1 0,1 1 0,-1 0 0,1-1 0,-1 1-1,1 0 1,0 0 0,-1-1 0,1 1 0,-1 0 0,1 0 0,0 0 0,-1 0 0,1 0-1,-1-1 1,1 1 0,0 0 0,-1 0 0,1 1 0,0-1 0,-1 0 0,1 0 0,-1 0-1,1 0 1,0 1 0,-1-1 0,1 0 0,-1 0 0,1 1 0,-1-1 0,1 0 0,-1 1 0,1-1-1,-1 1 1,1-1 0,-1 0 0,0 1 0,1-1 0,-1 1 0,0 0 0,1-1 0,-1 1-1,0-1 1,1 1 0,-1-1 0,0 1 0,0 0 0,0-1 0,0 1 0,0-1 0,0 1-1,0 0 1,0-1 0,0 1 0,0 0 0,3 51-85,-4-45 118,1 87-2207,6-106-4909,2-2 2275,-4-16-10445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3716,'0'0'20787,"29"47"-25944,-11-38-1313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175 346 8872,'0'0'6956,"-10"-3"-3699,-1 0-2560,1 0 0,-1 1 0,1 0 0,-1 0 0,0 1 0,-13 0 0,20 1-619,1 1-1,0-1 0,-1 1 0,1 0 0,0 0 0,0 0 0,0 0 0,0 0 0,0 1 1,0-1-1,0 1 0,0 0 0,0 0 0,1 0 0,-1 0 0,1 0 0,-1 1 1,1-1-1,0 1 0,0-1 0,0 1 0,1 0 0,-1 0 0,0 0 0,1 0 0,0 0 1,0 0-1,-1 6 0,1-6-45,0-1 1,0 1-1,1 0 1,-1-1-1,1 1 1,0 0-1,0 0 1,0 0-1,0-1 1,1 1-1,0 5 1,0-7-15,-1 0 0,0 0 0,1 0 0,-1 0 0,1 0 0,0 0 1,-1-1-1,1 1 0,0 0 0,-1 0 0,1-1 0,0 1 0,0 0 1,0-1-1,0 1 0,-1 0 0,1-1 0,0 0 0,0 1 0,0-1 1,2 1-1,1-1 21,-1 0 0,1 0 0,-1 0 1,1 0-1,-1-1 0,1 0 0,-1 0 0,0 0 1,1 0-1,-1 0 0,0 0 0,0-1 0,0 0 1,0 0-1,0 0 0,0 0 0,4-4 1,2-2 25,-1-1 1,1-1 0,-2 1 0,1-1 0,-1 0 0,-1-1-1,0 0 1,0 0 0,-1 0 0,-1-1 0,0 0 0,0 1-1,-1-2 1,-1 1 0,0 0 0,0 0 0,-1-23 0,-1 35-67,0 0 0,0 0 0,0 0 0,0 0 0,0 0 1,0 0-1,0-1 0,0 1 0,0 0 0,0 0 0,0 0 1,0 0-1,0-1 0,0 1 0,0 0 0,0 0 0,0 0 1,0 0-1,0 0 0,0-1 0,0 1 0,0 0 0,0 0 1,0 0-1,0 0 0,-1 0 0,1 0 0,0 0 0,0-1 1,0 1-1,0 0 0,0 0 0,0 0 0,0 0 0,-1 0 0,1 0 1,0 0-1,0 0 0,0 0 0,0 0 0,0 0 0,-1 0 1,1 0-1,0 0 0,0 0 0,0 0 0,0 0 0,0 0 1,-1 0-1,1 0 0,0 0 0,0 0 0,0 0 0,0 0 1,-10 8-102,-6 12-55,13-13 162,0 0 0,0 1 0,1-1 0,0 0 0,0 1 0,1-1 0,0 1 0,1 0 0,-1-1 0,1 1 0,1 0-1,1 11 1,-2-18 8,1-1 0,0 1 0,-1 0 0,1 0 0,0-1 0,-1 1 0,1-1 0,0 1 0,-1 0-1,1-1 1,0 0 0,0 1 0,0-1 0,0 1 0,0-1 0,-1 0 0,1 0 0,0 1-1,0-1 1,0 0 0,0 0 0,0 0 0,0 0 0,0 0 0,0 0 0,0 0 0,0-1 0,0 1-1,-1 0 1,2-1 0,28-12 538,-18 3-435,-2-1 1,1 0 0,-1 0 0,13-21-1,-18 25-119,-1 0-1,0 0 1,0 0-1,-1 0 1,0-1-1,0 1 0,0-1 1,-1 0-1,0 0 1,0-11-1,-24 46-305,17-17 321,1-1 1,0 1 0,0-1-1,1 1 1,0 0 0,1 0 0,0 1-1,1-1 1,0 0 0,1 1 0,0-1-1,1 11 1,0-19-5,-1 0 0,1-1 0,-1 1 0,1-1 1,0 1-1,0-1 0,0 1 0,0-1 0,0 0 0,0 1 0,0-1 0,0 0 0,1 0 0,-1 0 1,0 0-1,1 0 0,-1 0 0,1 0 0,-1 0 0,1-1 0,-1 1 0,1-1 0,-1 1 1,1-1-1,0 1 0,-1-1 0,1 0 0,0 0 0,-1 0 0,1 0 0,0 0 0,-1 0 0,1 0 1,0-1-1,1 0 0,3 0 15,0 0 0,0 0 1,0-1-1,0 0 0,-1 0 1,1-1-1,-1 1 1,9-6-1,-5 1-2,-1 0 0,1 0 0,-1-1 0,-1 0 0,1 0 0,-1-1 0,-1 0 0,0 0 1,0-1-1,-1 1 0,0-1 0,0-1 0,-1 1 0,-1 0 0,0-1 0,0 0 0,-1 0 0,1-15 0,-3 26-24,0 0 1,1 0-1,-1 0 0,0 0 0,0-1 1,0 1-1,0 0 0,0 0 0,0 0 0,0 0 1,0-1-1,0 1 0,-1 0 0,1 0 1,0 0-1,0 0 0,0 0 0,0-1 0,0 1 1,0 0-1,0 0 0,0 0 0,0 0 1,0 0-1,-1-1 0,1 1 0,0 0 0,0 0 1,0 0-1,0 0 0,0 0 0,0 0 1,-1 0-1,1 0 0,0 0 0,0 0 0,0-1 1,0 1-1,-1 0 0,1 0 0,0 0 1,0 0-1,0 0 0,0 0 0,-1 0 0,1 0 1,0 0-1,0 0 0,0 0 0,0 1 1,0-1-1,-1 0 0,-11 7-79,-6 13 18,12-11 60,0 0 0,0 0 0,1 0 0,1 1 0,0 0 0,0 0 0,1 0 1,0 1-1,1-1 0,-2 13 0,4-21 6,1-1 0,-1 0 1,0 0-1,1 0 0,-1 0 1,0 0-1,1 0 0,-1 0 0,1 0 1,0 0-1,-1 0 0,1 0 1,0 0-1,-1 0 0,1-1 0,0 1 1,0 0-1,0 0 0,0-1 0,0 1 1,0-1-1,0 1 0,0-1 1,0 1-1,0-1 0,0 0 0,0 1 1,0-1-1,0 0 0,0 0 1,1 0-1,-1 0 0,0 0 0,0 0 1,0 0-1,0 0 0,0 0 1,0 0-1,1-1 0,0 0 0,5 1 17,-1-2-1,1 1 0,-1-1 0,1 0 1,10-5-1,15-12-75,-25 14-25,1 0 0,-1 1 0,1-1-1,0 2 1,0-1 0,1 1 0,-1 0 0,1 1-1,-1 0 1,12-2 0,-19 5 79,0-1-1,0 0 1,0 1 0,0-1-1,0 1 1,0-1 0,0 1 0,-1 0-1,1-1 1,0 1 0,0 0-1,-1-1 1,1 1 0,0 0-1,-1 0 1,1 0 0,-1 0 0,1-1-1,-1 1 1,1 0 0,-1 0-1,0 0 1,0 0 0,1 0-1,-1 0 1,0 0 0,0 0 0,0 0-1,0 2 1,2 40 2,-2-29 559,6-29 820,3-21-1191,-2 1 0,-1-2 0,-2 1 0,-1-63-1,-3 97-190,0 1-1,1 0 0,-1-1 0,0 1 0,1 0 0,0 0 0,-1-1 0,1 1 0,0 0 0,0 0 0,-1 0 0,1 0 0,0 0 0,0 0 0,0 0 0,0 0 0,0 0 0,0 1 0,1-1 0,-1 0 0,0 1 0,0-1 1,1 1-1,-1-1 0,0 1 0,0-1 0,1 1 0,-1 0 0,0 0 0,3 0 0,51-4-530,-41 4 102,-10 0 300,56-5-2930,-21-5-2560,-7-4-3425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13869,'0'0'140,"0"0"-1,0 0 1,0-1-1,0 1 1,0 0-1,1 0 1,-1 0-1,0 0 1,0 0-1,0 0 1,0 0-1,0 0 1,1 0-1,-1 0 1,0 0-1,0 0 1,0 0-1,0 0 1,1 0-1,-1 0 1,0 0-1,0 0 1,0 0 0,0 0-1,1 0 1,-1 0-1,0 0 1,0 0-1,0 0 1,0 0-1,0 0 1,1 1-1,-1-1 1,0 0-1,0 0 1,0 0-1,0 0 1,0 0-1,0 0 1,0 0-1,1 1 1,-1-1-1,0 0 1,0 0-1,0 0 1,0 0-1,0 0 1,0 1-1,0-1 1,0 0-1,0 0 1,0 1-1,6 16 1986,1 18-887,8 130 2104,-15-164-3333,0 0 0,0 0 0,0 0 0,0 0 0,0 0 0,0-1-1,0 1 1,1 0 0,-1 0 0,0 0 0,1-1 0,-1 1 0,1 0 0,-1-1 0,1 1 0,-1 0 0,1-1 0,-1 1 0,1 0 0,0-1 0,-1 1 0,1-1 0,0 1 0,-1-1 0,1 1 0,0-1 0,0 0 0,1 1 0,-1-1 12,1 0-1,-1 0 1,1-1 0,-1 1 0,1-1 0,-1 1 0,1-1 0,-1 1 0,1-1 0,-1 0 0,0 1 0,1-1 0,-1 0 0,2-2 0,4-3 99,-1 0 0,1-1 0,-1 0 0,7-10 0,4-12-23,-2 0 1,0-1-1,-3 0 0,12-40 0,-25 82-166,0 0-1,0-1 1,1 1 0,2 21 0,0 4 89,-2-26-9,0-5-11,-1 1 0,1-1-1,1 1 1,0-1 0,1 10 0,-1-15 5,-1 0 1,0-1-1,1 1 1,-1 0-1,0 0 1,1 0-1,-1 0 1,1-1-1,-1 1 1,1 0-1,0 0 1,-1-1-1,1 1 1,0 0-1,0-1 1,-1 1-1,1-1 1,0 1-1,0-1 1,0 1-1,-1-1 0,1 0 1,0 1-1,0-1 1,0 0-1,0 0 1,0 0-1,0 0 1,0 0-1,0 0 1,0 0-1,0 0 1,0 0-1,0 0 1,0 0-1,-1 0 1,1-1-1,0 1 1,0 0-1,0-1 1,0 1-1,0-1 1,-1 1-1,2-2 1,5-1 65,-1-1 1,-1 0 0,1-1 0,0 1 0,-1-1 0,0 0-1,0-1 1,-1 1 0,5-7 0,38-64 173,-31 50-205,-4 3 19,-10 17-57,1 1 0,0 0 0,0 0 0,0-1 0,0 2 0,1-1 0,0 0-1,0 1 1,0-1 0,6-3 0,-10 8-9,1 0 0,-1 0 0,1 0-1,-1 0 1,1 0 0,-1 0-1,1 0 1,-1 1 0,1-1 0,-1 0-1,1 0 1,-1 1 0,0-1 0,1 0-1,-1 1 1,1-1 0,-1 0 0,0 1-1,1-1 1,-1 0 0,0 1-1,1-1 1,-1 1 0,0-1 0,0 1-1,1-1 1,-1 1 0,0-1 0,0 1-1,0-1 1,0 1 0,0-1 0,0 1-1,0-1 1,0 1 0,0-1 0,0 1-1,0-1 1,0 1 0,0 0-1,2 29-11,-1-26 0,-1 29 20,0-25 2,-1 1 0,2 0 0,-1 0 1,1 0-1,1 0 0,0 0 0,3 10 1,-5-19-67,1 1 0,-1 0 0,1-1 0,-1 1 0,1-1 1,-1 1-1,1 0 0,0-1 0,-1 0 0,1 1 0,0-1 0,0 1 1,-1-1-1,1 0 0,0 1 0,0-1 0,0 0 0,-1 0 1,1 0-1,0 1 0,0-1 0,0 0 0,-1 0 0,1 0 0,0 0 1,0-1-1,0 1 0,0 0 0,-1 0 0,1 0 0,0-1 0,0 1 1,0 0-1,-1-1 0,1 1 0,0-1 0,-1 1 0,1-1 1,0 1-1,-1-1 0,1 1 0,-1-1 0,1 0 0,-1 1 0,1-2 1,30-31-5619,-28 30 4846,18-24-5838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11819,'0'0'14382,"26"-16"-28668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72 16528,'-8'3'3283,"-14"5"-1898,1 1 0,0 2 1,1 0-1,-27 19 0,39-24-1282,1-1 0,-1 1 0,1 1 0,1-1 0,-1 1 0,1 0 0,0 1 0,0 0 0,1 0 1,0 0-1,1 0 0,0 1 0,0-1 0,-3 14 0,7-22-100,-1 1 1,1 0 0,0 0 0,0 0-1,-1 0 1,1 0 0,0-1-1,0 1 1,0 0 0,0 0-1,0 0 1,0 0 0,1 0 0,-1 0-1,0-1 1,0 1 0,1 0-1,-1 0 1,0 0 0,1-1-1,-1 1 1,1 0 0,-1 0 0,1-1-1,-1 1 1,1 0 0,0-1-1,-1 1 1,1-1 0,0 1-1,0 0 1,1 0 16,0-1 0,1 1 0,-1-1 0,0 0-1,0 0 1,0 1 0,0-1 0,1-1 0,-1 1 0,0 0 0,0 0-1,3-2 1,5 0 124,-1-1-1,0-1 1,0 1 0,16-10-1,-10 3-2,-1-1 0,0-1 0,-1 0 0,0 0 0,18-24 0,-25 29-96,-1-1-1,0 0 1,0 0-1,0 0 1,-1 0-1,-1-1 1,1 0 0,-1 1-1,-1-1 1,1-1-1,-2 1 1,2-15-1,-3 21-53,0 1 0,-1 0-1,1 0 1,-1 0 0,1 0-1,-1-1 1,0 1 0,1 0-1,-1 0 1,0 1 0,-1-1-1,1 0 1,0 0 0,-1 0-1,1 1 1,0-1 0,-1 1-1,0-1 1,1 1-1,-1-1 1,0 1 0,0 0-1,0 0 1,0 0 0,0 0-1,0 0 1,0 1 0,0-1-1,0 0 1,0 1 0,0 0-1,-1-1 1,1 1 0,0 0-1,0 0 1,0 0 0,-1 1-1,1-1 1,0 0-1,-2 1 1,0 0-87,1-1 0,0 1 0,0-1 0,0 1 0,-1 0 0,1 0 1,0 0-1,0 1 0,0-1 0,1 1 0,-1-1 0,0 1 0,1 0 0,-1 0 0,1 0 0,-1 1 0,1-1 0,0 1 0,0-1 0,0 1 0,0-1 0,0 1 0,1 0 1,-1 0-1,1 0 0,0 0 0,0 0 0,-1 5 0,2-6-107,-1 0 0,1-1 1,0 1-1,0 0 0,0 0 0,0 0 1,0-1-1,0 1 0,0 0 0,1 0 1,-1 0-1,1-1 0,-1 1 0,1 0 1,0 0-1,-1-1 0,1 1 0,0-1 1,0 1-1,0-1 0,0 1 0,1-1 1,-1 0-1,0 1 0,1-1 0,-1 0 1,1 0-1,-1 0 0,1 0 1,2 1-1,3 0-863,0-1 1,0 0-1,0 0 1,0 0-1,0-1 1,-1 0 0,10-2-1,28-2-4491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160 310 12812,'-11'3'3262,"2"0"-2806,0 0 1,1 0-1,-1 1 1,1 0-1,0 0 0,0 1 1,0 0-1,1 0 1,0 1-1,0 0 1,0 0-1,1 1 0,-1 0 1,2 0-1,-1 1 1,1-1-1,0 1 1,1 0-1,-6 13 1,9-18-405,0-1 0,0 1 0,1-1 0,-1 1 0,1-1 0,-1 1 0,1-1 0,0 1 0,0 0 0,0-1 0,0 1 0,0 0 0,1-1 0,-1 1 0,1-1 0,0 1 0,-1 0 0,1-1 0,0 0 0,1 1 1,-1-1-1,3 4 0,-2-4-15,0-1-1,1 0 1,-1 1 0,0-1 0,1-1 0,-1 1 0,1 0 0,-1 0 0,1-1 0,-1 1-1,1-1 1,-1 0 0,1 0 0,0 0 0,-1 0 0,1 0 0,-1-1 0,1 1 0,-1-1-1,1 0 1,-1 1 0,1-1 0,-1 0 0,5-3 0,2-1 93,1-1 1,-1 0-1,-1 0 1,1-1-1,-1 0 1,0-1-1,-1 0 1,0 0-1,0 0 1,-1-1-1,0 0 1,0 0-1,5-13 1,3-6 75,-2-1 1,-1 0 0,10-43-1,-14 43-105,-2-1 1,-1 1-1,-2 0 1,-2-54-1,0 82-99,1 0 0,-1-1 0,0 1 0,0 0 0,-1 0 0,1 0 0,0 0 0,0 0 0,-1 0 0,1-1 0,0 1 0,-1 0 0,1 0-1,-1 0 1,1 0 0,-1 0 0,0 0 0,1 1 0,-1-1 0,0 0 0,0 0 0,0 0 0,1 1 0,-1-1 0,0 0 0,0 1 0,-1-1 0,1 1 0,0 0 0,0 0 0,0 0 0,0 1 0,0-1 0,0 0 0,1 1-1,-1-1 1,0 1 0,0-1 0,0 1 0,1 0 0,-1-1 0,0 1 0,1 0 0,-1-1 0,0 1 0,1 0 0,-1 0 0,1 0 0,0-1 0,-1 1 0,1 0 0,-1 0 0,1 0 0,0 0 0,0 0 0,0 0 0,-1 0 0,1 0 0,0 1 0,-7 31 144,2 1 1,1-1 0,2 1 0,1-1 0,6 63-1,-4-89-106,1 0 0,0-1-1,0 1 1,0-1-1,1 0 1,0 1-1,1-1 1,-1-1-1,1 1 1,0 0-1,0-1 1,1 0-1,-1 0 1,1 0-1,8 6 1,-8-8-147,-1-1 0,0 1 0,1-1 0,-1 1-1,1-1 1,0 0 0,0-1 0,0 0 0,7 2 0,-8-3-318,0 1-1,1-1 1,-1 0 0,1-1 0,-1 1 0,0-1-1,1 0 1,-1 0 0,0 0 0,0 0-1,8-4 1,5-8-4305,-1-4-2450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16848,'0'0'9492,"11"7"-8878,-2-1-491,-7-4-97,1 1 0,0-1 1,1 1-1,-1-1 0,0 0 0,1 0 0,-1-1 0,1 1 0,-1-1 0,1 0 0,0 0 1,-1 0-1,1 0 0,0 0 0,0-1 0,0 0 0,0 0 0,0 0 0,6-1 0,0-2 79,-1-1 0,0 0-1,0-1 1,-1 0-1,0 0 1,1-1 0,-2 0-1,1 0 1,-1-1-1,0 0 1,0 0 0,-1-1-1,0 0 1,0 0-1,-1 0 1,0-1 0,0 1-1,-1-1 1,0 0-1,-1-1 1,0 1-1,0-1 1,-1 1 0,0-1-1,-1 0 1,0-19-1,-1 28-101,0 0 0,0 0 1,0 0-1,-1 0 0,1 0 0,0 0 0,-1 0 0,1 0 0,-1 0 0,1 0 0,-1 0 0,1 0 0,-1 0 0,0 0 0,1 1 0,-1-1 0,0 0 0,0 0 0,1 1 0,-1-1 0,0 0 0,0 1 0,0-1 0,0 1 0,0-1 0,0 1 0,0 0 0,0-1 0,0 1 0,0 0 0,0 0 0,0 0 0,0-1 0,-1 1 0,1 0 0,0 1 0,0-1 0,0 0 0,0 0 0,0 0 0,0 1 0,0-1 0,0 0 0,0 1 0,0-1 0,0 1 0,0-1 0,-1 2 0,-4 1-15,0 0-1,0 0 1,0 0-1,1 1 1,0 0-1,0 0 1,-5 5 0,-13 18-47,-38 57 0,52-70 65,1 0 0,1 0 0,0 1 1,1 0-1,1 0 0,-6 27 0,10-40-3,1 1 1,0 0-1,-1-1 1,1 1-1,0-1 0,0 1 1,0 0-1,1-1 1,-1 1-1,0 0 1,1-1-1,0 1 1,0-1-1,0 1 1,0-1-1,0 1 1,0-1-1,1 0 0,-1 0 1,1 0-1,-1 1 1,3 1-1,0-2 15,-1 1 0,1-1-1,-1 0 1,1 0 0,0-1-1,0 1 1,0-1 0,0 0-1,0 0 1,0 0 0,0 0-1,8-1 1,2 1-113,0-2 1,0 0-1,0-1 0,0 0 0,0-1 1,-1 0-1,21-9 0,36-25-3082,-28 4-1733,-13 2-1769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12107,'0'0'4394,"0"-8"-166,1 6-4345,2-25 4573,-2 22-1807,-1 20-1704,-5 69 212,1-31-642,2 1 0,7 69-1,-4-109-499,1 0 0,1 0 0,0-1 0,1 1 0,0-1-1,1 1 1,0-1 0,1-1 0,1 1 0,0-1 0,1 0-1,0-1 1,16 19 0,16-1-482,-38-27 164,0-1 1,0 0-1,0 0 0,0 0 1,1 0-1,-1 0 0,0 0 1,1-1-1,-1 1 0,1-1 1,-1 1-1,1-1 1,-1 0-1,0 0 0,1 0 1,-1 0-1,4-1 0,0-9-6418,-5-10-6609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1 721 13068,'0'0'7848,"13"6"-6893,-4-3-792,0 0-1,0 0 1,0-1-1,1 0 1,-1-1-1,1 0 0,-1-1 1,1 1-1,0-2 1,-1 1-1,1-2 1,-1 1-1,18-6 1,725-240 2264,-621 200-2356,787-297-1167,-832 311 991,83-28-1833,-209 72-571,-12 1-3080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5285,'0'0'18604,"10"6"-17301,33 17-749,-1 3 0,-2 1 0,-1 2 0,53 50 0,-88-75-874,0 0-1,0-1 0,0 0 0,1 0 0,-1 0 1,1-1-1,-1 1 0,1-1 0,0 0 0,9 2 1,-10-3-250,0-1 1,-1 1 0,1-1 0,0 0 0,0 0-1,0-1 1,-1 1 0,1-1 0,0 0 0,-1 0-1,1 0 1,0 0 0,-1 0 0,1-1 0,-1 0-1,0 0 1,0 0 0,1 0 0,-1 0 0,-1-1-1,1 1 1,0-1 0,4-5 0,16-23-6040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4644,'0'0'18509,"-9"3"-17570,5-1-854,-1 0-1,1 0 0,0 0 1,0 1-1,0-1 1,0 1-1,1 0 0,-1 1 1,1-1-1,-1 0 1,-3 6-1,-31 58 830,3 9 430,-40 128-1,41-57-2999,28-108-3600,-1 70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5765,'2'0'11697,"2"1"-7342,13-1-5304,-16 0 2278,44-4-9,0-1 1,45-12-1,-40 7-1480,59-4 0,-47 15-2661,-60-1 2483,-1 0 0,0 0 0,1 0 0,-1 0-1,1 1 1,-1-1 0,1 0 0,-1 1-1,0-1 1,1 1 0,-1 0 0,0-1-1,0 1 1,2 1 0,-3-1 47,0 0 1,0 0-1,0-1 0,0 1 1,-1 0-1,1 0 0,0 0 1,-1-1-1,1 1 0,-1 0 1,1 0-1,-1-1 1,1 1-1,-1-1 0,1 1 1,-1 0-1,1-1 0,-1 1 1,0-1-1,1 1 0,-1-1 1,0 1-1,0-1 1,1 0-1,-1 1 0,0-1 1,0 0-1,0 0 0,-1 1 1,-21 8-5187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 64,'0'0'9257,"-48"14"-6887,35-7 513,6-3-353,7 1-800,0-1-353,15 0 64,8-3-31,11-1-33,0 0-448,10 0-481,1 0-416,5-5-160,-4-4-1345,-1-3-2371,-2-3-4996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29 580 6118,'0'0'1527,"-4"8"1574,2 0-2247,2-6-592,-1 1 1,1 0-1,-1-1 0,0 1 1,0 0-1,0-1 0,-1 1 1,1-1-1,-1 0 1,1 1-1,-1-1 0,0 0 1,-1 2-1,0-11 6001,1-29-4374,5 4-1465,2-1 1,1 1 0,2 0-1,1 1 1,1 0 0,21-43-1,-21 47-263,8-14 157,40-74-1,-50 102-241,1 0-1,0 0 0,1 1 1,0 0-1,1 0 1,0 1-1,1 1 0,24-18 1,-32 26-87,0-1 0,0 1 0,0 1 0,0-1 1,0 1-1,1-1 0,-1 1 0,0 0 0,0 1 0,1-1 1,5 1-1,-8 0-3,-1 0 1,1 0 0,-1 1-1,0-1 1,1 0 0,-1 1-1,0-1 1,0 1-1,1 0 1,-1-1 0,0 1-1,0 0 1,0 0 0,0 0-1,0 0 1,0 0-1,0 0 1,0 0 0,0 0-1,0 0 1,-1 0 0,1 1-1,0-1 1,-1 0 0,1 0-1,-1 1 1,0-1-1,1 0 1,-1 1 0,0-1-1,0 1 1,0-1 0,0 0-1,0 1 1,0-1-1,0 2 1,0 1 20,0 0 0,-1 0 0,0 0 0,1 0 1,-1 0-1,0-1 0,-1 1 0,1 0 0,-3 4 0,-4 10 24,8-15-41,1-1 1,-1 0 0,1 0 0,-1 0 0,1 0 0,0 0 0,0 0-1,0 0 1,0 0 0,0 0 0,0 0 0,1 0 0,-1-1 0,1 1-1,-1-1 1,4 3 0,8 13-353,-10-11 341,-1-1 0,0 0 0,-1 1 0,0-1 0,0 1 0,0 0 0,0-1 0,-1 1 0,0 0 0,0-1 0,-1 1 0,1 0 0,-1-1 0,0 1 0,-1-1 0,1 1 0,-1-1 0,0 0 0,-1 1 0,1-1 0,-1 0 0,0-1 0,0 1 0,-1 0 0,1-1 0,-8 7 0,6-5 225,0-1 0,-1 1 0,0-1-1,-1 0 1,1 0 0,-1-1 0,0 0-1,0 0 1,0-1 0,0 0-1,0 0 1,-1-1 0,0 1 0,1-2-1,-1 1 1,0-1 0,0 0-1,-12-1 1,16-1-229,1 0 1,0 0-1,-1-1 0,1 1 1,0-1-1,0 0 0,0 0 0,0 0 1,0 0-1,1 0 0,-1-1 0,1 1 1,-1-1-1,1 1 0,0-1 1,0 0-1,0 0 0,-2-5 0,4 8-701,69 6-12486,-40-5 6005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17 173 10890,'0'0'5878,"12"6"-3380,-4-1-2176,0-1 0,0 0-1,0-1 1,1 0 0,0 0-1,-1-1 1,1 0 0,0 0 0,0-1-1,0 0 1,0-1 0,0 0-1,0-1 1,0 1 0,0-2 0,0 1-1,0-1 1,10-4 0,-7 1-75,-1-1 1,1 0 0,-1 0-1,0-2 1,-1 1 0,12-11 0,-19 16-205,-1-1 1,1 1 0,0-1-1,-1 1 1,0-1 0,0 0 0,0 0-1,0 0 1,0 0 0,0-1 0,-1 1-1,1 0 1,-1-1 0,0 1 0,0-1-1,-1 1 1,1-1 0,-1 1 0,1-1-1,-1 0 1,0 1 0,-1-1-1,1 1 1,0-1 0,-1 1 0,-2-8-1,1 8-31,-1-1 0,1 1-1,-1 0 1,0 0 0,0 0-1,0 0 1,0 1 0,-1-1-1,1 1 1,-1 0 0,1 0-1,-1 0 1,0 1 0,0-1-1,0 1 1,0 0 0,0 0-1,0 0 1,0 0 0,-6 0-1,-4 0-29,1 0-1,0 0 1,-1 2-1,1-1 0,-16 4 1,20-2 8,1 1-1,0 0 1,1 0 0,-1 1-1,0 0 1,1 0 0,0 1-1,0-1 1,0 2 0,1-1-1,0 1 1,0 0 0,0 0-1,1 0 1,0 1 0,0 0-1,0 0 1,1 1 0,0-1-1,0 1 1,1 0 0,0 0 0,1 0-1,0 0 1,0 0 0,0 0-1,1 1 1,1-1 0,0 17-1,0-22-55,1 0 0,0 0-1,0 0 1,0 0-1,0 0 1,1-1 0,-1 1-1,1 0 1,-1-1 0,1 0-1,0 1 1,0-1 0,0 0-1,1 0 1,-1 0-1,0 0 1,1 0 0,-1 0-1,1-1 1,0 1 0,-1-1-1,1 0 1,0 0 0,0 0-1,0 0 1,5 1-1,9 1-1143,-1-1 0,0 0 0,28-1 0,-39-1 790,46-1-4550,-2-5-3566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17649,'0'0'5173,"-11"-2"-4303,7 1-802,-1 1 0,1-1 0,-1 1 0,1 0 0,-1 0 0,0 0 1,1 1-1,-1-1 0,1 1 0,-1 0 0,1 0 0,0 1 0,-1-1 0,1 1 0,0 0 1,0 0-1,0 1 0,0-1 0,1 1 0,-1 0 0,1 0 0,-1 0 0,1 0 0,0 1 1,0-1-1,0 1 0,1 0 0,-4 7 0,3-7-5,0 0-1,1 1 1,0-1-1,0 1 1,0-1-1,1 1 1,0 0 0,0 0-1,0-1 1,0 1-1,0 8 1,2-12-38,-1 1 0,0 0 0,1-1 1,-1 1-1,1 0 0,0-1 0,-1 1 1,1 0-1,0-1 0,0 0 0,0 1 0,0-1 1,0 1-1,0-1 0,1 0 0,-1 0 1,0 0-1,1 0 0,-1 0 0,0 0 0,1 0 1,0 0-1,-1 0 0,1-1 0,-1 1 1,1 0-1,0-1 0,-1 0 0,1 1 0,0-1 1,0 0-1,-1 0 0,1 0 0,2 0 1,4 0 86,-1 0 0,0 0 0,0-1 0,1 0 0,-1 0 1,0 0-1,0-1 0,0 0 0,0-1 0,0 0 0,7-4 1,-10 5-51,-1 0 0,0 0-1,0 0 1,0-1 0,0 0 0,0 1 0,0-1 0,-1 0 0,1 0 0,-1 0 0,0-1 0,0 1 0,0 0 0,0-1 0,-1 0 0,0 1 0,1-1-1,-1 0 1,0 1 0,-1-1 0,1 0 0,-1-7 0,0 10-65,0 0 1,0 0-1,0 0 0,0 0 1,-1 0-1,1 0 0,0 0 1,-1 0-1,1 0 0,-1 1 0,1-1 1,-1 0-1,1 0 0,-1 0 1,1 1-1,-1-1 0,0 0 1,0 1-1,1-1 0,-1 1 0,0-1 1,0 1-1,0-1 0,1 1 1,-3-1-1,-31-5-607,31 5 308,0 1-1,-1 0 1,1 1 0,-1-1-1,1 1 1,0-1-1,-1 1 1,1 0 0,0 0-1,0 0 1,0 1-1,0-1 1,0 1 0,0-1-1,0 1 1,0 0-1,-3 3 1,4 2-2622,12-5-9548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10122,'0'0'15342,"-52"63"-14637,39-30-353,4-2-256,4 1-96,5-4 32,0-2-448,5-5-449,6-1-64,-6-6-256,1-1-545,-3-6-896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9577,'0'0'13197,"56"-15"-12365,-23 9-575,12 1-225,-4 0-513,4-2-2466,-1 2-3523,-4-2-7527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39 689 11050,'-4'8'2531,"1"-1"-1758,2-3-264,-1 1 1,0-1-1,0 1 0,0-1 0,0 0 0,-1 1 0,1-2 0,-1 1 1,0 0-1,-6 5 0,9-22 4339,0-4-4219,6-29 602,25-83 1,-15 68-951,47-157-78,-52 186-247,2 1 0,0 0 0,3 2 1,31-49-1,-41 71 21,0 0 0,1 0 0,0 1-1,0 0 1,0 0 0,1 1 0,15-10 0,-20 14-20,-1 0-1,0-1 1,0 1 0,1 0 0,-1 0-1,1 0 1,-1 1 0,1-1 0,-1 0-1,1 1 1,0 0 0,-1-1 0,1 1-1,0 0 1,-1 1 0,1-1 0,-1 0-1,1 1 1,0-1 0,-1 1 0,1 0-1,-1 0 1,1 0 0,-1 0 0,0 0-1,0 1 1,1-1 0,-1 1 0,0-1 0,0 1-1,0 0 1,2 2 0,-3-2 25,0 0 0,0 0 0,0 0 0,0 0 0,0 1 0,0-1 1,0 0-1,0 1 0,-1-1 0,0 0 0,1 1 0,-1-1 0,0 1 0,0-1 0,0 0 0,0 1 1,-1-1-1,1 0 0,-1 1 0,1-1 0,-1 0 0,0 1 0,0-1 0,0 0 0,0 0 0,0 0 1,0 0-1,-3 3 0,-5 6 148,0 0 0,0-1 0,-21 17 1,6-5 267,22-21-391,1 1 1,-1 0-1,0 0 0,1-1 0,-1 1 0,1 0 1,-1 0-1,1 0 0,0 1 0,0-1 1,0 0-1,0 0 0,0 1 0,1-1 0,-1 0 1,0 4-1,2-4-65,-1-1 1,1 1-1,0-1 0,0 1 1,-1-1-1,1 1 1,0-1-1,1 1 0,-1-1 1,0 0-1,0 0 1,0 1-1,1-1 0,-1 0 1,0 0-1,1 0 1,-1 0-1,1-1 0,0 1 1,-1 0-1,1-1 1,-1 1-1,3 0 0,5 2-185,-1 1-1,1 0 0,-1 0 0,0 1 1,-1 0-1,1 1 0,-1-1 1,7 8-1,-13-12 249,0 0 1,0 1-1,1-1 0,-1 1 0,-1-1 1,1 1-1,0 0 0,0-1 1,0 1-1,-1 0 0,1-1 0,-1 1 1,0 0-1,1 0 0,-1 0 1,0-1-1,0 1 0,0 3 1,-1-2 88,0-1 1,0 0 0,0 1 0,0-1 0,-1 0 0,1 0 0,0 0 0,-1 0 0,0 0 0,1 0 0,-1 0-1,0 0 1,0-1 0,0 1 0,0-1 0,0 1 0,-4 0 0,-7 5 487,1 0 1,-1-1-1,-1-1 0,1-1 1,-1 1-1,0-2 1,0 0-1,0-1 0,-1 0 1,-27-1-1,41-1-603,0 0 0,0 0 0,0 0 0,0 0 0,0 0 0,0 0 0,0 0 0,0 0 0,0-1 0,0 1 0,1 0 0,-1 0 0,0-1 0,0 1 0,0-1 0,0 1 0,1-1 0,-1 1 0,0-1 0,0 1 0,1-1 0,-1 0 0,0 1 0,1-1 0,-1 0 0,1 0 0,-1 0 0,1 1 0,-1-1 0,1 0 0,0 0 0,-1 0 0,1 0 0,0 0 0,0 0 0,-1 0 0,1 1 0,0-1 0,0 0 0,0-2 0,1 2-256,-1-1 1,0 1 0,1-1 0,-1 1 0,1-1-1,-1 1 1,1 0 0,0-1 0,0 1 0,0 0 0,-1-1-1,1 1 1,0 0 0,1 0 0,-1 0 0,0 0 0,0 0-1,0 0 1,1 0 0,-1 0 0,0 1 0,1-1-1,2-1 1,18-4-5265,4-1-2184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16432,'0'0'10943,"10"-3"-10473,4-2-487,-1 0 0,1-1 0,-1 0 0,-1-1 0,1 0 0,-1-1-1,0-1 1,-1 0 0,16-16 0,-35 36-53,0 0 0,1 1-1,0 0 1,-8 23 0,13-29-158,-1-1 0,1 1 0,1 0 1,-1-1-1,1 1 0,0 0 0,1 0 0,-1 0 0,1 0 0,0-1 1,1 1-1,-1 0 0,1 0 0,2 7 0,6-6-6338,6-6-6353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6951,'0'0'17264,"-31"47"-16784,5-18-319,-1 4-33,2-2-96,2-5 0,3-4 32,6-3-32,-1-10-353,5-8-896,3-1-1121,1-12-1602,-1-12-3427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10826,'0'0'6022,"22"64"-3556,-4-40-832,3-3-449,6-2-673,3-2-351,8-5-418,1-7-1793,-3-3-2242,-2-2-4004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9705,'0'0'12460,"10"-5"-11227,26-15-1046,0-1 0,-2-2 0,0-2 0,33-31-1,-65 56-587,-2 7 161,-6 22 118,-15 49 410,14-55-330,6-17 3,-3 6-49,1 1-1,0-1 1,1 1 0,-1 14-1,3-27-1,0 0 1,0 0-1,0 0 0,0 0 1,0 1-1,0-1 1,0 0-1,0 0 0,0 0 1,0 1-1,0-1 0,0 0 1,0 0-1,0 0 0,0 1 1,0-1-1,0 0 0,0 0 1,0 0-1,0 1 0,0-1 1,0 0-1,1 0 1,-1 0-1,0 0 0,0 1 1,0-1-1,0 0 0,0 0 1,0 0-1,1 0 0,-1 0 1,0 1-1,0-1 0,0 0 1,0 0-1,1 0 0,-1 0 1,0 0-1,0 0 1,0 0-1,1 0 0,-1 0 1,0 0-1,0 0 0,0 0 1,1 0-1,-1 0 0,0 0 1,0 0-1,0 0 0,1 0 1,-1 0-1,0 0 0,0 0 1,0 0-1,1 0 0,8-2-5776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18514,'0'0'6117,"-32"48"-4547,32-31-801,0 3-609,0-2-160,16 3-64,0-5-1089,1-1-801,-7-3-1313,-3-3-1186,-7-6-1568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8968,'0'0'14638,"54"-13"-14606,-24 13-96,7 0-1922,3 0-3074,1 0-5542</inkml:trace>
  <inkml:trace contextRef="#ctx0" brushRef="#br0" timeOffset="1">468 76 6951,'0'0'15855,"57"-20"-19603,-25 9-3971</inkml:trace>
  <inkml:trace contextRef="#ctx0" brushRef="#br0" timeOffset="2">759 94 10634,'0'0'15887,"43"-18"-19058,-22 3-2210,-3 1-4773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60 7655,'0'0'7095,"-10"-8"-2958,1 1-3334,-2 0 0,1 1 1,-1 0-1,1 0 0,-21-6 0,26 10-714,1 1 1,-1 0 0,0-1-1,1 2 1,-1-1-1,0 0 1,0 1-1,0 0 1,0 0 0,1 1-1,-1-1 1,0 1-1,0 0 1,1 0-1,-1 1 1,0-1 0,1 1-1,0 0 1,-1 0-1,-6 6 1,4-3-78,1 1 0,0 0 0,1 0 0,0 0 0,-1 1 0,2 0 0,-1 0 0,1 0 0,0 0 1,-4 13-1,7-17-40,0-1 0,0 1 0,0 0 1,1 0-1,-1 0 0,1-1 0,-1 1 1,1 0-1,0 0 0,0 0 0,1 0 1,-1 0-1,0 0 0,1-1 1,0 1-1,0 0 0,0 0 0,0-1 1,0 1-1,0-1 0,1 1 0,-1-1 1,1 1-1,0-1 0,-1 0 0,1 0 1,0 0-1,0 0 0,1 0 0,-1 0 1,0 0-1,1-1 0,-1 1 0,4 1 1,4 0-700,1 1 1,-1-1-1,1-1 0,0 0 1,0 0-1,0-1 0,0 0 1,17-2-1,15 1-5310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13 868 4516,'0'0'15887,"-3"-12"-13746,0 3-1873,1 0 0,0 0 0,1 0 0,0 0-1,1 0 1,-1-1 0,2 1 0,-1 0 0,1 0 0,5-18 0,15-42 200,3 1-1,3 1 1,3 1 0,2 1 0,4 2-1,2 1 1,62-75 0,-80 114-456,1 0-1,26-21 1,-41 38-27,0 1 1,0 0 0,1 1-1,0 0 1,0 0 0,0 0 0,0 1-1,0-1 1,1 2 0,0-1-1,-1 1 1,1 1 0,10-2-1,-17 3 6,-1 0-1,1 0 0,-1 0 0,1 0 0,-1 1 0,0-1 0,1 0 0,-1 0 0,1 0 0,-1 0 0,0 1 0,1-1 0,-1 0 0,0 0 0,1 1 0,-1-1 0,0 0 1,1 1-1,-1-1 0,0 0 0,0 1 0,1-1 0,-1 1 0,0-1 0,0 0 0,0 1 0,0-1 0,1 1 0,-1-1 0,0 1 0,0-1 0,0 0 0,0 1 0,0-1 0,0 1 1,0-1-1,0 1 0,0-1 0,0 0 0,-1 1 0,1 0 0,-7 21-192,-5-6 241,0 0 0,-1-1 0,0 0 0,-1-1 0,-32 23 0,-22 25 373,95-59-572,2-4 288,-14 0-176,-1 0 0,0 1 0,0 1 0,1 0 1,20 5-1,-32-5 24,1 0 1,-1 0-1,0 1 0,0-1 1,0 1-1,0-1 1,0 1-1,0 0 0,-1 0 1,1 0-1,-1 1 1,1-1-1,-1 1 0,0-1 1,0 1-1,0 0 1,0 0-1,0 0 1,-1 0-1,1 0 0,-1 0 1,0 0-1,0 1 1,0-1-1,0 0 0,-1 1 1,1-1-1,-1 6 1,0-2 80,-1 0-1,0-1 1,0 1 0,-1 0 0,0 0 0,0-1 0,0 1 0,-1-1 0,0 1 0,0-1 0,-1 0 0,1 0 0,-1-1 0,-1 1 0,1-1 0,-1 0 0,0 0 0,0 0 0,0-1 0,-1 0 0,0 0 0,-6 4 0,4-3 137,0 0 1,0-1 0,0 1 0,-1-2 0,0 1 0,0-1 0,1-1 0,-2 1-1,1-1 1,0-1 0,0 0 0,-1 0 0,1-1 0,0 0 0,-1-1 0,-11-2 0,18 2-232,-1 0 0,1-1 1,0 0-1,-1 1 0,1-1 1,0 0-1,0-1 0,0 1 1,0 0-1,1-1 1,-1 0-1,1 0 0,0 1 1,-1-1-1,1-1 0,0 1 1,1 0-1,-1 0 0,1-1 1,-1 1-1,0-5 1,4 8-308,-1-1 1,1 0-1,0 1 1,0-1-1,0 1 1,0 0 0,0 0-1,-1 0 1,1 0-1,0 0 1,0 0-1,2 0 1,-1 0-461,22 0-4145,0-2-3448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16976,'0'0'2386,"-4"26"876,-3-5-2200,4-11-632,0-1-1,1 1 0,-1 0 0,0 16 0,23-35 1392,10-23-1000,-26 27-760,-1 0 0,1 0 1,0 1-1,0 0 0,0 0 0,1 0 1,0 0-1,0 1 0,0-1 0,8-3 1,-12 7-64,0 0 1,-1 1 0,1-1 0,0 1 0,-1-1-1,1 0 1,-1 1 0,1-1 0,-1 1-1,1-1 1,-1 1 0,1-1 0,-1 1 0,0 0-1,1-1 1,-1 1 0,0-1 0,1 1 0,-1 0-1,0-1 1,0 1 0,1 0 0,-1 0 0,0-1-1,0 1 1,0 0 0,0-1 0,0 1 0,0 0-1,0 0 1,0-1 0,-1 2 0,1 34 59,0-29-39,0 70-2240,13-85-4858,-3-5 1383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14382,'0'0'9246,"-7"13"-8771,-23 40 114,-2-1 0,-56 67 0,66-92-218,12-15-234,1 0 0,-2 0-1,-17 14 1,24-28-2359,4-10 637,2-14-1457,5-9-2697,-2-8-2183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9129,'0'0'6662,"-10"50"-4036,10-35-512,0 0-352,2-2-128,14-3-1,1-1-416,5-2-576,1-3-321,9 0-288,-3-3-576,-1 2-1891,-4-3-2818,-7 0-5220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16784,'0'0'7111,"-2"7"-5526,0 0-1262,-1 1-71,1 0 0,1 0 0,-1 0 1,1 0-1,0 9 0,1-16-237,0 1-1,0-1 1,0 1-1,0 0 1,1-1-1,-1 1 1,0-1 0,1 1-1,-1 0 1,1-1-1,0 1 1,-1-1-1,1 0 1,0 1-1,0-1 1,0 0-1,0 1 1,0-1-1,0 0 1,0 0 0,0 0-1,1 0 1,-1 0-1,0 0 1,1 0-1,-1 0 1,1-1-1,-1 1 1,1 0-1,-1-1 1,1 1 0,-1-1-1,1 0 1,-1 0-1,3 1 1,3-1 22,0 0 0,0 0 0,1-1 1,-1 0-1,0-1 0,0 1 0,0-1 1,0 0-1,-1-1 0,9-4 1,41-11 11,-55 18-51,0 0 0,0 0 0,-1 0 0,1 0 0,0 0 0,0 0 1,0 1-1,0-1 0,-1 0 0,1 0 0,0 1 0,0-1 0,-1 0 0,1 1 0,0-1 0,0 1 1,-1-1-1,1 1 0,-1-1 0,1 1 0,0 0 0,-1-1 0,1 1 0,-1 0 0,1-1 1,-1 1-1,0 0 0,1 0 0,-1 0 0,0-1 0,1 1 0,-1 0 0,0 0 0,0 0 1,0-1-1,0 1 0,0 0 0,0 0 0,0 0 0,0 0 0,0-1 0,-1 3 0,-5 52-480,2-27-6946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8712,'0'0'12012,"-18"49"-11436,15-28-384,3 3-224,0-1 0,0 1-480,5-2 63,2-4 65,4-2-385,-6-3-320,6-5-448,-6-4-1090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11211,'0'0'13004,"67"-23"-12588,-32 17-288,5 1-96,-5 0-608,4 1-1730,-5-4-1442,-1 0-4003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78 865,'0'0'13239,"0"-9"-11056,0 9-1822,-4-42 1075,8 15 4604,-4 72-3698,1-14-2137,-12 40 752,6-43-600,1 0 0,1 0 1,2 50-1,1-77-346,0 0 1,0-1-1,0 1 1,0-1-1,0 1 0,1-1 1,-1 1-1,0-1 1,0 1-1,0-1 0,1 1 1,-1-1-1,0 1 1,1-1-1,-1 0 1,0 1-1,1-1 0,-1 1 1,1-1-1,-1 0 1,1 1-1,-1-1 0,0 0 1,1 1-1,-1-1 1,1 0-1,-1 0 1,1 0-1,0 0 0,-1 1 1,1-1-1,-1 0 1,1 0-1,-1 0 0,1 0 1,-1 0-1,1 0 1,-1 0-1,1 0 1,0 0-1,-1-1 0,1 1 1,-1 0-1,1 0 1,-1 0-1,1-1 0,-1 1 1,1 0-1,-1-1 1,0 1-1,1 0 1,-1-1-1,1 1 0,-1 0 1,0-1-1,1 1 1,0-1-1,26-24 934,149-211 1158,-178 240-5945,-28 36-14716,17-27 9280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10122,'0'0'17910,"7"9"-17643,109 142 171,-110-144-332,-5-5-34,1 1 0,0-1-1,0 0 1,0 0 0,0 0 0,0 0-1,0 0 1,0 0 0,1 0 0,-1-1-1,1 1 1,-1-1 0,1 0 0,0 0-1,3 1 1,-6-2 344,0 0-370,0-1-1,0 0 0,0 0 1,0 0-1,0 0 0,0 1 1,0-1-1,0 0 0,0 0 1,-1 0-1,1 1 0,0-1 1,-1 0-1,1 0 0,0 1 1,-1-1-1,1 0 0,-1 1 1,1-1-1,-1 0 0,1 1 1,-1-1-1,0 1 0,0-1 1,-17-18-90,16 18 102,-4-7-50,-1 1 0,0 0 0,-1 0 0,1 1 0,-1 0 0,-1 1 0,1-1 0,-1 2 0,0-1 0,0 1 0,0 1 0,-1-1 0,1 2 0,-1-1 0,0 1 0,0 1 0,-13-1 0,23 2-12,-1 1 0,1-1-1,-1 1 1,1-1-1,0 1 1,-1-1 0,1 1-1,0 0 1,0-1-1,-1 1 1,1-1 0,0 1-1,0 0 1,0-1-1,0 1 1,0 0 0,0-1-1,0 1 1,0-1-1,0 1 1,0 0 0,0-1-1,0 1 1,1 0-1,-1-1 1,0 1 0,0-1-1,1 1 1,-1 0 0,9 21-73,1-12 81,1-1 0,0-1 1,1 0-1,0-1 0,0 0 0,1 0 0,-1-2 0,25 8 0,-5 0-9,-32-13-74,0 0 1,0 0-1,0 0 0,0 0 0,0 0 0,0 0 0,0 0 1,0 0-1,-1-1 0,1 1 0,0 0 0,0 0 0,0 0 1,0 0-1,0 0 0,0 0 0,0 0 0,0 0 1,0 0-1,0 0 0,0-1 0,0 1 0,0 0 0,0 0 1,0 0-1,0 0 0,0 0 0,0 0 0,0 0 0,0 0 1,0 0-1,0-1 0,0 1 0,0 0 0,0 0 0,1 0 1,-1 0-1,0 0 0,0 0 0,0 0 0,0 0 1,0 0-1,0 0 0,0 0 0,0 0 0,0 0 0,0 0 1,0 0-1,0-1 0,0 1 0,1 0 0,-1 0 0,0 0 1,0 0-1,0 0 0,-8-11-3543,3 5 4,-3-10-6065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8104,'0'0'19826,"2"4"-19585,0 1-184,0 1 0,0 0 0,0 0 0,-1 0 0,0 0-1,0 0 1,-1 0 0,1 1 0,-2-1 0,1 0 0,-2 8 0,-18 77 616,4-21-214,6-31-9,8-30 144,7-27 113,7-12-570,2 0 0,0 1 0,2 1-1,2 0 1,0 1 0,27-30 0,-9 10-65,-30 38-80,-3 4-38,0 0 0,0 0 0,1 0 0,-1 1 0,1-1 0,0 1 0,1 0 0,-1 0 0,0 0 0,1 1 0,7-5-1,-10 15-4713,-7 18-574,2-21 3849,-1 1 0,1-1 0,-1 0 1,1 0-1,-1-1 0,0 1 0,-7 4 1,-4 2-5099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 12364,'0'0'6827,"-10"-3"-5988,3 1-532,0 0 0,0 0 1,-1 1-1,1 0 1,0 0-1,-1 0 1,1 1-1,-1 1 0,1-1 1,-1 1-1,1 0 1,0 1-1,0-1 1,-1 2-1,1-1 0,-10 6 1,-27 25 1008,43-32-1301,0 0 1,-1 0-1,1 0 0,0 0 0,0 1 1,0-1-1,0 0 0,0 1 0,0-1 0,0 1 1,0-1-1,1 1 0,-1 0 0,0-1 1,1 1-1,0 0 0,-1-1 0,1 1 1,0 0-1,0-1 0,0 1 0,0 0 0,0-1 1,0 1-1,0 0 0,1 0 0,-1-1 1,1 1-1,-1 0 0,2 1 0,0-1-2,0-1 0,0 1 0,0-1 0,1 1 0,-1-1 0,0 0 0,1 0 0,-1 0-1,1 0 1,-1-1 0,1 1 0,0-1 0,-1 0 0,1 1 0,0-1 0,3-1 0,46 0 73,-51 1-87,5-2 2,0 1 0,-1-1 0,1 0 0,-1 0 0,1-1 0,-1 1 0,0-1 1,0 0-1,0-1 0,0 1 0,-1-1 0,6-5 0,-6 5 6,0 0 0,0 0 0,0 1 0,0 0 0,1 0-1,0 0 1,-1 0 0,1 1 0,0 0 0,0 0 0,1 0-1,-1 0 1,0 1 0,8-1 0,-13 3-2,1 0-1,0-1 1,-1 1-1,1 0 1,-1 0-1,0 0 1,1 0 0,-1 0-1,0 0 1,1 0-1,-1 0 1,0 0-1,0 0 1,0 0 0,0 0-1,0 0 1,0 0-1,0 0 1,0 0-1,-1 0 1,1 2 0,-1-2 1,1 0 0,0 0 1,-1 0-1,1 0 1,0 0-1,0 1 0,0-1 1,0 0-1,0 0 1,0 0-1,0 0 0,0 0 1,0 0-1,1 1 1,-1-1-1,0 0 0,1 0 1,-1 0-1,1 0 1,-1 0-1,1 0 0,0 0 1,-1 0-1,1 0 1,1 1-1,7-3-20,0 0-1,0-1 1,0 0 0,0 0 0,0-1-1,-1 0 1,11-6 0,-10 5-43,0 1 1,0-1-1,0 1 1,0 1-1,0-1 1,0 2 0,14-2-1,-21 18-19,-3-14 84,1 0 1,0 0-1,0 1 0,-1-1 1,1 0-1,0 0 0,0 0 1,0 1-1,0-1 0,1 0 1,-1 0-1,0 0 1,0 0-1,1 1 0,-1-1 1,1 0-1,-1 0 0,1 0 1,-1 0-1,1 0 0,0 0 1,-1 0-1,1 0 0,0 0 1,0 0-1,1 1 1,26-1-2885,14-7-6164,-20-3 2992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3267,'0'0'17836,"-7"8"-16304,-23 24 27,29-30-1408,0-1 0,1 0 0,-1 0 1,0 0-1,1 0 0,-1 1 1,1-1-1,-1 0 0,1 1 0,0-1 1,-1 0-1,1 1 0,0-1 1,0 0-1,0 1 0,0-1 0,0 1 1,0-1-1,0 0 0,1 1 1,-1-1-1,1 0 0,-1 1 0,1-1 1,-1 0-1,1 0 0,-1 1 1,1-1-1,1 1 0,28 30 1363,-21-24-1123,104 119-145,-101-118-2713,-6-11-5866,-1-8-1116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4740,'40'-95'7030,"-3"8"3082,-42 151-4489,-4 49-5539,-5 59 1015,15-172-996,0-1-1,1 1 0,-1-1 0,0 1 0,0-1 0,1 0 0,-1 0 0,0 1 0,0-1 0,0 0 0,0 0 0,0 0 0,0 0 0,0 0 0,0 0 0,0-2 0,44-73 507,-15 23-31,2 1 1,45-55-1,-75 102-2308,-8 8-2563,-23 18-6617,3-3 5795,19-13 4787,-9 5 1127,0 1-1,-19 18 1,33-27-283,-1 0 1,1 0 0,-1 0 0,1 1-1,0 0 1,0-1 0,0 1 0,0 0-1,1 0 1,-1 0 0,1 0 0,-1 0-1,1 0 1,0 0 0,0 0 0,1 1-1,-1-1 1,1 0 0,-1 1 0,2 6-1,1-7-222,0 0-1,1 0 1,-1-1-1,1 1 1,0 0-1,0-1 1,0 0-1,0 0 1,0 0-1,1 0 1,-1 0-1,0-1 1,6 3-1,7 3 344,11 11-657,-1 0 1,47 44-1,-57-47-940,-14-14 536,8 5-5430,-6-6-883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3876,'0'0'5835,"7"0"-3876,302-19 2429,-225 19-3842,425-21 3232,-421 15-3427,-17 3-6478,-45-1 233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10218,'0'0'7174,"52"0"-5508,-6 0-417,8-2-544,3-3-385,2 1-160,-4 0-64,-3 2 1,-4 0-33,-7 2-64,-2 0 32,-1 0-481,-4 0-1409,-4 0-1953,-1 0-1859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9001,'0'0'5301,"11"1"-3620,287-4 468,96 2-198,-381 3-1924,-26 0 41,-28 2 99,-18-4-75,-23 2-52,0-4-1,1-3 1,-129-25-1,202 26 101,9 1-66,23-5-55,38-1-54,281-8-985,-371 29-741,-244 52 846,156-51-4213,69-12-2133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3:0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370 271 5381,'-8'-1'2787,"-2"1"-2358,-57-7 111,64 6-410,1 1 1,-1-1-1,0 1 0,1-1 1,-1 0-1,0 0 1,1 0-1,-1 0 1,1-1-1,-1 1 0,1-1 1,0 1-1,0-1 1,0 0-1,0 0 1,0 0-1,0 0 0,0 0 1,0 0-1,1 0 1,-3-5-1,-5 53 660,-116 659-1030,93-561 971,7 2 1,6 0-1,0 158 0,16-183-563,4 155-90,0-268-79,0 0 0,0 0-1,1-1 1,-1 1 0,2-1 0,-1 0 0,1 1 0,0-1 0,1 0-1,0-1 1,0 1 0,0-1 0,1 0 0,6 7 0,-3-5 22,1-1 0,0 0 1,0 0-1,1-1 0,0 0 1,0 0-1,0-1 1,19 6-1,6-1 90,0-2 0,1-2 1,0 0-1,72-1 0,452-28 261,-68-1-365,-329 27 60,209 31 0,341 28 910,76-21-769,-697-29-205,1252 130 85,-410-138 141,-435-13-127,866-61 116,-402 26 727,-613 31-360,-59 1 69,-224 7-567,129-28 0,14-1-69,-169 30-118,1-2-1,-2-1 1,1-2 0,-1-2-1,49-20 1,-68 21 82,1-1-1,-1 0 0,-1-2 1,0 0-1,-1-1 1,0-1-1,-2-1 1,1-1-1,-2 0 1,24-33-1,-19 17 20,0-2 0,-3 0 0,-1-2 0,-1 0-1,-3 0 1,-1-2 0,-1 1 0,-2-1 0,-2-1 0,3-60 0,-6-38 21,-23-235 0,7 215-17,4 70-49,-3 1 0,-4 0 0,-4 1 1,-56-152-1,73 232 51,0 0 2,0 1-1,0-1 1,0 1-1,1-1 0,0 1 1,0-1-1,0-11 1,-32 4 268,-47-30-188,48 24-53,-2 1 0,-61-22 1,-37 5-17,-1 6 0,-165-14 0,198 30-27,-696-46-605,-6 57 560,409 4 59,-600 10-177,4 54-706,305 13 466,-1145 106 169,717-121 659,0-56 317,771-11-1177,249 4-2266,85-2-1541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55 202 4901,'0'-1'356,"-1"1"1,1 0 0,-1-1-1,0 1 1,1 0 0,-1-1-1,1 1 1,-1-1 0,1 1-1,0-1 1,-1 1 0,1-1-1,-1 1 1,1-1 0,0 0-1,-1 1 1,1-1 0,0 0-1,0 1 1,0-1 0,-1 1-1,1-1 1,0 0-1,0 1 1,0-1 0,0 0-1,0 0 1,0 1 0,0-1-1,0 0 1,1 1 0,-1-1-1,0 0 1,0 0-237,0 1 1,1-1-1,-1 0 0,0 1 0,0-1 0,0 0 1,1 1-1,-1-1 0,0 1 0,1-1 0,-1 1 1,0-1-1,1 1 0,-1-1 0,1 1 0,-1-1 1,0 1-1,1-1 0,-1 1 0,1 0 0,0-1 1,-1 1-1,1 0 0,-1 0 0,2-1 0,594-76 958,-561 74-1035,58-2-21,38-5 143,-143 10-80,-1 0-1,1 0 0,0-1 1,-1-1-1,-16-4 1,-17-2 76,-32 1-153,0 4 1,0 3 0,0 3-1,0 4 1,0 3 0,1 4-1,-130 40 1,183-43-103,24-10 93,1-1-1,-1 0 1,0 1 0,0-1 0,0 0 0,0 1-1,0-1 1,1 0 0,-1 0 0,0 1 0,0-1 0,0 0-1,1 0 1,-1 1 0,0-1 0,0 0 0,1 0-1,-1 0 1,0 0 0,0 1 0,1-1 0,-1 0-1,0 0 1,1 0 0,-1 0 0,0 0 0,1 0-1,-1 0 1,0 0 0,1 0 0,-1 0 0,0 0 0,1 0-1,-1 0 1,0 0 0,1 0 0,55 1 42,-45-1-3,106-1 19,0-6-1,0-4 1,0-6 0,123-34-1,-153 29 8,-86 22 64,-20-3-67,0 0 0,0 2 0,-37 1 0,13 1-16,20-1-45,-246 2 86,218 1-69,1 3 0,0 1 0,-64 19 0,89-14-109,21-6 34,17-3 32,58-5 26,0-2 0,-1-4-1,90-21 1,54-7-41,-105 30-205,-109 6 257,-17 0-139,-287 30 219,171-13-12,-34 8-207,223-30-21,0-3 0,63-16 0,-5 0-429,67-1-230,-103 21-2702,-77 4 3440,-1 0 1,0 0-1,1 0 1,-1 0-1,0 0 1,1 1-1,-1-1 1,0 0-1,1 0 1,-1 0-1,1 0 1,-1 0-1,0 0 1,1 1 0,-1-1-1,0 0 1,0 0-1,1 1 1,-1-1-1,0 0 1,1 0-1,-1 1 1,0-1-1,0 0 1,0 1-1,1-1 1,-1 0-1,0 1 1,0-1 0,0 0-1,0 1 1,0-1-1,0 0 1,0 1-1,1-1 1,-1 1-1,0-1 1,0 0-1,0 1 1,-1-1-1,1 0 1,0 1-1,0-1 1,0 1 0,0-1-1,0 0 1,0 1-1,-1 0-96,1 0 0,0-1 0,-1 1 0,1 0 0,0 0 0,-1 0 0,1-1 0,-1 1 0,1 0-1,-1-1 1,1 1 0,-1 0 0,0-1 0,1 1 0,-1-1 0,0 1 0,0-1 0,1 1 0,-1-1 0,0 0 0,-1 1 0,-15 1-4703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84 248 5445,'0'0'4794,"-9"2"-1799,4-1-2522,-39 10 2777,19 5 2855,33-14-2181,36 1-2216,307-18 123,-339 16-1808,35-2 8,-46 1-19,1 0 1,-1 0 0,1 0-1,-1 0 1,0 0 0,1 0-1,-1-1 1,1 1 0,-1-1-1,0 1 1,1-1 0,-1 1-1,0-1 1,0 0 0,1 0-1,-1 1 1,0-1 0,0 0-1,0 0 1,0 0 0,0 0-1,0 0 1,1-2 0,-2 2 19,0 0 1,-1 0-1,1 0 1,0 0-1,0 0 1,-1 0-1,1 0 1,0 0-1,-1 0 1,1 0-1,-1 1 1,1-1-1,-1 0 1,1 0-1,-1 1 1,0-1 0,1 0-1,-1 1 1,0-1-1,1 0 1,-1 1-1,0-1 1,0 1-1,0 0 1,0-1-1,0 1 1,-1-1-1,-29-11 180,25 10-165,-55-16 84,33 10-7,0 0-1,-31-15 1,53 20-111,0 0 1,0 0-1,0 0 0,1-1 1,0 1-1,-1-1 0,2-1 0,-1 1 1,0-1-1,1 0 0,0 0 1,0 0-1,0-1 0,1 1 1,-4-7-1,6 10-162,1 0-1,-1 0 1,0 0-1,1 1 1,-1-1 0,1 0-1,0 0 1,-1 0-1,1 0 1,0 0 0,0 0-1,0 0 1,0 0-1,2-3 1,13-15-5407,1 2 370,-5 2-7263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7847,'0'0'15113,"-4"8"-13538,3-6-1474,0 1-1,0-1 1,0 1-1,0 0 1,0-1-1,1 1 0,-1 0 1,1-1-1,-1 1 1,1 0-1,0 0 1,0 0-1,0-1 1,1 1-1,-1 0 1,1-1-1,-1 1 0,1 0 1,0-1-1,0 1 1,0 0-1,1-1 1,-1 0-1,0 1 1,1-1-1,0 0 1,-1 0-1,1 0 0,0 0 1,0 0-1,0 0 1,4 3-1,11 7 268,0-1-1,0 0 0,1-1 0,0-1 0,28 10 0,101 25-2709,-141-43 2049,26 3-5321,-31-4 5109,0 0 0,0 0 0,0 0 0,0 0-1,0 0 1,-1-1 0,1 1 0,0 0 0,0-1 0,0 1 0,0 0 0,0-1 0,-1 1-1,1-1 1,0 0 0,0 1 0,-1-1 0,1 0 0,1 0 0,5-17-9595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17264,'0'0'3049,"-2"11"-877,-75 266 4305,51-186-6211,3-13-957,3 2 1,-11 105-1,31-173-240,0-2-1818,-1-3-6618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55 10858,'0'0'13037,"-9"-4"-11719,-30-12-373,37 16-889,-1 0 1,0 0-1,1 0 1,-1 0-1,1 0 1,-1 1-1,1-1 0,-1 1 1,1 0-1,0 0 1,-1 0-1,1 0 0,0 0 1,-1 0-1,1 1 1,0-1-1,0 1 1,0 0-1,0-1 0,1 1 1,-1 0-1,-3 4 1,4-5-42,-1 1 0,1-1 1,0 1-1,-1 0 0,1-1 1,0 1-1,0 0 1,0 0-1,0 0 0,0 0 1,0 0-1,1 0 0,-1 0 1,1 0-1,-1 0 0,1 1 1,0-1-1,0 0 0,0 0 1,0 0-1,0 0 1,1 1-1,-1-1 0,1 3 1,1-4-7,0 0-1,0 0 1,-1 0 0,1 0 0,0 0 0,0 0 0,0-1 0,0 1 0,0-1-1,0 1 1,0-1 0,0 0 0,0 0 0,0 0 0,0 0 0,2 0-1,36-3-14,-29 1-156,-1-1 0,0 0 0,0 0 0,-1-1 0,13-6 0,-15 5 155,1 2 1,0-1-1,0 1 0,1 0 1,-1 1-1,0-1 0,17 0 1,-23 3 30,-1 1-1,0-1 1,0 1 0,1 0 0,-1 0-1,0 0 1,0 0 0,0 0 0,0 0-1,0 0 1,0 0 0,0 0 0,0 1-1,0 1 1,19 17 287,-9-17-228,1 0 0,-1-1 0,0-1 0,1 0-1,-1 0 1,22-2 0,70-13-871,-79 7 485,21-2-243,-44 9 722,-1 1-140,0 0 1,1 0-1,-1 0 0,0 0 0,1 0 0,-1 0 0,1 0 0,-1-1 0,1 1 0,0 0 1,-1 0-1,1-1 0,0 1 0,-1 0 0,1-1 0,1 2 0,9 0-52,0 0-1,-1-1 0,1 0 1,0-1-1,0 0 0,0-1 1,0 0-1,-1-1 1,1 0-1,10-3 0,-2-2-50,0 0 0,-1 0 0,0-2 0,32-20 0,-52 29 103,1 1-1,0 0 1,0-1-1,0 1 1,0 0-1,0 0 1,0 0-1,0 0 1,0 0-1,0 0 0,1 0 1,-1 0-1,0 0 1,1 0-1,-1 0 1,1 1-1,-1-1 1,1 0-1,-1 0 1,1 1-1,0-1 1,0 0-1,-1 1 0,1-1 1,0 0-1,0 0 1,0 1-1,1-1 1,-1 0-1,0 1 1,0-1-1,1 0 1,-1 0-1,1 1 1,-1-1-1,1 0 0,0 0 1,-1 0-1,1 0 1,0 0-1,0 0 1,-1 0-1,1 0 1,0 0-1,0 0 1,0 0-1,0 0 1,1-1-1,-1 1 0,0 0 1,0-1-1,0 1 1,0-1-1,1 1 1,1 0-1,3-1-24,1 1-1,-1-1 1,0-1-1,1 1 1,-1-1-1,1 0 1,-1 0-1,0-1 1,0 0-1,0 0 1,10-5-1,-3-1-218,0 0 0,-1-1 0,16-15 0,4-2-420,-32 32 763,0-1 0,0 1 0,0 0 0,-1-1 0,0 1 0,-3 9 0,3-9 208,-1 1 1,1-1 0,-1 1 0,2-1 0,-1 14 0,8 3-2494,2-16-2801,4-5-3758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5926,'0'0'18775,"15"-2"-17120,154-15 1174,262-14-1121,-216 31-1606,-215 0 90,-35-6 518,-14-6-722,-31-10-863,28 4-4217,35 6-2489,12 7 775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13068,'0'0'128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73 5990,'0'0'5242,"-8"-9"-2215,-8-9-1562,-3-5 687,0 1 4027,23 21-2351,20 7-3370,-1 8-307,-1 1 0,-1 1 0,-1 1 0,0 1-1,-1 0 1,24 32 0,43 39-80,-73-80-88,11 9 347,-23-12 34,-17-7 155,-1-5-451,1 0 0,0-1 0,1-1 1,-1 0-1,1-1 0,-24-19 0,-7-3-38,13 10-10,-100-56 3,199 93-226,-37-5 119,-1 1 0,0 1-1,-1 2 1,0 0 0,45 37 0,-55-37-1527,0 1 0,23 29-1,-34-38-2520,-2-6-2290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15887,'0'0'8435,"13"2"-6786,67 5-688,1-4-1,93-7 0,-8-1-4348,-162 8-2355,-13 3 2265,-15 3-1368,-7-4-1202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10250,'0'0'16752,"79"38"-15279,-27-38-448,7 0-449,0-11-415,-6 2-129,1 0-705,-11 1-1601,-10 0-2371,-4-1-4643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 5926,'21'-20'16034,"-29"29"-15338,-82 82 401,62-65-543,0 1 0,2 1 0,1 2-1,2 0 1,-33 56 0,50-70-2097,-8 23-4901,14-38 6297,0-1 0,0 1 0,-1-1-1,1 1 1,0 0 0,0-1 0,0 1 0,-1-1 0,1 1-1,0 0 1,-1-1 0,1 1 0,0-1 0,-1 1 0,1-1-1,-1 0 1,1 1 0,-1-1 0,1 1 0,-1-1 0,1 0-1,-1 1 1,1-1 0,-1 0 0,0 0 0,1 1 0,-1-1-1,1 0 1,-1 0 0,0 0 0,1 0 0,-1 0 0,1 0 0,-1 0-1,0 0 1,1 0 0,-1 0 0,0 0 0,1 0 0,-1 0-1,0-1 1,-3-5-5907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11339,'0'0'10890,"8"1"-8968,23 5-903,-1 2 0,-1 1 0,0 1 0,51 26 0,20 19-1835,-11 3-3858,-83-55 19,-1-2-3203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0 792 4484,'1'-19'4269,"0"0"0,8-36-1,19-36 1017,54-84-4441,-45 100 566,-15 29-1192,1-4 88,1 1-1,3 1 1,1 2-1,36-45 0,-31 65-126,-33 26-177,0-1 0,1 1 0,-1 0 0,1 0-1,-1 0 1,1 0 0,-1-1 0,1 1 0,-1 0 0,1 0-1,-1 0 1,0 0 0,1 0 0,-1 0 0,1 0 0,-1 0-1,1 0 1,-1 0 0,1 1 0,-1-1 0,1 0 0,-1 0-1,1 0 1,-1 0 0,0 1 0,1-1 0,0 1-1,0 0 0,-1 0 0,0 0 0,1 0 0,-1 1 0,0-1 0,1 0 0,-1 0 0,0 0 0,0 0 0,0 0 0,0 0 0,0 1 0,0-1 0,0 0 0,-1 2 0,-1 6 11,-1-1 1,-1 0-1,1 0 0,-1 0 1,-1 0-1,0 0 0,0-1 1,0 0-1,-1 0 0,0 0 1,0-1-1,-10 8 0,-20 24 42,79-37 229,-34-1-305,-1 0 0,0 1 0,0 0 1,1 0-1,-1 1 0,0 0 1,0 0-1,0 1 0,-1 0 1,1 1-1,12 7 0,-16-8 9,0 0 1,0 1-1,0-1 0,-1 1 0,1 0 1,-1 0-1,0 0 0,0 0 0,0 1 1,-1-1-1,1 1 0,-1 0 0,0 0 0,-1 0 1,1 0-1,-1 0 0,0 0 0,0 0 1,0 0-1,-1 6 0,0-6 109,0 0-1,0 1 1,0-1-1,-1 0 1,0 0-1,0 0 1,-1 0 0,1 0-1,-1 0 1,0 0-1,0-1 1,-1 1-1,1-1 1,-1 1 0,0-1-1,0 0 1,-1 0-1,1 0 1,-1-1-1,0 1 1,0-1 0,0 0-1,0 0 1,0 0-1,-1-1 1,1 1 0,-1-1-1,0 0 1,0 0-1,-6 1 1,1-1 103,0 1 1,0-2 0,-1 1-1,1-1 1,-1-1 0,1 0-1,0 0 1,-1-1 0,1-1-1,-1 1 1,1-2 0,0 1-1,0-1 1,-10-5 0,-10-5-93,12 3-643,50 6-1454,-23 4 930,0-1-1,1-1 1,-1 0-1,0 0 1,13-5-1,18-9-5030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12011,'-3'20'4477,"-9"12"-2328,-1 4-826,11-26-1002,-13 63 760,14-67-1052,1 0 1,-1 1-1,1-1 1,1 0 0,-1 0-1,1 1 1,0-1 0,0 0-1,3 8 1,-4-13-67,1 0 1,-1 0-1,0 0 1,1 0-1,-1 0 1,1 0-1,-1 0 1,1-1-1,0 1 1,-1 0-1,1 0 1,0-1 0,-1 1-1,1 0 1,0-1-1,0 1 1,-1 0-1,1-1 1,0 0-1,0 1 1,0-1-1,0 1 1,1-1-1,-1-5-4003,-14-8-1806,-4-2-4377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5477,'0'0'16784,"54"-15"-14958,-19 9-417,8 0-480,0 1-737,2 1-160,-6 2-192,0 1-1153,-10 1-1602,-6 0-1697,-7-4-4933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71 6854,'0'0'13912,"5"-9"-11451,14-29-672,-19 37-1762,1 1 1,-1-1-1,0 1 1,0-1 0,1 1-1,-1-1 1,0 1-1,0-1 1,0 0 0,0 1-1,0-1 1,0 1-1,0-1 1,0 0 0,0 1-1,0-1 1,0 1-1,0-1 1,0 0-1,0 1 1,0-1 0,-1 1-1,1-1 1,0 1-1,0-1 1,-1 1 0,1-1-1,0 1 1,-1-1-1,1 1 1,-1-1-1,-21-5 916,-23 11 114,36-2-995,-1 0 0,1 1 0,0 0 0,0 1 0,0 0 0,1 0 0,-1 1 0,1 0 0,-8 8 0,12-10-24,-1 0 0,1 0 1,0 1-1,0-1 0,1 1 1,-1 0-1,1 0 0,0 1 0,0-1 1,1 0-1,0 1 0,0 0 1,0 0-1,0-1 0,1 1 1,-1 7-1,3-11-52,-1 1 0,1-1 0,-1 0-1,1 0 1,0 0 0,0 0 0,0 0 0,0 0 0,1 0 0,-1 0 0,0 0-1,1-1 1,-1 1 0,1 0 0,0-1 0,-1 1 0,1-1 0,0 0 0,0 0-1,0 0 1,0 1 0,0-2 0,0 1 0,0 0 0,1 0 0,-1-1 0,0 1-1,0-1 1,0 0 0,4 1 0,8 1-1314,0-1 0,0 0 0,24-2 0,-5-4-3385,0-7-2878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53 12588,'0'0'6977,"7"-8"-4703,19-24-373,-26 32-1855,1 0 0,-1-1 0,0 1 0,0 0 0,0 0 0,0-1 0,1 1 1,-1 0-1,0-1 0,0 1 0,0 0 0,0-1 0,0 1 0,0 0 0,0-1 0,0 1 0,0 0 0,0-1 1,0 1-1,0 0 0,0-1 0,0 1 0,0 0 0,0-1 0,0 1 0,0 0 0,-1-1 0,1 1 0,0 0 1,0 0-1,0-1 0,0 1 0,-1 0 0,1 0 0,0-1 0,0 1 0,-1 0 0,1 0 0,0 0 0,-1-1 1,1 1-1,0 0 0,0 0 0,-1 0 0,1 0 0,0 0 0,-1-1 0,1 1 0,0 0 0,-1 0 0,1 0 0,0 0 1,-1 0-1,1 0 0,0 0 0,-1 0 0,1 0 0,0 1 0,-1-1 0,1 0 0,0 0 0,-1 0 0,1 0 1,0 0-1,0 0 0,-1 1 0,1-1 0,-25 4-148,-21 8 349,-59 26 0,86-30 41,0 1 1,1 0 0,0 2 0,1 0-1,-27 22 1,42-31-244,0 0 0,0 0-1,0 0 1,1 0 0,-1 0 0,1 0-1,-1 1 1,1-1 0,-1 1-1,1-1 1,0 1 0,-1 4 0,2-6-40,0 0 0,0 0 0,0 0 0,0 0 1,0 0-1,1 0 0,-1 0 0,0 0 1,0-1-1,1 1 0,-1 0 0,1 0 0,-1 0 1,1 0-1,-1 0 0,1-1 0,-1 1 0,1 0 1,0-1-1,-1 1 0,1 0 0,0-1 0,0 1 1,-1-1-1,1 1 0,0-1 0,0 1 1,0-1-1,0 1 0,-1-1 0,1 0 0,0 0 1,0 0-1,0 1 0,0-1 0,0 0 0,0 0 1,1 0-1,43 4-211,0-1 0,57-5 0,-23 1-1322,-79 1 1527,0 0 0,-1 0 1,1 0-1,0 0 0,0 0 1,0 0-1,0 0 0,-1 0 1,1 0-1,0 0 0,0 0 1,0 0-1,0 0 0,0 0 1,0 1-1,-1-1 0,1 0 0,0 0 1,0 0-1,0 0 0,0 0 1,0 0-1,0 1 0,0-1 1,0 0-1,0 0 0,0 0 1,0 0-1,0 1 0,0-1 1,-1 0-1,1 0 0,0 0 1,0 0-1,0 0 0,1 1 1,-1-1-1,0 0 0,0 0 0,0 0 1,0 0-1,0 1 0,0-1 1,0 0-1,0 0 0,0 0 1,0 0-1,0 0 0,0 1 1,0-1-1,1 0 0,-1 0 1,0 0-1,0 0 0,0 0 1,0 0-1,0 0 0,0 0 0,1 0 1,-1 1-1,0-1 0,0 0 1,0 0-1,0 0 0,0 0 1,1 0-1,-1 0 0,0 0 1,0 0-1,-11 9 166,-24 7 1032,-67 20 0,7-3 50,95-33-1245,-1 0-1,1 0 1,0 0 0,-1 0-1,1 0 1,0 0-1,-1 0 1,1 0 0,0 0-1,-1 0 1,1 0 0,0 0-1,-1 0 1,1 1 0,0-1-1,0 0 1,-1 0-1,1 0 1,0 0 0,-1 1-1,1-1 1,0 0 0,0 0-1,0 1 1,-1-1-1,1 0 1,0 0 0,0 1-1,0-1 1,-1 0 0,1 1-1,0-1 1,0 0 0,0 0-1,0 1 1,0-1-1,0 0 1,0 1 0,0-1-1,0 0 1,0 1 0,0-1-1,0 1 1,18 4 73,39-3 25,-50-1-96,51 1-1439,75-1-8458,-100-5-1072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10186,'-4'0'4260,"15"0"-2755,10 0-352,6-2-224,9-2-256,5 1-289,4 1-224,3 0-64,-5 2-64,-1 0-32,-6 0-32,-7 0-897,-13 2-1056,-4 1-1283,-8-2-511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10570,'0'0'7815,"56"26"-7142,-21-24-353,8-1-224,2 0-32,0 0-160,-6 0-897,-5-1-1665,0 0-1154,-15 0-2113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7687,'0'0'8921,"12"2"-7683,21 5-494,44 8 221,137 47 1,-210-61-970,0 1 0,1 0 0,-1 0 0,0 1 0,-1-1-1,1 1 1,0 0 0,-1 0 0,0 0 0,1 0 0,-1 0 0,0 1 0,3 5 0,-5-7 28,0 0-1,-1 0 1,1 0 0,0 0 0,-1 0-1,0 0 1,1 0 0,-1 0-1,0 1 1,0-1 0,0 0-1,0 0 1,0 0 0,-1 0 0,1 0-1,-1 0 1,1 0 0,-1 0-1,0 0 1,0 0 0,0 0-1,0 0 1,0 0 0,0 0 0,-1-1-1,1 1 1,0 0 0,-1-1-1,1 1 1,-3 1 0,-23 19 650,-1 0 0,-1-2 0,-1-1 0,-37 17 0,25-14-5,-53 38 0,83-46-1722,14-10-1742,9-6-692,13-7-3938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64 11018,'0'0'8980,"-4"-8"-7053,2 4-1805,0 1 1,0 0-1,0-1 1,0 1 0,0 0-1,-1 0 1,0 1-1,1-1 1,-1 0 0,0 1-1,0 0 1,0 0-1,-1 0 1,1 0-1,0 0 1,-1 0 0,0 1-1,1 0 1,-1 0-1,0 0 1,1 0-1,-1 0 1,0 1 0,0 0-1,-7 0 1,-25-3 406,1 2 0,-47 3 1,73-1-454,0 0 0,-1 1 0,1 0 0,0 0 0,0 1 0,0 0 0,1 0 0,-1 1 1,1 0-1,-1 1 0,1 0 0,1 0 0,-15 12 0,21-16-69,0 0 0,-1 1 1,1-1-1,0 0 0,0 1 0,0-1 0,0 0 1,0 1-1,0-1 0,1 1 0,-1-1 0,0 1 1,1 0-1,-1-1 0,1 1 0,-1 0 0,1-1 1,0 1-1,0 0 0,0 0 0,0-1 1,0 1-1,0 0 0,1 1 0,0-1-1,0 0 0,0 0 1,1 0-1,-1 0 0,1 0 0,-1 0 0,1 0 0,0-1 1,-1 1-1,1 0 0,0-1 0,0 0 0,0 1 0,5 1 1,6 2 13,0 0 0,0-1 0,0 0 0,22 3 1,3-3-109,-25-3-110,0 0 0,-1 1-1,23 6 1,-35-8 194,0 0 1,0 1 0,1-1-1,-1 0 1,0 0 0,0 0-1,0 0 1,1 0 0,-1 0 0,0 0-1,0 0 1,0 0 0,0 0-1,1 0 1,-1 0 0,0 1-1,0-1 1,0 0 0,0 0-1,1 0 1,-1 0 0,0 1-1,0-1 1,0 0 0,0 0-1,0 0 1,0 0 0,0 1-1,0-1 1,0 0 0,1 0-1,-1 0 1,0 1 0,0-1-1,0 0 1,0 0 0,0 0-1,0 1 1,0-1 0,0 0-1,0 0 1,-1 0 0,1 1-1,0-1 1,0 0 0,0 0-1,0 0 1,0 1 0,-12 8-48,-18 4 78,29-13-27,-85 28 370,54-18-49,0 0 1,1 2-1,-59 31 0,88-42-304,1 1 0,-1-1 0,0 0 0,1 0 0,-1 1-1,1-1 1,0 1 0,-1-1 0,1 1 0,0-1 0,0 1 0,0 0 0,0 0 0,0-1 0,0 1 0,1 0 0,-1 0 0,1 0 0,-1 3 0,1-4-14,0 1 0,0-1 1,1 0-1,-1 1 1,0-1-1,1 0 0,-1 0 1,1 1-1,-1-1 0,1 0 1,-1 0-1,1 0 0,0 0 1,0 1-1,0-1 0,-1 0 1,1 0-1,0-1 1,0 1-1,1 0 0,-1 0 1,0 0-1,0-1 0,0 1 1,0-1-1,1 1 0,-1-1 1,0 1-1,0-1 1,3 1-1,30 7-161,0-1 1,1-2-1,53 1 1,43-4-7613,-98-2 3561,5 0-6618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9033,'0'0'11402,"56"-8"-9896,-19 0-385,4-1-256,6 1-481,6 2-320,-4 2-32,-1 3-32,-5 1-801,-6 0-448,-14 4-256,-10 6-641,-13 2-1634,0-2-480,-20 2 256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7751,'0'0'2595,"-57"7"416,37-1-449,10 1-512,10-1-513,0 3-448,17-3-320,14-1 0,12-1-321,7-2-191,3 0-193,1 0-32,-6 1-1474,-3-2-2786,-8-1-3523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7527,'0'0'12236,"61"0"-10603,-40 17-576,2 4-160,2 1-288,2 2-353,2-2-160,3-4-32,-2-2-128,4-7-865,4-4-320,-5-5-417,1 0-608,-3-15-1794,-3-7-896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7687,'0'0'11200,"-11"13"-9652,-19 24-594,2 2-1,2 1 1,1 1-1,-24 55 1,40-76-872,1-1 0,1 2 1,0-1-1,2 1 0,0 0 1,-3 41-1,8-61-248,0-1 1,0 1-1,0 0 1,0-1-1,0 1 0,0 0 1,0-1-1,0 1 1,0 0-1,0-1 1,0 1-1,1 0 0,-1-1 1,0 1-1,0-1 1,1 1-1,-1 0 0,0-1 1,1 1-1,-1-1 1,0 1-1,1-1 0,-1 1 1,1-1-1,-1 1 1,1-1-1,-1 0 0,1 1 1,-1-1-1,1 1 1,0-1-1,-1 0 0,1 0 1,-1 1-1,1-1 1,0 0-1,-1 0 0,1 0 1,0 0-1,-1 0 1,1 0-1,0 0 0,-1 0 1,1 0-1,0 0 1,-1 0-1,1 0 1,0 0-1,-1-1 0,2 1 1,10-6-6983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14253,'0'0'6375,"50"2"-4870,-13-9-352,8 1-737,1-1-352,1 2-64,1 4-928,-9-1-1122,-3 0-2851,-4-3-3363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8648,'0'0'15780,"-2"-8"-14098,2 6-1576,-1-1 1,1 1-1,-1 0 0,0 0 1,0 0-1,0 0 0,0 0 1,0 0-1,-1 0 0,1 0 1,0 0-1,-1 0 0,0 0 0,1 1 1,-3-3-1,0 3 47,0-1-1,1 0 1,-1 1-1,0 0 1,0 0-1,0 0 1,0 0 0,0 1-1,0-1 1,-6 1-1,-2 0 199,-42 0 294,53 0-643,0 0 0,-1 0 0,1 0 0,0 0 0,-1 1 0,1-1 0,0 0 0,0 1 0,0-1 0,-1 1 0,1-1 0,0 1 0,0-1 0,0 1 0,0 0 0,0-1 0,0 1 0,0 0 0,0 0 0,0 0 0,0 0 0,1 0 1,-1 0-1,0 0 0,1 0 0,-1 0 0,0 0 0,1 1 0,-1-1 0,1 0 0,0 0 0,-1 2 0,1-1-23,1-1 0,-1 0 0,0 0 0,1 0 0,-1 0 0,1 0 1,0 0-1,-1 0 0,1 0 0,0 0 0,-1 0 0,1 0 0,0 0 1,0 0-1,0-1 0,0 1 0,0 0 0,0 0 0,0-1 0,0 1 1,0-1-1,0 1 0,2 0 0,33 10-841,-24-7 474,51 14-1208,-32-10 1514,-1 1 1,0 2 0,0 1 0,48 27 0,-77-39 134,0 1 1,0-1-1,0 1 0,0-1 1,0 1-1,0 0 1,0 0-1,0 0 1,-1-1-1,1 1 1,0 0-1,0 0 0,-1 0 1,1 0-1,0 0 1,-1 0-1,1 0 1,-1 1-1,1-1 0,-1 0 1,0 0-1,0 0 1,1 3-1,-2-3 15,1 0 1,-1 0-1,1 0 0,-1 0 0,1 0 0,-1 1 1,0-1-1,0 0 0,0 0 0,0-1 0,1 1 1,-1 0-1,0 0 0,-1 0 0,1-1 1,0 1-1,0 0 0,-2 0 0,-8 4 366,-1 0 0,-1-1 0,-18 4-1,22-6-342,-15 4-141,1-1 0,-1-1 0,0-1 1,-1-1-1,-40-2 0,63-1-275,0 1 1,-1 0-1,1-1 1,0 1-1,0-1 1,0 0-1,-1 0 0,1 0 1,0 0-1,0 0 1,0 0-1,0 0 1,1-1-1,-1 1 1,0-1-1,-1-1 0,-13-22-7978,4-1-6154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4036,'0'0'16132,"-9"10"-15325,-142 137 1439,63-67-1145,65-55-2463,20-33-6592,-1-8 3700,-1-4-797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7527,'0'0'12428,"53"-14"-10923,-22 32-352,6 3-480,4 2-257,6 1-287,-3-1-65,5 0-160,-6-3-1794,-4-5-2338,-5-2-3940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1666,'4'0'768,"-3"0"-383,-1 4-962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74 631 4324,'0'0'4495,"-5"9"-2552,2-2-1566,0 2 575,-1 0 0,0 0-1,-1 0 1,0-1 0,0 1 0,-1-1 0,-11 13 0,17-21-875,-1 0 0,1 0-1,0 0 1,0 0 0,-1 0 0,1 1 0,0-1 0,0 0 0,-1 0 0,1 0-1,0 0 1,0 0 0,-1 0 0,1 0 0,0 0 0,0 0 0,-1 0 0,1 0-1,0 0 1,0 0 0,-1 0 0,1 0 0,0 0 0,0-1 0,-1 1 0,1 0-1,0 0 1,0 0 0,0 0 0,-1 0 0,1-1 0,0 1 0,0 0 0,0 0-1,-1 0 1,1 0 0,0-1 0,0 1 0,0 0 0,0 0 0,0-1 0,0 1-1,-1 0 1,-3-19 1265,2-21-486,2 38-628,1-30-42,2-1 0,2 1 1,1 0-1,1 1 0,1-1 1,14-31-1,6-5 270,56-99-1,-67 137-461,2 2 0,0 0-1,2 0 1,25-24-1,-32 43-37,-9 17-69,-12 23 78,-18 7 98,20-31-46,-1-1 1,2 1 0,-1 0 0,1 1-1,0-1 1,-5 16 0,9-22-15,1 0-1,-1 0 1,0-1-1,1 1 1,-1 0-1,1 0 1,-1-1-1,1 1 1,-1 0-1,1-1 1,0 1-1,-1-1 1,1 1 0,-1-1-1,1 1 1,0-1-1,0 1 1,-1-1-1,1 0 1,0 1-1,0-1 1,0 0-1,-1 0 1,1 1-1,0-1 1,0 0 0,0 0-1,1 0 1,38 7 21,-19-3-47,-16-2 38,-1-1 0,0 2 0,0-1 0,0 0 1,0 1-1,0 0 0,0 0 0,-1 0 0,1 0 0,-1 1 1,0-1-1,0 1 0,0 0 0,-1 0 0,1 0 0,-1 0 1,0 0-1,0 0 0,0 1 0,-1-1 0,0 1 0,1-1 1,-2 1-1,1 0 0,0-1 0,-1 1 0,0 0 0,0-1 1,0 1-1,-1 0 0,0-1 0,0 1 0,0 0 0,0-1 0,-1 1 1,1-1-1,-1 0 0,0 1 0,-1-1 0,1 0 0,-1 0 1,0-1-1,-5 7 0,1-5 281,-1 0-1,1 0 1,-1 0-1,0-1 1,0-1-1,-1 1 1,1-1-1,-1-1 1,-16 4-1,21-5-186,-1-1-1,1 0 0,0 1 0,-1-2 0,1 1 1,0 0-1,0-1 0,-1 0 0,1 0 1,-5-2-1,7 3-83,0-1 0,0-1 0,0 1 0,0 0 0,0 0 0,1-1 0,-1 1 0,0-1 0,1 1 0,-1-1 0,1 0 0,0 0 0,0 1 0,-1-1 0,1 0 0,0 0 0,1 0 0,-1 0 0,0 0 0,0-4 0,0 4-131,1 1 1,0 0-1,-1 0 0,1 0 1,0-1-1,0 1 0,0 0 1,0 0-1,0-1 0,0 1 1,0 0-1,1 0 1,-1 0-1,0-1 0,1 1 1,-1 0-1,1 0 0,-1 0 1,1 0-1,-1 0 0,1 0 1,0 0-1,0 0 0,0 0 1,-1 0-1,1 0 0,0 0 1,0 1-1,0-1 0,0 0 1,0 1-1,0-1 0,0 0 1,1 1-1,-1 0 0,0-1 1,0 1-1,0 0 0,0-1 1,1 1-1,-1 0 0,2 0 1,19-9-5244,-4-2-2947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14 185 7207,'0'0'18668,"6"0"-17963,97 4 255,-58 0-879,1-3 1,0-2 0,53-7-1,-97 8-73,0 0-1,-1 0 1,1 0-1,0 0 1,-1-1-1,1 1 1,0 0-1,-1-1 1,1 1-1,-1-1 1,1 0-1,-1 0 1,1 1-1,-1-1 1,1 0-1,-1 0 1,0-1-1,1 1 1,-1 0-1,0 0 1,0 0-1,0-1 1,0 1-1,2-3 1,-4 2 3,0 0 0,1 1 0,-1-1 1,0 1-1,0-1 0,0 1 1,0 0-1,0-1 0,0 1 1,0 0-1,0-1 0,0 1 1,-1 0-1,1 0 0,0 0 0,-1 0 1,1 1-1,-1-1 0,1 0 1,-1 0-1,0 1 0,1-1 1,-1 1-1,-2-1 0,-129-40 860,100 33-541,0-2 0,0-1 0,1-1 0,0-2 0,-36-21 0,68 35-345,0 0 1,1 0 0,-1 0-1,0 0 1,0 0-1,0 0 1,0 0-1,0 0 1,0-1-1,0 1 1,0 0 0,0 0-1,0 0 1,0 0-1,1 0 1,-1 0-1,0 0 1,0 0 0,0 0-1,0 0 1,0 0-1,0 0 1,0-1-1,0 1 1,0 0 0,0 0-1,0 0 1,0 0-1,0 0 1,0 0-1,0 0 1,0 0-1,0 0 1,0-1 0,0 1-1,0 0 1,0 0-1,0 0 1,0 0-1,0 0 1,0 0 0,0 0-1,0 0 1,0 0-1,0 0 1,0-1-1,0 1 1,0 0 0,-1 0-1,1 0 1,0 0-1,0 0 1,18 1-1914,20 6-3216,-10-2-2500,2-5-7838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77 280 3523,'-77'7'23238,"106"-13"-20606,8-3-2316,0 2 1,0 1-1,1 1 0,0 3 1,47 1-1,-42 2-309,1-2 1,-1-2-1,64-13 0,-93 14 9,-13 2 32,-15-16 534,-86-38-355,50 28-84,2-1 1,0-3 0,-47-39-1,91 62-3174,17 8-2875,-7 0 3947,10 1-4473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52 5477,'-9'0'386,"0"1"0,0 1-1,1 0 1,-1 0 0,0 0-1,1 1 1,-14 6 0,-12 4-77,29-12-154,0-1 0,0 0 0,0 0 0,0 0 0,0-1-1,0 1 1,0-1 0,0 0 0,-7-3 0,-18-3 789,-198-26 2511,131 17-2345,-122-6 0,-648 20 267,711 14-1316,-210 44 0,295-44-12,-237 55 39,236-47-64,2 3 0,-83 40 0,133-54-16,1 0-1,1 2 0,0 1 1,0 0-1,1 1 0,1 0 1,0 2-1,1 0 0,1 1 1,0 0-1,1 1 0,1 1 1,0 0-1,1 0 1,-10 26-1,-5 23-12,2 1 0,4 1 0,3 0-1,2 2 1,-8 124 0,18 363-34,6-523 36,2-1 0,1 1-1,1-1 1,3 0-1,0 0 1,2-1-1,2 0 1,1-1-1,1 0 1,2-1-1,1-1 1,1 0 0,2-1-1,1-2 1,1 0-1,45 43 1,-10-19-4,3-2 0,86 55 1,-111-83-18,2-1 0,0-2 0,1-2 0,1-1 1,0-2-1,44 8 0,-11-8 23,0-4 1,1-3-1,1-3 0,73-7 1,-14-9 44,170-36 0,-161 15-26,268-103-1,117-101-14,-425 187-43,-3-3 0,-2-5 0,147-117 0,-206 145 35,-2-3 0,-2 0 0,-1-2 0,-1-2 0,-3-1 0,-1-1 0,-1-2 0,-3 0 1,-1-1-1,-3-2 0,16-48 0,-28 68 57,-2 0 0,-1 0 0,0-1 0,-2 0 0,-1 0 0,-2-38 0,-2 47-19,0-1 1,-1 1 0,-1-1 0,0 1 0,-1 0 0,-1 0 0,-1 1 0,0 0 0,-1 0 0,-13-19-1,-8-5 85,-3 1 0,0 2 0,-3 1 0,-45-36 0,24 27 75,-2 3 0,-80-45 1,99 67-162,-1 2 1,0 1 0,-1 2 0,-1 2 0,0 2 0,-53-7 0,30 10-147,0 3 1,0 3-1,-97 8 0,78 7-788,-10 1-4062,55-14-1811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0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4056 389 6342,'-59'-15'997,"1"-3"0,0-2 0,-75-38 0,-303-124 2339,374 162-2945,0 2 0,-2 3 0,1 3 0,-73-5 0,-262 4-387,337 13 2,0-1-41,-431 7-2,366 2 54,-236 45 0,261-28 6,2 3 0,0 6 0,2 3 0,2 5 0,2 3 0,-162 108 0,194-108 22,2 3 0,3 2 1,1 3-1,3 1 0,2 4 1,3 1-1,-42 70 1,70-94 14,2 1-1,1 1 1,2 0 0,2 1 0,1 0 0,2 1 0,2 0 0,2 1 0,1-1 0,2 1 0,1 0 0,9 69 0,2-49-13,2 0 1,4-1-1,1-1 1,3-1-1,3 0 1,2-2-1,2-1 1,55 80-1,-58-102-22,2 0 0,1-2 0,1-1 0,1-2 0,2 0 0,56 36 0,2-7 50,129 59 1,-109-64-44,3-5 1,2-5 0,1-5-1,2-5 1,1-5-1,1-5 1,1-6 0,145 1-1,-11-21 44,-1-10 0,-1-12 0,-1-11 0,254-72-1,-382 75-115,-2-5 0,229-111-1,-284 116 199,-1-4-1,-3-2 1,-1-3 0,-2-3-1,-2-2 1,73-81 0,-90 83 114,-1-2 0,-2-2 0,-3-1 0,35-69 0,-53 87-187,-2 0-1,-1-1 0,-2-1 0,-1 0 1,-2 0-1,-2-1 0,-1 0 1,1-53-1,-8 43 23,-2 0 1,-1 1-1,-3-1 1,-2 1-1,-2 1 1,-1 0-1,-3 1 1,-1 0-1,-3 1 1,-1 2-1,-45-67 1,32 61-41,-1 2 1,-3 1-1,-1 2 1,-2 2-1,-2 1 1,-2 2-1,-1 3 1,-2 1-1,-58-30 0,20 22-1077,-100-35-1,-1 13-4404,104 36 611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10698,'0'0'8237,"10"1"-6785,400 0 2830,-408-1-4108,5-1-1277,-4-8-5186,-3-3-784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0 14478,'0'0'7794,"4"9"-7138,-1-5-568,-1-2-74,-1-1-1,0 1 1,1-1-1,-1 1 0,0 0 1,0 0-1,0-1 1,0 1-1,0 0 1,-1 0-1,1 0 1,-1 0-1,1 0 0,-1 0 1,0 0-1,1 0 1,-1 0-1,0 1 1,0-1-1,-1 0 0,1 0 1,0 0-1,-1 0 1,1 0-1,-1 0 1,0 0-1,1 0 1,-1 0-1,-1 1 0,-9 7 56,1 0 0,-2-1 0,1-1-1,-1 0 1,0-1 0,-1 0-1,-22 9 1,-103 30 838,82-29-121,32-11-502,-44 16 634,66-22-897,0 1-1,0 0 1,0 0 0,0 0 0,0 0 0,0 0 0,0 1 0,0-1 0,0 1 0,1-1-1,-1 1 1,1-1 0,-1 1 0,1 0 0,0 0 0,-1 0 0,1 0 0,0 0 0,0 0-1,0 0 1,1 0 0,-1 0 0,0 0 0,0 3 0,2-3-18,-1-1 0,1 1-1,-1 0 1,1 0 0,0-1 0,-1 1 0,1-1 0,0 1 0,0 0-1,0-1 1,0 0 0,1 1 0,-1-1 0,0 0 0,1 1-1,-1-1 1,3 2 0,33 19 87,-29-17-71,118 61 287,-58-41-1569,0-11-3732,-34-13-1321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79 226 11787,'-10'2'1863,"-54"11"1324,59-8-1282,16 0-1056,19 1-31,414 1 3128,5-29-3731,-241 10-58,1693-161-877,-1785 159 1085,52-7 208,245-1-1,-376 26-1311,-28 2-7415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11819,'0'0'7890,"2"10"-6683,3 18-612,-1 1-1,-2-1 1,-1 1 0,-4 39 0,-15 123 526,9-105 1852,15-192-2617,0-76-904,-8 177 141,1 18 229,1-9 171,0-1 0,0 1 0,1-1 0,-1 0 0,1 1 0,0-1 0,0 1 0,0-1 0,0 0 0,3 5 0,-1-4 10,0 0 0,0 0 0,1 0-1,0-1 1,-1 1 0,1-1 0,1 0 0,-1 0 0,0 0 0,1 0 0,-1-1 0,1 0 0,0 0 0,0 0 0,0-1 0,0 1 0,0-1 0,0 0 0,0-1 0,0 1 0,1-1 0,-1 0-1,0-1 1,0 1 0,0-1 0,0 0 0,7-2 0,-6 1 25,0 0-1,0 0 1,0 0-1,0-1 1,0 0-1,-1-1 1,1 1 0,-1-1-1,0 0 1,0 0-1,0 0 1,-1-1-1,0 0 1,0 0-1,0 0 1,0 0 0,-1-1-1,0 1 1,0-1-1,0 0 1,3-10-1,-3-2 63,0 0-1,-1 0 0,-1 0 0,-1 0 0,0 0 1,-4-22-1,4 40-95,0-1 0,0 1 0,0-1 0,0 1 0,0-1 0,0 1 0,0-1 0,0 1 1,0-1-1,0 0 0,0 1 0,0-1 0,0 1 0,-1-1 0,1 1 0,0 0 0,0-1 0,-1 1 0,1-1 0,0 1 0,0-1 0,-1 1 1,1 0-1,-1-1 0,1 1 0,0 0 0,-1-1 0,1 1 0,-1 0 0,1-1 0,-1 1 0,1 0 0,-1 0 0,1 0 0,-1-1 0,-14 16-157,-9 33 71,23-46 107,-6 13 18,1 0 0,1 0 0,0 0 0,1 1 1,1-1-1,-2 27 0,4-39-52,1 0 0,0 1 0,0-1 0,1 1 0,-1-1 0,0 1 0,1-1 0,0 1 0,0-1 0,0 0 0,0 1 0,1-1 0,-1 0 0,1 0 0,0 0 0,0 0 0,0 0 1,0-1-1,1 1 0,-1-1 0,1 1 0,-1-1 0,1 0 0,0 0 0,0 0 0,0 0 0,0 0 0,0-1 0,0 0 0,0 1 0,1-1 0,-1 0 0,0-1 0,1 1 0,-1 0 0,7-1 0,-9 0 24,0 0 0,1 0 1,-1 0-1,0 0 0,0 1 0,0-1 0,0 0 0,1 0 0,-1 1 0,0-1 0,0 1 0,0-1 0,0 1 0,0-1 0,0 1 0,0 0 0,0-1 0,0 1 0,0 0 0,-1 0 0,1 0 0,0 0 0,0 0 1,-1 0-1,1 0 0,0 0 0,-1 0 0,1 0 0,-1 0 0,0 0 0,1 0 0,-1 0 0,0 1 0,0-1 0,1 0 0,-1 0 0,0 0 0,0 0 0,-1 2 0,7 25 135,-5-25-131,1-1 1,-1 1-1,0-1 0,1 1 1,0-1-1,-1 0 0,1 0 0,0 0 1,0 0-1,1 0 0,-1 0 1,0 0-1,0-1 0,1 1 1,-1-1-1,1 0 0,0 0 0,-1 0 1,1 0-1,0 0 0,-1 0 1,1-1-1,0 1 0,0-1 1,0 0-1,0 0 0,4 0 0,-3 0 1,1-1 0,-1 1 0,0-1 0,0 0 0,0 0 0,0 0-1,0-1 1,0 1 0,0-1 0,0 0 0,0 0 0,-1 0 0,1-1-1,-1 1 1,1-1 0,-1 0 0,5-6 0,-1 0 32,-1-1 0,0 0 0,0 0 0,-1 0 1,0-1-1,-1 0 0,-1 0 0,1 0 0,2-21 1,-6 30 133,-6 20 240,2-6-314,0 0 1,0 1-1,1 0 0,1-1 1,0 1-1,0 23 0,2-29-358,0-1 0,0 1 0,1 0 0,-1-1 1,2 1-1,-1 0 0,1-1 0,0 1 0,0-1 0,1 0 0,0 0 0,0 0 0,0 0 0,7 9 0,-9-14-137,0 0-1,0 0 0,0 0 1,0 0-1,0 0 1,1 0-1,-1 0 1,0-1-1,0 1 1,1 0-1,-1-1 0,0 1 1,1-1-1,-1 0 1,1 1-1,-1-1 1,3 0-1,9 1-5355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42 110 10282,'-1'1'474,"1"0"-1,-1 0 1,0 0 0,1 1 0,-1-1-1,1 0 1,-1 1 0,1-1 0,0 1 0,0-1-1,0 0 1,-1 1 0,1-1 0,0 1-1,1-1 1,-1 0 0,0 1 0,0-1 0,1 1-1,-1-1 1,0 0 0,1 1 0,0-1 0,-1 0-1,1 0 1,0 1 0,1 1 0,-1-2-372,1 0 1,-1-1 0,1 1-1,-1 0 1,1-1 0,-1 1-1,1-1 1,-1 1 0,1-1-1,0 0 1,-1 1 0,1-1-1,0 0 1,-1 0 0,1 0-1,-1-1 1,1 1 0,0 0-1,-1-1 1,1 1 0,-1-1-1,1 1 1,-1-1-1,1 0 1,2-1 0,2-3-50,1 0 0,-1-1 0,-1 0 0,1 0 0,-1 0 0,0-1 0,-1 0 1,0 0-1,0 0 0,0 0 0,-1-1 0,0 1 0,0-1 0,-1 0 0,0 0 0,0 0 0,0-10 0,-2 17-37,0 1-1,0-1 1,0 1-1,0-1 0,0 1 1,0-1-1,0 0 1,0 1-1,-1-1 1,1 1-1,0-1 0,0 1 1,-1-1-1,1 1 1,0-1-1,0 1 1,-1-1-1,1 1 0,-1-1 1,1 1-1,0 0 1,-1-1-1,1 1 1,-1 0-1,1-1 0,-1 1 1,1 0-1,-1 0 1,1-1-1,-1 1 1,0 0-1,-23 2 203,18-1-161,1 1 1,0 0 0,0 1 0,0-1 0,0 1-1,-9 6 1,6-1 60,1 0 0,0 0 0,0 1 0,0 0 0,1 0 0,1 0 0,-1 1 0,2 0 0,-1 0 0,1 0 0,1 0 0,0 1 0,0 0 0,1-1 0,1 1 0,0 0 0,0 0 0,1 0 0,1 14 0,0-21-114,0-1 0,0 0 0,0 1 0,1-1 0,-1 0 0,1 0 0,0 0 0,0 0 0,0 0 0,0-1 0,0 1 0,0 0 0,1-1 0,-1 0 0,1 1 0,0-1 0,0 0 0,0-1 0,0 1 0,0 0 0,0-1 0,0 0 0,0 1 0,1-1 0,6 1 0,6 1-259,0 0 1,0-1-1,0-1 0,18 0 1,-25-1-174,0-1 1,0 1-1,1-2 1,-1 0 0,-1 0-1,1 0 1,12-6-1,30-22-6103,-27 10 232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16976,'0'0'2536,"-8"-1"-27,0 0-2180,0 0 0,1 0 0,-1 1 0,0 0 0,0 1 0,1 0 0,-1 0 0,0 0 0,1 1 0,-1 0 0,1 1 0,0 0 0,-1 0 0,2 0 0,-14 9-1,16-9-230,-1 1 0,1 0 0,0 0 0,0 0 0,0 0 0,1 0 0,-5 8 0,8-11-97,-1-1 0,1 1 0,-1 0 0,1 0 0,0 0 0,-1 0 0,1 0 0,0 0 0,0 0 0,0 0 0,-1 0 0,1 0 0,0 0 0,0 0 0,1 0 0,-1-1 0,0 1 0,0 0 0,0 0 0,1 1 0,0-1-3,0 0 0,0 0 0,0 0 0,0 0 0,0 0-1,0 0 1,0 0 0,0 0 0,1-1 0,-1 1 0,0-1 0,0 1 0,1-1 0,-1 1 0,0-1 0,1 0 0,-1 0 0,0 1 0,2-1 0,71 5-838,-54-5 267,0 1 0,0 1 0,-1 1 0,28 7 0,-46-10 584,0 0-1,0 0 1,0 1 0,0-1-1,1 0 1,-1 1 0,0-1-1,0 1 1,0 0 0,0-1-1,0 1 1,0-1 0,0 1-1,0 0 1,-1 0 0,1 0-1,0 0 1,0 0 0,-1-1-1,1 1 1,0 0 0,-1 0-1,1 1 1,-1-1 0,1 0-1,-1 0 1,0 0 0,1 0-1,-1 2 1,0 0 95,-1-1 0,0 0 0,0 0 0,0 0 0,0 1 0,0-1 0,0 0 0,0 0 0,0 0 0,-1-1 0,1 1 0,-1 0 0,-3 3 0,-6 4 683,-1 1 0,0-1-1,-20 10 1,23-13-725,0-2 1,-1 1-1,0-1 0,1-1 0,-1 0 0,0 0 0,0-1 0,-1 0 0,-18 0 0,29-3-563,0 0-1,0 0 1,0 0 0,0 0 0,1 0-1,-1 0 1,0 1 0,0-1 0,0 0-1,1 0 1,-1 0 0,0 0 0,1 0-1,-1 0 1,1 1 0,-1-1-1,1 0 1,0 0 0,-1 1 0,2-2-1,12-10-6979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89 17489,'0'0'4890,"9"0"-3161,18 2-634,-5-1-636,0 0 0,37-4 0,-55 2-424,-1 1 1,1 0 0,0-1-1,0 0 1,0 0 0,0 0-1,0-1 1,-1 1 0,1-1-1,-1 0 1,1 0 0,-1 0-1,0 0 1,0 0 0,1-1-1,-2 0 1,1 1 0,0-1 0,-1 0-1,1-1 1,3-5 0,-6 8 12,1 0 0,-1 0-1,1 0 1,-1 0 0,1 0 0,-1 0 0,0 0 0,0 0 0,0 0 0,1 0 0,-1 0 0,0 0 0,0 0 0,-1 0 0,1 0 0,0 0 0,0 0 0,0 0 0,-1 0 0,1 0 0,0 0 0,-1 0 0,1 0 0,-1 0 0,1 0 0,-1 0 0,0 0 0,1 0 0,-1 1 0,0-1 0,-1-1 0,0 1-4,-1-1 0,0 1 0,0-1 0,0 1-1,0 0 1,0 1 0,-1-1 0,1 0 0,0 1 0,-6-1 0,-3 1-4,0 1 0,0-1 0,0 2 0,0 0 0,-13 3 0,16-1-8,1 0 0,-1 0 0,1 1 0,0 0 0,0 0 0,0 1 0,1 0 0,-10 9 0,15-13-2,-1 1 1,1-1-1,0 0 1,0 1-1,0 0 1,0-1-1,0 1 1,0 0-1,1 0 1,-1 0-1,1 0 1,0 0-1,0 1 1,0-1-1,1 0 1,-1 0 0,1 1-1,-1-1 1,1 1-1,0-1 1,0 0-1,1 1 1,-1-1-1,1 0 1,-1 0-1,1 1 1,2 3-1,-1-4-53,1 1 0,0-1-1,0 0 1,1 0 0,-1 0 0,1 0 0,-1-1-1,1 1 1,0-1 0,0 0 0,0 0 0,0 0-1,0-1 1,0 1 0,1-1 0,-1 0 0,8 1-1,12 1-1777,44 2 0,-66-5 1598,44 0-5306,-1 0-4730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12460,'0'0'8093,"-4"-8"-6187,-12-25-310,15 32-1510,0 0 0,0 0 0,0 0 0,0 0-1,-1 0 1,1 0 0,0 0 0,0 0 0,-1 1 0,1-1 0,0 0 0,-1 1 0,1-1 0,-1 1 0,1 0 0,0-1 0,-1 1 0,1 0 0,-1 0 0,1 0 0,-1 0 0,1 0-1,-1 0 1,1 0 0,-3 1 0,0 0-20,1 0 0,-1 0 1,1 0-1,0 0 0,0 1 0,-1-1 0,1 1 0,-4 3 0,2 0-2,0 0 0,1 0-1,-1 0 1,1 1 0,0 0 0,0 0-1,1 0 1,0 1 0,0-1 0,0 1-1,1-1 1,0 1 0,1 0 0,-1 0-1,1 0 1,0 14 0,1-20-58,0 0 0,0 0 0,0 0 0,0 0 0,0 0 0,1 0 0,-1 0 0,0 0 0,1 0 0,-1 0 0,1 0 0,-1-1 0,1 1 0,-1 0 0,1 0 0,0 0 0,-1 0 0,1-1 0,0 1 0,-1 0 0,1-1 0,0 1 0,0-1 0,0 1 0,0-1 0,0 1 0,1 0 0,1 0 21,1 0 0,0 0-1,-1-1 1,1 1 0,0-1 0,0 0 0,7 0-1,1-1 30,1-1 0,-1 0 0,0-1 0,14-5 0,2-3 8,-1-2 0,0-2 0,-1 0 0,45-34 0,-71 49-66,0 0-1,0 0 0,0 0 1,1 0-1,-1 0 1,0 0-1,0 0 1,0 0-1,1 0 1,-1 0-1,0 0 0,0 0 1,0 0-1,1 0 1,-1 0-1,0 0 1,0 0-1,0 0 1,1 0-1,-1 0 1,0 0-1,0 0 0,0 1 1,0-1-1,1 0 1,-1 0-1,0 0 1,0 0-1,0 0 1,0 1-1,0-1 1,0 0-1,1 0 0,-1 0 1,0 1-1,0-1 1,0 0-1,0 0 1,0 0-1,0 1 1,0-1-1,0 0 1,0 0-1,0 0 0,0 1 1,0-1-1,0 0 1,0 0-1,0 0 1,0 1-1,0-1 1,0 0-1,0 0 1,0 0-1,-1 0 0,1 1 1,0-1-1,0 0 1,0 0-1,0 0 1,0 0-1,0 1 1,-1-1-1,1 0 1,0 0-1,-4 19-224,4-17 222,-5 19 174,1 1 1,1 0-1,1 27 1,2-48-163,0 0 1,0 0 0,0 1-1,0-1 1,1 0 0,-1 0-1,1 0 1,-1 0 0,1 0-1,-1 0 1,1 0 0,-1 0-1,1-1 1,0 1 0,-1 0 0,1 0-1,0 0 1,0-1 0,0 1-1,0 0 1,-1-1 0,1 1-1,0-1 1,0 1 0,0-1-1,0 1 1,0-1 0,1 0-1,-1 1 1,0-1 0,0 0-1,0 0 1,0 0 0,0 0-1,0 0 1,0 0 0,0 0-1,0 0 1,1-1 0,-1 1 0,0 0-1,1-1 1,1 0 8,0 1 1,0-1-1,0 0 0,0 0 1,0 0-1,-1 0 1,1 0-1,0-1 0,-1 1 1,1-1-1,-1 0 1,1 0-1,-1 0 0,0 0 1,4-4-1,-5 2-1,1 0 0,-1 0 0,0 0 0,0 0 1,0 0-1,0 0 0,-1 0 0,1 0 0,-1 0 0,0 0 0,-1 0 0,0-6 0,1 8-27,-1-1 0,1 0 0,-1 1 0,0-1 0,0 1 0,0-1 1,0 1-1,0-1 0,0 1 0,-1-1 0,1 1 0,-1 0 0,1 0 0,-1 0 0,0 0 0,0 0 0,0 0 0,0 1 0,-3-3 1,15 7 84,0 0 1,-1-1 0,1-1 0,0 0 0,0 0 0,0-1 0,1 0 0,10-2 0,14-1 2,45-10-1,-74 12-57,0-1-1,-1 1 0,1-1 1,0 0-1,-1 0 0,1-1 0,-1 1 1,0-1-1,0-1 0,0 1 1,6-6-1,-9 6-9,1-1 0,-1 1 1,1-1-1,-1 1 0,0-1 0,0 0 0,-1 0 1,1 0-1,-1 0 0,0 0 0,0-1 0,-1 1 1,1 0-1,-1 0 0,0-1 0,0-4 0,0 9-40,-19 1-181,13 0 207,0 1 1,1 0-1,-1 0 1,1 0 0,-1 1-1,1-1 1,0 1-1,0 1 1,0-1-1,0 1 1,1 0 0,-5 4-1,7-5 23,-1-1-1,0 1 1,1 0 0,0 0-1,0 0 1,0 0-1,0 0 1,0 0-1,1 1 1,-1-1 0,1 1-1,0-1 1,0 1-1,0-1 1,1 1-1,-1 0 1,1-1 0,0 1-1,0 0 1,1 6-1,0-8-10,0 1 1,1-1-1,-1 1 0,1-1 0,0 0 0,0 1 0,0-1 0,0 0 0,0 0 0,0-1 0,0 1 1,1 0-1,-1-1 0,1 1 0,-1-1 0,1 0 0,0 0 0,-1 0 0,1 0 0,0 0 1,0 0-1,4 0 0,67 8-1070,4-9-4739,-38-2-411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49 108 7399,'0'0'3705,"6"-9"-620,1-2-2049,-4 7-540,0-1 0,0 1 0,-1-1-1,1 1 1,-1-1 0,0 0 0,1-6-1,-17 114 2660,-4-46-2301,3 0-1,3 1 0,2 1 0,-3 78 0,20-141-3,1-8-510,-3-3-257,-1-1-1,-1 0 1,0 0-1,-2 1 1,1-1-1,-2 0 0,0-1 1,-3-18-1,3 34-88,0 0 0,0 0 0,0 0 0,-1 0 0,1 0 0,0 0 0,0 0 0,-1 0 0,1 0 0,0 0 0,-1 0 0,1 0 0,-1 0 0,1 1 0,-1-1 0,0 0 0,1 0 0,-1 0 0,0 1 1,1-1-1,-1 1 0,0-1 0,0 0 0,0 1 0,1-1 0,-1 1 0,0 0 0,-2-1 0,3 1-4,-1 0 0,0 0 1,0 1-1,1-1 0,-1 0 0,0 1 1,1-1-1,-1 1 0,0-1 1,1 1-1,-1-1 0,1 1 1,-1-1-1,1 1 0,-1 0 1,1-1-1,-1 1 0,1 0 1,-1-1-1,1 1 0,0 0 1,0-1-1,-1 1 0,1 0 1,0 0-1,0-1 0,0 1 1,0 0-1,0 0 0,0 0 1,0-1-1,0 1 0,0 0 1,0 1-1,1 1 10,-1-1-1,0 1 1,1-1 0,0 0-1,-1 1 1,1-1 0,0 0-1,0 1 1,0-1 0,1 0 0,-1 0-1,0 0 1,1 0 0,0 0-1,-1 0 1,1 0 0,0-1 0,0 1-1,0-1 1,0 1 0,0-1-1,0 0 1,0 0 0,1 1-1,-1-2 1,0 1 0,1 0 0,-1 0-1,0-1 1,1 1 0,-1-1-1,1 0 1,3 0 0,1 1 9,1-1 0,-1 0 0,1 0 0,-1 0 1,1-1-1,-1 0 0,1-1 0,-1 0 0,0 0 0,9-4 1,-5 0 0,0-1 1,0-1 0,-1 0-1,0 0 1,0-1 0,-1 0-1,0-1 1,0 0 0,-2 0-1,1-1 1,-1 0 0,0 0-1,-1-1 1,5-16 0,-2 6 6,-2-1 1,0 0-1,-2-1 1,-1 0-1,0 1 1,-1-44 0,-3 66-22,0 1 0,0-1 0,0 1 1,0-1-1,0 1 0,0-1 0,0 1 1,0-1-1,0 1 0,0-1 1,0 1-1,0 0 0,-1-1 0,1 1 1,0-1-1,0 1 0,-1 0 1,1-1-1,0 1 0,0-1 0,-1 1 1,1 0-1,0 0 0,-1-1 0,1 1 1,0 0-1,-1-1 0,1 1 1,-1 0-1,1 0 0,-1 0 0,1 0 1,0-1-1,-1 1 0,1 0 1,-1 0-1,1 0 0,-1 0 0,1 0 1,-1 0-1,1 0 0,-1 0 0,1 0 1,0 0-1,-1 0 0,1 0 1,-1 1-1,1-1 0,-1 0 0,1 0 1,-1 0-1,1 1 0,0-1 1,-1 0-1,1 1 0,-24 15-182,9 2 169,1 0 0,1 0 0,1 1 0,-11 23 1,18-33 54,1 1 1,0 0 0,0 1-1,1-1 1,0 1 0,1-1-1,0 1 1,1 0 0,0 0-1,1 17 1,0-27-34,0 1 0,1 0 0,-1-1 0,0 1 0,1-1 0,0 1 0,-1 0 0,1-1 0,0 1 0,0-1 0,0 0 0,0 1 0,0-1 0,0 0 0,1 1 0,-1-1 0,0 0 0,0 0 0,1 0 0,-1 0 0,1 0 0,-1-1 0,1 1 0,-1 0 0,1-1 0,2 1 0,49 6 83,-18-4-55,-33-1-37,-1-1 0,0 0 1,0 1-1,0-1 0,0 1 0,0-1 0,0 1 0,0 0 0,0-1 0,-1 1 0,1 0 0,-1-1 0,1 1 0,-1 0 0,0 0 0,1 0 0,-1-1 0,0 1 0,0 0 0,0 0 0,-1 2 0,-2 42 11,-6-15 29,0 10-461,14-41-3976,13-10 703,-4-2-1581,1-1-2083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4901,'0'0'20467,"11"0"-19351,-3 0-956,11 1 60,0-1-1,1-1 1,-1-1 0,0-1-1,0 0 1,30-10-1,-38 8-171,0 0 0,0-1 0,0 0 0,11-10 0,-20 14-29,1 1 1,-1-1 0,0 0-1,0 0 1,0-1-1,0 1 1,0 0 0,0-1-1,-1 1 1,1-1-1,-1 0 1,0 1 0,0-1-1,0 0 1,0 0-1,0 0 1,0 0 0,-1 1-1,1-1 1,-1 0 0,0 0-1,0 0 1,-1-4-1,1 6-16,-1 0-1,0 0 1,0 0-1,1 0 1,-1 0-1,0 0 1,0 0-1,0 0 1,0 1-1,0-1 0,-1 0 1,1 1-1,0-1 1,0 0-1,0 1 1,0 0-1,-1-1 1,1 1-1,0 0 1,-1-1-1,1 1 1,0 0-1,-1 0 1,1 0-1,0 0 0,-3 1 1,-39 3-70,33-1 74,0 1 0,-1 1-1,1 0 1,1 0 0,-1 1-1,1 0 1,0 0 0,0 1-1,1 0 1,0 1 0,0 0-1,1 0 1,0 1 0,0 0-1,-9 18 1,15-26 3,0 1 0,1-1 1,0 1-1,-1-1 0,1 1 0,0 0 0,0-1 0,-1 1 1,1-1-1,0 1 0,1-1 0,-1 1 0,0 0 0,0-1 1,1 1-1,-1-1 0,1 1 0,-1-1 0,1 1 0,0-1 1,0 0-1,1 3 0,0-2 10,0 0 0,1 0-1,-1 0 1,0 0 0,1-1 0,0 1 0,-1-1 0,1 0 0,0 1 0,-1-1 0,6 1-1,7 1-544,1-1-1,0 0 0,27-1 1,-36-1-172,29 0-3942,-4 0-3268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37 109 6278,'-3'3'1163,"-2"1"690,1 0 0,-1 0 1,1 0-1,0 1 0,-6 8 1,10-13-1747,-1 1 0,1-1 0,0 0 1,0 1-1,0-1 0,0 1 0,0-1 1,-1 0-1,1 1 0,0-1 0,0 1 0,0-1 1,0 0-1,0 1 0,0-1 0,0 1 1,0-1-1,0 1 0,1-1 0,-1 0 1,0 1-1,0-1 0,0 1 0,0-1 0,1 0 1,-1 1-1,0-1 0,0 0 0,1 1 1,-1-1-1,0 0 0,1 1 0,26 4 1363,-12-5-1137,0-1 0,0 0 0,-1-1 0,1-1 0,-1 0 0,1-1 0,16-7 0,-22 7-267,-1 0 0,1-1 0,-1 0 0,0 0 0,0-1 0,-1 0 1,0 0-1,0-1 0,0 0 0,-1 0 0,0 0 0,7-11 0,-12 16-52,0 0 0,1 0-1,-1 1 1,0-1 0,0 0-1,-1 0 1,1 0 0,0 0 0,-1 0-1,1 0 1,-1-1 0,1 1-1,-1 0 1,0 0 0,0 0-1,0-4 1,-1 5-8,1 0 0,-1 0 0,1 0-1,-1 1 1,1-1 0,-1 0 0,0 0 0,1 1-1,-1-1 1,0 0 0,1 1 0,-1-1-1,0 1 1,0-1 0,0 1 0,0-1 0,1 1-1,-1 0 1,0-1 0,0 1 0,0 0 0,0 0-1,0 0 1,0 0 0,-1 0 0,-3 0-11,0 0 0,0 0 0,0 1 0,0 0 0,0 0 1,0 0-1,0 1 0,0-1 0,1 1 0,-1 0 0,1 1 0,-8 4 1,-14 13-45,1 2 1,-27 28 0,43-41 117,1 0 0,1 0-1,0 1 1,0 0 0,1 1 0,0-1 0,1 1 0,0 0 0,-5 16 0,10-26-63,0 0-1,0 0 0,0 0 1,-1 0-1,1 0 1,0 0-1,0 0 1,0 0-1,1 0 0,-1-1 1,0 1-1,0 0 1,0 0-1,1 0 1,-1 0-1,0 0 0,1 0 1,-1 0-1,1-1 1,-1 1-1,1 0 1,-1 0-1,1-1 0,0 1 1,-1 0-1,1-1 1,1 2-1,0-1-1,1 0 1,0 1-1,-1-1 1,1 0-1,0-1 1,-1 1-1,1 0 0,0-1 1,4 1-1,6-1 3,-1-1 0,1 1 0,16-4 0,0-4-327,0-1 0,0-1 1,-1-2-1,0-1 0,37-23 0,-24 14 281,53-22 1,-91 43 58,-1 0 0,0 0 1,0 0-1,1 1 0,-1-1 0,0 1 1,1-1-1,-1 1 0,1 0 0,-1 0 1,4 0-1,-5 1-8,0-1 0,-1 1-1,1-1 1,0 1 0,0-1 0,-1 1 0,1-1-1,0 1 1,-1 0 0,1 0 0,-1-1 0,1 1 0,-1 0-1,1 0 1,-1-1 0,0 1 0,1 0 0,-1 0 0,0 0-1,1 0 1,-1 0 0,0 0 0,0-1 0,0 1 0,0 0-1,0 0 1,0 0 0,0 0 0,0 1 0,-1 6 76,-1 0-1,1-1 1,-1 1 0,0-1 0,-1 0 0,1 1 0,-2-1 0,-7 13 0,7-13-37,0 0 1,1 0 0,0 1-1,0-1 1,0 1 0,1-1-1,0 1 1,0 0 0,0 9 0,2-17-47,0 0 1,1 1 0,-1-1-1,0 0 1,0 0 0,0 1-1,1-1 1,-1 0 0,0 0 0,0 1-1,1-1 1,-1 0 0,0 0-1,0 1 1,1-1 0,-1 0-1,0 0 1,1 0 0,-1 0 0,0 0-1,1 1 1,-1-1 0,0 0-1,1 0 1,-1 0 0,0 0-1,1 0 1,-1 0 0,0 0-1,1 0 1,-1 0 0,0 0 0,1-1-1,-1 1 1,0 0 0,1 0-1,-1 0 1,0 0 0,1 0-1,-1-1 1,0 1 0,0 0 0,1 0-1,-1 0 1,0-1 0,0 1-1,1-1 1,16-9 164,-1-10-91,-1 0 1,0-1-1,11-23 1,8-11-78,-30 71-204,-2 9 196,-2-2 21,-2-1 0,0 0 0,-1 0 0,-2 0 0,-11 36 1,25-75 850,-6 10-819,0 1 0,0-1 0,0 1-1,0-1 1,1-8 0,1-27 31,1-85-1,26 132-301,-13 0-1097,1-1 0,31 2-1,10-4-11114,-37-2 2897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7623,'0'0'11072,"-8"-3"-7794,1 1-2855,1 0-1,-1 0 1,1 0 0,-1 1 0,0 0-1,1 0 1,-1 0 0,-11 2 0,16-1-378,-1 0 0,0 1 0,0 0 0,1-1 0,-1 1 1,1 0-1,-1 0 0,1 1 0,-1-1 0,1 0 0,0 1 0,-1 0 1,1-1-1,0 1 0,0 0 0,0 0 0,0 0 0,1 0 0,-1 0 1,0 1-1,1-1 0,0 0 0,0 1 0,-1-1 0,1 1 1,1 0-1,-1-1 0,0 4 0,0-5-34,0 1 0,1-1 0,-1 0 0,1 1 0,0-1 0,-1 0 0,1 1 0,0-1 0,0 0 0,0 1 0,0-1-1,0 0 1,0 1 0,0-1 0,0 0 0,1 1 0,-1-1 0,0 0 0,1 1 0,-1-1 0,1 0 0,0 0 0,-1 1 0,1-1 0,0 0 0,0 0 0,0 0 0,0 0 0,0 0 0,0 0 0,0 0 0,1 0 0,2 1 19,1-1 1,0 0 0,-1 0-1,1 0 1,0-1 0,0 0 0,9 0-1,-3 0-28,137-21-857,-147 21 874,0 0 0,0 0-1,-1 1 1,1-1 0,0 0-1,0 0 1,0 1 0,-1-1-1,1 0 1,0 1 0,0-1-1,-1 0 1,1 1-1,0-1 1,-1 1 0,1 0-1,-1-1 1,1 1 0,-1-1-1,1 1 1,-1 0 0,1-1-1,-1 1 1,1 0 0,-1 0-1,0-1 1,1 1 0,-1 0-1,0 0 1,0 0 0,0-1-1,0 1 1,0 0-1,0 0 1,0 0 0,0 0-1,0-1 1,0 1 0,0 0-1,0 0 1,0 0 0,-1-1-1,0 3 1,-14 44 1319,10-31-998,34-70 717,-24 42-1085,-1 0 1,0 0 0,-1 0-1,0-1 1,-1 1 0,0-1-1,-1-19 1,-1 32-32,12 15-1494,17-1-1669,3-6-3945,-10-7 40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26 9513,'0'0'15962,"-9"-5"-15268,-26-12-27,35 16-634,-1 1 0,0 0 0,1-1 0,-1 1 0,0 0 0,0-1 0,1 1 0,-1 0 0,0 0 0,0 0 0,0 0 0,1 0 0,-1 0 0,0 0 0,0 0 0,0 0 0,1 0 0,-1 0 0,0 0 0,0 1 0,0-1 0,1 0 0,-1 1 0,0-1 0,1 0 0,-1 1 0,0-1 0,1 1 0,-1-1 0,0 1 0,1-1 0,-1 1 0,0 0 0,1-1-2,1 0-1,-1 0 1,0 0 0,0 0-1,0 0 1,0 0-1,1 0 1,-1 0 0,0 0-1,0 0 1,0 0 0,0 0-1,1 0 1,-1 0-1,0 0 1,0 0 0,0 0-1,0 0 1,1 0 0,-1 0-1,0 0 1,0 0-1,0 0 1,0 1 0,0-1-1,1 0 1,-1 0 0,0 0-1,0 0 1,0 0-1,0 0 1,0 0 0,0 1-1,0-1 1,0 0 0,1 0-1,-1 0 1,0 0-1,0 1 1,0-1 0,0 0-1,0 0 1,0 0 0,0 0-1,0 0 1,0 1-1,0-1 1,0 0 0,0 0-1,0 0-25,0 0-1,0 0 1,0 0-1,0 0 1,1 0-1,-1 0 1,0-1 0,0 1-1,0 0 1,0 0-1,0 0 1,0 0-1,0 0 1,0-1-1,0 1 1,0 0-1,0 0 1,0 0 0,0 0-1,0-1 1,0 1-1,0 0 1,0 0-1,0 0 1,0 0-1,0-1 1,0 1-1,0 0 1,0 0 0,0 0-1,0 0 1,0 0-1,0-1 1,0 1-1,0 0 1,-1 0-1,1 0 1,0 0-1,0 0 1,0 0-1,0-1 1,0 1 0,0 0-1,0 0 1,-1 0-1,1 0 1,0 0-1,0 0 1,0 0-1,0 0 1,-1 0-1,1 0 1,0 0 0,0 0-1,0 0 1,0 0-1,-1 0 1,1 0-1,0 0 1,0 0-1,0 0 1,0 0-1,-1 0 1,1 0 0,-23 0 436,-28 9 135,6 18-482,44-26-90,0 0 0,-1 0 0,1 0 0,0 0-1,-1 0 1,1 0 0,0 1 0,0-1 0,0 0 0,0 1 0,0-1 0,1 1 0,-1-1 0,0 1 0,1-1-1,-1 1 1,1 0 0,-1-1 0,1 1 0,0 0 0,0-1 0,0 1 0,0 0 0,0-1 0,0 1 0,0 0-1,1 1 1,0-1 1,0-1 0,1 1 0,-1-1 0,1 1 0,-1-1 1,1 0-1,-1 1 0,1-1 0,0 0 0,0 0 0,-1 0 0,1-1 0,0 1 0,0 0 0,0-1 0,0 1 0,3 0 0,44 7 23,-36-6-51,0 0-14,-1 0-78,-1 0-1,1 0 1,21 9 0,-31-10 102,0 0 1,0 0 0,0 0-1,0 0 1,0 0 0,0 1-1,0-1 1,0 1-1,-1-1 1,1 1 0,-1-1-1,1 1 1,-1 0 0,1 0-1,-1 0 1,0 0-1,0 0 1,0 0 0,0 0-1,0 0 1,-1 1 0,1-1-1,0 0 1,-1 0-1,0 1 1,1 1 0,-2 0 64,1-1 0,-1 1 0,0-1 0,1 1 0,-1-1 0,-1 1 0,1-1 0,0 0 0,-1 0 0,0 0 0,0 0 0,0 0 0,0 0 0,0 0 0,0-1 0,-1 1 0,1-1 1,-1 1-1,0-1 0,0 0 0,0 0 0,0 0 0,-6 2 0,4-2 21,1 0 1,-1 0-1,0 0 1,0-1-1,0 0 1,0 0-1,0 0 1,0-1-1,0 0 1,0 1-1,0-2 1,0 1-1,0-1 1,0 1-1,0-2 1,-10-2-1,14 4-303,0-1 0,0 0 0,0 1 0,0-1 0,0 0 0,0 0 0,0 0 0,0 1 0,1-1 1,-1 0-1,0 0 0,0 0 0,1-1 0,-1 1 0,0 0 0,1 0 0,0 0 0,-1 0 0,1 0 0,-1-1 0,1 1 0,0 0 0,0 0 0,0-1 0,0 1 0,0 0 0,0 0 0,0-1 0,0 1 1,0 0-1,1 0 0,-1-1 0,0 1 0,1 0 0,-1 0 0,1 0 0,-1 0 0,1 0 0,1-2 0,8-7-7228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 17328,'0'0'1949,"-9"9"-348,-2 2-827,0 1 0,0 0-1,1 0 1,-16 27 0,25-36-677,-1 0 1,1 1-1,-1-1 0,1 0 1,0 1-1,0-1 0,0 1 1,1-1-1,-1 1 0,1-1 1,0 1-1,0-1 0,0 1 1,1 3-1,0-4-169,0 0 0,0-1 0,0 0 0,1 1-1,-1-1 1,1 0 0,-1 1 0,1-1 0,0 0 0,0 0 0,0 0 0,0-1 0,0 1-1,0 0 1,1-1 0,-1 1 0,0-1 0,1 0 0,-1 0 0,1 0 0,4 1 0,41 9-2384,-41-10 2014,0-1 0,0 1 0,0 1 0,0 0 0,-1 0 1,1 0-1,-1 0 0,0 1 0,1 0 0,-1 1 1,0-1-1,6 6 0,-11-8 520,0 0 0,0 0 0,0 0 0,0 1 0,-1-1 0,1 0-1,0 0 1,0 1 0,-1-1 0,1 1 0,-1-1 0,1 1 0,-1-1 0,0 1 0,0-1 0,1 1 0,-1-1 0,0 1 0,0-1 0,0 1 0,-1-1 0,1 1 0,-1 2 0,0-1 207,-1 0 1,1 0 0,-1-1 0,0 1-1,1 0 1,-1-1 0,-1 0 0,1 1-1,0-1 1,-5 4 0,-4 1 724,0 1-1,-1-2 1,0 1 0,-15 5 0,20-10-881,1 1 0,-1-1 0,0-1 0,1 1 0,-1-1 1,0 0-1,0 0 0,0-1 0,0 0 0,-10-2 0,15 2-301,0-1-1,0 1 0,0-1 1,0 0-1,0 1 0,0-1 0,0 0 1,0-1-1,0 1 0,0 0 1,1 0-1,-1-1 0,0 1 1,-2-4-1,3 3-316,0 0-1,-1-1 1,1 1 0,0-1-1,0 1 1,0-1 0,1 1-1,-1-1 1,1 0 0,-1 1 0,1-1-1,0 0 1,0 1 0,0-5-1,7-22-5702,14-2-2163</inkml:trace>
  <inkml:trace contextRef="#ctx0" brushRef="#br0" timeOffset="1">323 0 11179,'0'0'7783,"-5"49"-5925,-1-18 31,-3 4 33,-1 1-705,5 0-576,1-4-545,4-3-224,0-6-1409,4-3-481,3-9-801,-2-6-929,0-5-1857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18738,'0'0'2466,"23"67"-1249,0-42-64,9 2-64,2 0-384,1-3-545,2-3-128,2-4 32,-3-9-480,3-5-321,-6-3-416,-4-10-1441,-3-11-2916,-6-6-5348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11787,'0'0'9583,"-7"13"-9156,-11 25 437,2 0 1,2 1 0,-16 66 0,24-77-387,1 0 0,1 0 0,1 1 1,2 0-1,1-1 0,6 51 0,0-59-311,-6-20-153,0 1-1,0-1 0,1 0 0,-1 0 0,0 0 0,0 0 0,0 0 1,0 0-1,0 1 0,0-1 0,0 0 0,0 0 0,0 0 1,1 0-1,-1 0 0,0 0 0,0 0 0,0 0 0,0 0 0,0 1 1,0-1-1,1 0 0,-1 0 0,0 0 0,0 0 0,0 0 1,0 0-1,1 0 0,-1 0 0,0 0 0,0 0 0,0 0 0,0 0 1,0 0-1,1 0 0,-1 0 0,0 0 0,0 0 0,0-1 1,0 1-1,0 0 0,1 0 0,-1 0 0,0 0 0,0 0 0,0 0 1,0 0-1,0 0 0,0 0 0,1-1 0,-1-1 31,1 0 0,0 0 0,-1 0-1,1 0 1,-1-1 0,0 1 0,0 0-1,0 0 1,0 0 0,0-1 0,0 1 0,-1 0-1,1 0 1,-2-3 0,-1-6-62,-1 0 1,-1 0-1,0 1 1,0-1-1,-1 1 1,-1 1 0,-10-14-1,-59-58-356,75 80 375,1 1 1,0-1 0,0 1 0,0 0 0,0-1 0,-1 1-1,1 0 1,0 0 0,0-1 0,0 1 0,0 0 0,0-1-1,0 1 1,0 0 0,0-1 0,0 1 0,0 0 0,0-1-1,0 1 1,0 0 0,0-1 0,0 1 0,0 0 0,0-1-1,0 1 1,0 0 0,0-1 0,1 1 0,-1 0 0,0 0-1,0-1 1,0 1 0,0 0 0,1 0 0,-1-1 0,0 1-1,0 0 1,1 0 0,-1 0 0,0-1 0,1 1 0,-1 0-1,0 0 1,0 0 0,1 0 0,-1 0 0,0-1 0,1 1-1,-1 0 1,0 0 0,1 0 0,-1 0 0,0 0 0,1 0-1,-1 0 1,0 0 0,1 0 0,-1 0 0,0 1 0,1-1-1,-1 0 1,1 0 0,31-3 142,-24 3-65,315-39-1232,-316 38 211,-1 0 0,1-1 1,-1 0-1,1 0 1,-1-1-1,0 0 1,11-6-1,4-11-7610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73 9705,'0'0'16912,"-10"-6"-16714,-33-19 10,41 24-194,1 1-1,-1 0 1,1-1 0,-1 1-1,1 0 1,-1 0 0,0 0 0,1 0-1,-1 0 1,1 1 0,-1-1-1,1 0 1,-1 1 0,1-1 0,-1 1-1,1 0 1,-1-1 0,1 1 0,-1 0-1,1 0 1,-2 1 0,-24 24 161,20-19-156,3-4-5,1 0 0,0 0 0,0 0 0,0 0 0,0 0 0,1 1 0,-1-1 0,1 1 0,0 0 0,0-1 1,0 1-1,1 0 0,-1 0 0,1 0 0,-1 6 0,2-10-9,0 1 0,1-1 1,-1 1-1,1-1 1,-1 1-1,1-1 0,-1 1 1,1-1-1,-1 1 0,1-1 1,0 0-1,-1 1 1,1-1-1,-1 0 0,1 0 1,0 1-1,-1-1 1,1 0-1,0 0 0,0 0 1,-1 0-1,1 0 1,0 0-1,-1 0 0,1 0 1,0 0-1,27 0 95,-22 0-68,118-9 117,-83 4 1,72 2 0,-110 4-100,0-1 0,-1 1 1,1 0-1,0-1 1,-1 1-1,1 1 1,-1-1-1,0 0 0,1 0 1,-1 1-1,0-1 1,0 1-1,0 0 1,0 0-1,0 0 0,0 0 1,0 0-1,-1 0 1,1 0-1,-1 1 1,0-1-1,1 0 0,-1 1 1,0-1-1,0 1 1,-1 0-1,1-1 1,0 1-1,-1-1 1,0 1-1,0 0 0,1 0 1,-1-1-1,-1 1 1,1 0-1,0-1 1,-1 1-1,1 0 0,-1-1 1,0 1-1,0-1 1,0 1-1,0-1 1,-1 1-1,1-1 0,-3 3 1,4-5-29,0 0 1,0 0-1,0 1 1,-1-1-1,1 0 1,0 0-1,0 0 1,0 0-1,0 0 1,-1 0-1,1 0 1,0 0-1,0 0 1,0 0-1,0 0 1,-1 0-1,1 0 1,0 0-1,0 0 1,0 0-1,0-1 1,-1 1-1,1 0 1,0 0-1,0 0 1,0 0-1,0 0 1,0 0-1,-1 0 1,1 0-1,0-1 1,0 1-1,0 0 1,0 0-1,0 0 1,0 0-1,0 0 1,0-1-1,-1 1 1,1 0-1,0 0 0,0 0 1,0 0-1,0-1 1,0 1-1,0 0 1,0 0-1,0 0 1,0 0-1,0-1 1,0 1-1,0 0 1,0 0-1,0 0 1,0 0-1,0-1 1,1 1-1,-1 0 1,-3-24 239,3-24-314,3-103 79,35 154-107,-14 1 135,-1-1 0,44-1 0,-20-2-2997,-42-1 2366,10-2-4084,0-10-3412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8360,'0'0'10554,"-6"8"-8558,-19 27-549,25-35-1410,0 0 0,0 0 0,0 0 0,0 1 0,-1-1 0,1 0 0,0 0 0,0 0 0,0 1 0,0-1-1,0 0 1,0 0 0,0 0 0,0 1 0,0-1 0,0 0 0,0 0 0,0 1 0,0-1 0,0 0 0,0 0 0,0 0 0,1 1 0,-1-1 0,0 0-1,0 0 1,0 0 0,0 1 0,0-1 0,0 0 0,1 0 0,-1 0 0,0 0 0,0 1 0,0-1 0,0 0 0,1 0 0,-1 0 0,0 0 0,0 0 0,0 0-1,1 0 1,-1 0 0,0 1 0,16 1 879,15-4 99,-15-3-882,-1-1-1,1 0 1,-2-2 0,1 1-1,-1-2 1,0 0 0,0-1-1,-1 0 1,-1-1 0,0 0 0,0-1-1,-1 0 1,16-23 0,-25 30-115,1 1 0,-1-1 0,0 0 1,0 1-1,0-1 0,-1 0 0,1 0 1,0-10-1,-2 14-15,0 0 0,0 0 0,0 0 1,0 0-1,0 0 0,-1 0 0,1 0 0,0-1 0,-1 1 0,1 0 1,0 0-1,-1 0 0,1 0 0,-1 0 0,0 1 0,1-1 1,-1 0-1,0 0 0,0 0 0,1 0 0,-1 1 0,0-1 1,0 0-1,0 1 0,0-1 0,0 1 0,0-1 0,0 1 1,0-1-1,0 1 0,0 0 0,0-1 0,0 1 0,0 0 0,0 0 1,-1 0-1,1 0 0,0 0 0,0 0 0,0 0 0,0 0 1,0 0-1,0 1 0,0-1 0,-1 1 0,-6 1-12,1 0 0,0 0 0,0 1-1,0 0 1,1 0 0,-1 0-1,1 1 1,0 0 0,0 0 0,0 1-1,0 0 1,-8 9 0,-1 3 13,0 0 1,-23 36-1,32-45 56,1 1 0,0-1-1,0 1 1,1 0-1,0 0 1,1 0-1,0 0 1,0 1-1,1-1 1,0 1-1,1 0 1,-1 18 0,3-25-61,0-1 0,0 0 0,-1 0 0,2 1 1,-1-1-1,0 0 0,0 0 0,1 0 0,-1 0 1,1-1-1,-1 1 0,1 0 0,0-1 0,0 1 1,0-1-1,0 1 0,0-1 0,0 0 0,0 0 1,0 0-1,0 0 0,1 0 0,-1 0 0,0-1 1,1 1-1,-1-1 0,0 0 0,1 1 0,2-1 0,12 1-930,-1 0 0,33-3 0,-47 2 652,8-1-1123,-1 0-1,0-1 1,0 0-1,1-1 1,-1 1-1,15-9 1,11-9-7262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13421,'0'0'11883,"3"11"-11515,1 19 0,1 53 0,0 1 743,-5-82-1086,1 1 0,-1-1 1,1 0-1,-1 1 0,1-1 0,0 0 0,0 1 0,0-1 0,0 0 0,0 0 0,0 0 0,1 0 0,-1 0 0,1 0 0,0 0 0,-1-1 0,1 1 0,0 0 1,0-1-1,0 0 0,0 1 0,0-1 0,0 0 0,0 0 0,1 0 0,-1 0 0,0 0 0,1-1 0,-1 1 0,0-1 0,1 0 0,-1 1 0,1-1 0,-1 0 1,1 0-1,-1-1 0,0 1 0,5-2 0,0 1 16,0 0 1,-1 0-1,1-1 1,-1 0-1,1-1 1,-1 1-1,0-1 1,0 0 0,0-1-1,0 0 1,-1 0-1,0 0 1,7-6-1,-7 2 54,0 1 0,-1-1-1,0 0 1,0 0 0,0-1-1,-1 1 1,-1-1 0,0 0-1,0 1 1,0-1 0,-1 0-1,0 0 1,-1 0 0,-1-14-1,1 23-91,0-1 0,0 1 1,1 0-1,-1-1 0,0 1 0,0-1 0,0 1 0,0 0 1,0-1-1,0 1 0,0-1 0,0 1 0,0-1 0,0 1 1,0-1-1,-1 1 0,1 0 0,0-1 0,0 1 0,0-1 0,0 1 1,-1 0-1,1-1 0,0 1 0,0 0 0,-1-1 0,1 1 1,0 0-1,-1-1 0,1 1 0,0 0 0,-1 0 0,1-1 0,0 1 1,-1 0-1,1 0 0,0 0 0,-1-1 0,1 1 0,-1 0 1,1 0-1,-1 0 0,1 0 0,0 0 0,-1 0 0,1 0 0,-1 0 1,1 0-1,-1 0 0,1 0 0,0 0 0,-1 0 0,1 0 1,-1 1-1,1-1 0,-1 0 0,1 0 0,0 0 0,-1 1 0,-1 0-9,1 0 0,-1 0 0,1 0 0,0 0-1,-1 1 1,1-1 0,0 0 0,0 1 0,0-1-1,0 1 1,0-1 0,0 1 0,0-1-1,0 3 1,1-3 6,-1 0-1,1 1 0,0-1 1,0 0-1,0 0 1,0 0-1,0 0 0,0 0 1,0 0-1,0 0 1,0 0-1,0 0 0,1 0 1,-1 0-1,0 0 1,1 0-1,-1 0 0,1 0 1,-1 0-1,1-1 0,-1 1 1,1 0-1,0 0 1,-1 0-1,3 1 0,-1-1 9,0 1-1,1-1 0,-1 0 1,1 0-1,-1 0 0,1 0 0,0 0 1,-1 0-1,6 0 0,8 0 42,0-1 0,28-2 0,-34 1-55,-2 0 17,0 0 0,-1 0 0,1-1 1,0-1-1,-1 1 0,1-1 0,-1 0 0,0-1 1,0 0-1,0 0 0,0 0 0,8-8 0,-10 8-1,-1 0 0,0 0 0,0 0 0,-1-1 0,1 1 0,-1-1 0,0 0 0,0 0 0,0 0 0,-1 0 0,1-1 0,-1 1 0,-1-1 0,1 1 0,-1-1 0,0 0 0,0-9 0,-1 14-14,0-1 0,0 1 0,0 0 0,0 0-1,-1 0 1,1 0 0,0 0 0,-1 0-1,1 0 1,-1 0 0,1 0 0,-1 0-1,0 0 1,1 0 0,-1 0 0,0 0 0,0 0-1,0 0 1,0 1 0,0-1 0,1 0-1,-1 1 1,0-1 0,0 1 0,-1-1-1,1 1 1,0-1 0,0 1 0,0 0 0,0-1-1,0 1 1,0 0 0,0 0 0,-1 0-1,1 0 1,0 0 0,0 0 0,0 0-1,0 1 1,-3-1 0,0 1-14,0 0-1,0-1 1,0 1-1,1 0 1,-1 1-1,0-1 1,0 1-1,1 0 1,-1 0-1,1 0 1,-4 2-1,-2 6 6,0 0-1,0 0 1,1 0-1,-12 21 1,17-26 17,1 0 0,-1 0 0,1 0 0,0 0 0,0 1 0,0-1 0,1 1 0,0-1 0,0 1 0,0 0 1,1 0-1,0-1 0,1 9 0,-1-13-3,1 1-1,0-1 1,-1 1 0,1-1 0,0 1 0,0-1 0,0 0 0,0 0 0,0 1-1,0-1 1,1 0 0,-1 0 0,0 0 0,0 0 0,1 0 0,-1-1-1,1 1 1,-1 0 0,1-1 0,-1 1 0,1-1 0,-1 1 0,1-1-1,-1 0 1,1 1 0,0-1 0,1 0 0,52 0-54,-43 0-14,6-2-98,0 0 0,0-2 0,22-6 0,-25 5 65,1 1 0,-1 1 0,1 1 0,-1 0 0,19 0 0,-32 2 117,-1 1-1,0-1 1,1 1 0,-1 0 0,0-1-1,0 1 1,1 0 0,-1 0 0,0 0 0,0 0-1,0 0 1,0 0 0,0 0 0,0 0-1,-1 0 1,1 0 0,0 1 0,-1-1 0,1 0-1,0 0 1,-1 1 0,0-1 0,1 1-1,-1-1 1,0 0 0,1 1 0,-1-1 0,0 1-1,0 1 1,9 23 323,-8-25-325,0-1 1,-1 1-1,1-1 0,0 0 0,0 1 0,0-1 0,0 0 1,0 1-1,0-1 0,0 0 0,0 0 0,0 0 0,-1 0 1,1 0-1,0 0 0,0 0 0,0 0 0,0 0 0,0 0 1,0 0-1,0-1 0,0 1 0,0 0 0,0-1 0,0 1 1,-1 0-1,1-1 0,0 1 0,0-1 0,-1 0 0,1 1 1,0-1-1,0 0 0,-1 1 0,1-1 0,-1 0 0,1 0 1,-1 1-1,1-1 0,0-2 0,18-33 36,-15 26-97,-1 0 0,-1-1 1,0 1-1,0 0 0,-1-1 0,0-15 1,-1 26 39,0 0-1,0 0 1,0 1 0,0-1 0,0 0 0,0 0 0,0 0 0,0 0 0,0 1 0,0-1 0,0 0 0,0 0 0,0 0 0,0 0 0,0 1 0,0-1 0,0 0-1,0 0 1,0 0 0,0 0 0,0 0 0,0 1 0,-1-1 0,1 0 0,0 0 0,0 0 0,0 0 0,0 0 0,0 0 0,0 0 0,-1 0 0,1 0 0,0 1 0,0-1-1,0 0 1,0 0 0,0 0 0,-1 0 0,1 0 0,0 0 0,0 0 0,0 0 0,0 0 0,-1 0 0,1 0 0,0 0 0,0 0 0,0 0 0,0 0 0,-1 0-1,1 0 1,0 0 0,0-1 0,0 1 0,0 0 0,0 0 0,-1 0 0,1 0 0,0 0 0,0 0 0,0 0 0,0 0 0,0-1 0,0 1 0,0 0 0,0 0 0,-1 0-1,1 0 6,0 1-1,0 0 1,0-1-1,-1 1 1,1 0-1,0 0 1,0-1-1,0 1 1,0 0-1,0-1 1,1 1-1,-1 0 1,0 0-1,0-1 1,0 1-1,1 0 1,-1-1-1,0 1 1,0 0-1,1-1 1,-1 1-1,1-1 1,-1 1-1,1 0 1,-1-1-1,1 1 1,-1-1-1,1 1 0,-1-1 1,2 1-1,4 2 17,-1 0 0,1-1-1,0 0 1,0 0 0,0 0-1,0-1 1,0 0-1,0 0 1,0 0 0,1-1-1,7 0 1,0 0-10,1-1 1,-1-1-1,26-6 1,-27 4-44,-1-1-1,0-1 1,21-13-1,4-1-181,-41 25 188,-1 1 0,1 1 0,1-1 0,-1 0 0,1 1 0,0 0 0,-2 8 0,4-14 37,1 0 0,-1 0 0,1 0 0,0 0 1,-1 0-1,1 1 0,0-1 0,0 0 0,-1 0 0,1 0 0,0 0 0,0 0 0,0 0 1,0 0-1,0 0 0,1 1 0,-1-1 0,0 0 0,0 0 0,1 0 0,-1 0 0,1 0 1,-1 0-1,1 0 0,-1 0 0,1 0 0,0 0 0,-1 0 0,1-1 0,0 1 0,0 0 0,1 1 1,1-2-39,0 1 0,0-1 0,0 0 1,0 0-1,0 0 0,0 0 0,0 0 1,0-1-1,5 0 0,24-2-629,-31 3 622,0 0 0,0 0 0,0 0 0,0 0-1,0 1 1,0-1 0,0 0 0,0 1 0,0-1 0,0 1 0,0-1 0,0 1 0,-1-1 0,1 1 0,0-1 0,0 1 0,-1 0 0,1 0-1,0-1 1,-1 1 0,1 0 0,0 0 0,-1 0 0,1 0 0,0 1 0,2 10 31,0 0 1,0 1-1,-1-1 1,-1 1-1,0 0 1,0-1-1,-3 21 1,-1-2 469,-14 59 0,13-73-178,-2 0 0,0 0 0,-1-1 1,-11 21-1,16-33-246,0 0 0,-1 0 1,1 0-1,-1 0 0,0-1 1,0 1-1,0-1 0,0 1 1,0-1-1,-1 0 0,0-1 1,1 1-1,-1 0 0,0-1 1,0 0-1,-1 0 0,1 0 1,0-1-1,-1 1 0,1-1 1,-8 1-1,9-3-21,0 1 0,-1-1 0,1 0 0,0-1 0,0 1 0,0 0 0,1-1 0,-1 0 0,0 0 0,1 1 0,-1-2 0,1 1 0,-1 0 0,1 0 0,0-1 0,0 1 0,0-1 0,0 0 0,0 1 0,1-1 0,0 0 0,-1 0 0,1 0 0,0 0 0,0 0 0,0-1 0,0-3 0,0 3-15,-1-1 0,1 0 0,0 0 0,1 0 0,-1 0-1,1 0 1,0 0 0,0 0 0,1 0 0,-1 0 0,1 0 0,0 0 0,0 0 0,1 0 0,0 1 0,-1-1-1,6-7 1,-2 6-30,1 0-1,-1 1 1,1 0-1,1 0 1,-1 0-1,1 1 1,-1 0-1,13-5 1,66-20-1968,3-3-5846,-44 8-2450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10666,'-2'1'595,"0"1"1,0-1-1,0 1 0,0 0 1,0 0-1,0-1 0,0 1 1,1 0-1,-1 1 0,1-1 1,0 0-1,-1 0 0,1 1 1,0-1-1,0 0 0,0 1 1,0 2-1,1-4-471,0 1 0,1-1 0,-1 0 1,0 0-1,1 0 0,-1 1 0,1-1 0,-1 0 1,1 0-1,0 0 0,-1 0 0,1 0 0,0 0 0,0 0 1,0 0-1,0 0 0,0-1 0,0 1 0,0 0 0,0-1 1,0 1-1,0 0 0,0-1 0,0 1 0,0-1 1,1 0-1,-1 1 0,0-1 0,0 0 0,0 0 0,1 1 1,-1-1-1,0 0 0,0 0 0,1-1 0,0 1 1,9 0 85,0 0 1,0 0-1,0-2 1,-1 1-1,1-1 1,-1-1-1,1 0 1,-1 0-1,0-1 1,11-5 0,-16 6-186,1 0 0,-1 0 0,1 0 0,-1-1 0,0 1 0,0-1 0,-1 0 0,1-1 0,-1 1 0,0-1 0,0 0 0,0 0 0,-1 0 0,0-1 0,0 1 0,0-1 0,-1 0 0,4-11 1,-6 16-30,1 0 1,-1 0 0,0 0 0,1 0 0,-1 0 0,0-1-1,0 1 1,0 0 0,0 0 0,0 0 0,0 0 0,0-1-1,0 1 1,-1 0 0,1 0 0,0 0 0,-1 0 0,1 0-1,-1 0 1,1 0 0,-1 0 0,0 0 0,1 0 0,-1 0 0,0 0-1,0 0 1,1 0 0,-1 0 0,0 1 0,0-1 0,0 0-1,0 1 1,0-1 0,0 1 0,0-1 0,0 1 0,0-1-1,0 1 1,-1 0 0,1 0 0,0-1 0,0 1 0,0 0-1,0 0 1,-1 0 0,1 0 0,0 0 0,0 0 0,0 1 0,0-1-1,0 0 1,-1 1 0,1-1 0,-2 2 0,-4-1-31,-1 2 0,1-1 1,0 1-1,0 1 0,0-1 1,0 1-1,-8 5 0,6-1 41,0 1 0,0-1-1,1 1 1,0 1-1,0-1 1,1 1 0,1 1-1,-1-1 1,2 1-1,0 0 1,0 1 0,1-1-1,0 1 1,1 0-1,0 0 1,-2 20 0,5-30-8,0 0 0,0-1-1,1 1 1,-1 0 0,0 0 0,1 0 0,-1 0 0,1-1 0,0 1 0,-1 0 0,1 0 0,0-1 0,0 1 0,0-1 0,0 1 0,1-1 0,-1 1 0,0-1 0,0 0 0,1 1 0,2 1 0,0-1-104,0 0 1,0 0 0,0-1-1,0 1 1,0-1 0,0 0-1,1 0 1,-1 0-1,6 0 1,4-1-881,1 0 1,0 0-1,0-2 1,27-5-1,-29 3-496,0 0-1,-1-1 1,1-1-1,-1 0 1,15-10-1,12-11-5255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13325,'0'0'7425,"-8"0"-5695,-39 7 246,45-7-1900,0 1 1,0 0-1,1-1 1,-1 1-1,0 0 1,1 0-1,-1 0 1,0 0 0,1 0-1,-1 0 1,1 0-1,-1 1 1,1-1-1,0 1 1,0-1 0,0 1-1,0-1 1,0 1-1,0 0 1,0-1-1,0 1 1,0 0 0,1 0-1,-1-1 1,1 1-1,-1 0 1,1 0-1,0 3 1,0-4-76,0 0 1,1 0-1,-1 0 0,1-1 1,-1 1-1,1 0 1,0 0-1,-1 0 0,1 0 1,0-1-1,-1 1 1,1 0-1,0-1 0,0 1 1,0-1-1,0 1 0,-1-1 1,1 1-1,0-1 1,0 1-1,2-1 0,28 10-268,-20-6 152,20 5-342,-1 2 0,0 2 0,-1 0 0,28 19 0,-56-32 475,1 1 1,-1-1 0,0 1-1,1 0 1,-1 0-1,0 0 1,0 0 0,0 0-1,0 0 1,0 0-1,0 0 1,0 0 0,0 0-1,0 0 1,0 1-1,-1-1 1,1 0 0,-1 0-1,1 1 1,-1-1-1,1 1 1,-1-1 0,1 0-1,-1 1 1,0-1-1,0 3 1,-1-2 54,0-1-1,0 1 1,0-1 0,0 1-1,0-1 1,-1 1 0,1-1-1,0 0 1,-1 0 0,1 0-1,-1 0 1,1 0 0,-1 0-1,0 0 1,1 0 0,-1 0-1,-2 0 1,-11 3 229,0 1-1,0-2 0,-25 3 1,31-5-295,0 0-63,-1 0 0,0-1 0,1 0 0,-1 0 0,-13-3 0,21 3-105,1 0 1,0-1-1,-1 1 1,1-1-1,-1 1 1,1-1-1,0 0 0,-1 1 1,1-1-1,0 0 1,0 0-1,0 0 1,-1 0-1,1 0 0,0 0 1,0 0-1,1 0 1,-1-1-1,0 1 1,0 0-1,0 0 1,1-1-1,-1 1 0,1-1 1,-1 1-1,1 0 1,0-1-1,-1 1 1,1-1-1,0 1 1,0-1-1,0 1 0,0-1 1,0 1-1,0-1 1,1 1-1,-1-1 1,0 1-1,1 0 1,-1-1-1,1 1 0,-1-1 1,2-1-1,16-29-4553,11-7-1136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15214,'0'0'7314,"-7"10"-5926,-1 4-834,0 1 0,1 0 0,0 0-1,1 0 1,1 1 0,0 0 0,-4 32 0,2 172 312,8-150-691,2-64-11,2-22 167,3-27 140,-6-99-1154,-5 133 459,0 15-55,3-5 273,0 0-1,0 0 1,0 0-1,1 0 1,-1 0-1,0 0 1,0 1-1,1-1 1,-1 0-1,0 0 1,1 0-1,-1-1 1,1 1-1,-1 0 1,1 0-1,0 0 1,-1 0-1,1 0 1,0-1-1,0 1 1,-1 0-1,1 0 1,0-1-1,0 1 1,0-1-1,1 1 1,5 3 20,0-2 0,1 1 0,-1-1 0,0 0 0,1-1 0,0 1 0,-1-2 0,1 1 0,0-1 0,-1 0 0,1 0 0,0-1 0,-1 0 0,1-1 0,-1 0 0,1 0 0,-1 0 0,0-1 0,0 0 1,0 0-1,0-1 0,-1 0 0,1 0 0,-1-1 0,0 0 0,9-9 0,-15 14-19,0 0 1,0 0-1,0-1 1,1 1-1,-1 0 1,0 0-1,0 0 1,0 0-1,0-1 1,1 1-1,-1 0 1,0 0-1,0 0 1,0 0-1,1 0 1,-1-1-1,0 1 1,0 0-1,0 0 1,1 0-1,-1 0 1,0 0-1,0 0 1,1 0-1,-1 0 1,0 0-1,0 0 1,1 0-1,-1 0 1,0 0-1,0 0 1,0 0-1,1 0 1,-1 0-1,0 0 1,0 1-1,1-1 1,-1 0-1,0 0 1,0 0-1,0 0 1,1 0-1,-1 0 1,0 1-1,0-1 1,0 0-1,0 0 1,0 0-1,1 1 1,-1-1-1,0 0 1,5 21-70,-5 40 283,0-47-57,0-12-129,0 1-1,0-1 1,1 0-1,-1 0 1,1 0-1,0 0 1,-1 0 0,1 0-1,0 0 1,0-1-1,0 1 1,1 0-1,-1 0 1,0-1-1,1 1 1,-1-1-1,1 1 1,-1-1-1,1 1 1,0-1 0,-1 0-1,1 0 1,0 0-1,0 0 1,0 0-1,0-1 1,0 1-1,0 0 1,0-1-1,0 1 1,0-1 0,0 0-1,0 0 1,3 0-1,3 1 9,-1-1-1,1 0 0,-1 0 1,1-1-1,-1 0 0,0-1 1,1 1-1,12-6 1,28-21 36,-39 22-85,-1 1-1,1-1 0,0 2 0,0-1 0,1 1 0,17-5 0,-25 12 27,-1 0 0,0 0 0,0 0 0,-1 0 0,1 0 0,0 1 0,-1-1-1,0 0 1,0 0 0,0 0 0,-1 7 0,2 8 319,-1-17-293,0 0 0,0 1 0,1-1-1,-1 0 1,0 0 0,1 0 0,0 0 0,-1 0 0,1 0-1,-1 0 1,1 0 0,0 0 0,0 0 0,0 0 0,0 0-1,-1 0 1,1 0 0,0-1 0,0 1 0,1 0-1,-1-1 1,0 1 0,0-1 0,1 1 0,1 0 3,1-1 0,-1 1 1,0-1-1,0 0 1,1 0-1,-1 0 0,0 0 1,0-1-1,4 0 0,9-3-14,-1-1-1,28-13 0,-37 15-21,4-1-1,43-18-127,-50 21 84,1 0 1,-1 0 0,1 0-1,0 0 1,-1 1-1,1-1 1,0 1 0,0 0-1,0 0 1,-1 0-1,1 1 1,4 0 0,-7 0 36,-1-1 0,1 1 0,0-1 0,0 1 0,-1 0 0,1 0 1,-1-1-1,1 1 0,0 0 0,-1 0 0,0 0 0,1-1 0,-1 1 0,1 0 1,-1 0-1,0 0 0,0 0 0,1 0 0,-1 0 0,0 0 0,0 0 0,0 0 1,0 0-1,0 0 0,0 0 0,0 0 0,-1 0 0,1 1 0,-1-1 8,1 0-1,0 0 1,0-1-1,-1 1 1,1 0-1,0 0 1,0 0-1,0 0 1,0 0-1,0 0 1,0 0-1,0 0 1,0-1-1,1 1 1,-1 0-1,0 0 1,0 0-1,1 0 1,-1 0-1,1-1 1,-1 1-1,0 0 1,1 0-1,0-1 1,-1 1-1,1 0 1,-1-1-1,1 1 1,0 0-1,-1-1 1,1 1-1,0-1 1,0 1-1,0-1 1,-1 0-1,1 1 1,0-1-1,0 0 1,0 1-1,0-1 1,0 0-1,-1 0 1,1 0-1,0 0 1,2 0-1,14 0-207,25 0-1171,-14-3-2848,-25-2-1755,-4-14-1994,-3 4-125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14894,'0'0'4709,"50"28"-5254,-25-15-1121,2 3-1889,-2 0-833,0 2-641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2723,'0'0'20568,"-13"5"-19276,-4 1-782,0 1 0,1 1-1,-19 12 1,31-19-377,1 1-1,-1 0 1,1 1-1,-1-1 0,1 0 1,0 1-1,0 0 1,0 0-1,1 0 1,-1 0-1,1 0 1,-1 0-1,1 1 0,0-1 1,0 1-1,1 0 1,-1 0-1,1-1 1,0 1-1,0 0 1,0 0-1,0 0 0,1 0 1,-1 0-1,1 5 1,1-8-121,0 1 1,0-1 0,0 0-1,0 1 1,0-1 0,0 0-1,1 0 1,-1 0 0,0 0-1,0 0 1,1 0-1,-1 0 1,1 0 0,-1 0-1,1-1 1,-1 1 0,1 0-1,-1-1 1,1 0 0,0 1-1,-1-1 1,1 0-1,0 0 1,-1 0 0,1 0-1,2 0 1,47-4 110,-46 1-112,1 1 0,0-1-1,-1 0 1,0 0 0,1-1-1,-1 0 1,0 0 0,-1 0-1,1 0 1,-1-1-1,0 1 1,0-1 0,0 0-1,-1-1 1,0 1 0,5-10-1,22-29 17,-27 102-245,-3-56 161,1 0 1,-1 0 0,1 0-1,0 0 1,0 1 0,0-1-1,0 0 1,0-1 0,0 1 0,0 0-1,1 0 1,-1 0 0,1-1-1,-1 1 1,1-1 0,0 1 0,0-1-1,0 0 1,-1 0 0,1 0-1,4 2 1,0-1-853,-1 0 0,1 0 0,0-1 1,0 0-1,-1 0 0,1 0 0,7-1 0,20 0-6783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13549,'0'0'8120,"1"9"-6578,5 134 2790,-6-93-3756,2 1 0,2-1 0,12 54 0,-12-77-457,-4-27-119,-1 0 1,1 0-1,0 0 1,0 1 0,0-1-1,0 0 1,0 0 0,0 0-1,-1 0 1,1 0-1,0 0 1,0 0 0,0 0-1,0 1 1,0-1-1,-1 0 1,1 0 0,0 0-1,0 0 1,0 0-1,-1 0 1,1 0 0,0 0-1,0 0 1,0 0 0,0 0-1,-1 0 1,1 0-1,0 0 1,0 0 0,0 0-1,0 0 1,-1-1-1,1 1 1,0 0 0,0 0-1,0 0 1,0 0-1,-1 0 1,1 0 0,0 0-1,0 0 1,0-1 0,0 1-1,0 0 1,0 0-1,0 0 1,-1 0 0,1-1-1,0 1 1,0 0-1,0 0 1,0 0 0,0 0-1,0-1 1,-28-39-284,22 30 82,-10-13-18,8 12 88,1 1-1,0-2 1,0 1 0,-8-24-1,19 39 108,0 1 1,0-2-1,1 1 0,0 0 0,-1-1 0,8 3 0,-5-1 42,8 4 52,1-1 1,0 0-1,0-1 0,0-1 1,1-1-1,0 0 0,34 5 1,-25-7-33,1-1 0,-1-1 0,1-2 0,42-5 0,-55 3 30,-1 0 0,0 0 0,0-2 0,-1 1 1,1-2-1,18-10 0,-28 14-41,1 1 1,-1-1-1,0 0 1,0 0-1,-1 0 1,1 0-1,0-1 1,-1 1-1,1-1 1,-1 1-1,0-1 1,0 0-1,0 0 1,0 0-1,0 0 1,-1-1-1,1 1 1,-1 0-1,0-1 1,0 1-1,0 0 1,-1-1-1,1 1 1,-1-1-1,0 0 1,0 1-1,0-1 1,0 1-1,0-1 0,-2-3 1,1 5-31,1 0 0,-2 1 1,1-1-1,0 0 0,0 0 0,0 1 0,-1-1 0,1 0 1,-1 1-1,1 0 0,-1-1 0,0 1 0,1 0 1,-1 0-1,0 0 0,0 0 0,0 0 0,0 0 1,0 0-1,0 1 0,0-1 0,0 1 0,0 0 0,0-1 1,0 1-1,0 0 0,0 0 0,0 0 0,-1 1 1,1-1-1,0 0 0,0 1 0,0-1 0,-2 2 1,-3 0-15,0 0 0,0 0 0,1 0 0,-1 1 0,1 0 0,0 0 1,0 1-1,0 0 0,-6 5 0,4-1 48,0 0 0,1 0-1,0 1 1,0 0 0,1 1 0,0-1 0,0 1-1,1 0 1,1 1 0,0-1 0,0 1 0,-2 14-1,6-23-28,0 0-1,0 0 0,0-1 1,1 1-1,-1 0 0,1 0 1,-1 0-1,1 0 0,0-1 1,0 1-1,-1 0 0,1-1 1,0 1-1,1 0 0,-1-1 1,0 1-1,0-1 0,1 0 1,-1 1-1,1-1 0,-1 0 1,1 0-1,-1 0 0,1 0 1,0 0-1,0 0 0,-1-1 1,1 1-1,0-1 0,0 1 0,0-1 1,0 1-1,3-1 0,10 3-248,1-1-1,-1-1 0,17 0 0,-25-1 9,9 0-202,106-2-5830,-105 0 3087,-1-1-1,32-9 0,2-7-6899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15727,'0'0'3107,"-39"53"-1378,14-15-543,2 7 191,-5 9 353,3 8-481,-5 2-609,5 1-415,4 0-161,5-8-64,7-5-449,0-7-544,8-10-512,1-8-705,0-12-1858,0-7-5157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173 253 15919,'-8'-1'3780,"1"1"-3336,1-1 0,-1 1 0,0 0 0,1 1 0,-1-1 0,1 1 0,-1 1 0,1-1 0,-1 1 0,1 0 0,0 0 0,0 1 0,0 0 0,0 0 0,1 1 0,-11 7 0,9-5-50,1 1-1,0 0 1,0 1 0,-9 13-1,14-19-353,0-1-1,0 1 0,0 0 1,1 0-1,-1 0 1,0 0-1,1 0 0,-1 0 1,1 0-1,0 0 1,0 0-1,0 3 0,0-4-34,0 0 0,1 0-1,-1 0 1,0 0 0,1 0-1,-1-1 1,1 1 0,-1 0-1,1 0 1,-1-1 0,1 1-1,0 0 1,-1 0 0,1-1-1,0 1 1,-1-1 0,1 1-1,0-1 1,0 1 0,0-1-1,0 1 1,0-1 0,-1 0 0,1 0-1,0 1 1,0-1 0,0 0-1,1 0 1,6 1 17,-1 0 1,0 0-1,1-1 1,-1 0-1,1 0 1,-1-1-1,0 0 1,1 0-1,-1-1 0,0 0 1,0 0-1,0 0 1,0-1-1,6-4 1,-2 0-7,0 0 0,0 0 0,-1-1 0,0-1 0,-1 1 0,0-2 0,13-16 0,-10 9-7,0 0 0,-2 0 0,0-1 1,-1 0-1,-1-1 0,-1 0 0,0 0 0,-2-1 0,0 0 1,3-24-1,-8 39 3,0-29-1,0 33-9,0 1 0,0-1 0,0 1 0,0-1 0,0 1-1,-1-1 1,1 1 0,0-1 0,0 0 0,0 1 0,-1-1-1,1 1 1,0 0 0,-1-1 0,1 1 0,0-1 0,-1 1-1,1-1 1,-1 1 0,1 0 0,-1-1 0,1 1 0,-1 0 0,1-1-1,-1 1 1,1 0 0,-1 0 0,1 0 0,-1 0 0,1-1-1,-1 1 1,1 0 0,-1 0 0,1 0 0,-1 0 0,0 0-1,1 0 1,-1 0 0,1 0 0,-1 0 0,1 1 0,-1-1-1,1 0 1,-1 0 0,1 0 0,-1 1 0,1-1 0,-1 0 0,1 1-1,-1-1 1,-2 2 5,0 1 0,0-1-1,1 1 1,0-1-1,-1 1 1,1 0 0,0 0-1,0 0 1,1 0 0,-1 0-1,0 0 1,1 1 0,0-1-1,0 0 1,0 1 0,0-1-1,1 1 1,-1-1 0,1 5-1,-2 71 69,4-67-29,0-1-1,0 0 0,1 0 1,1 0-1,0 0 1,0 0-1,1-1 0,0 1 1,10 12-1,-10-15-531,2 1 1,-1-2-1,1 1 0,13 10 1,-16-14-581,1 0 0,1 0 0,-1-1 0,0 0 0,1 0 0,-1-1 0,1 1 0,7 1 0,12-2-11650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35 799 7175,'-1'1'238,"-17"36"3626,18-36-3424,-1 0 1,1 0-1,-1 0 1,0 0-1,1 0 1,-1 0-1,0 0 1,0 0-1,1-1 0,-1 1 1,0 0-1,0 0 1,0-1-1,0 1 1,0 0-1,-2 0 0,3-10 3797,0-13-3243,0 20-502,2-16-105,1-1 0,1 1 1,1 0-1,1 0 0,0 1 0,1 0 0,1 0 0,15-23 0,-2-3-81,143-258 514,-143 268-819,2 0 1,1 2 0,1 0 0,2 2 0,1 1 0,52-39 0,-74 62-12,1 0-1,0 1 0,0 0 1,0 0-1,0 1 0,0 0 0,1 0 1,0 1-1,-1-1 0,1 2 1,0-1-1,14 0 0,-22 2 3,1 0 0,0 0-1,-1 1 1,1-1-1,-1 0 1,1 0 0,-1 0-1,1 0 1,-1 0-1,1 1 1,-1-1 0,1 0-1,-1 1 1,1-1-1,-1 0 1,0 1 0,1-1-1,-1 0 1,1 1-1,-1-1 1,0 1 0,1-1-1,-1 1 1,0-1-1,0 0 1,1 1 0,-1-1-1,0 1 1,0 0-1,0-1 1,0 1 0,0 25-8,-1-20 36,-1 1 0,0-1 0,0 0-1,0 0 1,-6 10 0,-8 3 48,-13 15 7,27-32-75,1-1 1,0 0-1,0 1 0,0-1 1,1 1-1,-1-1 0,0 1 1,1-1-1,-1 1 0,1-1 1,-1 1-1,1 0 0,-1-1 1,1 1-1,0 0 0,0-1 1,0 1-1,1 3 0,2-2-2,1 1-1,0-1 1,0 0-1,0-1 1,1 1-1,-1-1 0,1 1 1,-1-1-1,1-1 1,0 1-1,7 1 0,7 4-8,5 3-66,-1 2 1,-1 0-1,34 24 1,-50-31 66,1 0 1,-1 1-1,-1 0 1,1 0-1,-1 0 0,9 13 1,-13-15 22,1-1 1,0 1 0,-1-1-1,1 1 1,-1 0 0,0-1-1,-1 1 1,1 0-1,0 0 1,-1-1 0,0 1-1,0 0 1,0 0 0,-1 0-1,0 5 1,0-6 62,0-1 0,-1 0 0,1 0 0,0 0 0,-1 0 0,1 0 0,-1 0 0,0 0 0,0-1 0,1 1 0,-1 0 0,0-1 0,0 0 0,-1 1 0,1-1 0,0 0 0,0 0 0,-1 0 1,1 0-1,0-1 0,-1 1 0,-3 0 0,-58 7 1379,63-8-1435,-5 0 11,-19 1 143,0 0 0,-36-5-1,55 3-158,0 0-1,-1 0 1,1 0-1,0-1 1,0 0-1,1 0 1,-1-1 0,0 1-1,1-1 1,-1-1-1,1 1 1,0-1-1,0 1 1,1-2-1,-8-6 1,11 10-74,1 0 0,-1 1 0,0-1 0,0 0 0,1 0 0,-1 0 0,0 0 0,1 0 0,-1 0 0,1 0-1,-1 0 1,1 0 0,0 0 0,-1 0 0,1 0 0,0 0 0,0 0 0,0-1 0,0 1 0,0 0 0,0 0 0,0 0 0,0 0 0,0 0 0,0 0 0,1-1 0,-1 1 0,0 0 0,1 0 0,-1 0 0,1 0 0,-1 0 0,1 0-1,0 0 1,-1 0 0,1 1 0,0-1 0,0 0 0,0 0 0,-1 0 0,2 0 0,5-3-852,-1 1 1,1 0-1,0 0 1,-1 0-1,12-2 0,2-1-1646,8-5-5968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0 5701,'-13'5'3513,"-5"2"-3163,-311 94 1889,316-97-2245,0 0 0,1 1 1,-1 1-1,1 0 0,0 0 0,1 1 0,0 1 0,0 0 1,0 1-1,1 0 0,1 0 0,-1 1 0,1 0 0,1 0 0,0 1 1,-11 21-1,-3 7 120,2 2 0,2 0 1,-21 73-1,20-49 60,4 1 1,3 1-1,2 0 0,3 0 1,3 1-1,4-1 1,2 1-1,14 88 0,-5-88-222,7 61 633,67 237-1,-79-348-572,1 0-1,0-1 0,2 0 1,0 0-1,1-1 0,0 0 1,2 0-1,-1-1 0,18 15 0,-19-21 1,0 0-1,1 0 1,0-2-1,0 1 0,1-1 1,0-1-1,0 0 0,0-1 1,1 0-1,0-1 1,0-1-1,0 0 0,23 3 1,-14-5-1,0-1 0,0 0 0,0-2 0,0-1 0,-1 0 0,1-1 0,-1-2 1,30-11-1,-19 4 7,-2-2 1,0 0-1,0-3 1,51-39-1,-33 16 2,-3-2-1,-1-2 1,-2-1-1,-3-3 1,52-80-1,-57 72-54,-2-1 0,-2-2 0,-3-1 0,-3-1 0,-2 0 0,-4-2 0,-2-1 0,15-132 0,-17-234 1626,-15 414-1535,0 0 0,-1-1 0,0 1-1,-2 0 1,0 0 0,-1 1 0,-1-1 0,0 1-1,-1 0 1,-1 1 0,0-1 0,-1 2-1,-1-1 1,0 1 0,-1 1 0,-1 0 0,0 0-1,-1 1 1,0 1 0,0 0 0,-1 1 0,-1 0-1,0 1 1,0 1 0,-1 0 0,0 1 0,0 1-1,0 1 1,-1 0 0,-29-5 0,5 6-410,0 1 0,1 2-1,-1 2 1,0 2 0,0 1 0,-39 10 0,-235 76-5094,298-84 5143,-59 18-7788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3587,'0'0'14435,"-5"0"-14024,10 1-237,262-8 368,-227 3-542,-15 2 14,0-2 0,27-7 0,-52 11-9,0 0 0,0 0-1,0 0 1,0 0-1,0 0 1,-1 0-1,1 0 1,0 0-1,0-1 1,0 1 0,0 0-1,0 0 1,0 0-1,0 0 1,0 0-1,0 0 1,0 0-1,0-1 1,0 1 0,0 0-1,0 0 1,0 0-1,0 0 1,0 0-1,0 0 1,0-1-1,0 1 1,0 0-1,0 0 1,0 0 0,0 0-1,0 0 1,0 0-1,0 0 1,0-1-1,0 1 1,0 0-1,0 0 1,0 0 0,1 0-1,-1 0 1,0 0-1,0 0 1,0 0-1,0 0 1,0-1-1,0 1 1,0 0-1,0 0 1,1 0 0,-1 0-1,0 0 1,0 0-1,0 0 1,0 0-1,0 0 1,0 0-1,1 0 1,-1 0 0,0 0-1,0 0 1,0 0-1,0 0 1,0 0-1,0 0 1,0 0-1,1 0 1,-16-4 103,-19-2-18,-152 1 1756,170 6-1710,-1 0 0,0 1 0,0 1 0,1 0 0,-1 2 0,1 0-1,0 0 1,-27 15 0,43-20-137,1 0-1,-1 0 0,0 0 1,1 0-1,-1 0 0,0 0 1,0 0-1,1 1 0,-1-1 1,0 0-1,0 0 0,1 0 1,-1 0-1,0 1 0,0-1 1,1 0-1,-1 0 0,0 1 1,0-1-1,0 0 0,1 0 1,-1 1-1,0-1 0,0 0 1,0 0-1,0 1 0,0-1 1,0 0-1,0 1 0,0-1 1,0 0-1,0 1 0,0-1 1,0 0-1,0 1 0,0-1 1,0 0-1,0 1 0,0-1 1,0 0-1,0 0 0,0 1 1,0-1-1,-1 0 0,1 1 1,0-1-1,0 0 0,0 0 1,0 1-1,-1-1 0,1 0 1,0 0-1,0 0 0,-1 1 1,1-1-1,0 0 0,0 0 1,-1 0-1,1 0 0,0 0 1,0 1-1,-1-1 1,26 3-55,19-3-16,0 0-1,0-3 1,-1-2-1,0-2 1,0-1-1,43-15 1,-80 19 205,-8 2-53,-21-2-30,-32 3-84,35 2-97,0 1-1,1 1 0,-1 0 0,-23 8 0,-33 18-6864,65-22 2090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92 162 4324,'0'0'1586,"-8"1"-540,-5-2-807,-51 3 5399,64-1-5541,-1 0 0,0 0 0,1 0 0,-1 0-1,1 0 1,-1 0 0,1 0 0,-1 0-1,1 0 1,0 0 0,-1 0 0,1 0-1,0 0 1,0 0 0,0 0 0,0 0-1,0 0 1,0 1 0,0-1 0,0 0-1,0 0 1,1 0 0,-1 0 0,0 0-1,1 0 1,-1 0 0,1 0 0,-1 0-1,1 0 1,-1 0 0,1 0 0,0-1-1,-1 1 1,1 0 0,0 0 0,0 0 0,0-1-1,0 1 1,1 0 0,20 0 182,0-1-1,0-1 1,0-1 0,0-1-1,0-1 1,21-7 0,23-3-122,204-34 172,280-13-1,-436 62-350,-77 1 138,0-1 0,72-10 0,-229 4 439,-433 36 268,2 39 377,492-61-969,53-8-159,8-1-16,33-5-41,325-32 26,-76 10-846,277-61-486,-625 85 1985,-118 18-289,1 8 1,-197 53 0,326-63-619,-8 2-4229,52-14-918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 23 5830,'-11'-1'1777,"-59"-7"-364,35 2-275,0 2-1,0 1 0,-1 2 1,-61 7-1,89-4-1058,0 0 1,1 1-1,0 0 0,0 0 0,0 1 0,0 0 1,0 1-1,1-1 0,0 1 0,0 0 0,0 1 1,1-1-1,-1 1 0,1 0 0,1 1 0,-1-1 1,1 1-1,0 0 0,-6 14 0,1 3-52,0 0 0,1 0 0,2 1 0,-7 47 0,4 18-2,4-1 0,7 104 0,33 177 34,-34-362-61,5 37-31,1 0 1,15 49 0,-19-83 24,0-1 1,0 0-1,1 0 1,1 0-1,0-1 1,0 0-1,1 1 1,0-2-1,0 1 1,1-1-1,0 0 1,1 0-1,0-1 1,0 0-1,10 6 1,-13-10 15,1 0 0,0-1 0,0 0 1,0 0-1,0-1 0,0 1 0,1-2 0,-1 1 1,0 0-1,1-1 0,-1 0 0,0-1 0,1 1 1,-1-1-1,0-1 0,0 1 0,1-1 0,-1 0 1,-1 0-1,1-1 0,0 1 0,0-1 0,-1-1 1,0 1-1,0-1 0,6-5 0,13-11 229,-1-2 0,0-1 0,35-48 0,-46 56-88,40-53 412,-3-2-1,-4-3 1,55-116 0,-89 166-517,-1-1 0,-1 0 1,-2 0-1,0-1 1,-1 0-1,-2 0 1,-1 0-1,0-1 1,-2 0-1,-1 1 1,-1-1-1,-1 1 1,-2-1-1,0 1 1,-2 0-1,0 1 1,-16-39-1,10 35 40,4 5-58,-1 1 0,-1 0 1,-1 0-1,-1 1 0,-1 1 0,-16-21 0,27 39-126,0 0-1,0 1 0,0-1 1,0 1-1,0-1 0,0 1 1,0 0-1,0-1 1,-1 1-1,1 0 0,0 1 1,-5-2-1,-9 4-7340,8 3 314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64,'0'0'1505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45 4933,'0'0'5770,"-10"-5"-4862,4 2-860,-5-3 421,0 1-1,0 0 1,0 0 0,0 2-1,-1-1 1,0 1-1,0 1 1,-13-2-1,16 4-330,0 1-1,0 0 0,0 0 0,0 0 0,0 1 1,1 1-1,-1-1 0,1 1 0,-1 1 0,1 0 1,0 0-1,0 0 0,0 1 0,1 1 0,0-1 1,0 1-1,0 0 0,1 0 0,-9 11 0,-3 4 44,1 1 0,1 0 0,1 1 0,1 0 0,1 2-1,1-1 1,1 2 0,2-1 0,-14 55 0,13-31-90,2 0 0,3 1 0,1 0 0,6 80 0,2-80-66,3 0 0,1-1 1,3 0-1,2-1 1,2-1-1,3 0 0,28 56 1,-42-95-23,0 0 1,1 0-1,0-1 1,1 0-1,0 0 1,0 0 0,0 0-1,1-1 1,0 0-1,0-1 1,1 0-1,0 0 1,-1 0-1,1-1 1,1 0 0,15 5-1,-12-6 7,-1-1 0,1 0 1,0-1-1,0-1 0,-1 0 0,1 0 0,0-1 0,0 0 0,-1-1 0,1-1 1,-1 0-1,19-7 0,154-68 161,-154 63-161,-1-1-1,-1-2 1,-1 0-1,28-24 1,-44 30 16,0 1 0,-1-2 0,0 1 0,0-2 0,-2 1 0,0-1 0,0 0 0,-1-1 0,-1 0 1,0 0-1,-1 0 0,4-24 0,-2 0 380,-2-1 1,-2 0-1,-3-74 0,-1 94-327,-1 0-1,-1 0 1,-1 0-1,0 1 0,-1-1 1,-2 1-1,0 0 1,-18-34-1,19 42-46,-1 1-1,0 0 1,0 0 0,-1 1-1,0 0 1,-1 0-1,0 1 1,0 0 0,-1 1-1,0 0 1,0 0 0,-1 1-1,0 1 1,0 0-1,-22-7 1,10 6-1318,-1 2 0,-42-3 0,-32-5-4828,84 8-1349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3435 582 7111,'0'-9'715,"1"6"-685,0-18 414,0 0 0,-5-43 0,3 57-348,0-1 0,-1 0 0,0 1 0,-1-1 0,1 1 0,-1 0 0,-1 0 0,1 0 0,-1 0 0,-1 0 0,1 1 1,-1 0-1,-6-6 0,0 2-108,0 2 1,0-1-1,0 2 1,-1-1 0,-1 2-1,1-1 1,-1 2-1,0 0 1,-26-7-1,-10 2-288,-73-7-1,25 4 307,-107-33 342,131 27 225,0 3-1,-96-8 1,78 22-447,0 3 0,0 4 0,0 4 0,-105 25 0,-349 122 1053,449-121-1118,2 4-1,1 4 1,3 5-1,2 3 1,-156 119-1,-52 80-75,219-176 388,-111 134 1,178-194-180,0-1 1,1 1 0,0 0 0,1 1-1,1 0 1,-7 21 0,11-25-159,0 0 1,1 1 0,0-1 0,1 0-1,0 1 1,1-1 0,0 1 0,1-1-1,0 1 1,3 12 0,12 42 71,3 0 0,2-1 0,3-1 0,3-1 0,3-1 1,2-2-1,67 95 0,-67-114-122,1-1 0,2-1 0,2-2-1,1-1 1,2-2 0,1-2 0,2-2 0,1-2 0,1-2 0,81 35 0,-32-26 31,2-5 0,0-4 0,175 24 1,-138-36 21,0-5 0,178-13 1,-206-6-32,0-5 1,-1-5 0,-1-4 0,-1-5 0,120-50 0,4-20 47,234-139 0,-432 222-49,329-193 87,-276 155-12,-2-3 0,88-82 0,-144 117-43,-2 0 0,0-2 0,-1-1 0,-1 0-1,-2-1 1,0-1 0,-2-1 0,-1 0 0,-1-1 0,11-38 0,-18 45 56,-1 0 0,-1 0 1,-1-1-1,-1 0 0,-1 0 1,-1 1-1,-1-1 0,-1 0 1,-1 1-1,-1-1 0,-1 1 1,-1 0-1,-1 0 0,-18-40 1,-12-7-55,-4 1 1,-2 2-1,-3 1 1,-3 3 0,-2 2-1,-3 3 1,-3 2-1,-2 2 1,-2 3-1,-2 2 1,-3 4 0,-1 2-1,-80-36 1,73 46-116,-1 4 1,-1 3 0,-2 3-1,-122-18 1,66 23-590,-256 3 0,174 31-1812,74 7-3207,46-4-1930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4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803 343 1057,'8'-27'3036,"0"-8"606,-3-2 459,-3 33-3706,-1-1 0,0 0 0,0 0 0,-1 0 0,1 0 0,-1 0 0,0 0 0,-1 0 0,1 0 0,-1 0 0,0 0 0,-3-8 0,-8-13 357,9 17-556,-1 0 0,0 1 0,-1-1 0,0 1 0,0 0 0,-10-10 0,9 11-107,-1 0-1,0 1 0,0 0 1,0 0-1,-1 1 0,0 0 1,0 0-1,0 1 0,-1 0 1,-15-5-1,6 5-28,0 1-1,0 1 1,0 0 0,-28 1 0,11 1 143,0 1 0,-58 9 0,81-7-203,-1 0 0,1 1 0,-1 1 0,1 0 0,0 0 0,1 1 0,-1 1 0,1 0 0,1 0 0,-16 14 0,10-4 6,1 0 1,1 2 0,1-1-1,0 2 1,1 0 0,-9 23 0,0-3 15,0 2 47,3 0 1,1 2-1,3 0 1,1 1-1,2 0 0,-8 79 1,15-79 64,1 0 1,3 0 0,7 60 0,-5-85-104,1-1 0,1 1 0,1-1 0,1 0 0,1-1 0,0 1 0,2-1 0,0-1 0,0 0 0,22 28 1,-23-38 22,0 0-1,1 0 1,0-1 0,0 0 0,0-1 0,1 0 0,0 0 0,0-1 0,21 5 0,11 1 208,48 6 0,-59-12-258,11 4 133,0-3 0,1-1 0,0-2 0,0-2 0,61-8 0,-89 4-38,0-1 0,-1 0-1,0-1 1,1-1-1,-2 0 1,1-1-1,-1 0 1,-1-1 0,1 0-1,-1-1 1,-1-1-1,0 0 1,0 0 0,-2-1-1,1-1 1,-1 1-1,13-27 1,-8 14 57,-2-1-1,-1 0 1,-1-1 0,-1 0 0,-1 0-1,-2 0 1,0-1 0,2-56 0,-8 51-110,-2 1 0,-2-1 0,0 1 0,-2 0 0,-2 0 0,-19-51 0,9 39-64,-2 0 0,-3 1 0,-50-75 1,66 109 1,-1 0 0,0 0 1,0 0-1,-1 1 1,-17-13-1,22 18-275,0 0 0,0 1-1,-1-1 1,1 1 0,-1 0 0,1 0-1,-1 0 1,0 1 0,0 0 0,0 0-1,0 0 1,0 0 0,0 1 0,0 0-1,0 0 1,-6 1 0,10-1-108,-1 1 1,1 0-1,-1 0 1,1 0-1,-1-1 0,1 1 1,0 1-1,-1-1 1,1 0-1,0 0 1,0 0-1,0 1 0,0-1 1,0 0-1,0 1 1,1-1-1,-1 1 1,0-1-1,1 1 1,-1-1-1,1 1 0,-1 3 1,0-4-76,-3 12-3856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17232,'0'0'6086,"60"-9"-4484,-14-2-353,12-2-513,4 0-447,6 0-193,-5 4-64,-6 2-609,-8 6-1120,-15 1-1378,-20 0-865,-12 8-2818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0 519 7815,'0'0'2990,"9"0"-2115,27 1 424,1-2 0,69-10 0,83-27 497,-111 22-1520,622-144 1498,337-63-906,-467 153-334,-642 70-4879,32 0-764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4420,'0'0'6246,"0"8"-6086,0-3-70,-1-1-1,1 1 0,-1-1 1,0 0-1,0 0 0,0 1 1,-1-1-1,0 0 0,1 0 1,-2 0-1,1-1 0,-3 6 1,-4 1 332,1 1 0,-2-2 1,-15 15-1,-22 12 919,22-18-351,-33 31 1,54-45-898,-1 1-1,0 0 1,1 0 0,0 0-1,1 1 1,-1-1 0,1 1-1,0 0 1,0 0 0,0 0 0,1 0-1,-2 10 1,4-14-62,0 0 0,0 0 0,0-1 0,1 1 0,-1 0-1,0-1 1,1 1 0,-1 0 0,1-1 0,0 1 0,-1 0 0,1-1 0,0 1 0,0-1 0,0 0 0,0 1 0,1-1 0,-1 0 0,0 1 0,0-1-1,1 0 1,-1 0 0,1 0 0,-1 0 0,1-1 0,-1 1 0,1 0 0,-1 0 0,1-1 0,0 1 0,-1-1 0,1 0 0,0 1 0,0-1-1,2 0 1,12 2 531,0 0-1,32-2 0,-35 0-299,49 0 256,81 1-403,0-6 1,141-23 0,-197 8-4120,0-5-3262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11659,'1'-8'2728,"8"-72"5813,-4 117-7430,-5 275 239,0-311-1312,0 1 1,0 0-1,0 0 0,0 0 0,0 0 0,0 0 0,1 0 0,-1 0 0,1-1 0,-1 1 0,1 0 0,0 0 0,0-1 1,-1 1-1,1 0 0,0-1 0,1 1 0,-1-1 0,0 1 0,0-1 0,1 0 0,-1 1 0,3 1 0,-1-3 70,-1 1 0,1 0 0,-1-1-1,1 1 1,-1-1 0,1 0-1,-1 0 1,1 0 0,-1 0-1,1 0 1,-1-1 0,1 1-1,-1-1 1,0 1 0,4-3 0,6-1 255,-1-2 0,0 1 0,-1-1 0,0-1 0,1 0 0,10-11 0,7-11-115,-2-1 1,-1-1 0,-1-1 0,-2-2 0,-1 0 0,-1-1 0,22-59 0,-41 93-463,-4 51-9603,2-27 2247,-1-8 171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148 109 13869,'0'0'3022,"3"-10"-465,-1 5-2110,1-1-47,-1 0 1,0 0-1,0 0 1,0 0-1,-1 0 1,0 0-1,0 0 1,0-1-1,-1 1 1,0 0-1,-2-12 1,2 18-371,-1-1 0,1 0 1,-1 1-1,0-1 0,0 0 1,1 1-1,-1-1 1,0 1-1,0-1 0,0 1 1,0-1-1,0 1 0,0 0 1,0-1-1,0 1 0,1 0 1,-1 0-1,0 0 0,0 0 1,0 0-1,0 0 1,0 0-1,0 0 0,0 0 1,0 0-1,0 0 0,0 1 1,0-1-1,0 0 0,-1 1 1,-30 12-257,21-5 230,1 0 0,1 0 0,-1 1 0,2 0 0,-1 0 0,1 1 0,0 0 0,1 1 0,0 0 0,1 0 0,-6 15 0,12-25 9,0 0 0,0-1 1,0 1-1,0 0 0,0-1 0,0 1 0,0 0 0,1-1 0,-1 1 1,0 0-1,0-1 0,1 1 0,-1 0 0,1-1 0,-1 1 1,0-1-1,1 1 0,-1 0 0,1-1 0,-1 1 0,1-1 0,0 0 1,-1 1-1,1-1 0,-1 1 0,1-1 0,0 0 0,-1 0 0,1 1 1,0-1-1,-1 0 0,1 0 0,0 0 0,0 0 0,-1 0 1,1 0-1,0 0 0,-1 0 0,1 0 0,0 0 0,0 0 0,-1 0 1,2-1-1,36-3 759,-24 0-655,0-1 1,0 0-1,-1-1 1,14-8-1,-16 8-114,0 0-1,0 1 0,1 0 0,0 1 1,0 0-1,13-2 0,-25 6-9,1 0-1,-1 0 1,1 0 0,-1 0 0,1 0-1,-1 0 1,1 0 0,-1 0-1,1 0 1,-1 0 0,0 1 0,1-1-1,-1 0 1,1 0 0,-1 0-1,0 1 1,1-1 0,-1 0 0,1 0-1,-1 1 1,0-1 0,1 0-1,-1 1 1,0-1 0,0 0 0,1 1-1,-1-1 1,0 1 0,0-1-1,1 0 1,-1 1 0,0-1 0,0 1-1,1 22 55,-11 19 517,3-17 153,9-20 394,7-14-190,19-45-124,-24 44-810,0 1 0,1-1 0,0 1 0,7-10 0,-11 19-164,48 14-805,-38-13 995,1-1 0,0-1-1,0 0 1,0-1 0,0 0 0,-1 0-1,22-9 1,-4-2 186,46-27-1,-73 38-179,-10 32-377,-1-12 473,4-8-59,0 0-1,0 0 1,1 0-1,0 1 0,1-1 1,0 1-1,1 0 1,-2 18-1,4-28-70,0-1-1,0 1 0,0-1 1,0 1-1,0-1 0,0 1 1,0-1-1,1 1 1,-1-1-1,0 1 0,0-1 1,1 1-1,-1-1 0,0 1 1,0-1-1,1 1 1,-1-1-1,1 0 0,-1 1 1,0-1-1,1 0 1,-1 1-1,1-1 0,-1 0 1,1 1-1,-1-1 0,1 0 1,-1 0-1,1 0 1,-1 0-1,1 1 0,-1-1 1,1 0-1,-1 0 0,1 0 1,-1 0-1,1 0 1,-1 0-1,1 0 0,-1 0 1,1 0-1,0-1 0,-1 1 1,1 0-1,-1 0 1,1 0-1,-1-1 0,1 1 1,0-1-1,1 1-339,0-1 0,1 0 0,-1 0 0,0 0 0,0-1 0,0 1-1,0-1 1,0 1 0,0-1 0,2-2 0,-1-1-953,0 0 0,0 0 0,0-1 0,-1 1 1,0-1-1,0 1 0,1-9 0,4-20-9230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9129,'0'0'14029,"20"62"-19026,3-45-800,-2-2-193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11915,'0'0'8622,"-12"5"-7490,-5 3-488,0 1 1,1 1-1,-17 13 1,28-20-502,1 0 0,0 1 0,-1 0 0,2 0 0,-1 0 0,0 0 0,1 0 0,0 0 0,0 1 0,0 0 0,0 0 0,1 0 0,0 0 0,0 0 0,0 0 0,0 0 0,1 1 0,-1 7 0,2-12-140,0 0 1,0 0-1,0 0 0,0 0 0,0 0 0,1 0 0,-1 0 0,0 0 1,1 0-1,-1 0 0,0-1 0,1 1 0,-1 0 0,1 0 1,-1 0-1,1 0 0,0-1 0,-1 1 0,1 0 0,0 0 1,-1-1-1,1 1 0,0 0 0,0-1 0,1 1 0,1 0 16,-1 0-1,1 0 1,-1-1-1,1 1 0,-1-1 1,1 0-1,-1 0 0,1 0 1,-1 0-1,4-1 0,1 0 31,0 0 0,0-1-1,0 0 1,0 0 0,0-1-1,12-6 1,41-40 396,-48 38-298,1 0-1,0 1 0,0 0 1,1 1-1,19-9 1,-33 18-155,0-1 0,1 1 1,-1 0-1,0 0 0,1-1 1,-1 1-1,0 0 0,1 0 1,-1 0-1,0 0 0,1 0 1,-1 0-1,0-1 0,1 1 1,-1 0-1,0 0 0,1 0 1,-1 0-1,0 0 0,1 0 1,-1 0-1,0 1 1,1-1-1,-1 0 0,0 0 1,1 0-1,-1 0 0,0 0 1,1 0-1,-1 1 0,0-1 1,1 0-1,-1 0 0,0 0 1,0 1-1,1-1 0,-1 0 1,0 0-1,0 1 0,0-1 1,1 0-1,-1 1 0,0-1 1,0 0-1,0 1 0,0-1 1,0 0-1,1 1 0,-1-1 1,0 1-1,-3 24 277,2-25-241,1 1-1,-1 0 0,1 0 1,-1 0-1,1 0 0,0 0 1,-1 0-1,1 0 1,0 0-1,0-1 0,0 1 1,-1 0-1,1 0 0,0 0 1,1 0-1,-1 0 0,0 0 1,0 0-1,0 0 0,0 0 1,1 0-1,-1 0 1,1 0-1,-1 0 0,0 0 1,1-1-1,-1 1 0,1 0 1,0 1-1,16-3 167,-1 0 0,0-1 0,0-1 0,25-7-1,-26 6-203,0 0 0,0 1 0,0 1-1,0 0 1,24 0 0,-38 3 4,0-1 0,-1 0 0,1 1 0,0-1 0,-1 1 0,1-1 0,-1 1 0,1-1 0,0 1 1,-1-1-1,1 1 0,-1-1 0,0 1 0,1 0 0,-1-1 0,1 1 0,-1 0 0,0-1 1,0 1-1,1 0 0,-1 0 0,0-1 0,0 1 0,0 0 0,0 0 0,0-1 0,0 1 1,0 1-1,0 30 474,-1-23-264,2-8-173,1-1-1,-1 1 0,0-1 1,0 1-1,0-1 0,0 0 1,0 1-1,0-1 1,1 0-1,-1 0 0,0 0 1,0 0-1,0 0 0,0 0 1,1 0-1,-1 0 0,0 0 1,0-1-1,0 1 0,0 0 1,0-1-1,2 0 0,28-7 260,9-9-224,-32 12-101,1 1 0,0 0 0,1 0 0,-1 1 0,1 1 0,-1-1 0,19-1 0,-28 7 17,0 0 0,0 0 0,0-1-1,0 1 1,0 0 0,0 0 0,-1-1-1,1 1 1,-1 0 0,0-1 0,-1 3 0,-3 11-1334,5-16 1163,0 1-1,0-1 0,0 0 1,0 1-1,0-1 1,0 0-1,1 1 0,-1-1 1,0 0-1,0 1 0,0-1 1,1 0-1,-1 0 1,0 1-1,0-1 0,0 0 1,1 0-1,-1 1 0,0-1 1,1 0-1,-1 0 0,0 0 1,0 0-1,1 1 1,-1-1-1,0 0 0,1 0 1,-1 0-1,0 0 0,1 0 1,-1 0-1,0 0 1,1 0-1,-1 0 0,1 0 1,-1 0-1,0 0 0,1 0 1,-1 0-1,11-2-5346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68 9257,'4'-2'866,"0"0"0,0 0 1,-1-1-1,1 1 0,-1-1 1,1 1-1,-1-1 0,0 0 0,0-1 1,-1 1-1,1 0 0,-1-1 1,1 0-1,-1 1 0,0-1 1,0 0-1,1-5 0,-4 8-767,0 0 0,0 1-1,0-1 1,0 0 0,0 1 0,0-1-1,0 1 1,0-1 0,0 1 0,-1 0 0,1-1-1,0 1 1,0 0 0,0 0 0,-1 0-1,1-1 1,0 2 0,0-1 0,-1 0-1,1 0 1,0 0 0,-2 1 0,-2-1 42,-7 1-117,1 1 1,-1 0-1,0 1 0,1 0 1,0 0-1,0 1 0,0 1 1,0 0-1,1 1 0,0 0 1,0 0-1,0 1 0,1 0 1,0 1-1,0 0 0,1 0 1,-11 14-1,18-20-20,-1-1-1,1 1 1,-1 0 0,1-1 0,0 1 0,0 0-1,0 0 1,0 0 0,0 0 0,0 0 0,0 0-1,1 0 1,-1 0 0,1 0 0,-1 0 0,1 0-1,0 5 1,0-6 3,1 0-1,-1 0 1,1 0 0,-1 0-1,1 0 1,0 0 0,-1 0-1,1 0 1,0 0 0,0 0-1,0 0 1,0 0 0,0 0-1,0-1 1,0 1 0,0 0-1,0-1 1,0 1 0,0-1-1,1 1 1,-1-1 0,2 1-1,9 1-18,0 0-1,0 0 0,1-1 0,21-1 1,-20-1-146,75-1-2794,-70 1 382,0-2 1,30-7-1,-17-1-3548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 9897,'0'0'15188,"5"6"-14360,-2-3-768,1 0 1,0 0 0,0-1 0,0 1-1,0-1 1,0 0 0,1 0 0,-1 0 0,1 0-1,-1-1 1,1 0 0,0 0 0,-1 0 0,1-1-1,0 1 1,0-1 0,-1 0 0,1 0-1,0-1 1,0 0 0,6-1 0,2-1 55,0 0 1,0 0-1,-1-1 1,0-1-1,1 0 0,-2-1 1,20-11-1,-31 17-89,1-1-1,-1 1 0,1 0 1,0 0-1,-1-1 0,1 1 1,-1 0-1,1-1 0,-1 1 0,1-1 1,-1 1-1,1-1 0,-1 1 1,0-1-1,1 1 0,-1-1 1,0 1-1,1-1 0,-1 1 1,0-1-1,0 0 0,1 1 0,-1-1 1,0 1-1,0-1 0,0 0 1,0 1-1,0-1 0,0 0 1,-16-6 362,-31 7-345,25 5-31,0 1 1,1 0-1,-1 2 0,2 0 1,-1 2-1,1 0 0,-35 25 1,53-34-5,1-1 0,0 1 0,-1-1 0,1 1-1,0 0 1,0 0 0,0 0 0,0 0 0,0 0 0,0 0 0,0 0 0,0 0 0,0 0 0,0 0 0,0 1 0,1-1 0,-1 0 0,0 0 0,1 1 0,-1-1 0,1 1 0,0-1 0,-1 3 0,2-3 0,-1 0-1,1 0 1,0 0-1,0 0 1,0 0-1,0 0 1,0 0-1,0 0 1,0 0 0,0-1-1,0 1 1,0 0-1,0-1 1,0 1-1,1-1 1,-1 1-1,0-1 1,0 0-1,1 1 1,0-1-1,16 4-5,0-2 0,30 1 0,-41-3-65,66 2-2531,-23-1-3120,-11-1-2284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199 234 11082,'0'-2'427,"1"0"0,-1 1-1,1-1 1,-1 0-1,1 1 1,-1-1-1,0 0 1,0 0-1,0 1 1,0-1-1,0 0 1,0 0-1,-1 1 1,1-1-1,0 0 1,-1 1-1,0-1 1,1 0-1,-1 1 1,0-1-1,-1-1 1,1 2-239,0-1 0,-1 1 1,1 0-1,-1 0 1,1 0-1,-1 0 0,0 0 1,1 0-1,-1 1 1,0-1-1,0 0 0,1 1 1,-1 0-1,0-1 1,0 1-1,-3 0 0,-1 0-148,1 0 0,-1 0-1,1 1 1,-1 0-1,0 0 1,1 0-1,-1 1 1,1 0 0,0 0-1,0 0 1,0 1-1,-7 4 1,4-1 23,0 1 0,0 0 1,1 0-1,0 0 0,1 1 0,0 0 1,0 0-1,0 1 0,1 0 0,0 0 1,1 0-1,-5 16 0,8-24-55,1 0-1,0 0 1,0 0-1,-1 0 1,1 0 0,0-1-1,0 1 1,0 0 0,0 0-1,0 0 1,0 0-1,0 0 1,1 0 0,-1 0-1,0 0 1,0 0 0,1 0-1,-1-1 1,0 1-1,1 0 1,-1 0 0,1 0-1,-1 0 1,1-1 0,0 1-1,-1 0 1,1-1-1,0 1 1,-1 0 0,1-1-1,0 1 1,1 0 0,1 0 32,-1-1 0,1 1 0,0 0 0,0-1 1,0 0-1,0 1 0,0-1 0,0-1 1,0 1-1,5-1 0,3-1 138,0-1 1,0 0-1,0 0 0,17-9 0,-18 6-59,0-1-1,0 1 1,-1-1-1,13-13 1,-19 18-51,0-2 1,-1 1 0,1 0 0,-1 0-1,1-1 1,-1 1 0,0-1 0,0 0-1,0 0 1,-1 0 0,1 0 0,-1 0 0,0 0-1,0 0 1,0-6 0,-2 9-100,0 1 0,0 0 0,0 0 0,0 0 1,0 0-1,0 0 0,0 0 0,0 1 0,0-1 0,0 0 0,0 0 1,0 1-1,0-1 0,0 1 0,0-1 0,0 1 0,-1 0 1,0 1 17,0 0 0,0 0 0,1 0 1,-1 0-1,1 1 0,-1-1 1,1 0-1,0 1 0,0-1 1,-1 4-1,2-5 18,0-1 0,0 1 0,-1-1 0,1 1 0,0 0 0,0-1 0,0 1 0,0 0 0,1-1 0,-1 1 0,0-1 0,0 1 0,0 0 0,0-1 0,1 1 0,-1-1 0,0 1 0,0 0 0,1-1 0,-1 1 0,1-1 0,-1 1 0,0-1 0,1 0 0,-1 1 0,1-1 0,-1 1 1,1-1-1,-1 0 0,1 1 0,-1-1 0,1 0 0,0 1 0,-1-1 0,1 0 0,-1 0 0,1 0 0,0 0 0,-1 0 0,1 1 0,0-1 0,-1 0 0,1 0 0,-1-1 0,1 1 0,0 0 0,0 0 0,10-1 71,0-1 0,0 0-1,0-1 1,0 0 0,0 0 0,-1-1-1,0 0 1,0-1 0,0-1 0,0 1-1,-1-2 1,0 1 0,0-1 0,9-9-1,-1 0-34,-1-1-1,-1 0 0,0-1 0,-1 0 0,22-40 0,-12 10-361,-23 44 84,-14 30 128,-3 4 144,-5 10 192,1 1 0,-24 73-1,41-92-190,0 0-1,1 1 0,1-1 1,1 1-1,1-1 0,1 1 0,2-1 1,9 40-1,-5-29 74,-2 1 1,2 55-1,-8-88-75,0-1 0,0 1 0,0-1 0,0 0-1,0 1 1,0-1 0,0 0 0,0 1 0,0-1 0,0 1-1,0-1 1,0 0 0,0 1 0,0-1 0,0 0 0,0 1-1,0-1 1,0 1 0,0-1 0,-1 0 0,1 1-1,0-1 1,0 0 0,-1 0 0,1 1 0,0-1 0,0 0-1,-1 1 1,1-1 0,0 0 0,-1 0 0,1 0 0,0 1-1,-1-1 1,1 0 0,0 0 0,-1 0 0,-13-9 528,-12-24-248,-43-82-44,61 99-263,0 0-1,2-1 1,0 0 0,1 0-1,-5-27 1,10 43-9,0-1 0,0 0-1,0 0 1,0 0 0,1 1 0,-1-1-1,0 0 1,1 0 0,0 1 0,-1-1-1,1 0 1,0 1 0,0-1 0,0 1-1,0-1 1,0 1 0,0-1 0,0 1 0,1 0-1,-1 0 1,0-1 0,1 1 0,-1 0-1,1 0 1,0 0 0,-1 1 0,1-1-1,-1 0 1,1 1 0,0-1 0,0 1-1,-1-1 1,5 1 0,8-3-34,1 0 0,-1 2 0,19-1 1,-17 2 8,-11-1-25,117-9-2711,-42-7-3486,-28 0-862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81 5541,'1'-3'1083,"0"1"0,0-1-1,0 0 1,-1 1 0,1-1-1,-1 1 1,0-1 0,1 0-1,-1 1 1,-1-6-1,1 7-806,0-1 0,-1 1 0,1 0 0,-1-1 0,1 1-1,-1 0 1,1 0 0,-1 0 0,0 0 0,0 0-1,1-1 1,-1 1 0,0 0 0,0 1 0,0-1-1,0 0 1,-1-1 0,-1 1-209,0 0-1,1 0 1,-1 0 0,0 1-1,1-1 1,-1 1 0,0-1-1,0 1 1,0 0-1,0 0 1,1 0 0,-1 0-1,0 1 1,0-1 0,1 1-1,-1 0 1,0 0 0,0 0-1,1 0 1,-5 2 0,-3 3-19,1 0 1,-1 1-1,1-1 1,1 2-1,-1-1 1,1 1 0,-8 11-1,12-15 44,0 1 1,0 0-1,0 1 0,1-1 0,0 0 1,0 1-1,0 0 0,1 0 0,0-1 1,0 2-1,0-1 0,1 0 0,0 0 1,-1 9-1,2-15-72,1 1 0,-1 0 0,0-1-1,1 1 1,-1-1 0,0 1 0,1 0 0,-1-1 0,1 1 0,-1-1 0,1 1 0,-1-1 0,1 1-1,0-1 1,-1 1 0,1-1 0,0 0 0,-1 1 0,1-1 0,0 0 0,-1 0 0,1 1 0,0-1 0,-1 0-1,1 0 1,0 0 0,0 0 0,-1 0 0,1 0 0,0 0 0,0 0 0,0 0 0,29-4 802,-15-1-611,-1 0 0,1-1 1,-1 0-1,0-1 1,-1-1-1,0 0 0,21-17 1,-14 8-39,0 0 1,-2-2 0,30-37 0,-34 39-204,-20 30-591,-6 12 524,5-9 72,2-6-21,0 0 1,1 0-1,0 0 1,1 1-1,0-1 1,0 1-1,1 0 1,1 0-1,-1 13 1,2-23-70,1 1 0,-1-1 1,1 0-1,-1 0 0,1 0 0,-1 0 1,1 0-1,0 0 0,0 0 0,-1 0 0,1 0 1,0 0-1,0-1 0,0 1 0,0 0 1,0 0-1,0-1 0,0 1 0,0-1 0,0 1 1,1-1-1,-1 1 0,0-1 0,0 0 1,0 1-1,1-1 0,-1 0 0,0 0 0,0 0 1,0 0-1,1 0 0,-1 0 0,0 0 1,0-1-1,0 1 0,1 0 0,0-1 0,3 0-592,0 0 0,0 0 0,-1-1 0,1 1 0,0-1 0,-1 0 0,1 0 0,4-4 0,14-15-5902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16111,'0'0'5798,"66"6"-3652,-22-14-64,9-1-865,5-1-801,1 1-320,-3 3-864,-6 2-1795,-11 0-2241,-11-1-5286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8680,'0'0'11216,"-9"8"-9540,1-1-1404,0 1 0,0 1 0,1 0 0,0 0-1,1 0 1,0 1 0,0-1 0,1 2 0,1-1 0,-1 0-1,-3 18 1,3-14-203,1 0 0,1 0 0,0 0-1,1 0 1,1 1 0,0-1 0,1 1 0,2 15-1,-2-29-58,0 0-1,0 0 1,1 0-1,-1 0 0,1 0 1,-1 0-1,1 0 0,0 0 1,-1 0-1,1 0 0,0 0 1,0 0-1,-1 0 1,1-1-1,0 1 0,0 0 1,0 0-1,0-1 0,0 1 1,0-1-1,0 1 1,0-1-1,0 1 0,0-1 1,1 0-1,-1 1 0,0-1 1,0 0-1,0 0 0,0 0 1,1 0-1,-1 0 1,0 0-1,0 0 0,0-1 1,2 1-1,1-1 26,0 0 1,0 0-1,0 0 0,0 0 0,0-1 1,0 1-1,0-1 0,0 0 0,3-3 1,7-8-39,1-1 1,-2 0-1,0-1 1,0-1 0,-2 0-1,0 0 1,14-29-1,-2-3-8,26-79-1,-88 226 810,26-72-398,2 0 1,1 0 0,1 1 0,1 0 0,2 0 0,-6 57-1,12-84-449,0 0 0,0-1-1,0 1 1,0 0 0,0-1-1,1 1 1,-1 0 0,0-1-1,0 1 1,1-1 0,-1 1-1,0 0 1,1-1-1,-1 1 1,1-1 0,-1 1-1,1-1 1,-1 1 0,1-1-1,-1 0 1,1 1 0,-1-1-1,1 1 1,0-1 0,-1 0-1,1 0 1,-1 1-1,1-1 1,0 0 0,-1 0-1,1 0 1,0 0 0,-1 0-1,1 0 1,0 0 0,-1 0-1,1 0 1,0 0 0,-1 0-1,1 0 1,0 0 0,-1 0-1,1-1 1,0 1-1,-1 0 1,1 0 0,0-1-1,-1 1 1,1-1 0,-1 1-1,1 0 1,0-2 0,35-21-6859,-14-4-3833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11 153 9993,'-1'0'284,"1"0"-1,-1 0 1,0 1-1,1-1 1,-1 0-1,1 1 1,-1-1-1,1 1 0,-1-1 1,1 1-1,-1-1 1,1 1-1,-1-1 1,1 1-1,0-1 0,-1 1 1,1 0-1,0-1 1,-1 1-1,1-1 1,0 1-1,0 0 1,-1-1-1,1 1 0,0 1 1,13 6 2855,27-5-1295,-31-4-1631,1 0 0,-1-1-1,1 0 1,-1-1-1,0 0 1,0 0-1,0-1 1,0 0-1,0-1 1,8-6-1,-5 3-143,0-1 0,0 0-1,-1 0 1,-1-1 0,0-1-1,10-12 1,-19 22-50,0 0 1,0 0-1,0 0 0,0-1 1,0 1-1,0 0 0,0 0 1,0-1-1,-1 1 0,1 0 1,0-1-1,-1 1 0,0-1 1,1 1-1,-1-1 0,0 1 0,1-1 1,-1 1-1,0-1 0,0 1 1,0-1-1,0 1 0,-1-1 1,1 1-1,0-1 0,-1 1 1,1-1-1,-1 1 0,1 0 1,-1-1-1,0 1 0,1 0 1,-1-1-1,0 1 0,0 0 0,-2-2 1,1 2-13,0 0 0,-1 0 0,1 0 1,0 0-1,-1 0 0,1 1 0,-1-1 1,1 1-1,-1 0 0,1 0 0,-1 0 0,1 0 1,-1 0-1,1 0 0,-1 1 0,1-1 1,-1 1-1,1 0 0,0-1 0,-1 1 1,1 0-1,-3 2 0,-6 4 42,0 0 0,1 0 0,0 1 0,1 0 0,-1 0 0,-11 16 0,15-18 48,1 1 0,0-1 0,0 1 0,1 0 0,0 1 0,0-1 0,1 0 0,0 1-1,0 0 1,-3 16 0,6-23-88,0 1 0,0-1-1,1 1 1,-1-1 0,0 0 0,0 1-1,1-1 1,-1 1 0,1-1 0,-1 0-1,1 1 1,0-1 0,-1 0 0,1 0-1,0 0 1,0 1 0,0-1-1,0 0 1,0 0 0,0 0 0,0-1-1,0 1 1,0 0 0,0 0 0,1 0-1,-1-1 1,0 1 0,1-1-1,-1 1 1,0-1 0,1 1 0,-1-1-1,1 0 1,-1 0 0,2 0 0,61 3-143,-48-4-282,8 2-601,31-2-4265,-21-8-3569,-14-1-593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14542,'0'0'9305,"-1"9"-8515,-36 235 1099,39-270-1527,-1 1 0,-2-1-1,-5-37 1,3 56-131,4 9-116,12 15-12,-4-13-29,-1-1 0,0 0 0,1-1 1,0 0-1,0 0 0,0 0 0,0-1 1,0-1-1,16 0 0,32-10-835,-53 9 376,0-1 0,-1 1 0,1-1 0,-1 1 0,1-1 0,-1 0-1,0-1 1,0 1 0,0-1 0,4-3 0,7-24-8514,-11 15 1639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7976,'0'0'14440,"-3"11"-13362,-6 26-338,1 1-1,2 0 0,-2 69 1,8-103-749,1 23 203,1-21 344,4-16 527,-1-9-953,-1 1 0,0 0 0,-2-1 0,0 0 1,-1 1-1,-1-1 0,-4-31 0,0 34-61,3 1-392,2 15 327,0-1-1,0 1 1,0 0 0,0-1 0,0 1-1,0 0 1,0 0 0,0 0 0,0 0 0,0 0-1,0 0 1,0 0 0,0 0 0,1 0-1,-1 0 1,0 0 0,0 1 0,1 0-1,50 6-2443,2-5-4533,-20-2-477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97 12396,'0'0'8130,"-11"1"-5680,4-1-2228,0 1 0,0 0 0,0 0-1,0 1 1,1 0 0,-1 0 0,0 1 0,1-1-1,0 1 1,-1 1 0,1-1 0,0 1-1,1 0 1,-1 1 0,1-1 0,0 1-1,0 0 1,0 0 0,1 1 0,0 0-1,0-1 1,0 1 0,-3 9 0,6-13-197,0-1 0,0 1 1,0 0-1,1 0 0,-1 0 1,1 0-1,-1 0 0,1 0 0,0 0 1,0 0-1,0 0 0,0 0 1,0 0-1,0 0 0,1 0 0,-1 0 1,1 0-1,-1 0 0,1 0 1,0 0-1,1 4 0,0-5-2,-1 0-1,0 1 0,1-1 0,-1 0 1,1 0-1,0 0 0,-1 0 1,1 0-1,0 0 0,-1-1 0,1 1 1,0-1-1,0 1 0,0-1 1,0 1-1,0-1 0,-1 0 1,1 0-1,2 0 0,0 0 3,0 0 0,0-1 0,0 1 1,0-1-1,0 0 0,-1 0 0,1 0 0,0 0 0,-1-1 0,1 0 0,-1 1 1,1-1-1,-1 0 0,0-1 0,0 1 0,0-1 0,0 1 0,0-1 0,0 0 1,-1 0-1,0 0 0,4-5 0,-3 1-16,0 0-1,-1 0 1,0 0-1,0 0 1,0 0 0,-1 0-1,0-1 1,0 1 0,-1 0-1,0-1 1,-1 1-1,-1-11 1,-5 9-364,22 10 304,7-1 44,-10-1-185,0 1 1,0 0-1,0 1 1,0 1-1,0-1 1,12 5-1,-21-5 180,0 0 0,-1 0-1,1 1 1,0-1-1,-1 1 1,1 0-1,-1 0 1,0 0 0,1 0-1,-1 0 1,0 0-1,0 0 1,0 1-1,-1-1 1,1 1 0,-1 0-1,1-1 1,-1 1-1,0 0 1,0 0-1,0 0 1,0 0 0,0 0-1,-1 0 1,0 0-1,1 0 1,-1 0-1,-1 6 1,-9 60 3098,15-94-2440,0 5-603,-2 1 1,0-1 0,-1 0-1,-1-1 1,-2-28 0,1 10 334,38 39-367,-30 0-49,86-4-794,-32-11-4768,-29-1-1324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13837,'0'0'2712,"1"-10"-160,0-48 1921,1 155-993,-3 111-3399,-7-1 832,9-216-705,0 1 1,1-1-1,0 1 1,0 0-1,1 0 1,5-10-1,5-17-71,8-48-39,-17 58-93,2 0-1,1 0 1,0 0-1,2 1 0,1 1 1,1-1-1,15-24 1,-23 45-50,0 0 1,1 0-1,-1 0 1,0 0 0,1 0-1,0 1 1,-1-1 0,1 1-1,7-3 1,-9 4-30,0 0-1,1 0 1,-1 1-1,0-1 1,1 0-1,-1 1 1,0 0-1,1-1 1,-1 1 0,1 0-1,-1 0 1,0 1-1,1-1 1,-1 0-1,1 1 1,-1-1-1,0 1 1,0 0-1,3 1 1,-4-1 63,0 0-1,0 0 1,-1 0 0,1 0-1,0 0 1,0 0 0,-1 0-1,1 0 1,-1 0 0,1 0-1,-1 0 1,1 1-1,-1-1 1,0 0 0,1 0-1,-1 1 1,0-1 0,0 0-1,0 0 1,0 1 0,0-1-1,0 0 1,0 0 0,-1 1-1,1-1 1,0 0 0,-1 0-1,1 0 1,-1 1 0,1-1-1,-1 0 1,0 0-1,1 0 1,-3 2 0,-26 35 157,13-25 126,0 0 0,-34 20-1,44-30-232,-1 1 0,1-1 0,-1 0-1,1-1 1,-1 1 0,0-1-1,0-1 1,0 1 0,0-1 0,0-1-1,0 1 1,-8-1 0,15 0-71,0-1 0,-1 1 1,1 0-1,0 0 0,0 0 1,-1-1-1,1 1 1,0 0-1,0 0 0,-1-1 1,1 1-1,0 0 0,0-1 1,0 1-1,0 0 0,-1 0 1,1-1-1,0 1 0,0 0 1,0-1-1,0 1 1,0 0-1,0-1 0,0 1 1,0 0-1,0-1 0,0 1 1,0 0-1,0-1 0,0 1 1,0 0-1,0-1 1,1 1-1,-1 0 0,0-1 1,0 1-1,0 0 0,1-1 1,5-12-1223,1 8 196,0 0-1,0 0 1,0 1-1,1 1 0,-1-1 1,1 1-1,0 0 1,0 1-1,0 0 1,9-2-1,-6 2-509,25-6-3285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94 9865,'0'0'14985,"-10"0"-14451,6 0-518,0-1 0,1 1 1,-1 0-1,1 1 0,-1-1 0,1 0 0,-1 1 1,1 0-1,0 0 0,-1 0 0,1 0 0,0 1 1,-1-1-1,1 1 0,0 0 0,0 0 1,1 0-1,-1 0 0,0 1 0,1-1 0,-1 1 1,1-1-1,0 1 0,-1 0 0,1 0 0,1 0 1,-4 6-1,2-4 94,1-1 0,0 1 0,-1 0 0,2 0 0,-1 0 0,0 0 0,1 0 0,0 0 0,0 10-1,1-15-86,0 1-1,1-1 0,-1 1 1,0-1-1,1 1 0,-1-1 1,1 1-1,-1-1 0,0 0 0,1 1 1,-1-1-1,1 0 0,-1 0 1,1 1-1,-1-1 0,1 0 0,0 0 1,-1 1-1,1-1 0,-1 0 1,1 0-1,-1 0 0,1 0 1,0 0-1,-1 0 0,1 0 0,-1 0 1,1 0-1,-1 0 0,1 0 1,0-1-1,0 1 0,22-4 417,-9-3-239,0 1 1,23-17-1,-30 18-223,1 0 0,-1 0 0,1 0-1,0 1 1,0 0 0,1 1 0,-1 0-1,1 0 1,-1 1 0,1 0-1,0 0 1,17 0 0,-25 2 11,0 1 1,0-1-1,0 1 1,0-1-1,0 1 1,0-1-1,0 1 1,0 0-1,0-1 1,0 1-1,0 0 1,-1 0-1,1 0 1,0 0-1,0 0 1,-1 0-1,1 0 1,-1 0-1,1 0 1,-1 0-1,1 0 1,-1 0-1,0 0 1,1 0-1,-1 0 1,0 1-1,0-1 1,0 0-1,0 2 1,0 43 537,0-32 777,5-42 672,4-5-1929,-1-1-1,-2 0 0,2-48 1,28 98-7349,7-5-214,-15-9 855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12524,'0'0'9459,"-8"-3"-6859,4 1-2469,1 1-1,0-1 0,-1 1 1,0 0-1,1 0 1,-1 0-1,0 0 1,1 1-1,-1-1 0,0 1 1,1 0-1,-1 0 1,0 1-1,0-1 0,1 1 1,-1-1-1,0 1 1,1 0-1,-1 1 0,1-1 1,-1 1-1,1-1 1,0 1-1,0 0 1,-1 0-1,1 1 0,-4 3 1,-28 36 758,33-40-872,1 1-1,-1-1 1,1 1-1,-1-1 1,1 1-1,0 0 0,0 0 1,0-1-1,0 1 1,1 0-1,-1 0 1,1 0-1,0 0 1,-1 0-1,1 0 0,1 3 1,0-5-15,0 0 0,-1 0 0,1 0 1,0-1-1,0 1 0,0 0 0,0 0 0,0-1 1,0 1-1,0-1 0,0 1 0,1-1 0,-1 0 1,0 1-1,0-1 0,0 0 0,0 0 0,1 1 1,-1-1-1,0 0 0,0 0 0,3-1 0,27-2 167,-24 0-183,-1-1 1,1 0 0,-1 0 0,0 0 0,0-1 0,0 0-1,0 0 1,-1 0 0,0-1 0,0 0 0,0 0-1,-1 0 1,0 0 0,0-1 0,-1 0 0,4-8-1,-12 25-409,-2 4 665,0 0 0,1 0 0,-7 26 0,13-40-231,0 1 1,0-1-1,0 0 1,0 1-1,0-1 0,0 1 1,0-1-1,0 1 0,0-1 1,0 0-1,0 1 1,0-1-1,0 1 0,1-1 1,-1 1-1,0-1 0,0 0 1,0 1-1,1-1 1,-1 0-1,0 1 0,0-1 1,1 0-1,-1 1 1,0-1-1,1 0 0,-1 0 1,1 1-1,-1-1 0,0 0 1,1 0-1,-1 1 1,1-1-1,20 0 254,19-12 60,-2-13-230,32-17-202,-65 39 65,0 1 0,0 0 0,1 0 0,-1 0-1,1 0 1,0 1 0,-1 0 0,1 0 0,0 0 0,8 1 0,-13 0 36,0 0 0,-1 1 0,1-1 0,0 0-1,-1 1 1,1-1 0,-1 0 0,1 1 0,0-1 0,-1 1 0,1-1 0,-1 1 0,1-1 0,-1 1 0,0 0 0,1-1 0,-1 1 0,0-1-1,1 1 1,-1 0 0,0-1 0,1 1 0,-1 0 0,0-1 0,0 1 0,0 0 0,0 0 0,0-1 0,0 1 0,0 1 0,0 32 145,1-4 310,-1-29-428,1-1-1,0 1 1,0-1 0,0 1-1,0 0 1,-1-1-1,1 0 1,0 1 0,0-1-1,0 1 1,0-1-1,0 0 1,0 0 0,0 0-1,0 0 1,0 0-1,1 0 1,-1 0-1,0 0 1,0 0 0,0 0-1,0 0 1,0-1-1,0 1 1,0 0 0,0-1-1,1 0 1,29-12 251,-24 9-322,1 0 1,-1 0-1,1 0 0,0 1 1,0 1-1,1-1 0,-1 1 1,1 0-1,9 0 1,-17 2 40,-1 0-1,1 0 1,-1 0 0,1 0 0,0 0 0,-1 0 0,1 0 0,0 1 0,-1-1 0,1 0 0,-1 0 0,1 1 0,-1-1 0,1 0 0,0 1 0,-1-1 0,1 0 0,-1 1 0,1-1 0,-1 1 0,0-1 0,1 0 0,-1 1 0,1 0 0,-1-1 0,0 1 0,0-1 0,1 1 0,-1 0 0,2 22 18,2 5 227,-4-27-225,1 0 1,-1-1-1,1 1 1,0 0-1,-1 0 0,1-1 1,0 1-1,-1 0 0,1-1 1,0 1-1,0 0 0,0-1 1,-1 1-1,1-1 1,0 0-1,0 1 0,0-1 1,0 0-1,0 1 0,0-1 1,0 0-1,0 0 1,0 0-1,0 0 0,0 0 1,0 0-1,0 0 0,1 0 1,5-2 32,0 1 0,0-1 1,-1-1-1,1 1 0,0-1 1,-1 0-1,0-1 0,0 1 1,0-1-1,8-7 0,-8 6-77,1 0-1,-1 1 0,1 0 1,-1 0-1,1 1 1,0-1-1,1 2 0,-1-1 1,0 1-1,14-3 0,-20 5 26,0 0 0,0 0 0,0 0 0,0 0 0,0 0 0,0 0 0,0 0-1,0 0 1,0 0 0,0 0 0,0 0 0,0 1 0,0-1 0,-1 0 0,1 1 0,0-1 0,0 1 0,0-1-1,0 1 1,-1 0 0,1-1 0,0 1 0,0-1 0,-1 1 0,1 0 0,-1 0 0,1 0 0,0-1-1,-1 1 1,1 0 0,-1 1 0,2 33-542,-3-16-1294,8-19-8192,-2-6 3438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54 355 10858,'0'0'13053,"8"0"-11537,0-1-1271,-1 0 1,0 0-1,0 0 1,0-1-1,0 0 0,11-5 1,-15 6-174,-1 0 1,0 0-1,0 0 0,0 0 1,0-1-1,0 1 0,0-1 1,0 1-1,0-1 1,0 0-1,-1 0 0,1 0 1,-1 1-1,1-2 0,-1 1 1,0 0-1,0 0 1,0 0-1,0 0 0,0-1 1,0 1-1,-1-1 0,1 1 1,-1 0-1,1-1 1,-1 1-1,0-1 0,0-2 1,-1 4-57,1 0 1,0 0 0,-1 1 0,1-1 0,-1 0-1,1 1 1,-1-1 0,1 0 0,-1 1 0,0-1 0,1 1-1,-1-1 1,0 1 0,0-1 0,1 1 0,-1-1-1,0 1 1,0 0 0,1-1 0,-1 1 0,0 0-1,0 0 1,0-1 0,0 1 0,0 0 0,1 0-1,-1 0 1,0 0 0,0 0 0,0 0 0,0 1-1,0-1 1,1 0 0,-1 0 0,0 1 0,0-1-1,0 0 1,1 1 0,-1-1 0,0 1 0,0 0-1,-35 17-161,21-3 125,1 0 1,-20 26-1,30-36 25,1 0 1,-1 0-1,1 1 0,1-1 1,-1 1-1,1 0 1,0 0-1,0 0 0,0 0 1,1 0-1,0 0 0,0 12 1,1-17-6,0 0 0,0 0 1,0 0-1,0 0 0,1 0 1,-1 0-1,0-1 0,1 1 1,-1 0-1,1 0 0,-1 0 0,1 0 1,-1-1-1,1 1 0,-1 0 1,1 0-1,0-1 0,-1 1 0,1-1 1,0 1-1,0 0 0,0-1 1,-1 1-1,1-1 0,1 1 1,31 3-60,-25-4-93,0-1 0,-1 0 0,1-1 0,0 0-1,0 0 1,9-4 0,-1-4-967,0 0 0,0-1 0,-1-1-1,-1-1 1,0 0 0,0 0 0,-1-2-1,-1 0 1,-1 0 0,15-25 0,-2-1-1711,21-50 1,-10 6 3263,-32 77-73,11-31 1949,-10 13 3416,-6 24-2312,-5 5-2541,1 4-600,-1-1 0,1 1 0,0 0 0,1 1 0,0-1 1,0 1-1,0 0 0,1 1 0,1-1 0,-1 1 1,1-1-1,-3 16 0,-2 16 337,-6 59 0,13-93-598,-24 161 468,27-206-602,0-38-181,-2 71 311,-1 0-1,1 0 0,-1 1 0,0-1 1,-1 0-1,1 1 0,-1-1 0,0 1 1,-5-9-1,6 13 116,12 21-273,-5-15 165,0 0-1,1 0 1,0 0-1,0-1 1,0 0-1,0 0 1,1-1-1,-1 0 1,1 0-1,0-1 1,0 0-1,0-1 1,0 1 0,0-1-1,0-1 1,0 0-1,17-1 1,-18 0 59,1 0 0,0 0 0,-1 0 0,1-1 1,-1 0-1,0-1 0,1 0 0,-1 0 0,0 0 0,0-1 1,-1 0-1,1 0 0,-1-1 0,0 0 0,0 0 1,-1 0-1,1-1 0,8-12 0,-13 17-58,-1 0-1,1 1 1,0-1-1,-1 0 1,1 0-1,0 0 1,-1 0-1,0 0 1,1-1-1,-1 1 1,0 0-1,1 0 1,-1 0-1,0 0 1,0 0-1,0 0 1,0-1-1,0 1 1,0 0 0,0 0-1,-1-2 1,1 2-10,-1 1 1,0-1 0,1 1 0,-1-1-1,0 1 1,1 0 0,-1-1 0,0 1-1,0 0 1,1 0 0,-1-1-1,0 1 1,0 0 0,0 0 0,1 0-1,-1 0 1,0 0 0,0 0 0,0 0-1,1 0 1,-1 1 0,-1-1 0,-4 2-8,0-1 0,0 1 0,0 0 1,1 1-1,-1-1 0,-8 7 0,-36 37 84,47-43-56,0 0-1,0 1 1,0-1-1,1 1 1,0-1-1,0 1 1,0 0-1,0 0 1,0 0-1,1 0 1,0 0-1,0 1 1,-1 6-1,2-10-23,1 0 0,-1-1 0,1 1 0,-1 0 0,1 0 0,0 0 0,-1 0 0,1-1 0,0 1 0,-1 0 0,1-1 0,0 1 0,0 0 0,0-1 0,-1 1 0,1-1 0,0 1 0,0-1 0,0 0 0,0 1 0,0-1 0,0 0 0,0 0 0,0 0 0,0 0 0,0 0 0,0 0 0,0 0 0,0 0 0,2 0 0,38-2 24,-37 2-40,47-10-533,-43 7 463,0 0 1,1 1 0,0 1 0,-1-1 0,1 1 0,0 1-1,0 0 1,-1 0 0,1 0 0,0 1 0,11 3 0,-17-2 180,-1 1 1,1-1-1,-1 0 1,0 1-1,0 0 1,0-1-1,-1 1 1,1 0-1,-1 0 1,1 0-1,-1 0 1,1 5-1,0-4 764,-4-19-527,1 11-351,-2-8 42,0 0 0,-1 0 0,-1 0 1,-8-16-1,-6-13-8,22 41-19,-1 0 0,1 0 1,0 0-1,-1 1 0,1-1 0,-1 1 0,1 0 1,-1 0-1,1 0 0,-1 0 0,1 0 0,2 2 1,8 2-38,45 4-2758,-39-8-1122,1-2-3451,3 0-7284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34 4452,'12'-16'11883,"-10"6"-4921,-2 10-6758,0-1-1,-1 1 1,1-1-1,0 1 1,-1-1 0,1 1-1,-1-1 1,1 1 0,0 0-1,-1-1 1,1 1-1,-1 0 1,1-1 0,-1 1-1,1 0 1,-1 0 0,1-1-1,-1 1 1,1 0-1,-1 0 1,0 0 0,1 0-1,-1 0 1,1 0 0,-1 0-1,1 0 1,-1 0 0,0 0-1,0 0 1,-5 0-121,0 1-1,-1 0 1,1 1 0,0-1 0,0 1 0,-11 5 0,11-4-31,-51 29 889,53-30-864,0 1-1,0 0 1,0 0-1,0 0 1,1 0-1,-1 1 0,1-1 1,0 1-1,0 0 1,1 0-1,-3 5 1,5-9-74,0 1 1,1 0-1,-1-1 1,0 1-1,1 0 1,-1-1 0,1 1-1,-1-1 1,1 1-1,-1-1 1,1 1-1,-1-1 1,1 1-1,-1-1 1,1 1-1,0-1 1,-1 0-1,1 1 1,0-1-1,-1 0 1,1 0-1,0 1 1,-1-1-1,1 0 1,0 0-1,0 0 1,-1 0-1,1 0 1,0 0-1,-1 0 1,1 0 0,1-1-1,34 4-26,-32-3-27,7 0-77,8 0-86,0 0 0,-1 2 0,1 0 0,0 1 0,-1 1 0,1 0 0,28 12-1,-46-16 212,0 1-1,-1-1 0,1 0 1,0 0-1,-1 1 0,1-1 1,0 0-1,-1 1 0,1-1 1,-1 1-1,1-1 0,-1 1 1,1-1-1,-1 1 0,1-1 0,-1 1 1,1-1-1,-1 1 0,0 0 1,1-1-1,-1 1 0,0 0 1,0-1-1,0 1 0,1 0 1,-1-1-1,0 1 0,0 0 0,0 0 1,0-1-1,0 1 0,0 0 1,-1 1 30,0-1-1,0 1 1,0-1 0,0 0 0,0 1 0,0-1 0,0 0 0,0 0-1,-1 0 1,1 0 0,0 0 0,-1 0 0,-1 1 0,-48 20 994,21-14-755,-1-2 0,0-1 0,0-1 0,-49-1 0,79-3-313,1 0 1,-1 0-1,1 0 0,-1 0 1,1 0-1,-1 0 0,1 0 1,-1 0-1,1 0 1,0 0-1,-1 0 0,1-1 1,-1 1-1,1 0 0,-1 0 1,1 0-1,0-1 0,-1 1 1,1 0-1,0 0 0,-1-1 1,1 1-1,0 0 0,-1-1 1,1 1-1,0-1 0,-1 1 1,1 0-1,0-1 1,0 1-1,0-1 0,-1 1 1,1 0-1,0-1 0,0 1 1,0-1-1,0 1 0,0-1 1,8-20-5275,6 2-3595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55 8808,'0'0'5969,"3"-9"-4010,9-26-278,-3 25 2433,-4 20-2609,-2 19-397,-6 10-282,-1 0 1,-17 73 0,13-82-814,2 1-1,1-1 1,1 1 0,2 0 0,2 62 0,0-92-13,1 0 1,-1 0-1,0-1 1,0 1-1,0 0 1,0 0-1,1 0 1,-1 0-1,1 0 1,-1 0-1,0-1 1,1 1-1,-1 0 1,1 0-1,0-1 1,-1 1-1,1 0 1,0-1-1,-1 1 1,1 0 0,0-1-1,0 1 1,-1-1-1,1 0 1,0 1-1,0-1 1,0 1-1,1-1 1,1 1 22,-1-1 1,1 0-1,0 0 1,-1-1-1,1 1 1,0 0-1,-1-1 1,1 1-1,-1-1 1,4-1 0,4-3 211,1 0 1,-1 0 0,17-12 0,39-36 2,-2-4-1,-2-2 1,71-88-1,-130 143-1083,14-18 89,-11 10-2573,-7 3-5371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39 10314,'0'0'16079,"-8"-6"-15775,1 1-189,-1 1 0,1 0 0,-1 1-1,0-1 1,0 2 0,0-1 0,-1 1-1,1 0 1,0 1 0,-1-1 0,0 2 0,1-1-1,-1 1 1,1 1 0,-16 2 0,0 0 49,-1 2 1,1 0 0,0 1 0,1 2 0,-1 0 0,1 2-1,-23 12 1,45-21-161,0-1 0,0 1 0,0-1 0,0 1 0,0-1 0,0 1 0,-1 0 0,1-1 0,1 1 0,-1 0 0,0 0 0,0 0 0,0 0 1,0 0-1,1 0 0,-1 0 0,0 0 0,1 0 0,-1 0 0,1 0 0,-1 0 0,1 1 0,-1-1 0,1 0 0,0 2 0,0-2 3,1 0 0,0 0-1,0 0 1,0 0 0,0 0 0,0 0 0,0 0 0,0 0 0,0-1-1,0 1 1,0 0 0,1-1 0,-1 1 0,0-1 0,0 1 0,1-1 0,-1 0-1,3 1 1,74 7 193,-73-7-192,121 2-910,-115 0 835,-22 2 52,-23 4 81,-5-1 182,-71 17 374,101-22-552,0 0 1,-1 1 0,1 0-1,1 0 1,-1 1 0,0 0-1,1 0 1,-12 11 0,19-15-70,1-1 1,-1 1-1,1-1 1,-1 0 0,1 1-1,-1-1 1,1 1-1,0-1 1,-1 1 0,1 0-1,-1-1 1,1 1-1,0-1 1,0 1 0,-1 0-1,1-1 1,0 1-1,0-1 1,0 1 0,0 0-1,0-1 1,-1 1-1,1 0 1,0-1 0,1 1-1,-1 0 1,0-1-1,0 1 1,0 0 0,0-1-1,0 1 1,1 0-1,-1-1 1,0 1 0,1-1-1,-1 1 1,0-1-1,1 1 1,-1-1 0,1 1-1,-1-1 1,1 1-1,-1-1 1,1 1 0,-1-1-1,1 1 1,-1-1-1,1 0 1,-1 0 0,1 1-1,0-1 1,-1 0-1,1 0 1,0 0 0,-1 1-1,1-1 1,0 0-1,0 0 1,48 9 69,-43-9-50,150 11-1996,-138-11 277,-1-1 1,0-1-1,0 0 1,17-6-1,5-6-6736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13132,'0'0'12882,"-10"9"-12257,4-5-546,-55 56 841,57-55-773,0-1 0,1 1 0,-1 0 0,1 1 0,0-1 0,0 0 1,0 1-1,1 0 0,0-1 0,0 1 0,1 0 0,-1 0 0,0 8 0,2-13-126,0 0 0,1-1 0,-1 1 0,0 0 0,0 0-1,1-1 1,-1 1 0,0 0 0,1-1 0,-1 1-1,0 0 1,1-1 0,-1 1 0,1 0 0,-1-1 0,1 1-1,-1-1 1,1 1 0,0-1 0,-1 0 0,1 1 0,0-1-1,-1 1 1,1-1 0,0 0 0,1 1 0,28 5 310,29-9-483,-53 2-180,-1 0-1,0 0 0,0-1 0,0 0 0,0 0 0,0 0 1,0 0-1,0-1 0,4-3 0,20-21-5051,-10-1-2538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20467,'0'0'9385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9417,'0'0'2829,"-5"9"-2268,3-5-521,-16 35 424,18-37-394,-1 0 0,1 0 0,-1 0 0,1 0 0,0 0 0,0 0 0,0 0 0,0 0 0,0 0 0,1 0 0,-1 0 0,1 0 0,-1 0 0,1-1-1,0 1 1,-1 0 0,1 0 0,0 0 0,0-1 0,1 1 0,-1 0 0,0-1 0,2 3 0,12 8 359,0 0-1,1 0 1,1-2-1,0 0 1,0-1 0,0 0-1,1-2 1,1 0-1,-1-1 1,1-1-1,20 3 1,6-1-340,-1-2 0,1-1 0,77-6 0,-81-3-31,-1-2 1,0-2 0,-1-1 0,0-3 0,49-21-1,91-27 11,-175 59-41,0 1 0,0 0 0,0 0 0,0 0 0,0 1 0,1-1-1,-1 1 1,0 0 0,0 1 0,1-1 0,-1 1 0,0-1-1,0 1 1,0 0 0,6 3 0,-8-2 9,1 0 0,-1 0 1,0 1-1,0-1 0,0 1 1,0-1-1,0 1 0,0 0 0,-1 0 1,1 0-1,-1 0 0,0 0 0,0 0 1,0 0-1,0 0 0,-1 0 0,1 0 1,-1 1-1,0-1 0,0 4 0,2 21 130,-3-19-98,1 0 0,1 0-1,0 0 1,0 0 0,0 0 0,1 0 0,1 0-1,0 0 1,0-1 0,4 9 0,-7-16-143,1-1 1,-1 1-1,0-1 1,0 0-1,0 1 0,0-1 1,0 0-1,0 1 1,1-1-1,-1 0 1,0 1-1,0-1 1,0 0-1,1 1 0,-1-1 1,0 0-1,0 0 1,1 1-1,-1-1 1,0 0-1,1 0 0,-1 1 1,0-1-1,1 0 1,-1 0-1,0 0 1,1 0-1,-1 0 1,1 0-1,-1 0 0,0 1 1,1-1-1,-1 0 1,0 0-1,1 0 1,-1 0-1,1-1 0,-1 1 1,0 0-1,1 0 1,-1 0-1,0 0 1,1 0-1,-1 0 1,0-1-1,1 1 0,-1 0 1,0 0-1,1 0 1,-1-1-1,0 1 1,1 0-1,-1 0 0,0-1 1,0 1-1,0 0 1,1-1-1,-1 1 1,0 0-1,0-1 1,0 1-1,0 0 0,1-1 1,-1 1-1,0-1 1,0 1-1,0 0 1,0-1-1,0 0 1,3-26-10014,-3 12 2261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2626,'0'0'8158,"8"-7"-5724,2-2-2031,-1 2 0,1 0 1,1 0-1,-1 0 0,1 2 0,0-1 1,0 1-1,1 1 0,-1 0 0,1 1 1,0 0-1,15-2 0,-17 4-257,0 0-1,0 1 1,0 0 0,0 0-1,0 1 1,0 0 0,0 1-1,0 0 1,14 6 0,-17-5 25,0 1-1,0 0 1,0 1 0,0-1 0,-1 1 0,1 1 0,-2-1 0,1 1 0,0 0 0,-1 1 0,0-1-1,4 8 1,-5-9-9,-1-1 0,1 0 0,0 0 0,1-1 0,-1 1 0,1-1 0,0 0 0,-1 0 0,1-1 0,0 1 0,1-1 0,-1 0 0,0-1 0,1 1 0,-1-1 0,1 0 0,-1 0 0,1-1-1,0 1 1,-1-1 0,1-1 0,-1 1 0,7-2 0,9-1 63,-1 0 1,0-2-1,0 0 0,37-16 0,-40 13-192,1 0-1,-1-2 1,29-20-1,-41 26 14,0 0-1,0 0 1,0-1-1,-1 1 1,0-1 0,0 0-1,0 0 1,0-1-1,-1 1 1,0-1 0,0 0-1,0 0 1,-1 0-1,0 0 1,2-8 0,-4 13-17,0 0 1,0 0 0,0 0 0,0 0 0,0 0 0,0 0 0,0-1 0,-1 1 0,1 0 0,0 0 0,-1 0 0,1 0 0,-1 0 0,1 0 0,-1 0 0,1 0 0,-1 0 0,0 1 0,0-1 0,1 0 0,-1 0 0,0 0 0,0 1 0,0-1 0,0 1 0,0-1 0,0 0 0,0 1 0,0-1 0,0 1 0,0 0 0,0-1 0,0 1 0,0 0 0,0 0 0,0 0 0,0 0 0,0 0 0,-1 0 0,1 0 0,-1 0 0,-24 3-1913,8 4-8950,36-22-4888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6726,'0'0'15717,"0"1"-15560,0 1 0,0 0 0,0 0 0,0 0 0,0-1 0,-1 1 0,1 0 0,-1 0 0,1-1 1,-1 1-1,1 0 0,-1-1 0,-1 3 0,-5 3-10,-5 6-43,1-1 0,1 2 0,-10 15 0,18-25-99,-1 1-1,1-1 1,0 1 0,0 0 0,1-1 0,-1 1 0,1 0 0,0 0 0,1 0-1,-1 0 1,1 0 0,0 0 0,0 0 0,1 0 0,0 6 0,0-9 15,0 0 0,-1-1-1,1 1 1,0 0 0,1 0 0,-1 0 0,0-1 0,0 1 0,1-1 0,-1 1 0,1-1 0,-1 1 0,1-1 0,0 0 0,-1 0 0,1 0 0,0 0 0,0 0 0,0 0 0,0-1 0,0 1 0,0 0 0,0-1 0,3 1 0,54 5 713,-54-6-658,59-3 650,1-2-1,-1-3 1,107-27-1,66-10 318,-217 44-749,21-2-2054,-39 3 1383,-1 0-1,1-1 0,-1 1 0,1 0 0,-1-1 1,0 1-1,1-1 0,-1 0 0,0 0 0,0 1 1,1-1-1,-1 0 0,0 0 0,0 0 0,0 0 1,0 0-1,0 0 0,0 0 0,0-1 0,-1 1 1,1 0-1,1-2 0,0-9-5750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9993,'0'0'11932,"8"-7"-10304,0 0-1335,241-216 3423,-249 222-3719,1 1-1,-1-1 1,0 1 0,0-1-1,1 1 1,-1-1 0,0 1-1,1-1 1,-1 1 0,1 0-1,-1-1 1,0 1 0,1-1-1,-1 1 1,1 0 0,-1 0-1,1-1 1,-1 1 0,1 0-1,0 0 1,-1-1 0,1 1-1,-1 0 1,1 0 0,-1 0-1,1 0 1,0 0 0,-1 0 0,1 0-1,-1 0 1,1 0 0,-1 0-1,1 0 1,0 0 0,-1 1-1,1-1 1,-1 0 0,1 0-1,-1 1 1,1-1 0,-1 0-1,1 0 1,-1 1 0,1-1-1,-1 1 1,0-1 0,1 0-1,-1 1 1,1-1 0,-1 1-1,0-1 1,0 1 0,1-1-1,-1 1 1,0-1 0,0 1-1,1 0 1,-1-1 0,0 1-1,7 47-170,-4-26 212,-1-11 6,1-1 0,1 1 1,0-1-1,0 1 0,1-1 1,1 0-1,-1-1 0,2 0 1,-1 0-1,1 0 0,0 0 1,1-1-1,10 8 1,-12-12-187,-1 0 1,1 0-1,-1-1 1,1 0-1,0 0 1,0 0-1,1-1 1,-1 0-1,0 0 1,1-1-1,-1 0 1,12 1-1,-11-2-506,0 0-1,-1-1 0,1 0 0,0 0 0,-1 0 1,1-1-1,-1 0 0,11-5 0,18-15-9686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7751,'0'0'6465,"8"-1"-5322,47-10 437,0 3 0,67-1 0,799-54-117,-230-35-976,-350 48 750,96 6 1019,-138 17 20,-299 27-2274,1 0 1,-1 0-1,1 0 0,-1 0 0,0 0 0,1 0 0,-1 0 0,1 0 0,-1 0 1,1 0-1,-1 0 0,0 0 0,1 0 0,-1 0 0,0-1 0,1 1 0,-1 0 1,1 0-1,-1 0 0,0-1 0,1 1 0,-1 0 0,0 0 0,0-1 0,1 1 1,-1 0-1,0-1 0,0 1 0,1 0 0,-1-1 0,0 1 0,0 0 0,0-1 1,1 1-1,-1 0 0,0-1 0,0 1 0,0-1 0,0 1 0,0 0 0,0-1 1,0 1-1,0-1 0,-11-18-4143,-1 1-2996,4-9-8344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14542,'0'0'8258,"0"9"-7889,0-3-276,0 24 215,0 0 0,2 0 0,2-1 0,10 46 0,-12-67-255,11 31 417,28 63 0,-41-102-458,0 0 1,0 0-1,0 1 0,0-1 1,0 0-1,0 0 0,0 0 1,0 1-1,0-1 0,0 0 1,0 0-1,0 1 0,1-1 1,-1 0-1,0 0 0,0 0 1,0 0-1,0 1 0,0-1 1,0 0-1,0 0 0,0 0 0,1 0 1,-1 1-1,0-1 0,0 0 1,0 0-1,0 0 0,0 0 1,1 0-1,-1 0 0,0 1 1,0-1-1,0 0 0,1 0 1,-1 0-1,0 0 0,0 0 1,0 0-1,1 0 0,-1 0 1,0 0-1,0 0 0,0 0 1,1 0-1,-1 0 0,0 0 1,0 0-1,0 0 0,1 0 1,-1 0-1,0 0 0,0-1 0,0 1 1,1 0-1,-1 0 0,0 0 1,0 0-1,0 0 0,1-1 1,2-17 388,-5-29-219,0 34-246,-1 1 0,0 0-1,-1 0 1,0 0 0,-1 0 0,0 1 0,-1 0 0,-8-12 0,14 22 21,7 2-181,-1 0 302,0-2 0,1 1-1,-1 0 1,0-1 0,0 0-1,1-1 1,-1 0 0,0 1 0,0-2-1,-1 1 1,1-1 0,0 0-1,-1 0 1,1 0 0,-1-1-1,0 0 1,-1 0 0,1 0 0,0-1-1,-1 1 1,0-1 0,0 0-1,-1-1 1,6-10 0,-1 4-3,-1-1 0,-1-1 1,-1 1-1,0-1 0,0 0 1,-1 0-1,-1 0 0,-1 0 1,2-28-1,-4 41-78,0 1 0,1 0 0,-1 0 1,0 0-1,0 0 0,0 0 0,0-1 0,0 1 0,0 0 0,0 0 0,0 0 1,0 0-1,0-1 0,0 1 0,0 0 0,0 0 0,0 0 0,0 0 0,0-1 0,0 1 1,0 0-1,0 0 0,0 0 0,0 0 0,0-1 0,0 1 0,0 0 0,0 0 0,-1 0 1,1 0-1,0-1 0,0 1 0,0 0 0,0 0 0,0 0 0,0 0 0,0 0 1,-1 0-1,1 0 0,0-1 0,0 1 0,0 0 0,0 0 0,-1 0 0,1 0 0,0 0 1,0 0-1,0 0 0,0 0 0,-1 0 0,1 0 0,0 0 0,0 0 0,-1 0 1,-7 11-171,-7 18 13,12-20 155,-8 19 37,0 1-1,2 0 0,1 1 0,2 0 0,0 1 0,0 33 0,6-63-14,-1 1-1,1-1 0,0 1 0,1-1 0,-1 1 0,0-1 0,0 0 0,1 1 0,-1-1 0,0 1 0,1-1 0,0 0 0,-1 1 0,1-1 0,0 0 0,0 1 0,-1-1 0,1 0 0,0 0 0,0 0 0,0 0 0,1 0 0,-1 0 0,2 1 0,-1-1 15,1 0 1,-1 0-1,0-1 0,1 1 1,-1-1-1,1 0 0,-1 0 1,1 0-1,-1 0 0,1 0 1,-1 0-1,1-1 0,3 0 1,3-2 42,1 0 1,-1-1-1,1 0 1,-1 0 0,0-1-1,11-8 1,5-10 2,-22 18-76,1 1-1,0 0 0,0 0 0,0 0 0,0 1 1,1-1-1,0 1 0,0 0 0,-1 0 0,2 1 1,4-3-1,-9 5-18,-1 1 1,1-1 0,0 0-1,-1 1 1,1-1 0,0 1-1,-1-1 1,1 1-1,-1-1 1,1 1 0,-1-1-1,1 1 1,-1 0 0,1-1-1,-1 1 1,0 0-1,1-1 1,-1 1 0,0 0-1,0 0 1,1-1 0,-1 1-1,0 0 1,0-1-1,0 1 1,0 0 0,0 0-1,0-1 1,0 1-1,0 1 1,-1 32 83,1-26-84,0-3 55,0-1 0,0 1 0,0 0 1,1-1-1,0 1 0,0-1 0,0 0 0,3 7 1,-4-10-19,1-1 1,-1 1 0,0-1 0,1 1 0,-1 0 0,1-1 0,-1 1 0,1-1-1,-1 0 1,1 1 0,-1-1 0,1 1 0,-1-1 0,1 0 0,-1 1 0,1-1-1,0 0 1,-1 0 0,1 0 0,0 1 0,-1-1 0,1 0 0,0 0 0,0 0-1,1 0 14,0-1 0,0 1 0,-1-1 0,1 0 0,0 1 0,0-1 0,-1 0-1,1 0 1,0 0 0,-1 0 0,1 0 0,-1-1 0,2 0 0,6-9 92,-1 1 0,-1-1 0,12-20 0,-13 21-2251,-9 45-9491,3-30 9592,0 2-3084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16303,'0'0'13133,"51"-10"-22614,-31 17 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12556,'0'0'5509,"-7"62"-3203,8-41-32,12-1-384,8-1-737,0-2-704,4-1-321,5-2-32,4-2-544,-6-3-2051,-3-3-2466,1-5-7206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2 201 224,'0'0'20526,"0"8"-18396,-1 10-846,2 67 4103,-1-81-5293,0 0-1,1 0 1,-1 0-1,1 0 1,0-1-1,0 1 1,0 0-1,1 0 1,0 0-1,-1-1 1,1 1 0,0-1-1,1 0 1,-1 1-1,1-1 1,-1 0-1,7 5 1,-9-7-95,1-1-1,0 1 1,-1-1 0,1 0 0,0 1-1,0-1 1,-1 0 0,1 1 0,0-1 0,0 0-1,-1 0 1,1 1 0,0-1 0,0 0-1,0 0 1,0 0 0,-1 0 0,1 0-1,0 0 1,0-1 0,0 1 0,-1 0 0,1 0-1,0 0 1,0-1 0,-1 1 0,1 0-1,0-1 1,0 1 0,0-1 0,0-1-124,0 0 0,1 1 0,-1-1 1,0 0-1,-1 1 0,1-1 1,0 0-1,0 0 0,-1 0 0,1 0 1,-1 0-1,0-2 0,1-55-5070,-3 45 2835,0 0-1,-2 0 0,-5-15 0,-3-10-6939</inkml:trace>
  <inkml:trace contextRef="#ctx0" brushRef="#br0" timeOffset="1">7 1 15855,'0'0'7463,"53"46"-11018,-29-34-1698,1-3-3011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9833,'0'0'11526,"-9"8"-9476,-63 53 2253,132-58-5563,-53-3 1038,10 0-178,-1 0 1,1 1-1,20 5 0,-34-6 400,-1 0-1,0 1 1,1-1-1,-1 1 1,1 0-1,-1-1 1,0 1-1,1 0 0,-1 0 1,0 1-1,0-1 1,0 0-1,0 1 1,0-1-1,0 1 1,0 0-1,-1 0 1,1-1-1,-1 1 1,1 0-1,-1 1 1,1-1-1,-1 0 1,0 0-1,0 0 1,0 1-1,-1-1 1,1 0-1,0 1 1,0 3-1,-2-3 97,0 0-1,0 0 1,0-1 0,-1 1-1,1 0 1,0-1-1,-1 1 1,0 0 0,0-1-1,1 0 1,-2 0-1,1 1 1,0-1 0,0 0-1,-1 0 1,1-1-1,-1 1 1,1-1-1,-1 1 1,-5 1 0,-2 3 125,-1-1 1,-1-1-1,-22 6 1,31-9-405,-27 3-30,15-9-5498,10-7-2751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13357,'0'0'9961,"5"62"-9192,-1-31-129,1 0-351,2-6-129,0-2-128,2-7-32,2-5-320,-2-6-641,-4-5-289,1 0-447,-6-11-769,0-7-2595,0-11-3203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2915,'0'0'16656,"-2"52"-16721,27-52-1152,9 0-1217,6-4-2050,-1-11-3492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10858,'0'0'3625,"-7"10"-208,-91 119 3880,99-126-6433,11-7-428,28-16-410,1 0-439,-37 18 340,1 1 1,-1-1-1,1 1 1,-1 0-1,1 0 0,0 1 1,-1-1-1,1 1 0,0 0 1,-1 0-1,1 0 1,0 1-1,-1 0 0,1 0 1,8 3-1,-11-3 60,0 0 0,0 1 0,0 0 0,0-1 0,0 1 0,0 0 0,-1 0 0,1 0 1,0 0-1,-1 0 0,0 1 0,1-1 0,-1 0 0,0 1 0,0-1 0,0 1 0,-1-1 0,1 1 0,-1-1 0,1 1 0,-1-1 0,0 1 0,0 0 0,0-1 0,0 1 0,0-1 0,-1 1 1,0 4-1,0-4 44,-1 1 1,1 0 0,-1-1 0,0 1-1,0-1 1,0 0 0,0 1 0,0-1 0,-1 0-1,1 0 1,-1 0 0,0-1 0,0 1-1,0-1 1,0 0 0,-1 0 0,1 0-1,-1 0 1,1 0 0,-5 1 0,3-1-165,1 0 0,-1 0-1,0 0 1,0-1 0,0 0 0,0 0 0,0 0 0,0-1 0,0 1 0,-1-1-1,1 0 1,0-1 0,0 1 0,0-1 0,-5-2 0,9 3-144,0 0 0,1-1 1,-1 1-1,0-1 0,1 1 0,-1-1 1,0 0-1,1 1 0,-1-1 0,1 0 1,-1 1-1,1-1 0,-1 0 0,1 1 1,0-1-1,-1 0 0,1 0 0,-1-1 1,-3-21-10914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10154,'0'0'6918,"7"-11"-4286,7-14-1943,-1 0 0,-1-1 1,-1 0-1,-1 0 0,-1-1 0,-2-1 0,0 0 0,-2 1 1,2-36-1,-20 161-956,11-63 302,2 1 1,1 0-1,2-1 0,1 1 1,2-1-1,1 0 0,15 41 1,-14-58-12,-1 0 0,-1 0 1,0 1-1,-2 0 0,0 1 0,-1-1 1,-1 1-1,0-1 0,-2 1 0,-3 36 1,3-55 14,-1 0 0,1 0 0,0 1 0,0-1 0,0 0-1,-1 0 1,1 1 0,-1-1 0,1 0 0,-1 0 0,1 0 0,-1 0 0,0 0 0,0 0 0,1 0 0,-1 0 0,0 0 0,0 0 0,0 0 0,0 0 0,0-1 0,0 1 0,0 0 0,0-1 0,0 1 0,-1 0-1,1-1 1,0 0 0,0 1 0,0-1 0,-1 0 0,1 0 0,0 1 0,-2-1 0,1-1 25,0 1 1,0-1-1,0 1 0,0-1 0,0 0 0,0 0 1,0 0-1,0 0 0,0 0 0,0-1 1,1 1-1,-1 0 0,1-1 0,-1 1 0,1-1 1,-1 0-1,1 1 0,0-1 0,-2-3 1,-6-12-54,1 0 1,1 0 0,0-1 0,1-1 0,1 1 0,1-1-1,0 0 1,2 1 0,0-2 0,1 1 0,1 0-1,1 0 1,3-20 0,-2 31-23,1-1 0,0 1 0,0 0 0,0 0-1,1 0 1,1 0 0,-1 1 0,1 0 0,10-12 0,8-5-196,32-27 0,-35 34-40,-1-1 1,23-28-1,-38 41 264,-1 0 0,0-1 0,-1 0 0,1 1 0,-1-1 0,0 0 0,-1 0 0,1 0 0,-1 0 0,-1 0 0,1-1 0,-1 1 0,0 0 0,0 0 0,-1 0 0,1-1 0,-2 1 0,1 0 0,0 0 0,-1 0 0,-5-9 0,7 15-18,0 0 1,0 0 0,0 0 0,0 0 0,0 0-1,0 0 1,0 0 0,0-1 0,-1 1 0,1 0-1,0 0 1,0 0 0,0 0 0,0 0 0,0 0 0,-1 0-1,1 0 1,0 0 0,0 0 0,0 0 0,0 0-1,0 0 1,0 0 0,-1 0 0,1 0 0,0 0-1,0 0 1,0 0 0,0 0 0,0 1 0,-1-1 0,1 0-1,0 0 1,0 0 0,0 0 0,0 0 0,0 0-1,0 0 1,0 0 0,0 0 0,0 1 0,-1-1-1,1 0 1,0 0 0,0 0 0,0 0 0,0 0-1,0 0 1,0 1 0,0-1 0,0 0 0,0 0 0,0 0-1,0 0 1,0 0 0,0 1 0,0-1 0,0 0-1,0 0 1,0 0 0,0 0 0,0 0 0,0 0-1,0 1 1,-2 19-58,1 20-37,0-39 113,1 1 1,0 0-1,0 0 0,0 0 1,0 0-1,0-1 1,0 1-1,0 0 0,0 0 1,1 0-1,-1-1 0,1 1 1,0 0-1,-1 0 0,1-1 1,0 1-1,0-1 0,0 1 1,0 0-1,0-1 0,0 0 1,1 1-1,-1-1 1,0 0-1,1 0 0,-1 0 1,1 1-1,-1-2 0,1 1 1,0 0-1,1 1 0,0-2 18,-1 0-1,1-1 1,0 1-1,-1 0 0,1-1 1,-1 1-1,1-1 1,-1 0-1,0 0 1,1 0-1,-1 0 0,0-1 1,1 1-1,-1 0 1,0-1-1,0 0 1,0 1-1,0-1 0,-1 0 1,1 0-1,2-3 1,7-8 46,-1 0 0,0-1 1,-1-1-1,0 1 1,-1-2-1,10-28 0,-15 38-233,0 10 53,0 25 18,-1 38 73,-2-63-10,0 1-1,1-1 1,-1 0-1,1 0 1,0 0-1,0 0 1,0 0-1,1 0 1,3 7-1,-4-10-60,-1 0 0,1-1 0,0 1 0,-1 0 0,1 0 0,0-1 0,0 1 0,-1 0 0,1-1 0,0 1 0,0 0 0,0-1 0,0 0 0,0 1 0,0-1 0,0 1 0,0-1 0,0 0 0,0 0 0,0 0 0,0 1 0,0-1 0,0 0 0,0 0 0,0-1 0,1 1 0,-1 0 0,0 0 0,0 0 0,0-1 0,0 1 0,0 0 0,0-1 0,0 1 0,-1-1 0,1 1 0,0-1 0,0 0 0,0 1 0,0-1-1,-1 0 1,1 0 0,0 1 0,0-1 0,0-2 0,32-40-6829,-18 16 629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68 17072,'0'0'7917,"0"-9"-5584,1 1-1843,0 5-371,0 0 0,-1 0 0,1 0 1,-1 0-1,0 0 0,0 0 0,0 0 0,-1 0 0,1 0 1,-1 0-1,1 0 0,-3-4 0,3 6-95,-1 0 0,1 1 0,-1-1 0,1 1 0,-1-1 0,0 1 0,1-1-1,-1 1 1,0-1 0,0 1 0,1 0 0,-1-1 0,0 1 0,0 0 0,1 0 0,-1 0 0,0-1 0,0 1 0,0 0 0,0 0-1,1 0 1,-1 0 0,0 0 0,0 0 0,0 1 0,1-1 0,-1 0 0,0 0 0,0 1 0,0-1 0,1 0 0,-1 1 0,0-1-1,1 1 1,-1-1 0,0 1 0,1-1 0,-1 1 0,0-1 0,0 2 0,-26 22-135,24-21 101,-1 1 1,1-1 1,0 1-1,0 0 0,0 0 1,0 0-1,0 1 0,1-1 1,0 0-1,0 1 0,0 0 1,0-1-1,-1 10 0,5-13-9,0 0-1,0-1 1,1 1-1,-1-1 1,0 1-1,1-1 0,-1 0 1,0 0-1,1 0 1,3-1-1,-2 1-11,176-12-2490,-178 11 2488,0 1 1,0 0-1,0 0 1,-1 0-1,1 0 1,0 1-1,0-1 1,0 0-1,-1 1 1,1-1-1,0 1 1,0-1-1,-1 1 1,1 0-1,-1 0 1,1 0-1,0 0 1,-1 0-1,0 0 1,1 0-1,-1 1 1,0-1-1,1 1 0,-1-1 1,0 0-1,0 1 1,0 0-1,0-1 1,-1 1-1,1 0 1,0-1-1,-1 1 1,1 0-1,-1 0 1,1-1-1,-1 4 1,0-1 98,0 0 0,-1-1-1,0 1 1,1 0 0,-1-1 0,-1 1 0,1-1 0,0 1 0,-1-1-1,0 1 1,1-1 0,-1 0 0,-1 0 0,1 0 0,0 0 0,-1 0-1,-4 3 1,-2 2 117,0 0 1,0-1-1,-1 0 0,0 0 0,-1-1 0,0-1 0,0 0 1,0 0-1,0-1 0,-1 0 0,1-1 0,-1-1 1,-18 3-1,30-5-220,-1 0 1,0 0-1,0 0 1,0 0-1,0 0 0,1-1 1,-1 1-1,0 0 1,0 0-1,0 0 1,1-1-1,-1 1 1,0-1-1,0 1 1,1 0-1,-1-1 1,0 1-1,1-1 1,-1 1-1,1-1 0,-1 0 1,0 1-1,1-1 1,-1 0-1,1 1 1,0-1-1,-1 0 1,0-1-1,1-27-1860,3 20 1009,0 0 0,0 0 0,1 0 0,5-10 0,42-72-9982,-22 39-69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14478,'0'0'8797,"-2"10"-7729,-8 27 94,3 0-1,-6 59 1,13-82-1043,-1 1 1,2 0-1,0 0 1,0-1-1,2 1 1,-1-1-1,2 1 1,0-1-1,1 0 1,9 18-1,-3-13-64,1 0 1,16 17-1,-6-6-354,-22-30 190,0 0 1,0 0 0,1 0-1,-1 0 1,0 0-1,0 0 1,1 0 0,-1 1-1,0-1 1,0 0 0,0 0-1,0 0 1,1 1-1,-1-1 1,0 0 0,0 0-1,0 0 1,0 1 0,0-1-1,0 0 1,1 0-1,-1 1 1,0-1 0,0 0-1,0 0 1,0 1-1,0-1 1,0 0 0,0 0-1,0 1 1,0-1 0,0 0-1,0 0 1,0 1-1,0-1 1,-1 0 0,1 0-1,0 1 1,0-1-1,0 0 1,0 0 0,0 1-1,0-1 1,-1 0 0,1 0-1,0 1 1,-15-5-3072,-20-14-515,34 18 3663,-89-46-4068,26 14 5570,2-2 4614,62 33-5969,-1 1 1,0 0-1,1 0 0,-1-1 0,0 1 1,1-1-1,-1 1 0,1 0 1,-1-1-1,1 1 0,-1-1 0,1 1 1,-1-1-1,1 0 0,-1 1 1,1-1-1,0 1 0,-1-1 0,1 0 1,0 1-1,-1-1 0,1 0 1,0 1-1,0-1 0,0 0 0,0 0 1,0 1-1,0-1 0,0 0 1,0 1-1,0-1 0,0 0 0,0 0 1,0 1-1,0-1 0,1 0 1,-1 1-1,0-1 0,0 0 0,1 1 1,-1-1-1,0 0 0,1 1 1,-1-1-1,1 1 0,-1-1 0,1 1 1,-1-1-1,1 1 0,1-2 1,36-21 896,-30 19-889,148-62 855,-76 34-2774,-2-4-4807,-25 6-3524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1890,'-1'-1'-4,"0"0"0,1 0 0,-1 0 0,0 1 0,0-1 0,0 0 0,1 1 0,-1-1 0,0 1 0,0-1 0,0 1 0,0-1 0,0 1 0,0-1 0,0 1 0,0 0 0,0 0 0,-1 0 0,1 0 0,0-1 0,0 1 0,0 1 0,0-1 0,-2 0 0,-40 0-993,32 1 807,9-1 177,0-1-1,1 1 1,-1 0-1,0 0 1,0 0-1,0 0 1,1 1-1,-1-1 1,0 0 0,0 1-1,0-1 1,1 1-1,-1 0 1,0 0-1,1 0 1,-1-1-1,1 1 1,-1 0-1,1 1 1,-3 1-1,2 0-274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105 283 1505,'0'0'7154,"11"-15"-5275,-12 15-1873,1 1 1,-1-1-1,1 0 1,-1 0-1,1 0 0,-1 0 1,0 0-1,1 0 1,-1 0-1,1 0 0,-1 0 1,1 0-1,-1 0 1,1 0-1,-1 0 0,1 0 1,-1 0-1,1 0 1,-1-1-1,1 1 0,-1 0 1,1 0-1,-1-1 1,1 1-1,-1 0 0,1-1 1,-1 1-1,1 0 1,0-1-1,-1 1 0,1-1 1,0 1-1,-1-1 1,1 1-1,0-1 1,0 1-1,-1-1 0,1 1 1,0-1-1,0 1 1,0-1-1,13-22 1595,-11 20-737,0 1 0,0-1-1,-1 0 1,1 0 0,0 0-1,-1 0 1,0 0 0,1 0-1,-1 0 1,0-5 0,-1 7-762,0 0-1,0 0 1,0 0 0,-1 0 0,1 0 0,0 0 0,-1 1-1,1-1 1,-1 0 0,1 0 0,-1 0 0,0 0 0,1 1-1,-1-1 1,0 0 0,1 1 0,-1-1 0,0 0 0,0 1 0,0-1-1,1 1 1,-1-1 0,0 1 0,0-1 0,0 1 0,0 0-1,0 0 1,0-1 0,0 1 0,0 0 0,0 0 0,0 0-1,0 0 1,0 0 0,0 0 0,0 0 0,0 0 0,0 1 0,0-1-1,0 0 1,0 1 0,0-1 0,-1 1 0,-3 0-133,1 1 0,0-1 1,-1 1-1,1-1 1,0 1-1,0 1 0,0-1 1,0 0-1,-5 5 0,4 1 36,-1 0 0,1 0 0,0 1 0,1-1 0,0 1 0,0 0 1,1 1-1,0-1 0,1 0 0,0 1 0,0 0 0,1-1 0,0 1 0,1 0 0,0 0 0,2 11 0,-2-19 0,0 0 1,1 0 0,-1 0-1,1 0 1,-1 0 0,1 0-1,0 0 1,-1 0 0,1 0-1,0 0 1,1 0-1,-1 0 1,0-1 0,0 1-1,1-1 1,-1 1 0,1-1-1,-1 1 1,1-1 0,0 0-1,-1 1 1,1-1-1,0 0 1,0 0 0,0-1-1,0 1 1,0 0 0,0-1-1,0 1 1,3 0 0,-2-1 10,1 1 0,-1-1 1,0 0-1,1 0 0,-1 0 1,1 0-1,-1-1 1,0 1-1,0-1 0,1 0 1,-1 0-1,0 0 0,0 0 1,0-1-1,0 1 0,0-1 1,0 0-1,5-3 1,-2-2 148,0 1 1,0-1-1,-1-1 1,0 1-1,0 0 0,-1-1 1,0 0-1,0 0 1,-1-1-1,0 1 1,0-1-1,-1 1 1,0-1-1,0 0 1,-1 0-1,-1 0 1,1 1-1,-1-1 1,-3-17-1,3 26-164,0-1 0,0 0 0,0 1 0,0-1 0,0 0 0,0 1 1,0-1-1,-1 0 0,1 1 0,0-1 0,-1 1 0,1-1 0,0 0 0,-1 1 0,1-1 0,-1 1 0,1-1 0,0 1 0,-1-1 0,1 1 0,-1 0 0,0-1 0,1 1 0,-1-1 0,1 1 0,-1 0 0,0 0 0,1-1 0,-1 1 0,0 0 0,1 0 0,-1 0 0,0 0 0,1 0 0,-1 0 0,0 0 0,1 0 0,-1 0 0,0 0 0,1 0 0,-1 0 0,0 0 0,1 0 0,-1 1 0,-1-1 0,1 1-23,-1 0-1,0 0 0,1 0 1,-1 0-1,1 0 0,-1 1 0,1-1 1,0 0-1,-1 1 0,1-1 1,0 0-1,0 1 0,0 0 0,-2 3 1,-5 41-62,8-45 83,-1 0 1,1-1-1,0 1 0,0 0 1,0-1-1,1 1 0,-1 0 1,0 0-1,0-1 1,0 1-1,0-1 0,1 1 1,-1 0-1,0-1 1,1 1-1,-1-1 0,0 1 1,1 0-1,-1-1 1,1 1-1,-1-1 0,1 1 1,0-1-1,0 1 5,0-1 0,0 0 1,0 0-1,0-1 0,0 1 0,0 0 0,0 0 1,0 0-1,0-1 0,0 1 0,0 0 0,0-1 1,0 1-1,0-1 0,0 0 0,0 1 0,0-1 0,-1 1 1,1-1-1,1-1 0,9-8 20,-1 0 1,-1 0-1,0-1 0,0 0 1,-1 0-1,0-1 0,-1 0 1,9-23-1,-24 94-659,45-59 693,-32 1-50,0-1 0,0 0-1,0-1 1,-1 1-1,1-1 1,0 0-1,0 0 1,-1 0-1,1-1 1,0 1 0,-1-1-1,0 0 1,1-1-1,-1 1 1,0-1-1,6-5 1,-7 4 12,0 0 1,0 0-1,0 0 0,-1-1 1,0 0-1,0 1 0,0-1 1,-1 0-1,1 0 0,-1 0 1,0 0-1,-1 0 0,1 0 0,-1 0 1,-1-9-1,2 4 5,-1-17 97,0 26-123,0 1 1,0-1-1,0 0 0,0 1 0,0-1 1,0 1-1,0-1 0,0 1 0,0-1 1,-1 0-1,1 1 0,0-1 1,0 1-1,-1-1 0,1 1 0,0-1 1,-1 1-1,1-1 0,0 1 0,-1 0 1,1-1-1,-1 1 0,1-1 1,-1 1-1,1 0 0,-1 0 0,1-1 1,-1 1-1,1 0 0,-1 0 0,1-1 1,-2 1-1,1 1-18,0-1 0,0 1 0,1-1-1,-1 1 1,0 0 0,0 0 0,0-1 0,0 1 0,1 0 0,-1 0 0,0 0 0,1 0 0,-1 0-1,1 0 1,-1 0 0,1 0 0,0 0 0,-1 0 0,1 0 0,0 0 0,-1 2 0,-6 31-94,7-30 107,-5 25-8,2 0 1,1 1 0,3 30-1,-1-59 18,-1 0-1,1 0 1,0 0-1,0 0 0,0 0 1,1 0-1,-1 0 1,0 0-1,0 0 1,0 0-1,1 0 0,-1 0 1,1 0-1,-1 0 1,1 0-1,-1 0 1,1-1-1,-1 1 0,1 0 1,0 0-1,-1-1 1,1 1-1,0 0 1,0-1-1,-1 1 0,1 0 1,0-1-1,0 1 1,0-1-1,0 0 1,0 1-1,0-1 0,0 0 1,0 1-1,0-1 1,0 0-1,0 0 0,0 0 1,0 0-1,0 0 1,0 0-1,0 0 1,0 0-1,0-1 0,0 1 1,0 0-1,0 0 1,0-1-1,0 1 1,-1-1-1,1 1 0,0-1 1,1 0-1,3-2 24,0 1 0,0-1 0,0-1 0,0 1 0,-1-1 0,1 1 0,6-10 0,-1 0-30,0 0 0,1 0 1,0 1-1,1 0 0,19-14 0,-29 24-7,0 0 0,0 1 0,0-1 0,1 1 0,-1-1 0,1 1 0,-1 0 0,1 0 0,-1 0 0,1 0 0,-1 1 0,1-1 0,0 1 0,-1-1 0,1 1 0,0 0 0,0 0 0,-1 0 0,1 0 0,0 1 0,-1-1 0,1 1 0,0 0 0,-1-1 0,1 1 0,-1 0-1,1 1 1,-1-1 0,0 0 0,1 1 0,-1-1 0,0 1 0,0 0 0,0 0 0,0-1 0,0 2 0,0-1 0,-1 0 0,1 0 0,-1 0 0,3 6 0,11 34 15,-12-31 604,-3-37 154,-2 8-520,-1 0 0,-1 1 0,-7-23 0,3 13 109,7 26-356,1 1 0,0 0 0,0-1-1,-1 1 1,1-1 0,0 1 0,0-1-1,0 1 1,-1-1 0,1 1 0,0-1-1,0 1 1,0-1 0,0 1 0,0-1 0,0 1-1,0-1 1,0 1 0,0-1 0,0 1-1,1-1 1,-1 1 0,0-1 0,0 1-1,0-1 1,0 1 0,1-1 0,-1 1 0,0-1-1,1 1 1,-1 0 0,0-1 0,1 1-1,-1-1 1,0 1 0,1 0 0,-1 0-1,1-1 1,-1 1 0,1 0 0,-1-1 0,1 1-1,-1 0 1,0 0 0,1 0 0,-1 0-1,1 0 1,0 0 0,-1-1 0,1 1-1,-1 0 1,1 0 0,-1 0 0,1 1 0,0-1-1,11-2-46,50-21-2683,-25-1-4349,-9 1-4000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55 10154,'14'-15'776,"-11"11"-129,0 0-1,1 0 1,-1 1 0,1-1 0,0 1-1,0 0 1,0 0 0,1 0-1,-1 0 1,7-3 0,-10 7-544,0-1 1,-1 1-1,1 0 1,-1-1-1,1 1 1,-1 0-1,1-1 1,-1 1-1,1 0 1,-1 0 0,0 0-1,1-1 1,-1 1-1,0 0 1,0 0-1,1 0 1,-1 0-1,0-1 1,0 1-1,0 0 1,0 0-1,0 0 1,0 0-1,-1 0 1,1 1-1,-3 29 612,0-21-589,-1 1 1,0-1-1,-1 0 1,0 0 0,0-1-1,-1 1 1,0-1-1,-1 0 1,-11 11-1,0-2 463,-1 0 0,-42 30 0,44-36-97,-1-1 1,-22 11-1,35-20-406,0 0-1,-1 1 1,1-2-1,0 1 1,-1 0-1,0-1 1,1 0-1,-1-1 1,0 1-1,1-1 1,-1 0-1,0-1 1,-6 0-1,10 0-100,0 0 0,0 0 0,0 0 0,0 0-1,0-1 1,1 1 0,-1 0 0,0-1 0,1 0 0,-1 1-1,1-1 1,0 0 0,-1 1 0,1-1 0,0 0-1,0 0 1,0 0 0,1 0 0,-1 0 0,0 0 0,1-1-1,-1 1 1,1 0 0,0 0 0,-1-3 0,1-64-1448,1 52 1110,-1 12 321,0 1 0,1-1 1,-1 1-1,1 0 0,0-1 0,1 1 0,-1 0 0,1 0 0,0-1 0,0 1 0,0 1 0,0-1 0,1 0 1,-1 0-1,1 1 0,4-5 0,-5 7 22,0-1 1,0 1 0,0 0-1,0-1 1,1 1 0,-1 0-1,0 0 1,0 0 0,1 1-1,-1-1 1,1 1-1,-1-1 1,1 1 0,-1 0-1,1 0 1,-1 0 0,1 0-1,-1 0 1,0 0-1,1 1 1,-1-1 0,1 1-1,-1 0 1,0 0 0,1 0-1,-1 0 1,0 0 0,0 0-1,0 1 1,4 2-1,23 18 64,38 39 0,-41-36 178,48 36 0,-67-56-209,-1 0 0,1-1 0,1 0 0,-1 0 0,1-1 1,-1 0-1,9 2 0,17-3-2894,-25-5-1031,-3-7-3273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11435,'4'96'9361,"-2"-66"-9087,2-1-1,1 1 0,1-1 1,2 0-1,1-1 0,12 29 0,2-21-384,-13-29-8976,-18-7 1726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7976,'0'0'13516,"76"-8"-12170,-35-8-289,4-4-225,1-1-319,-1 1-289,-6 0-160,-10 4-384,-6 5-961,-3 1-1186,-18 1-1633,-2 0-2658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14798,'0'0'9897,"49"-53"-9865,-21 42 0,2-2-640,-1 2-1090,5 1-672,0 2-865,-4 3-1538,-7 2-1248</inkml:trace>
  <inkml:trace contextRef="#ctx0" brushRef="#br0" timeOffset="1">349 50 7175,'0'0'1815,"5"9"310,11 20 1320,-2 2 0,18 57 0,-31-87-3394,-1 0 1,0 0 0,1 1 0,-1-1 0,1 0 0,0 0 0,-1 1-1,1-1 1,0 0 0,0 0 0,0 0 0,-1 0 0,1 0 0,0 0-1,1 0 1,-1 0 0,0-1 0,0 1 0,0 0 0,0-1 0,0 1-1,1 0 1,-1-1 0,0 0 0,1 1 0,-1-1 0,0 0-1,1 0 1,-1 1 0,0-1 0,1 0 0,-1 0 0,1-1 0,-1 1-1,0 0 1,1 0 0,-1-1 0,0 1 0,0 0 0,1-1 0,-1 0-1,0 1 1,0-1 0,0 0 0,2 0 0,8-6 118,0-1 0,0 0 0,18-18 0,-10 9-214,-17 15 30,0 1 0,0-1 0,0 1 1,0-1-1,0 1 0,1 0 0,-1 0 0,0 0 0,1 0 0,-1 0 0,0 1 0,1-1 1,2 1-1,-4 0 12,0 0 1,0 0 0,0 0 0,-1 0-1,1 1 1,0-1 0,0 0 0,-1 1-1,1-1 1,0 1 0,0-1 0,-1 0-1,1 1 1,-1 0 0,1-1 0,0 1-1,-1-1 1,1 1 0,-1 0 0,1-1-1,-1 1 1,0 0 0,1 0-1,-1-1 1,0 1 0,1 1 0,1 7 54,-1 0 0,0 1 1,0-1-1,-1 0 0,-1 17 1,3 25 484,-2-51-536,0 1 1,0-1-1,0 0 0,0 0 1,0 1-1,0-1 0,0 0 0,0 1 1,1-1-1,-1 0 0,0 1 1,0-1-1,0 0 0,0 0 1,1 1-1,-1-1 0,0 0 0,0 0 1,1 0-1,-1 1 0,0-1 1,0 0-1,1 0 0,-1 0 1,0 0-1,1 1 0,-1-1 0,0 0 1,1 0-1,-1 0 0,0 0 1,1 0-1,-1 0 0,0 0 0,1 0 1,-1 0-1,0 0 0,0 0 1,1 0-1,11-12-817,3-18-3811,-6 2-1865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11883,'-4'9'3913,"3"-7"-3764,-9 21 1345,1 0 0,1 1 0,1 0 0,1 1 0,2-1 1,-3 28-1,11-1-1351,14 68 1,-11-76 2238,-8-99-2001,4-102-176,-1 134-339,1 0 0,1 1-1,1-1 1,12-34-1,-16 55 67,1-1 0,-1 1 0,1 0 0,0 0 0,0 0 0,0 1 0,0-1 0,0 0 0,1 1 0,-1-1 0,1 1 0,0 0 0,0 0 0,0 0 0,0 0 0,0 1 0,0-1 0,0 1 0,1 0 0,-1 0 0,5-1 0,-6 1 21,-1 1 0,1 0 0,0 0 1,0 0-1,-1 0 0,1 1 0,0-1 0,-1 0 0,1 1 0,0 0 0,-1-1 0,1 1 1,0 0-1,-1-1 0,1 1 0,-1 0 0,0 0 0,1 0 0,-1 1 0,0-1 0,1 0 0,-1 0 1,0 1-1,0-1 0,0 1 0,0-1 0,0 1 0,-1-1 0,1 1 0,0-1 0,-1 1 1,1 0-1,-1-1 0,1 1 0,-1 0 0,0-1 0,0 1 0,0 0 0,0 0 0,0-1 1,0 1-1,-1 3 0,0 1 103,0 1 1,0-1 0,-1 0-1,0 0 1,-1 1 0,1-1-1,-1-1 1,0 1-1,-1 0 1,1-1 0,-1 1-1,0-1 1,0 0 0,-1 0-1,-6 5 1,5-4 98,-1 0 1,1-1-1,-1 0 0,0 0 1,0 0-1,0-1 0,-1 0 1,0-1-1,0 0 1,0 0-1,-11 3 0,19-6-168,-1 0-1,0 0 0,1 0 0,-1 0 0,1 0 0,-1 0 1,1 0-1,-1-1 0,1 1 0,-1 0 0,1 0 0,-1 0 1,1 0-1,-1-1 0,1 1 0,-1 0 0,1 0 0,-1-1 1,1 1-1,0 0 0,-1-1 0,1 1 0,-1-1 0,1 1 1,0 0-1,0-1 0,-1 1 0,1-1 0,0 1 1,0-1-1,-1 1 0,1-1 0,0 1 0,0-1 0,0 1 1,0-1-1,0 1 0,0-1 0,0 0 0,0 1 0,0-1 1,0 1-1,0-1 0,0 1 0,0-1 0,0 1 0,0-1 1,0 1-1,1-1 0,-1 1 0,1-1 0,10-27-2208,27-17-6186,-17 24 1281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13997,'0'0'3993,"-3"8"-907,-3 9-2051,-20 52 2702,25-65-3515,0 1 1,-1 0-1,1 0 0,1-1 0,-1 1 0,1 0 1,0 0-1,0 0 0,0 0 0,0 0 0,1-1 0,1 6 1,-1-9-213,0 0 1,0 0-1,0-1 1,-1 1-1,1 0 1,0-1 0,0 1-1,0 0 1,0-1-1,0 0 1,0 1 0,0-1-1,0 0 1,1 1-1,-1-1 1,0 0 0,0 0-1,0 0 1,0 0-1,0 0 1,0 0-1,0 0 1,1 0 0,-1 0-1,0-1 1,0 1-1,0 0 1,0-1 0,0 1-1,2-2 1,32-15 130,-21 6-115,0 0 0,-1-1 0,0-1 0,-1-1 0,0 1 0,-2-2 0,11-16 0,-21 31-35,0 0 0,0 0 0,0 0 0,0 0-1,0 0 1,0 0 0,1 0 0,-1 0 0,0 0-1,0 0 1,0 1 0,0-1 0,0 0 0,0 0-1,0 0 1,0 0 0,0 0 0,0 0-1,0 0 1,0 0 0,0 0 0,0 0 0,0 0-1,1 0 1,-1 0 0,0 0 0,0 0 0,0 0-1,0 0 1,0 0 0,0 0 0,0 0-1,0 0 1,0 0 0,0 0 0,1 0 0,-1 0-1,0 0 1,0 0 0,0 0 0,0 0 0,0 0-1,0 0 1,0 0 0,0 0 0,0 0 0,-2 17-116,-6 19 133,5-23 154,0 0 1,0 0 0,-1 24 0,4-37-151,0 1-1,1 0 1,-1-1 0,0 1-1,0-1 1,0 1 0,1-1-1,-1 1 1,0-1 0,1 0 0,-1 1-1,1-1 1,-1 1 0,0-1-1,1 0 1,-1 1 0,1-1-1,-1 0 1,1 1 0,-1-1 0,1 0-1,-1 0 1,1 1 0,-1-1-1,1 0 1,0 0 0,-1 0-1,1 0 1,-1 0 0,1 0-1,-1 0 1,1 0 0,0 0 0,-1 0-1,1 0 1,-1 0 0,1 0-1,-1-1 1,1 1 0,-1 0-1,1 0 1,-1 0 0,1-1 0,-1 1-1,1 0 1,0-1 0,27-16 4,4-25-2696,-26 33 1073,-1 0 0,0 0 0,-1 0 0,0-1 1,4-16-1,1-12-4719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4100,'0'0'21316,"0"11"-20665,-3 55 369,0 69 543,3-122-1600,1 0 1,1-1-1,0 1 1,0-1-1,1 1 1,1-1-1,10 23 0,-5-21-1815,-12-23-1492,-16-25 720,1 15 3082,-2 1 0,-43-31 1,33 28 2159,30 21-2568,0 0 0,0-1 0,0 1 0,0 0 0,0 0 0,0-1 0,0 1-1,0 0 1,0 0 0,0-1 0,0 1 0,0 0 0,0-1 0,0 1 0,0 0 0,0 0 0,0 0 0,0-1 0,0 1 0,0 0 0,1 0 0,-1-1 0,0 1 0,0 0 0,0 0-1,0 0 1,0-1 0,1 1 0,-1 0 0,0 0 0,0 0 0,0 0 0,1-1 0,-1 1 0,0 0 0,0 0 0,1 0 0,-1 0 0,0 0 0,0 0 0,1 0 0,-1 0 0,0 0-1,0 0 1,1 0 0,-1 0 0,0 0 0,0 0 0,1 0 0,-1 0 0,0 0 0,0 0 0,1 0 0,-1 0 0,17-3 145,-16 3-121,28-4 213,53-15 0,-12-11-5185,-38 9-1700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15695,'0'0'1366,"2"9"551,16 88 2123,-12-52-3377,-3 0 1,-1 1 0,-7 70-1,6-347 2941,1 194-3513,-2 13-66,2 0 0,0 1 0,1-1 0,2 1 0,0 0 1,12-32-1,-16 53-43,-1 1 0,1 0 0,-1-1 0,1 1 1,-1-1-1,1 1 0,0 0 0,0-1 0,0 1 1,0 0-1,0 0 0,0 0 0,0 0 0,0 0 1,0 0-1,0 0 0,1 0 0,-1 0 1,0 1-1,0-1 0,1 0 0,-1 1 0,1-1 1,-1 1-1,1-1 0,-1 1 0,1 0 0,-1 0 1,1 0-1,-1 0 0,1 0 0,-1 0 0,1 0 1,-1 0-1,1 0 0,-1 1 0,1-1 0,-1 1 1,0-1-1,1 1 0,-1 0 0,1-1 0,-1 1 1,0 0-1,0 0 0,0 0 0,2 1 0,1 2-67,0 0 0,0 0-1,0 0 1,-1 0-1,0 1 1,0-1 0,0 1-1,0 0 1,-1 0-1,0 0 1,3 10 0,-3-7 73,-1-1 1,-1 1-1,1 0 1,-1-1-1,0 1 1,-1 0 0,0-1-1,0 1 1,-1 0-1,0-1 1,0 0 0,0 1-1,-5 6 1,5-10 31,0 0 1,0 0-1,0-1 1,-1 1-1,0-1 1,1 0-1,-1 0 1,0 0-1,-1 0 1,1 0-1,-1-1 1,1 1-1,-1-1 0,0 0 1,0 0-1,1 0 1,-1-1-1,-1 1 1,1-1-1,0 0 1,0 0-1,0-1 1,-1 1-1,-5-1 1,3 0-8,4 1-5806,7-2-905,3-1 5104,8-5-4951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38 8552,'0'0'17291,"1"12"-16629,0 25-422,-2 1 1,-1 0-1,-8 45 0,-7-19-53,9-45 271,9-47 221,6 2-626,0 0 1,1 1-1,2 0 0,1 0 1,1 1-1,0 0 1,19-24-1,-30 46-49,39-50 266,-39 50-269,1 0 0,0 0 1,-1 1-1,1-1 0,0 0 1,0 1-1,0-1 0,0 1 1,0 0-1,0 0 0,1 0 1,-1 0-1,0 0 0,1 0 1,-1 1-1,0-1 0,1 1 1,-1-1-1,1 1 0,-1 0 1,1 0-1,4 0 0,-5 1-10,-1 0-1,1 0 1,-1 0-1,0 1 1,1-1-1,-1 0 1,0 0-1,0 1 1,0-1-1,0 0 1,0 1-1,0-1 1,0 1-1,0 0 1,-1-1-1,1 1 1,0 0-1,-1-1 1,0 1-1,1 0 1,-1 0-1,0 3 1,1 47-13,-1-40 22,-2 111 187,19-131 133,-3-4-172,0-2-1,22-28 1,-29 31-166,1 1 1,0 0-1,1 0 0,0 1 1,0 1-1,1-1 1,0 2-1,1-1 1,12-6-1,-22 14 9,0-1 0,0 1 0,-1 0 0,1-1 1,0 1-1,0 0 0,0 0 0,0 0 0,0 0 0,0 0 0,0 0 0,0 0 0,0 0 0,0 0 0,0 0 1,0 0-1,0 1 0,0-1 0,0 0 0,0 1 0,-1-1 0,1 1 0,0-1 0,0 1 0,0-1 0,-1 1 1,1-1-1,0 1 0,0 0 0,-1 0 0,1-1 0,-1 1 0,1 0 0,-1 0 0,1 0 0,-1-1 1,1 1-1,-1 0 0,0 0 0,1 0 0,-1 0 0,0 0 0,0 0 0,0 0 0,0 0 0,0 0 0,0 2 1,0 57 3,-1-48 15,-4 27-864,14-50-9684,0-7 2643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28 15407,'0'0'7500,"-9"3"-5567,1 0-1636,0 0 1,0 1 0,1 0 0,-1 1 0,1 0 0,0 0 0,-13 11 0,16-12-251,0 0 0,1 0 0,-1 0 0,1 0 0,-1 1 0,1-1 0,1 1-1,-1 0 1,1 0 0,0 0 0,0 0 0,0 0 0,0 0 0,1 0 0,0 1 0,0 6 0,1-11-48,0-1 0,1 1 0,-1 0 0,0-1 0,1 1 0,-1 0 0,1-1 0,-1 1 0,1-1 0,-1 1 0,1-1 0,-1 1 0,1-1 0,-1 1 0,1-1 0,0 1 0,-1-1 0,1 0-1,0 1 1,-1-1 0,1 0 0,0 0 0,0 0 0,-1 1 0,1-1 0,0 0 0,0 0 0,-1 0 0,1 0 0,0 0 0,0 0 0,-1 0 0,1-1 0,0 1 0,1 0 0,30-8 102,-22 2-88,-1 1 1,0-1-1,-1-1 0,1 0 0,-1 0 0,-1-1 0,13-15 1,-15 18-8,0-1 0,-1 0 0,0-1 1,-1 1-1,1-1 0,-1 1 1,0-1-1,-1 0 0,1 0 0,-2 0 1,1 0-1,1-11 0,-21 37-198,11-8 328,0 1 0,1-1 0,0 2 0,1-1 1,1 1-1,0-1 0,0 1 0,2 0 0,-3 26 0,5-39-124,0 1 0,1 0 0,-1-1 0,0 1 0,1 0 0,-1-1 0,1 1 0,-1-1 0,1 1 0,0-1 0,-1 1 0,1-1 0,-1 1 0,1-1 0,0 0 0,-1 1 0,1-1 0,0 0 0,-1 1 0,1-1 0,0 0 0,0 0 0,-1 0-1,1 0 1,0 0 0,0 0 0,-1 0 0,1 0 0,0 0 0,0 0 0,-1 0 0,1 0 0,0 0 0,0-1 0,-1 1 0,1 0 0,0-1 0,-1 1 0,1 0 0,1-1 0,31-13 90,2-15-54,-30 23-144,1 1 0,0-1 0,1 1 0,-1 1 0,1-1 0,0 1-1,0 0 1,0 1 0,0-1 0,10-2 0,-16 6 87,0 1-1,0-1 1,0 0 0,-1 1 0,1-1 0,0 1 0,0-1-1,-1 1 1,1-1 0,0 1 0,-1-1 0,1 1-1,-1 0 1,1-1 0,-1 1 0,1 0 0,-1-1-1,1 1 1,-1 0 0,0 0 0,1 0 0,-1-1 0,0 1-1,0 0 1,1 0 0,-1 0 0,0 0 0,0-1-1,0 1 1,0 0 0,0 0 0,0 0 0,-1 1 0,1 41 157,0-32-86,0 2 517,1-19 200,3-23-621,5-12-3745,-7 14-2579,0 6-1932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13581,'0'0'10255,"-2"12"-9775,-42 206 2520,3-25-747,37-165-1802,-2 59 0,6-86-443,0-1-1,0 0 0,0 1 0,0-1 0,0 0 0,0 1 0,1-1 1,-1 0-1,0 1 0,0-1 0,0 0 0,0 1 0,0-1 0,1 0 0,-1 0 1,0 1-1,0-1 0,0 0 0,1 0 0,-1 1 0,0-1 0,1 0 0,-1 0 1,0 0-1,0 1 0,1-1 0,-1 0 0,0 0 0,1 0 0,-1 0 0,0 0 1,1 0-1,-1 0 0,0 1 0,1-1 0,-1 0 0,0 0 0,1 0 1,-1-1-1,1 1 0,-1 0 0,0 0 0,1 0 0,-1 0 0,0 0 0,1 0 1,-1 0-1,0-1 0,0 1 0,1 0 0,-1 0 0,0 0 0,1-1 0,-1 1 1,0 0-1,0 0 0,0-1 0,1 1 0,-1 0 0,0 0 0,0-1 0,0 1 1,0 0-1,1-1 0,18-18 229,7-17-59,35-44-84,-57 76-100,0-1 1,0 1 0,0 0-1,1 0 1,0 1 0,0-1-1,0 1 1,0 0 0,0 1 0,1-1-1,-1 1 1,1 0 0,6-1-1,-11 3 3,0-1-1,0 1 0,0 0 0,0 0 1,0 0-1,0 0 0,0 1 1,0-1-1,0 0 0,0 0 0,0 1 1,0-1-1,0 0 0,-1 1 0,1-1 1,0 1-1,0-1 0,0 1 1,0-1-1,-1 1 0,1 0 0,0-1 1,-1 1-1,1 0 0,0 0 1,-1-1-1,1 1 0,-1 0 0,1 0 1,-1 0-1,0 0 0,1 0 0,-1 0 1,0 0-1,0 0 0,1 0 1,-1 1-1,0 46 18,-1-32 9,3-12 239,3-10-150,3-9-45,-1-5-45,-1-1 1,-1-1-1,-1 1 0,-1-1 1,0-29-1,-6 62-400,-2 10 289,6-20 91,-1 0 0,0-1 0,1 1-1,-1 0 1,0-1 0,1 1 0,-1 0 0,1-1-1,-1 1 1,1-1 0,-1 1 0,1-1 0,-1 1-1,1-1 1,0 1 0,-1-1 0,1 1 0,0-1-1,-1 0 1,1 1 0,0-1 0,0 0 0,-1 0-1,1 0 1,0 1 0,0-1 0,-1 0 0,1 0 0,0 0-1,0 0 1,1-1 0,4 1 16,-1 0 1,1-1-1,0 0 0,0-1 0,-1 1 1,1-1-1,-1 0 0,1 0 1,-1-1-1,0 0 0,0 1 0,0-2 1,0 1-1,0-1 0,-1 1 1,0-1-1,0-1 0,6-6 1,1-2 22,0-2-1,-1 1 1,0-2 0,13-29 0,-37 123-488,10-66 452,1 0-1,0 0 1,1 1-1,1-1 1,0 1-1,0-1 1,2 0 0,1 17-1,-2-28-46,0-1-1,0 1 1,1-1-1,-1 1 1,0 0-1,0-1 1,1 1 0,-1-1-1,0 1 1,1-1-1,-1 1 1,1-1-1,-1 1 1,1-1 0,-1 1-1,1-1 1,-1 0-1,1 1 1,-1-1-1,1 0 1,-1 0-1,1 1 1,0-1 0,-1 0-1,1 0 1,-1 0-1,1 1 1,0-1-1,-1 0 1,1 0 0,0 0-1,-1 0 1,1 0-1,-1 0 1,1-1-1,0 1 1,-1 0 0,1 0-1,-1 0 1,1 0-1,0-1 1,-1 1-1,1 0 1,-1-1-1,1 1 1,-1 0 0,1-1-1,-1 1 1,1-1-1,-1 1 1,1-2-1,21-24-5267,-14 2-721,-3-6-3193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16624,'0'0'2509,"1"11"-1212,-1 10-836,-1 1 0,0-1 0,-2 0 0,-1 0 1,0 0-1,-2 0 0,-11 28 0,-80 153-34,80-168-315,16-34-73,1 1-1,0-1 1,-1 1-1,1-1 1,0 1-1,0-1 1,-1 1-1,1-1 1,0 1-1,0 0 1,0-1-1,0 1 1,0-1-1,0 1 1,0-1 0,0 1-1,0 0 1,0-1-1,0 1 1,0-1-1,0 1 1,0-1-1,1 1 1,-1 0-1,0-1 1,0 1-1,1-1 1,-1 1 0,0-1-1,1 1 1,-1-1-1,0 0 1,2 1-1,22 6 825,42-10 92,-56 2-795,166-23 73,-103 5-4443,-51 8-840,-10-2-3747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18065,'0'0'10122,"45"43"-28155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17104,'0'0'9785,"-7"10"-8434,-62 97 981,57-87-2324,1 0-1,1 1 1,2 0 0,-9 29-1,18-64-3016,-1-1-1,0 1 1,-2-21-1,1 22-422,-2-10-3348</inkml:trace>
  <inkml:trace contextRef="#ctx0" brushRef="#br0" timeOffset="1">1 85 4612,'0'0'21268,"25"48"-19922,1-44-321,3-1-385,-1-2-319,1 4-289,0-1-96,-4 5-833,-6 2-1473,-4 1-2147,-7-1-3522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11915,'0'0'13517,"75"-4"-11947,-35-3-738,1-3-543,3-1-257,1 1-128,-11-2-1154,-2 0-1472,-12-5-3396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95 7687,'0'0'9978,"2"-9"-7592,-1 7-2246,10-43 2301,-11 44-2338,0 0 1,1-1-1,-1 1 0,0 0 0,0 0 1,0-1-1,0 1 0,0 0 0,0 0 0,0-1 1,0 1-1,0 0 0,-1 0 0,1-1 1,0 1-1,-1 0 0,1 0 0,-1 0 1,1 0-1,-1-1 0,0 1 0,0 0 0,1 0 1,-1 0-1,0 0 0,0 1 0,0-1 1,0 0-1,0 0 0,0 0 0,0 1 1,0-1-1,0 1 0,-1-1 0,1 1 0,-1-1 1,-5 1-32,0 0 0,0 0 0,0 1 0,0 0 0,0 1 0,1-1 0,-1 1 0,0 0-1,1 1 1,0 0 0,-1 0 0,1 0 0,0 1 0,1 0 0,-1 0 0,1 0 0,0 1 0,0 0 0,-7 8 0,2-3 1,2 1 0,-1 0 0,2 1-1,0-1 1,0 1 0,1 1 0,0-1 0,1 1-1,-4 14 1,9-25-70,-1 1 0,0 0-1,0-1 1,1 1 0,0 0 0,-1-1-1,1 1 1,0 0 0,0 0 0,1-1-1,-1 1 1,1 0 0,-1 0-1,1-1 1,0 1 0,0-1 0,0 1-1,0-1 1,0 1 0,1-1 0,-1 1-1,3 2 1,-1-3-53,0 0-1,0 0 1,0 0-1,0 0 1,0-1 0,1 1-1,-1-1 1,1 0-1,-1 0 1,1 0-1,-1 0 1,1-1-1,-1 1 1,7-1 0,9-1-883,0 0 1,0-1-1,-1-1 0,1-1 1,22-8-1,10-5-3545,-6-1-2580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14798,'0'0'2552,"-8"0"-166,2 1-2209,0 0 0,0 0 0,0 0 0,0 1 0,1 0 0,-1 0 0,0 0-1,1 1 1,0 0 0,-1 0 0,1 0 0,1 0 0,-1 1 0,0 0 0,1 0 0,0 0 0,0 1 0,0 0 0,0-1 0,-3 8 0,1-6-6,2 1 1,-1-1-1,1 1 1,0 0 0,0 0-1,1 0 1,-1 0 0,2 1-1,-1 0 1,1-1 0,0 1-1,0 11 1,2-19-153,0 1 1,0 0-1,0-1 1,0 1-1,0 0 1,0 0-1,0-1 1,0 1-1,1 0 1,-1-1-1,0 1 0,0 0 1,1-1-1,-1 1 1,1 0-1,-1-1 1,1 1-1,-1-1 1,0 1-1,1-1 1,0 1-1,-1-1 1,1 1-1,-1-1 0,1 1 1,0-1-1,-1 0 1,1 1-1,0-1 1,0 0-1,28 0 400,-21-2-336,0-1 0,0 1 1,-1-1-1,0-1 0,10-5 0,-7 2-41,0-1 0,-1-1-1,0 0 1,0 0 0,-1-1-1,0 1 1,-1-2 0,0 1-1,-1-1 1,0 0-1,0-1 1,-1 1 0,-1-1-1,4-17 1,-17 64-366,4-18 306,0 0 1,1 1 0,1 0-1,-1 23 1,4-40-61,0 0 1,1 0-1,-1 0 1,0 0-1,1 0 1,-1 0-1,0 0 0,1 0 1,-1 0-1,1 0 1,-1 0-1,1-1 1,0 1-1,-1 0 0,1 0 1,0 0-1,0-1 1,-1 1-1,1 0 1,0-1-1,0 1 0,0-1 1,0 1-1,0-1 1,0 0-1,0 1 1,0-1-1,0 0 0,0 1 1,0-1-1,0 0 1,0 0-1,0 0 1,0 0-1,0 0 0,0 0 1,0 0-1,0-1 1,0 1-1,2-1 1,2 1-730,0-1 1,0 0 0,0 0 0,0-1-1,0 1 1,-1-1 0,7-4-1,13-11-5449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9577,'0'0'16474,"-5"8"-16180,-2 6-80,1 0 0,1 1 0,0-1 0,1 1 0,0 1 0,1-1 0,1 0 0,0 1 1,1 17-1,0-13-152,0-4 8,0 0 0,1 0 0,1 0-1,1 0 1,3 17 0,-4-30-105,0 1 1,0-1 0,0 0 0,0 0-1,1 1 1,-1-1 0,1 0 0,0 0-1,0-1 1,0 1 0,0 0 0,1-1-1,-1 1 1,1-1 0,0 0 0,-1 1-1,1-1 1,0-1 0,0 1-1,0 0 1,0-1 0,1 0 0,-1 1-1,0-1 1,1 0 0,-1-1 0,1 1-1,6 0 1,-5-1-305,0 0-1,1 0 0,-1 0 1,0-1-1,0 0 0,1 0 1,-1 0-1,0 0 0,10-5 1,-9 3-701,0-1 0,0 0 0,0 0 0,-1 0-1,1 0 1,9-11 0,8-14-5526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14253,'0'0'3321,"-5"8"-534,3-6-2678,-29 49 2767,30-49-2764,0-1 1,0 1-1,0 0 1,0 0-1,0-1 1,1 1-1,-1 0 0,1 0 1,-1 0-1,1 0 1,-1 0-1,1 0 0,0 0 1,0 0-1,0 0 1,0 0-1,1 0 1,-1 0-1,1 0 0,-1 0 1,1 0-1,-1 0 1,1 0-1,0 0 1,0 0-1,0-1 0,0 1 1,0 0-1,2 1 1,-2-2-98,1 0 0,-1 0 0,1 0 1,-1 0-1,1 0 0,0 0 0,-1-1 0,1 1 1,0 0-1,0-1 0,-1 0 0,1 1 1,0-1-1,0 0 0,0 0 0,0 0 0,-1 0 1,1 0-1,0 0 0,0-1 0,0 1 1,1-1-1,1-1 40,-1 0 0,0 0-1,1 0 1,-1 0 0,0 0 0,0-1 0,0 1 0,-1-1 0,1 0 0,2-3 0,5-8 166,-1-1 0,-1 1 0,11-27 0,-18 38-218,1 1 18,-2 7 38,-3 21 146,-1-5 8,2-1 0,0 1 0,2 34 0,1-54-167,0 1-1,0 0 1,0 0-1,0-1 1,0 1-1,1 0 0,-1-1 1,0 1-1,1-1 1,-1 0-1,1 1 1,0-1-1,-1 0 1,1 0-1,0 0 0,0 0 1,0 0-1,0-1 1,-1 1-1,1 0 1,0-1-1,0 0 0,0 1 1,0-1-1,0 0 1,1 0-1,-1 0 1,0 0-1,0 0 0,0-1 1,2 0-1,5 1-36,1-2 0,-1 1-1,0-1 1,0-1-1,13-4 1,-14 3-514,-1 0 1,1 0-1,-1-1 1,11-8-1,9-16-5967,-7 2-4077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70 11627,'0'0'2995,"3"-8"277,1-1-2288,-2 6-647,-1 0-1,1 0 1,-1-1 0,0 1-1,0 0 1,0-1 0,0 1-1,-1-1 1,1 1 0,-1-5-1,0 7-246,0 1 0,0-1-1,0 1 1,0-1 0,0 1 0,0-1-1,-1 1 1,1 0 0,0-1-1,0 1 1,0-1 0,0 1-1,-1 0 1,1-1 0,0 1 0,0 0-1,-1-1 1,1 1 0,0 0-1,0-1 1,-1 1 0,1 0-1,0-1 1,-1 1 0,1 0-1,-1 0 1,1 0 0,0-1 0,-1 1-1,1 0 1,-1 0 0,1 0-1,-1 0 1,1 0 0,-22 2 850,-15 14-770,27-8-114,-1 0 1,1 0 0,1 1 0,0 0-1,0 1 1,1 0 0,0 1-1,0-1 1,1 1 0,1 1 0,0-1-1,0 1 1,1 0 0,1 0 0,-6 26-1,10-37-54,0 1 0,0-1 0,0 0 0,0 1 0,0-1 0,0 0 0,0 1 0,0-1 0,1 0 0,-1 0 1,0 1-1,1-1 0,-1 0 0,1 0 0,-1 0 0,1 1 0,0-1 0,0 0 0,-1 0 0,1 0 0,0 0 0,0 0 0,0-1 0,0 1 0,0 0 0,1 0 0,2 1-58,-1 0 0,1-1 0,-1 0 0,1 0 0,-1 0 0,1 0 0,0 0 1,-1-1-1,6 1 0,3-1-848,-1-1 1,0 0-1,0 0 1,0-1-1,20-6 1,8-11-4607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70 8456,'2'-9'2609,"0"0"0,-1 0 0,-1 0 0,1-15 0,-1 18-1016,-1 5-1533,1 1 1,0 0-1,0-1 1,-1 1 0,1 0-1,0 0 1,0 0-1,-1-1 1,1 1-1,0 0 1,0 0-1,-1 0 1,1 0-1,0-1 1,-1 1-1,1 0 1,0 0-1,-1 0 1,1 0-1,0 0 1,-1 0 0,1 0-1,0 0 1,-1 0-1,1 0 1,0 0-1,-1 0 1,1 0-1,0 0 1,-1 1-1,1-1 1,0 0-1,-1 0 1,1 0-1,0 0 1,-1 1 0,1-1-1,0 0 1,-1 0-1,-14 8-25,7 1-49,1-1 1,0 1 0,1 1 0,-1-1-1,2 1 1,-1 0 0,1 0 0,1 1 0,0 0-1,1-1 1,0 1 0,0 0 0,1 1 0,0-1-1,1 0 1,1 1 0,0-1 0,1 15 0,0-25-36,-1 1 0,1-1 0,-1 0 0,1 0 0,-1 0 0,1 0 0,0 1 1,0-1-1,0 0 0,-1 0 0,1 0 0,0 0 0,0-1 0,0 1 0,0 0 1,0 0-1,1 0 0,-1-1 0,0 1 0,0-1 0,0 1 0,1-1 0,-1 1 1,0-1-1,1 0 0,2 1 0,40 0-925,-33-1 769,101-10-2484,-19 0-3537,-61 10 124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9449,'0'0'8141,"-8"1"-7047,5-1-987,0 1-1,0-1 0,0 1 1,1-1-1,-1 1 0,0 0 1,1 0-1,-1 0 1,1 1-1,-1-1 0,1 1 1,-1-1-1,1 1 0,-4 3 1,3 0 81,0-1 1,0 0-1,1 1 1,0-1-1,-1 1 1,2 0-1,-1 0 1,0 0-1,0 7 1,-4 15 372,-16 68 1321,-11 108-1,32-201-1874,1 0-1,0 0 1,-1 0-1,1 0 1,0 0-1,0 0 1,0 0 0,0 0-1,1 0 1,-1 0-1,1-1 1,-1 1-1,1 0 1,-1 0 0,1 0-1,0 0 1,0-1-1,0 1 1,0 0-1,0-1 1,0 1 0,1-1-1,-1 1 1,0-1-1,1 0 1,-1 1-1,1-1 1,0 0-1,-1 0 1,1 0 0,0 0-1,2 1 1,2-1 25,0-1-1,0 1 1,0-1 0,0 1-1,0-2 1,0 1 0,-1-1 0,1 0-1,0 0 1,6-2 0,4-2-292,0 0 0,0-2 0,0 0-1,15-9 1,25-21-7920,-38 21 920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8296,'0'0'15022,"9"-1"-13522,4-2-1220,0-1 1,0 0-1,0-1 0,-1-1 0,0 0 1,0 0-1,0-2 0,-1 1 0,0-1 1,0-1-1,11-12 0,112-121 804,-130 137-1009,20-22 338,29-46 1,-72 128-697,6-23 289,2-9-19,1 0 0,1 1 0,1 0 0,1 1 0,1-1 0,-3 36 0,9-60-93,0 1 0,0 0 0,0-1 0,0 1 0,0-1 1,0 1-1,0 0 0,1-1 0,-1 1 0,0-1 0,0 1 0,1 0 0,-1-1 0,0 1 0,1-1 1,-1 1-1,0-1 0,1 1 0,-1-1 0,1 1 0,-1-1 0,1 0 0,-1 1 0,2 0 1,-2-1-161,1 0 0,0 0 0,-1 0 1,1 0-1,0 0 0,-1 1 0,1-1 1,0-1-1,-1 1 0,1 0 0,-1 0 1,1 0-1,0 0 0,-1 0 0,1-1 1,0 1-1,-1 0 0,1 0 0,-1-1 1,1 1-1,-1 0 0,1-1 0,-1 1 0,1-1 1,-1 1-1,1-1 0,8-14-8179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152 372 16015,'0'0'6209,"-10"-2"-5248,-30-4-428,37 6-523,0 0-1,0 0 0,0 1 0,0 0 0,0-1 0,1 1 0,-1 0 0,0 0 1,1 0-1,-1 1 0,1-1 0,-1 1 0,1-1 0,0 1 0,-1 0 0,1 0 1,0 0-1,0 0 0,-3 5 0,-25 41 321,27-41-163,0 0 0,0 0-1,1 1 1,0-1 0,0 1 0,1 0 0,-1 9 0,2-17-156,1 1 1,-1 0 0,0-1-1,1 1 1,-1-1 0,0 1-1,1-1 1,-1 1 0,1-1-1,-1 1 1,1-1 0,-1 1-1,1-1 1,-1 1 0,1-1-1,-1 0 1,1 1 0,0-1-1,-1 0 1,1 0 0,0 0-1,-1 1 1,1-1 0,0 0-1,-1 0 1,1 0 0,0 0-1,-1 0 1,1 0 0,0 0-1,-1 0 1,1 0 0,0-1-1,-1 1 1,1 0 0,-1 0-1,1 0 1,0-1 0,-1 1-1,1 0 1,0-1 0,30-12 341,-21 4-298,-1 1 0,1-1 0,-2-1 0,15-20 0,17-18 12,-40 93-879,-3 29 49,3-73 742,0-1 0,0 0 0,0 0 1,0 0-1,0 1 0,0-1 0,0 0 1,0 0-1,0 0 0,0 1 0,0-1 0,0 0 1,0 0-1,0 0 0,0 1 0,0-1 1,0 0-1,0 0 0,0 0 0,0 1 0,0-1 1,1 0-1,-1 0 0,0 0 0,0 0 1,0 1-1,0-1 0,1 0 0,-1 0 0,0 0 1,0 0-1,0 0 0,0 0 0,1 0 1,-1 1-1,0-1 0,0 0 0,0 0 0,1 0 1,-1 0-1,0 0 0,0 0 0,1 0 1,-1 0-1,0 0 0,0 0 0,0 0 0,1 0 1,13-9-693,9-13-423,-10 2-352,-1 0-1,-1-1 1,-1 0 0,-1-1 0,-1 0-1,-1 0 1,6-30 0,4-55 856,-6 0 6135,-10 97-4559,-14 73 5372,1-14-5318,3 1 0,-5 70 0,14-104-864,-1-8-61,0 0 0,1 0 0,1 0 0,-1 0 1,1 0-1,0 0 0,1 0 0,0 0 0,0 0 0,1-1 0,0 1 0,7 12 0,-10-19-63,0-1 0,0 0 0,1 1 0,-1-1 0,0 1 0,0-1 0,0 0 0,1 1 0,-1-1 0,0 0-1,0 0 1,1 1 0,-1-1 0,0 0 0,0 1 0,1-1 0,-1 0 0,0 0 0,1 0 0,-1 1 0,1-1 0,-1 0 0,0 0 0,1 0 0,-1 0 0,0 0 0,1 0 0,-1 0 0,1 0 0,-1 0 0,0 0 0,1 0 0,-1 0 0,1 0 0,-1 0 0,0 0 0,1 0 0,-1 0 0,1 0 0,-1 0 0,0-1 0,1 1-1,-1 0 1,8-21 262,-5-27-101,-2 26-139,0 16-36,0 1 0,-1-1 0,1 0 0,-1 1-1,-1-1 1,1 0 0,-1 0 0,0 1 0,0-1 0,-1 1 0,0-1-1,-2-5 1,11 20-337,-6-7 338,0 0 0,0-1 0,0 1 1,0-1-1,1 1 0,-1-1 0,0 0 0,1 1 1,-1-1-1,1 0 0,0 0 0,-1 0 0,1 0 1,0 0-1,0 0 0,-1-1 0,1 1 1,0-1-1,0 1 0,0-1 0,0 1 0,3-1 1,10 1 37,0 0-1,0-1 1,0-1 0,28-5 0,-39 5-4,0 0 0,1 0 1,-1 0-1,0-1 0,1 1 0,-1-1 0,0 0 0,0 0 0,0 0 0,-1-1 0,1 0 0,-1 1 0,1-1 0,-1-1 1,0 1-1,0 0 0,0-1 0,0 1 0,-1-1 0,4-7 0,-6 11-11,1-1 0,-1 1 0,1-1 0,-1 1-1,0-1 1,1 1 0,-1-1 0,0 1 0,0-1 0,1 0 0,-1 1-1,0-1 1,0 1 0,0-1 0,0 0 0,0 1 0,0-1 0,0 0 0,0 1-1,0-1 1,0 1 0,0-1 0,0 0 0,0 1 0,0-1 0,0 1 0,-1-1-1,1 0 1,0 1 0,-1-1 0,1 1 0,0-1 0,-1 1 0,1-1-1,0 1 1,-1-1 0,1 1 0,-1 0 0,1-1 0,-1 1 0,1 0 0,-1-1-1,1 1 1,-1 0 0,0-1 0,1 1 0,-1 0 0,1 0 0,-1 0-1,0 0 1,1 0 0,-1-1 0,1 1 0,-1 0 0,0 0 0,1 1 0,-1-1-1,0 0 1,1 0 0,-1 0 0,1 0 0,-1 0 0,1 1 0,-1-1 0,0 0-1,1 0 1,-1 1 0,1-1 0,-2 1 0,-3 1-31,0 0 0,0 0 0,0 1 0,0 0-1,0 0 1,-6 5 0,7-4 4,0-1-1,0 2 1,1-1-1,-1 0 1,1 1-1,0 0 1,0 0-1,0 0 0,1 0 1,0 0-1,0 0 1,0 1-1,0-1 1,1 1-1,0-1 1,0 8-1,1-12-42,1 1-1,0-1 1,0 0-1,0 0 1,0 0-1,0 0 1,0 0-1,1 0 1,-1 0-1,0 0 1,0 0-1,1 0 1,-1-1-1,0 1 1,1-1-1,-1 1 1,1-1-1,-1 1 1,1-1-1,-1 0 1,1 0-1,-1 0 1,1 1-1,-1-2 1,1 1-1,-1 0 1,1 0-1,-1 0 1,4-2-1,47-7-2817,-35 2 1419,0-1-1,0-1 0,-1 0 0,0-1 0,0-1 0,-1-1 0,-1 0 0,0-1 1,12-14-1,-16 15 1112,0 0 0,-2 0 0,13-22 1,-13 10 3477,-8 24-3012,0-1 0,0 1-1,0 0 1,0 0-1,0 0 1,0-1-1,0 1 1,0 0 0,0 0-1,0 0 1,0-1-1,0 1 1,-1 0 0,1 0-1,0 0 1,0-1-1,0 1 1,0 0 0,0 0-1,-1 0 1,1 0-1,0-1 1,0 1 0,0 0-1,0 0 1,-1 0-1,1 0 1,0 0 0,0 0-1,0 0 1,-1 0-1,1 0 1,0 0 0,0 0-1,-1 0 1,1-1-1,0 1 1,0 1 0,0-1-1,-1 0 1,1 0-1,0 0 1,0 0 0,-1 0-1,1 0 1,0 0-1,-20 12 5106,6 3-6193,7-7 1288,0 1-1,1-1 1,0 2 0,0-1 0,1 0 0,0 1 0,1 0 0,0 0 0,0 1-1,1-1 1,-3 20 0,6-29-312,0-1 0,0 1-1,0 0 1,0 0 0,0-1 0,1 1 0,-1 0-1,0-1 1,0 1 0,0 0 0,1-1-1,-1 1 1,0 0 0,1-1 0,-1 1-1,0-1 1,1 1 0,-1-1 0,1 1 0,-1-1-1,1 1 1,-1-1 0,1 1 0,-1-1-1,1 1 1,0-1 0,-1 0 0,1 0-1,0 1 1,25-2 504,-20 0-391,0-1 0,0-1 0,0 1 0,0-1 0,11-7 0,-5 0-69,-1-1 0,1-1-1,-2 0 1,0 0 0,0-1 0,-1-1-1,-1 1 1,0-1 0,8-20 0,-3 0-35,-1-1 0,14-67 0,-52 148-356,3 33 574,21-71-205,1-1-1,0 0 1,0 0-1,1 1 1,0-1 0,0 1-1,1-1 1,0 0-1,2 9 1,-2-13-33,1-1 1,-1 0-1,1 0 0,-1 0 1,1 0-1,0 0 0,0 0 1,0 0-1,0-1 1,0 1-1,0 0 0,0-1 1,1 0-1,-1 0 0,0 0 1,1 0-1,-1 0 0,1 0 1,-1 0-1,1-1 0,-1 1 1,1-1-1,4 0 0,31 0-1484,-6-7-3459,1-12-3630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15022,'0'-1'168,"0"0"-1,0 1 0,0-1 1,0 1-1,1-1 1,-1 0-1,0 1 0,0-1 1,0 1-1,0-1 0,0 0 1,0 1-1,-1-1 1,1 1-1,0-1 0,0 0 1,0 1-1,-1-1 1,1 1-1,0-1 0,0 1 1,-1-1-1,1 1 1,0-1-1,-1 1 0,1-1 1,-1 1-1,1-1 0,-1 1 1,1 0-1,-1-1 1,0 2-58,0 0 1,1 0-1,-1 0 1,0 0-1,1 0 1,-1 0-1,1 0 1,0 0-1,-1 0 1,1 0-1,0 0 1,-1 1-1,1-1 1,0 0-1,0 0 1,0 0-1,0 3 1,-4 510 4420,5-345-3772,10-205 1088,-2 15-1484,101-295 192,-109 314-564,0 1 0,-1-1-1,1 0 1,0 0-1,0 0 1,0 0-1,0 1 1,0-1-1,1 0 1,-1 1-1,0-1 1,1 1-1,-1-1 1,1 1-1,-1 0 1,1 0-1,0 0 1,0 0 0,2-2-1,-3 4-6,1-1 1,-1 0-1,0 1 0,0-1 0,0 1 0,0-1 1,0 1-1,0-1 0,0 1 0,0 0 1,0-1-1,-1 1 0,1 0 0,0 0 0,0-1 1,-1 1-1,1 0 0,0 0 0,-1 0 1,1 0-1,-1 0 0,1 0 0,-1 0 0,1 0 1,-1 1-1,0-1 0,0 0 0,1 0 1,-1 0-1,0 0 0,0 0 0,0 2 0,2 9 2,-1-1 0,0 0 0,0 0 0,-1 1 0,0-1 0,-1 0 0,0 1 0,-1-1-1,0 0 1,-1 0 0,0 0 0,-1-1 0,-8 18 0,24-84 606,-2 27-464,0 0-1,-2 0 0,-1-1 0,-2 0 1,3-59-1,-8 89-229,1 1 86,-1-1-1,1 1 0,-1 0 0,1 0 0,-1-1 0,0 1 0,1 0 0,-1 0 0,0-1 0,0 1 0,0 0 0,0 0 0,1 0 0,-1 0 0,0-1 1,0 1-1,0 0 0,-1 0 0,1 0 0,0 0 0,-1 1 0,1-2 16,0 1-1,0-1 1,0 1-1,-1 0 1,1-1 0,0 1-1,0 0 1,0-1 0,0 1-1,0 0 1,0-1 0,0 1-1,0 0 1,0-1-1,1 1 1,-1-1 0,0 1-1,0 0 1,0-1 0,1 1-1,-1-1 1,0 1 0,1 0-1,-1-1 1,1 1 0,-1-1-1,0 1 1,1-1-1,-1 0 1,1 1 0,-1-1-1,1 1 1,0-1 0,-1 0-1,1 1 1,-1-1 0,1 0-1,0 0 1,-1 0-1,1 1 1,-1-1 0,1 0-1,0 0 1,10 2-274,-1-1 0,0 0 0,0-1 0,1 0 0,-1 0 0,0-1 0,1-1 0,10-2 0,84-27-9751,-77 22 4910,-2 0-1551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67 9769,'0'0'10213,"-9"0"-8153,3 1-1831,0 0-1,-1 0 0,1 1 0,0 0 1,0 0-1,0 0 0,1 0 1,-1 1-1,1 0 0,-1 1 1,1-1-1,0 1 0,0 0 1,0 0-1,1 0 0,-1 1 1,1 0-1,0 0 0,1 0 1,-1 0-1,1 0 0,0 1 1,0 0-1,1-1 0,-4 11 0,6-15-220,0-1 0,0 1 0,0-1 0,0 0 0,0 1 0,0-1-1,0 1 1,0-1 0,0 1 0,0-1 0,0 0 0,0 1 0,0-1-1,0 1 1,1-1 0,-1 0 0,0 1 0,0-1 0,0 1-1,1-1 1,-1 0 0,0 1 0,0-1 0,1 0 0,-1 1 0,0-1-1,1 0 1,-1 0 0,0 1 0,1-1 0,-1 0 0,0 0 0,1 1-1,-1-1 1,1 0 0,-1 0 0,1 0 0,-1 0 0,0 0-1,1 0 1,26-2 268,22-17 135,11-17-221,-49 27-186,1 1-1,0 1 0,0 0 0,1 1 0,0 0 1,0 1-1,0 0 0,18-3 0,-29 8-9,0 0-1,0 0 1,0 0 0,-1 0-1,1 1 1,0-1-1,0 1 1,-1-1-1,1 1 1,0 0-1,-1-1 1,1 1 0,-1 0-1,1 0 1,-1 0-1,1 1 1,-1-1-1,0 0 1,1 0-1,-1 1 1,0-1 0,0 1-1,0-1 1,0 1-1,0-1 1,0 1-1,-1 0 1,1-1-1,0 1 1,-1 0-1,1 3 1,-1-3 22,1 0-1,-1 0 1,1 0-1,0-1 1,-1 1-1,1 0 1,0 0 0,0-1-1,0 1 1,0 0-1,0-1 1,1 1-1,-1-1 1,0 1 0,1-1-1,-1 0 1,1 0-1,0 0 1,-1 0-1,1 0 1,0 0-1,-1 0 1,1 0 0,0 0-1,0-1 1,0 1-1,3 0 1,2-2 106,1-1 0,-1 1 0,1-1-1,-1 0 1,0-1 0,1 0 0,-2 0 0,1 0 0,0-1 0,-1 0 0,12-9 0,-13 8-158,1 1 0,0 0 0,0 0 0,0 1 0,0-1 1,1 1-1,-1 1 0,1-1 0,0 1 0,0 0 0,0 1 0,0 0 1,11-1-1,-16 5 17,-1 0 1,0 0-1,0 0 0,0 0 1,0 1-1,-1-1 0,1 0 1,-1 1-1,0-1 1,0 0-1,0 0 0,0 1 1,-2 3-1,2 0 56,0-6-19,1-1 1,-1 1 0,1-1 0,-1 1 0,1-1 0,-1 0 0,1 1 0,-1-1 0,1 0 0,-1 0 0,1 1 0,-1-1 0,1 0 0,-1 0 0,1 0-1,-1 0 1,1 1 0,0-1 0,-1 0 0,1 0 0,-1 0 0,1 0 0,-1-1 0,1 1 0,0 0 0,-1 0 0,1 0 0,-1 0 0,1 0-1,-1-1 1,1 1 0,-1 0 0,1-1 0,-1 1 0,1 0 0,-1-1 0,1 1 0,-1 0 0,1-1 0,25-13 318,12-15-214,-27 20-221,0 0 0,0 0 0,1 1 0,0 1 0,0 0 0,1 0 1,0 2-1,18-7 0,-30 12 84,0 0 0,-1 0-1,1 0 1,-1 0 0,1 0 0,0 0 0,-1 0 0,1 0 0,-1 1 0,1-1-1,-1 0 1,1 0 0,-1 1 0,1-1 0,-1 0 0,1 0 0,-1 1 0,1-1-1,-1 1 1,1-1 0,-1 0 0,1 1 0,-1-1 0,0 1 0,1-1 0,-1 1-1,0-1 1,0 1 0,1 0 0,-1-1 0,0 1 0,0-1 0,0 1-1,0-1 1,1 1 0,-1 0 0,0-1 0,0 1 0,0-1 0,0 1 0,-1 0-1,1-1 1,0 1 0,0-1 0,0 2 0,-8 38 214,4-20 31,8-19-166,0 0-1,0-1 1,0 0-1,0 1 1,0-2-1,0 1 1,0 0-1,0-1 1,-1 1-1,8-3 1,20-10 27,-25 10-272,0 0 1,-1 1 0,1 0 0,0 0 0,0 0-1,0 1 1,1 0 0,5-1 0,-11 3 21,0 0 1,0 0-1,0 0 1,0 0 0,0 0-1,-1 0 1,1 0-1,0 0 1,-1 0 0,1 0-1,-1 1 1,1-1-1,-1 0 1,0 0 0,1 1-1,-1-1 1,0 0-1,0 0 1,0 1 0,0-1-1,0 0 1,0 1-1,0-1 1,0 0 0,-1 0-1,1 2 1,-1 2-2928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201 190 4933,'1'-3'1002,"0"0"1,0 0 0,0 0 0,0 0 0,0 0 0,-1 0-1,0 0 1,1 0 0,-1 0 0,0 0 0,-1-6 0,0 7-646,1-1 0,-1 1 0,0 0 0,0 0 1,0 0-1,0 0 0,0 0 0,0 1 0,0-1 0,-1 0 1,1 0-1,0 1 0,-1-1 0,-2-1 0,1 1-201,0 0 0,-1 0 0,1 1 0,0-1 0,-1 1 0,0 0-1,1 0 1,-1 0 0,0 0 0,1 1 0,-1 0 0,0-1 0,0 1-1,1 1 1,-1-1 0,0 0 0,0 1 0,1 0 0,-1 0 0,-4 1 0,2 1-131,1 0 1,-1 0 0,1 0-1,-1 1 1,1 0 0,0 0-1,0 0 1,1 0 0,-1 1-1,1 0 1,0 0 0,0 0-1,1 0 1,-1 1 0,1 0-1,-3 8 1,1-3 26,0 1-1,1 0 1,1 0-1,0 0 1,0 0-1,1 0 1,0 19-1,2-29-40,0 0 0,0 0 0,0-1 0,0 1 0,1 0 0,-1 0 0,1-1-1,-1 1 1,1 0 0,-1-1 0,1 1 0,0-1 0,0 1 0,0-1 0,0 1-1,0-1 1,0 0 0,0 1 0,1-1 0,-1 0 0,0 0 0,1 0 0,-1 0 0,1 0-1,-1 0 1,1 0 0,-1 0 0,1-1 0,0 1 0,-1-1 0,1 1 0,0-1-1,-1 1 1,1-1 0,0 0 0,0 0 0,-1 0 0,4 0 0,2-1 49,-1 1 1,1-1 0,-1 0-1,1-1 1,-1 1-1,0-1 1,1 0-1,-1-1 1,8-4 0,2-3 26,-1-1 0,0 0 0,0-1 0,-1-1 1,-1 0-1,21-27 0,-27 31-60,-1 0-1,1-1 1,-2 0-1,1 0 1,-1 0-1,-1 0 1,0-1-1,-1 0 1,0 1 0,0-1-1,-1-1 1,1-15-1,-3 26-26,0 1-1,0 0 0,0 0 1,0-1-1,0 1 1,1 0-1,-1 0 0,0 0 1,0-1-1,0 1 0,0 0 1,0 0-1,-1-1 1,1 1-1,0 0 0,0 0 1,0-1-1,0 1 1,0 0-1,0 0 0,0 0 1,0-1-1,0 1 0,-1 0 1,1 0-1,0 0 1,0-1-1,0 1 0,0 0 1,-1 0-1,1 0 0,0 0 1,0 0-1,0 0 1,-1-1-1,1 1 0,0 0 1,0 0-1,0 0 1,-1 0-1,1 0 0,-10 7-111,-6 16-70,-1 42 86,16-60 99,0 1-1,1 0 1,-1-1 0,1 1-1,0-1 1,1 1 0,-1 0-1,1-1 1,3 10 0,-4-14 6,1 0 1,-1 0 0,1 0 0,0 0-1,-1 0 1,1 0 0,0-1 0,-1 1 0,1 0-1,0-1 1,0 1 0,0 0 0,0-1-1,0 1 1,0-1 0,0 1 0,0-1 0,0 0-1,0 1 1,0-1 0,0 0 0,0 0-1,0 0 1,0 1 0,0-1 0,0-1 0,0 1-1,0 0 1,0 0 0,0 0 0,1 0-1,-1-1 1,0 1 0,1-1 0,2 0 43,-1-1 0,1 1 1,-1-1-1,0 0 0,0 0 1,0 0-1,0 0 0,0 0 1,3-4-1,6-9 22,0 0 1,0-2-1,-2 1 0,0-2 0,-1 1 1,0-1-1,-2-1 0,0 1 0,6-27 1,-15 62-209,0 0 1,1 0 0,1 0-1,3 18 1,-1 14 137,-2-47 8,0 1 0,0 0 1,0 0-1,0-1 0,1 1 0,0 0 0,-1 0 0,1-1 0,0 1 0,0-1 1,0 1-1,0-1 0,1 1 0,-1-1 0,1 0 0,-1 1 0,4 2 1,-4-4-1,0-1 1,1 1-1,-1-1 1,0 0-1,1 1 1,-1-1-1,0 0 1,1 1-1,-1-1 1,0 0-1,1 0 1,-1 0-1,1 0 1,-1-1-1,0 1 1,1 0-1,-1-1 1,0 1-1,1 0 1,-1-1-1,0 0 1,0 1 0,0-1-1,1 0 1,-1 1-1,0-1 1,0 0-1,0 0 1,0 0-1,0 0 1,0 0-1,-1 0 1,1 0-1,0-1 1,0 1-1,0-2 1,10-13 32,-2 0 0,0-1 0,-1 0-1,0 0 1,-2-1 0,0 0 0,-1 0 0,0 0 0,1-25 0,-11 89-388,2 72 1,3-117 337,-1 1 1,1-1-1,0 0 1,0 1-1,1-1 1,-1 0-1,0 1 1,0-1-1,1 0 1,-1 1-1,0-1 1,1 0-1,-1 1 1,1-1-1,0 0 1,-1 0 0,1 0-1,0 0 1,0 0-1,0 0 1,0 0-1,0 0 1,0 0-1,0 0 1,0 0-1,2 1 1,-1-2-111,0 1-1,1-1 1,-1 0 0,1 1 0,-1-1 0,0 0-1,1 0 1,-1 0 0,1-1 0,-1 1 0,0-1-1,1 1 1,3-3 0,4-1-1328,0 0 0,0-1-1,0 0 1,-1-1 0,16-13 0,3-6-4062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4 376 4100,'-4'-4'12704,"8"-7"-7552,12-14-4403,-11 18 1124,4-8-910,49-75 1943,-51 81-2795,0-1 0,1 2-1,0-1 1,0 1 0,1 0 0,17-12-1,-25 20-111,-1-1-1,1 0 0,0 1 0,-1-1 0,1 1 1,0-1-1,0 1 0,-1-1 0,1 1 1,0 0-1,0-1 0,0 1 0,0 0 0,-1 0 1,1-1-1,0 1 0,0 0 0,0 0 0,0 0 1,0 0-1,0 0 0,-1 0 0,1 1 1,0-1-1,0 0 0,0 0 0,0 0 0,-1 1 1,1-1-1,0 1 0,0-1 0,0 0 1,-1 1-1,1-1 0,0 1 0,-1 0 0,1-1 1,0 1-1,-1 0 0,1-1 0,-1 1 1,1 0-1,-1-1 0,1 1 0,-1 0 0,0 0 1,1 0-1,-1 0 0,0-1 0,0 1 0,1 1 1,0 7 39,0-1 1,-1 1-1,1-1 1,-3 14-1,2-7 76,-6 109 873,21-133 129,-7-5-1074,0-1 1,-1 1-1,-1-1 0,0-1 1,-1 1-1,-1-1 0,0 0 1,-1 0-1,-1 0 0,0 0 1,-1-1-1,-1 1 0,-3-30 1,-6 24 171,6 13 66,22 2-139,4 3-396,-7 1-1050,0 0-1,-1-1 1,1-1-1,-1 0 1,25-13-1,-7-2-7646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139 191 11403,'2'-8'4030,"1"-8"-2004,0 0 0,-1-30 0,-2 44-1791,0-1-1,0 0 0,0 1 1,0-1-1,-1 0 1,1 1-1,-1-1 0,0 1 1,0-1-1,0 1 1,0-1-1,0 1 0,-3-4 1,3 5-184,0 1 1,0-1-1,0 1 1,0-1 0,0 1-1,0-1 1,-1 1-1,1 0 1,0 0-1,0-1 1,0 1-1,-1 0 1,1 0 0,0 0-1,0 0 1,-1 0-1,1 1 1,0-1-1,0 0 1,0 1 0,-1-1-1,1 0 1,0 1-1,0-1 1,0 1-1,0 0 1,0-1 0,0 1-1,0 0 1,0 0-1,0 0 1,-1 1-1,-3 3-33,-1 0 0,1 0 0,0 1-1,1 0 1,-1 0 0,1 0 0,0 0-1,0 1 1,-3 8 0,-22 66 199,26-68-184,-12 49 20,14-59-34,0-1 1,1 1 0,-1 0-1,1 0 1,0-1-1,0 1 1,0 0-1,0 0 1,1-1 0,-1 1-1,1 0 1,-1-1-1,1 1 1,0 0-1,0-1 1,0 1 0,2 2-1,-1-3 10,0-1 0,-1-1-1,1 1 1,0 0 0,0 0 0,-1 0-1,1-1 1,0 1 0,0-1 0,0 0-1,0 0 1,0 1 0,-1-1 0,1 0-1,0 0 1,0-1 0,0 1 0,0 0 0,0-1-1,0 1 1,-1-1 0,1 1 0,0-1-1,0 0 1,-1 0 0,1 0 0,0 0-1,-1 0 1,3-2 0,44-38 485,-31 23-376,-1-1-1,0-1 0,-2 0 0,0-1 0,-2-1 0,0 0 0,-1 0 0,-2-1 0,0-1 0,-2 0 0,9-42 0,-26 127-674,2-22-135,2 0 0,2 1 0,1 42 0,3-80 470,0 0 0,0-1 0,1 1 0,-1 0-1,1-1 1,-1 1 0,1-1 0,-1 1 0,1-1 0,0 1-1,0-1 1,0 1 0,0-1 0,0 1 0,0-1-1,0 0 1,0 0 0,0 0 0,1 0 0,-1 0 0,0 0-1,1 0 1,-1 0 0,1 0 0,-1 0 0,1-1-1,-1 1 1,1-1 0,-1 1 0,1-1 0,2 1 0,-1-1-409,1 0 0,-1 0 0,1 0 1,-1 0-1,1 0 0,0-1 0,-1 1 1,1-1-1,-1 0 0,0 0 0,1 0 1,-1-1-1,0 1 0,4-3 1,15-15-5054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85 275 11531,'0'0'9310,"-8"1"-8007,5-1-1233,0 1 0,1-1 0,-1 1 1,0-1-1,0 1 0,1 0 0,-1 0 0,0 0 1,1 1-1,-1-1 0,1 1 0,-1-1 1,-2 4-1,2-2 10,0 1 1,0 0-1,0 0 1,1 0-1,-1 0 1,1 0-1,0 0 1,1 1-1,-3 8 1,1-4 108,1-1 0,0 1-1,1 0 1,0 0 0,0-1 0,1 1 0,1 15-1,-1-22-141,1-1 0,-1 1 0,0-1 0,1 1-1,-1-1 1,1 1 0,-1-1 0,1 0 0,0 1-1,0-1 1,-1 0 0,1 1 0,0-1 0,0 0-1,0 0 1,1 0 0,-1 0 0,0 0-1,0 0 1,2 1 0,-1-2-10,1 1-1,-1-1 0,1 1 1,-1-1-1,0 0 1,1 0-1,-1 0 1,0 0-1,1-1 1,-1 1-1,1-1 1,-1 1-1,0-1 1,0 0-1,1 0 1,-1 0-1,3-2 1,3-2 60,1 0 0,-2 0 1,1-1-1,-1-1 0,0 1 0,0-1 1,-1 0-1,1-1 0,-2 1 1,1-1-1,6-12 0,2-9 13,24-59 1,-39 109-702,0 78 541,1-98-5,1 0-1,-1-1 1,0 1-1,0 0 1,1 0-1,-1 0 1,0 0-1,1 0 1,-1-1-1,1 1 1,0 0-1,-1-1 1,1 1-1,-1 0 1,1-1-1,0 1 1,0 0-1,-1-1 1,1 1 0,0-1-1,0 1 1,-1-1-1,1 0 1,0 1-1,0-1 1,0 0-1,0 0 1,0 0-1,0 1 1,0-1-1,0 0 1,-1 0-1,1 0 1,0 0-1,0-1 1,0 1 0,0 0-1,0 0 1,0 0-1,0-1 1,-1 1-1,1 0 1,0-1-1,0 1 1,0-1-1,-1 1 1,1-1-1,1 0 1,3-2-481,1 0 1,-1-1-1,0 1 1,0-1 0,7-8-1,-3 2-204,-2 0 0,1-1 0,-1 0 0,-1-1 0,0 0 0,0 0 0,-2 0 0,1 0 0,-1-1 0,3-24 0,2-47 394,-8-1 3791,-1 64-1847,-18 85 1413,9-15-2243,2 1 1,2 1 0,3 74 0,2-123-771,0-1 0,0 1 0,0-1 0,1 0 0,-1 1 0,0-1 0,1 1 0,-1-1 0,1 0 0,0 1 1,-1-1-1,1 0 0,0 1 0,0-1 0,0 0 0,0 0 0,0 0 0,0 0 0,0 0 0,0 0 0,2 1 1,7-4-453,-6-17-27,-4 13 480,-1 0 0,0 0 0,0 0 0,-1 0 0,0 0 0,0 0 0,0 1 0,-1-1 0,1 1 0,-1-1 0,0 1 0,-1 0 0,0 0 0,1 1 0,-10-9 0,6 5 696,0 1 0,1-2 0,0 1 0,-7-15 0,13 22-655,1 1 0,0-1 1,0 0-1,-1 1 0,1-1 0,0 1 1,0-1-1,0 1 0,0-1 0,-1 1 1,1 0-1,0 0 0,0-1 0,0 1 1,0 0-1,0 0 0,0 0 0,0 0 1,0 0-1,0 0 0,0 0 0,0 0 0,1 1 1,37-2-1688,-32 1 1169,132-1-12718,-104-3 5685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7015,'0'0'14029,"-10"1"-12855,6-1-1063,0 0 0,0 0 0,0 1 0,1-1-1,-1 1 1,0 0 0,0 0 0,1 0 0,-1 1 0,1-1-1,-1 1 1,1 0 0,0 0 0,0 0 0,0 0 0,0 0-1,0 1 1,0 0 0,0-1 0,1 1 0,-1 0 0,1 0-1,0 0 1,-3 6 0,1-2 179,0-1 0,1 1 1,0 0-1,0-1 0,0 1 0,1 1 0,0-1 1,0 0-1,1 1 0,-1 7 0,2-14-279,0-1-1,0 0 1,0 1-1,0-1 1,0 1-1,0-1 1,0 0-1,0 1 0,1-1 1,-1 1-1,0-1 1,0 0-1,0 1 1,0-1-1,1 0 1,-1 1-1,0-1 1,0 0-1,1 1 1,-1-1-1,0 0 0,0 1 1,1-1-1,-1 0 1,0 0-1,1 1 1,-1-1-1,0 0 1,1 0-1,-1 0 1,1 0-1,-1 0 1,0 1-1,1-1 0,-1 0 1,0 0-1,1 0 1,20-5 355,15-17 189,-26 11-516,0 0 0,-2 0 0,1 0 1,-1-1-1,-1-1 0,0 1 0,-1-1 0,7-20 0,-15 41-97,0 0 1,0 0-1,1 1 0,0-1 0,1 0 1,0 15-1,0-21-14,0 0 0,1 0 1,-1 1-1,1-1 0,-1 0 0,1 0 0,0 0 1,-1 1-1,1-1 0,0 0 0,1 0 1,-1 0-1,0-1 0,1 1 0,-1 0 0,1 0 1,-1-1-1,1 1 0,0-1 0,-1 1 1,1-1-1,0 0 0,0 0 0,0 1 0,0-2 1,0 1-1,1 0 0,-1 0 0,0-1 1,0 1-1,5 0 0,-1 0-770,0-1 0,0 0 0,-1 0 0,1 0-1,0-1 1,0 1 0,7-3 0,23-13-8201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49 8488,'1'-2'666,"0"0"-1,-1 0 0,1 0 1,-1 0-1,1 0 1,-1 0-1,0 0 1,1-1-1,-1 1 1,0 0-1,0 0 1,-1 0-1,1 0 1,-1-3-1,1 4-424,-1 0 0,1 0 0,-1 1 0,1-1 1,-1 0-1,0 0 0,1 0 0,-1 1 0,0-1 0,1 0 0,-1 1 0,0-1 0,0 0 0,0 1 0,0-1 1,0 1-1,0-1 0,1 1 0,-1 0 0,0-1 0,-2 1 0,-1 0-102,0-1 1,-1 1-1,1 1 1,0-1-1,-1 0 0,1 1 1,0 0-1,0 0 1,0 0-1,0 1 0,0 0 1,0-1-1,-4 4 1,2-2-68,-56 34 284,58-34-345,-1 0-1,1 1 1,0-1-1,0 1 1,0 0-1,1-1 1,-1 2 0,1-1-1,0 0 1,-4 8-1,7-11-6,0-1 0,0 1 1,0-1-1,0 0 0,0 1 0,0-1 0,0 0 0,1 1 0,-1-1 1,0 1-1,0-1 0,0 0 0,1 1 0,-1-1 0,0 0 0,0 0 1,1 1-1,-1-1 0,0 0 0,1 0 0,-1 1 0,0-1 0,1 0 1,-1 0-1,0 0 0,1 1 0,-1-1 0,0 0 0,1 0 0,-1 0 1,1 0-1,-1 0 0,0 0 0,1 0 0,-1 0 0,1 0 0,-1 0 1,0 0-1,1 0 0,0 0 0,26 0 105,-19-1-89,17 1-36,-4-1 4,0 1 0,31 5 0,-48-5 5,1 1 0,0 0 0,-1 0 0,1 1 0,-1-1 0,0 1 0,1 0 0,-1 0 0,0 0 0,0 1 0,0 0 0,0-1 0,-1 1 0,1 0 0,-1 1 0,6 5 0,-8-7 2,0-1-1,0 1 1,0-1 0,-1 1-1,1-1 1,0 1-1,-1-1 1,1 1 0,0 0-1,-1-1 1,0 1-1,1 0 1,-1-1-1,0 1 1,0 0 0,0 0-1,0-1 1,0 1-1,-1 0 1,1 0-1,0-1 1,-1 1 0,1 0-1,-1-1 1,-1 3-1,0-1 62,0 0 0,-1-1-1,1 1 1,-1 0-1,1-1 1,-1 0 0,0 1-1,0-1 1,0 0-1,-1-1 1,-4 3-1,-5 1 240,0 0 0,-1-1 0,1 0 0,-1-1 0,-18 1 0,30-4-315,-12 1 167,1 0 0,-1-1 1,-24-4-1,36 4-194,1 0 1,-1 0 0,0 0-1,1 0 1,-1 0 0,1-1-1,-1 1 1,1-1 0,-1 1-1,1-1 1,-1 1 0,1-1-1,0 0 1,-1 0 0,1 0-1,0 0 1,0 0 0,0 0-1,-1 0 1,1 0 0,0 0-1,0-1 1,1 1 0,-1 0-1,0-1 1,0 1 0,1 0-1,-1-1 1,0 1 0,1-1-1,0 1 1,-1-1 0,1 1-1,0-1 1,0 0 0,0 1-1,0-1 1,0 1 0,0-1-1,0 1 1,0-1 0,1 0-1,-1 1 1,2-3 0,-1 2-199,0 0 1,0 0 0,1 0 0,-1 0-1,1 0 1,0 0 0,-1 0-1,1 1 1,0-1 0,0 1 0,0-1-1,0 1 1,0 0 0,0 0-1,4-1 1,41-15-3545,-27 11 1541,16-6-2519,1-1-1164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35 139 15118,'0'0'8574,"-7"10"-7709,-18 32 218,24-41-1044,1 0-1,0-1 0,-1 1 1,1 0-1,0 0 1,0 0-1,0 0 1,0 0-1,0 0 0,0 0 1,0 0-1,0 0 1,0 0-1,0 0 0,1 0 1,-1 0-1,0 0 1,1 0-1,-1 0 0,1 0 1,-1 0-1,1-1 1,-1 1-1,1 0 0,-1 0 1,1-1-1,0 1 1,-1 0-1,1-1 1,0 1-1,0 0 0,0-1 1,-1 1-1,1-1 1,0 0-1,0 1 0,0-1 1,0 1-1,0-1 1,0 0-1,0 0 0,0 0 1,0 0-1,0 0 1,0 0-1,0 0 0,2 0 1,45 1 970,-47-1-968,7-1 59,-1 0 0,1 0 0,-1-1 0,0 0 0,0 0 0,0-1 0,0 0 0,0 0 0,0-1 0,-1 0 0,1 0 0,-1 0 0,0-1 1,0 0-1,-1 0 0,0 0 0,7-10 0,-6 7-23,0 0 1,-1 0-1,-1 0 1,1-1-1,-1 0 0,-1 0 1,0 0-1,0-1 1,-1 1-1,0-1 1,0 1-1,0-20 1,-2 28-80,0 1 0,0-1 0,0 0 0,0 0 0,0 1 1,-1-1-1,1 0 0,0 0 0,0 1 0,0-1 0,-1 0 1,1 1-1,0-1 0,-1 0 0,1 1 0,-1-1 0,1 1 1,-1-1-1,1 0 0,-1 1 0,1-1 0,-1 1 0,0 0 1,1-1-1,-1 1 0,0-1 0,1 1 0,-1 0 0,0-1 1,1 1-1,-1 0 0,0 0 0,0 0 0,1 0 0,-1-1 0,0 1 1,0 0-1,1 0 0,-1 0 0,0 1 0,0-1 0,1 0 1,-1 0-1,0 0 0,1 0 0,-1 1 0,0-1 0,0 0 1,1 1-1,-1-1 0,1 1 0,-1-1 0,0 0 0,0 2 1,-4 0-35,0 1 0,0 0 0,0 0 0,0 1 0,1-1 0,-6 6 0,-1 4-27,1 1 0,-15 23 0,23-34 20,0 0 1,0 0-1,1 0 0,-1 0 0,1 0 0,0 0 0,0 1 0,0-1 1,0 0-1,1 1 0,-1-1 0,1 1 0,0-1 0,0 0 1,0 1-1,0-1 0,1 1 0,-1-1 0,1 0 0,0 1 0,1 2 1,0-4-89,0-1 1,0 1 0,0-1 0,0 1-1,0-1 1,1 0 0,-1 0-1,0 0 1,0 0 0,1 0 0,-1-1-1,1 1 1,-1-1 0,0 1 0,1-1-1,-1 0 1,1 0 0,3 0-1,47-4-2572,-44 2 2069,0-1 0,0 1 0,0-2 0,0 1 0,0-1 0,-1-1 0,0 1 0,12-10 0,31-30-6861,-17 8-107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14446,'0'0'14093,"77"6"-13901,-34-12-96,-1-2-64,1 0-1121,-8 2-1569,-3-1-2083,-9-1-3971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8040,'0'0'12721,"-9"5"-11397,5-4-1197,1 1-1,-1 0 1,0 1 0,1-1 0,-1 1-1,1-1 1,0 1 0,0 0-1,0 0 1,0 1 0,1-1 0,-1 0-1,1 1 1,0 0 0,0-1 0,0 1-1,1 0 1,-1 0 0,1 0-1,0 0 1,0 0 0,-1 7 0,0 22 287,2-1 0,0 1 1,3-1-1,0 1 1,2-1-1,2 0 0,11 34 1,-18-64-392,0 0 1,1-1 0,-1 1 0,1-1-1,-1 1 1,1-1 0,-1 0-1,1 1 1,0-1 0,0 1 0,0-1-1,0 0 1,0 0 0,0 0-1,0 1 1,0-1 0,0 0 0,0 0-1,1-1 1,-1 1 0,0 0-1,1 0 1,-1 0 0,1-1 0,-1 1-1,1-1 1,-1 1 0,1-1-1,-1 0 1,1 0 0,-1 0 0,1 1-1,0-1 1,-1-1 0,1 1-1,-1 0 1,1 0 0,-1-1-1,1 1 1,-1 0 0,1-1 0,-1 0-1,3 0 1,-3 0-91,1-1 1,-1 1-1,0 0 0,1 0 0,-1-1 1,0 1-1,0-1 0,0 1 1,0-1-1,0 1 0,0-1 0,-1 0 1,1 1-1,0-1 0,-1 0 1,1 0-1,-1 0 0,0 1 0,0-1 1,0 0-1,0 0 0,0 0 0,0 0 1,0 1-1,0-1 0,-1 0 1,1 0-1,-1 0 0,1 1 0,-1-1 1,0 0-1,1 1 0,-1-1 1,0 0-1,0 1 0,-3-3 0,-3-4-736,0 0 0,0 0 0,-1 1 0,0 0-1,-1 1 1,1 0 0,-1 0 0,-1 1 0,-10-5-1,-17-6 749,-41-11 0,41 15 3142,62 7 4547,53-12-6740,-50 11-16,-27 6-883,126-33 1096,-115 29-1534,1 0 0,-2-1 1,1-1-1,0 0 0,-1 0 0,0-1 1,-1 0-1,10-9 0,-9-1-4329,-5 0-3358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1 901 10570,'0'0'8451,"15"-7"-7352,148-59 261,435-165 382,-590 228-1738,1157-377 344,-922 316 253,468-61-1,-769 112-5767,32 2-91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4548,'0'0'4314,"7"-7"-4330,23-19 10,-28 25 39,0 0-1,0 0 0,0 0 1,1 0-1,-1 0 0,0 0 1,1 0-1,-1 1 0,0-1 1,1 1-1,-1 0 0,1-1 1,-1 1-1,1 1 0,-1-1 1,1 0-1,-1 0 0,3 2 1,7-1 174,274-25 618,-99 4-1100,86 9 176,-145 9 150,0-5 0,176-34 0,-300 40 86,32-8 519,-34 9-476,-1-1 1,0 1-1,0 0 1,1-1 0,-1 1-1,0-1 1,0 1-1,1-1 1,-1 0 0,0 1-1,0-1 1,0 0-1,0 0 1,0 0 0,0 0-1,0 0 1,0 0 0,-1 0-1,1 0 1,1-2-1,-52 2-751,49 1 464,0 0-34,1 0 1,0 0-1,-1 0 1,1 0-1,-1 0 1,1 0-1,-1 0 0,1 0 1,-1 0-1,1 0 1,0 0-1,-1-1 1,1 1-1,-1 0 1,1 0-1,-1 0 0,1-1 1,0 1-1,-1 0 1,1 0-1,0-1 1,-1 1-1,1 0 0,0-1 1,-1 1-1,1-1 1,0 1-1,0 0 1,-1-1-1,-2-7-3697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559 398 3075,'-16'-8'855,"1"2"0,-2-1 0,1 2 0,-1 1 0,1 0 1,-1 1-1,-1 0 0,1 2 0,0 0 0,-22 1 0,36 1-841,1 0 0,0 0 0,0 0 0,-1 0 0,1 0 0,0 0 0,0 0 0,0 1 0,0-1 0,0 1 0,1-1 0,-1 1 0,0 0 0,1 0 0,-1 0 0,1 0 1,0 0-1,-1 0 0,1 0 0,0 0 0,0 1 0,-1 3 0,-16 63 229,14-48-168,-24 72 285,-4 0 0,-67 133 1,78-182 42,-54 139 125,66-157-508,2 0 0,1 1-1,1 0 1,1 0-1,-1 34 1,6-46-19,1 0-1,0-1 1,2 1 0,-1-1 0,1 1-1,1-1 1,1-1 0,13 26 0,9 8 54,33 43 0,-33-51 3,2-2-1,1-1 0,2-2 0,2-1 1,0-1-1,58 37 0,-60-48 30,1-1-1,0-2 1,2-2-1,0-1 1,0-2-1,1-1 1,1-2-1,51 7 1,110 0 74,264-9 1,-353-9-95,-65-1-66,0-3 0,0-1 0,0-2 0,-1-2 0,0-2 0,-1-2 0,72-33 0,-62 20-3,0-1 0,-3-3-1,0-2 1,-2-2 0,64-61-1,-84 67 16,-1-2 0,-2 0 0,0-1 1,-3-2-1,0 0 0,-3-2 0,0 0 0,-3-1 0,-1-1 0,-1 0 0,-3-1 0,-1 0 0,-2-1 0,-1 0 0,-2 0 0,-2 0 0,-4-63 0,-1 81 6,-1 1 0,-1-1-1,0 1 1,-2 0 0,-1 0-1,0 1 1,-2 0 0,-18-32 0,10 24 52,-2 1 1,-1 0-1,-1 2 0,-2 0 1,-27-23-1,-8 1 16,-1 3 0,-2 3-1,-2 2 1,-93-42 0,-333-118-86,374 164 84,-1 4 0,-163-22 0,214 45-43,-98 1 0,144 7-74,-1 1-1,1 1 1,-1 0-1,1 2 1,0 0-1,1 1 1,-1 1-1,1 1 1,-27 14 0,38-17-112,1 1 1,0-1 0,0 1-1,0 0 1,0 1 0,1-1-1,0 1 1,0 0 0,1 1-1,-1-1 1,-3 9 0,5-9-768,0 1 1,1 1-1,-1-1 1,1 0-1,1 1 1,-2 12 0,2 13-5913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8232,'0'0'566,"-11"13"106,-8 10-120,1 1 0,1 1 0,1 0 0,-17 37 0,7 4 1078,4 1 1,-26 132-1,40-149-1379,2 1-1,3 0 1,1 0 0,10 90 0,-4-115-160,2 1 1,0-1 0,2 0-1,0 0 1,14 26 0,-14-35-482,1-1 1,1 0 0,14 18 0,-16-25-804,-1 0 1,2-1-1,-1 0 1,1 0-1,18 11 0,7-3-6745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8936,'0'0'8376,"-7"10"-7618,-270 470 1869,269-470-6641,7-24 888,10-42-1813,-6 37 2780,3-34-3563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8296,'0'0'7591,"39"48"-7495,-12-33-32,7-2-544,2-4-1762,1-2-1122,-1-5-5604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9353,'0'0'7377,"9"-7"-6656,19-18-579,0-2 0,-2-1 0,-1-1 0,22-33 0,-75 125 1550,24-57-1612,-5 8 1,0 1 0,1 0 1,0 0-1,1 1 0,1 0 1,1 0-1,0 0 1,-3 21-1,8-36-124,0-1 0,0 1 0,0 0 0,-1-1 0,1 1 0,0 0 0,0-1 0,0 1 0,0-1 0,1 1 0,-1 0 0,0-1 0,0 1 0,0 0-1,0-1 1,1 1 0,-1 0 0,0-1 0,1 1 0,-1-1 0,0 1 0,1-1 0,-1 1 0,1-1 0,-1 1 0,1-1 0,-1 1 0,1-1 0,-1 1 0,1-1 0,-1 0 0,1 1 0,-1-1 0,1 0 0,0 0 0,-1 1 0,1-1 0,0 0 0,-1 0 0,2 0 0,0 0-284,0-1 0,0 1 0,0-1 0,0 1 0,0-1 0,-1 0 0,1 0 0,0 0 0,0 0 0,-1 0 0,1 0 0,0 0 0,2-3 0,18-19-4419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11275,'0'0'6876,"12"-4"-6455,7-4-370,-1 0 0,0-1 1,26-18-1,-37 23-36,0-1 1,-1 0-1,1 0 1,-1-1-1,0 1 1,-1-1-1,1-1 1,-1 1-1,0-1 1,-1 0-1,0 0 1,0 0-1,5-13 1,-16 29 380,1 0 0,0 0 0,1 1 0,-8 18 1,11-23-522,-6 44 393,7-48-357,1 0-1,0 0 1,0 1-1,0-1 0,0 0 1,0 0-1,1 0 1,-1 0-1,0 1 1,0-1-1,1 0 1,-1 0-1,1 0 0,-1 0 1,1 0-1,-1 0 1,1 0-1,0 0 1,-1 0-1,1 0 1,0 0-1,0-1 0,0 1 1,0 0-1,0 0 1,0-1-1,0 1 1,0 0-1,0-1 1,0 1-1,0-1 0,0 0 1,0 1-1,0-1 1,2 1-1,17-1-4351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12075,'0'0'8713,"61"8"-8649,-13-11-128,11-4-1666,0-4-1761,4 1-929,-8-2-1346</inkml:trace>
  <inkml:trace contextRef="#ctx0" brushRef="#br0" timeOffset="1">606 56 13068,'0'0'5221,"53"13"-5125,-29-14-320,6-11-961,7-4-1377,4-2-705,2-3-1442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 11243,'0'0'4591,"8"2"-2675,-1 1-1410,-1-1 1,1-1-1,-1 1 0,1-1 0,-1 0 1,13 0-1,-17-1-393,0-1 0,-1 1 0,1 0 0,0 0 0,-1-1 0,1 1 0,-1-1 0,1 1 0,-1-1 0,1 0 1,-1 0-1,1 1 0,-1-1 0,0 0 0,1 0 0,-1 0 0,0-1 0,0 1 0,0 0 0,0 0 0,0-1 0,0 1 0,0 0 0,0-1 0,-1 1 1,1-1-1,0 1 0,-1-1 0,1 1 0,-1-1 0,0 0 0,1 1 0,-1-1 0,0 0 0,0 1 0,0-1 0,0 1 0,0-1 0,-1-3 0,0 4-97,0-1-1,1 1 0,-1-1 1,0 1-1,0-1 0,1 1 0,-1-1 1,0 1-1,-1 0 0,1 0 1,0-1-1,0 1 0,-1 0 1,1 0-1,0 0 0,-1 0 0,1 0 1,-1 1-1,1-1 0,-1 0 1,1 1-1,-1-1 0,0 1 0,1-1 1,-1 1-1,0 0 0,1 0 1,-1 0-1,-2 0 0,-53 1-169,52 0 141,0 0 1,0 1 0,0 0-1,1 0 1,-1 0-1,1 0 1,-1 1 0,1 0-1,0 0 1,-1 0 0,2 1-1,-1-1 1,0 1-1,1 0 1,-1 0 0,1 0-1,0 0 1,1 1-1,-1-1 1,1 1 0,-2 4-1,3-6 16,0 0-1,0 0 1,0 0-1,0 0 1,0 0-1,1 0 1,0 0-1,-1 0 0,1 0 1,0 0-1,1 0 1,-1 0-1,0 0 1,1 0-1,0 0 1,0 0-1,0 0 1,0 0-1,0 0 0,0 0 1,1-1-1,-1 1 1,1-1-1,0 1 1,0-1-1,0 1 1,0-1-1,0 0 1,0 0-1,1 0 0,-1 0 1,1-1-1,-1 1 1,1-1-1,0 1 1,4 1-1,9 2-482,0 0 1,0-1-1,0 0 0,1-2 0,-1 0 0,1 0 1,17-2-1,23 0-5510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13645,'0'0'13768,"-10"10"-13774,-95 99 224,-49 48 1636,153-157-1881,1-1 1,0 0-1,-1 1 1,1-1 0,-1 0-1,1 0 1,0 1 0,0-1-1,-1 0 1,1 0-1,0 0 1,0 1 0,0-1-1,0 0 1,0 0 0,0 0-1,0 0 1,0 1 0,0-1-1,0 0 1,0 0-1,1 0 1,-1 1 0,0-1-1,1-1 1,4-31-975,4-9-227,-2 0 0,-2 0 0,0-45 0,-5 86 1613,4 24 586,-2-16-785,1-1 0,-1 0 1,1 1-1,1-2 0,-1 1 0,1 0 0,0-1 0,1 1 0,-1-1 0,1 0 0,0-1 0,0 1 1,7 4-1,7 2 378,0 0 0,36 15 0,-37-19-472,-1 1 0,0 1-1,-1 0 1,19 14 0,-20-3-902,-12-12-1714,-3 2-3287,0-2-7919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9257,'0'0'9481,"-20"30"-10955,40-48-2433,0-6-1827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84 7207,'6'-8'1265,"26"-33"831,-15 18 975,-8 11 4083,-39 50-6813,-2-2 1,-36 32-1,-5 5-185,42-40-88,1 1 0,1 1 1,2 2-1,-24 44 0,44-65-1217,13-23-1541,13-25-3133,-11-2-359</inkml:trace>
  <inkml:trace contextRef="#ctx0" brushRef="#br0" timeOffset="1">43 163 6150,'0'0'14990,"45"58"-14349,-6-43-289,9 0-288,8-3 0,-4 1-1473,-2-5-1954,-11-2-3172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11339,'0'0'7420,"9"-8"-7228,44-49-42,78-107-1,-131 164-148,0 0-1,0 0 1,0-1 0,0 1-1,0 0 1,0 0-1,0 0 1,0 0 0,1-1-1,-1 1 1,0 0-1,0 0 1,0 0 0,0 0-1,0 0 1,0-1-1,0 1 1,0 0 0,0 0-1,0 0 1,1 0-1,-1 0 1,0-1 0,0 1-1,0 0 1,0 0-1,0 0 1,1 0 0,-1 0-1,0 0 1,0 0-1,0 0 1,0 0 0,0 0-1,1 0 1,-1 0-1,0 0 1,0 0 0,0 0-1,0 0 1,1 0-1,-1 0 1,0 0 0,0 0-1,0 0 1,0 0-1,1 0 1,-1 0 0,0 0-1,0 0 1,0 0-1,0 0 1,1 0 0,-1 0-1,0 1 1,0-1-1,0 0 1,0 0 0,0 0-1,0 0 1,0 0-1,1 0 1,-1 1 0,0-1-1,0 0 1,0 0-1,0 0 1,0 20-7,-7 26 99,4-31-111,-2 2-146,1 0 0,1 0 0,1 0 1,0 0-1,1 0 0,1 1 0,2 21 0,-1-38 76,-1-1-1,0 1 1,0 0-1,1 0 1,-1 0-1,0 0 1,1 0-1,-1-1 1,1 1-1,-1 0 1,1 0-1,-1-1 1,1 1-1,-1 0 1,1-1-1,0 1 1,0 0-1,-1-1 1,1 1-1,0-1 1,0 1-1,-1-1 1,1 0-1,0 1 1,0-1-1,0 0 1,0 0-1,0 1 1,0-1-1,-1 0 1,1 0-1,0 0 1,0 0-1,0 0 1,0 0-1,0 0 1,0-1-1,0 1 1,0 0-1,0 0 1,-1-1-1,1 1 1,0 0-1,0-1 1,0 1-1,1-2 1,2 0-316,1-1 1,-1 0-1,0 0 0,0 0 1,0 0-1,0-1 0,3-3 1,17-29-3339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9257,'0'0'4126,"-5"13"-2935,4-9-1160,-13 29 544,2 1 0,1 1 0,2 0 0,1 1 0,-5 53-1,13-89-572,0 0 0,0 0 0,0 0-1,0 1 1,0-1 0,0 0 0,0 0-1,0 1 1,0-1 0,0 0-1,0 0 1,-1 0 0,2 1 0,-1-1-1,0 0 1,0 0 0,0 1 0,0-1-1,0 0 1,0 0 0,0 0-1,0 1 1,0-1 0,0 0 0,0 0-1,0 0 1,1 1 0,-1-1 0,0 0-1,0 0 1,0 0 0,0 0 0,1 1-1,-1-1 1,0 0 0,0 0-1,0 0 1,1 0 0,-1 0 0,0 0-1,0 0 1,0 0 0,1 0 0,-1 1-1,0-1 1,0 0 0,1 0-1,-1 0 1,0 0 0,0 0 0,0 0-1,1 0 1,-1-1 0,0 1 0,0 0-1,0 0 1,1 0 0,-1 0 0,0 0-1,0 0 1,1 0 0,-1 0-1,0-1 1,0 1 0,0 0 0,1 0-1,8-17-69,-5 6-42,0 0 0,0-1 0,2 1 0,-1 1 0,1-1 0,1 1 0,0 0 0,0 0 0,17-15 0,-1-3-701,12-26 571,-35 58-292,1 0-335,-1 0-1,0-1 0,1 1 1,-2 0-1,1 0 0,0 0 0,-1-1 1,0 1-1,-1 6 0,-15 11-2189,-1-3 3673,13-14 456,0 0 0,1 0 1,0 0-1,0 1 1,1 0-1,-6 9 0,7-11-859,1 0-1,1-1 0,-1 1 0,0 0 0,1 0 0,-1 0 1,1 0-1,0 0 0,0 0 0,0 0 0,1 0 1,-1 0-1,1 0 0,-1 0 0,1 0 0,0 0 1,0 0-1,2 3 0,3 6 239,0 0 1,1-1-1,0 1 0,0-1 0,2-1 1,-1 1-1,12 10 0,13 4-2657,1-9-4782,-19-12-2979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17809,'0'0'320,"10"46"-96,-10-18 257,4 4-161,3-4-224,2-6-256,3-5-1121,10-9-1121,8-8-545,4 0 32,0-8-1441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11243,'0'0'3715,"-5"71"-1024,-2-38-1538,1-4-417,6-5 193,0-11-192,11-5-577,12-8-192,6-10-384,14-14-1602,0-8-3043,5-3-3299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16912,'0'0'2819,"-34"48"-2179,34-36-480,9-4-608,13-7-2146,3-1-3268</inkml:trace>
  <inkml:trace contextRef="#ctx0" brushRef="#br0" timeOffset="1">224 223 18674,'0'0'1857,"-49"60"386,37-39-1603,7-4-288,5-8-127,5-7-225,18-2-801,11-7-1025,4-10-1825,1-5-3236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0 15086,'1'8'790,"21"97"3686,-2-12-914,15 184 1,-34-234-3314,-1 0 1,-3-1-1,-1 1 1,-2-1 0,-2 0-1,-1-1 1,-20 53-1,-9-3-407,-95 168 0,-78 71-7122,148-239-119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20 5189,'26'-20'14087,"-21"22"-8172,-16 13-4558,-186 237-498,180-236-679,16-16-228,1 1 1,0-1 0,0 0 0,-1 0-1,1 0 1,0 0 0,0 0 0,-1 0 0,1 0-1,0 0 1,0 0 0,-1 0 0,1 0-1,0 0 1,0 0 0,-1 0 0,1 0-1,0 0 1,0 0 0,-1 0 0,1 0-1,0 0 1,0 0 0,-1 0 0,1 0-1,0 0 1,0-1 0,-1 1 0,1 0-1,0 0 1,0 0 0,0 0 0,-1-1 0,1 1-1,0 0 1,0 0 0,0-1 0,-4-35-7706,3 23 4693,0-14-3623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11979,'0'0'12524,"-1"46"-11499,15-29-320,6 0-385,5-3-224,3-1-32,6-3-64,5-1-736,-5 0-898,6-2-992,-12 0-1186,-1-1-3747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11691,'0'0'11008,"3"11"-10506,12 42-592,-2 1 1,8 81 0,-11 36-4950,-21-181-5328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12748,'0'0'8931,"9"-1"-7505,-9 1-1382,9-2 336,0 1 1,0 0 0,0 1 0,0-1 0,14 3-1,-22-2-346,0 0 0,0 1 0,0-1-1,1 0 1,-1 1 0,0-1 0,0 1-1,0-1 1,0 1 0,0-1 0,0 1-1,0 0 1,0-1 0,0 1 0,-1 0-1,1 0 1,0 0 0,0 0 0,-1 0-1,1 0 1,0 0 0,0 1 0,-1 1-31,0-1 0,1 0 0,-2 0 0,1 0 0,0 1 0,0-1 0,-1 0 0,1 0 0,-1 0 0,1 1 0,-1-1 0,0 0 0,0 0 1,0 0-1,0 0 0,-1-1 0,-1 4 0,-5 6 85,-1 0 1,-1 0 0,-14 12-1,16-16 152,0 1 0,0-1 0,1 1 0,0 1 0,1-1 0,0 1 0,-8 14 0,14-22-216,0-1-1,0 0 1,0 1-1,0-1 1,-1 1-1,1-1 1,0 1 0,0-1-1,0 1 1,0-1-1,0 0 1,0 1 0,0-1-1,0 1 1,1-1-1,-1 1 1,0-1-1,0 1 1,0-1 0,0 0-1,1 1 1,-1-1-1,0 1 1,0-1 0,1 0-1,-1 1 1,0-1-1,0 0 1,1 1-1,-1-1 1,1 0 0,-1 1-1,0-1 1,1 0-1,-1 0 1,1 0 0,-1 1-1,0-1 1,1 0-1,28 4 258,32-10-501,22-17-4115,-56 12-589,-2 0-3829,-14 4-2073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15054,'0'0'9182,"10"-4"-7788,-9 4-1365,42-18 800,-42 17-795,1 0 0,0 0 1,-1 0-1,1 1 0,0-1 1,0 1-1,0-1 0,-1 1 0,1 0 1,0 0-1,0 0 0,0 0 1,0 0-1,-1 0 0,1 0 0,0 0 1,0 1-1,0-1 0,0 1 0,-1 0 1,1-1-1,0 1 0,-1 0 1,1 0-1,-1 0 0,1 0 0,-1 0 1,3 2-1,-3 0-17,0 0 1,0 0-1,0 0 0,0 1 0,0-1 1,-1 0-1,1 1 0,-1-1 1,0 1-1,0-1 0,0 0 1,0 1-1,-1-1 0,1 0 0,-1 1 1,0-1-1,0 0 0,0 0 1,-1 0-1,1 0 0,-1 0 1,-2 5-1,-6 4 157,1 0 1,-2 0 0,-20 19-1,-14 15 1469,45-46-1634,0 1 1,0-1 0,0 0 0,0 0 0,0 0 0,-1 1-1,1-1 1,0 0 0,0 0 0,0 1 0,0-1 0,0 0-1,0 0 1,0 1 0,0-1 0,0 0 0,0 0 0,0 1-1,0-1 1,0 0 0,0 0 0,0 1 0,0-1 0,0 0-1,0 0 1,0 0 0,0 1 0,0-1 0,0 0 0,0 0-1,0 1 1,1-1 0,-1 0 0,0 0 0,0 0 0,0 1-1,0-1 1,1 0 0,-1 0 0,0 0 0,0 0 0,0 1-1,1-1 1,-1 0 0,17 4 141,26-5-724,-39 1 424,30-4-1633,15 0-5457,-27 4-507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18546,'0'0'9513,"57"-6"-9353,-31-1-128,3 4-224,-2 3-897,-2 0-1058,-7 1-1888,-8 9-2884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16015,'0'0'9769,"59"7"-10986,-36-7-1473,4 0-898,-6 1-2017,-1 5 576</inkml:trace>
  <inkml:trace contextRef="#ctx0" brushRef="#br0" timeOffset="1">213 120 7399,'0'0'11243,"54"15"-10475,-43-15-287,1 0-449,1 0-577,1 0-1184,-1 0-2179,-1 0-2018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17 801,'0'0'24204,"8"0"-24199,29-4-1524,-6-5-2951,-30 8 3776,0 1 0,0 0 0,0-1 1,0 1-1,-1 0 0,1-1 0,0 1 0,0 0 1,0 0-1,0 0 0,0 0 0,0 0 0,0 0 1,0 0-1,0 0 0,0 0 0,0 0 0,0 0 1,1 1-1,-1 0 536,-1-1 1,1 1-1,-1-1 0,0 1 1,1 0-1,-1-1 0,0 1 1,1-1-1,-1 1 0,0 0 1,0-1-1,0 1 0,0 0 1,0-1-1,0 1 0,1 0 1,-1-1-1,-1 1 0,1 0 1,0-1-1,0 1 0,0 0 1,-18 51 8081,6-20-4309,12-31-3700,0-1 1,0 0 0,0 0-1,1 0 1,-1 0 0,0 1-1,0-1 1,0 0 0,0 0-1,0 0 1,1 0 0,-1 0 0,0 0-1,0 0 1,0 1 0,0-1-1,1 0 1,-1 0 0,0 0-1,0 0 1,0 0 0,1 0-1,-1 0 1,0 0 0,0 0-1,0 0 1,1 0 0,-1 0-1,0 0 1,0 0 0,0 0-1,0 0 1,1 0 0,-1-1-1,0 1 1,0 0 0,0 0-1,0 0 1,1 0 0,-1 0-1,0 0 1,0 0 0,0-1 0,7-5-7374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4292,'0'0'3534,"6"10"-2925,9 12-174,1 1 0,1-2 0,1 0 0,1-1 0,0-1 0,2-1 0,22 17 0,2-11 50,1-1 0,1-2 0,96 27 0,156 14-369,-224-45-11,-1 3 0,138 58 0,-124-43-89,123 32 0,-141-50 4,-1 4 0,0 2 0,-2 3 0,-1 4 0,-1 2 0,-2 2 0,66 49 0,-99-63 66,2-1 1,0-1-1,1-2 1,0-1 0,43 13-1,179 35 133,-125-34-317,9 13 108,-104-29-37,0-1-1,1-3 1,1 0-1,-1-3 1,57 4-1,-42-9-160,-20 0-205,-1-1 0,40-6 1,-60 5 331,0-1 1,0-1 0,-1 1 0,1-2 0,-1 0 0,0 0 0,0 0-1,0-1 1,0 0 0,15-13 0,-4 1 181,-12 13-124,-1-2 1,-1 1 0,1-1 0,-1 0 0,0 0 0,0-1 0,-1 0-1,9-13 1,-14 19-4,0 0 0,0-1 0,0 1 0,0 0 0,0-1 0,0 1 0,0 0 0,-1-1 0,1 1 0,0 0 0,-1-1 0,1 1 0,-1 0 0,0 0 0,1 0 0,-1 0 0,0-1 0,1 1 0,-1 0 0,0 0 0,0 0 0,0 1 0,0-1 0,0 0-1,0 0 1,0 0 0,0 1 0,-1-1 0,-1 0 0,-45-23 44,31 17-103,-25-18-219,2-1-1,1-2 1,-45-43-1,-55-39-29,85 74 331,2-1 345,-1 2-1,-2 3 0,-110-47 1,25 19 225,-206-119 1,-46-22 1045,214 118-1516,89 40 102,-159-55 0,213 88-211,-1 3-1,-1 1 1,1 1-1,-1 2 1,-61 3 0,-184 33 47,187-18-39,-138 3 0,182-19-12,35-1-2,-1 1-1,1 1 0,-1 0 1,1 1-1,0 1 0,-1 1 1,1 0-1,-19 7 0,34-10-56,0 1-1,-1-1 1,1 1-1,0 0 1,0 0-1,-1 0 1,1 0-1,0 0 1,0 0-1,0 0 1,0 0-1,0 0 0,0 0 1,1 0-1,-1 0 1,0 1-1,1-1 1,-1 0-1,0 3 1,2 17-4418,5-8-786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5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2826 405 3748,'-9'-2'3219,"-46"-10"-2142,9 3 175,-63-21 1,100 26-1208,1-1 0,0 0 1,0-1-1,0 0 1,0 0-1,1-1 0,0 0 1,1 0-1,-9-12 0,-27-26-23,23 30 0,0 1 0,-1 1-1,-1 1 1,0 1 0,0 0 0,-27-7 0,-142-38 87,138 42-115,-39-7 119,-1 4 0,-107-7 0,-188 15 386,328 11-410,0 3 1,0 2-1,1 3 0,0 2 1,0 3-1,2 3 0,0 1 1,1 4-1,1 1 0,1 3 1,1 2-1,2 3 0,1 1 1,-71 64-1,114-91-80,-177 173-10,164-157 84,0 0 0,2 2 0,0 0-1,2 1 1,1 0 0,-20 49-1,30-61-56,0 1-1,1 0 0,1 0 1,0 1-1,1-1 0,0 0 0,2 15 1,17 100 3,-11-93-15,-2 0-1,2 42 1,-8-37 10,-1-1 1,-2 1-1,-1-1 1,-18 64-1,17-84-3,-11 35-13,3 1 0,-13 103 0,26-144 29,0 0-1,1 1 1,0-1-1,1 0 1,1 1 0,0-1-1,2 0 1,-1 0-1,2 0 1,0-1-1,1 0 1,0 1 0,1-2-1,0 1 1,15 18-1,11 4 25,2-1 1,1-2-1,2-2 0,41 27 0,50 42-36,-33-12-92,-50-44-11,88 66-1,-113-97 104,0-1 0,1-2 0,0 0 0,1-1 0,0-1 0,0-1 0,1-1 0,47 6 0,8-6 195,111-5 1,-158-2-262,30-3 48,0-2 0,-1-3-1,0-2 1,80-27 0,-18-4 3,120-60-1,-90 25 5,-4-6 0,217-160 1,-319 208 16,-1-3 0,-1-1 0,-3-3 0,74-92 0,-91 99-12,-2-1 0,-2 0 1,-1-2-1,-2 0 0,-1-1 1,-2-1-1,16-70 0,-21 61 34,-1 0-1,-3-1 0,-2 1 1,-4-95-1,-3 123 76,-1 1 1,-1-1-1,-1 1 1,0 0-1,-1 1 1,-2 0-1,0 0 1,-1 0-1,-13-18 1,3 8-23,-1 1 0,-2 1 0,0 1 0,-44-37 0,19 25-47,-2 3-1,-1 2 1,-2 2 0,-105-44-1,48 33-52,-177-42-1,207 65-124,-1 4 0,-1 4 0,0 3 0,-140 5 1,168 6-408,1 3 1,0 2 0,0 2-1,0 3 1,2 2 0,0 2-1,0 2 1,-54 31 0,14 2-2812,8 0-1083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2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6406,'0'0'115,"0"1"0,0-1-1,-1 0 1,1 0 0,0 1-1,0-1 1,0 0 0,-1 0 0,1 1-1,0-1 1,0 0 0,0 0 0,0 1-1,0-1 1,0 0 0,-1 1 0,1-1-1,0 0 1,0 1 0,0-1 0,0 0-1,0 1 1,0-1 0,0 0 0,0 1-1,0-1 1,1 0 0,-1 1-1,0-1 1,0 0 0,0 0 0,0 1-1,0-1 1,0 0 0,1 1 0,-1-1-1,0 0 1,0 0 0,0 1 0,1-1-1,-1 0 1,0 0 0,0 0 0,1 1-1,-1-1 1,0 0 0,1 0 0,-1 0-1,0 0 1,0 0 0,1 0-1,-1 1 1,0-1 0,1 0 0,0 0-1,34 10 1201,46 1-791,497 1 2608,-486-14-3045,406-47 1318,-312 23-1379,-106 20-97,-50 5 331,-28 3 266,-13 1 387,-112 23-843,-246 39-482,116-46 487,-324-16 0,572-3-70,-14 0-16,1-1 0,-1-1 1,1-1-1,-29-8 1,110 8-3204,-4 3 2031,53 0-2782,114-14 0,-103-3-733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5765,'0'0'1773,"-11"2"-609,5-1-1014,-87 19 919,85-17-420,-1 0 0,1 0 0,0 1 1,0 0-1,-12 9 0,19-13-634,1 0 0,0 0 0,0 0 0,0 0 0,0 0 1,0 0-1,0 0 0,-1 1 0,1-1 0,0 0 0,0 0 0,0 0 1,0 0-1,0 0 0,0 0 0,0 0 0,0 0 0,0 0 1,0 1-1,0-1 0,-1 0 0,1 0 0,0 0 0,0 0 0,0 0 1,0 0-1,0 1 0,0-1 0,0 0 0,0 0 0,0 0 0,0 0 1,0 0-1,0 0 0,0 1 0,0-1 0,0 0 0,1 0 0,-1 0 1,0 0-1,0 0 0,0 0 0,0 0 0,0 1 0,0-1 0,0 0 1,0 0-1,0 0 0,0 0 0,0 0 0,0 0 0,1 0 1,-1 0-1,0 0 0,0 0 0,0 1 0,0-1 0,0 0 0,0 0 1,1 0-1,-1 0 0,14 2 186,25-1-425,-34-1 322,10 0-87,21-1 10,0 1 0,0 2 1,-1 1-1,1 2 1,-1 2-1,35 10 0,23 14 245,1-5 0,1-3 0,1-5 0,127 8-1,526-12 415,-143-7-447,-417 1-70,336 9 439,1-33-315,817-113 140,-1008 96-366,179-14 281,0 40-78,-289 29-257,30 2-181,-216-24-1203,1-1 0,-1-1 0,0-3 0,58-13 0,-24-3-4062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8872,'-6'-4'594,"3"2"-370,0 1 0,1 0 0,-1-1 1,0 0-1,1 0 0,0 1 0,0-1 0,-1-1 0,1 1 0,0 0 0,0 0 1,-2-5-1,7 6-197,-1 0 0,1 1 0,-1-1 0,1 0 0,-1 1 0,1 0 0,-1-1 0,1 1 0,0 0 0,-1 1 0,5-1 0,-1 1 12,36 1 294,-1 3 0,0 1 0,59 17-1,-48-10 270,84 10 0,-16-17 34,167-11 0,117-35 66,-236 21-620,39 0 386,1 9 0,313 25 0,-499-13-756,40 4 970,-46-2-1536,-16-4 793,0 1-1,0-1 1,0 0-1,0 0 1,0 1-1,0-1 1,0 0-1,0 0 1,0 1-1,0-1 1,0 0-1,-1 0 1,1 1-1,0-1 1,0 0-1,0 0 1,0 0-1,0 1 1,0-1-1,-1 0 1,1 0-1,0 0 1,0 0-1,0 1 1,-1-1-1,1 0 1,0 0-1,0 0 1,0 0-1,-1 0 1,1 0-1,0 0 1,0 0-1,-1 1 1,1-1-1,0 0 1,0 0-1,-1 0 1,1 0-1,0 0 1,0 0-1,-1 0 1,1 0-1,0-1 1,0 1-1,-1 0 1,1 0-1,-16 4-4950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67 269 9865,'0'0'2061,"-9"-4"293,-6-2-1330,-6-3 188,-1-4 2681,66-1-1262,-33 10-2464,-1-1-1,-1 0 0,1-1 0,-1 0 0,1-1 0,-2 0 0,1 0 1,13-16-1,2-5 144,27-42 0,-25 32-199,-26 37-116,1 0 1,-1 0-1,1 0 1,-1 0 0,1 0-1,-1 0 1,1 0-1,0 0 1,-1 1-1,1-1 1,0 0 0,0 0-1,-1 1 1,1-1-1,0 1 1,0-1 0,0 1-1,0-1 1,0 1-1,0-1 1,0 1 0,0 0-1,0 0 1,0-1-1,0 1 1,0 0 0,0 0-1,0 0 1,0 0-1,0 0 1,0 0-1,0 0 1,0 1 0,0-1-1,0 0 1,0 0-1,0 1 1,0-1 0,0 1-1,0-1 1,0 1-1,-1-1 1,1 1 0,0 0-1,0-1 1,0 1-1,-1 0 1,1 0-1,0-1 1,-1 1 0,1 0-1,0 2 1,5 7-53,0 0 0,-1 0 0,0 1 0,3 12 0,0-3 127,35 64-635,-39-78 132,0 0 0,1 0 0,0 0 0,0 0 0,0-1 0,0 0 0,1 0 0,0 0 0,0-1 0,10 5 0,16 2-4932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1753 3619,'-19'-5'1179,"-1"1"0,-29-3 0,-5 4-914,-104 8 1,-252 37 2553,409-42-2424,19-2 237,0 0 0,0-1 0,20-7 0,35-5 219,46 8-246,222 17 1,-83 1-530,930-9 1666,-652-3-1183,-343-6-481,1-9 1,-2-8 0,220-56 0,-237 41 294,216-51-50,-11-32-304,-315 96 50,0-3-1,-2-3 1,-2-2-1,-1-4 1,-1-2 0,99-89-1,-147 119-6,-1-1-1,0-1 1,-1 0-1,0 0 1,-1 0 0,0-1-1,-1-1 1,-1 1-1,8-22 1,-12 27-56,0 0 0,-1 0 0,0 0 0,0 0 0,0 0 0,-1-1 0,0 1 1,-1 0-1,0 0 0,0 0 0,-1 0 0,0 0 0,-1 0 0,1 0 0,-1 1 0,-1-1 0,1 1 1,-10-14-1,-8-7 3,-1 2 0,-2 0 1,0 1-1,-2 1 1,0 2-1,-2 1 0,-46-28 1,16 15-33,-1 4 0,-2 2 0,-64-20 1,-233-47-87,-7 31-300,179 33 238,-1459-162-1180,1512 188 1360,1 5 0,-1 6-1,1 5 1,-183 41-1,172-17-21,3 6 0,2 6 0,1 6 0,3 6 0,3 6 0,-218 145 0,288-165 12,1 2 0,2 3 1,-71 81-1,107-107-5,2 1 0,1 1 0,0 1 0,2 1 0,2 0 0,0 1 0,2 1 0,1 0 0,1 0 0,-10 50 0,19-65-29,0 0 1,1-1-1,0 1 0,1 0 0,1 0 1,1 0-1,0-1 0,0 1 1,2-1-1,0 1 0,0-1 1,1 0-1,1-1 0,0 1 0,1-1 1,1-1-1,0 1 0,0-1 1,1 0-1,1-1 0,0 0 1,1-1-1,22 18 0,9 2 86,1-2 0,2-2 0,1-1 0,0-3 0,90 30 0,258 52 316,-6-27-246,477 33 0,404-60 75,-719-63-3581,-284-15-2092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0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 3587,'-41'-5'7398,"-21"6"-5795,62 0-1591,1-1-1,-1 0 1,0 0 0,0 0 0,1 1-1,-1-1 1,0 0 0,0 0-1,1 1 1,-1-1 0,0 0 0,0 1-1,0-1 1,0 0 0,0 1 0,1-1-1,-1 0 1,0 1 0,0-1-1,0 0 1,0 1 0,0-1 0,0 0-1,0 1 1,0-1 0,0 1-1,0-1 1,0 0 0,0 1 0,0-1-1,-1 0 1,1 1 0,0-1 0,0 0-1,0 1 1,0-1 0,-1 0-1,1 0 1,0 1 0,0-1 0,-1 0-1,1 0 1,0 1 0,0-1 0,-1 0-1,1 0 1,0 0 0,-1 1-1,1-1 1,0 0 0,-1 0 0,1 0-1,0 0 1,-1 0 0,1 0-1,-1 1 1,30 13 681,2-3-558,1-2 0,0-2 0,0 0 0,47 2 0,138-3 1578,-89-5-214,1720 31 2120,-1010-28-2540,1311-23-807,-216-48 683,-1932 67-954,1259-22 383,-1205 22-224,-53 0-75,-32 0-112,-46 6-4968,29-1-2859,18-3-3597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4388,'0'0'4399,"7"2"-3972,54 17-123,-55-18-232,0 0 0,0-1 0,1 0 0,-1 0-1,0 0 1,1-1 0,-1 0 0,0 0 0,0 0-1,9-4 1,-9 3 22,0 0 0,0 0 0,0 1 0,0 0 0,0 0-1,1 1 1,-1 0 0,0 0 0,0 0 0,1 0 0,7 3 0,24 9 148,-26-7-176,1-1 0,0 0 0,1-1 0,-1 0 0,0-1 0,18 0 0,511-11 1242,-260 2-1088,-172 2 62,-21 4 265,-1 3 1,0 4-1,125 25 0,-92-10-405,0-6 1,198 0-1,115 18-71,-174-8-46,-67-20 44,331-36-1,12-1 244,396 2 312,-898 27-656,547-44 398,0 42 400,-365 22-720,140 3-17,-343-20-27,608 25 49,-428-2 328,-188-21-395,-1 0 0,0 0 0,1 1 0,-1-1 0,0 1 0,0 0 0,0 0 0,-1 1 0,1-1 0,-1 1 0,1 0 0,2 4 0,14 13-1169,15 6-5531,-32-24 2210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2787,'-10'4'1473,"-1"0"-1121,0-3-224,4 1 65,-2-2-65,4 0-128,3 0-288,-3 0-353,1-3-192,2-5 193,1 0 95,-5-1-352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4484,'0'0'1490,"0"3"-1170,0-1-178,0-1 1,0 1-1,0-1 1,0 1-1,0-1 0,0 1 1,0-1-1,-1 0 1,1 1-1,0-1 1,-1 1-1,1-1 0,-1 0 1,0 1-1,1-1 1,-1 0-1,0 0 1,0 0-1,0 0 0,0 1 1,0-1-1,0 0 1,0-1-1,0 1 0,0 0 1,0 0-1,-3 1 1,10-3-14,-1 1 1,1 0-1,-1 0 1,0 1 0,1 0-1,9 2 1,11 1-98,25 1 544,0 2 0,53 14-1,-12-2-396,-13-7-76,0-4 1,0-4-1,0-2 0,0-5 0,116-17 0,-63 8 67,231 9-1,-175 6 512,-25-2-493,356-10 179,-453 4-337,0 4 1,0 2-1,0 3 0,0 3 0,69 17 1,17 8 137,291 23 0,-74-16 218,95 5-179,313-41-143,177-83-71,-621 42-18,299-10 52,-376 32-54,376 2-10,1 36-16,-396-12 46,467 59 10,-553-50 5,-57-8 40,0-5 0,117-7 0,-203 0-533,-1 1-1,0-1 0,0 0 0,0 0 0,0-1 1,0 0-1,-1 0 0,1-1 0,9-4 0,-6-6-2882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7783,'0'0'614,"8"0"-566,37 5 31,-28-2 64,1-1-1,-1 0 0,0-1 0,1-2 1,-1 1-1,0-2 0,25-5 0,20-10-55,0 3-1,1 2 1,1 4-1,100-2 1,176-7 558,25 0 23,-9 29-59,-28-1-353,-198-9-331,421-15 1260,318-14-816,-399 76 134,-313-26-199,184 3-1,124-29-126,247 5 57,176 3 429,-521-6-616,193-29 770,-342 14-780,5-14 177,-217 29 18,35-7-893,-37 7 284,0 0-1,0-1 1,-1 1 0,1-1-1,-1 0 1,1 0-1,-1 0 1,0-1 0,1 1-1,-1-1 1,-1 1 0,1-1-1,3-4 1,12-23-4172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3523,'35'-11'1992,"20"-11"-765,1 3 0,76-16 1,-98 29-919,1 1 0,0 1 0,0 2 0,1 2-1,44 4 1,68 27 246,-6 0-191,119-16 84,-191-15-280,-1 3 0,0 3 1,98 21-1,-83-4 40,1-5 0,1-3 0,143 6 1,10-20 154,404-52 0,304-30-86,-154-20-209,-616 72-45,105-3 1186,345 5 0,-519 19 264,-61 4-1864,2 1-3499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52 354 6758,'0'0'38,"-8"4"101,-26 15-91,24-10 33,21-4-18,26-5 93,-33 0-99,36-2 114,-1-2 0,42-9-1,-40 5-108,68-3 0,59 11 170,-79 3 41,0-5 0,160-24 0,-53-12 213,335-22 0,181 11-406,-484 19 56,249-1 0,370-10 329,-183-5-97,-223 69-241,-137-2 723,-286-21-888,14 2-87,59-5 0,-82 2-255,-1 0 1,1 0-1,-1-1 1,0-1-1,0 1 1,0-1-1,0-1 1,0 0-1,0 0 1,-1 0-1,12-10 1,8-18-6043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98 150 609,'0'0'6859,"-9"-9"-6234,4 4-393,-30-28 159,32 30-116,0 1 0,0 0 0,0 0 1,0 0-1,-1 0 0,1 0 1,0 1-1,-1 0 0,1-1 0,-1 1 1,0 0-1,-4 0 0,7 1 94,13 9-97,-1-3-229,0-1-1,0 0 1,0-1-1,0 0 1,1-1 0,-1 0-1,23 2 1,88 2 47,-98-7-89,782 13 2466,562-44-1325,-358 10 426,-396 17-1428,35-36 443,-74 3 2000,-417 34-2305,-88 2-2873,-46 0-773,-4-6-2131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45 321 11691,'-25'3'115,"6"0"742,38-7-585,84-14-205,177-8-1,-59 26-24,422-26 178,309-25 672,-162 17-578,-605 17-303,942-52 336,-568 76 110,295-6 31,-285-45-222,26-2-41,204 72-123,392-37-97,-322 1 337,-471 47-210,48 1-227,108-35 57,-319-4 177,-189 3-26,56 10 1,-73-6-608,-1-3 0,1 0 0,0-1 1,0-2-1,0-1 0,32-6 1,-26-4-3650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130 217 2915,'-2'-8'267,"0"1"200,0 0-1,1-1 1,0 1 0,0-1 0,0 1 0,1-1 0,0 1 0,1-1 0,-1 1 0,2-1 0,-1 1 0,5-13-1,5-3 1063,-6 14-176,0 0 0,-1 0 0,0-1 0,-1 1 0,4-16 0,-7 25-1299,0-1 0,0 1 0,-1 0 0,1-1 0,0 1 0,0 0 0,0 0 0,0-1 0,-1 1 0,1 0 0,0 0 0,0 0 0,0-1 0,-1 1 0,1 0 0,0 0 0,0 0 0,-1-1 0,1 1 0,0 0 1,0 0-1,-1 0 0,1 0 0,0 0 0,-1 0 0,1 0 0,0 0 0,0 0 0,-1 0 0,1 0 0,0 0 0,-1 0 0,1 0 0,0 0 0,-1 0 0,1 0 0,0 0 0,0 0 0,-1 0 0,1 0 0,0 1 0,0-1 0,-1 0 0,1 0 0,0 0 0,0 0 0,-1 1 0,1-1 0,-17 8 374,7 0-360,0 1 1,1 0-1,0 0 0,0 1 1,1 0-1,0 1 0,1-1 1,0 2-1,1-1 1,0 1-1,-5 13 0,3-2 185,0 0 0,2 0 0,0 1 0,2 0 0,-2 27 0,5-47-239,1 1-1,0-1 1,0 1 0,0-1 0,0 1-1,1-1 1,-1 1 0,1-1-1,0 1 1,1-1 0,-1 0 0,1 0-1,0 0 1,0 0 0,0 0-1,0 0 1,1 0 0,0-1 0,0 1-1,4 3 1,-3-4-203,0-1-1,1 1 1,-1-1 0,1 0-1,0 0 1,-1-1 0,1 1-1,0-1 1,0 0-1,0-1 1,0 1 0,0-1-1,0 0 1,0 0 0,0 0-1,0-1 1,0 0 0,7-2-1,31-13-3451,0-10-2284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34 167 3171,'-29'-10'4587,"24"4"-2513,20-1-1918,-2 6-32,1 0 0,-1 1 1,1 0-1,-1 1 0,1 0 0,-1 1 0,0 1 0,0 0 1,21 8-1,-13-4-67,-1-2 1,38 6 0,412 21 3145,460 5-1799,-763-34-1293,471 15 701,249-34-176,-217 10 82,80-6-684,507-91 1071,-667 42-979,322-13 10,-757 73-160,20-1 4,236 27 0,-395-22-292,1 0 1,-2 2-1,1 0 1,0 1-1,19 10 1,-7-3-2481,-11-8-1681,-7-4-2910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4100,'0'0'8782,"-7"7"-7806,-18 22-84,25-28-869,0-1 0,0 0 0,0 1 0,0-1 0,0 1 0,0-1 0,0 0 0,0 1 0,0-1-1,0 1 1,0-1 0,0 0 0,0 1 0,0-1 0,0 1 0,0-1 0,1 0 0,-1 1 0,0-1 0,0 0 0,0 1 0,1-1 0,-1 0 0,0 1 0,0-1 0,1 0 0,-1 1 0,0-1 0,1 0 0,-1 0 0,0 0-1,1 1 1,-1-1 0,0 0 0,1 0 0,-1 0 0,0 0 0,1 1 0,-1-1 0,1 0 0,-1 0 0,0 0 0,1 0 0,-1 0 0,1 0 0,-1 0 0,0 0 0,1 0 0,26 2 449,-23-1-361,144 10 436,203 19-410,636 28 436,2-90 2969,124 28-2474,-901 12-2082,-260-9-4303,21-3-107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38 4644,'-107'-17'2934,"-165"-3"-1,272 20-2932,0 0 0,-1 0 0,1 0 0,0 1 0,0-1 0,-1 0-1,1 0 1,0 1 0,0-1 0,0 0 0,-1 0 0,1 1 0,0-1-1,0 0 1,0 1 0,0-1 0,0 0 0,0 1 0,0-1 0,0 0 0,0 1-1,-1-1 1,1 0 0,0 1 0,1-1 0,-1 0 0,0 1 0,0-1 0,0 0-1,0 1 1,0-1 0,0 0 0,0 0 0,0 1 0,1-1 0,-1 0 0,0 1-1,0-1 1,0 0 0,1 0 0,-1 1 0,0-1 0,0 0 0,1 0 0,-1 0-1,0 1 1,0-1 0,1 0 0,-1 0 0,0 0 0,1 0 0,12 15 65,0-4-51,1-2 0,0 0 0,0-1 0,1 0 0,0-1 0,0-1 0,31 9 0,118 17 74,-144-29-84,569 40 181,-408-37 12,476 18 915,813 48 1570,-704-44-2535,-582-34-74,0-8-1,208-44 0,-137 0 151,99-17 1869,-327 72-2032,19-3-346,-44 4-94,-27 2-203,-60-3-4148,30-2 1303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155 302 9353,'-15'-3'-203,"-125"-24"2733,226 23-2808,0-4-1,90-21 1,-145 23 254,65-7 53,154-4 1,99 23 528,27-1-236,-168-21 309,302-61 0,-300 39 308,286-16-1,-13 66-505,-125 1-1020,-250-13-2026,138-20-1,-95-5-3573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11563,'0'0'-384,"9"0"-38,1633-13 1046,-418 59 754,-1133-36-1169,678 80 1733,-7 39-901,-734-123-1281,169 41 722,-102-15-2042,-7 10-3784,-54-20-1959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97 1602,'-1'1'108,"-1"-1"0,1 0 1,0-1-1,-1 1 0,1 0 1,-1 0-1,1-1 0,0 1 1,-1 0-1,1-1 0,-1 0 1,1 1-1,0-1 0,0 0 1,-1 1-1,1-1 1,0 0-1,0 0 0,0 0 1,0 0-1,0 0 0,0 0 1,0-1-1,1 1 0,-1 0 1,-1-3-1,-6-37-1631,4 12 6751,4 29-5178,0-1 1,0 1-1,0 0 1,-1-1-1,1 1 1,0-1-1,-1 1 1,1 0-1,0-1 1,-1 1-1,1 0 1,0-1-1,-1 1 1,1 0-1,-1 0 1,1-1-1,-1 1 1,1 0-1,0 0 1,-1 0-1,1 0 1,-1-1-1,1 1 1,-1 0-1,1 0 1,-1 0-1,1 0 1,-1 0-1,1 0 1,-1 0-1,1 0 1,-1 1-1,1-1 1,-1 0-1,1 0 1,0 0-1,-1 0 1,1 1-1,-1-1 1,1 0-1,-1 0 1,1 1-1,0-1 1,-1 0-1,1 1 1,-1-1-1,0 1-58,0 0 0,0 0 0,0 0 0,0 0 0,0 0 0,0 0 0,0 0 0,0 0 0,0 0 0,1 0 0,-1 0 0,0 0 0,1 1 0,-1-1 0,1 0 0,-1 3 0,1-3 26,1 0 0,-1 0 0,1 0 0,0 0 0,-1 0 0,1 0 0,0 0 0,-1 0 1,1 0-1,0-1 0,0 1 0,0 0 0,0 0 0,0-1 0,0 1 0,0-1 0,0 1 1,0-1-1,0 1 0,0-1 0,1 0 0,-1 1 0,0-1 0,0 0 0,0 0 1,2 0-1,45 6 696,-29-4-535,78 9 1400,175 0-1,98-30-175,-146 5-614,-2 0-166,154-5 697,889 15-1053,-657 39-184,-35 0 0,300-24 81,578 3 67,-1016-23 324,-266 4 86,-147 8-97,-12-1-2546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4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1 192,'0'0'353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8 162 2723,'-1'-1'118,"0"1"1,1-1 0,-1 1 0,1-1 0,-1 1 0,1-1-1,-1 0 1,1 1 0,0-1 0,-1 1 0,1-1 0,0 0 0,-1 0-1,1 1 1,0-1 0,0 0 0,0 0 0,-1 1 0,1-1-1,0 0 1,0 0 0,0 1 0,0-1 0,0 0 0,1 0 0,-1 1-1,0-1 1,0-1 0,5-35 817,-3 22 746,-2 13-1649,0 1 1,0-1-1,0 0 0,0 1 0,1-1 1,-1 0-1,1 1 0,-1-1 0,1 0 1,0 1-1,0-1 0,-1 1 1,1-1-1,0 1 0,0 0 0,1-1 1,-1 1-1,0 0 0,0 0 1,3-2-1,0 0 141,0 1 0,0 0 0,0 0 0,0 1 0,1-1 0,-1 1 0,10-2 0,8 0 704,0 2-1,37 1 1,-35 1-648,218 1 368,349-11 1868,-97-20-1943,-15 28-463,-217 5 9,1798 5 763,-1352 7-773,259-5 37,202-3 465,-342-4-502,443 6-65,-123 11 17,674-8 31,-692-35-31,-556-26 465,-490 38-445,46 2-244,-129 9 150,1-1 0,-1 0 0,0 0 0,0 0 1,0 1-1,0-1 0,0 0 0,0 0 0,0 0 0,0 1 1,1-1-1,-1 0 0,0 0 0,0 1 0,0-1 0,0 0 1,0 0-1,0 1 0,0-1 0,0 0 0,0 0 0,0 0 1,-1 1-1,1-1 0,0 0 0,0 0 0,0 1 1,0-1-1,0 0 0,0 0 0,0 0 0,-1 1 0,1-1 1,0 0-1,0 0 0,0 0 0,0 0 0,-1 1 0,-2 1-386,0-1 0,0 1 0,0-1 0,0 0-1,0 1 1,0-1 0,-1-1 0,1 1 0,0 0 0,-1-1-1,1 0 1,0 1 0,-7-2 0,-32 2-4943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6118,'0'0'49,"0"1"-1,0-1 1,0 0 0,0 1-1,0-1 1,1 1 0,-1-1 0,0 0-1,0 1 1,0-1 0,1 1-1,-1-1 1,0 0 0,0 1 0,1-1-1,-1 0 1,0 1 0,1-1 0,-1 0-1,0 0 1,1 1 0,-1-1-1,1 0 1,-1 0 0,0 0 0,1 0-1,-1 1 1,1-1 0,-1 0 0,1 0-1,-1 0 1,0 0 0,1 0-1,-1 0 1,1 0 0,-1 0 0,1 0-1,0 0 1,25 0 218,-19 0-69,1711-56 1690,-928 15-515,778 46 68,-852 9-1131,1482 78 929,-1275-59-527,2-34 277,-656-1-896,833-54 604,-334 9-567,-212 41-109,80-4-5,690 3 16,146 37 348,-1123-46 4,0 0-91,-290 16-296,20-1-1040,-1 3-1,119 18 1,-173-15-469,0-2 0,0 0 0,42-2-1,-17-5-3302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4914 737 4516,'-2'-14'903,"-1"1"0,0 0 0,-1 0 0,-1 0-1,-8-18 1,5 17-874,-1 0 1,0 1-1,-1 0 0,0 0 1,-1 1-1,-1 0 0,0 1 0,0 1 1,-1-1-1,0 2 0,-1 0 0,-17-8 1,-39-18 438,-2 3-1,-1 3 1,-1 3 0,-83-16 0,-314-36 599,-262-38-752,330 46-294,147 39-32,-1 12 1,-328 16-1,487 9 2,1 4 1,-187 44-1,-178 96-24,402-127 50,1 4-1,2 1 0,0 4 1,-64 47-1,95-60-22,1 1 1,1 2-1,1 0 1,1 1-1,1 1 1,1 2 0,2 0-1,0 0 1,2 2-1,-20 43 1,31-58 6,0-1 1,2 0-1,-1 1 1,2-1-1,-1 1 1,2 0-1,0 0 1,0 0-1,1 0 1,1 0-1,0 0 1,1 0-1,4 17 1,-1-15 21,0-1 1,2 0-1,-1 0 1,2-1 0,0 1-1,0-2 1,1 1-1,1-1 1,0-1 0,0 0-1,14 11 1,7 3 42,1-1 0,1-1 1,1-2-1,1-2 0,1-1 0,49 18 1,236 58 152,-33-32-115,471 39-1,304-76 85,-327-87-119,-6-66 183,-692 120-227,422-99 121,-382 84-94,-1-4 0,-1-3 0,124-68 0,-178 84 7,0 0 1,0-1 0,-2-1 0,0 0 0,0-2 0,-2-1-1,28-35 1,-40 45-34,0 0 0,0-1 0,-1 1-1,0-1 1,-1 0 0,0-1 0,-1 1-1,0-1 1,-1 1 0,0-1 0,0 0-1,-1 0 1,-1 0 0,0 0 0,0 0-1,-1 0 1,0 0 0,-1 0 0,-1 0-1,-6-18 1,3 13-13,-2 1 0,0 0 0,-1 1 0,-1 0 0,0 0-1,0 1 1,-1 0 0,-1 1 0,0 0 0,-1 1 0,-1 1 0,-23-15 0,1 3 3,-1 2 1,-1 2 0,-78-27 0,28 19-55,0 5 0,-169-19 0,-186 16-1679,56 4-3493,203 1 53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66 9993,'0'0'10272,"-10"2"-9296,3-1-939,1 0-1,0 0 0,0 1 0,-1 0 0,1 1 0,1-1 0,-1 1 0,0 0 0,1 1 0,-1-1 1,1 1-1,0 0 0,1 1 0,-1-1 0,1 1 0,-1 0 0,1 0 0,1 0 0,-1 0 0,-3 9 0,4-9 160,0 1-1,1 1 0,-1-1 0,1 0 1,-1 10-1,3-15-152,0 0 0,-1 0 1,1 0-1,0 0 0,0 0 0,0 0 0,0-1 1,1 1-1,-1 0 0,0 0 0,0 0 0,0 0 1,1 0-1,-1-1 0,0 1 0,1 0 0,-1 0 1,1-1-1,-1 1 0,1 1 0,0-2-6,0 1-1,0-1 0,1 0 0,-1 1 1,0-1-1,0 0 0,0 0 1,0 0-1,0 0 0,0 0 1,0 0-1,0 0 0,0 0 0,0 0 1,0 0-1,0-1 0,0 1 1,0 0-1,0-1 0,0 1 1,2-2-1,3-1 64,1-1 1,-1 0-1,0-1 1,-1 1-1,1-1 0,-1 0 1,0 0-1,0-1 1,0 0-1,-1 1 0,0-2 1,0 1-1,3-8 1,-1 3 86,-1-1 0,0 0 1,-1 0-1,0 0 0,-1-1 1,3-21-1,-6 33-171,0-1-1,1 1 1,-1 0 0,0-1-1,0 1 1,0 0 0,-1 0-1,1-1 1,0 1 0,0 0-1,-1 0 1,1-1 0,-1 1-1,1 0 1,-1 0 0,-1-2-1,2 2-17,0 1 0,-1 0-1,1-1 1,-1 1 0,1 0-1,-1 0 1,0-1 0,1 1-1,-1 0 1,1 0 0,-1 0-1,1 0 1,-1-1 0,0 1-1,1 0 1,-1 0 0,1 0-1,-1 0 1,0 0 0,1 1-1,-1-1 1,1 0-1,-1 0 1,0 1 0,-2 0-103,1 0 1,-1 0-1,1 1 1,0-1 0,-1 1-1,1 0 1,0 0-1,0-1 1,0 1-1,1 1 1,-1-1-1,0 0 1,-2 4 0,-5 25-2293,9-30 2107,-1 0 0,1 0 0,0 0 0,0 0 0,0 0 0,0 0 0,0 0 0,0 0 0,0-1 0,0 1 0,0 0 0,0 0 0,0 0 0,1 0 0,-1 0 0,0 0 0,1 0 0,-1 0 0,1 0 0,-1-1 0,1 1 0,-1 0 0,1 0 0,0-1 0,-1 1 0,1 0 0,0-1 0,-1 1 0,1-1 0,1 2 0,11-1-6175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6:1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9961,'0'0'-1921,"5"-8"1782,1-1 169,-4 5-18,0 1 1,0 0-1,0-1 0,0 1 1,1 0-1,-1 0 0,1 0 0,0 1 1,0-1-1,6-3 0,-3 3 100,1 1 0,-1 0-1,1 0 1,0 1 0,0 0-1,0 0 1,0 0 0,0 1-1,13 1 1,17-2 245,116-18 590,285-18-506,-305 44-425,-1 5 0,191 44 0,-249-42-27,49 6 42,195 6 1,126-27 309,174 10 259,810 33 2629,-1362-44-2718,-45 0-408,0 1 0,-1 0 0,1 2 0,0 1 0,-1 0 0,1 1 0,31 10 0,-34-6-2123,-7-3-2847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8840,'0'0'10837,"1"12"-10148,0 287 2466,-1-297-3125,0 0-1,0 0 1,0 0 0,0 0-1,0 0 1,0 0 0,1 1-1,-1-1 1,1 0 0,0 0-1,-1-1 1,1 1 0,0 0-1,0 0 1,2 2 0,-3-3-3,1-1 0,0 1 1,-1-1-1,1 0 0,0 1 1,0-1-1,-1 0 0,1 0 1,0 1-1,0-1 0,-1 0 1,1 0-1,0 0 0,0 0 1,-1 0-1,1 0 0,0 0 0,0 0 1,-1 0-1,1-1 0,0 1 1,0 0-1,-1 0 0,1-1 1,0 1-1,1-1 0,4-3 109,-1 0-1,1 0 0,-1-1 1,0 0-1,0 0 1,0 0-1,5-7 0,31-54 71,-32 50-263,0 0 0,1 1 0,1 0-1,15-16 1,-25 30 50,-1 1-1,0-1 0,0 1 0,1-1 1,-1 1-1,0-1 0,1 1 0,-1 0 0,0-1 1,1 1-1,-1-1 0,1 1 0,-1 0 1,1-1-1,-1 1 0,1 0 0,-1 0 1,1 0-1,-1-1 0,1 1 0,-1 0 1,1 0-1,-1 0 0,1 0 0,-1 0 0,1 0 1,-1 0-1,1 0 0,0 0 0,-1 0 1,1 0-1,-1 0 0,1 0 0,-1 0 1,1 1-1,-1-1 0,1 0 0,-1 0 1,1 1-1,-1-1 0,1 0 0,-1 0 1,1 1-1,-1-1 0,0 1 0,1-1 0,-1 0 1,0 1-1,1-1 0,-1 1 0,0-1 1,1 1-1,-1-1 0,0 1 0,0-1 1,0 1-1,0-1 0,1 1 0,-1-1 1,0 1-1,0 0 0,0-1 0,0 1 0,0-1 1,0 1-1,-1 0 0,2 49 306,-2-38-198,1-1 113,-1 0 0,0 0 0,0 0 0,-1 0 0,-1-1 0,0 1 0,0-1 0,-9 18 0,10-24-95,0 0 1,-1 0 0,1 0 0,-1 0 0,0 0 0,0 0-1,0-1 1,-1 0 0,1 1 0,-1-1 0,0-1-1,1 1 1,-1 0 0,-1-1 0,1 0 0,0 0-1,0 0 1,-1-1 0,1 1 0,-1-1 0,0 0-1,-6 0 1,7 0-136,-54-1 156,55 0-234,0 0 0,0 0-1,0-1 1,-1 1 0,1-1-1,0 0 1,0 0 0,0 0-1,0 0 1,0 0 0,0-1-1,1 1 1,-1-1 0,-4-4-1,6 5-206,1 0 0,0 0 0,0 0-1,0 0 1,0 0 0,0-1-1,0 1 1,0 0 0,0 0 0,1 0-1,-1 0 1,0 0 0,1 0-1,-1 0 1,0 0 0,1 0 0,0 0-1,-1 0 1,1 0 0,0 0-1,-1 0 1,1 0 0,0 1-1,0-1 1,-1 0 0,1 0 0,0 1-1,0-1 1,0 1 0,0-1-1,2 0 1,2-3-1043,15-14-4677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2530,'0'0'20398,"0"13"-19682,-7 247 2951,7-260-3663,0 1 0,0-1 0,0 1 0,0-1 0,0 0 0,1 1 0,-1-1 0,0 0 0,0 1 0,0-1 0,1 0 0,-1 0-1,0 1 1,0-1 0,1 0 0,-1 0 0,0 1 0,0-1 0,1 0 0,-1 0 0,0 0 0,1 1 0,-1-1 0,0 0 0,1 0 0,-1 0 0,0 0 0,1 0 0,-1 0 0,0 0 0,1 0-1,-1 0 1,0 0 0,1 0 0,-1 0 0,1 0 0,-1 0 0,0 0 0,1 0 0,-1 0 0,0 0 0,1-1 0,-1 1 0,0 0 0,1 0 0,-1 0 0,1-1 0,17-8 73,4-9-24,-17 13-95,1 0 1,-1 0 0,1 1-1,0 0 1,0 0 0,0 0-1,0 1 1,1 0 0,-1 0-1,1 1 1,0 0 0,0 0-1,0 0 1,0 1 0,12-1 0,-17 2 41,-1 1 0,1-1 1,0 1-1,-1-1 0,1 1 1,-1 0-1,1 0 1,-1-1-1,1 1 0,-1 0 1,0 0-1,1 1 1,-1-1-1,0 0 0,0 0 1,0 1-1,0-1 1,0 0-1,0 1 0,0-1 1,-1 1-1,1-1 1,0 1-1,-1 0 0,1-1 1,-1 1-1,0-1 0,1 1 1,-1 0-1,0 0 1,0-1-1,0 1 0,0 0 1,0-1-1,-1 4 1,0 1 34,1-1 1,-1 1-1,0-1 1,0 1 0,0-1-1,-1 0 1,0 1-1,0-1 1,0 0 0,-5 6-1,2-4 72,0-1 0,0 0 0,-1 0-1,0 0 1,0-1 0,-1 1 0,1-2-1,-1 1 1,0-1 0,0 0 0,-1 0-1,1-1 1,-1 0 0,0 0 0,0-1 0,0 0-1,0 0 1,0-1 0,-11 1 0,18-2-211,1-1 0,-1 1 0,1 0 1,-1 0-1,1 0 0,-1-1 0,1 1 1,-1 0-1,1 0 0,-1-1 0,1 1 1,-1 0-1,1-1 0,-1 1 0,1-1 1,-1 1-1,1-1 0,0 1 0,-1-1 1,1 1-1,0-1 0,-1 1 0,1-1 1,0 1-1,0-1 0,0 1 0,0-1 1,-1 0-1,1 1 0,0-1 0,0 1 1,0-1-1,0 1 0,0-1 0,0 0 1,8-22-6834,6 7 109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17553,'0'0'8424,"49"0"-8264,-26-5-320,-1 0-1570,1-6-1922,-6-2-3362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16143,'0'0'4196,"0"55"-2915,7-26-448,6 8-352,1 1-417,2-3 0,-2 1-192,2-4-481,-4-3-416,-3-8-1025,-7-7-1633,-2-6-1442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2 133 13389,'0'0'9945,"-1"-10"-8872,1 7-1032,-1 1 1,1-1-1,0 0 0,1 1 0,-1-1 0,0 0 1,1 1-1,-1-1 0,1 0 0,0 1 0,0-1 1,0 1-1,0-1 0,0 1 0,1-1 1,-1 1-1,4-4 0,0 2 3,0 0 0,0 0-1,0 1 1,0 0 0,1 0 0,0 0 0,-1 1-1,1 0 1,7-2 0,25-8 192,68-11 0,-93 21-237,1 0 1,0 1-1,1 0 0,-1 2 0,0-1 0,0 2 0,0 0 0,20 6 0,-29-6-10,0 0 0,0 1 0,0 0 0,-1 0 1,0 0-1,1 1 0,-1-1 0,0 1 0,-1 0 0,1 0 0,-1 0 0,0 1 0,0-1 0,0 1 0,0 0 0,-1 0 0,0 0 0,0 0 0,0 0 0,-1 0 0,2 9 0,0-1 50,-1 1 0,-1 0 0,0 0-1,0 1 1,-2-1 0,0 0 0,-3 19 0,2-26 81,-1 0 1,0-1 0,0 1-1,-1 0 1,1-1 0,-1 0-1,-1 0 1,1 0 0,-1-1-1,0 1 1,0-1 0,-1 0-1,1 0 1,-1-1 0,0 0-1,0 0 1,-1 0 0,-9 3-1,0 1 54,0-1-1,-1-1 1,0-1-1,0 0 1,0-1-1,-27 2 1,5-8-921,39 2 531,-1 0 1,0-1 0,0 1-1,1-1 1,-1 1-1,0-1 1,1 1 0,-1-1-1,1 0 1,-1 1-1,1-1 1,-1 0 0,1 1-1,-1-1 1,1 0-1,0 0 1,-1 1 0,1-1-1,0 0 1,0 0-1,0 0 1,-1 1 0,1-1-1,0 0 1,0 0-1,0 0 1,0 0 0,0 1-1,1-1 1,-1 0-1,0 0 1,0 0 0,0 1-1,1-1 1,-1 0-1,0 0 1,1 1 0,-1-1-1,1 0 1,-1 0-1,1 1 1,0-2 0,13-18-8289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10666,'0'0'9545,"-1"7"-8381,-6 45-578,1-8 35,-1 45 0,7-74-662,0-1 0,1 1 0,1-1 0,0 1 0,1-1 0,1 0 0,7 19 0,-10-31-243,5 16-1494,-7-13-1989,-8-8-3867,-9-11 1745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82 199 4548,'0'0'7634,"3"-11"-4997,-2 6-2298,2-7 850,0 0 0,-1 0-1,0 0 1,-1-1-1,0 1 1,-2-25-1,1 37-1111,0-1 0,0 0 0,0 1-1,0-1 1,0 0 0,0 1 0,-1-1 0,1 0-1,0 1 1,0-1 0,0 1 0,-1-1 0,1 1-1,0-1 1,-1 0 0,1 1 0,-1-1 0,1 1 0,-1-1-1,1 1 1,-1 0 0,1-1 0,-1 1 0,1-1-1,-1 1 1,1 0 0,-1 0 0,0-1 0,1 1-1,-1 0 1,-1 0 0,-18 10 743,-13 30-665,27-28-128,1 1 0,0 0 0,-4 23-1,7-30-24,1 0 0,0-1 0,0 1-1,1 0 1,0 0 0,0 0-1,0 0 1,1 0 0,-1 0-1,2-1 1,1 8 0,-3-12 6,1 1 0,0-1 0,0 0 0,0 0 0,-1 0 0,1 0 1,0 0-1,0 0 0,0 0 0,1 0 0,-1 0 0,0 0 0,0 0 0,0-1 0,1 1 0,-1 0 0,0-1 0,1 1 1,-1-1-1,1 0 0,-1 1 0,0-1 0,1 0 0,-1 0 0,1 0 0,-1 0 0,1 0 0,-1 0 0,1 0 0,-1 0 1,0-1-1,1 1 0,-1-1 0,0 1 0,1-1 0,-1 1 0,0-1 0,1 0 0,1-1 0,2-1 117,1 0-1,-1-1 1,0 0-1,1 0 0,-2 0 1,1-1-1,6-7 0,-5 2-67,1 0-1,-2 0 0,1-1 1,-2 0-1,1 0 0,-1 0 0,-1 0 1,0-1-1,-1 1 0,0-1 0,-1 0 1,1-18-1,-2 29-54,0 0-1,0 0 1,0 1 0,1-1-1,-1 0 1,0 0 0,0 0-1,0 1 1,0-1 0,0 0-1,-1 0 1,1 0 0,0 1-1,0-1 1,0 0 0,-1 0-1,1 1 1,0-1 0,-1 0-1,1 1 1,-1-1 0,1 0-1,-1 1 1,1-1 0,-1 0-1,1 1 1,-1-1 0,1 1-1,-1-1 1,0 1 0,1-1-1,-1 1 1,0 0 0,0-1-1,1 1 1,-1 0 0,0 0-1,0-1 1,1 1 0,-2 0-1,0 0-10,1 1-1,0-1 0,-1 1 1,1 0-1,0-1 0,0 1 0,-1 0 1,1 0-1,0 0 0,0 0 1,0 0-1,0 0 0,0 0 0,1 0 1,-1 0-1,0 0 0,0 1 1,1-1-1,-1 0 0,1 1 0,-1-1 1,0 2-1,-1 8-4,-1 1 0,2-1-1,0 1 1,0-1 0,2 23 0,-1-33 16,0 0 0,0-1 0,0 1 0,0-1 0,0 1 1,0-1-1,0 1 0,0 0 0,0-1 0,0 1 1,0-1-1,0 1 0,1-1 0,-1 1 0,0-1 0,0 1 1,1-1-1,-1 1 0,0-1 0,1 1 0,-1-1 0,1 1 1,-1-1-1,0 0 0,1 1 0,-1-1 0,1 0 0,-1 1 1,1-1-1,-1 0 0,1 0 0,1 1 0,17-9 324,15-24 344,-21 8-449,17-46-1,-20 47-469,-13 160 223,3-136 33,-1 0 0,1-1 0,0 1 0,0 0 0,0 0 0,0 0 0,0-1 0,0 1 0,0 0 0,0 0 0,0-1 1,1 1-1,-1 0 0,0 0 0,0-1 0,1 1 0,-1 0 0,0 0 0,1-1 0,-1 1 0,1-1 0,-1 1 0,1 0 0,-1-1 0,1 1 0,-1-1 0,1 1 0,-1-1 1,1 1-1,0-1 0,-1 0 0,2 1 0,0-1 21,-1 0 1,1 0 0,0-1 0,-1 1-1,1-1 1,-1 1 0,1-1 0,-1 0-1,1 0 1,-1 1 0,1-1 0,-1 0-1,0 0 1,2-2 0,38-42 529,-32 29-502,0-1-1,9-28 0,0 2-189,-14 126-1916,-4-77 1766,0 0 1,1-1-1,0 1 0,0-1 0,1 1 0,-1-1 0,4 8 0,-4-12 66,-1 0-1,1 0 1,-1-1-1,1 1 1,-1 0-1,1 0 0,0 0 1,0 0-1,-1-1 1,1 1-1,0 0 1,0-1-1,0 1 1,-1 0-1,1-1 1,0 1-1,0-1 1,0 0-1,1 1 1,0-1-175,-1 0 1,0 0 0,0 0-1,0-1 1,1 1 0,-1 0-1,0-1 1,0 1 0,0-1-1,0 1 1,0-1 0,0 1-1,0-1 1,0 0 0,0 0-1,0 1 1,0-1 0,0 0-1,0 0 1,-1 0 0,2-1-1,10-17-6958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12908,'0'0'8323,"0"10"-7101,-3 70 734,1-38-1347,1 0 0,2 0 1,1-1-1,14 64 0,-16-104-650,18 51-128,-3-28-2238,-14-23 1977,0 0 0,0 0 0,0 0 0,0 0 0,0-1 0,0 1-1,0 0 1,0-1 0,0 1 0,0-1 0,0 1 0,0-1-1,1 0 1,-1 1 0,0-1 0,2 0 0,3-2-4924,1-11-1917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5958,'0'0'1537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9449,'9'-9'-97,"-1"-3"4467,-11 8 618,-13 9-1485,9-1-3284,1-1 0,0 1 0,0 0 0,1 1-1,-1 0 1,1-1 0,0 2 0,0-1 0,1 1 0,-1-1 0,1 1 0,1 0-1,-1 1 1,1-1 0,0 1 0,0-1 0,1 1 0,0 0 0,0 0 0,0 0-1,0 13 1,2-19-217,1-1-1,-1 1 1,0 0-1,1-1 1,-1 1 0,1 0-1,-1-1 1,1 1-1,-1-1 1,1 1-1,-1-1 1,1 1-1,-1-1 1,1 1 0,0-1-1,-1 1 1,1-1-1,0 0 1,-1 1-1,1-1 1,0 0-1,0 0 1,-1 0 0,1 0-1,0 1 1,0-1-1,-1 0 1,1 0-1,0 0 1,0-1-1,0 1 1,-1 0-1,1 0 1,0 0 0,-1 0-1,1-1 1,1 1-1,31-11 100,-25 6-106,0-1 0,-1 0 0,0-1 0,0 0 1,-1 0-1,0 0 0,0-1 0,9-16 0,14-17-298,-29 77-22,1-22 303,-2 63 1136,4 0 0,19 113 0,-20-184-1094,-1 1-1,0-1 0,0 0 1,-1 0-1,0 1 1,0-1-1,0 1 1,-2 6-1,2-12-9,-1 0 0,1 0 0,0 0 0,-1 0 0,1 0 0,-1 0 0,0 0 1,1 0-1,-1 0 0,0-1 0,1 1 0,-1 0 0,0 0 0,0-1 0,0 1 0,0 0 0,0-1 0,0 1 0,-2 0 0,1 0 9,0-1-1,-1 1 0,1-1 1,0 0-1,-1 0 0,1 0 0,-1 0 1,1 0-1,0-1 0,-1 1 1,1-1-1,-5-1 0,-1-1 14,1-1 0,-1 1-1,1-1 1,0-1 0,0 1 0,0-1-1,0 0 1,1-1 0,0 0-1,0 0 1,0 0 0,1-1 0,0 1-1,0-1 1,-5-12 0,7 14-168,1 1 1,0-1-1,0 0 1,0 0-1,1 0 1,0 0-1,0 0 1,0-1-1,0 1 0,1 0 1,0 0-1,0-1 1,1 1-1,-1 0 1,1 0-1,0 0 1,0 0-1,1 0 1,-1 0-1,1 0 1,1 0-1,-1 0 1,0 1-1,1-1 0,5-6 1,69-69-11513,-49 53 3613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83 137 4100,'7'-4'1079,"0"0"0,0-1 0,-1 0 0,0 0 0,0 0 0,0-1 0,0 0 0,-1 0 0,0 0 0,0 0 0,0-1 0,-1 0 0,0 0 0,-1 0 0,0-1 0,3-8 0,-5 15-957,-1 0 0,0 1 0,0-1 1,0 0-1,0 0 0,0 0 0,0 0 1,0 0-1,0 1 0,0-1 0,-1 0 1,1 0-1,0 0 0,-1 1 0,1-1 1,0 0-1,-1 0 0,1 0 0,-1 1 1,1-1-1,-1 0 0,1 1 0,-1-1 1,1 1-1,-1-1 0,0 0 0,1 1 1,-1-1-1,-1 1 0,0-1-30,0 0-1,-1 0 0,1 1 1,0-1-1,-1 1 0,1 0 1,0-1-1,-1 1 0,1 1 1,-5-1-1,2 1-98,0 0 0,1 0-1,-1 0 1,0 0 0,1 1 0,-1-1-1,1 1 1,-1 1 0,1-1 0,0 0-1,-4 4 1,2 0 8,1 0-1,0 1 0,1-1 1,-1 1-1,1 0 0,1 0 0,-1 1 1,1-1-1,1 1 0,-1-1 1,1 1-1,0 0 0,1 0 1,0 0-1,0 0 0,1 16 1,1-23 1,-1 0 1,0 0-1,1 0 1,-1 0 0,1 0-1,-1 0 1,1 0-1,0 0 1,-1 0 0,1 0-1,0-1 1,0 1-1,-1 0 1,1 0 0,0-1-1,0 1 1,0-1 0,0 1-1,0-1 1,0 1-1,0-1 1,0 1 0,0-1-1,0 0 1,0 1-1,0-1 1,0 0 0,0 0-1,0 0 1,1 0-1,-1 0 1,0 0 0,0 0-1,0-1 1,0 1 0,0 0-1,0 0 1,0-1-1,0 1 1,0-1 0,0 1-1,1-2 1,4 0 17,-1 0-1,1-1 1,-1 0 0,0 0 0,0 0 0,6-5-1,48-65 83,-60 110-543,2-26 412,-7 378 2971,6-371-2786,-1 0 1,-2-1-1,0 1 1,0-1-1,-7 19 1,9-32-145,0 0-1,-1 0 0,1 0 1,-1-1-1,0 1 1,0 0-1,0 0 1,0-1-1,-1 0 1,1 1-1,-1-1 1,0 0-1,0 0 1,0 0-1,0-1 1,-1 1-1,1-1 1,-1 0-1,0 0 0,1 0 1,-1 0-1,0-1 1,0 1-1,0-1 1,0 0-1,-8 1 1,10-2-2,0 0-1,0 0 1,0-1 0,1 1 0,-1 0 0,0-1 0,0 1 0,0-1 0,1 1-1,-1-1 1,0 0 0,1 0 0,-1 0 0,1 0 0,-1 0 0,1 0-1,-1 0 1,1 0 0,0-1 0,-1 1 0,1-1 0,-2-2 0,1 0 2,0 0-1,0-1 1,0 1 0,1-1 0,-1 0 0,1 0-1,0 1 1,-1-9 0,1-1-3,1-1 1,1 1-1,0 0 1,0-1-1,5-17 0,-2 19 10,1 0 0,0 0-1,0 0 1,2 1-1,-1 0 1,2 0-1,-1 1 1,2-1 0,9-9-1,12-9-479,53-43 1,-52 47-625,-25 21 181,-1 0 0,0 0 0,-1 0 1,1-1-1,6-11 0,-7 11-770,-2 0 0,1 1 0,-1-1 0,1-1 0,-2 1 0,3-11 0,-1-17-8907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12396,'0'0'7730,"-4"10"-6198,-2 16-635,0 0 0,2-1 0,1 1 0,0 40 0,8 119 1551,-5-181-2441,0 16 7,2 0 1,0-1-1,1 1 1,1-1-1,1 0 1,7 20-1,-11-37-123,-1-1 1,1 1-1,0 0 0,0-1 0,-1 1 1,1-1-1,0 1 0,0-1 0,1 1 0,-1-1 1,0 0-1,0 0 0,1 1 0,-1-1 1,0 0-1,1 0 0,-1 0 0,1-1 1,0 1-1,-1 0 0,1 0 0,0-1 0,-1 1 1,1-1-1,0 0 0,0 1 0,-1-1 1,1 0-1,0 0 0,0 0 0,-1 0 1,1-1-1,0 1 0,0 0 0,-1-1 1,1 1-1,3-2 0,0 0-969,0-1-1,0 0 1,-1 0 0,1 0 0,-1 0-1,0-1 1,0 0 0,0 0 0,0 0-1,-1 0 1,4-5 0,8-15-7026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11082,'0'0'14916,"-9"8"-14505,2-1-316,0 0-1,1 1 1,0 0 0,-8 13-1,12-17-38,0 0-1,0 0 1,0 0-1,0 0 1,1 1-1,0-1 1,0 0-1,0 1 1,1-1-1,-1 1 1,1-1-1,0 1 1,0-1-1,1 1 1,1 7-1,-2-11-42,0 0 0,1-1-1,-1 1 1,1-1 0,-1 1-1,0-1 1,1 1-1,-1-1 1,1 1 0,0-1-1,-1 1 1,1-1 0,-1 1-1,1-1 1,0 0 0,-1 1-1,1-1 1,0 0 0,-1 0-1,1 0 1,0 1 0,-1-1-1,1 0 1,0 0 0,0 0-1,-1 0 1,1 0-1,0 0 1,-1-1 0,1 1-1,0 0 1,-1 0 0,1 0-1,0-1 1,-1 1 0,1 0-1,0 0 1,-1-1 0,1 1-1,0-1 1,-1 1 0,1-1-1,-1 1 1,2-2 0,25-19 522,-20 10-502,0 0 0,0 0 0,-1-1 0,0 1 0,-1-1-1,-1-1 1,0 1 0,0-1 0,-1 0 0,-1 1 0,0-1 0,0-24-1,-2 37-35,0 1 0,0-1 0,-1 0-1,1 0 1,0 0 0,0 0-1,0 0 1,0 1 0,0-1 0,0 0-1,0 0 1,-1 0 0,1 0-1,0 0 1,0 0 0,0 0 0,0 0-1,0 1 1,-1-1 0,1 0-1,0 0 1,0 0 0,0 0 0,0 0-1,-1 0 1,1 0 0,0 0-1,0 0 1,0 0 0,0 0 0,-1 0-1,1 0 1,0 0 0,0 0-1,0 0 1,0-1 0,0 1 0,-1 0-1,1 0 1,0 0 0,0 0-1,0 0 1,0 0 0,0 0 0,-1 0-1,1-1 1,0 1 0,0 0-1,0 0 1,0 0 0,0 0 0,0 0-1,0-1 1,0 1 0,0 0-1,0 0 1,-1 0 0,1 0 0,0-1-1,-9 15-98,2 3 30,1-1-1,0 1 0,2 0 0,0 0 1,0 1-1,2-1 0,-1 25 1,3-41-29,0 0 0,0 0 1,0 0-1,0 0 1,0 0-1,0-1 1,1 1-1,-1 0 1,0 0-1,1 0 1,-1 0-1,0-1 1,1 1-1,-1 0 0,1-1 1,0 1-1,-1 0 1,1-1-1,-1 1 1,1 0-1,0-1 1,0 1-1,-1-1 1,1 1-1,0-1 0,0 0 1,-1 1-1,1-1 1,0 0-1,0 1 1,0-1-1,0 0 1,0 0-1,-1 0 1,1 0-1,0 0 1,0 0-1,0 0 0,0 0 1,0 0-1,0 0 1,-1 0-1,1-1 1,0 1-1,0 0 1,0-1-1,1 0 1,2 0-565,0 0 1,0-1 0,0 1 0,0-1 0,0 0 0,-1-1 0,1 1 0,0-1 0,3-2 0,13-19-5817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11275,'0'0'11579,"-9"3"-9999,4-2-1414,0 1 1,0 0-1,0 1 1,0-1-1,0 1 1,1 0-1,-1 0 1,1 0-1,-1 1 1,1-1-1,1 1 1,-1 0-1,0 0 1,1 1 0,0-1-1,0 1 1,0-1-1,1 1 1,-1 0-1,1 0 1,0 0-1,1 0 1,-1 1-1,1-1 1,-1 7-1,3-12-168,0 1 0,0 0-1,-1 0 1,1 0 0,0 0 0,0-1-1,0 1 1,0-1 0,0 1 0,0 0-1,0-1 1,1 0 0,-1 1 0,0-1-1,0 0 1,0 1 0,0-1 0,1 0-1,-1 0 1,0 0 0,0 0 0,0 0-1,1 0 1,-1-1 0,1 1-1,36-3-183,-3-4-224,-28 4 365,0 1 0,1 1 0,-1-1 1,1 1-1,0 1 0,-1-1 0,1 1 1,0 0-1,-1 1 0,10 2 0,-16-3 55,0 1 0,0 0-1,1 0 1,-1-1-1,0 1 1,0 0-1,0 0 1,-1 0-1,1 1 1,0-1-1,0 0 1,0 0-1,-1 0 1,1 1-1,-1-1 1,1 0-1,-1 1 1,1-1 0,-1 0-1,0 1 1,0-1-1,0 0 1,0 1-1,0-1 1,0 1-1,0-1 1,0 0-1,0 1 1,0-1-1,-1 0 1,0 3-1,0 1 131,0 0 1,-1 0-1,0 0 0,1 0 0,-2 0 0,1-1 0,-4 6 0,-5 4 614,-1 0 1,0-1 0,-22 18 0,30-27-883,0-1 1,0 1 0,0-1 0,-1 0 0,0-1 0,1 1 0,-1-1 0,0 0 0,0 0 0,0 0 0,0-1 0,-1 0 0,1 0 0,0 0 0,-1-1 0,-7 0 0,12 0-335,0 0 0,1 0-1,-1-1 1,0 1-1,1 0 1,-1-1 0,0 1-1,1 0 1,-1-1-1,1 1 1,-1-1 0,1 1-1,-1-1 1,1 1-1,-1-1 1,1 1 0,0-1-1,-1 0 1,1 1 0,0-1-1,-1 0 1,1 1-1,0-1 1,0 0 0,-1-1-1,-1-11-15813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7079,'1'-12'2498,"5"-63"2127,-3 40 3931,-2 103-7460,2 0 0,19 101 0,-8-96-592,-4-12 149,25 77 0,-51-185-305,-2 0 0,-2 1 1,-38-66-1,62 116-383,-1-1 0,1 0-1,1 1 1,-1-2 0,0 1 0,1 0 0,0-1-1,-1 0 1,1 0 0,0 0 0,0-1 0,0 0-1,0 0 1,0 0 0,0 0 0,1-1 0,-1 0-1,6 0 1,-2 0 46,0 0 0,0-1 0,0 0-1,1 0 1,-1-1 0,-1 0 0,1 0 0,0-1-1,0 0 1,-1-1 0,12-6 0,-12 3 19,0 0-1,0 0 1,0-1 0,-1 1 0,0-2-1,-1 1 1,0-1 0,0 0-1,-1 0 1,7-16 0,9-14 198,-22 44-259,1-1-1,-1 1 1,1 0-1,0 0 1,0 0 0,0 0-1,2 7 1,-1 1 15,0-3 46,0 1 0,0 0-1,1-1 1,1 1 0,6 17 0,-9-27 0,1 1 0,-1-1 0,1 1 0,0-1 0,0 0 0,-1 1 0,1-1 0,0 0 0,0 1 0,0-1 0,1 0 0,-1 0 0,0 0 0,0 0 0,1 0 0,-1 0 0,0 0 0,1-1 0,-1 1 0,1 0 0,-1-1 0,1 1 0,-1-1 0,1 0 0,-1 1 0,1-1 0,0 0 0,-1 0 0,1 0 0,-1 0 0,1 0 0,-1 0 0,1-1 0,0 1 0,-1 0 0,1-1 0,-1 1 0,1-1 0,-1 0 1,1 1-1,-1-1 0,0 0 0,1 0 0,-1 0 0,0 0 0,0 0 0,0 0 0,2-2 0,43-44 379,-40 39-429,0 1 0,1-1 0,0 2 0,0-1 0,0 1 0,1 0 0,0 0 0,12-6 0,-19 12-166,1 0-1,0 0 1,0 0 0,0 0-1,0 0 1,-1 0-1,1 0 1,0 0-1,0 1 1,-1-1 0,1 1-1,0-1 1,0 1-1,-1 0 1,1 0-1,-1 0 1,1 0 0,-1 0-1,1 0 1,2 2-1,17 9-6395,-20-12 6231,0 0 1,-1 0-1,1 0 0,0 0 0,0 0 0,0 0 1,-1-1-1,1 1 0,0 0 0,0 0 0,-1 0 1,1-1-1,0 1 0,-1-1 0,1 1 0,0 0 1,-1-1-1,1 1 0,0-1 0,-1 0 0,1 1 1,-1-1-1,1 1 0,-1-1 0,1 0 0,-1 1 1,0-1-1,1-1 0,6-11-5788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9833,'0'0'4773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10410,'0'0'8328,"48"-4"-7912,-9 11-160,9-1-160,5-2-160,5 0-1857,-1-4-3300</inkml:trace>
  <inkml:trace contextRef="#ctx0" brushRef="#br0" timeOffset="1">482 16 9833,'0'0'3764,"-11"0"-1084,-3 1-2108,1 1 0,-1 0 1,1 1-1,-17 6 0,26-8-442,0 1 0,1 0 0,-1 0 0,0 0 0,1 0 0,-1 1 0,1-1 0,-1 1 0,-4 5 0,7-6-108,-1 0 0,1-1 1,0 1-1,0 0 0,0 0 0,1 0 0,-1 0 1,0 0-1,1 0 0,-1 0 0,1 0 0,0 0 1,-1 0-1,1 1 0,0-1 0,0 0 0,1 0 1,-1 0-1,0 0 0,1 0 0,0 3 0,0-3-8,0 0-1,0 0 1,1 0-1,-1 0 1,0-1-1,1 1 0,-1 0 1,1-1-1,0 1 1,0-1-1,-1 0 0,1 1 1,0-1-1,0 0 1,0 0-1,0 0 1,0-1-1,1 1 0,-1 0 1,0-1-1,0 1 1,0-1-1,3 0 1,60 4 402,-54-4-370,-2-1-38,1 0 0,-1 0 0,0-1 0,0 0-1,-1 0 1,11-4 0,-18 5 82,1 1 0,0-1 0,0 1 0,-1-1 0,1 0 0,0 1 0,-1-1 0,1 0 0,-1 0 0,1 0 0,-1 0 0,0-1 0,1 1 0,-1 0 0,0-1 1,0 1-1,0 0 0,0-1 0,0 1 0,0-1 0,0 0 0,0 1 0,-1-1 0,1 0 0,0 1 0,-1-1 0,0 0 0,1 0 0,-1 1 0,0-1 0,0 0 0,0 0 0,0 0 0,0 1 0,-1-1 0,1 0 0,0 0 0,-2-3 0,0 2-19,-1 0 0,1 1 0,-1-1 1,0 0-1,0 1 0,0 0 0,0-1 0,0 1 0,-1 0 0,1 1 0,-1-1 0,1 1 0,-1-1 0,-7-1 0,-53-10-2194,49 12-3071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68 13389,'56'-39'3806,"-44"26"662,-18 10-1538,-13 5-1824,12 3-1058,0 1 0,1-1-1,-1 1 1,1 0 0,1 0 0,-1 1-1,1 0 1,0 0 0,1 0 0,0 0 0,0 1-1,0 0 1,1 0 0,0 0 0,1 0-1,0 0 1,0 0 0,1 1 0,-1 14 0,2-21-29,-1-1 1,1 0-1,0 0 1,0 0 0,1 0-1,-1 1 1,0-1 0,0 0-1,1 0 1,-1 0 0,0 0-1,1 0 1,-1 0 0,1 0-1,-1 0 1,1 0 0,0 0-1,0 0 1,-1 0-1,1 0 1,0 0 0,0 0-1,0-1 1,0 1 0,0 0-1,0-1 1,1 2 0,0-2 4,1 1 0,-1-1 0,0 1 1,1-1-1,-1 0 0,1 0 1,-1 0-1,1 0 0,-1-1 0,1 1 1,-1-1-1,4 0 0,2-2-18,1 0 0,-1-1 0,1 0 0,-1 0 0,0-1 0,8-5 0,-5 0-738,0-1 0,0 0 1,13-17-1,-15 15-1581,1-1 0,12-28 1,-6 4-4751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13741,'0'0'10949,"-1"10"-10228,-1 140 1066,3-126-1710,0 0 0,2-1 0,1 1 0,13 39 0,-11-102 1658,-5 20-1688,0-49 53,-1 64-117,0 0 0,0 1 0,0-1-1,-1 0 1,0 1 0,0-1 0,0 1-1,0 0 1,0-1 0,-1 1-1,0 0 1,1-1 0,-1 1 0,-3-3-1,5 6 12,0 0-1,-1 0 0,1 0 0,0 0 1,0 0-1,-1 0 0,1 0 0,0 0 1,0 0-1,-1 0 0,1 0 0,0 0 1,0 0-1,0 0 0,-1 1 0,1-1 1,0 0-1,0 0 0,-1 0 0,1 0 1,0 0-1,0 0 0,0 1 0,0-1 1,-1 0-1,1 0 0,0 0 0,0 1 1,0-1-1,0 0 0,0 0 0,-1 0 1,1 1-1,0-1 0,0 0 0,0 0 1,0 1-1,0-1 0,0 0 0,0 0 1,0 1-1,0-1 0,0 0 0,0 0 1,0 1-1,0-1 0,0 0 0,0 0 1,0 1-1,0-1 0,1 0 0,-1 0 1,0 1-1,0-1 0,0 0 0,0 0 1,2 19-85,-1-16 89,1 0 1,-1 1-1,1-1 0,0 0 1,0 0-1,0 0 0,1-1 0,-1 1 1,0 0-1,1-1 0,0 0 0,-1 1 1,1-1-1,0 0 0,0-1 1,1 1-1,-1 0 0,0-1 0,0 0 1,1 0-1,-1 0 0,1 0 0,-1 0 1,1-1-1,-1 1 0,1-1 1,-1 0-1,1 0 0,0 0 0,-1-1 1,6-1-1,-2 1 14,-1-1 0,0 0 0,0 0 0,0-1 0,-1 1 0,1-1 0,0 0 0,-1-1 0,0 0 0,0 0 0,0 0-1,0 0 1,-1-1 0,1 1 0,-1-1 0,-1 0 0,5-6 0,5-20 41,-1 6-86,-14 54-8,1-20 57,-3 12 98,1 1 1,0 0-1,2 0 0,2 32 0,-1-52-134,0-1 0,0 1-1,0-1 1,1 1 0,-1-1-1,1 1 1,-1-1 0,1 1-1,0-1 1,-1 0 0,1 1-1,0-1 1,0 0 0,0 0-1,0 0 1,0 1 0,0-1-1,0 0 1,0 0 0,0-1-1,1 1 1,-1 0 0,0 0-1,1-1 1,-1 1 0,0 0-1,1-1 1,-1 1 0,1-1-1,-1 0 1,1 0 0,-1 1-1,1-1 1,-1 0 0,1 0-1,2-1 1,-2 1-199,-1 0 1,1-1-1,-1 1 0,1-1 1,-1 0-1,1 0 0,-1 1 1,1-1-1,-1 0 0,0 0 1,0 0-1,1 0 0,-1 0 1,0-1-1,0 1 0,0 0 1,0-1-1,0 1 0,0 0 1,-1-1-1,1 1 0,1-4 1,3-22-4405,-4-7-2162</inkml:trace>
  <inkml:trace contextRef="#ctx0" brushRef="#br0" timeOffset="1">251 1 12812,'0'0'11627,"11"46"-11563,1-34-640,4-4-1506,-3-3-1954,3-2-3812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10794,'0'0'12695,"-6"10"-11227,1 0-1221,0-1-125,-1 0 0,2 0 0,-1 1 0,1 0 0,1 0 0,0 0 0,0 0 0,-1 11 0,5-20-118,0 0-1,-1 0 1,1 0-1,0 0 1,0 0-1,0-1 1,0 1-1,1 0 0,-1-1 1,0 1-1,0 0 1,0-1-1,0 1 1,1-1-1,-1 0 1,0 1-1,0-1 1,1 0-1,-1 0 1,0 0-1,1 0 1,-1 0-1,0 0 1,1 0-1,-1-1 0,0 1 1,2-1-1,41-6 12,-37 3 45,-1 1-1,0-1 0,0 0 1,0-1-1,-1 1 0,1-1 1,-1-1-1,0 1 0,-1-1 0,1 1 1,-1-1-1,0 0 0,3-8 1,7-7 866,-14 20-927,0 1 1,0 0 0,0 0 0,0 0-1,0-1 1,0 1 0,0 0 0,0 0-1,0-1 1,1 1 0,-1 0 0,0 0-1,0 0 1,0-1 0,0 1 0,0 0-1,1 0 1,-1 0 0,0 0 0,0 0-1,0-1 1,0 1 0,1 0 0,-1 0-1,0 0 1,0 0 0,0 0 0,1 0 0,-1 0-1,0 0 1,0-1 0,0 1 0,1 0-1,-1 0 1,0 0 0,0 0 0,1 0-1,-1 0 1,0 0 0,0 0 0,0 1-1,1-1 1,-1 0 0,0 0 0,0 0-1,1 0 1,-1 0 0,0 0 0,0 0-1,0 0 1,0 1 0,1-1 0,2 18-16,-4 37 33,1-43 27,0-11-19,0-1 1,1 1 0,-1-1 0,0 0-1,1 1 1,-1-1 0,1 0-1,-1 0 1,0 1 0,1-1-1,-1 0 1,1 0 0,-1 0 0,1 1-1,-1-1 1,1 0 0,-1 0-1,1 0 1,-1 0 0,1 0-1,-1 0 1,1 0 0,-1 0 0,1 0-1,-1 0 1,1 0 0,-1-1-1,1 1 1,-1 0 0,0 0-1,1 0 1,-1-1 0,1 1 0,-1 0-1,1 0 1,-1-1 0,0 1-1,1 0 1,-1-1 0,0 1-1,1-1 1,20-11 646,6-12-292,-22 19-358,1-1 0,-1 1 0,1-1 0,0 2 0,1-1 0,-1 1 0,1 0 0,0 0 0,0 0 0,0 1 0,1 1 0,-1-1 0,11-1 0,-18 5-32,1 0 0,0 0-1,-1 0 1,1 0 0,0 1-1,-1-1 1,1 0 0,-1 0-1,0 1 1,1-1 0,-1 0-1,0 1 1,0-1 0,0 1-1,0-1 1,0 0 0,0 3-1,-1 37-612,1-33-388,0-6 326,0 1-9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1 745 11627,'0'0'3374,"10"0"-1885,15 0-527,1-1-1,0-1 1,0-1 0,39-11-1,112-38 786,-142 41-1661,743-299 216,38-11-182,-771 309-399,-17 5-1232,-1-1-3596,-23 4-1972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59 962 8456,'-9'6'3219,"-30"21"-998,29-15-324,16-7-1009,22-6-297,-25 1-439,39-7 588,0-3-1,0-1 1,68-28-1,-27 9-371,1143-353 611,166-57 4390,-1193 377-4921,-110 44-5124,-86 16-113,-3-3-3138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 285 7751,'0'0'2034,"0"-9"-1094,1-2-712,1 2 106,-2-1 1,1 0-1,-1 0 0,-1 1 0,0-1 0,-2-11 1,2 18-295,-1 1 0,0-1 0,1 0 0,-1 0 0,-1 1 0,1-1 0,0 1 0,0 0 0,-1 0 0,1 0 0,-1 0 0,0 0 0,0 0 0,0 1 0,0-1 0,0 1 0,-3-1 0,-64-18 353,45 14-359,22 6-32,-62-19 127,-1 3 0,0 3 0,-102-6 0,25 21 558,0 7 1,1 5-1,-150 36 0,107-6-398,-251 95-1,412-129-158,-1 0 1,1 2-1,1 1 1,0 1-1,1 0 0,1 2 1,0 1-1,-26 27 1,33-30-61,1 2 1,1 0 0,0 0 0,1 1 0,1 1-1,0 0 1,2 0 0,0 0 0,1 1 0,1 0-1,-7 34 1,2 44-20,1 175 0,12-239-45,1 1 0,1-1 0,2 0 1,2 0-1,0-1 0,21 48 0,0-13 44,74 123 1,-91-172-51,0 0 0,2-1 0,-1-1 0,2 0 0,0-1 0,1 0 0,1-1 0,0-1 0,1-1-1,0-1 1,1 0 0,34 14 0,-14-11 50,2-1 0,-1-3 0,2-1 0,-1-2 0,66 3 0,-69-8-34,510 39 42,-300-28-758,-211-14 697,0-2 0,0-2 0,-1-1 0,62-18 0,24-18 441,-2-5 0,-2-6-1,-3-4 1,-2-6 0,-3-4 0,158-128-1,-224 157-423,-2-1-1,-2-2 0,-1-2 0,-3-1 0,42-66 0,-64 88 239,-1-1 0,-1 0 0,-2-1 1,0 0-1,-1 0 0,-1-1 0,-2 0 0,0 0 0,-2-1 0,-1 0 0,0 0 0,-2 0 0,-2 0 0,-3-30 0,0 37-192,-1 0-1,-1 1 1,0 0-1,-2 0 1,0 0-1,-1 1 1,0 1-1,-2-1 1,-17-21-1,-5-1-99,-2 1 0,-52-43 0,41 41-824,-2 2 0,-2 2-1,-72-39 1,84 56-1380,0 1 0,-1 2 0,-50-12 0,-6 6-5150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6951,'-16'11'83,"0"0"7259,38-13-3338,46-11-2755,70-5 0,1 12-3880,-134 7-1395,-11 2 1798,-11 2-909,-8-1-2900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68 9513,'0'0'4901,"-44"47"-3556,54-47-128,19 0 160,11-8-192,14-9-448,4-2-449,9-1-223,-1 2-1,-3 6-865,-2 3-1281,-10 2-2114,-7 3-513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3331,'0'0'1901,"0"-10"47,0-45 2019,4 87 436,9 25-2612,-1-6-976,2 23 280,33 99 1,-41-153-1023,1-1-1,2 0 1,0 0-1,0-1 1,2 0-1,0 0 1,2-1 0,-1-1-1,2 0 1,17 16-1,-28-30 1,0 1-1,0-1 1,0 1 0,1-1-1,-1 0 1,0 0-1,1-1 1,0 1-1,-1-1 1,1 0 0,0 0-1,-1 0 1,1 0-1,6 0 1,-8-1-18,0-1 0,-1 1 0,1-1 0,0 1 0,-1-1 0,1 0 0,-1 0 0,1 0-1,-1 0 1,1 0 0,-1 0 0,0 0 0,1 0 0,-1 0 0,0-1 0,0 1 0,0 0 0,0-1 0,0 1 0,0-1 0,-1 1 0,1-1 0,0 0 0,-1 1 0,1-1 0,-1 0 0,1 1 0,-1-1 0,0 0 0,0 0 0,0 1 0,0-1 0,0-2 0,1-31 22,-1 0 1,-1 0-1,-2 1 1,-2-1-1,-14-53 1,3 30-541,-4 2 0,-37-79 0,29 85 372,21 39 98,0 0 0,1 0 0,0-1 0,0 0 0,2 0 0,-7-24 0,11 35-3,0-1 1,0 1 0,0 0-1,0-1 1,1 1 0,-1 0-1,1-1 1,-1 1 0,1 0-1,-1 0 1,1-1 0,0 1-1,-1 0 1,1 0 0,0 0-1,0 0 1,0 0 0,0 0-1,0 0 1,0 0 0,0 1-1,0-1 1,0 0 0,1 1-1,-1-1 1,0 0 0,2 0-1,42-14 86,-38 13-86,100-21 13,0 4 0,173-7-1,-65 8-8,551-104 98,-543 82-89,-7-10 683,-83 17-327,-109 31-320,-17 10 183,-7-5-173,-1 1 0,1-1 0,-1 0 0,0 1 0,-1-1 0,1 0 0,-1 0 0,-2 5 0,-9 22-38,11 17-2549,2-34-1566,0-6-1788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11915,'0'0'7357,"0"11"-6551,5 197 1842,-5-207-2642,1 0 1,-1-1 0,0 1 0,1-1 0,-1 0 0,1 1 0,-1-1-1,1 1 1,-1-1 0,1 0 0,-1 1 0,1-1 0,-1 0 0,1 1 0,-1-1-1,1 0 1,0 0 0,-1 0 0,1 1 0,-1-1 0,1 0 0,0 0 0,-1 0-1,1 0 1,0 0 0,-1 0 0,1 0 0,-1-1 0,1 1 0,0 0 0,-1 0-1,1 0 1,-1-1 0,1 1 0,-1 0 0,1 0 0,0-1 0,-1 1 0,1-1-1,27-11 205,22-12-1262,-48 23 974,1 0 0,-1 0 0,0 0 0,1 0 0,-1 0 0,0 1 0,1 0 0,-1-1 0,1 1 0,-1 0 0,1 0 0,-1 0 0,1 0 0,-1 1-1,0-1 1,1 1 0,-1-1 0,1 1 0,-1 0 0,3 1 0,-4-1 89,0 0 0,0-1 0,-1 1 0,1 0 0,0-1 0,-1 1 0,1 0 0,-1 0 0,1 0 0,-1-1 0,1 1 0,-1 0 0,1 0 0,-1 0 0,0 0 0,1 0 0,-1 0 0,0 0 0,0 0 0,0 0 0,0 0 0,0 0 0,0 0 0,0 0 0,0 0 0,0 0 0,0 0 0,-1 1 0,0 0 78,0 0-1,-1 0 1,1 0-1,-1 0 1,1 0 0,-1 0-1,0 0 1,0 0-1,1 0 1,-5 2-1,-3 1 380,0 1 0,0-1 0,0-1 0,-16 6 0,5-5-240,0 0-1,0-2 1,0 0-1,-33 0 1,41-6-1376,12-4-1507,21-6-2178,8 4 151,2-1 223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13100,'-2'10'5509,"1"39"-4387,4-16-738,2 1 0,1-1 1,1 0-1,2-1 0,1 1 1,18 37-1,-27-69-307,-1 1 0,1 0-1,0 0 1,-1 0 0,1-1 0,0 1-1,0 0 1,0-1 0,0 1 0,0-1-1,1 1 1,-1-1 0,0 1 0,1-1-1,-1 0 1,1 0 0,-1 0 0,1 0-1,0 0 1,-1 0 0,1 0 0,0 0-1,0-1 1,-1 1 0,1-1 0,0 1 0,0-1-1,0 0 1,0 0 0,0 1 0,0-1-1,0-1 1,0 1 0,-1 0 0,1 0-1,0-1 1,0 1 0,0-1 0,0 0-1,-1 1 1,1-1 0,0 0 0,-1 0-1,1 0 1,0 0 0,-1 0 0,1-1-1,-1 1 1,0 0 0,1-1 0,-1 1-1,2-4 1,44-49 757,-3-1 0,63-105 1,-75 110-909,-27 44-4529,-6 14-3380,1-6 7597,-3 9-5855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10602,'0'0'4612,"-5"51"-2978,6-34-225,10 1-31,7 0-674,3-4-512,5-1-128,4-5-384,4-3-1025,0-5-1698,3 0-576,-7-7 319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12684,'0'0'8200,"-6"2"-7741,2-1-300,3-1-62,-1 0-1,1 1 0,0-1 1,0 0-1,0 1 0,0-1 0,0 1 1,-1-1-1,1 1 0,0-1 0,0 1 1,0 0-1,0-1 0,1 1 0,-1 0 1,0 0-1,0 0 0,0 0 0,1 0 1,-1 0-1,0 0 0,1 0 0,-1 0 1,1 0-1,-1 0 0,1 0 0,0 0 1,-1 0-1,1 1 0,0-1 1,0 0-1,0 0 0,0 0 0,0 3 1,14-28 2540,-14 24-2610,0-1 0,1 1 0,-1-1 0,0 0-1,0 1 1,0-1 0,0 0 0,0 1 0,0-1 0,0 0 0,0 1 0,0-1 0,0 0 0,-1 1 0,1-1 0,0 1 0,0-1 0,0 0 0,-1 1 0,1-1 0,0 1 0,-1-1 0,1 1 0,-1-1 0,1 1 0,-1-1 0,1 1 0,-1-1 0,1 1-1,-1-1 1,-11 0-9089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11883,'0'0'1383,"0"-8"1355,1-12-1666,-1 0 3108,-1 43-2230,-3 21-1005,-3 1 0,-1-1 0,-26 77 0,21-75-385,12-42-529,-5 31 576,6-34-596,0 0 0,0 0 0,0 0 1,0-1-1,1 1 0,-1 0 0,0 0 0,1-1 0,-1 1 1,1 0-1,-1 0 0,1-1 0,-1 1 0,1-1 0,-1 1 1,1 0-1,0-1 0,-1 1 0,1-1 0,0 0 0,-1 1 1,1-1-1,0 1 0,0-1 0,0 0 0,-1 0 1,1 1-1,0-1 0,0 0 0,0 0 0,-1 0 0,1 0 1,0 0-1,0 0 0,0 0 0,0 0 0,1-1 0,16-1 121,0-1-1,0-1 1,0-1-1,-1-1 0,0 0 1,20-10-1,15-5-68,-27 11-239,124-39 410,-130 45-1071,0 1 0,0 0 1,26 0-1,-44 3 604,20-1-4064,-10-3-2159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7 138 5029,'0'0'1986,"-2"9"-1426,-3 27-95,5-33-436,1-1 1,-1 0 0,1 1-1,0-1 1,-1 0 0,1 0-1,0 1 1,0-1-1,1 0 1,-1 0 0,0 0-1,1 0 1,-1 0 0,1-1-1,0 1 1,-1 0 0,1-1-1,0 1 1,0-1 0,0 0-1,0 1 1,0-1 0,4 1-1,48 19 669,-27-13-586,1-2 1,1-1-1,-1 0 1,1-3-1,-1 0 1,1-2-1,0-1 1,-1-1-1,1-1 1,-1-2-1,0-1 1,0-1-1,41-17 1,39-21-204,120-45 1148,-191 79-896,0 1 1,0 2-1,1 1 0,54-2 0,274-27 2327,-326 30-2251,-1 1 1,2 2-1,77 6 1,-112-2-184,1 0-1,-1 0 1,0 1-1,0 0 1,0 0-1,0 1 1,0 0-1,0 0 1,-1 0-1,9 7 1,-11-7-198,0 0 1,0 0-1,0 0 0,0 0 1,0 1-1,-1-1 0,1 1 1,3 7-1,0 21-4469,-11-27-1884,1-5 2365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12 323 2114,'-1'0'176,"1"1"-1,0-1 1,-1 0-1,1 0 1,-1 0-1,1 0 1,-1 0-1,1 0 1,0-1-1,-1 1 1,1 0 0,-1 0-1,1 0 1,0 0-1,-1 0 1,1-1-1,0 1 1,-1 0-1,1 0 1,-1-1 0,1 1-1,0 0 1,0 0-1,-1-1 1,1 1-1,0 0 1,0-1-1,-1 1 1,1 0-1,0-1 1,0 1 0,0-1-1,-1 1 1,1-1-1,5-16 1836,19-14-1272,-11 20-77,0 0 0,1 1 0,0 1 0,1 0 1,21-8-1,-29 13-552,1 1 1,0 1 0,0-1 0,0 1 0,1 0-1,-1 1 1,0 0 0,1 1 0,-1-1 0,0 2-1,1-1 1,14 4 0,-18-3-47,0 1 1,0 0-1,-1 0 1,1 1-1,0 0 1,-1 0-1,0 0 1,6 5-1,-7-5 2,0 0-1,0 0 1,1-1-1,-1 1 1,1-1-1,0 0 1,-1 0-1,1 0 1,0-1-1,0 1 1,0-1-1,0 0 1,1 0-1,-1-1 1,6 1-1,-3-1 68,0-1 1,-1 0-1,1-1 0,0 0 1,-1 0-1,0 0 0,1-1 0,-1 1 1,0-2-1,0 1 0,8-6 0,62-55 611,-50 41-343,12-14 24,-27 25-410,0 0 1,1 2-1,1-1 0,17-10 1,-22 17-885,5-3-3969,-4-3-340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87 12524,'0'0'3192,"-3"-9"-1612,2 4-1475,0 1 0,-1 0 0,1 0 0,-1 1 0,1-1-1,-1 0 1,0 1 0,-1-1 0,1 1 0,0-1-1,-1 1 1,0 0 0,0 0 0,0 0 0,0 0 0,0 1-1,-1-1 1,1 1 0,-1 0 0,0 0 0,1 0 0,-1 1-1,0-1 1,0 1 0,0 0 0,0 0 0,0 0 0,-1 1-1,1-1 1,0 1 0,0 0 0,-7 1 0,8 0-80,1 0 0,-1 0 1,1 0-1,0 1 0,0-1 1,0 1-1,0-1 0,0 1 1,0 0-1,0 0 0,0 0 1,1 0-1,-1 0 0,1 0 1,-1 0-1,1 1 0,0-1 1,0 0-1,0 1 0,0-1 1,1 1-1,-1-1 0,0 1 1,1 3-1,-7 64 174,7-68-195,0-1-1,0 1 0,1-1 0,-1 0 0,0 1 0,1-1 0,-1 0 0,1 1 1,-1-1-1,1 0 0,0 1 0,-1-1 0,1 0 0,0 0 0,0 0 1,0 0-1,0 0 0,0 0 0,0 0 0,0 0 0,0 0 0,0 0 0,1 0 1,-1-1-1,0 1 0,0 0 0,1-1 0,-1 1 0,1-1 0,-1 0 1,0 1-1,2-1 0,59 3 152,-23-3-131,-34 2-30,1-1-1,-1 1 1,0 0 0,0 0-1,0 1 1,0-1-1,-1 1 1,1 0-1,-1 0 1,1 1-1,-1-1 1,0 1-1,0 0 1,-1 0-1,1 1 1,-1-1 0,0 0-1,0 1 1,-1 0-1,1 0 1,-1 0-1,2 7 1,1 3 38,0 1 1,-1 0 0,-1 0-1,-1 0 1,0 1 0,-1 19-1,-1-34 16,0 1-1,0-1 1,0 0-1,-1 1 1,1-1-1,-1 1 1,0-1-1,0 0 1,0 0-1,0 1 1,0-1-1,0 0 0,0 0 1,-1 0-1,1 0 1,-1 0-1,1-1 1,-1 1-1,0 0 1,-2 1-1,0 0 87,-1 0 0,1-1 0,-1 0 0,0 0 0,1 0 0,-1-1 0,0 1 0,0-1 0,-8 1 0,5-1-15,0-1 0,-1 1-1,1-1 1,0-1 0,0 0 0,0 0 0,0 0-1,0-1 1,0-1 0,0 1 0,0-1 0,-9-5-1,11 4-96,1 0 0,0 0 0,1 0 0,-1 0 0,1-1 0,0 0-1,0 0 1,0 0 0,1 0 0,0 0 0,0-1 0,0 0 0,1 1-1,-1-1 1,2 0 0,-3-8 0,4 11-146,-1-1 0,1 0-1,0 0 1,0 1 0,0-1 0,1 0 0,-1 1-1,1-1 1,0 0 0,0 1 0,0-1 0,1 1 0,-1-1-1,1 1 1,0 0 0,0-1 0,0 1 0,0 0 0,0 0-1,1 1 1,-1-1 0,1 0 0,0 1 0,0 0-1,0-1 1,0 1 0,0 0 0,4-1 0,56-27-5690,-30 15 588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14189,'0'0'8398,"10"3"-8131,-5-1-257,-1 0 0,0-1 0,0 1 0,1-1 0,-1-1 0,0 1 0,1 0 0,-1-1 0,1 0 0,-1 0 0,1 0 0,-1-1 0,0 0 0,1 1 0,-1-2 0,0 1 0,1 0 0,-1-1 1,0 0-1,0 0 0,0 0 0,0 0 0,-1-1 0,1 1 0,-1-1 0,1 0 0,-1 0 0,0 0 0,0-1 0,0 1 0,-1-1 0,1 1 0,2-6 0,-3 3 28,1 1 0,-1-1 0,-1 1 0,1-1 0,-1 0 0,0 1 0,0-1 0,-1 0 1,0 0-1,0-9 0,0 13-16,0 0 1,-1 0 0,1 0 0,0 1 0,-1-1 0,0 0 0,1 0 0,-1 1 0,0-1-1,0 0 1,1 1 0,-1-1 0,-1 1 0,1-1 0,0 1 0,0 0 0,0-1 0,-1 1-1,1 0 1,-1 0 0,1 0 0,-1 0 0,1 0 0,-1 0 0,0 0 0,1 1 0,-1-1-1,0 1 1,0-1 0,1 1 0,-1-1 0,0 1 0,0 0 0,0 0 0,1 0 0,-4 0-1,2 1-23,-1 1 0,1-1 0,0 0 0,0 1-1,0-1 1,0 1 0,0 0 0,0 0 0,1 0-1,-1 1 1,1-1 0,-1 1 0,1-1 0,0 1-1,0 0 1,0 0 0,0 0 0,0 0-1,1 0 1,0 0 0,-2 5 0,-3 5-6,1 1 0,1 0 1,-6 25-1,9-32-143,0-1 0,0 0-1,1 0 1,0 1 0,0-1 0,0 0-1,1 1 1,0-1 0,0 0 0,0 0-1,4 10 1,-3-13 16,0 0 0,0-1 0,0 1 0,0-1 0,0 1 0,0-1 0,1 0 1,-1 0-1,1 0 0,-1 0 0,1-1 0,0 1 0,0-1 0,-1 0 0,1 1 0,0-1 0,0 0 0,1-1 0,-1 1 0,0 0 0,0-1 0,0 0 0,0 0 1,6 0-1,26-3-3694,1-10-1414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75 5317,'0'0'5456,"0"-9"-2605,0-30-268,0 37-2450,-1 1 0,1 0-1,0-1 1,-1 1 0,1 0-1,-1 0 1,0 0 0,1 0-1,-1-1 1,0 1 0,1 0-1,-1 0 1,0 0 0,0 0-1,0 0 1,0 1 0,0-1-1,0 0 1,0 0 0,0 1-1,0-1 1,-1 0 0,1 1-1,0-1 1,0 1-1,-1 0 1,1-1 0,0 1-1,0 0 1,-1 0 0,1 0-1,0 0 1,-1 0 0,1 0-1,0 0 1,-3 1 0,-1-1 9,1 1 1,0 0 0,-1 0-1,1 0 1,0 1 0,0-1-1,0 1 1,-7 4 0,4 0-49,0 1 1,1 0 0,-1 0-1,1 0 1,1 1 0,-1 0-1,1 0 1,1 0-1,0 1 1,0 0 0,0-1-1,1 1 1,1 0-1,-1 1 1,2-1 0,-1 0-1,0 17 1,2-26-91,0 1-1,0-1 1,1 0 0,-1 1-1,0-1 1,0 1 0,0-1-1,0 1 1,0-1 0,1 1 0,-1-1-1,0 0 1,1 1 0,-1-1-1,0 0 1,0 1 0,1-1-1,-1 0 1,1 1 0,-1-1 0,0 0-1,1 1 1,-1-1 0,1 0-1,-1 0 1,0 0 0,1 0-1,-1 1 1,1-1 0,-1 0 0,1 0-1,0 0 1,21-3 126,18-14 125,28-35-93,-52 38-136,1 1 0,33-20 0,-50 33-24,1-1-1,-1 1 1,1 0 0,-1 0-1,1 0 1,-1 0-1,1 0 1,-1 0 0,1 0-1,0 0 1,-1 0 0,1 0-1,-1 1 1,1-1-1,-1 0 1,1 0 0,-1 0-1,1 1 1,-1-1-1,1 0 1,-1 0 0,1 1-1,-1-1 1,0 0-1,1 1 1,-1-1 0,1 1-1,-1-1 1,0 0 0,1 1-1,-1-1 1,0 1-1,0-1 1,1 1 0,-1-1-1,0 1 1,0-1-1,0 1 1,0 0 0,0-1-1,0 1 1,0-1-1,1 1 1,-2-1 0,1 1-1,0-1 1,0 1 0,0-1-1,0 1 1,0 0-1,-1 43 463,1-31-332,0-13-125,0 1 0,0-1 0,0 0 0,0 1 0,0-1-1,1 1 1,-1-1 0,0 0 0,0 1 0,0-1 0,1 1 0,-1-1 0,0 0-1,0 1 1,1-1 0,-1 0 0,0 1 0,1-1 0,-1 0 0,0 0 0,1 1-1,-1-1 1,1 0 0,-1 0 0,0 0 0,1 1 0,-1-1 0,1 0 0,-1 0 0,0 0-1,1 0 1,-1 0 0,1 0 0,-1 0 0,1 0 0,-1 0 0,1 0 0,-1 0-1,0 0 1,1 0 0,-1 0 0,1-1 0,-1 1 0,0 0 0,1 0 0,-1 0-1,1-1 1,-1 1 0,0 0 0,1 0 0,-1-1 0,0 1 0,1 0 0,-1-1-1,0 1 1,0 0 0,1-1 0,-1 0 0,24-18 372,-12 3-281,-11 12-98,2 1 0,-1-1 1,0 1-1,1-1 0,-1 1 0,1 0 0,0 0 1,0 0-1,0 0 0,1 1 0,-1-1 0,1 1 1,-1 0-1,1 0 0,7-3 0,-9 6-7,-1 0-1,0 0 1,1 1-1,-1-1 1,0 1-1,0-1 1,0 1-1,0-1 1,0 1-1,-1-1 1,1 1-1,0 0 1,-1 0-1,1-1 1,-1 1-1,1 0 1,-1 0-1,0 0 0,0-1 1,0 1-1,0 2 1,8 30 63,-7-34-50,-1 1-1,0-1 1,1 1-1,-1-1 1,1 0 0,-1 1-1,0-1 1,1 0-1,-1 1 1,1-1 0,-1 0-1,1 0 1,-1 1-1,1-1 1,-1 0 0,1 0-1,-1 0 1,1 0-1,-1 0 1,1 0 0,-1 1-1,1-1 1,-1 0-1,1-1 1,-1 1-1,1 0 1,-1 0 0,1 0-1,-1 0 1,1 0-1,-1 0 1,1-1 0,-1 1-1,1 0 1,-1 0-1,1-1 1,-1 1 0,1 0-1,-1-1 1,0 1-1,1-1 1,-1 1 0,0 0-1,1-1 1,-1 1-1,0-1 1,1 1 0,-1-1-1,0 1 1,0-1-1,14-15 121,27-24 0,-38 38-162,-1 0 0,1 0-1,0 0 1,-1 0 0,1 1-1,0-1 1,0 1-1,0 0 1,0 0 0,0 0-1,1 0 1,-1 1 0,0-1-1,5 1 1,-7 1 38,1 0 1,-1 0-1,0 0 1,0 0-1,0 0 0,0 1 1,0-1-1,0 0 1,0 1-1,-1-1 1,1 0-1,0 1 0,-1-1 1,1 1-1,-1-1 1,1 1-1,-1-1 0,0 1 1,0 0-1,0-1 1,0 1-1,0 2 1,8 23-219,0-24-1450,5-14-1713,-7 0-1159,-2-4-2759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49 7719,'0'0'14334,"9"1"-14190,29 0-59,-37-1-81,0 0 0,0-1 0,0 1-1,0 0 1,0-1 0,0 1 0,0-1 0,0 0-1,0 1 1,0-1 0,0 0 0,0 0-1,0 1 1,0-1 0,-1 0 0,1 0-1,0 0 1,-1 0 0,1 0 0,-1 0 0,1 0-1,-1 0 1,1 0 0,-1 0 0,0-1-1,1 1 1,-1 0 0,0 0 0,0 0-1,0 0 1,0-1 0,0 1 0,0 0 0,0 0-1,-1 0 1,1 0 0,0 0 0,0-1-1,-1 1 1,1 0 0,-1 0 0,1 0-1,-1 0 1,0 0 0,1 0 0,-1 0-1,0 1 1,0-1 0,1 0 0,-3-1 0,1 1 15,-1 0 0,1 1 0,-1-1 0,1 1 1,-1 0-1,1 0 0,-1 0 0,1 0 0,-1 0 0,1 1 1,-1-1-1,1 1 0,0-1 0,-1 1 0,1 0 1,0 0-1,-1 0 0,1 0 0,0 0 0,0 1 1,0-1-1,0 1 0,0-1 0,0 1 0,0 0 0,1 0 1,-1-1-1,1 1 0,-1 1 0,1-1 0,0 0 1,-1 0-1,1 0 0,0 1 0,-1 3 0,0 1-19,-1 0 0,1-1 0,0 1 0,1 0-1,0 0 1,0 0 0,0 1 0,1-1 0,0 0 0,0 0-1,3 14 1,-2-19-35,0 0 0,0 0 0,0-1-1,0 1 1,0 0 0,0 0 0,1-1 0,-1 1 0,0-1-1,1 1 1,0-1 0,-1 1 0,1-1 0,0 0-1,-1 0 1,1 0 0,0 0 0,0 0 0,0 0 0,0-1-1,0 1 1,0-1 0,0 1 0,0-1 0,0 0-1,0 0 1,0 1 0,1-2 0,-1 1 0,0 0-1,2-1 1,1 1-450,-1 0 0,1-1 0,-1 0 0,0 0 0,1-1 0,-1 1 0,0-1 0,0 0 0,0 0 0,0 0 0,0 0 0,0-1-1,5-4 1,9-18-4650,-2-6-2766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92 108 7655,'0'0'10245,"8"-4"-9493,-6 3-675,2 0 22,-1-1 0,1 1 0,-1-1 1,0 0-1,0 0 0,0 0 0,0 0 0,0 0 0,0-1 1,-1 1-1,1-1 0,-1 0 0,0 0 0,0 0 1,0 0-1,0 0 0,0 0 0,-1-1 0,1 1 1,-1-1-1,0 1 0,0-1 0,0 1 0,0-1 1,-1 1-1,1-6 0,-2 8-31,0-1-1,0 1 1,1-1-1,-1 1 1,0 0 0,0-1-1,0 1 1,0 0 0,-1 0-1,1 0 1,0 0 0,0 0-1,-1 0 1,1 0-1,-1 0 1,1 0 0,0 1-1,-1-1 1,0 1 0,1-1-1,-1 1 1,1-1-1,-1 1 1,0 0 0,1 0-1,-1 0 1,1 0 0,-1 0-1,-2 0 1,-1 0-30,0-1 0,-1 1 0,1 0 0,0 1 0,0-1-1,-1 1 1,1 0 0,-8 3 0,9-1-34,0 0 0,0 0-1,0 0 1,1 0 0,-1 1-1,1 0 1,-1 0 0,1 0 0,1 0-1,-1 0 1,0 1 0,1-1-1,-3 8 1,2-4 40,0 1-1,1 0 1,0 0 0,0-1-1,1 2 1,-1 13 0,3-21-40,-1 0 0,1 0 0,-1-1 0,1 1 0,0 0 0,-1 0 1,1 0-1,0 0 0,0-1 0,0 1 0,1 0 0,-1-1 0,0 1 0,1-1 1,-1 0-1,1 1 0,-1-1 0,1 0 0,-1 0 0,1 0 0,0 0 0,0 0 0,0 0 1,-1 0-1,1-1 0,0 1 0,0-1 0,0 1 0,0-1 0,0 0 0,3 0 0,11 2-135,1 0-1,29-2 0,-32 0-271,3-1-1055,0 0 1,0 0-1,32-9 1,0-4-5931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10826,'0'0'7965,"-4"10"-6854,-1 6-670,0-1 1,2 1 0,0-1-1,0 1 1,0 27 0,3-39-468,0 1 0,-1 0 0,2 0 0,-1 0 0,0 0 0,1-1 0,0 1 0,0 0 0,1 0 0,-1-1 0,1 1 0,0-1 0,0 0 0,1 1 0,-1-1 0,1 0 0,0 0 0,0-1 0,0 1 0,0 0 1,1-1-1,-1 0 0,1 0 0,0 0 0,8 4 0,-9-6 27,-1 1-1,1-1 1,-1 1 0,1 0 0,-1 0 0,0-1 0,1 1-1,-1 1 1,0-1 0,0 0 0,-1 1 0,3 2 0,10 12 89,-14-17-88,1 0-1,-1 0 1,1 0-1,-1 1 1,1-1 0,-1 0-1,1 0 1,0 0-1,-1 0 1,1 0 0,-1 0-1,1 0 1,0 0-1,-1 0 1,1-1 0,-1 1-1,1 0 1,-1 0-1,1 0 1,0-1 0,-1 1-1,1 0 1,-1-1-1,1 1 1,-1 0-1,0-1 1,1 1 0,-1 0-1,1-1 1,-1 1-1,0-1 1,1 1 0,-1-1-1,0 1 1,1-1-1,-1 1 1,0-1 0,0 1-1,0-1 1,1 0-1,-1 1 1,0-1-1,0 0 1,11-29 79,-11 30-77,10-41 33,-2 2-39,-5 30 160,0 14 193,-2-1-271,1 1-1,-1-1 0,1 0 0,0 1 1,0-1-1,0 0 0,1 0 0,-1 0 1,1 0-1,0-1 0,0 1 0,1-1 1,-1 1-1,1-1 0,-1 0 0,1-1 1,0 1-1,5 2 0,-7-4-52,0 0 1,0 0-1,0 0 1,0-1-1,0 1 1,0-1-1,0 1 0,0-1 1,0 0-1,0 1 1,0-1-1,0 0 1,0 0-1,0-1 0,0 1 1,1 0-1,-1-1 1,0 1-1,0-1 1,0 0-1,0 0 1,-1 0-1,1 0 0,0 0 1,0 0-1,0 0 1,-1 0-1,1-1 1,-1 1-1,1-1 0,-1 1 1,1-1-1,-1 1 1,0-1-1,0 0 1,0 0-1,0 0 0,0 0 1,0 1-1,-1-1 1,1 0-1,0-3 1,1-1-18,0 0 0,0 0 0,-1 0 0,0 0 1,0-1-1,-1 1 0,0 0 0,0 0 0,0-1 1,-2-10-1,2 17-20,0 0 1,0-1-1,0 1 1,0 0-1,-1 0 1,1-1-1,0 1 1,0 0-1,0 0 1,0 0-1,0 0 1,0-1-1,-1 1 1,1 0-1,0 0 1,0 0-1,0 0 1,0-1-1,-1 1 1,1 0-1,0 0 1,0 0-1,0 0 1,0 0-1,-1 0 1,1 0-1,0 0 1,0 0-1,-1 0 1,1 0-1,0 0 1,0 0-1,0 0 1,-1 0-1,1 0 1,0 0-1,0 0 1,-1 0-1,1 0 1,0 0-1,0 0 1,0 0-1,-1 0 1,1 0-1,-6 12-117,1 13 132,5-12-380,-1-4 489,0 0 0,1 1 1,1-1-1,1 13 0,10 2-2995,-11-23 2391,0 0-1,0 0 1,0 0 0,0 0 0,1-1 0,-1 1-1,0 0 1,1-1 0,-1 1 0,1-1 0,-1 1-1,0-1 1,1 0 0,-1 0 0,1 1 0,2-1-1,6 0-4030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13741,'0'0'9321,"48"38"-9994,-29-23-1697,0-1-1794,1-5-2274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8520,'0'0'13165,"-8"3"-12044,-2 1-758,0 1 1,0 1 0,1-1 0,0 2 0,1-1 0,-17 16 0,21-18-281,0 1 1,0-1-1,0 0 1,1 1-1,-1 0 1,1 0-1,0 0 1,0 0-1,1 0 1,0 1-1,0-1 1,0 1-1,0-1 1,1 1-1,0 0 0,-1 10 1,3-15-84,-1 1 0,1-1 0,-1 0 0,1 1 0,0-1 0,0 0-1,-1 0 1,1 1 0,0-1 0,0 0 0,0 0 0,0 0 0,0 0 0,1 0 0,-1 0 0,0 0 0,0-1 0,1 1 0,-1 0-1,0-1 1,1 1 0,-1-1 0,1 1 0,-1-1 0,0 0 0,1 1 0,-1-1 0,4 0 0,50 2 128,-44-2-126,4 0-626,1-1-1,-1 0 0,0-1 1,0 0-1,0-1 1,-1-1-1,22-8 0,0-7-4782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9097,'0'0'11194,"3"8"-10318,4 15-300,11 39 405,-17-57-909,1-1 0,-1 0 0,1 1 0,0-1 0,1 0 0,-1-1 0,1 1 0,-1 0 0,1-1 0,5 6 0,-6-8-28,0 0 0,0-1 0,0 1 0,0 0 1,0 0-1,0-1 0,0 0 0,0 1 0,0-1 1,0 0-1,0 0 0,0 0 0,0 0 0,0 0 1,0 0-1,0-1 0,0 1 0,0-1 0,0 1 1,0-1-1,0 0 0,0 0 0,0 0 0,0 0 1,-1 0-1,1 0 0,0 0 0,-1-1 0,1 1 1,-1-1-1,1 1 0,-1-1 0,0 1 0,0-1 1,2-2-1,5-8 136,1 0 1,-1 0-1,9-22 1,-15 29-178,9-17 78,-2 0-1,11-39 0,-20 61-80,0 0 0,0 0 0,0 0 1,0 0-1,0 0 0,0 0 1,0 0-1,0 0 0,0 0 0,0 0 1,0 0-1,1 0 0,-1 0 0,0 0 1,0 0-1,0 0 0,0 0 0,0 0 1,0 0-1,0 0 0,0 0 0,0 0 1,1 0-1,-1 0 0,0 0 1,0 0-1,0 0 0,0 0 0,0 0 1,0 0-1,0 0 0,0 0 0,0 0 1,0 0-1,0 0 0,1 0 0,-1 0 1,0-1-1,0 1 0,0 0 0,0 0 1,0 0-1,0 0 0,0 0 1,0 0-1,0 0 0,0 0 0,0 0 1,0 0-1,0-1 0,0 1 0,0 0 1,0 0-1,0 0 0,0 0 0,0 0 1,0 0-1,0 0 0,0 0 0,0-1 1,3 14 8,3 23 68,-6-30-30,1 1-26,0 0 0,1 1-1,-1-1 1,1 0 0,1 0-1,-1 0 1,6 9 0,-7-15-15,-1 0 1,1 0 0,0 0-1,0 0 1,0 0 0,0 0-1,0 0 1,0 0-1,0 0 1,0-1 0,0 1-1,0 0 1,1-1 0,-1 1-1,0-1 1,0 1-1,1-1 1,1 1 0,0-1 10,-1 0 0,0 0 0,0-1 0,0 1 0,0-1 1,0 1-1,0-1 0,0 0 0,0 0 0,0 0 0,0 0 0,0 0 1,0 0-1,-1-1 0,4-2 0,4-4 66,0-2 1,0 1-1,-1-1 1,8-14-1,-9 13-82,0 1 0,1 1 0,0-1 0,15-13 0,-22 22-18,-1 1 0,1 0 1,-1 0-1,1-1 0,-1 1 1,1 0-1,-1 0 0,1-1 0,-1 1 1,1 0-1,-1 0 0,1 0 1,-1 0-1,1 0 0,0 0 1,-1 0-1,1 0 0,-1 0 1,1 0-1,-1 0 0,1 0 0,0 0 1,-1 0-1,1 0 0,-1 1 1,1-1-1,-1 0 0,1 0 1,-1 1-1,1-1 0,-1 0 1,0 1-1,1-1 0,-1 1 0,1-1 1,-1 0-1,0 1 0,1-1 1,-1 1-1,0-1 0,1 1 1,-1-1-1,0 1 0,0-1 0,0 1 1,1 0-1,-1-1 0,0 1 1,0-1-1,0 1 0,0-1 1,0 2-1,7 40-843,-5-29 176,-1-6 159,8 19-2713,-9-25 2873,1-1 0,-1 1 0,1 0 0,-1-1 0,1 1 0,-1-1 0,1 1 0,0-1 0,-1 0-1,1 1 1,0-1 0,-1 0 0,1 1 0,0-1 0,0 0 0,-1 0 0,1 1 0,0-1 0,0 0-1,1 0 1,7 0-5811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7815,'0'0'9257,"8"6"-7420,-6-5-1719,0 1 1,0 0 0,0-1-1,0 1 1,0-1 0,1 1 0,-1-1-1,1 0 1,-1 0 0,1 0-1,-1 0 1,1-1 0,-1 1-1,1-1 1,0 1 0,-1-1 0,1 0-1,0 0 1,-1 0 0,1-1-1,-1 1 1,1 0 0,0-1 0,-1 0-1,1 0 1,-1 1 0,1-2-1,-1 1 1,1 0 0,-1 0 0,0-1-1,0 1 1,0-1 0,0 0-1,0 0 1,0 1 0,2-4-1,0 2 70,-1 0-1,1-1 1,-1 1-1,0-1 1,0 0-1,0 0 1,0 0-1,-1 0 1,1-1-1,-1 1 1,0-1-1,-1 1 1,1-1-1,-1 0 1,0 0-1,1-6 1,-2 11-175,-1 0 0,1-1 1,0 1-1,0 0 1,-1-1-1,1 1 0,0 0 1,-1-1-1,1 1 1,-1 0-1,1 0 0,0 0 1,-1-1-1,1 1 1,-1 0-1,1 0 1,-1 0-1,1 0 0,-1 0 1,1 0-1,0 0 1,-1 0-1,1 0 0,-1 0 1,1 0-1,-1 0 1,1 0-1,-1 0 1,1 0-1,-1 0 0,1 0 1,0 1-1,-1-1 1,1 0-1,-1 0 0,1 0 1,-1 1-1,-19 8 257,13-3-298,0 0 0,0 1 0,1-1 1,0 2-1,0-1 0,0 0 0,1 1 0,1 0 1,-1 0-1,1 1 0,0-1 0,1 1 0,0 0 0,1 0 1,-1 0-1,2 0 0,-1 0 0,1 11 0,1-19-48,0 0 0,0-1-1,0 1 1,1 0 0,-1 0-1,0 0 1,1-1 0,-1 1-1,1 0 1,-1 0 0,1-1 0,-1 1-1,1 0 1,-1-1 0,1 1-1,-1-1 1,1 1 0,0-1-1,0 1 1,-1-1 0,1 1-1,0-1 1,0 1 0,-1-1-1,1 0 1,1 1 0,32 3-2264,-24-5 592,1 0 1,0 0 0,-1-1-1,13-3 1,15-12-7265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41 16976,'-8'1'2824,"-1"0"-2326,-1 0 0,1 1 1,0 0-1,1 1 0,-1 0 0,0 0 1,1 1-1,-1 0 0,1 0 0,-13 11 0,17-13-483,0 1 0,0 0 0,0 1 0,0-1 0,1 1-1,0-1 1,0 1 0,0 0 0,0 0 0,0 0-1,1 1 1,0-1 0,0 0 0,0 1 0,1 0 0,-1-1-1,1 1 1,0 0 0,0 0 0,1 0 0,-1 0-1,1 0 1,0 0 0,1 6 0,0-10-19,-1 0 0,1 1 0,-1-1 1,1 0-1,-1 0 0,1 0 0,0 0 0,0 0 1,0 0-1,-1 0 0,1 0 0,0 0 0,0 0 0,0 0 1,0 0-1,1-1 0,-1 1 0,0 0 0,0-1 0,0 1 1,0-1-1,1 1 0,-1-1 0,0 0 0,1 1 0,-1-1 1,0 0-1,1 0 0,-1 0 0,0 0 0,1 0 1,-1 0-1,0 0 0,0-1 0,1 1 0,-1 0 0,0-1 1,1 1-1,1-2 0,3 0 22,0 0 1,0 0-1,-1-1 1,1 1-1,-1-1 1,1-1-1,6-5 1,-4 2-23,0-1 0,-1 1 0,0-2 1,0 1-1,-1-1 0,0 0 0,-1-1 0,0 1 1,0-1-1,-1 0 0,0-1 0,-1 1 1,0 0-1,-1-1 0,0 0 0,1-11 1,-4 25-26,0 1 1,0-1 0,0 1 0,0-1-1,0 0 1,-1 1 0,0-1 0,0 0-1,-2 4 1,-9 17 6,8-11 18,2-5 97,0 1 0,0 0 1,1 0-1,0 0 0,0 0 1,1 0-1,0 16 0,1-24-82,1 0 0,-1 0 0,1 0 0,-1 0 0,1-1 0,-1 1 0,1 0 0,-1 0 0,1-1 0,0 1 0,0-1 0,-1 1 0,1 0-1,0-1 1,0 1 0,-1-1 0,1 0 0,0 1 0,0-1 0,0 0 0,0 1 0,0-1 0,0 0 0,0 0 0,0 0 0,-1 0 0,1 0 0,0 0 0,0 0 0,0 0 0,0 0-1,0 0 1,0 0 0,0-1 0,0 1 0,0 0 0,0-1 0,1 0 0,36-15 187,-16 1-167,-1-2 0,31-30 0,-6 4-541,-46 42 505,0 1-1,1 0 1,-1 0-1,0 0 0,0 0 1,0-1-1,0 1 0,0 0 1,0 0-1,1 0 0,-1 0 1,0 0-1,0-1 0,0 1 1,1 0-1,-1 0 0,0 0 1,0 0-1,0 0 0,1 0 1,-1 0-1,0 0 0,0 0 1,0 0-1,1 0 0,-1 0 1,0 0-1,0 0 0,1 0 1,-1 0-1,0 0 0,0 0 1,0 0-1,1 0 0,-1 0 1,0 0-1,0 0 0,0 0 1,0 1-1,1-1 1,-1 0-1,0 0 0,0 0 1,0 0-1,0 0 0,1 1 1,-1-1-1,0 0 0,0 0 1,0 0-1,0 1 0,0-1 1,0 0-1,0 0 0,0 0 1,0 1-1,1-1 0,-1 0 1,0 0-1,0 1 0,1 22-107,3 14 290,-4-36-164,0 0 0,0-1 0,0 1-1,0 0 1,0-1 0,1 1 0,-1-1 0,0 1 0,1 0 0,-1-1 0,0 1 0,1-1 0,-1 1 0,1-1 0,-1 1-1,0-1 1,1 1 0,-1-1 0,1 1 0,0-1 0,-1 0 0,1 1 0,-1-1 0,1 0 0,0 1 0,-1-1-1,1 0 1,-1 0 0,1 0 0,0 0 0,-1 0 0,1 1 0,0-1 0,-1 0 0,1-1 0,0 1 0,0 0 0,-1 0-1,2 0 1,4-3 59,0 0-1,0 0 0,-1-1 0,1 0 0,-1 0 1,0 0-1,0-1 0,0 1 0,-1-1 0,6-7 1,16-15-55,-12 14-23,-12 10-43,1 0 1,0 0 0,-1 0-1,1 1 1,1-1 0,-1 1-1,0 0 1,1 0 0,-1 0-1,1 0 1,-1 0-1,1 1 1,7-2 0,-9 46-235,-2 15-5088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0 587 2306,'0'0'16469,"17"-3"-15028,416-125 1322,-230 61-2718,74-14-534,366-133-1221,-624 207 1697,2-1 411,0-2 1,0 0 0,-1-1 0,33-24 0,-53 35-401,-1 1-1,1-1 1,0 0 0,0 0 0,0 0 0,-1 0 0,1 0 0,0 0 0,0 0 0,0 0 0,-1 0 0,1-1 0,0 1 0,0 0 0,0 0 0,-1 0 0,1 0 0,0 0-1,0 0 1,0 0 0,0 0 0,-1 0 0,1-1 0,0 1 0,0 0 0,0 0 0,0 0 0,0 0 0,-1-1 0,1 1 0,0 0 0,0 0 0,0 0 0,0 0 0,0-1 0,0 1-1,0 0 1,0 0 0,0 0 0,0-1 0,0 1 0,0 0 0,0 0 0,0 0 0,0-1 0,0 1 0,0 0 0,0 0 0,0 0 0,0-1 0,0 1 0,0 0 0,0 0 0,0 0-1,0 0 1,1-1 0,-1 1 0,0 0 0,0 0 0,0 0 0,0 0 0,0-1 0,1 1 0,-1 0 0,0 0 0,0 0 0,1 0 0,-26-1-3982,13 1 4,-1-4-2778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1 756 11243,'0'0'3801,"9"-3"-2125,221-92 2753,11-5-3349,375-99-478,229-85-350,-805 270-64,-20 7-348,0-1-1,23-13 1,-35 13-1888,-9-1-4184,-5 2-3153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101 6854,'0'0'2082,"4"-9"-1190,-2 4-781,1-1 200,0 0-1,-1 0 1,0 0 0,0-1 0,0 1 0,-1-1 0,0 1-1,0-1 1,-1-11 0,-1 17-261,1 0-1,-1 0 1,0 1 0,0-1-1,0 0 1,0 0 0,0 0 0,0 1-1,0-1 1,0 0 0,0 1-1,0-1 1,0 1 0,-1 0-1,1-1 1,0 1 0,0 0-1,0-1 1,-1 1 0,1 0 0,0 0-1,0 0 1,0 0 0,-1 0-1,-1 1 1,-34 2 356,20 1-378,0 1-1,1 1 1,0 0 0,0 2 0,-24 13 0,-75 57 164,71-46-50,41-30-140,-195 137 205,-281 150 1,-134 29 529,22 39 31,493-287-700,-112 106 0,-74 99-4,233-225-40,-281 317 137,234-252-124,47-58 68,2 3 0,3 2 0,2 2 0,3 2 0,-48 107 0,83-158-104,0 1 1,1 0 0,1 0-1,1 0 1,-3 24-1,6-33 14,-1-1 1,1 1-1,0-1 0,1 1 0,0-1 0,0 1 0,0-1 0,1 1 1,0-1-1,0 0 0,1 0 0,0 0 0,0 0 0,0-1 1,0 1-1,7 7 0,11 10 12,1 0 1,1-2 0,1-1-1,1 0 1,0-2 0,2-1-1,0-1 1,0-2 0,2 0-1,0-2 1,0-1-1,1-1 1,0-2 0,1-1-1,-1-1 1,61 3 0,-47-8-53,-18 1-823,0-1 0,0-1 0,0-2-1,45-7 1,-47-1-3236,-8-2-3224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9929,'0'0'3823,"9"0"-2825,23-1-733,0 3 1,0 0-1,0 2 0,-1 1 1,1 2-1,-1 1 0,0 1 1,-1 2-1,37 18 0,-65-28-296,0 0 1,0 0-1,0 0 0,0 0 0,0 1 0,0-1 1,0 1-1,0-1 0,-1 1 0,1 0 0,-1-1 1,1 1-1,-1 0 0,0 0 0,0 0 1,0 0-1,0 0 0,0 1 0,0-1 0,0 0 1,-1 0-1,1 3 0,-1-2 25,0 0 1,-1 0-1,1 1 0,-1-1 1,0 0-1,0 0 0,0 0 1,0 0-1,-1-1 0,1 1 1,-1 0-1,0 0 0,0-1 1,-2 4-1,-11 9 128,0 0 1,-1-2-1,0 1 0,-20 10 0,20-12-15,-103 68 1234,65-46-544,2 3 0,-69 61 0,117-94-833,0 0 0,1 1 0,-1-1 1,1 1-1,0 0 0,0-1 0,0 1 0,1 1 0,-1-1 0,0 6 1,2-10-148,1 0 0,0 1 1,-1-1-1,1 1 0,0-1 1,0 0-1,0 1 0,0-1 1,1 1-1,-1-1 1,0 0-1,0 1 0,1-1 1,-1 0-1,1 1 0,-1-1 1,1 0-1,0 0 0,-1 1 1,1-1-1,0 0 1,0 0-1,0 0 0,0 0 1,0 0-1,0 0 0,0 0 1,0-1-1,0 1 0,1 0 1,-1 0-1,0-1 0,0 1 1,1-1-1,-1 1 1,0-1-1,1 0 0,-1 1 1,1-1-1,-1 0 0,0 0 1,3 0-1,29 1-6703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47 187 10890,'0'0'4063,"9"3"-2675,-3-2-1218,1 0-1,-1 0 1,1-1 0,-1 0 0,1 0 0,-1-1-1,1 1 1,-1-1 0,1-1 0,-1 1 0,0-1 0,1 0-1,-1-1 1,0 1 0,-1-1 0,1 0 0,0-1-1,-1 1 1,0-1 0,7-6 0,-5 3 88,0 0 1,-1 0-1,1 0 0,-2-1 1,1 0-1,-1 0 1,0 0-1,7-18 0,-11 25-216,0-1-1,0 0 0,-1 0 0,1 1 0,0-1 0,-1 0 0,0 0 0,1 0 0,-1 0 0,0 0 0,0 0 0,0 0 0,0 1 0,0-1 0,-1 0 0,1 0 0,0 0 0,-1 0 0,0 0 0,1 1 0,-1-1 0,0 0 0,0 1 0,0-1 0,0 0 0,0 1 0,0-1 0,0 1 1,-1 0-1,1-1 0,-1 1 0,1 0 0,-1 0 0,1 0 0,-1 0 0,1 0 0,-1 0 0,0 0 0,0 0 0,0 1 0,1-1 0,-1 1 0,0-1 0,0 1 0,0 0 0,0 0 0,0 0 0,0 0 0,-3 0 0,-2 1-41,1 0-1,-1 0 0,1 0 0,-1 1 1,1 0-1,0 0 0,0 0 0,0 1 1,0 0-1,0 0 0,0 1 1,1-1-1,0 1 0,0 0 0,0 1 1,0-1-1,0 1 0,1 0 0,-5 7 1,-3 4-4,0 1 0,1 0 0,1 0 0,0 1 1,-6 20-1,12-30-7,1-1 0,1 1 0,0 0 0,0 0 0,-2 17 1,4-24 5,0 1 0,0-1 0,0 1 1,1-1-1,-1 1 0,0-1 0,1 1 0,-1-1 1,1 1-1,-1-1 0,1 1 0,0-1 1,-1 0-1,1 1 0,0-1 0,0 0 1,0 0-1,0 0 0,0 1 0,0-1 1,1 0-1,-1 0 0,0-1 0,0 1 1,1 0-1,-1 0 0,0-1 0,1 1 1,-1 0-1,1-1 0,-1 0 0,1 1 1,-1-1-1,1 0 0,-1 0 0,1 0 1,0 0-1,1 0 0,7 1-520,0-1 1,0-1-1,0 1 0,0-2 0,0 1 0,-1-1 1,1-1-1,0 0 0,16-7 0,18-14-6340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3020 319 10570,'0'0'422,"-5"-11"-118,-1-2-160,-1 1-1,0 1 1,-1-1 0,-1 1-1,0 0 1,0 1 0,-1 0 0,0 0-1,-1 1 1,0 1 0,-13-9-1,-25-9 114,0 3 0,-1 1 0,-1 3 1,-1 2-1,-1 2 0,0 3 0,-85-9 0,-389 3 33,399 18-224,52 2-144,0 4 0,0 3 0,1 3 0,-142 42 0,95-11-98,3 4 0,-126 70 0,169-78 237,2 4 0,2 2 1,2 4-1,-108 98 0,151-122-12,2 2-1,1 1 1,1 1 0,2 1-1,1 0 1,1 2 0,2 0 0,1 1-1,1 1 1,2 1 0,2-1-1,1 2 1,-8 53 0,14-63-49,1 2 1,2-1 0,0 0 0,2 0-1,1 0 1,1 0 0,12 45 0,-11-57-4,2-1 1,-1 1 0,2-2-1,0 1 1,1-1-1,0 0 1,1 0 0,0-1-1,1 0 1,0-1 0,1 0-1,0-1 1,1 0-1,0-1 1,16 10 0,17 6 30,1-1 1,1-3 0,88 27-1,159 25 71,-164-47-55,2-7 1,0-5-1,0-6 0,1-5 0,0-7 1,210-32-1,-203 12 452,-1-6 1,241-85-1,-312 88-435,-2-3 0,-1-3 0,-1-2-1,-2-4 1,-2-2 0,-2-2-1,69-66 1,-91 73 169,-1-2 1,-2-1-1,-1-2 0,-3-1 1,-1-1-1,22-48 0,-39 68-140,0-1 0,-2 1 0,-1-1 0,-1-1 0,-2 0 0,0 0 1,-1 0-1,-1 0 0,-2-1 0,0 1 0,-2-1 0,-1 1 0,-1 0 0,-7-29 0,5 37-96,-1 2 1,-1-1-1,0 0 0,-1 1 1,0 1-1,-1-1 0,-1 1 1,-1 1-1,0 0 1,0 0-1,-1 1 0,-1 1 1,-23-17-1,-17-8-695,-2 3 0,-80-36 0,-4-2-3278,82 36-158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4324,'0'0'4997,"-5"-8"-3972,-17-24-155,22 31-815,-1 0 0,1 0 0,-1 0 0,1 0 0,0 0 0,-1 1 0,1-1 0,0 0 0,0 0-1,-1 0 1,1 0 0,0 0 0,0 0 0,0 0 0,0 0 0,0 0 0,0 0 0,1 0 0,-1 0 0,0 0 0,0 0 0,1 0 0,-1 0 0,1 0 0,-1 0 0,1 0 0,-1 1 0,1-1 0,-1 0 0,1 0-1,0 1 1,-1-1 0,1 0 0,0 1 0,0-2 0,31-12 1112,-29 13-1029,38-9 61,0 3 0,0 1 0,0 2-1,69 2 1,-39 1-376,-51 0 4,156-10-3925,-120 3 1157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7303,'0'0'3400,"13"0"-2503,462-43 2991,-248 16-3777,-94 17-72,40-6-466,-60-3-2837,-51 3-836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11979,'0'0'10165,"5"16"-9535,11 54-306,10 87 1,-16-82 137,38 139 1,-44-205-384,2 19-19,-22-41-2088,-108-115-7253,102 101 9360,-27-42-1,49 68 77,-1 1-1,1-1 0,-1 0 0,1 0 1,-1 0-1,1 1 0,0-1 1,0 0-1,-1 0 0,1 0 1,0 0-1,0 0 0,0 0 0,0 0 1,0 1-1,0-1 0,0 0 1,0 0-1,0 0 0,0 0 1,0 0-1,1 0 0,-1 0 0,0 0 1,1 1-1,-1-1 0,1 0 1,-1 0-1,1 0 0,-1 1 0,1-1 1,-1 0-1,1 1 0,0-1 1,-1 0-1,1 1 0,0-1 1,0 1-1,0-1 0,-1 1 0,1 0 1,0-1-1,0 1 0,0 0 1,0-1-1,0 1 0,-1 0 1,3 0-1,59-9 155,-41 7-27,-10 1-289,59-9-1437,-23 2-2347,-5 2-1820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 14189,'0'0'4026,"-9"2"-2793,6-1-1200,-1 0 1,1 0 0,-1 0 0,1 0-1,0 1 1,-1-1 0,1 1-1,0 0 1,0 0 0,0 0-1,0 0 1,1 1 0,-1-1 0,0 1-1,1-1 1,0 1 0,-1 0-1,1 0 1,0 0 0,1 0-1,-1 1 1,1-1 0,-1 0-1,1 1 1,0-1 0,0 1 0,0-1-1,1 1 1,-1-1 0,1 1-1,0 5 1,0-2 25,0 1 0,0-1-1,0 0 1,1 1 0,0-1 0,1 0-1,3 9 1,-4-14-25,0 0 1,0 0-1,0-1 0,0 1 1,1 0-1,-1-1 0,1 1 1,-1-1-1,1 0 0,0 1 1,0-1-1,-1 0 0,1 0 1,0 0-1,0 0 0,0 0 1,0-1-1,0 1 0,0 0 1,0-1-1,1 0 0,-1 1 1,0-1-1,0 0 0,0 0 1,0 0-1,0-1 1,1 1-1,2-1 0,0 0 56,0-1 0,0 1 0,0-1 0,0 0-1,0-1 1,-1 1 0,1-1 0,-1 0 0,1 0 0,-1 0-1,0 0 1,0-1 0,-1 0 0,1 1 0,-1-1 0,1-1 0,-1 1-1,-1 0 1,4-8 0,-1 3-10,0 0 1,-1-1-1,0 0 0,-1 1 0,0-1 1,-1-1-1,0 1 0,0 0 1,-1-11-1,0 20-67,-1 1 1,0-1-1,0 0 0,0 0 0,0 1 1,0-1-1,0 0 0,0 1 1,0-1-1,0 0 0,0 0 1,0 1-1,0-1 0,-1 0 1,1 1-1,0-1 0,-1 0 0,1 1 1,0-1-1,-1 0 0,1 1 1,-1-1-1,1 1 0,-1-1 1,1 1-1,-1-2 0,-12 13 155,-10 31-65,19-24-93,0 1 0,-3 29 0,7-43-47,-1 1 1,1 0-1,0 0 0,0-1 0,1 1 0,-1 0 0,1-1 1,0 1-1,1-1 0,0 1 0,0-1 0,4 9 0,-4-12-105,0 0 0,0 0-1,0 0 1,0 0 0,0 0-1,0-1 1,0 1 0,1-1-1,-1 0 1,1 0 0,-1 0-1,1 0 1,0 0 0,-1 0-1,1-1 1,0 1-1,-1-1 1,1 0 0,0 0-1,0 0 1,-1 0 0,1 0-1,0-1 1,3 0 0,0 0-739,0-1 1,-1 1-1,0-1 1,1-1-1,-1 1 1,0-1-1,0 0 0,0 0 1,0 0-1,6-6 1,17-21-8537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16912,'0'0'2013,"-4"10"-380,-4 15-625,1-1 0,1 2 0,1-1 0,-3 45 0,6-49-872,2 1 1,0 0-1,1 0 1,2-1-1,0 1 1,9 30-1,-11-48-87,0-1 0,0 1 0,0-1 0,1 1 0,0-1 0,-1 0 0,1 0 0,0 0-1,1 0 1,-1 0 0,0 0 0,1-1 0,0 1 0,-1-1 0,1 1 0,5 2 0,-6-5 46,0 1 1,0-1-1,1 1 0,-1-1 1,0 0-1,0 0 0,1 0 1,-1 0-1,0 0 0,0-1 1,1 1-1,-1-1 0,0 1 1,0-1-1,0 0 0,0 0 1,0 0-1,0 0 0,0 0 1,0 0-1,0-1 0,0 1 1,0 0-1,-1-1 0,1 0 1,2-3-1,24-25 34,-2-2 0,0-1 1,-3-1-1,25-46 0,-22 23-1155,-18 26-2205,-13 4-5132,-5 17-45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14350,'0'0'3139,"-3"51"416,3-30-1057,9-4-1217,7-1-672,-2-3-513,9-4-224,2-5-1954,-6-4-1890,2-2-4003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13036,'0'0'4549,"3"8"-2606,-3-5-1842,1 0 0,-1 0 0,1 0 0,0-1 0,0 1 0,0-1 0,1 1 0,-1-1 1,1 1-1,-1-1 0,1 0 0,0 1 0,0-1 0,0 0 0,0 0 0,0 0 0,0-1 0,1 1 0,-1-1 1,1 1-1,-1-1 0,1 0 0,-1 0 0,1 0 0,0 0 0,-1 0 0,1 0 0,0-1 0,0 1 0,5-1 0,2 1 18,0-1 0,0 0-1,0-1 1,1 0-1,-1 0 1,0-1 0,0 0-1,17-7 1,-24 7-37,0 1 0,0-1 1,0 1-1,0-1 0,0 0 0,0 0 0,-1 0 1,1-1-1,-1 1 0,1 0 0,-1-1 1,0 0-1,0 1 0,0-1 0,0 0 0,-1 0 1,1 0-1,-1-1 0,0 1 0,0 0 0,0 0 1,0-1-1,0 1 0,-1 0 0,1-1 1,-1 1-1,0-1 0,0 1 0,-1-7 0,0 8-54,1 0 0,-1 0 0,0 0-1,1 0 1,-1-1 0,0 2-1,0-1 1,0 0 0,0 0 0,-1 0-1,1 0 1,0 1 0,-1-1-1,0 1 1,1-1 0,-1 1 0,0-1-1,1 1 1,-1 0 0,0 0-1,0 0 1,0 0 0,0 0 0,0 1-1,0-1 1,0 0 0,0 1-1,-1 0 1,1-1 0,0 1 0,0 0-1,0 0 1,-4 1 0,1-1-19,0 0 0,-1 0 0,1 1 1,-1 0-1,1 0 0,0 1 0,0 0 1,0-1-1,0 2 0,0-1 0,0 0 1,-8 7-1,6-3 34,1 1-1,0 0 1,0 0 0,0 0-1,1 1 1,0 0 0,0 0-1,1 0 1,0 0 0,1 1 0,0 0-1,-4 17 1,6-22-30,0-1 0,1 1 0,0-1-1,-1 1 1,1-1 0,0 0 0,1 1 0,-1-1 0,1 1-1,-1-1 1,1 0 0,0 1 0,0-1 0,1 0 0,-1 0-1,0 0 1,1 0 0,0 0 0,0 0 0,0 0 0,0 0 0,0-1-1,1 1 1,-1-1 0,1 0 0,0 1 0,-1-1 0,1 0-1,0-1 1,0 1 0,0-1 0,1 1 0,-1-1 0,0 0-1,0 0 1,7 1 0,2 0-333,0 0 0,1-1 1,-1 0-1,17-1 0,23-8-3622,-6-8-2918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12524,'0'0'8776,"-2"12"-7954,-4 49 435,1 1-1,7 91 0,-2-149-1208,0 1 1,1 0-1,0 0 0,0-1 0,0 1 0,0-1 0,1 1 1,0-1-1,0 1 0,0-1 0,0 0 0,1 0 0,-1 0 1,1 0-1,0-1 0,0 1 0,1-1 0,-1 0 0,6 4 1,-4-4-72,0-1 1,0 0-1,0 0 1,1 0-1,-1 0 1,0-1 0,1 0-1,-1-1 1,1 1-1,-1-1 1,1 0-1,-1 0 1,1 0-1,-1-1 1,1 0-1,7-2 1,-5 0-631,-1 1 0,1-1 0,-1 0 0,14-8 0,25-21-6113,-14 7-772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14606,'0'0'3149,"-11"2"-752,2 0-2043,0 0 0,-1 1 0,2 0 0,-1 0 1,0 1-1,0 0 0,-10 8 0,14-9-223,1 0-1,0 0 1,0 1 0,0 0 0,1-1 0,-1 1 0,1 1 0,0-1 0,0 0 0,0 1 0,1-1 0,0 1 0,0 0 0,0 0 0,0 0-1,1 0 1,-2 10 0,2-12-77,0 0-1,1 0 1,0 0-1,0 0 1,-1 0-1,2 0 1,-1 0-1,0 0 0,1 0 1,-1 0-1,1 0 1,0 0-1,0 0 1,0 0-1,0 0 1,1 0-1,-1 0 1,1-1-1,0 1 0,-1-1 1,1 1-1,0-1 1,1 0-1,-1 0 1,4 3-1,0-2 28,0 0-1,0 0 0,0-1 1,1 0-1,-1-1 1,1 1-1,0-1 0,-1 0 1,1-1-1,12 0 0,-11 0-24,0-1-1,0-1 0,0 1 0,0-1 0,0 0 0,-1-1 0,1 0 0,-1 0 0,1-1 0,-1 1 0,0-2 1,-1 1-1,1-1 0,8-7 0,-12 8-12,1 1 1,-1 0-1,1-1 0,-1 0 1,0 1-1,-1-1 0,1 0 1,-1-1-1,0 1 0,0 0 1,0-1-1,0 1 1,-1-1-1,0 0 0,0 1 1,0-1-1,0 0 0,-1 0 1,0 0-1,0 1 0,0-1 1,0 0-1,-1 0 1,0 1-1,-2-8 0,1 8-51,0 1 0,-1 0 0,1 0 0,-1 0 0,0 0 0,0 1 0,0-1 0,0 1 0,0 0 0,0 0-1,-1 0 1,1 0 0,-1 0 0,1 1 0,-1-1 0,0 1 0,1 0 0,-1 0 0,0 1 0,0-1 0,0 1 0,0 0 0,-7 0-1,8 0-87,-1 0-1,1 1 0,0-1 1,0 1-1,-1-1 0,1 1 1,0 0-1,0 0 0,0 0 1,0 1-1,0-1 0,-5 4 1,7-3-33,-1-1 1,1 0 0,0 1-1,0-1 1,0 0-1,0 1 1,0-1 0,0 1-1,0 0 1,0-1-1,1 1 1,-1 0 0,1-1-1,-1 1 1,1 0-1,0 0 1,-1-1 0,1 1-1,0 0 1,0 0-1,0 0 1,1-1 0,-1 1-1,1 3 1,0-4-235,0 0 0,0 1 1,0-1-1,0 0 0,0 0 0,0 0 0,0 0 1,0 0-1,1 0 0,-1 0 0,0 0 0,1 0 1,-1-1-1,1 1 0,-1 0 0,1-1 1,-1 1-1,1-1 0,-1 0 0,1 0 0,-1 1 1,1-1-1,0 0 0,-1 0 0,1 0 0,-1-1 1,1 1-1,2-1 0,2 1-1474,21 0-6678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14542,'0'0'4068,"-46"42"-2691,20-12-608,3 4-225,-2 3-288,6-6-63,4-2-129,1-7-96,7-6-673,0-5-32,2-6-224,-6-5-768,1 0-642,-3-5-1632,-3-10-482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53 14253,'0'0'7202,"-9"-4"-6305,-29-12-310,36 16-570,1-1 1,-1 1-1,0 0 0,0 0 0,1 0 1,-1 0-1,0 0 0,1 1 1,-1-1-1,0 0 0,1 1 0,-1-1 1,0 1-1,1 0 0,-1 0 1,1-1-1,-1 1 0,1 0 0,0 0 1,-1 0-1,1 0 0,0 1 1,0-1-1,0 0 0,-1 1 0,1-1 1,1 0-1,-1 1 0,-1 2 1,-18 42 659,17-37-390,1 1-1,0-1 1,0 0 0,0 19 0,2-26-258,0 0 0,0-1 0,0 1 0,0 0 0,1 0-1,-1 0 1,0 0 0,1 0 0,-1-1 0,1 1 0,0 0 0,-1 0 0,1-1 0,0 1 0,0 0 0,0-1 0,0 1 0,0-1-1,1 1 1,-1-1 0,0 0 0,1 1 0,-1-1 0,1 0 0,-1 0 0,1 0 0,0 0 0,-1 0 0,1-1 0,0 1 0,2 0-1,3 0 12,0 0-1,0-1 0,0 0 1,0 0-1,0 0 0,0-1 1,0 0-1,0-1 0,0 0 1,-1 0-1,1 0 0,-1-1 0,1 0 1,-1 0-1,0 0 0,0-1 1,0 0-1,-1 0 0,1-1 1,6-6-1,-6 5-22,0-1 1,0 0-1,-1 0 1,0 0-1,0-1 1,0 1-1,-1-1 1,-1 0-1,1-1 1,-1 1-1,0 0 1,-1-1-1,0 0 1,-1 1-1,2-17 0,-3 24-18,0 1-1,0-1 1,1 0-1,-1 0 0,0 1 1,0-1-1,0 0 0,0 0 1,0 0-1,0 1 1,0-1-1,-1 0 0,1 0 1,0 1-1,0-1 1,0 0-1,-1 0 0,1 1 1,0-1-1,-1 0 0,1 1 1,-1-1-1,1 1 1,-1-1-1,1 0 0,-1 1 1,1-1-1,-1 1 0,0-1 1,1 1-1,-1-1 1,0 1-1,1 0 0,-1-1 1,0 1-1,1 0 1,-1 0-1,0-1 0,0 1 1,1 0-1,-1 0 0,0 0 1,0 0-1,1 0 1,-1 0-1,0 0 0,0 0 1,0 0-1,1 1 0,-1-1 1,0 0-1,0 0 1,1 1-1,-1-1 0,0 0 1,1 1-1,-1-1 1,0 1-1,1-1 0,-2 1 1,-2 2-14,-1 0 1,1 1 0,0-1-1,0 1 1,0-1 0,0 1-1,-5 7 1,3-1 60,0 0 0,0 1 0,0 0 0,2 0 1,-1 0-1,1 0 0,1 1 0,0 0 0,1 0 0,0-1 0,1 1 0,0 0 1,1 1-1,0-1 0,1 0 0,0 0 0,1-1 0,1 1 0,0 0 0,0 0 1,1-1-1,0 0 0,1 0 0,8 14 0,30 31-21,10 15 45,-50-65-64,1 0 0,-1 0 0,-1 1 0,1-1 0,-1 1 0,0-1 0,0 1-1,-1 0 1,0-1 0,0 10 0,-1-15 14,0 0 0,0 0 0,0 1 0,0-1 0,0 0 0,-1 0 0,1 0 0,0 0 0,-1 0 0,1 0 0,-1 0 0,1 0 0,-1 0 0,0 0 0,1 0 0,-1 0 0,0-1 0,1 1 0,-1 0 0,0 0 0,0-1 0,0 1 0,0 0 0,0-1 0,-1 1 0,-1 1 38,0-1 1,0 0 0,-1 0 0,1-1 0,0 1 0,-1-1 0,1 1 0,-6-1 0,-1-1 67,0 0 1,-1 0-1,1-1 0,-19-6 1,16 3-82,0-1 0,1 0 0,-1-1 0,1-1 0,1 0 0,-1-1 1,1 0-1,-9-10 0,16 15-72,1 0 1,0 0 0,0 1 0,0-2-1,1 1 1,-1 0 0,1-1 0,0 1-1,1-1 1,-1 1 0,-1-9 0,3 10-52,-1 0 0,1 0 1,0-1-1,1 1 0,-1 0 1,1 0-1,-1 0 0,1 0 1,0 0-1,0 0 0,0 0 0,1 0 1,-1 0-1,1 1 0,0-1 1,-1 0-1,1 1 0,0-1 1,5-3-1,20-19-4187,62-42 0,-63 48 826,12-9-4093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59 8520,'8'-6'2328,"1"1"-1301,-5 4-641,-1-1 1,0 1 0,1-1 0,-1 0 0,0 0 0,0 0 0,-1 0 0,1-1 0,0 1-1,-1-1 1,1 0 0,-1 0 0,3-4 0,-5 6-301,0 1 0,1 0-1,-1-1 1,0 1 0,0 0 0,0-1 0,0 1-1,0 0 1,0 0 0,0-1 0,0 1 0,0 0-1,0-1 1,0 1 0,0 0 0,0-1 0,0 1-1,0 0 1,0-1 0,0 1 0,0 0 0,0-1-1,0 1 1,0 0 0,-1-1 0,1 1 0,0 0-1,0 0 1,0-1 0,-1 1 0,1 0 0,0 0-1,0-1 1,-1 1 0,1 0 0,0 0 0,0 0 0,-1 0-1,1-1 1,0 1 0,-1 0 0,1 0 0,0 0-1,-1 0 1,1 0 0,0 0 0,-1 0 0,1 0-1,0 0 1,-1 0 0,-20-1 1019,17 2-863,-14 0-24,1 1-1,0 1 1,0 1 0,0 0 0,0 1 0,0 1-1,1 1 1,0 0 0,0 1 0,1 1 0,0 0-1,1 1 1,0 0 0,-14 15 0,26-24-201,1 0-1,-1 0 1,1 1-1,0-1 1,0 1 0,0-1-1,-1 1 1,1-1 0,1 1-1,-1 0 1,0-1 0,0 1-1,1 0 1,-1 0-1,1 0 1,-1-1 0,1 4-1,0-4-11,0 0 0,1 0-1,-1-1 1,1 1 0,-1 0-1,1 0 1,-1 0 0,1-1 0,-1 1-1,1 0 1,0-1 0,-1 1-1,1-1 1,0 1 0,-1-1-1,1 1 1,0-1 0,0 1 0,0-1-1,0 0 1,-1 1 0,1-1-1,0 0 1,2 1 0,9 0 1,1 1-1,-1-2 1,0 0 0,15-1 0,-7 0 39,36-1-40,-36 0-1,-1 1 1,0 1-1,1 1 1,-1 1-1,36 7 1,-54-9-7,1 0 0,0 1 0,-1-1-1,1 1 1,-1-1 0,1 1 0,-1-1 0,1 1 0,-1 0 0,1 0-1,-1 0 1,0 0 0,1 0 0,-1 0 0,0 0 0,0 0 0,0 0-1,0 1 1,0-1 0,0 0 0,0 1 0,0-1 0,-1 1-1,1-1 1,0 1 0,-1-1 0,1 1 0,-1-1 0,0 1 0,0 0-1,1-1 1,-1 1 0,0 0 0,0-1 0,0 1 0,-1 0 0,1 1-1,-2 1 27,1-1-1,-1 1 0,0-1 0,0 0 1,0 1-1,0-1 0,-1 0 0,1 0 1,-1 0-1,0-1 0,0 1 0,0-1 0,0 1 1,-6 3-1,-7 2 23,0-1 0,0-1-1,-1 0 1,0-1 0,0 0 0,0-2 0,0 0 0,0-1-1,-1 0 1,1-2 0,-21-1 0,37 1-273,0-1 0,0 1 0,1-1 0,-1 1 0,0-1 0,0 1 0,1-1 0,-1 0 0,0 1 0,1-1 0,-1 0 0,0 1 1,1-1-1,-1 0 0,1 0 0,-1 1 0,1-1 0,0 0 0,-1 0 0,1 0 0,0 0 0,0 0 0,0 0 0,-1 0 0,1 1 0,0-1 0,0 0 0,0 0 0,0 0 0,0 0 0,1 0 1,-1 0-1,0 0 0,0 0 0,1 0 0,-1 1 0,0-1 0,1 0 0,-1 0 0,2-1 0,10-19-9537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75 302 9897,'0'0'2061,"7"-8"533,-3 4-2032,34-35 2742,-36 36-2788,1 0 1,0 0-1,-1-1 1,0 1-1,0-1 1,0 1-1,0-1 1,0 0-1,-1 0 0,0 0 1,2-8-1,-4 11-429,0 1 0,0-1-1,-1 0 1,1 1-1,0-1 1,-1 0 0,1 1-1,0-1 1,-1 1-1,1 0 1,0 0 0,-1-1-1,1 1 1,-1 0-1,1 0 1,-1 0 0,1 0-1,0 1 1,-1-1 0,1 0-1,-2 1 1,1-1 9,-4 1-87,0 0-1,1 0 1,-1 1 0,1 0-1,-1 0 1,1 0 0,0 0-1,0 1 1,0 0 0,0 0-1,0 0 1,1 1 0,0 0-1,-1 0 1,1 0 0,1 0-1,-1 0 1,0 1 0,1 0-1,0 0 1,0 0 0,1 0-1,-1 0 1,1 0-1,0 1 1,1-1 0,-1 1-1,-1 9 1,4-14-7,-1 0 0,0 0 0,0 0-1,1 0 1,-1-1 0,1 1 0,-1 0 0,1 0-1,-1 0 1,1-1 0,-1 1 0,1 0 0,0 0-1,-1-1 1,1 1 0,0-1 0,-1 1 0,1-1 0,0 1-1,0-1 1,0 1 0,0-1 0,0 0 0,-1 1-1,1-1 1,0 0 0,0 0 0,0 1 0,0-1-1,0 0 1,0 0 0,0 0 0,0 0 0,0 0 0,0-1-1,0 1 1,0 0 0,-1 0 0,1-1 0,0 1-1,1-1 1,41-13 317,-31 6-193,-1 0 1,0-1-1,0 0 1,-1-1-1,0 0 0,0 0 1,14-22-1,-19 25-106,-1 0 0,0 0-1,0 0 1,0-1 0,-1 1 0,0-1 0,-1 0-1,1 0 1,-2 0 0,1 0 0,-1 0 0,0-1-1,-1 1 1,-1-15 0,2 23-22,-1-1 0,0 1 1,-1-1-1,1 1 0,0-1 0,0 1 0,0 0 1,0-1-1,0 1 0,0-1 0,0 1 0,-1 0 1,1-1-1,0 1 0,0 0 0,-1-1 1,1 1-1,0 0 0,0-1 0,-1 1 0,1 0 1,0-1-1,-1 1 0,1 0 0,0 0 0,-1-1 1,1 1-1,-1 0 0,1 0 0,0 0 0,-1 0 1,1 0-1,-1 0 0,1-1 0,0 1 0,-1 0 1,1 0-1,-1 0 0,1 0 0,-1 0 0,1 1 1,0-1-1,-1 0 0,1 0 0,-1 0 0,1 0 1,0 0-1,-1 0 0,1 1 0,-1-1 0,1 0 1,0 0-1,-1 1 0,1-1 0,0 0 1,-1 1-1,1-1 0,0 0 0,0 1 0,-1-1 1,1 1-1,-18 22-159,14-12 149,1-1-1,0 1 1,1 0 0,0-1 0,0 13-1,1-21 12,1 1 0,0-1 0,0 0 0,0 0 1,0 0-1,0 0 0,0 0 0,1 0 0,-1 0 0,1 0 0,-1 0 0,1 0 0,0 0 0,0 0 0,0 0 0,0 0 0,0 0 0,0-1 0,0 1 0,1 0 0,-1-1 0,0 1 0,1-1 0,0 1 0,-1-1 0,1 0 0,0 0 0,0 0 0,-1 0 0,1 0 0,0 0 0,0 0 0,4 0 0,1 0-174,0-1 0,0 1 0,0-2 1,0 1-1,0-1 0,0 0 0,0 0 0,0-1 0,0 0 0,-1 0 0,1-1 0,-1 0 1,1 0-1,-1 0 0,0-1 0,0 0 0,-1 0 0,1-1 0,-1 1 0,8-10 1,-3 3-1127,0-1 0,-1 0 0,-1 0 0,0-1 0,-1 0 1,0 0-1,-1 0 0,9-29 0,-4 2-2799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52 6887,'0'0'3299,"-1"-8"-107,1 3-2705,-5-22 2130,4 26-2502,1 0-1,-1 1 1,1-1-1,-1 0 1,0 1-1,1-1 1,-1 0-1,0 1 0,0-1 1,1 0-1,-1 1 1,0-1-1,0 1 1,0 0-1,0-1 1,1 1-1,-1 0 0,0-1 1,0 1-1,0 0 1,0 0-1,0 0 1,0 0-1,0 0 1,0 0-1,0 0 1,0 0-1,0 0 0,0 0 1,0 1-1,0-1 1,-1 1-1,-2 1 22,-1 0-1,1 1 1,0-1 0,0 1-1,0 0 1,0 0 0,0 0-1,1 1 1,-1-1-1,1 1 1,0 0 0,0 0-1,1 0 1,-1 0 0,1 1-1,-3 6 1,-4 9 165,1 0 0,-8 29 0,5 3 317,3 1 0,1 0 0,3 0 0,4 81 0,1-118-587,0 0-1,1-1 1,7 29-1,-8-39 1,1 0-1,-1 0 1,1-1-1,0 1 1,0-1-1,0 1 1,1-1-1,-1 1 1,1-1-1,0 0 1,1-1-1,-1 1 1,1 0-1,-1-1 1,1 0 0,4 3-1,-13-39 1331,-10-6-1316,-2 1-1,-2 1 1,-2 1-1,-29-41 1,17 27-38,33 50-7,0-1 1,-1 1-1,1 0 1,0-1-1,-1 1 1,1-1-1,0 1 1,0 0-1,0-1 1,-1 1-1,1-1 1,0 1-1,0 0 1,0-1-1,0 1 1,0-1-1,0 1 1,0-1-1,0 1 1,0-1-1,0 1 1,0-1-1,0 1 1,0 0-1,0-1 1,0 1-1,1-1 1,-1 1-1,0-1 1,0 1-1,0 0 1,1-1-1,-1 0 1,18-3-16,28 10 1,-42-5 26,149 18-815,-101-16-2395,0-2-3713,-25-1-589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5669,'14'-35'3735,"-7"18"5974,-15 48-6054,-9 20-2227,9-28-1115,0-1 0,2 1 1,0 0-1,2 0 0,1 1 1,0 0-1,2 38 1,1-60-309,1-1 1,-1 1 0,1 0-1,0-1 1,0 1-1,0-1 1,0 1 0,0-1-1,0 1 1,0-1 0,0 0-1,1 0 1,-1 1 0,0-1-1,1 0 1,-1 0 0,1 0-1,-1-1 1,1 1-1,0 0 1,-1 0 0,1-1-1,0 1 1,0-1 0,-1 0-1,1 1 1,0-1 0,0 0-1,-1 0 1,1 0 0,3-1-1,59-5 111,-61 6-113,6-2-49,0 0 0,1 1 1,-1 0-1,0 1 0,1 0 1,16 2-1,-24-1 45,0-1 0,1 1 0,-1 0 0,0 0 0,0 0 0,0 1 0,0-1 0,-1 0 0,1 1 0,0-1 0,0 1 0,-1 0 0,1-1 0,-1 1 0,0 0 0,1 0 0,-1 0 0,0 0 0,0 0 0,0 0 0,0 1 0,-1-1-1,1 0 1,-1 0 0,1 1 0,-1-1 0,0 0 0,0 0 0,0 1 0,0-1 0,-1 5 0,1-3 54,0-1 0,0 1 0,-1 0 1,0 0-1,0-1 0,0 1 0,0-1 0,-1 1 0,1-1 0,-1 1 0,0-1 0,0 0 0,0 1 0,0-1 0,-1 0 0,1-1 1,-1 1-1,0 0 0,0-1 0,0 1 0,0-1 0,0 0 0,0 0 0,-1 0 0,1-1 0,0 1 0,-1-1 0,0 0 1,-5 1-1,-4 2 150,0-2 0,-1 0 1,1 0-1,-1-1 0,1-1 1,0-1-1,-16-1 0,25 2-277,1-1 1,0 1-1,-1-1 0,1 0 0,0 0 0,-1 0 1,1 0-1,0-1 0,0 1 0,0-1 0,0 1 0,0-1 1,0 0-1,1-1 0,-1 1 0,1 0 0,-1-1 1,1 1-1,0-1 0,0 0 0,0 1 0,0-1 0,1 0 1,-1-1-1,1 1 0,-1 0 0,1 0 0,-1-5 1,2 7-53,1 0 0,-1 0 1,1 0-1,-1 0 1,1 0-1,-1 1 1,1-1-1,-1 0 1,1 0-1,0 1 1,-1-1-1,1 0 0,0 1 1,0-1-1,0 1 1,-1-1-1,1 1 1,0-1-1,0 1 1,0 0-1,0-1 0,0 1 1,0 0-1,0 0 1,0-1-1,0 1 1,0 0-1,0 0 1,0 0-1,1 1 1,40-2-1836,-31 1 1306,127 0-7908,-85 0 4170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7719,'0'0'4629,"-1"-8"-940,1 5-3511,0 0 0,-1 0 0,1 0 1,-1 0-1,0 1 0,0-1 0,0 0 1,0 0-1,0 1 0,0-1 1,-1 1-1,0-1 0,1 1 0,-1-1 1,0 1-1,0 0 0,0 0 1,0 0-1,-1 0 0,1 0 0,0 1 1,-1-1-1,1 1 0,-1-1 0,0 1 1,1 0-1,-1 0 0,0 0 1,0 0-1,0 1 0,0-1 0,0 1 1,1 0-1,-1 0 0,0 0 1,0 0-1,0 0 0,0 0 0,0 1 1,0 0-1,0-1 0,-5 3 0,4-1-113,1 1 0,-1-1-1,0 1 1,1-1-1,-1 1 1,1 0-1,0 0 1,0 1-1,0-1 1,0 1-1,1-1 1,-1 1 0,1 0-1,-3 7 1,2-4 116,0 0 0,0 1 0,1-1 1,0 1-1,0 0 0,1-1 0,-1 14 1,3-19-159,-1 0 0,0 0 0,1 0 0,-1 0 0,1 0 0,0 0 0,0-1 0,-1 1 0,1 0 0,0-1 0,1 1 0,-1 0 0,0-1 0,0 1 0,1-1 0,-1 0 0,0 1 0,1-1 1,0 0-1,-1 0 0,1 0 0,0 0 0,-1 0 0,1 0 0,0-1 0,0 1 0,0-1 0,0 1 0,0-1 0,0 1 0,-1-1 0,1 0 0,0 0 0,0 0 0,0 0 0,4-1 0,1 1 54,0-1 0,-1 1 0,1-1 0,0 0 0,0-1 0,-1 0 0,1 0 1,-1 0-1,11-6 0,-11 4-63,-1-1 0,0 1 0,0-1 0,0 0 0,0 0 0,-1 0 0,0-1 0,0 0 0,0 1 1,-1-1-1,1-1 0,-1 1 0,-1 0 0,0-1 0,0 0 0,0 1 0,0-1 0,-1 0 0,0 0 0,-1 0 1,0 0-1,0 0 0,0 1 0,-2-10 0,2 14-32,-1 1 1,1 0 0,0 0-1,-1 0 1,1-1-1,-1 1 1,1 0-1,-1 0 1,1 0-1,-1 0 1,0 0 0,0 0-1,1 0 1,-1 0-1,0 0 1,0 1-1,0-1 1,0 0-1,0 0 1,0 1 0,0-1-1,-1 1 1,1-1-1,-2 0 1,3 1 5,-1 0 1,0 0 0,0 0-1,0 0 1,1 0-1,-1 0 1,0 1-1,0-1 1,1 0 0,-1 0-1,0 1 1,0-1-1,1 0 1,-1 1-1,0-1 1,1 1 0,-1-1-1,1 1 1,-1-1-1,1 1 1,-1-1 0,1 1-1,-1 0 1,1-1-1,-1 1 1,1 0-1,-1-1 1,1 1 0,0 0-1,0 0 1,-1-1-1,1 1 1,0 0-1,0 0 1,0-1 0,0 1-1,0 1 1,-1 1-154,1 0 0,-1 0 0,1-1 0,0 1 0,0 0 1,0 0-1,0 0 0,1-1 0,-1 1 0,1 0 0,-1 0 0,1-1 1,0 1-1,0-1 0,0 1 0,1-1 0,-1 1 0,1-1 0,3 5 1,-3-5-349,1 0 0,0 0 0,-1-1 0,1 1 0,0-1 0,0 0 0,0 1 0,0-1 1,1 0-1,-1-1 0,0 1 0,0-1 0,0 1 0,1-1 0,-1 0 0,0 0 0,4-1 1,19-1-5345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9513,'0'0'4500,"-3"7"-1927,-5 14-1682,0 0 0,2 0 0,1 1-1,1 0 1,0 0 0,2 0 0,0 42 0,3-40-781,0 1 1,2-1 0,1 0 0,1 0 0,1 0 0,0 0-1,15 30 1,-16-46 1033,-1-10-364,0-21-34,-6-34-602,0 46-166,0 0 1,-2 0 0,1 1 0,-8-16 0,10 22-7,-1 1 1,0-1-1,0 1 1,0-1 0,0 1-1,0 0 1,-1-1-1,1 1 1,-1 1 0,0-1-1,0 0 1,0 1-1,0-1 1,-1 1-1,-5-3 1,4 6-147,9 6 142,11 6 25,-7-9-29,1-1 0,-1-1 0,1 1 1,0-1-1,0-1 0,-1 0 1,12 1-1,35-4-3293,-54 3 3095,0-1 0,0 0 0,0 0 0,1-1 0,-1 1-1,0 0 1,0 0 0,0 0 0,0-1 0,0 1 0,0-1 0,0 1-1,-1-1 1,1 1 0,0-1 0,0 1 0,0-1 0,0 0-1,0 1 1,-1-1 0,2-1 0,5-9-5516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8936,'0'-27'4621,"0"10"1307,0 16-4924,6 18-1,-1 11-330,-2 0-1,0 0 0,-2 0 1,-3 44-1,0-9 109,1-38-457,0-14-205,1 1-1,0 0 0,0-1 0,1 1 0,3 13 0,-4-24-102,0 1 1,1 0-1,-1-1 0,1 1 0,0-1 0,-1 1 1,1-1-1,0 1 0,0-1 0,0 1 0,0-1 1,0 0-1,0 0 0,1 1 0,-1-1 0,0 0 1,0 0-1,1 0 0,-1 0 0,1 0 0,-1-1 1,1 1-1,-1 0 0,1-1 0,0 1 0,-1-1 0,1 0 1,0 1-1,-1-1 0,1 0 0,0 0 0,-1 0 1,1 0-1,0 0 0,-1-1 0,1 1 0,0 0 1,-1-1-1,1 1 0,0-1 0,-1 0 0,2 0 1,8-5 33,0 1 1,0-2-1,-1 1 1,0-2-1,0 1 1,-1-1-1,1-1 1,-2 0-1,0 0 1,9-12-1,26-27 25,-38 50-149,-2 11 81,-2 14 82,-1-27-85,-1 26 54,0-18-56,0 0 0,1-1 0,0 1 0,1 0 0,-1-1 1,2 1-1,2 11 0,-4-19-94,0 1 1,0 0-1,1-1 1,-1 1 0,0-1-1,0 1 1,1-1-1,-1 1 1,0-1-1,1 1 1,-1-1-1,1 1 1,-1-1-1,1 1 1,-1-1-1,1 0 1,-1 1-1,1-1 1,-1 0-1,1 0 1,-1 1-1,1-1 1,0 0-1,-1 0 1,1 0-1,-1 0 1,1 1 0,0-1-1,-1 0 1,1 0-1,-1 0 1,1 0-1,0 0 1,-1-1-1,1 1 1,-1 0-1,1 0 1,0 0-1,-1-1 1,2 1-1,18-17-8462,-7-1-543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7271,'0'0'10650,"3"-9"-8573,20-37 549,-27 46-2251,0-1 0,0 1 1,0 0-1,0 0 0,0 0 0,0 1 0,0-1 1,0 1-1,0 0 0,-4 2 0,-2-1 671,-21 1-787,17-2-139,1 1 1,0 0-1,0 0 1,-15 6-1,25-7-107,0 0 0,0 0 0,0 1 0,0-1 0,1 1 0,-1 0 0,0 0 0,1 0 0,-1 0 0,1 0 1,0 1-1,-1-1 0,1 1 0,0-1 0,1 1 0,-1 0 0,0 0 0,1 0 0,0 0 0,-1 0 0,0 6 0,2-8-15,-1 1 1,1-1-1,0 0 0,0 1 1,0-1-1,0 0 1,0 1-1,1-1 1,-1 0-1,0 1 1,1-1-1,-1 0 0,1 0 1,-1 1-1,1-1 1,-1 0-1,1 0 1,0 0-1,0 0 0,0 0 1,-1 0-1,1 0 1,0 0-1,0 0 1,0 0-1,1 0 0,-1-1 1,0 1-1,0 0 1,0-1-1,0 1 1,1-1-1,-1 1 1,0-1-1,1 0 0,-1 1 1,0-1-1,2 0 1,9 2-42,0-1 1,0 0-1,17 0 1,-13-1-37,-3 0-66,0 1 0,0 1-1,0 0 1,0 0 0,13 6-1,-24-8 143,0 1-1,0-1 0,0 1 1,0 0-1,0 0 0,0 0 0,0 0 1,0 0-1,0 0 0,0 1 0,-1-1 1,1 0-1,-1 1 0,1-1 0,-1 1 1,1 0-1,-1 0 0,0-1 0,0 1 1,0 0-1,0 0 0,0 0 0,0 0 1,-1 0-1,1 0 0,-1 0 1,1 0-1,-1 1 0,0-1 0,0 0 1,0 0-1,0 0 0,0 0 0,0 1 1,-1-1-1,1 0 0,-1 0 0,1 0 1,-1 0-1,-1 3 0,-1-1 51,1 0 0,-1-1 0,0 1 0,0-1-1,0 1 1,0-1 0,-1 0 0,1 0 0,-1 0 0,0-1 0,0 1 0,0-1-1,0 0 1,0 0 0,0-1 0,-6 2 0,-9 3 251,-1 0 1,-24 2-1,33-5-216,1-2 0,-1 0-1,0 0 1,0-1-1,1 0 1,-19-3 0,29 3-118,-1 0 1,1 0-1,-1 0 1,1 0 0,0 0-1,-1 0 1,1-1-1,-1 1 1,1 0 0,0 0-1,-1-1 1,1 1-1,0 0 1,-1-1 0,1 1-1,0 0 1,0-1-1,-1 1 1,1 0 0,0-1-1,0 1 1,-1-1-1,1 1 1,0 0 0,0-1-1,0 1 1,0-1-1,0 1 1,0 0 0,0-1-1,0 1 1,0-1-1,0 1 1,0-1 0,0 1-1,0-1 1,0 1 0,0 0-1,0-1 1,0 1-1,1-1 1,-1 1 0,0 0-1,0-1 1,0 1-1,1 0 1,-1-1 0,0 1-1,1 0 1,-1-1-1,0 1 1,1 0 0,-1-1-1,0 1 1,1 0-1,0-1 1,20-15-2965,36-14-6631,-23 13 812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5285,'0'0'12011,"44"-35"-10858,-17 35-288,1 0-544,4 11-225,1 3-32,3 2-32,1-2-769,-3-1-1633,-10-1-2114,-1-7-1858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27 195 18449,'0'0'3268,"-16"52"-1731,11-25-480,-1 0-577,6 1-351,0-1-65,0-7-289,9-6-1280,-2-6-961,6-8-1026,-3-4-2625</inkml:trace>
  <inkml:trace contextRef="#ctx0" brushRef="#br0" timeOffset="1">66 0 11883,'0'0'7720,"35"58"-8842,-10-43-2721,0-3-3012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168 273 14862,'-10'2'1004,"-1"1"-586,1 1 1,0 0 0,0 0-1,0 1 1,1 0 0,-1 1-1,-12 10 1,17-11-196,-1-1 1,1 1-1,0 0 0,0 1 1,0-1-1,1 1 0,0 0 1,0 0-1,0 1 1,1-1-1,0 1 0,0 0 1,1-1-1,-3 11 0,5-15-156,-1 0 0,1 0 0,-1 0 0,1 0 0,0 1 0,0-1 0,-1 0 0,2 0 0,-1 0 0,0 0 0,0 0 0,1 0 0,-1 0 0,1 0 0,-1 0 0,1 0 0,0 0 0,0 0 0,0 0 0,0 0 0,0 0 0,1-1 0,-1 1 0,0-1 0,1 1 0,-1-1 0,1 1 0,-1-1 0,3 2 0,1-2 61,-1 1 0,0-1 0,1 0 0,-1 0 0,1-1 0,-1 0 0,1 1 0,-1-1 0,1-1 0,-1 1-1,1-1 1,-1 1 0,8-4 0,0 0-2,0 0 0,0-2 0,0 1-1,-1-2 1,0 1 0,0-1 0,-1-1 0,0 0-1,13-13 1,-2-1-83,-1 0 1,-1-1-1,17-26 0,-16 19 151,-2-2 1,18-42-1,-30 58-150,0 0 0,0-1 0,-2 1 0,0-1 0,-1 0 0,2-31 0,-9 44-210,-5 12 92,-7 11 37,7-1 57,0 0 0,1 1-1,1 0 1,1 0 0,1 1 0,0 0 0,2 0 0,-2 21 0,4-30-158,0 0 0,1 0 1,0 0-1,1 0 0,0 0 1,0 0-1,2 0 0,-1 0 0,1 0 1,1-1-1,0 1 0,0-1 1,1 0-1,1 0 0,-1-1 1,9 11-1,11 2-3610,3-7-2802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77 9897,'0'0'8878,"10"5"-7378,67 28 1690,-70-31-2995,0 1 0,1-1-1,-1-1 1,1 1 0,-1-1 0,1-1 0,0 1 0,0-1 0,-1-1-1,12-1 1,-17 2-178,-1-1-1,1 1 1,0-1-1,-1 1 1,1-1-1,-1 0 1,1 0-1,-1 0 1,0 1 0,1-1-1,-1 0 1,0-1-1,0 1 1,0 0-1,0 0 1,0 0-1,0-1 1,0 1-1,0-1 1,0 1-1,0 0 1,-1-1-1,1 0 1,-1 1-1,1-1 1,-1 1 0,1-1-1,-1 0 1,0 1-1,0-1 1,0 1-1,0-1 1,0-2-1,-1 1 20,1 0-1,-1 0 1,0 1-1,0-1 1,0 0-1,0 0 1,0 1-1,0-1 1,-1 0-1,1 1 1,-1 0-1,0-1 1,0 1-1,0 0 1,0 0-1,0 0 1,-4-3-1,-2 0-15,-1 1 0,1 0-1,-1 0 1,0 1 0,-1 0-1,1 0 1,0 1 0,-1 0-1,0 1 1,1 0 0,-13 0-1,19 1-22,-1 0 0,1 0 0,-1 1 0,1-1-1,0 1 1,-1 0 0,1 0 0,0 0-1,-1 0 1,1 0 0,0 1 0,0 0-1,0-1 1,0 1 0,0 0 0,1 0-1,-1 1 1,1-1 0,-1 1 0,1-1-1,0 1 1,0 0 0,0 0 0,0-1 0,0 2-1,1-1 1,-1 0 0,1 0 0,0 0-1,0 1 1,0-1 0,0 0 0,1 1-1,-1 3 1,0-4-114,1 0-1,-1 0 1,1 1-1,0-1 1,0 0-1,0 0 1,0 1 0,0-1-1,0 0 1,1 0-1,0 0 1,0 0-1,0 0 1,0 0-1,0 0 1,0 0 0,1 0-1,0 0 1,-1 0-1,1-1 1,0 1-1,0-1 1,0 1-1,1-1 1,-1 0 0,1 0-1,-1 0 1,1 0-1,0 0 1,-1-1-1,1 1 1,0-1-1,0 0 1,0 0 0,0 0-1,1 0 1,2 0-1,8 2-1417,-1-1 1,1-1-1,0 0 0,0 0 0,15-3 1,24-5-6346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28 15375,'0'0'8407,"-9"-6"-7115,-29-14-640,36 20-640,0-1 0,0 1-1,1 0 1,-1 0 0,0 0 0,0 0 0,0 0 0,0 0 0,0 0 0,1 1 0,-1-1 0,0 0 0,0 1 0,1 0 0,-1-1 0,0 1-1,1 0 1,-1 0 0,0 0 0,1 0 0,-1 0 0,1 0 0,0 1 0,-1-1 0,1 0 0,0 1 0,0-1 0,0 1 0,0-1 0,0 1-1,0 0 1,-1 1 0,1 0-3,0-1-1,0 0 1,-1 1-1,2-1 1,-1 1-1,0-1 1,0 1-1,1 0 0,-1-1 1,1 1-1,0-1 1,0 1-1,0 0 1,0-1-1,1 1 1,-1 0-1,0-1 1,1 1-1,0-1 0,2 5 1,40 29 3,-33-30-4,-1 0 0,0 1 0,0 0 0,-1 1 0,13 14 0,-20-21-6,0 1 0,0 0 0,0-1 0,-1 1 0,1 0 0,0-1 0,-1 1 0,1 0 0,-1 0 0,1 0 0,-1 0-1,0-1 1,0 1 0,0 0 0,0 0 0,0 0 0,0 0 0,0 0 0,-1 0 0,1-1 0,-1 1 0,1 0 0,-1 0 0,0-1 0,0 1 0,0 0 0,0-1 0,0 1 0,0-1 0,0 1 0,0-1 0,-1 0 0,1 1 0,0-1 0,-1 0 0,1 0 0,-1 0 0,0 0 0,-1 1 0,-11 7 55,0-1 1,0-1-1,-1 0 0,1 0 1,-2-2-1,1 0 1,-18 3-1,-26 0-4712,47-8-961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12332,'0'0'3971,"67"41"-2978,-10-41-320,10 0-417,2-5-160,3-7-64,-4 0-1057,-13-1-2402,-22 2-256,-20 3-2243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11211,'0'0'7238,"92"21"-7045,-35-24-129,10-3-289,1-1-2017,-3-6-1281,-8-1-1025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9737,'0'0'7618,"11"6"-7239,37 13-75,-20-8-21,43 22 0,-69-32-249,1 0 0,-1 0 1,0 1-1,-1-1 0,1 1 0,0-1 0,0 1 0,-1 0 0,1-1 0,-1 1 0,1 0 1,-1 0-1,0 0 0,0 0 0,0 1 0,0-1 0,0 0 0,0 0 0,0 1 0,-1-1 0,1 0 1,-1 1-1,0-1 0,0 1 0,0-1 0,0 0 0,0 1 0,0-1 0,-1 0 0,1 1 1,-1-1-1,0 0 0,1 1 0,-1-1 0,0 0 0,0 0 0,-1 0 0,-1 4 0,-6 6 159,1 0-1,-2 0 0,0 0 0,-18 16 1,26-26-216,-49 48 71,-24 22-326,25-30-3528,36-31-1788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13453,'0'0'5690,"-3"10"-4681,-7 36 312,2 0 0,3 1 0,1 0-1,4 82 1,0-126-1267,0 0 1,0 0-1,1-1 0,-1 1 1,0 0-1,1-1 1,0 1-1,0-1 0,0 1 1,0-1-1,0 1 0,0-1 1,1 0-1,-1 1 0,1-1 1,-1 0-1,1 0 1,0 0-1,0 0 0,0 0 1,0-1-1,0 1 0,1-1 1,-1 1-1,4 1 1,-3-2-11,0-1 0,0 1 1,0-1-1,0 0 1,1 0-1,-1 0 1,0 0-1,0 0 1,0-1-1,1 1 1,-1-1-1,0 0 0,0 0 1,0 0-1,0 0 1,0-1-1,-1 1 1,1-1-1,0 0 1,-1 1-1,4-4 1,8-8 18,0 0 0,20-27 1,-24 26-4,1 2 1,1 0-1,23-20 1,-35 31-61,0 1 1,0 0 0,1 0-1,-1 0 1,0 0-1,0 0 1,0-1-1,1 1 1,-1 0-1,0 0 1,0 0-1,0 0 1,1 0-1,-1 0 1,0 0-1,0 0 1,1 0-1,-1 0 1,0 0-1,0 0 1,0 0-1,1 0 1,-1 0-1,0 0 1,0 0 0,1 0-1,-1 0 1,0 0-1,0 0 1,0 1-1,1-1 1,-1 0-1,0 0 1,0 0-1,0 0 1,1 0-1,-1 1 1,0-1-1,0 0 1,0 0-1,0 0 1,0 1-1,1-1 1,-1 0-1,4 17 34,-4 28 19,0-36-51,0 9 0,-1-14 4,1 0 0,0 0 0,0 0 0,0 0 0,1 0 1,-1 0-1,1 0 0,0 0 0,0 0 0,2 5 0,-2-8 4,1 1 1,0-1-1,-1 0 1,1 1-1,0-1 1,0 0-1,0 0 1,0 0-1,0 0 1,0-1-1,0 1 1,0-1-1,0 1 1,0-1-1,0 0 1,0 1-1,1-1 0,-1 0 1,0 0-1,0-1 1,0 1-1,0 0 1,3-1-1,6-1 16,0-1-1,0 0 0,-1 0 1,1-1-1,0 0 0,12-8 1,-13 7-26,0 0 1,1 1-1,-1 0 1,1 0 0,0 1-1,12-2 1,-22 5-2,0 1-1,0-1 1,0 0 0,-1 1 0,1-1-1,0 1 1,-1-1 0,1 1 0,0-1-1,-1 1 1,1-1 0,-1 1 0,1 0-1,-1-1 1,1 1 0,-1 0 0,1-1-1,-1 1 1,0 0 0,1 0 0,-1-1-1,0 1 1,0 0 0,0 0 0,1 0-1,-1-1 1,0 1 0,0 0 0,0 0-1,0 0 1,0 0 0,-1 0 0,1 39-39,0-30 35,0-9-30,2 26-3038,-2-27 2991,0 1 0,0-1-1,0 0 1,0 1 0,0-1-1,0 1 1,0-1 0,0 0-1,0 1 1,0-1-1,1 0 1,-1 1 0,0-1-1,0 0 1,0 1 0,1-1-1,-1 0 1,0 1 0,0-1-1,1 0 1,-1 0 0,0 1-1,1-1 1,-1 0 0,0 0-1,1 0 1,-1 1 0,0-1-1,1 0 1,-1 0 0,0 0-1,1 0 1,-1 0 0,1 0-1,-1 0 1,0 0 0,1 0-1,-1 0 1,0 0 0,1 0-1,-1 0 1,1 0 0,-1 0-1,0 0 1,1 0-1,-1 0 1,0-1 0,1 1-1,-1 0 1,0 0 0,1 0-1,-1-1 1,0 1 0,1 0-1,-1 0 1,0-1 0,0 1-1,1 0 1,-1 0 0,0-1-1,0 1 1,1-1 0,3-6-5972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10122,'0'0'14766,"46"51"-13325,-25-36-480,4-1-417,-2-2-255,4-2-161,1-2-96,-1-3-64,-4-5-961,0 0-1345,-2 0-1186,-7-13-1216,2-4-1570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8840,'0'0'13037,"-47"63"-11564,22-28-32,-2 7-223,2 6-225,1 5-225,-5 2-415,12-3-257,1 0-64,7-3-256,4-8-1346,5-15-2370,0-12-4035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10698,'0'0'747,"-1"9"497,-1 83 2271,9 99-1,-2-77 1020,-8-195-3159,1-51-1695,2 120 183,2-1-1,0 1 1,0-1-1,1 1 1,0 0 0,1 0-1,1 0 1,6-11 0,-9 18 66,1 1 1,1 0-1,-1-1 0,1 1 1,0 1-1,0-1 0,0 0 1,0 1-1,9-5 1,-11 6 46,0 1 1,0 0 0,-1 0 0,1 0 0,0 1 0,0-1 0,0 0 0,0 1 0,1-1 0,-1 1 0,0 0 0,0 0 0,0-1 0,0 1-1,0 1 1,0-1 0,0 0 0,1 0 0,-1 1 0,0 0 0,0-1 0,0 1 0,0 0 0,0 0 0,-1 0 0,4 2 0,-3-1 13,-1-1 1,1 1-1,-1 0 1,0 0-1,1 0 1,-1 0 0,0 0-1,-1 0 1,1 0-1,0 0 1,0 0 0,-1 0-1,1 0 1,-1 0-1,0 1 1,0-1-1,0 0 1,0 0 0,0 1-1,0-1 1,0 0-1,-1 0 1,1 0 0,-1 0-1,0 0 1,-1 4-1,0 0 97,-1-1 0,1 0 0,-1 0 0,0 0 0,-1 0 0,1 0 0,-1 0 0,-8 7 0,6-6-23,-2 0 1,1 0-1,-1-1 1,1 0-1,-2 0 0,1-1 1,0 0-1,-1-1 1,0 1-1,0-2 0,0 1 1,0-1-1,0-1 1,0 1-1,-11-1 0,19-1-210,0 0-1,1 0 1,-1 0-1,0 0 1,1 0-1,-1-1 1,1 1-1,-1 0 0,0 0 1,1 0-1,-1-1 1,1 1-1,-1 0 1,0-1-1,1 1 1,-1 0-1,1-1 1,-1 1-1,1-1 1,-1 1-1,1-1 1,0 1-1,-1-1 0,1 1 1,0-1-1,-1 0 1,1 1-1,0-1 1,0 1-1,-1-1 1,1 0-1,0 1 1,0-1-1,0 0 1,0 1-1,0-1 0,0 0 1,0 1-1,0-1 1,0-1-1,11-26-7607,5 8 1700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9833,'0'0'9289,"63"11"-8424,-6-11-257,10 0-319,4-4-193,-2-4-64,-7 0 32,-9 1-448,-18 5-898,-17 2-928,-14 0-640,-17 0-3813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10826,'0'0'9994,"78"12"-9065,-32-20-289,9 2-255,-2 3-289,0 0-96,-7 1-2050,-7-2-3748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7815,'0'0'572,"2"-9"-2702,-1 7 2339,12-38-53,-9 14 3516,-8 6 5653,2 26-2760,-5 26-6116,-2 45 656,2 0 0,6 106 0,1-180-1094,0 0 0,0 0-1,1 0 1,-1 0 0,1-1 0,-1 1-1,1 0 1,0 0 0,0 0-1,1-1 1,-1 1 0,1 0-1,-1-1 1,1 1 0,0-1 0,0 0-1,0 0 1,0 0 0,0 1-1,0-2 1,0 1 0,1 0-1,-1 0 1,1-1 0,3 2 0,-1-1 7,0-1 1,0 0 0,0 0 0,0 0 0,0-1 0,0 0-1,0 0 1,1 0 0,-1-1 0,0 1 0,0-1-1,0 0 1,0-1 0,6-2 0,54-21-2968,0-2-9519,-41 17 4711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9897,'9'-13'4354,"-5"13"-224,-4 26 1237,-1-7-5578,-1 73 2117,3-91-1894,-1 0 1,0 1-1,1-1 1,-1 0-1,0 0 0,1 0 1,0 0-1,-1 0 1,1 0-1,0 0 1,-1 0-1,1 0 1,0 0-1,0 0 1,0 0-1,0 0 0,0-1 1,0 1-1,0 0 1,0-1-1,0 1 1,0-1-1,0 1 1,0-1-1,1 0 1,-1 1-1,0-1 0,0 0 1,0 0-1,1 0 1,-1 0-1,0 0 1,0 0-1,0 0 1,1 0-1,-1 0 0,0 0 1,2-1-1,50-11 159,-37 5-150,0-1-1,-1-1 1,25-19-1,-24 16-13,0 1-1,26-12 1,-42 22-1,0 1-1,1 0 1,-1 0 0,0 0 0,0 0 0,1 0-1,-1 0 1,0-1 0,1 1 0,-1 0 0,0 0-1,1 0 1,-1 0 0,0 0 0,0 0 0,1 0-1,-1 0 1,0 0 0,1 0 0,-1 1 0,0-1-1,0 0 1,1 0 0,-1 0 0,0 0 0,1 0-1,-1 0 1,0 1 0,0-1 0,1 0-1,-1 0 1,0 0 0,0 1 0,0-1 0,1 0-1,-1 0 1,0 1 0,0-1 0,0 0 0,0 0-1,0 1 1,1-1 0,-1 1 0,1 19 236,-10 20 51,6-31-382,0 0 0,1 1 0,0-1 0,0 1 0,0 16 0,3-26-331,-1 0-1,1 0 1,-1 0-1,1 0 1,0 0-1,-1 0 1,1 0-1,-1 0 1,1 0-1,0 0 1,-1-1-1,1 1 1,-1 0-1,1 0 1,-1-1-1,1 1 1,-1 0-1,1-1 1,-1 1-1,1 0 1,-1-1-1,1 1 1,-1-1-1,1 1 1,-1-2-1,9-13-11996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1537,'2'-3'1106,"1"0"-1,-1-1 1,-1 1-1,1-1 1,0 1-1,-1-1 0,0 1 1,0-1-1,0 0 1,0 0-1,-1 0 1,1 0-1,-1-5 0,-2 8-946,0 1 0,0-1-1,0 1 1,0 0-1,0 0 1,0 0-1,0 0 1,0 0 0,0 0-1,0 1 1,0-1-1,0 0 1,0 1 0,1 0-1,-1-1 1,-3 2-1,-2 4 33,-1 0-1,1 0 0,0 1 1,0 0-1,1 0 1,0 0-1,0 1 0,0 0 1,1 0-1,1 1 1,-8 15-1,2 1 433,1 1 0,-11 51 0,15-56-421,1 0 0,1 1 0,2-1 0,0 0 0,1 1 0,4 31-1,-3-47-228,0 1-1,0-1 0,1 0 1,0 1-1,1-1 0,-1 0 0,1 0 1,0 0-1,1-1 0,-1 1 0,1-1 1,0 0-1,0 0 0,1 0 1,0 0-1,0-1 0,0 0 0,0 0 1,0 0-1,1-1 0,0 1 0,0-1 1,0-1-1,11 4 0,-1-2-1026,1 0 0,0-1-1,0-1 1,0-1 0,27-1-1,-4-2-4422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6054,'0'0'14152,"2"11"-12983,0 21-282,-2-1 0,-7 60 0,-2 31 760,9-120-1616,0-1-1,0 1 1,0-1-1,0 0 1,0 1 0,0-1-1,0 1 1,0-1 0,1 0-1,-1 1 1,1-1-1,-1 0 1,1 1 0,-1-1-1,1 0 1,0 1-1,0-1 1,0 0 0,-1 0-1,1 0 1,0 0 0,0 0-1,1 0 1,-1 0-1,1 1 1,0-2 29,1 1 1,-1-1-1,0 1 0,0-1 0,0 0 1,0 0-1,1 0 0,-1 0 1,0 0-1,0-1 0,0 1 0,1 0 1,-1-1-1,3-1 0,7-3 98,0-1-1,0 0 1,0-1-1,14-10 1,0-2-46,-1-1 0,-1-1 0,0-1 0,-2-1 0,0-1 0,24-36 0,-36 39-667,-8 9-2007,-6 5-5478,-6 5 1389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12716,'0'0'5285,"-7"52"-2915,7-34-544,7-3-449,7-1-544,4-1-673,3-1-96,-1-3-961,3-3-1377,-2-6-2370,0 0-4933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9705,'0'0'12524,"1"8"-12049,-2 2-412,1 0-1,-1 0 1,0-1 0,-1 1 0,0 0-1,-1-1 1,0 0 0,-1 1-1,1-1 1,-2 0 0,1-1-1,-1 1 1,-9 10 0,4-4 274,-1-1 0,0 0 1,-1-1-1,-1-1 1,0 1-1,-1-2 0,-16 11 1,28-21-256,0 1-1,0-1 1,0 0 0,-1 1-1,1-1 1,0 0 0,-1-1 0,1 1-1,-1 0 1,1-1 0,-1 1-1,0-1 1,1 0 0,-6 0-1,7 0-79,0-1-1,0 1 0,0 0 0,-1-1 0,1 0 0,0 1 1,0-1-1,0 0 0,0 0 0,0 1 0,0-1 0,0 0 0,0 0 1,1 0-1,-1 0 0,0 0 0,0 0 0,1 0 0,-1 0 0,1-1 1,-1-1-1,-2-6-295,1-1 1,0 0 0,1 0 0,0 0 0,1 0-1,0-10 1,1 7-149,-1 10 412,0 0 1,1-1-1,-1 1 0,1 0 1,0 0-1,0-1 1,0 1-1,1 0 0,-1 0 1,1 0-1,0 0 0,-1 1 1,1-1-1,1 0 0,-1 1 1,0-1-1,1 1 1,-1 0-1,1 0 0,-1 0 1,1 0-1,0 0 0,0 1 1,0-1-1,0 1 0,0 0 1,0-1-1,1 2 1,-1-1-1,0 0 0,0 1 1,5-1-1,-2 0 50,1 0 0,-1 1 0,0 0 1,1 0-1,-1 0 0,1 1 0,-1-1 0,0 2 0,1-1 1,-1 1-1,0 0 0,0 0 0,0 1 0,-1-1 0,1 1 1,8 6-1,-4 3 69,0 0 1,0 0 0,-2 1-1,1 0 1,-1 1 0,-1-1-1,-1 2 1,8 21-1,-10-25-714,-3-8-822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16432,'0'0'1719,"0"8"-97,0 3-1096,-1 1-1,-1 0 0,0-1 0,-1 0 0,0 1 1,0-1-1,-6 12 0,-43 77 945,35-69-1055,-26 61 1,42-91-383,1-1 1,-1 1 0,1 0 0,-1 0 0,1 0 0,-1 0 0,1 0 0,0 0 0,0 0 0,-1 0 0,1 0 0,0 0 0,0 1 0,0-1 0,0 0 0,0 0 0,0 0 0,1 0 0,-1 0-1,0 0 1,0 0 0,1 0 0,-1 0 0,1 0 0,-1 0 0,1 0 0,-1-1 0,1 1 0,-1 0 0,2 1 0,1-1 77,0 0-1,0 0 1,0 0 0,-1-1 0,1 0-1,0 1 1,0-1 0,0 0 0,4-1-1,4 1-97,18-2 56,1-1 0,-1-1 0,0-2 0,0-1 0,35-13-1,23-13-7778,-66 24 1229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12075,'0'0'13672,"10"6"-12716,-6-3-849,-1-1-57,-1 0 0,1 0 0,0 0 0,0 0 0,0 0 0,0-1 0,0 0 0,0 1 0,0-1 0,0 0 0,1-1 0,-1 1 0,0 0 0,1-1 0,-1 0 0,0 0 0,1 0 0,-1 0 0,0-1 0,1 1 0,-1-1 0,0 0 0,7-2 1,7-6 40,0 0 0,0-1 1,-1-1-1,0-1 1,-1 0-1,16-18 1,-23 22-81,0 0 0,0-1 0,-1-1 0,0 1 1,-1-1-1,0 0 0,-1 0 0,0-1 0,-1 0 0,0 0 0,5-18 1,-10 19-83,-7 17-64,-6 16-54,1 0 256,2 0 1,0 1-1,1 0 1,2 1 0,0 0-1,2 0 1,0 1-1,-2 40 1,8-65-133,0 0 0,0 0-1,0 0 1,1 0 0,-1-1 0,0 1-1,1 0 1,-1 0 0,0 0 0,1-1-1,-1 1 1,1 0 0,-1 0 0,1-1-1,-1 1 1,1 0 0,0-1 0,-1 1-1,1-1 1,0 1 0,-1 0 0,1-1-1,0 0 1,0 1 0,0-1 0,-1 0-1,1 1 1,0-1 0,0 0 0,0 0-1,0 1 1,0-1 0,0 0 0,-1 0-1,1 0 1,0 0 0,2-1 0,0 1-684,-1 0 1,1 0-1,0-1 1,0 1-1,-1-1 1,1 0-1,0 0 1,-1 0-1,1 0 1,0 0-1,4-4 1,9-11-7340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14382,'0'0'7537,"-2"9"-7483,-8 49-26,3 1 1,-1 104-1,8-161-107,1-1 0,-1 1 1,0-1-1,0 1 0,0-1 0,1 1 0,-1-1 0,1 1 1,-1-1-1,1 1 0,0-1 0,0 1 0,-1-1 0,1 0 0,0 1 1,0-1-1,0 0 0,3 2 0,18 3-7418,-14-7-826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15471,'0'0'12780,"73"10"-12268,-45-10-352,4 0-128,0-5-32,-7 0-928,1-1-1154,-5-1-1954,-3-1-1377,-6-1-2979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19474,'0'0'6705,"-10"8"-5658,-27 25-50,-50 61 1,52-54-859,-2-1 1,-46 38-1,80-75-214,1 0 0,-1 0 1,1 0-1,-1-1 0,0 1 1,0-1-1,0 1 0,0-1 1,0 0-1,-4 0 1,6-1 9,0 0 0,0 0 0,0 0 1,1 0-1,-1 0 0,0 0 0,0-1 1,0 1-1,0 0 0,0-1 0,1 1 1,-1-1-1,0 1 0,0-1 0,1 1 1,-1-1-1,0 1 0,1-1 0,-1 0 1,1 1-1,-1-1 0,1 0 0,-1 1 1,1-1-1,-1 0 0,1 0 0,0 0 1,-1 0-1,1 1 0,0-1 0,0 0 1,0 0-1,-1 0 0,1 0 0,0 0 1,0 1-1,0-1 0,0 0 0,1-1 0,-3-17-1259,2 0-1,0 1 0,1-1 0,1 0 0,0 1 0,7-23 1,17-20 385,-25 60 1076,-1 0 1,0 0-1,1 0 0,0 0 0,-1 1 1,1-1-1,0 0 0,-1 0 0,1 1 1,0-1-1,-1 1 0,1-1 0,0 0 1,0 1-1,0-1 0,0 1 1,0 0-1,0-1 0,0 1 0,0 0 1,0 0-1,-1-1 0,1 1 0,0 0 1,0 0-1,0 0 0,0 0 0,0 0 1,0 0-1,0 1 0,0-1 0,0 0 1,0 0-1,0 1 0,0-1 0,0 0 1,0 1-1,0-1 0,0 1 0,-1-1 1,1 1-1,0 0 0,0-1 0,-1 1 1,1 0-1,0 0 0,-1-1 1,2 3-1,37 49 3160,-27-34-2643,3 0-208,2-1 1,-1 0-1,30 21 1,-34-30-1402,-1 0 0,1-1-1,0 0 1,15 5 0,-13-9-3198,1-2-2360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13229,'0'0'11061,"11"11"-9214,1 0-1632,-1 1 0,0 0 1,-1 1-1,0 1 0,-1-1 1,0 1-1,-1 1 0,-1 0 1,0 0-1,-2 0 0,6 20 1,-7-13-121,-2 1 1,-1-1 0,0 0 0,-2 0 0,0 0-1,-2 1 1,0-2 0,-2 1 0,0 0 0,-1-1-1,-2 0 1,0 0 0,-1-1 0,-16 27 0,0-7-111,-2-1 1,-2-2-1,-2 0 1,-1-2 0,-62 53-1,68-66-1405,-39 25-1,-2-12-6409,21-20-5132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282 104 5029,'0'0'1452,"9"-9"181,5-3-961,38-34 2550,-20 9 4981,-95 121-3161,45-61-4994,-2-1-1,-1-1 1,-1 0 0,-1-2-1,0-1 1,-41 25 0,58-39 4,-1-1 0,1 0 0,-1-1 0,0 0 0,1 0 1,-1 0-1,0 0 0,0-1 0,0-1 0,-9 1 0,14-1-43,0 0-1,-1-1 1,1 1-1,0 0 1,0-1 0,-1 0-1,1 0 1,0 1-1,0-1 1,0 0-1,0-1 1,0 1 0,0 0-1,1-1 1,-1 1-1,0-1 1,1 1-1,-1-1 1,1 0 0,-1 1-1,1-1 1,0 0-1,0 0 1,0 0 0,0 0-1,0 0 1,0-1-1,0 1 1,1 0-1,-1 0 1,1 0 0,0-1-1,-1-3 1,1-4-65,-1-1-1,1 0 1,1 0 0,0 0 0,0 0 0,1 1 0,1-1 0,0 1 0,0-1 0,1 1 0,9-19-1,-10 25 47,-1 0 0,0 0 1,1 0-1,0 1 0,0-1 0,0 1 0,1-1 0,-1 1 0,1 0 0,-1 1 0,1-1 0,0 0 0,0 1 0,0 0 0,1 0 0,-1 0 0,0 1 0,1-1 0,-1 1 0,1 0 0,0 0 0,-1 1 0,1-1 0,0 1 0,-1 0 0,1 1 0,0-1 0,-1 1 0,1-1 0,5 3 0,-3 0 73,-1 1 0,1 0 0,-1 0 0,0 0-1,0 1 1,0 0 0,-1 0 0,0 1-1,0-1 1,0 1 0,0 0 0,6 13-1,27 28 761,-27-38-673,0-1 0,1 1 1,0-2-1,0 0 0,1 0 0,14 4 0,11 7 91,-33-15-351,-1-1 0,0 1 0,1 1 0,-1-1 0,-1 1 0,1-1 0,0 1 0,-1 0 0,0 0 0,0 0 0,0 1 0,0-1 0,-1 1 0,3 6 0,12 20-6151,-12-24 314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8712,'-1'68'13332,"-2"18"-9053,-2 137-2832,5-222-1430,0-1-1,0 1 0,0 0 1,0 0-1,-1-1 0,1 1 1,0 0-1,0-1 1,1 1-1,-1 0 0,0 0 1,0-1-1,0 1 0,0 0 1,1-1-1,-1 1 1,0 0-1,0-1 0,1 1 1,-1 0-1,1-1 0,-1 1 1,0-1-1,1 1 1,-1-1-1,1 1 0,-1-1 1,1 1-1,0-1 0,-1 0 1,1 1-1,-1-1 0,2 1 1,0-1 12,-1-1-1,1 1 1,-1-1 0,1 1 0,-1-1-1,1 1 1,-1-1 0,0 0 0,1 0 0,-1 0-1,0 1 1,1-1 0,1-3 0,37-41 394,9-27-279,-32 44-126,2 1-1,1 1 0,43-45 0,-63 71-16,1 0-1,-1-1 0,0 1 0,0 0 0,1-1 0,-1 1 0,0 0 1,1-1-1,-1 1 0,0 0 0,1 0 0,-1-1 0,1 1 0,-1 0 0,0 0 1,1 0-1,-1-1 0,1 1 0,-1 0 0,0 0 0,1 0 0,-1 0 1,1 0-1,-1 0 0,1 0 0,-1 0 0,1 0 0,-1 0 0,0 0 0,1 0 1,-1 0-1,1 1 0,-1-1 0,1 0 0,-1 0 0,0 0 0,1 1 1,-1-1-1,0 0 0,1 0 0,-1 1 0,0-1 0,1 0 0,-1 1 1,0-1-1,1 0 0,-1 1 0,0-1 0,0 0 0,0 1 0,1-1 0,-1 1 1,0-1-1,0 1 0,0-1 0,0 0 0,0 1 0,0-1 0,0 1 1,0-1-1,0 1 0,0 0 0,2 34 108,-2-28-64,-1 17 44,0-13-54,0-1 0,1 1 1,1-1-1,0 0 0,0 1 1,1-1-1,5 20 1,-6-29-19,-1-1 1,1 1 0,0 0-1,0 0 1,-1 0 0,1 0-1,0-1 1,0 1 0,0 0-1,0-1 1,0 1 0,0-1-1,0 1 1,0-1 0,0 0 0,0 1-1,0-1 1,0 0 0,0 1-1,0-1 1,0 0 0,0 0-1,1 0 1,-1 0 0,0 0-1,0 0 1,0-1 0,0 1-1,0 0 1,0 0 0,0-1-1,0 1 1,0-1 0,0 1-1,0-1 1,0 1 0,0-1-1,2-1 1,37-29 324,-36 27-334,35-32 31,28-23 9,-67 58-48,0 1-1,0 0 1,1 0-1,-1-1 1,0 1-1,1 0 0,-1 0 1,0 0-1,1-1 1,-1 1-1,0 0 1,1 0-1,-1 0 1,0 0-1,1 0 0,-1 0 1,0 0-1,1 0 1,-1 0-1,1 0 1,-1 0-1,0 0 1,1 0-1,-1 0 1,0 0-1,1 0 0,-1 0 1,0 0-1,1 1 1,-1-1-1,0 0 1,1 0-1,-1 0 1,0 0-1,1 1 0,-1-1 1,1 1-1,4 17 26,-4 34 47,-2-42-101,1-1 259,2 16-3568,9-15-9951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47 10474,'0'0'2963,"2"-8"293,4-20 21,-2 18 132,-4 25-1852,-5 20-679,-1-1 0,-13 40 0,-4 21 27,18-67-316,1 0 0,-1 31 0,5-59-572,0 0 1,0 1-1,0-1 1,1 0-1,-1 1 1,0-1-1,0 0 1,0 1-1,0-1 1,0 0-1,0 1 1,0-1-1,1 0 1,-1 0-1,0 1 1,0-1 0,1 0-1,-1 1 1,0-1-1,0 0 1,1 0-1,-1 0 1,0 1-1,0-1 1,1 0-1,-1 0 1,0 0-1,1 0 1,-1 0-1,0 1 1,1-1-1,-1 0 1,0 0-1,1 0 1,-1 0-1,0 0 1,1 0-1,-1 0 1,1 0-1,-1 0 1,0 0-1,1-1 1,-1 1-1,0 0 1,1 0-1,-1 0 1,0 0-1,1-1 1,17-7 400,2-9-255,-1-1 1,-1-1-1,0-1 1,25-37-1,-10 13-115,-26 35-46,6-5 4,-1-1 1,-1 0-1,0-1 1,-2 0 0,1-1-1,9-27 1,-19 39-2376,-7 5-8986,4 1 8885,1 0 2878,-8 3-8277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14638,'0'0'5861,"-9"58"-3394,9-41 63,11 1-704,8-3-577,-1-1-480,5-2-417,4 0-288,-3-2-64,5 1-1217,-6-1-1442,-2-4-1985,-9-3-3556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3555,'0'0'18605,"0"7"-18200,-7 95 1565,1-31-827,4-1-1,11 137 0,-9-204-1105,0 0-1,1 1 1,0-1-1,0 0 1,0 0-1,0 0 1,0 0-1,0 0 1,1 0-1,-1 0 1,4 4-1,-4-6-41,0-1-1,0 1 1,0-1-1,0 1 1,0-1-1,0 0 1,0 1-1,0-1 1,1 0-1,-1 0 1,0 0-1,0 0 1,0 0-1,0 0 1,0 0-1,0 0 1,0 0-1,0 0 1,0-1-1,0 1 1,0 0 0,0-1-1,0 1 1,0-1-1,0 1 1,0-1-1,0 0 1,0 1-1,0-1 1,-1 0-1,1 1 1,0-1-1,0 0 1,-1 0-1,1 0 1,0-1-1,38-40-4085,-17 11-3749,-11 10-2661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14446,'0'0'10420,"-1"10"-9918,-1 16-286,1 1 0,1-1 1,1 1-1,2 0 0,0-1 0,2 0 0,10 36 1,-7-49 1128,0-3-4636,-15-17-7592,-9-9 5006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10570,'0'0'14798,"46"-29"-13709,-7 20-480,0 0-417,5 2-160,4 2-865,-12 3-1890,-5-1-1985,-6-5-6535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13357,'0'0'10217,"-8"1"-10217,4-1 2,1 1 0,-1 0-1,1 0 1,-1 0 0,1 0 0,0 0-1,0 1 1,0 0 0,0-1 0,0 1-1,0 0 1,0 1 0,-5 4-1,5-3 36,0 0-1,0 1 0,0 0 0,0-1 0,1 1 0,0 0 0,0 0 1,0 1-1,0-1 0,-1 10 0,2-11-4,0 1 0,0 0 0,1-1 0,-1 1 0,1 0 0,0-1 0,1 1 0,-1 0 1,1 0-1,1 5 0,-1-8-22,0-1 1,0 1 0,0-1 0,0 0 0,0 1 0,0-1 0,0 0-1,0 0 1,1 0 0,-1 0 0,1 0 0,-1 0 0,0 0-1,1 0 1,-1-1 0,1 1 0,0 0 0,-1-1 0,1 0-1,-1 1 1,1-1 0,0 0 0,0 0 0,-1 0 0,1 0-1,0 0 1,-1 0 0,1 0 0,0 0 0,-1-1 0,4 0-1,-1-1-27,1 1 0,0-1-1,-1 0 1,1 0 0,-1-1-1,1 1 1,-1-1 0,0 0-1,0 0 1,-1-1-1,1 1 1,-1-1 0,1 1-1,-1-1 1,0 0 0,0-1-1,3-7 1,1-1-167,0 0 0,-1 0 0,-1-1-1,6-25 1,-7-4-291,-21 62 491,14-13 99,-1 1 0,1-1 0,1 1 0,-1 0 0,1 0 0,1 0 0,-1 0 0,1 0 0,0 0 0,1 0 0,-1 0 0,1 0-1,1 1 1,1 6 0,-2-13-102,1 0-1,0 0 1,0 0-1,-1 0 1,1 0 0,0 0-1,0 0 1,0-1-1,0 1 1,0 0-1,0-1 1,0 1-1,0 0 1,0-1-1,1 0 1,-1 1-1,0-1 1,0 0-1,0 1 1,1-1-1,-1 0 1,0 0-1,0 0 1,0 0-1,1 0 1,-1 0 0,0-1-1,0 1 1,0 0-1,1-1 1,0 0-1,2 0 17,0 0-1,0 0 0,0-1 1,0 1-1,0-1 1,0 0-1,-1 0 1,5-3-1,3-5-184,-1 0-1,0 0 1,-1-1-1,0 0 1,0 0 0,-1-1-1,-1 0 1,0-1-1,7-16 1,-27 65 472,9-28-140,1 0-1,-1 0 1,2 0-1,-1 1 1,1 0-1,1-1 1,0 1-1,0 0 1,0 12-1,2-21-166,0 1 0,-1 0 0,1-1-1,0 1 1,-1-1 0,1 1 0,0-1 0,0 1-1,0-1 1,-1 1 0,1-1 0,0 0 0,0 1-1,0-1 1,0 0 0,0 0 0,0 0 0,0 0-1,0 0 1,-1 0 0,1 0 0,0 0 0,0 0 0,0 0-1,0 0 1,0 0 0,0-1 0,0 1 0,0 0-1,-1-1 1,2 0 0,29-10 56,-11-2-318,-2-1 0,23-22-1,-24 20 210,1 1 1,23-15-1,-41 29 37,0 1 0,0 0 0,1 0-1,-1 0 1,0 0 0,0-1 0,1 1 0,-1 0 0,0 0 0,0 0 0,1 0 0,-1 0 0,0 0 0,0 0 0,1 0 0,-1 0 0,0 0 0,1 0 0,-1 0 0,0 0 0,1 0 0,-1 0 0,0 0 0,0 0 0,1 0 0,-1 0 0,0 0 0,1 0 0,-1 1-1,0-1 1,0 0 0,1 0 0,-1 0 0,0 0 0,0 1 0,0-1 0,1 0 0,-1 0 0,0 0 0,0 1 0,4 16 60,-7 34 748,1-33-171,3-17-616,-1 0 0,1-1-1,0 1 1,0-1-1,0 1 1,-1-1 0,1 0-1,0 1 1,0-1 0,0 0-1,0 0 1,0 1-1,-1-1 1,1 0 0,0 0-1,0 0 1,0 0-1,0 0 1,0 0 0,0 0-1,0-1 1,0 1-1,-1 0 1,1 0 0,0-1-1,1 0 1,27-7 147,5-7-396,-26 10-221,0 1 0,0 0 0,1 0 0,0 1 0,0 0-1,0 1 1,0 0 0,14-2 0,-22 5 445,-1-1 1,1 1-1,0 0 1,-1-1-1,1 1 0,-1-1 1,1 1-1,-1 0 1,0-1-1,1 1 1,-1 0-1,0-1 1,1 1-1,-1 0 0,0 0 1,0 0-1,0-1 1,1 1-1,-1 0 1,0 0-1,0-1 0,0 1 1,0 0-1,0 0 1,-1 0-1,1-1 1,0 1-1,0 0 1,0 0-1,-1-1 0,1 1 1,0 0-1,-2 1 1,-8 27 833,2-13-267,7-12-398,-1 0 0,0 0 1,0 0-1,-1 0 0,1-1 0,-1 1 0,-5 4 0,6-26-6799,-2-4-427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12011,'0'0'9401,"5"-10"-8643,24-38 1372,65-80 1,-5 8-210,-91 152-1857,-8 16-42,1-12-39,2 1-1,2 0 1,0 38-1,5-73-87,0 0 1,0-1-1,0 1 0,0-1 0,0 1 1,1-1-1,-1 1 0,1-1 0,-1 1 1,1-1-1,0 1 0,-1-1 0,1 0 1,0 1-1,0-1 0,0 0 1,0 1-1,0-1 0,0 0 0,0 0 1,1 0-1,-1 0 0,0 0 0,0-1 1,1 1-1,-1 0 0,1 0 0,-1-1 1,4 1-1,-1 0-860,0 0 0,0 0 0,0-1 0,0 0-1,0 0 1,0 0 0,0 0 0,0-1 0,0 1 0,0-1 0,5-2 0,10-7-8132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15983,'0'0'11755,"62"-5"-11723,-39 3-929,7 2-1024,-6 0-1475,-1 0-1536,-1 0-2147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15983,'0'0'10202,"-1"8"-10037,-2 4-133,-1-1-1,0 0 1,-1 0-1,0 0 1,0 0-1,-1-1 0,-1 0 1,-10 13-1,3-6 185,-1-1 0,0 0-1,-1-1 1,-19 14 0,33-28-187,0 1 1,0-1 0,0 1-1,1-1 1,-2 0 0,1 0-1,0 0 1,0 0 0,0 0-1,0 0 1,-1-1 0,1 1-1,0-1 1,-1 0 0,1 1-1,0-1 1,-1 0 0,1 0-1,0-1 1,-5 0 0,5 0-240,-1 0-1,1 0 1,0-1 0,0 1 0,0-1-1,0 1 1,0-1 0,1 0 0,-1 0 0,0 0-1,1 0 1,0 0 0,-1 0 0,1 0-1,0-1 1,-1-2 0,-2-6-1168,0-1 1,1 0-1,0 0 1,1 0-1,1 0 1,-1-21-1,3 33 1488,-1-1 0,1 0 0,0 1 0,-1-1 0,1 1-1,0-1 1,0 0 0,0 1 0,-1 0 0,1-1 0,0 1 0,0 0-1,0-1 1,0 1 0,0 0 0,0 0 0,0 0 0,0 0 0,0 0-1,0 0 1,0 0 0,0 0 0,-1 0 0,2 0 0,28 2 2395,-30-2-2498,33 5 2298,-1 2 0,46 15 0,-51-14-1394,-21-6-883,1 1 0,-1 0 0,0 0 0,0 0 0,-1 0 1,1 1-1,-1 0 0,0 0 0,0 1 0,0-1 0,5 8 1,3 1-1029,-13-13 690,0 0 0,1 1 1,-1-1-1,0 0 1,0 0-1,1 1 0,-1-1 1,0 0-1,1 0 0,-1 0 1,0 1-1,1-1 1,-1 0-1,0 0 0,1 0 1,-1 0-1,1 0 0,-1 0 1,0 0-1,1 0 1,-1 0-1,1 0 0,-1 0 1,0 0-1,1 0 0,-1 0 1,0 0-1,1 0 1,-1 0-1,1 0 0,-1 0 1,0 0-1,1-1 0,-1 1 1,0 0-1,1-1 1,3-7-8345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13485,'0'0'7180,"8"7"-5296,2 1-1468,9 8 1391,32 34 0,-46-45-1674,0 1 0,0-1-1,-1 1 1,0 1 0,-1-1-1,1 0 1,-1 1 0,0 0-1,-1 0 1,1 0 0,-1 0-1,1 9 1,-3-2-159,-1 0 0,0 0-1,-1 0 1,0 0 0,-1 0-1,0-1 1,-1 1 0,-1-1-1,0 0 1,-1 0 0,0-1 0,-1 0-1,-14 19 1,11-18-646,0-1 0,0 0 0,-2 0 0,1-1 0,-15 10 0,17-14-594,-1-1-1,1 0 1,-1-1 0,0 0-1,0-1 1,0 0-1,-19 5 1,-19-2-9656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10314,'0'0'10516,"-7"15"-9870,-24 59 171,-24 84 0,46-127-592,2 0 0,1 0 0,1 0 0,2 1 0,1 0 0,2 41 0,1-67-208,0 0 0,1 0 0,-1 0 0,1 0 0,0 0 0,0-1 0,1 1 0,0-1 0,0 0 0,0 1 0,1-1 0,-1-1 0,1 1 0,0 0 0,1-1 0,-1 0 1,1 0-1,0 0 0,0-1 0,0 0 0,0 0 0,0 0 0,1 0 0,0-1 0,-1 0 0,1 0 0,11 2 0,6 0-462,-1 0 0,1-1 0,-1-2 0,1 0 0,0-2 0,27-3 1,14-10-4825,-4-7-5616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10570,'0'0'10084,"-5"9"-9203,-3 11-523,1 0 0,1 1 1,1-1-1,0 1 0,2 0 0,-1 30 0,2-1 383,8 93-1,-5-138-715,0 0 1,0 0-1,0 0 1,1 0-1,-1 0 0,1 0 1,0-1-1,1 1 1,3 6-1,-5-10 3,-1 0 1,1 0-1,0-1 1,0 1-1,0 0 0,-1 0 1,1 0-1,0-1 0,0 1 1,0 0-1,0-1 0,0 1 1,1-1-1,-1 1 0,0-1 1,0 0-1,0 0 1,0 1-1,0-1 0,1 0 1,-1 0-1,0 0 0,0 0 1,0 0-1,1 0 0,-1 0 1,0-1-1,0 1 1,0 0-1,0-1 0,0 1 1,0-1-1,1 1 0,-1-1 1,0 1-1,0-1 0,0 0 1,-1 1-1,1-1 0,0 0 1,0 0-1,0 0 1,0 0-1,-1 0 0,2-1 1,10-13 153,0-1 1,0 0 0,14-29-1,-15 25 561,28-37-1,-39 57-739,0 0-1,0-1 1,0 1 0,0 0-1,0 0 1,1 0-1,-1 0 1,0 0 0,0 0-1,0 0 1,0 0-1,1 0 1,-1 0 0,0 0-1,0 0 1,0 0 0,0 0-1,0 0 1,1 0-1,-1 0 1,0 0 0,0 0-1,0 0 1,0 0-1,1 0 1,-1 0 0,0 0-1,0 0 1,0 0 0,0 0-1,0 0 1,1 0-1,-1 0 1,0 0 0,0 1-1,0-1 1,0 0 0,0 0-1,0 0 1,1 0-1,-1 0 1,0 0 0,0 1-1,0-1 1,0 0-1,0 0 1,0 0 0,0 0-1,0 1 1,0-1 0,0 0-1,0 0 1,0 0-1,0 0 1,0 0 0,0 1-1,0-1 1,0 0-1,0 0 1,0 0 0,0 0-1,0 1 1,0-1 0,3 23 51,-2 29-7,-1-49-28,0-2-18,0-1-1,0 1 0,0-1 0,0 1 0,0-1 1,0 1-1,0-1 0,1 1 0,-1-1 0,0 0 1,0 1-1,0-1 0,1 1 0,-1-1 0,0 1 1,0-1-1,1 0 0,-1 1 0,0-1 0,1 0 1,-1 1-1,0-1 0,1 0 0,-1 0 0,0 1 1,1-1-1,-1 0 0,1 0 0,-1 0 0,1 1 1,-1-1-1,1 0 0,-1 0 0,1 0 0,23-3 35,18-15 51,-18 5-73,-18 8-13,0 1 0,1 0 0,-1 1 0,1-1-1,0 1 1,0 1 0,1 0 0,-1 0 0,0 0-1,11-1 1,-17 6-5,0 1 0,1-1 1,-2 0-1,1 0 0,0 1 0,-1-1 0,1 0 0,-1 1 1,0-1-1,0 1 0,0-1 0,-2 5 0,2-1 25,-2 14-6,1-18-150,0 0 0,0 1 0,1-1 0,0 1-1,-1-1 1,1 1 0,1-1 0,-1 1 0,0-1 0,2 6-1,12-8-6002,-5-6-224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10666,'4'-13'1394,"10"-27"2961,-14 39-4110,1 0 1,-1 0-1,1-1 1,-1 1 0,1 0-1,0 0 1,0 0-1,0 0 1,-1 0 0,1 0-1,0 0 1,0 0-1,0 0 1,0 0 0,1 0-1,-1 1 1,0-1-1,0 0 1,0 1 0,1-1-1,-1 1 1,0-1-1,2 1 1,-2 0-136,1 1 1,-1-1-1,0 1 1,0-1-1,0 1 0,0 0 1,0-1-1,0 1 1,0 0-1,-1 0 0,1 0 1,0 0-1,0 0 1,-1 0-1,1 0 0,0 0 1,-1 0-1,1 0 1,-1 0-1,0 0 0,1 1 1,-1-1-1,0 0 1,0 0-1,1 0 0,-1 3 1,4 35 1045,-4-38-1070,0 21 202,0 0-1,-2 0 1,0 0 0,-2 0-1,0-1 1,-13 39 0,-7-1-120,-30 58-1,42-94-7,6-3 420,14-12-104,29-13-160,42-18 41,-28 8-412,1 2 0,55-7 0,-88 18-492,28-5-2350,-18-6-4069,-8-3-4164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1273 481 6406,'5'-9'-400,"3"-10"518,0 1-1,-1-1 1,-1 0 0,-1-1 0,5-37 0,-9 47 131,-1 1 0,0 0 0,0-1 1,-1 1-1,0-1 0,-1 1 0,0 0 0,-1 0 1,0 0-1,0 0 0,-1 0 0,0 1 0,0 0 0,-1-1 1,0 1-1,-7-8 0,-1 2-84,-1 0-1,0 2 1,-1-1-1,0 2 1,-1 0-1,0 1 1,-1 0 0,0 2-1,0 0 1,-1 1-1,0 0 1,0 2-1,-25-5 1,0 2-218,-1 2 0,0 2 0,0 2 0,-77 7 0,78 1 321,0 2 0,1 2 0,0 1 1,1 3-1,0 1 0,2 2 0,-1 2 0,2 1 0,1 2 0,0 2 0,2 1 0,1 2 0,-47 47 0,67-58-99,0 0 1,1 1-1,0 1 0,2 1 1,0-1-1,1 2 0,1-1 1,1 1-1,-9 33 0,13-36-94,0-1 1,2 1-1,0 0 0,1 0 0,0 0 0,2-1 0,0 1 0,1 0 0,0 0 0,1-1 0,1 1 0,11 27 0,-2-15-45,1-1 0,2 0 0,0-2 0,2 0 0,1 0 0,0-2 0,2-1 0,1 0 0,1-2-1,1 0 1,1-2 0,0 0 0,1-2 0,57 27 0,-58-32 3,1-2-1,1 0 1,-1-2-1,1-1 1,1-2 0,-1 0-1,1-2 1,0-1 0,0-1-1,0-1 1,0-2-1,0 0 1,0-2 0,-1-2-1,0 0 1,0-1-1,28-13 1,-17 3 108,-1-1 0,0-2 0,-1-2-1,-2-2 1,0 0 0,-1-3 0,38-40 0,-54 50-39,0-1-1,-2-1 1,0-1 0,-1 0 0,-1-1-1,-1-1 1,-1 0 0,-1 0 0,-1-1 0,-1 0-1,-1-1 1,-1 1 0,5-44 0,-10 57-68,-1-1 1,0 1 0,-1 0-1,0-1 1,-1 1 0,0 0-1,0 0 1,-1 0-1,0 0 1,-1 1 0,0-1-1,-1 1 1,0 0 0,0 0-1,-1 0 1,-7-8-1,2 6-342,1 0 0,-2 1 0,1 0-1,-2 1 1,1 0 0,-1 1-1,0 0 1,-1 1 0,0 1-1,-18-6 1,-13-4-3802,3-1-3071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1770 202 7591,'-8'-6'1297,"-10"-8"-745,-2 1-1,1 0 0,-2 2 0,0 0 0,0 2 1,0 0-1,-1 1 0,-33-6 0,-201-28-515,152 29 114,-296-25-124,329 37-8,1 3-1,0 3 0,-117 24 1,162-23 61,1 1 0,-1 1 0,1 0 0,1 2 0,0 1 1,-42 28-1,51-30 4,1 2-1,1 0 1,0 0 0,0 1 0,1 0 0,1 1 0,0 1-1,1-1 1,0 1 0,1 1 0,-10 27 0,9-16-10,1 1 1,2 1 0,0-1-1,2 1 1,1 0-1,1 0 1,2 0 0,1 0-1,1 0 1,9 48-1,-1-32-41,2 0-1,2 0 1,2-1-1,2-1 1,41 72-1,-51-100-48,0 0-1,1-1 0,1 0 1,0-1-1,0 0 1,1-1-1,1 0 1,0 0-1,0-1 0,1-1 1,0 0-1,1-1 1,0-1-1,0 0 1,1 0-1,-1-2 0,1 1 1,1-2-1,-1 0 1,1-1-1,-1-1 1,1 0-1,19-1 0,-3-2 162,1 0 0,0-3-1,-1 0 1,1-3 0,-1 0-1,-1-2 1,35-15 0,17-11 445,105-63 0,-114 57-337,-1-4-1,-3-3 1,-2-3 0,-2-3-1,-2-3 1,61-71 0,-107 106-61,-1 0 0,-1-2 1,25-48-1,-36 61-142,0 0 0,-1-1-1,0 0 1,0 0 0,-2 0 0,1 0-1,-2 0 1,1-1 0,-2 1 0,1-1-1,-3-14 1,1 22-41,0 0-1,0 0 1,0 1-1,-1-1 0,0 0 1,0 0-1,0 1 1,0-1-1,-1 1 1,0-1-1,0 1 1,0 0-1,0 0 0,-1 1 1,1-1-1,-8-5 1,3 4-37,1 1 0,-2-1 0,1 1 0,0 1 0,-1-1 0,0 1 1,1 1-1,-17-3 0,1 2-281,1 1 0,-1 2 1,0 0-1,1 2 1,-1 0-1,-33 8 0,32-3-698,1 0-1,-30 15 0,-10 8-4629,34-15-1505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37 13965,'-14'-2'-42,"-77"-12"265,-105-1 1,-113 11-205,99 2 70,-240 8-33,347 2-59,0 5 1,-134 33-1,184-32 204,1 1 1,0 3 0,1 2-1,1 3 1,1 1 0,-68 46-1,99-57-138,0 1 0,1 0 0,1 1 1,0 1-1,1 1 0,0 1 0,2-1 0,0 2 0,1 0 0,1 1 0,0 0 0,2 0 1,0 1-1,2 0 0,0 1 0,1-1 0,2 1 0,-4 31 0,6-32-53,1-1 0,1 1-1,1-1 1,0 1 0,2-1-1,0 0 1,2 0 0,0 0-1,1 0 1,1-1 0,0 0-1,2 0 1,0-1 0,1 0 0,1-1-1,1 0 1,0-1 0,1 0-1,1-1 1,0 0 0,1-1-1,1-1 1,0 0 0,1-2-1,0 1 1,32 14 0,-12-11 21,1-2-1,0-2 1,0-1 0,1-2-1,0-1 1,0-3 0,1-1 0,59-3-1,-16-6 29,-1-3 0,0-4 0,84-24 0,-32-1 936,235-99 0,-275 92-327,-1-3 0,-3-4-1,91-70 1,-143 92-454,-1 0 0,65-72 0,-89 87-167,-1 0 1,-1-1-1,0 0 0,-1 0 1,-1-2-1,0 1 1,-1-1-1,-1 0 1,-1 0-1,4-21 0,-9 33-33,0 0-1,0 0 0,-1 0 1,0-1-1,0 1 0,0 0 1,-1 0-1,0 0 0,0 0 1,0 0-1,-1 0 0,0 0 0,0 0 1,-1 1-1,1-1 0,-5-6 1,2 6-31,0 0 0,0 0 0,-1 0 0,0 1 1,0 0-1,0 0 0,-1 0 0,0 1 0,1 0 1,-2 0-1,-7-2 0,-11-3-296,-2 1 0,1 1 0,-1 1 1,0 2-1,-53-2 0,-135 9-3499,72 8-1916,33-1-1906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17681,'0'0'1890,"51"47"-7304,-28-39-447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47 10154,'-17'-10'1082,"0"0"0,0 1 1,-24-9-1,52 31-4,328 313 2411,179 163-974,-372-364-2346,274 179 0,-318-241-150,-3 4 0,-3 4-1,96 92 1,-191-162-84,0-1-1,-1 1 0,1-1 1,0 1-1,-1-1 1,1 1-1,-1 0 0,1-1 1,-1 1-1,1-1 1,-1 1-1,1 0 0,-1 0 1,0-1-1,1 1 1,-1 0-1,0 0 1,0-1-1,1 1 0,-1 0 1,0 0-1,0 0 1,0-1-1,0 1 0,0 0 1,0 0-1,0 0 1,0 0-1,-1-1 0,1 1 1,0 0-1,0 0 1,-1 0-1,0 1-197,-1-1-1,0 0 0,1 0 1,-1 0-1,0 0 1,1 0-1,-1 0 1,0 0-1,0 0 1,0-1-1,0 1 0,0-1 1,-2 1-1,-66 4-7320,68-5 7198,-29 0-3378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7751,'0'0'2232,"4"9"-1837,0-2-228,0 0 1,0-1 0,1 1-1,-1-1 1,2 0 0,-1-1-1,0 1 1,1-1-1,0 0 1,0 0 0,1-1-1,-1 0 1,1 0 0,7 3-1,140 73 3735,-79-38-2764,-2 3-1,114 93 0,-169-122-581,26 23 673,-41-37-1141,0 0 0,0 0 0,0 0 0,0 0 0,0 0 0,0-1-1,0 1 1,1-1 0,-1 0 0,1 0 0,5 1 0,-9-3-86,1 1 0,-1-1 0,0 1 0,1-1 0,-1 1 0,0-1 0,1 1 0,-1-1 0,0 1 0,1-1 0,-1 0 0,0 1 0,0-1 0,0 1 1,0-1-1,0 0 0,0 1 0,0-1 0,0 1 0,0-1 0,0 0 0,0 1 0,0-1 0,0 0 0,0 1 0,-1-1 0,1 1 0,0-1 0,0 1 0,-1-1 0,1 0 0,0 1 0,-1-1 0,0 0 0,-10-26 146,-95-128 858,25 39-26,42 54-591,-38-80 1,66 118-730,1-1-1,1 0 1,1-1 0,1 0 0,2 0 0,-5-48 0,10 66-265,-1 0-1,2 0 1,-1 0 0,1-1-1,0 1 1,1 0-1,0 1 1,0-1 0,4-8-1,7-17-5298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14894,'0'0'3587,"4"9"-2391,9 11-690,1 0-1,1-1 0,31 32 0,67 56 781,-78-76-1117,-30-26-145,59 47 417,-60-48-385,1-1 0,1 0 1,-1 0-1,0-1 1,1 1-1,-1-1 1,1 0-1,0-1 1,-1 1-1,1-1 1,8 0-1,-12-1-16,0 0-1,-1-1 1,1 1 0,0-1-1,-1 0 1,1 1 0,0-1-1,-1 0 1,1 0 0,-1 0-1,1 0 1,-1 0 0,0 0-1,1-1 1,-1 1 0,0 0-1,0-1 1,0 1 0,0-1 0,0 1-1,0-1 1,0 1 0,-1-1-1,1 0 1,0 1 0,-1-1-1,1 0 1,-1 0 0,0 0-1,0 1 1,0-3 0,4-67 1125,-4 59-1027,-7-160 1565,9 178-1630,0 0 0,1 0 0,0-1 0,1 1 0,-1-1-1,1 1 1,4 4 0,1 2 6,5 9-50,-1-1-17,1 0-1,1-1 0,16 17 1,-30-36-10,-1 1 1,1-1 0,-1 1-1,0-1 1,1 1-1,0-1 1,-1 1 0,1-1-1,-1 1 1,1-1-1,-1 0 1,1 1 0,0-1-1,-1 0 1,1 1 0,0-1-1,-1 0 1,1 0-1,0 0 1,0 0 0,-1 0-1,1 0 1,0 0-1,-1 0 1,1 0 0,0 0-1,-1 0 1,2 0 0,6-19 179,-8-41 227,-1 48-340,-11-170 92,12 181-164,0 0 1,0 0-1,0 0 1,0-1-1,0 1 1,0 0-1,0 0 1,0 0-1,0 0 1,0 0-1,0-1 1,1 1-1,-1 0 1,1 0-1,-1 0 1,1 0-1,-1 0 1,1 0-1,-1 0 1,1 0-1,0 0 1,0 0-1,-1 0 1,1 1-1,0-1 1,0 0-1,2-1 1,-2 2-5,1 0 1,0 0 0,-1 0 0,1 1 0,0-1-1,-1 0 1,1 1 0,-1-1 0,1 1 0,-1-1-1,1 1 1,-1 0 0,1 0 0,-1 0 0,0-1 0,3 3-1,5 5 3,0 0 0,0 1 0,15 18-1,-3 9 23,-17-28 10,0 0-1,1-1 0,0 1 0,0-1 0,1 0 0,12 12 1,-17-19-35,-1 0 0,0 0 1,1 0-1,-1 0 0,0 0 1,0 0-1,1 0 1,-1 0-1,0 0 0,1 0 1,-1 0-1,0 0 0,0 0 1,1 0-1,-1 0 0,0 0 1,1 0-1,-1 0 1,0 0-1,0-1 0,1 1 1,-1 0-1,0 0 0,0 0 1,1 0-1,-1-1 0,0 1 1,0 0-1,0 0 1,1-1-1,-1 1 0,0 0 1,0 0-1,0-1 0,0 1 1,1-1-1,8-16-4922,-1 1-6146,-2 8-2544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10025,'0'0'14430,"5"12"-13303,12 24-518,2-1 1,1 0 0,40 51 0,-59-84-686,0-1 0,0 0 0,-1 0 0,1 0 0,0 0 0,0 0 0,0 0 0,0-1 0,1 1 0,-1 0 0,0 0 0,0-1 1,0 1-1,1-1 0,-1 1 0,0-1 0,1 1 0,-1-1 0,0 0 0,1 0 0,-1 1 0,0-1 0,1 0 0,-1 0 0,0-1 0,3 1 0,-3-1-317,0 0 0,0 0 0,0 0 0,0 0 0,0 0 1,0-1-1,0 1 0,0 0 0,-1 0 0,1-1 0,0 1 0,-1-1 0,1 1 0,-1 0 0,0-1 1,1 1-1,-1-1 0,0 1 0,0-1 0,0 1 0,0-1 0,0-1 0,0-12-5810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16976,'0'0'8296,"12"0"-9417,1-1-641,-1-6-1056,-1 5-2339,3 2-2338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31 152 10890,'0'0'9134,"8"-5"-7089,-3 1-1855,0 1 0,0-1 0,-1 1 0,1-2 0,-1 1 0,0 0 1,0-1-1,-1 0 0,1 1 0,-1-1 0,0-1 0,-1 1 0,1 0 0,-1-1 0,0 1 0,0-1 0,-1 0 1,1 0-1,-1 0 0,-1 1 0,1-1 0,-1-8 0,0 13-157,0 0 0,0 0 0,0 0 0,0 0 0,0 0 0,-1 0 0,1 0 1,0 0-1,0 0 0,-1 1 0,1-1 0,0 0 0,-1 0 0,1 0 0,-1 0 0,1 1 0,-1-1 0,0 0 0,1 0 0,-1 1 0,0-1 0,0 0 0,1 1 1,-1-1-1,0 1 0,0-1 0,0 1 0,0 0 0,1-1 0,-1 1 0,0 0 0,0-1 0,0 1 0,0 0 0,0 0 0,0 0 0,0 0 0,0 0 0,0 0 1,0 0-1,0 0 0,0 0 0,0 0 0,0 1 0,0-1 0,1 0 0,-1 1 0,-2 0 0,-1 0 33,1 1 0,-1-1 0,0 1 0,0 0 0,1 0 1,0 0-1,-1 0 0,1 1 0,0-1 0,0 1 0,-3 3 0,2 0-52,1-1 0,0 1 0,0 0 1,1 0-1,-1 0 0,1 1 0,1-1 0,-1 0 1,1 1-1,0 0 0,0-1 0,1 1 0,0-1 0,0 1 1,1-1-1,0 1 0,0 0 0,0-1 0,1 0 0,0 1 1,0-1-1,1 0 0,-1 0 0,6 7 0,-6-8-60,1 0 0,1-1 1,-1 1-1,1-1 0,-1 0 0,1 0 0,0 0 0,1 0 0,-1-1 0,0 1 0,1-1 0,0-1 1,0 1-1,0-1 0,0 1 0,0-1 0,1-1 0,-1 1 0,0-1 0,1 0 0,-1 0 0,1-1 0,0 1 1,-1-1-1,1 0 0,-1-1 0,1 1 0,10-4 0,-10 2-417,-1 0 0,0 0 0,0-1 0,0 0 0,0 0 0,0 0 0,-1 0-1,1-1 1,-1 0 0,0 0 0,7-8 0,18-31-7614,-15 11-80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40 268 3043,'0'0'21113,"-6"11"-20221,4-8-831,-4 6 97,1 0 0,0 1 0,1 0 1,-3 10-1,6-17-139,0-1 0,0 0 0,1 1 1,-1-1-1,1 1 0,-1-1 0,1 1 0,0-1 1,0 1-1,0-1 0,0 1 0,1-1 1,-1 0-1,1 1 0,-1-1 0,1 1 0,0-1 1,0 0-1,0 0 0,0 1 0,0-1 1,1 0-1,-1 0 0,1 0 0,-1 0 0,1 0 1,0-1-1,2 3 0,-3-4-16,-1 0 1,1 1-1,0-1 0,-1 0 0,1 0 1,0 0-1,-1 0 0,1 0 0,-1 0 1,1 0-1,0 0 0,-1-1 0,1 1 1,0 0-1,-1 0 0,1 0 0,-1-1 1,1 1-1,-1 0 0,1-1 0,-1 1 1,1-1-1,-1 1 0,1 0 0,-1-1 1,1 1-1,-1-1 0,0 1 1,1-1-1,-1 1 0,0-1 0,1 1 1,-1-1-1,0 0 0,0 1 0,1-1 1,-1 1-1,0-1 0,0-1 0,12-35 194,-8 24-134,0 2-58,1-1 1,0 1 0,1 0-1,1 0 1,-1 1 0,2-1-1,-1 2 1,1-1 0,15-12-1,-21 19 1,1 0 0,1 1 0,-1 0 0,0 0 0,0 0 0,1 0 1,0 0-1,-1 1 0,1-1 0,0 1 0,-1 0 0,1 0 0,0 1 0,0-1 0,0 1 0,0 0 0,0 0 0,0 0 0,0 0 0,0 1 0,-1-1 0,1 1 0,0 0 0,0 0 0,0 1 0,-1-1 0,1 1 0,-1 0 0,1-1 0,-1 2 0,0-1 0,0 0 0,6 6 0,0-2 1433,-7-8-465,-12-21-38,-25-31-436,27 42-459,-1 0 0,0 0 0,-1 1 0,0 0 0,-1 1 0,0 1 0,-1-1 0,-14-8 0,32 19-499,0 0 0,-1-1 0,1 0 0,0 0 0,0 0 0,0-1 1,-1 0-1,1 0 0,0 0 0,-1-1 0,8-2 0,18-14-4356,-9-7-1213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1313,'0'0'289,"0"5"-257,0-1 0,4 0-129,-4 1-863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0 512,'0'0'609,"3"9"544,-3-11-1793,0 0 511,0 1-1056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3235,'16'-26'897,"-20"26"-3171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8808,'0'0'1527,"8"1"480,-1-1-1447,0 0 0,0-1 0,0 0 0,0 0-1,0-1 1,0 1 0,0-1 0,-1-1-1,10-4 1,-12 5-269,-1 1-1,0-1 0,0 0 0,0 0 1,0-1-1,-1 1 0,1 0 0,0-1 1,-1 0-1,0 1 0,0-1 1,0 0-1,0 0 0,0 0 0,0-1 1,-1 1-1,1 0 0,-1-1 1,0 1-1,0-1 0,-1 1 0,1-1 1,-1 1-1,1-4 0,-1 6-240,0 0 1,0 0-1,0 0 0,-1 0 1,1 0-1,0 0 0,0 0 1,-1 0-1,1 0 0,0 1 0,-1-1 1,1 0-1,-1 0 0,1 0 1,-1 1-1,1-1 0,-1 0 0,0 0 1,1 1-1,-1-1 0,0 1 1,0-1-1,1 0 0,-1 1 1,0 0-1,0-1 0,-1 0 0,-33-2 239,27 4-314,1 0 1,-1 1 0,0-1 0,1 2-1,0-1 1,-13 6 0,13-3 32,1 1 0,-1-1 0,1 1 0,0 0 0,0 1 0,1 0 0,0 0 0,0 0 0,0 0 0,-4 10 0,8-15-5,0 0 0,0 0 0,0 0 0,0 0 0,0 1 0,1-1 0,-1 0 0,1 0 0,0 1 0,-1-1 0,1 0 0,0 1 0,0-1 0,0 0 0,1 0 0,-1 1 0,0-1 0,1 0 0,0 0 0,-1 1 0,1-1 0,0 0 0,0 0 0,0 0 0,0 0 0,1 0 0,-1 0 0,0-1 0,1 1 0,0 0 0,-1-1 0,1 1 0,0-1 0,0 1 0,0-1 0,0 0 0,0 0 0,0 0 0,0 0 0,0 0 0,3 1-1,5 1-246,0-1 0,0 0 0,0 0 0,1-1 0,-1 0 0,0-1 0,12 0 0,-12-1-917,0 0 1,0-1-1,0 0 0,0-1 1,-1 0-1,1 0 1,10-6-1,15-12-7140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 5573,'0'0'16037,"-2"-5"-15172,-6-11-224,15 26-132,28 46 92,-15-25-532,-14-20-31,-5-8-2,1 1 1,0 0-1,-1-1 1,1 1-1,1-1 0,-1 1 1,1-1-1,-1 0 1,1 0-1,0 0 1,6 4-1,-8-10 87,0 0 1,0 0-1,-1 0 0,1 0 0,-1 0 0,0 0 1,0 0-1,0 0 0,-1-6 0,1 4 38,0-92 549,0 97-706,0-1-1,0 1 0,0-1 1,0 1-1,1-1 0,-1 1 0,0-1 1,0 1-1,0-1 0,0 1 0,1-1 1,-1 1-1,0-1 0,1 1 1,-1 0-1,0-1 0,0 1 0,1-1 1,-1 1-1,1 0 0,-1-1 1,0 1-1,1 0 0,-1 0 0,1-1 1,-1 1-1,1 0 0,-1 0 0,1 0 1,-1-1-1,1 1 0,-1 0 1,1 0-1,-1 0 0,1 0 0,-1 0 1,1 0-1,-1 0 0,1 0 1,-1 0-1,1 0 0,-1 0 0,1 1 1,-1-1-1,1 0 0,-1 0 0,1 0 1,-1 1-1,1-1 0,-1 0 1,0 1-1,1-1 0,25 17 80,5 19 29,-21-24-694,0 0 0,21 19 0,-31-31 470,1 0 0,-1 1-1,0-1 1,0 1 0,1-1 0,-1 0-1,0 0 1,0 1 0,1-1-1,-1 0 1,0 1 0,1-1 0,-1 0-1,1 0 1,-1 1 0,0-1 0,1 0-1,-1 0 1,1 0 0,-1 0-1,0 0 1,1 0 0,-1 0 0,1 0-1,-1 1 1,0-1 0,1-1 0,-1 1-1,1 0 1,-1 0 0,1 0 0,-1 0-1,0 0 1,1 0 0,-1 0-1,1 0 1,-1-1 0,0 1 0,1 0-1,-1 0 1,0-1 0,1 1 0,-1 0-1,0-1 1,1 1 0,-1 0 0,0-1-1,0 1 1,1 0 0,-1-1-1,0 1 1,0 0 0,0-1 0,1 1-1,-1-1 1,0 1 0,0 0 0,0-1-1,0 1 1,0-1 0,0 1-1,0-1 1,0 1 0,0 0 0,0-1-1,0-20-5257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106 282 11082,'0'0'2670,"-7"-2"-22,2 0-2274,1 1 0,-1 0 0,0 0 1,1 0-1,-1 0 0,0 1 1,1 0-1,-1 0 0,-7 1 1,10-1-294,0 1 1,0 0-1,-1 0 0,1 0 1,0 0-1,0 0 1,0 1-1,1-1 1,-1 1-1,0-1 1,0 1-1,1 0 1,-1-1-1,1 1 1,-1 0-1,1 0 1,0 0-1,0 0 1,0 0-1,0 0 1,0 0-1,0 1 1,1-1-1,-1 0 1,0 4-1,-1 5-15,0 0 0,1 0 0,0-1 0,1 1 1,0 0-1,1 0 0,4 20 0,-4-26-38,0-1 1,0 0 0,0 1-1,1-1 1,-1 0 0,1 0-1,0 0 1,0 0-1,1-1 1,-1 1 0,1-1-1,0 1 1,0-1 0,0 0-1,0 0 1,1 0-1,-1 0 1,1-1 0,-1 1-1,1-1 1,8 3-1,-11-4-15,0-1 0,0 1-1,0-1 1,1 0 0,-1 0-1,0 1 1,1-1-1,-1 0 1,0 0 0,1 0-1,-1 0 1,0-1-1,1 1 1,-1 0 0,0 0-1,0-1 1,1 1 0,-1-1-1,0 1 1,0-1-1,0 1 1,1-1 0,-1 0-1,0 0 1,0 0-1,0 1 1,0-1 0,0 0-1,-1 0 1,1 0 0,0 0-1,0-1 1,-1 1-1,1 0 1,0 0 0,-1 0-1,1-3 1,2-4 159,-1-1 0,0 1-1,0-1 1,0-15 0,-1 15 27,3-38 379,-2 0 0,-6-68 0,2 96-407,0 0 1,-2 1-1,0-1 1,-1 1-1,0 0 1,-2 0-1,0 1 1,-1 0-1,-11-17 1,6 21 241,10 24-224,10 26-172,7-4-26,0-2-1,2 0 1,2-1 0,0-1 0,2 0 0,36 39 0,-52-64-180,1 1 1,-1-1-1,1 0 1,0 0-1,0-1 1,1 0-1,9 5 1,-14-7 48,0-1 0,0 0-1,0 1 1,0-1 0,0 0 0,1 0 0,-1 0 0,0 0 0,0 0 0,0 0 0,1 0 0,-1 0 0,0 0 0,0 0 0,0-1 0,0 1 0,1 0 0,-1-1 0,0 1 0,0-1 0,0 1 0,0-1 0,0 0 0,0 1 0,0-1-1,0 0 1,0 0 0,-1 0 0,1 0 0,0 0 0,0 0 0,-1 0 0,1 0 0,-1 0 0,1 0 0,-1 0 0,1 0 0,-1 0 0,1 0 0,-1 0 0,0-1 0,0 1 0,0 0 0,0-2 0,6-66-8428,-8 34 2839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11147,'0'0'5557,"5"8"-3780,-2-3-1527,0-1-1,0 0 1,1 1-1,0-1 1,0-1-1,0 1 0,7 5 1,-10-9-185,1 1 1,-1 0-1,0 0 1,1-1 0,-1 1-1,1-1 1,-1 1-1,1-1 1,-1 0-1,1 0 1,-1 1-1,1-1 1,-1 0-1,1 0 1,-1 0-1,1-1 1,-1 1-1,1 0 1,-1 0-1,1-1 1,-1 1-1,0-1 1,1 0-1,-1 1 1,1-1-1,-1 0 1,0 0 0,0 0-1,0 1 1,1-1-1,-1-1 1,0 1-1,0 0 1,0 0-1,0 0 1,-1 0-1,1-1 1,0 1-1,0 0 1,0-3-1,3-5 106,0 0 1,-1-1-1,0 1 0,0-1 0,-1 0 0,-1 1 0,1-1 0,-2 0 0,1 0 1,-1 0-1,-1 0 0,0 0 0,0 0 0,-1 0 0,0 1 0,-1-1 0,-5-12 0,8 21-145,0-1-1,-1 1 0,1 0 0,-1 0 0,0-1 1,1 1-1,-1 0 0,0 0 0,1 0 0,-1 0 0,0 0 1,0 0-1,0 0 0,0 0 0,0 0 0,0 0 0,0 1 1,-1-1-1,1 0 0,0 1 0,0-1 0,0 0 0,-1 1 1,1 0-1,0-1 0,-1 1 0,1 0 0,0 0 0,-1 0 1,1 0-1,0 0 0,-1 0 0,1 0 0,0 0 0,-3 1 1,2 0-2,1 0 0,-1 1 0,0-1 0,1 1 1,-1 0-1,1-1 0,-1 1 0,1 0 1,0 0-1,0 0 0,0 0 0,0 0 0,0 0 1,0 0-1,1 0 0,-1 0 0,1 0 1,-1 1-1,1-1 0,0 4 0,-1 8-15,2 1-1,0 0 0,1-1 1,0 1-1,1-1 1,1 0-1,0 0 0,1 0 1,8 16-1,-11-23-46,1-2 0,0 1 0,0 0-1,0-1 1,1 1 0,0-1 0,0 0-1,0 0 1,1 0 0,-1-1 0,1 0-1,0 1 1,1-2 0,-1 1 0,1-1-1,-1 0 1,1 0 0,0 0 0,0-1-1,0 0 1,0 0 0,13 2 0,-16-5-125,0 1 1,0-1 0,0 1-1,0-1 1,0 0-1,0 0 1,0 0 0,0-1-1,-1 1 1,1-1-1,0 0 1,-1 1 0,1-1-1,-1 0 1,1-1-1,-1 1 1,0 0 0,0-1-1,0 1 1,0-1 0,-1 1-1,1-1 1,-1 0-1,1 0 1,-1 0 0,0 0-1,0 0 1,0-5-1,4-7-1377,-2-1-1,0 0 1,0 1-1,-1-22 1,-2-16-3569,-3 2-1350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8072,'0'0'5578,"6"13"-3037,4 7-1966,29 62 2173,3-1 0,91 128 0,-92-171-2579,-35-34-149,0 1-1,0 0 1,-1 0 0,0 1 0,1-1 0,-2 1 0,1 0-1,6 11 1,-34-43 1363,-78-178-424,84 163-921,2 0 0,2-2 0,-10-48-1,22 85-40,0-2 0,0 1 0,1 0 0,0 0 0,0 0 0,1 0 0,0 0 0,3-12 0,-4 17-7,1 1 1,-1-1-1,1 1 0,0-1 0,-1 1 1,1-1-1,0 1 0,0 0 0,0 0 1,0-1-1,0 1 0,0 0 0,1 0 1,-1 0-1,0 0 0,0 0 0,1 1 1,1-2-1,-1 2-16,0-1 0,0 1-1,1 0 1,-1-1 0,0 1 0,0 0 0,0 0 0,1 1 0,-1-1 0,0 0-1,0 1 1,0 0 0,1-1 0,-1 1 0,0 0 0,3 2 0,-2-1 18,1 1 1,-1-1-1,0 1 0,0 0 1,0 0-1,0 0 0,0 1 1,-1-1-1,0 1 1,1-1-1,-1 1 0,-1 0 1,1 0-1,0 0 1,-1 0-1,0 0 0,0 0 1,0 0-1,0 5 0,2 13 66,-1 0 0,-1 27 0,-1-46-47,0 18 145,-1-1 0,-4 28 0,4-43-161,1-1-1,-1 0 1,0 1 0,-1-1 0,1 0-1,-1 0 1,0 0 0,0 0 0,0 0-1,0-1 1,-1 1 0,1-1 0,-1 1-1,0-1 1,0 0 0,0 0 0,-7 4-1,10-6-90,-1 0-1,1-1 1,-1 0-1,0 1 1,0-1-1,1 1 1,-1-1-1,0 0 1,0 1-1,1-1 1,-1 0-1,0 0 1,0 0-1,0 0 1,1 0-1,-1 0 1,0 0-1,0 0 1,0 0-1,0 0 1,1 0-1,-1 0 1,0 0-1,0-1 1,1 1-1,-1 0 1,0-1-1,0 1 1,1-1-1,-1 1 1,0 0-1,1-1 1,-1 0-1,0 1 1,1-1-1,-1 1 1,1-1-1,-1 0 1,1 1-1,-1-1 1,1 0-1,0 1 1,-1-1-1,1 0 1,0 0-1,0 1 1,-1-1-1,1 0 1,0-1-1,-3-46-6061,3 40 4559,0-25-4129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65 167 9129,'0'0'13266,"5"-9"-11713,0-2-1061,0-1-1,0 0 1,-2 0 0,1 0-1,2-16 1,-6 24-390,0 1-1,1 0 1,-1-1-1,0 1 1,-1-1-1,1 1 1,0 0-1,-1-1 1,0 1 0,0 0-1,0-1 1,-2-4-1,1 7-70,1-1 0,0 0 1,-1 1-1,1-1 0,-1 1 0,0-1 0,1 1 0,-1 0 0,0-1 0,0 1 1,0 0-1,0 0 0,0 1 0,0-1 0,0 0 0,0 1 0,0-1 0,0 1 1,0-1-1,0 1 0,0 0 0,-4 0 0,4 0-24,1 1 0,-1-1 0,0 0 0,0 0 0,1 1 0,-1-1 1,0 1-1,1 0 0,-1-1 0,0 1 0,1 0 0,-1 0 0,1 0 0,-1 0 0,1 0 0,0 1 0,-1-1 0,1 0 0,0 1 1,0-1-1,0 0 0,0 1 0,0 0 0,0-1 0,0 1 0,1-1 0,-1 1 0,1 0 0,-1 0 0,1-1 0,-1 1 0,1 2 1,-2 9-39,1-1 0,0 1 0,1 19 0,0-17 38,0 0-12,1 0 0,1-1 0,0 1 0,0-1 0,2 1-1,5 15 1,-8-27 1,0 1 0,0-1 0,1 0 0,-1 1 1,1-1-1,0 0 0,0 0 0,0 0 0,0 0 0,1 0 0,-1 0 0,1-1 0,-1 1 0,1-1 0,0 0 0,0 0 0,0 0 0,0 0 0,1 0 0,-1-1 0,0 1 0,1-1 0,-1 0 0,1 0 0,0 0 0,-1 0 1,1-1-1,-1 0 0,7 0 0,-6-1-48,0 0 0,0-1 0,0 1 1,0-1-1,0 0 0,-1 0 0,1 0 1,-1-1-1,0 1 0,0-1 0,1 0 1,-2 0-1,1 0 0,0 0 0,-1-1 0,1 1 1,-1-1-1,3-5 0,31-71-4180,-23 41-669,-2 2-2732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14798,'0'0'6540,"6"8"-5131,34 41 841,75 71 0,-115-119-2234,0-1-1,0 1 0,0-1 1,1 1-1,-1-1 1,0 0-1,1 1 0,-1-1 1,0 1-1,1-1 1,-1 0-1,0 1 0,1-1 1,-1 0-1,1 1 1,-1-1-1,1 0 0,-1 0 1,1 1-1,-1-1 1,1 0-1,-1 0 0,1 0 1,-1 0-1,1 0 1,-1 0-1,1 0 0,-1 0 1,1 0-1,-1 0 1,1 0-1,-1 0 0,1 0 1,-1 0-1,1 0 1,-1 0-1,1-1 0,-1 1 1,1 0-1,-1 0 1,1-1-1,-1 1 0,1 0 1,-1-1-1,0 1 1,1 0-1,-1-1 0,0 1 1,1 0-1,-1-1 1,0 1-1,1-1 0,-1 1 1,0-1-1,0 1 1,1-1-1,-1 1 0,0-1 1,0 1-1,0-1 1,2-38 831,-2 32-765,0-155 233,0 161-317,0 1 0,0-1 1,0 1-1,0-1 1,-1 0-1,1 1 0,0-1 1,0 1-1,0-1 1,0 1-1,0-1 0,1 1 1,-1-1-1,0 0 1,0 1-1,0-1 0,0 1 1,1-1-1,-1 1 1,0-1-1,0 1 1,1-1-1,-1 1 0,0 0 1,1-1-1,-1 1 1,1-1-1,-1 1 0,1 0 1,-1-1-1,0 1 1,2-1-1,14 12 32,16 35 141,-29-41-138,9 17 12,-9-16-38,0 1 0,1-1 1,0 0-1,0 0 0,0 0 0,0-1 1,1 0-1,0 1 0,8 5 0,-12-15-78,0 1 0,0 0-1,0 0 1,0 0 0,-1-1 0,1 1-1,-1 0 1,0-1 0,0 1-1,-1-7 1,1 8-137,0-57-5824,0 19-3023,0 15-687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71 242 14542,'0'0'3785,"-7"0"-903,4-1-2723,0 1 0,0 1 0,1-1-1,-1 0 1,0 0 0,0 1-1,1 0 1,-1 0 0,0-1-1,1 2 1,-1-1 0,1 0 0,-1 0-1,1 1 1,-4 2 0,4-2-92,0 1 0,0-1 1,1 1-1,-1 0 0,1 0 1,-1 0-1,1-1 0,0 1 0,0 0 1,0 1-1,1-1 0,-1 0 1,1 0-1,-1 0 0,1 0 1,0 6-1,0-8-59,0 16 141,1 0 0,0-1 1,5 25-1,-5-37-111,-1-1-1,1 0 1,0 1 0,0-1 0,1 0-1,-1 0 1,1 0 0,-1 1 0,1-1-1,0-1 1,0 1 0,0 0-1,0 0 1,1-1 0,-1 0 0,1 1-1,0-1 1,-1 0 0,1 0-1,0 0 1,0-1 0,0 1 0,0-1-1,4 2 1,-5-3-15,0 0 0,-1 0 0,1 0 0,0 0 0,-1 0 0,1 0 0,0 0 0,-1-1-1,1 1 1,-1-1 0,1 1 0,-1-1 0,1 0 0,-1 0 0,1 1 0,-1-1 0,1 0 0,-1 0 0,0 0 0,0 0 0,1-1 0,-1 1 0,0 0 0,0 0-1,0-1 1,0 1 0,0-1 0,-1 1 0,1-1 0,0 1 0,-1-1 0,1 1 0,-1-1 0,0 0 0,1 1 0,-1-4 0,3-9 132,0 0 0,-2-1 1,1-16-1,-2 20-104,1-16 5,-2 1-1,-1-1 0,-1 1 0,-1-1 0,-1 1 0,-2 0 1,-1 1-1,0-1 0,-2 2 0,-1-1 0,-16-25 0,17 39-75,5 17-94,8 25 56,3-7 157,0 0-1,2-1 1,1 0-1,1-1 1,0 0-1,2-1 0,1 0 1,25 32-1,-34-49-89,-1 0 0,1-1 0,0 0-1,0 1 1,0-2 0,1 1 0,-1 0 0,1-1-1,-1 0 1,1 0 0,0 0 0,7 1-1,-10-3-170,0 1-1,-1-1 0,1 0 1,0 0-1,0 0 0,0-1 1,0 1-1,0 0 0,0-1 1,0 1-1,0-1 0,-1 1 1,1-1-1,2-2 0,-2 2-314,0-1 0,0 1 0,0-1 0,0 0 0,-1 1 0,1-1 0,-1 0 0,0 0 0,1 0 0,-1 0 0,0-1 0,0 1 0,0 0 0,0-3 0,5-16-6292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18481,'0'0'6577,"8"1"-6059,-6 0-498,-1 0 1,1-1-1,0 0 0,0 1 1,0-1-1,0 0 0,0 0 1,0 0-1,0 0 0,0-1 0,0 1 1,-1 0-1,1-1 0,0 0 1,0 1-1,0-1 0,-1 0 0,1 0 1,0 0-1,-1 0 0,1 0 1,2-2-1,-2 0-5,0-1 1,0 1-1,0 0 1,-1-1-1,1 0 1,-1 1-1,0-1 1,0 0-1,-1 1 1,1-1-1,-1 0 1,0 0 0,1 1-1,-2-6 1,1 10-12,0 0 0,-1 0 1,1 0-1,-1-1 0,1 1 1,0 0-1,-1 0 0,1-1 1,-1 1-1,0 0 0,1-1 1,-1 1-1,1-1 0,-1 1 1,0 0-1,0-1 0,1 0 1,-1 1-1,0-1 0,0 1 1,1-1-1,-1 0 1,0 0-1,0 1 0,0-1 1,0 0-1,1 0 0,-1 0 1,0 0-1,0 0 0,0 0 1,0 0-1,0 0 0,0 0 1,1-1-1,-1 1 0,0 0 1,0-1-1,0 1 0,1 0 1,-1-1-1,0 1 0,0-1 1,1 1-1,-1-1 1,0 1-1,1-1 0,-1 0 1,1 1-1,-1-1 0,1 0 1,-1 1-1,1-1 0,-1 0 1,1 0-1,0 1 0,-1-1 1,1 0-1,0 0 0,0 0 1,-1 1-1,1-1 0,0 0 1,0 0-1,0 0 0,0 0 1,0 0-1,0 0 1,1-1-1,-4 11 69,2 0 0,-1-1 0,1 1 0,0 0 1,1 0-1,0 0 0,2 13 0,-2-19-60,0 0 0,0 0 0,0 0 1,1-1-1,-1 1 0,1 0 0,0 0 0,-1 0 0,2-1 0,-1 1 0,0 0 1,0-1-1,1 1 0,-1-1 0,1 0 0,0 1 0,0-1 0,0 0 0,0 0 0,0 0 1,0 0-1,1-1 0,-1 1 0,1-1 0,-1 1 0,5 1 0,-6-3-9,1 0 0,-1 0-1,0 0 1,0 0 0,0-1-1,1 1 1,-1 0 0,0-1-1,0 1 1,0-1-1,0 1 1,0-1 0,0 1-1,0-1 1,0 0 0,0 1-1,0-1 1,0 0 0,0 0-1,0 0 1,-1 0 0,1 0-1,0 0 1,-1 0 0,1 0-1,-1 0 1,1 0-1,-1 0 1,1-2 0,13-41 134,-11 32-108,13-61 11,-10 44-35,1 0 0,15-41 0,-21 68 4,-1 0 1,1 0-1,0 0 1,-1 0-1,1 0 1,0 1-1,0-1 1,1 0-1,-1 1 1,0-1-1,0 0 1,1 1-1,-1 0 1,1-1-1,-1 1 1,1 0-1,0 0 1,0 0-1,-1 0 1,1 0-1,0 0 1,0 0-1,2 0 1,-2 1 21,0 0 0,1 1 1,-1-1-1,0 1 0,0-1 1,0 1-1,0 0 0,0 0 1,0 0-1,0 0 0,0 0 1,0 0-1,-1 0 0,1 1 1,0-1-1,-1 1 0,3 2 1,6 8 190,0 0 0,-1 1-1,-1 0 1,10 20 0,-17-31-170,21 34 1144,-22-36-1182,0 1 1,1-1-1,-1 0 0,0 0 1,0 1-1,1-1 1,-1 0-1,0 0 1,0 1-1,1-1 1,-1 0-1,0 0 1,0 0-1,1 0 0,-1 1 1,0-1-1,1 0 1,-1 0-1,0 0 1,1 0-1,-1 0 1,0 0-1,1 0 0,-1 0 1,0 0-1,1 0 1,-1 0-1,0 0 1,1 0-1,-1 0 1,0 0-1,1 0 0,0-1 1,5-20 126,-6-30-211,2-13-2301,6 26-7267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14542,'0'0'11280,"-5"9"-10810,-2 2-292,1 1 0,1 0 0,0 0 0,1 0 0,0 1 0,0 0 0,2-1 0,0 1 1,0 0-1,1 25 0,1-37-208,0 0 0,1 0 0,-1 1 0,1-1 0,-1 0 0,1 0 0,0 0 0,0 0 0,-1 0 0,1 0 0,0 0 0,0-1 0,0 1 0,0 0 0,0 0 0,0-1 0,0 1 0,0 0 0,0-1 0,0 1 0,1-1 0,-1 0 0,0 1 0,0-1 0,0 0 0,1 0 0,-1 1 0,0-1 0,0 0 0,1 0 0,-1 0 0,0-1 0,0 1 0,3-1 0,-1 1-395,1 0-1,-1-1 1,1 0-1,-1 0 1,0 0-1,1 0 1,-1 0-1,0-1 1,0 1-1,0-1 1,5-3 0,7-13-4012,-1-2-2876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16816,'0'0'8595,"8"-1"-8222,-5 1-359,-1-1-1,1 0 0,-1 1 0,1-1 0,-1 0 1,1 0-1,-1 0 0,1-1 0,-1 1 0,0-1 1,0 1-1,0-1 0,1 0 0,-2 1 0,1-1 1,3-4-1,-3 2 2,1-1 0,-1 0 0,0 1-1,0-1 1,0 0 0,0 0 0,-1-1 0,0 1 0,0-9 0,0 12 40,-1-1 0,0 1 0,1-1 0,-1 0 0,0 1 0,-1-1 0,1 0 0,0 1 0,-1-1 0,0 0 0,1 1 1,-1-1-1,0 1 0,0 0 0,-1-1 0,1 1 0,0 0 0,-3-4 0,3 6-23,-1-1 0,1 0-1,-1 0 1,1 1 0,-1-1 0,1 1 0,-1 0 0,1-1 0,-1 1 0,1 0 0,-1 0-1,1 0 1,-1 0 0,1 0 0,-1 0 0,0 0 0,1 0 0,-1 1 0,1-1 0,-1 1-1,1-1 1,0 1 0,-1 0 0,1-1 0,-1 1 0,1 0 0,0 0 0,0 0 0,-1 0 0,1 0-1,0 0 1,0 0 0,-1 2 0,-5 4-28,1 0 1,0 1-1,0-1 0,1 1 1,0 1-1,0-1 0,1 1 1,0 0-1,0 0 0,1 0 0,-4 17 1,5-15 106,0 0-1,0 0 1,1 1 0,0-1 0,1 0 0,0 0-1,1 0 1,0 1 0,1-1 0,4 11 0,-6-20-91,1 0 1,-1 0-1,1 0 1,0 0 0,0-1-1,0 1 1,0 0-1,0-1 1,0 1 0,0-1-1,0 1 1,1-1 0,-1 1-1,1-1 1,-1 0-1,1 0 1,-1 0 0,1 0-1,0 0 1,0 0-1,-1 0 1,1 0 0,0-1-1,0 1 1,0-1-1,0 1 1,0-1 0,0 0-1,0 0 1,0 0-1,0 0 1,0 0 0,0 0-1,0 0 1,-1-1-1,1 1 1,0-1 0,0 1-1,0-1 1,0 0 0,0 0-1,-1 0 1,1 0-1,2-2 1,7-3-5,-1-1 0,0 0 1,-1 0-1,1-1 0,14-16 1,29-45-1487,-24 19-2959,-11 9-2992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121 241 17360,'0'0'4618,"-10"3"-3769,-1 1-451,1 1-1,-1 0 1,1 0-1,-15 12 1,21-15-298,1 1 1,0 0 0,0-1-1,0 1 1,0 0-1,0 0 1,0 1-1,1-1 1,0 1-1,0-1 1,0 1-1,0 0 1,0-1-1,1 1 1,-1 0-1,1 0 1,0 0-1,1 1 1,-2 4-1,2-8-96,0-1 0,0 1 0,0 0-1,0 0 1,1 0 0,-1-1 0,0 1-1,0 0 1,0 0 0,0-1 0,1 1-1,-1 0 1,0 0 0,1-1 0,-1 1-1,1 0 1,-1-1 0,1 1 0,-1-1-1,1 1 1,-1 0 0,1-1 0,0 1-1,-1-1 1,1 0 0,-1 1 0,1-1-1,0 1 1,0-1 0,-1 0 0,3 1-1,-1-1 19,1 0-1,0 1 0,0-1 0,0 0 1,-1-1-1,1 1 0,0-1 0,0 1 0,4-2 1,1-1 26,1 0 1,-1-1 0,1 0 0,-1 0-1,8-6 1,-1-5-64,-1 1 0,-1-2 1,0 0-1,-1 0 0,0-1 0,-2-1 1,0 0-1,-1 0 0,-1-1 0,0 0 1,-2 0-1,0-1 0,-1 0 0,-1 0 1,-1 0-1,1-33 0,-4 54 30,0-1 0,-1 0 1,1 0-1,0 1 0,0-1 0,0 0 0,-1 0 0,1 1 0,0-1 1,-1 0-1,1 0 0,0 0 0,-1 0 0,1 1 0,0-1 1,-1 0-1,1 0 0,0 0 0,-1 0 0,1 0 0,0 0 0,-1 0 1,1 0-1,0 0 0,-1 0 0,1 0 0,0 0 0,-1 0 1,1 0-1,0 0 0,-1-1 0,1 1 0,0 0 0,-1 0 1,1 0-1,0 0 0,-1-1 0,1 1 0,0 0 0,0 0 0,-1-1 1,1 1-1,0 0 0,0 0 0,0-1 0,-1 1 0,1 0 1,0-1-1,0 1 0,0 0 0,0-1 0,0 1 0,0 0 0,-1-1 1,1 1-1,0 0 0,0-1 0,0 1 0,0-1 0,-18 29-6,12-14 54,1 0-1,0 0 1,2 1-1,-1-1 1,2 1-1,0 0 1,0 0-1,2 0 0,1 25 1,0-31-258,0 0 0,0 0 0,1 0 0,0-1 1,0 1-1,1-1 0,0 0 0,0 1 0,1-1 0,0-1 1,1 1-1,0-1 0,0 1 0,0-2 0,1 1 0,0 0 0,11 8 1,1-6-4750,0-8-4425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15310,'0'0'6823,"10"7"-5798,4 4-727,-1 0 0,0 1 0,-1 1 0,0-1 0,12 19 0,-21-26-239,23 28 85,-26-32-141,1-1 0,-1 1-1,0-1 1,1 1-1,-1-1 1,1 1 0,-1-1-1,1 1 1,-1-1-1,1 0 1,-1 1 0,1-1-1,0 0 1,-1 1-1,1-1 1,0 0 0,-1 0-1,1 1 1,0-1 0,-1 0-1,1 0 1,0 0-1,-1 0 1,1 0 0,0 0-1,-1 0 1,1 0-1,0 0 1,-1 0 0,1-1-1,0 1 1,-1 0 0,1 0-1,-1-1 1,1 1-1,0 0 1,-1-1 0,1 1-1,-1-1 1,1 1-1,-1 0 1,1-1 0,-1 1-1,1-1 1,-1 1-1,1-1 1,-1 0 0,0 1-1,1-1 1,-1 0 0,10-30 178,-7 22-190,-1 0-1,1 0 0,1 0 1,-1 1-1,8-13 0,-10 20-2,0-1-1,0 1 1,1 0-1,-1-1 1,0 1-1,0 0 0,1 0 1,-1 0-1,1 0 1,-1 0-1,1 0 1,-1 0-1,1 0 1,0 1-1,-1-1 1,1 1-1,0-1 1,0 1-1,-1 0 1,1-1-1,0 1 1,0 0-1,0 0 0,-1 0 1,1 1-1,0-1 1,0 0-1,-1 1 1,1-1-1,0 1 1,0-1-1,-1 1 1,1 0-1,1 1 1,3 1 10,-1 1 0,0 0 0,0 0 0,0 1 0,-1-1 1,1 1-1,-1 0 0,0 0 0,0 1 0,-1-1 1,0 1-1,0-1 0,0 1 0,-1 0 0,3 11 0,-1-5 69,0 1-1,-1-1 1,-1 1-1,0 0 0,-1 0 1,-1 0-1,0 14 0,-1-23-9,0 0-1,0 0 1,0 0-1,0 0 1,-1 0-1,1-1 0,-1 1 1,0 0-1,0-1 1,0 0-1,-1 1 0,1-1 1,-1 0-1,0 0 1,0 0-1,0-1 1,0 1-1,0-1 0,-1 1 1,1-1-1,-1 0 1,1 0-1,-1-1 0,0 1 1,0-1-1,0 0 1,0 0-1,0 0 1,0 0-1,0-1 0,-5 0 1,5 0-178,-1 0 0,1 0 0,0 0-1,0-1 1,-1 1 0,1-1 0,0 0 0,0-1 0,0 1 0,0-1 0,0 0 0,0 0 0,-4-3 0,5 3-160,1 0 1,-1 0-1,1-1 0,0 1 1,-1-1-1,1 0 1,0 1-1,0-1 0,1 0 1,-1 0-1,1 0 1,-1 0-1,1-1 0,0 1 1,0 0-1,1-1 1,-1 1-1,0-4 0,1 0-675,-1 1-1,1 0 0,0 0 0,1 0 1,0 0-1,0 0 0,0 0 0,3-8 1,13-17-5301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98 11018,'0'0'12765,"7"-8"-12632,19-27-53,-25 34-74,-1 0 1,1 0-1,0 1 0,-1-1 1,1 0-1,-1 0 0,1 0 1,-1 0-1,1 0 0,-1 0 1,0-1-1,1 1 0,-1 0 0,0 0 1,0 0-1,0 0 0,0 0 1,0 0-1,0 0 0,0-1 1,0 1-1,-1-1 0,1 1 6,-1 1-1,0-1 0,1 1 1,-1-1-1,0 1 0,1-1 0,-1 1 1,0 0-1,0-1 0,1 1 1,-1 0-1,0 0 0,0-1 0,0 1 1,1 0-1,-1 0 0,0 0 1,0 0-1,0 0 0,0 0 1,-1 1-1,-2-1 55,0 1 1,0 0 0,0 0-1,0 0 1,0 0-1,0 1 1,0 0-1,-7 3 1,7 1-32,0-1 0,0 1-1,1 0 1,-1 0 0,1 0 0,0 1-1,1-1 1,0 1 0,0-1 0,0 1-1,1 0 1,0 0 0,0 0 0,1 0-1,-1 0 1,2-1 0,-1 1 0,1 0-1,0 0 1,0 0 0,4 9 0,-4-12-29,0 0-1,0-1 1,0 1 0,1 0 0,0 0 0,0-1 0,0 1 0,0-1 0,0 0-1,1 1 1,-1-1 0,1 0 0,0-1 0,0 1 0,0 0 0,0-1-1,1 0 1,-1 0 0,1 0 0,-1 0 0,1 0 0,0-1 0,-1 1-1,1-1 1,0 0 0,0 0 0,0-1 0,0 1 0,0-1 0,0 0 0,0 0-1,0 0 1,0 0 0,0-1 0,0 0 0,0 0 0,5-1 0,-2-1-43,-1 0 0,0-1 1,0 1-1,0-1 1,-1 0-1,1-1 0,-1 1 1,0-1-1,-1 0 1,1 0-1,-1-1 0,0 1 1,6-11-1,0-1-954,-1 0-1,-1-1 0,11-30 1,-10 3-2922,-8 2-1917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15278,'0'0'4768,"1"8"-3535,4 6-824,-1-1 1,2 1 0,-1-1-1,2 0 1,0 0-1,0-1 1,14 17 0,74 86 1337,-93-114-1737,3 6 72,1 0-22,-1 0 1,1-1-1,0 1 1,1-1-1,0 0 1,0-1-1,0 0 1,0 0-1,1 0 1,10 4-1,-17-9-53,-1-1 1,0 1-1,1 0 0,-1 0 0,1 0 1,-1-1-1,0 1 0,1 0 0,-1 0 0,0-1 1,1 1-1,-1 0 0,0-1 0,0 1 1,1 0-1,-1-1 0,0 1 0,0 0 0,1-1 1,-1 1-1,0-1 0,0 1 0,0-1 1,0 1-1,0 0 0,0-1 0,0 1 0,0-1 1,0 1-1,0-1 0,0 1 0,0 0 1,0-1-1,0 1 0,0-1 0,0 1 0,0-1 1,-1 1-1,1 0 0,0-1 0,0 1 1,0 0-1,-1-1 0,1 1 0,-1-1 1,-8-23 76,-2 10-63,-1 1-1,0 0 1,-1 0 0,0 1 0,-1 1 0,-1 1 0,0-1 0,0 2-1,-1 0 1,-16-6 0,32 14-24,0 1 0,0-1 0,0 0-1,0 0 1,0 1 0,0-1 0,0 0 0,0 0 0,1 1-1,-1-1 1,0 0 0,1 1 0,-1-1 0,0 0-1,1 1 1,-1-1 0,1 1 0,-1-1 0,1 1-1,-1-1 1,1 1 0,0-1 0,-1 1 0,1-1-1,0 1 1,-1 0 0,2-1 0,-2 1 1,48-43-183,-33 29-61,1-1 0,1 2 0,19-13 1,-32 24 160,1-1 0,-1 1 0,1-1 0,0 1 0,0 1 1,0-1-1,0 1 0,0 0 0,0 0 0,0 0 0,0 1 1,0 0-1,0 0 0,0 0 0,0 0 0,1 1 0,7 2 1,-9-1 89,0 0 1,0 0 0,-1 1 0,1-1 0,-1 1 0,1 0 0,-1 0 0,0 0 0,0 0 0,0 1-1,-1-1 1,1 1 0,-1 0 0,0-1 0,0 1 0,2 6 0,3 6 197,-1 1 0,6 27 1,-4-16 309,-8-28-499,0 0-1,0 0 1,0 0 0,0 0-1,0 0 1,0 0 0,0 0-1,0 0 1,0 0 0,0 0 0,1 0-1,-1 0 1,0 0 0,0 0-1,0 0 1,0 0 0,0 0-1,0 0 1,0 0 0,0 0 0,0 0-1,0 0 1,0 0 0,1 0-1,-1 0 1,0 0 0,0 0-1,0 0 1,0 0 0,0 0 0,0 0-1,0 1 1,0-1 0,0 0-1,0 0 1,0 0 0,0 0 0,0 0-1,0 0 1,0 0 0,-2-43 817,0 1-970,1 9-516,-1 0 0,-10-45 0,17 87 579,0-1 1,1 0-1,0 1 0,10 9 1,-13-14 158,0 0 0,0 0 1,1-1-1,-1 1 0,1-1 1,0 0-1,0 0 1,0 0-1,1-1 0,-1 0 1,0 0-1,1 0 0,0 0 1,-1 0-1,10 1 1,-12-3-62,-1-1 1,1 1-1,-1 0 1,1-1-1,-1 1 1,1-1-1,-1 0 1,1 1-1,-1-1 1,0 0-1,1 0 1,-1 0-1,0 0 1,0 0-1,1 0 1,-1 0-1,0 0 1,0-1-1,1-1 1,16-38 276,-14 26-245,-1 0 0,-1 0 1,1-24-1,-3 32-40,0-25 46,0 31-57,0 1 0,0-1-1,0 1 1,0 0 0,0-1-1,0 1 1,0-1 0,0 1-1,0-1 1,0 1 0,0 0-1,0-1 1,0 1 0,0-1-1,0 1 1,0 0 0,0-1-1,-1 1 1,1-1 0,0 1-1,0 0 1,0-1 0,-1 1-1,1 0 1,0-1 0,-1 1 0,1 0-1,0-1 1,-1 1 0,1 0-1,0 0 1,-1 0 0,1-1-1,0 1 1,-1 0 0,1 0-1,-1 0 1,1 0 0,0 0-1,-1-1 1,1 1 0,-1 0-1,1 0 1,0 0 0,-1 0-1,1 0 1,-1 0 0,1 1-1,-1-1 1,1 0 0,0 0-1,-1 0 1,0 0 0,0 2 5,1-1 1,-1 1 0,0 0-1,0-1 1,0 1 0,1-1-1,-1 1 1,1 0-1,0 0 1,-1-1 0,1 1-1,0 0 1,0 0 0,0-1-1,0 1 1,0 0 0,1 0-1,-1-1 1,0 1-1,1 0 1,-1-1 0,1 1-1,0 0 1,-1-1 0,1 1-1,0-1 1,0 1 0,0-1-1,0 1 1,1-1-1,-1 0 1,0 1 0,2 0-1,-1-1-1,0-1-1,0 1 0,-1-1 1,1 0-1,0 0 0,0 0 1,0 0-1,-1 0 0,1 0 0,0 0 1,0-1-1,0 1 0,-1-1 1,1 1-1,0-1 0,0 0 1,-1 0-1,1 1 0,-1-1 1,1 0-1,-1 0 0,3-2 0,-2 0 4,1 0-1,-1-1 0,0 1 1,0 0-1,0 0 0,0-1 1,-1 1-1,1-1 0,-1 0 1,1-4-1,1-4 7,-1 0-1,-1 1 1,0-1 0,-1 0 0,0 0-1,-2-16 1,-15-8 122,17 35-131,-1-1 0,0 1 1,1 0-1,-1 0 0,0 0 0,0 0 1,0 0-1,0 0 0,0 0 1,0 1-1,0-1 0,0 0 0,0 0 1,0 1-1,0-1 0,0 1 1,0-1-1,-1 1 0,1-1 0,0 1 1,0 0-1,-1-1 0,1 1 1,0 0-1,-1 0 0,1 0 0,-2 0 1,2 2-11,1-1-1,-1 1 1,1-1 0,-1 1 0,1 0 0,0-1 0,-1 1-1,1-1 1,0 1 0,0-1 0,0 1 0,1 0 0,-1-1 0,0 1-1,1-1 1,-1 1 0,1-1 0,-1 1 0,1-1 0,-1 1-1,2 1 1,-1-3 83,-19 1-112,20 6 57,0 0-1,0 0 0,0 0 0,1-1 0,0 1 1,1-1-1,-1 0 0,1 0 0,0 0 0,1 0 1,0-1-1,-1 1 0,2-1 0,7 6 0,-6-6 18,1-1 0,-1 0 0,1-1 1,0 0-1,0 0 0,0 0 0,0-1 0,1 0 0,-1-1 0,17 1 0,-21-2-34,-1 0-1,1 0 1,0-1 0,-1 0 0,1 0 0,0 0-1,-1 0 1,1 0 0,-1-1 0,0 1-1,1-1 1,-1 0 0,0 0 0,0 0 0,0-1-1,0 1 1,-1-1 0,1 1 0,-1-1-1,1 0 1,-1 0 0,0 0 0,0 0 0,0 0-1,-1-1 1,3-6 0,2-10 15,-1-1 0,0 1 0,-2-1 1,-1 0-1,0-1 0,-3-35 0,1 33 13,0 21-32,0 0 0,0 0 1,-1-1-1,1 1 1,-1 0-1,0 0 1,0 0-1,0 0 0,0 0 1,0 0-1,-1 0 1,1 0-1,-1 0 1,0 0-1,0 1 0,0-1 1,0 1-1,0 0 1,-1-1-1,1 1 1,-5-3-1,6 5-4,-1-1-1,0 0 1,1 1-1,-1 0 1,0-1-1,0 1 1,1 0-1,-1 0 1,0-1 0,0 1-1,0 1 1,1-1-1,-1 0 1,0 0-1,0 1 1,0-1-1,1 1 1,-1-1-1,0 1 1,1 0 0,-1 0-1,1 0 1,-1 0-1,1 0 1,-1 0-1,1 0 1,0 0-1,-1 1 1,1-1 0,0 0-1,0 1 1,0-1-1,0 1 1,0-1-1,0 1 1,0 0-1,1-1 1,-2 4 0,-2 5-12,0 0 0,0 1 0,1-1 0,0 1 0,1-1 0,0 1 0,0 0 0,1 14 1,1-22 23,0-1 1,0 1 0,0 0 0,0-1 0,0 1-1,0 0 1,1-1 0,-1 1 0,1 0-1,0-1 1,0 1 0,0-1 0,0 0 0,0 1-1,1-1 1,-1 0 0,1 0 0,-1 1 0,1-1-1,0-1 1,0 1 0,0 0 0,0 0 0,0-1-1,0 1 1,0-1 0,1 1 0,-1-1-1,0 0 1,1 0 0,-1 0 0,1 0 0,-1-1-1,1 1 1,0-1 0,-1 1 0,6-1 0,-4 0-3,0-1 1,0 0-1,-1 0 1,1 0-1,0 0 1,-1 0-1,1-1 1,-1 0-1,1 1 1,-1-1-1,0-1 1,0 1-1,0 0 1,0-1-1,0 0 1,0 1 0,-1-1-1,1 0 1,-1 0-1,0-1 1,0 1-1,0 0 1,0-1-1,0 1 1,0-5-1,3-3 15,-1-1 0,-1 1 0,0-1 0,0 1 0,-1-1 0,0-24 0,-2 35-23,0 0 1,0-1-1,0 1 0,0-1 1,0 1-1,0 0 1,-1-1-1,1 1 0,-1 0 1,1-1-1,-1 1 0,1 0 1,-1-1-1,0 1 0,0 0 1,1 0-1,-1 0 0,0 0 1,0 0-1,0 0 0,0 0 1,-1 0-1,1 0 1,0 0-1,0 1 0,0-1 1,-1 0-1,1 1 0,0-1 1,-1 1-1,1-1 0,0 1 1,-2 0-1,2 1-15,0 1 0,1 0 0,-1 0-1,1-1 1,-1 1 0,1 0 0,0 0 0,0 0 0,-1 0 0,1 0-1,1 0 1,-1 0 0,1 2 0,-1-2 0,1 5 19,0-1 1,0 1-1,1-1 1,0 1 0,1-1-1,-1 0 1,1 0 0,0 0-1,1 0 1,-1-1 0,1 1-1,0-1 1,1 0 0,-1 0-1,1-1 1,0 1-1,11 7 1,-13-10-199,1 0 0,0 0-1,-1 0 1,1 0 0,0 0 0,0-1 0,0 0-1,0 0 1,0 0 0,0 0 0,1-1 0,7 1-1,-9-2-270,1 1-1,-1-1 0,0 0 1,0 1-1,1-2 0,-1 1 1,0 0-1,0-1 0,0 1 1,0-1-1,-1 0 0,1 0 0,0 0 1,-1 0-1,0-1 0,1 1 1,-1-1-1,2-3 0,12-16-7575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46 134 3876,'-1'-1'1592,"0"-1"-927,-1 0-1,1 0 0,0 0 1,-1 1-1,1-1 1,-1 0-1,1 1 0,-1-1 1,0 1-1,0 0 1,0-1-1,1 1 1,-1 0-1,0 0 0,-1 0 1,1 1-1,0-1 1,0 0-1,0 1 1,-4-1-1,5 4-280,0 0 0,1 0 0,-1 1 0,1-1-1,0 0 1,0 0 0,0 0 0,0 1 0,1-1 0,1 6 0,1 0-124,0 0 0,1 1 1,0-1-1,1 0 0,0-1 1,7 10-1,-9-14-225,-1 0 1,1-1-1,0 1 0,0-1 0,1 0 1,-1 1-1,1-2 0,-1 1 0,1 0 1,0-1-1,0 0 0,0 1 0,0-2 0,1 1 1,6 2-1,-9-4-23,-1-1-1,1 1 1,0 0 0,0-1-1,0 1 1,-1-1 0,1 1-1,0-1 1,0 0 0,-1 0-1,1 0 1,-1 0 0,1 0-1,-1 0 1,1 0 0,-1-1-1,0 1 1,1 0-1,-1-1 1,0 1 0,0-1-1,0 1 1,0-1 0,0 0-1,-1 1 1,2-5 0,16-48 158,-18 53-169,22-165 842,-22 165-839,0 1 1,0-1-1,0 1 0,0-1 0,0 1 0,0-1 1,0 1-1,1-1 0,-1 1 0,0-1 0,0 1 0,1-1 1,-1 1-1,0-1 0,1 1 0,-1 0 0,0-1 1,1 1-1,-1 0 0,1-1 0,-1 1 0,0 0 0,1-1 1,-1 1-1,1 0 0,-1 0 0,1-1 0,-1 1 1,1 0-1,-1 0 0,1 0 0,0 0 0,16 9 59,10 24 67,-11-8-467,19 27 1148,-34-50-1173,1 0 1,0 0-1,0 0 0,0 0 0,0 0 1,0 0-1,0-1 0,0 1 0,1-1 1,-1 0-1,1 1 0,-1-1 0,1 0 1,-1-1-1,1 1 0,0 0 0,4 0 0,-3-1-6044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8456,'0'0'13058,"3"9"-12124,12 25-477,0 0 1,3 0 0,0-2-1,2 0 1,2-1-1,45 50 1,-67-80-454,1-1-1,-1 1 1,1-1 0,-1 1-1,0-1 1,1 1 0,-1-1-1,1 1 1,-1-1 0,1 1-1,-1-1 1,1 0 0,0 1-1,-1-1 1,1 0 0,-1 0-1,1 1 1,0-1 0,-1 0-1,1 0 1,0 0 0,-1 0-1,1 0 1,0 0 0,-1 0-1,1 0 1,0 0 0,0 0-1,4-17 194,-14-29 119,2 28-288,-1-1 0,0 1-1,-2 0 1,0 1 0,-1 0 0,0 1 0,-2 0-1,0 0 1,-28-24 0,29 34-162,18 19 1,20 19 47,-20-28 82,-1 0 0,1 0 0,0 0-1,0-1 1,0 0 0,1 0-1,-1 0 1,1-1 0,0 0-1,-1 0 1,1-1 0,0 0-1,8 1 1,-12-3 17,1 1-1,-1 0 1,0-1-1,0 0 1,0 1-1,1-1 1,-1 0-1,0-1 1,0 1-1,0-1 1,-1 1-1,1-1 1,0 0-1,-1 0 1,1 0-1,-1 0 1,1 0-1,-1-1 1,0 1-1,0-1 1,0 1-1,0-1 1,-1 0-1,1 0 1,-1 0-1,0 0 1,0 0-1,0 0 1,2-6-1,0-4 92,-1 0 0,0 1-1,0-1 1,-2 0-1,1 0 1,-2 0-1,1 0 1,-6-25-1,4 31-83,1 0-1,-1 1 1,0-1-1,-1 0 0,0 1 1,0 0-1,0 0 1,-1 0-1,0 0 0,0 0 1,0 1-1,-1-1 1,0 1-1,0 0 0,0 1 1,-1-1-1,-11-6 1,17 10-27,-1 1 1,1 0 0,0-1-1,-1 1 1,1 0 0,-1-1-1,1 1 1,-1 0 0,1 0-1,-1-1 1,1 1 0,-1 0-1,1 0 1,-1 0 0,0 0 0,1 0-1,-1-1 1,1 1 0,-1 0-1,1 0 1,-1 1 0,1-1-1,-1 0 1,0 0 0,1 0-1,-1 0 1,1 0 0,-1 1-1,1-1 1,-1 0 0,1 0-1,-1 1 1,1-1 0,-1 0-1,1 1 1,0-1 0,-1 0-1,1 1 1,-1-1 0,1 1 0,0-1-1,-1 1 1,1-1 0,0 1-1,-1 2-7,1 0 0,-1 0-1,1 1 1,0-1 0,0 0-1,1 0 1,-1 0 0,0 0 0,2 3-1,22 66-65,-20-64 63,8 18 26,2 0 0,19 27 0,-30-48 20,1 0 1,0 0-1,0 0 0,0 0 0,1 0 1,-1-1-1,1 0 0,0 0 1,1-1-1,-1 1 0,0-1 0,1 0 1,0 0-1,0-1 0,0 0 0,7 2 1,-10-3-20,0-1 0,-1 0 0,1 0 0,0 0 0,0-1 1,-1 1-1,1 0 0,-1-1 0,1 0 0,0 0 1,-1 1-1,1-2 0,-1 1 0,1 0 0,-1 0 0,0-1 1,0 1-1,4-4 0,-2 1 8,0-1 0,0 1 0,0-1 0,-1 0 0,0 0 1,0-1-1,5-10 0,-1-2-3,-1 0 1,-1-1 0,-1 0-1,2-23 1,-4 28-1243,-1 26-2549,-1 12-1236,3-5-1362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9417,'-19'6'6082,"30"-6"-1265,-6-1-4331,-1 1-1,1 0 0,-1 0 1,1 0-1,0 0 1,-1 1-1,1-1 1,-1 1-1,6 2 0,-5 2-163,-1 0-1,0 1 1,0-1-1,0 1 1,5 10-1,-7-11-249,1 0 0,0 0 0,1 0 0,-1 0 0,1 0-1,0 0 1,4 3 0,-7-7-104,-1-1 0,1 0 0,-1 1 0,1-1 0,-1 0 0,1 1 0,-1-1 0,1 0 0,0 0 0,-1 0 0,1 1 0,-1-1 0,1 0 0,-1 0 0,1 0 0,0 0 0,-1 0 0,1 0 0,-1 0 0,1 0-1,0 0 1,-1-1 0,1 1 0,-1 0 0,1 0 0,-1 0 0,1-1 0,-1 1 0,1 0 0,-1-1 0,1 1 0,-1 0 0,1-1 0,-1 1 0,1-1 0,-1 1 0,0 0 0,1-1 0,-1 1 0,0-1 0,1 1 0,-1-1 0,0 0 0,0 1 0,0-1 0,1 1 0,-1-1 0,0 1 0,0-2 0,7-29-3166,-6 5-1099,-1-2-2718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34 158 14286,'0'0'7281,"8"1"-5802,-4-1-1359,-1 0 1,0 0-1,0 0 0,0-1 1,1 1-1,-1-1 1,0 0-1,0 1 0,0-1 1,0-1-1,0 1 1,0 0-1,0-1 0,-1 0 1,6-3-1,-5 2-44,0 0-1,-1-1 1,1 1-1,-1 0 1,0-1-1,0 0 1,0 0-1,-1 1 1,1-1-1,-1 0 1,0 0-1,0 0 1,0-1-1,0-7 1,0 8-40,-1-1 0,1 0 0,-1 1 0,-1-1 0,1 0 0,0 0 0,-1 1 0,0-1 0,0 0 0,-3-5 0,3 8-11,0 1 0,0-1 1,0 1-1,0 0 0,0 0 0,0-1 1,0 1-1,0 0 0,0 0 0,-1 0 1,1 0-1,0 0 0,-1 1 0,1-1 1,-1 0-1,1 1 0,-1-1 0,1 1 1,-1-1-1,0 1 0,1 0 0,-1-1 1,1 1-1,-1 0 0,0 0 0,1 0 0,-1 1 1,1-1-1,-1 0 0,0 0 0,1 1 1,-1-1-1,-1 2 0,0-1-20,-1 1-1,1 0 0,0 0 0,-1 0 1,1 1-1,0-1 0,1 1 1,-1-1-1,0 1 0,1 0 0,-1 0 1,1 0-1,0 0 0,0 1 1,0-1-1,1 1 0,-1-1 0,1 1 1,-2 5-1,-1 5-33,0 0-1,1 0 1,-2 27-1,4-29 28,1-1 0,0 1 0,1 0 0,0 0 0,1 0 0,6 20 0,-8-30 2,1 1 0,0-1 0,0 0 0,0 1 1,0-1-1,0 0 0,0 1 0,1-1 1,-1 0-1,1 0 0,0 0 0,-1 0 1,1-1-1,0 1 0,0 0 0,0-1 1,0 1-1,0-1 0,0 0 0,1 0 1,-1 0-1,0 0 0,1 0 0,-1 0 1,1 0-1,-1-1 0,1 1 0,-1-1 1,1 0-1,-1 0 0,1 0 0,0 0 1,-1 0-1,1-1 0,-1 1 0,1-1 1,3-1-1,0 0-257,0-1-1,0 0 1,0 0 0,0-1 0,-1 0 0,1 0-1,-1 0 1,0 0 0,0-1 0,7-9 0,39-59-5875,-44 64 5115,13-22-7519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17328,'0'0'5253,"-1"13"-5092,0-8-145,0 1 2,0 1 1,0-1 0,1 1-1,0-1 1,0 0 0,1 1-1,0-1 1,0 0 0,0 1-1,1-1 1,0 0 0,0 0-1,3 7 1,10 12 153,0 0 0,1-1-1,1-1 1,2 0 0,34 33-1,-51-54-127,1 0-1,-1 0 0,1 0 0,-1 0 0,1 0 1,0-1-1,0 1 0,0-1 0,0 0 1,0 1-1,0-1 0,0-1 0,0 1 0,0 0 1,0-1-1,1 0 0,-1 1 0,0-1 0,0-1 1,0 1-1,4-1 0,-2 0-13,-1-1 0,0 0 0,-1 0 1,1 0-1,0-1 0,-1 1 0,1-1 0,-1 0 0,1 0 0,-1 0 0,0 0 0,-1-1 1,5-5-1,2-5-282,-1 0 0,-1-1 1,-1 0-1,0 0 1,0 0-1,-2-1 0,4-21 1,-7 30-36,2-7-248,-1 1-1,-1 0 0,-1-22 1,0 33 534,0 0 1,0 0 0,0 1-1,0-1 1,0 0-1,0 1 1,-1-1-1,1 0 1,-1 0-1,1 1 1,-1-1 0,0 1-1,0-1 1,1 1-1,-1-1 1,0 1-1,0-1 1,0 1-1,-1 0 1,1-1 0,0 1-1,-1 0 1,1 0-1,0 0 1,-1 0-1,1 0 1,-1 0-1,1 1 1,-1-1 0,0 0-1,1 1 1,-1-1-1,0 1 1,0 0-1,-2-1 1,2 2 65,-1-1 0,1 1 1,0 0-1,0 0 0,0 0 0,0 0 1,0 1-1,0-1 0,0 0 0,0 1 1,1-1-1,-1 1 0,1 0 0,-1-1 1,1 1-1,-1 0 0,1 0 0,0 0 1,0 0-1,0 0 0,0 0 0,0 1 1,0-1-1,1 0 0,-1 0 0,0 5 1,-9 64 1273,10-71-1330,-1 10 235,1 0-1,0 0 0,0-1 0,1 1 0,3 10 0,-4-18-217,0-1 1,1 1-1,-1-1 0,1 1 0,-1-1 0,1 1 0,0-1 0,0 0 0,-1 1 0,1-1 0,0 0 0,0 0 0,0 1 0,0-1 1,0 0-1,1 0 0,-1 0 0,0 0 0,0-1 0,1 1 0,-1 0 0,0 0 0,1-1 0,-1 1 0,1-1 0,-1 1 0,1-1 0,-1 0 1,1 1-1,-1-1 0,1 0 0,-1 0 0,1 0 0,-1 0 0,1-1 0,-1 1 0,1 0 0,-1-1 0,1 1 0,-1 0 0,1-1 0,1-1 1,0 1-14,1-1 0,-1 0 0,0 0 1,0-1-1,-1 1 0,1-1 0,0 1 1,-1-1-1,1 0 0,-1 0 0,0 0 1,0 0-1,0 0 0,-1-1 0,1 1 1,-1 0-1,0-1 0,1 1 0,-2-1 1,1 0-1,0-5 0,2-10 34,0-1-1,-2-31 0,-1 48-39,0-2 18,-1 0 0,1 1 0,-1-1 0,0 1 0,-1-1 0,1 1 0,-1-1 0,0 1 0,0 0 0,0 0-1,-4-6 1,5 9-12,0-1-1,0 1 0,0 0 0,0-1 0,0 1 1,-1 0-1,1 0 0,0 0 0,0 0 1,-1 0-1,1 0 0,-1 1 0,1-1 0,0 0 1,-1 1-1,0-1 0,1 1 0,-1 0 1,1-1-1,-1 1 0,1 0 0,-1 0 0,0 0 1,1 0-1,-1 0 0,0 0 0,1 0 1,-1 1-1,1-1 0,-1 1 0,1-1 0,-1 1 1,1-1-1,-1 1 0,1 0 0,-1 0 0,-1 1 1,1 0-70,0 0 0,0 0 1,0 0-1,0 0 1,0 0-1,0 0 0,1 1 1,-1-1-1,1 1 1,0-1-1,-1 1 0,1 0 1,0-1-1,1 1 1,-1 0-1,0 0 0,1-1 1,-1 1-1,1 0 0,0 0 1,0 0-1,0 0 1,1 0-1,-1 0 0,1-1 1,-1 1-1,1 0 1,0 0-1,0-1 0,2 5 1,-2-5-142,0 0 0,0-1 0,0 1 1,0 0-1,1 0 0,-1-1 0,1 1 0,-1 0 1,1-1-1,-1 0 0,1 1 0,0-1 0,0 0 1,0 0-1,0 0 0,0 0 0,0 0 0,0 0 1,0-1-1,0 1 0,0-1 0,0 1 0,0-1 1,1 0-1,-1 0 0,0 0 0,0 0 0,0 0 1,0 0-1,1-1 0,-1 1 0,0-1 0,0 1 0,0-1 1,0 0-1,0 0 0,0 0 0,0 0 0,0 0 1,-1-1-1,1 1 0,1-2 0,22-18-3779,-2-6-705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9641,'0'0'7997,"-6"10"-6460,1-2-1133,0 1 0,1 0-1,0 0 1,0 1 0,1 0 0,0-1-1,-1 13 1,3-19-332,1 0 1,-1 0-1,1 0 1,0 0-1,-1 0 0,2 0 1,-1 0-1,0 1 1,1-1-1,-1 0 0,1 0 1,0 0-1,0 0 1,0 0-1,0 0 0,0-1 1,1 1-1,0 0 1,-1-1-1,1 1 1,0-1-1,0 1 0,0-1 1,1 0-1,-1 0 1,0 0-1,1 0 0,0 0 1,-1 0-1,1-1 1,5 3-1,59 17 1,-36-12-64,1 1-1,29 15 1,-53-21 4,0 0 1,0 1 0,-1-1 0,0 1-1,0 1 1,0-1 0,-1 1 0,0 1 0,0-1-1,0 1 1,-1 0 0,7 11 0,-10-15 136,0 0 0,0 0 1,-1 1-1,1-1 0,-1 1 1,0-1-1,0 1 0,0-1 0,-1 1 1,1-1-1,-1 1 0,0 0 1,0-1-1,0 1 0,0-1 1,0 1-1,-1 0 0,0-1 1,0 1-1,0-1 0,-2 5 0,1-4-23,-1-1-1,0 1 0,0-1 0,0 0 0,0 0 0,0 0 1,0 0-1,-1-1 0,0 1 0,1-1 0,-1 0 0,0 0 1,0 0-1,0-1 0,-6 2 0,-1 0-91,1 0-1,-1-1 1,0-1-1,0 0 1,0 0-1,1-1 0,-1 0 1,0-1-1,0 0 1,0-1-1,0 0 1,1-1-1,-15-5 1,21 6-143,0 0-1,0 0 1,0-1 0,0 1 0,1-1-1,-1 0 1,1 0 0,-1 0 0,1 0-1,0 0 1,1-1 0,-1 0 0,0 1-1,1-1 1,0 0 0,0 0 0,0 0-1,1 0 1,-1-1 0,1 1 0,0 0-1,0-1 1,0 1 0,1-1 0,0 1-1,-1-1 1,2 1 0,-1-1 0,0 1-1,2-7 1,1-1-1192,0-1 1,1 0-1,9-21 1,21-33-7841,-28 55 6874,17-30-8166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15983,'0'0'5579,"-8"0"-3951,6 0-1541,0 0 1,-1 0-1,1 0 0,0 0 1,-1 0-1,1 1 0,0-1 1,-1 1-1,1 0 0,0 0 1,0 0-1,0 0 0,0 0 1,0 0-1,0 1 0,0-1 1,0 0-1,0 1 0,0 0 1,-1 2-1,-1 1 34,1 0-1,0 1 1,0 0 0,0-1-1,1 1 1,0 0 0,0 0-1,-2 9 1,2 1 82,-1 0 0,2 1 0,0 21-1,2-37-204,-1 0 0,1-1 0,-1 1 0,1-1-1,-1 1 1,1-1 0,0 1 0,-1-1-1,1 1 1,0-1 0,-1 1 0,1-1-1,0 0 1,-1 1 0,1-1 0,0 0 0,0 0-1,0 0 1,-1 1 0,1-1 0,0 0-1,0 0 1,-1 0 0,1 0 0,0 0-1,0-1 1,0 1 0,-1 0 0,1 0-1,0 0 1,0-1 0,-1 1 0,1 0 0,0-1-1,-1 1 1,2-1 0,30-11-225,-18 3 103,1 1 0,0 1 0,0 0 0,0 1 0,1 0 0,-1 2 0,1 0 0,19-3 0,-34 7 136,0 0 0,-1 0 0,1 0 0,0 0-1,0 0 1,0 0 0,-1 0 0,1 0 0,0 0 0,0 1 0,-1-1 0,1 0-1,0 0 1,0 1 0,-1-1 0,1 0 0,0 1 0,-1-1 0,1 1 0,0-1-1,-1 1 1,1-1 0,-1 1 0,1-1 0,-1 1 0,1 0 0,-1-1-1,1 1 1,-1 0 0,1 1 0,-1 0 34,1 0 0,-1 1 0,0-1-1,0 1 1,0-1 0,0 0 0,0 1 0,0-1 0,-1 1 0,0 2-1,-2 5 103,0-1 0,-1 1 0,0-1 0,-7 10 0,4-8-36,0-1 0,-2 1-1,1-1 1,-12 9 0,17-16-292,0 0 0,0 0 0,0-1 0,-1 1 0,1-1 0,-1 0 1,1 0-1,-1 0 0,0-1 0,0 1 0,0-1 0,0 0 0,0 0 0,0-1 0,0 1 0,0-1 0,-4 0 0,7 0 12,0 0-1,0 0 1,1 0-1,-1 0 1,0-1-1,1 1 1,-1 0-1,0 0 1,1-1-1,-1 1 0,0-1 1,1 1-1,-1-1 1,1 1-1,-1-1 1,1 1-1,-1-1 1,1 1-1,-1-1 0,1 1 1,0-1-1,-1 0 1,1 1-1,0-1 1,-1 0-1,1 1 1,0-1-1,0 0 1,0 0-1,-1 1 0,1-1 1,0 0-1,0 1 1,0-2-1,0-2-669,-5-20-5418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56 10314,'-8'-4'379,"-7"-3"-192,-65-27 550,74 32-668,0 0 0,0 0 0,0 1 0,-1-1 0,1 1-1,0 1 1,-1-1 0,1 1 0,-1 0 0,1 1 0,-9 1 0,9 1-67,1 1 0,-1 0 0,1 1 0,0-1 1,1 1-1,-1 0 0,1 0 0,0 0 0,0 1 0,1-1 1,0 1-1,-5 11 0,-2 0-9,-29 50-241,-214 404-556,236-428 876,1 1-1,2 1 0,2 1 0,2 0 0,2 0 0,-3 62 0,10-71-52,1 1-1,1-1 0,2 1 0,2-1 0,2 0 1,1 0-1,2-1 0,19 48 0,-22-68 31,0-1-1,1 0 0,1 0 1,1-1-1,0 0 0,1-1 1,0 0-1,1-1 0,1 0 1,-1 0-1,2-2 0,16 11 1,-12-11 24,0-1 1,1 0 0,0-1 0,0-1 0,0-1 0,1-1 0,0-1-1,1-1 1,40 2 0,-31-3-3,1-2 0,-1-2 0,1 0 0,58-14 0,-75 12-66,-1 0 1,1-1-1,-1-1 1,0 0 0,0-1-1,-1-1 1,1 0-1,-2 0 1,1-1-1,-1-1 1,-1 1 0,18-22-1,-7 2-86,-1-1 0,-1-1-1,24-56 1,33-106 14,-64 159 112,42-115 737,51-233 0,-101 362-740,-1 1 0,0 0 1,-2-1-1,0 1 0,-1-1 0,-1 1 0,-1-1 0,-5-22 0,4 31 15,-1 0 0,0 0 0,-1 1 0,0 0 0,0 0 0,-1 0 1,0 0-1,-1 1 0,0 0 0,-1 0 0,0 1 0,0 0 0,0 0 0,-1 1 0,-12-8 0,-1 2-64,0 1-1,-1 1 1,0 0-1,0 2 1,-1 1 0,0 1-1,-43-7 1,-13 4-2256,-87 0 0,83 6-1490,21 0-4287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17264,'0'0'12620,"44"63"-11979,-21-33-321,3 3-160,3-3-128,-3 0 0,-1-3-320,-2-3-897,-2-3-1249,-3-4-1666,-7-6-1858,-6-2-7206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21140,'0'0'7879,"25"21"-8487,-16-24-257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1604 13132,'0'0'3460,"10"-9"-2665,465-456 3551,-146 140-4133,484-466 1,-799 778-1274,-18 16-2159,-17 15-846,-14 8-2608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5688 1918 8392,'0'0'2835,"4"-10"-2761,13-25-30,37-57 0,-37 67 16,-1 0 0,-1-1 0,-2 0 0,-1-1 0,-1-1 0,12-43 0,-16 32 248,-2-1 0,-1 1 0,-2-1 0,-4-50 0,-1 65-175,0-1 0,-2 1 0,-1 1 0,-1-1 0,-1 1 0,-1 0 1,-21-40-1,4 22 18,-1 1 1,-2 1-1,-2 2 1,-1 1-1,-2 2 1,-2 1-1,-1 1 1,-67-45-1,10 19 89,-3 5-1,-181-74 1,151 79-216,-2 5 0,-256-49 0,192 63 4,-283-6 0,237 27 7,-220-3 138,309 15-114,-159 23-1,-565 51 145,588-64 212,-295 1 564,103-26-237,457 11-664,1 0 0,0-2 0,0 0 0,0-1 1,0-1-1,-29-12 0,40 13-83,-1-1 0,1 0-1,0 0 1,1-1 0,-1 0 0,1-1 0,0 1 0,1-2-1,-1 1 1,1-1 0,1 0 0,0-1 0,0 1 0,-7-15-1,11 18-163,0 1 0,1 0 0,-1 0 0,1-1 0,0 1-1,0-1 1,1 1 0,-1-1 0,1 1 0,0-1 0,0 1 0,1-1-1,-1 0 1,1 1 0,0 0 0,2-7 0,-1 7-556,0-1 1,0 0-1,0 1 0,1 0 1,0-1-1,0 1 1,0 0-1,0 1 0,4-5 1,17-11-6958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2659,'-11'21'1185,"1"1"-481,-1-3-159,4-3-353,-4 1-96,6-4 160,0-1 65,1 1 63,4 2-32,0-1 129,0 2-65,11 0-256,-2 2-480,-8-4-2755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1884 13741,'0'0'-395,"-9"6"256,-28 19-213,36-24 343,1 0 0,-1-1 1,0 1-1,1-1 0,-1 1 0,1-1 1,-1 0-1,0 1 0,1-1 1,-1 0-1,0 1 0,0-1 0,1 0 1,-1 0-1,0 1 0,0-1 1,1 0-1,-1 0 0,0 0 0,0 0 1,1 0-1,-1 0 0,0 0 0,0-1 1,1 1-1,-1 0 0,0 0 1,1 0-1,-1-1 0,0 1 0,0 0 1,1-1-1,-1 1 0,1-1 0,-1 1 1,0-1-1,1 1 0,-1-1 1,1 1-1,-1-1 0,1 1 0,-1-1 1,1 0-1,0 1 0,-1-1 1,1 0-1,0 0 0,-1 1 0,1-1 1,0 0-1,0 1 0,0-1 0,0-1 1,0-45 445,0 36-344,8-157 689,-2-40-681,-7 176-59,-2 1 0,-1 0 1,-1 1-1,-16-53 0,8 48 138,-1 0 0,-2 0-1,-1 2 1,-2 0 0,-1 1 0,-1 1 0,-2 1 0,-1 1-1,-1 1 1,-1 1 0,-2 1 0,-1 1 0,0 2 0,-2 1-1,-62-33 1,-672-311 224,507 264-563,-285-73 0,398 141 27,-2 7 1,-230-15-1,-301 28 119,366 12 148,139-1-26,1 8 0,-254 38-1,358-31-114,-778 106 637,677-106-407,-296 61 0,348-49-201,-1-4 0,-238 8 1,342-28-20,-232-7 96,204 4 53,0-2 0,0-2-1,-73-23 1,103 25-136,1 0 1,1-1-1,-1 0 1,1-1 0,0 0-1,0-1 1,1 0-1,0 0 1,0-1-1,1 0 1,0 0-1,1-1 1,-7-12-1,6-4-489,7 24-80,1 1-1,0-1 1,0 0 0,-1 0-1,1 0 1,-1 0 0,1 0-1,-1 0 1,0 0 0,0 1-1,0-1 1,0 0 0,-1-1-1,-9-6-5661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8942 2606 7911,'0'0'4180,"-5"-8"-3795,2 4-341,1 1 1,0-1 0,0 1-1,0-1 1,0 0 0,0 0-1,1 0 1,0 0 0,0 0-1,0 0 1,0 0 0,1 0-1,-1 0 1,1 0 0,0 0-1,0-1 1,1 1-1,-1 0 1,1 0 0,0 0-1,3-7 1,17-56 12,-3-2 0,-3 1-1,-3-2 1,-2 0 0,-4 0-1,-3 0 1,-11-125 0,4 161-24,-2 0 0,-1 0 0,-2 1 0,-1 0-1,-1 0 1,-2 1 0,-1 1 0,-2 0 0,-1 1 0,-1 0 0,-2 2 0,-1 0 0,-1 2 0,-1 0 0,-1 1 0,-1 2-1,-48-35 1,-108-71 226,-247-132-1,285 188-119,-2 6 0,-234-74 1,99 54-80,-534-149-168,133 110 205,-10 41-28,496 63-54,-52 1 107,-305 13 0,-249 54 41,585-31 1,-750 105 468,464-48-431,-68 22 497,-30 5 24,591-98-720,-13 2 83,-2 0 0,1-2 0,0 0 0,-44-6 1,62 5-72,0-1 0,0 0 0,0-1 0,0 0 0,0 1 0,0-1 0,1-1 0,-1 1 0,1-1 0,-1 0 1,1 0-1,0 0 0,0 0 0,0-1 0,1 1 0,-1-1 0,1 0 0,0 0 0,0-1 0,0 1 1,1-1-1,-1 1 0,1-1 0,0 0 0,0 0 0,1 0 0,-2-8 0,1 2-55,1 1-1,0-1 1,1 1 0,0-1-1,0 0 1,1 1 0,1-1-1,0 1 1,0-1-1,5-12 1,-6 20-148,1-1 0,0 0 0,0 1 0,0 0 0,0-1 0,0 1 0,0 0 0,1 0 0,0 0 0,0 1 0,-1-1 0,2 0 0,3-2 0,-4 4-210,0-1 0,0 1-1,1 0 1,-1 0 0,0 0 0,1 1 0,-1-1-1,1 1 1,-1 0 0,1 0 0,-1 0-1,1 0 1,-1 0 0,0 1 0,1 0 0,-1-1-1,5 3 1,10 7-7059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89 7399,'-20'0'922,"-1"-1"1,1-1-1,0-1 1,-28-6-1,46 8-908,0 0 0,-1 0-1,1 0 1,-1 1 0,1-1-1,0 1 1,-1 0 0,1 0 0,-1 0-1,1 0 1,-1 0 0,1 0-1,-1 0 1,1 1 0,-1 0-1,1-1 1,0 1 0,-1 0-1,1 0 1,0 0 0,0 0-1,0 1 1,0-1 0,0 1-1,0-1 1,0 1 0,0-1-1,0 1 1,-2 4 0,1 1-12,0 0 0,0 0-1,0 0 1,1 0 0,0 0 0,1 1 0,0-1 0,-1 16-1,-1 49 81,5 79 0,0-116-12,2-1 0,2 1-1,1-1 1,16 45 0,-21-73-36,0 0 0,1 0-1,-1-1 1,1 1 0,0-1 0,1 0-1,-1 0 1,1 0 0,0 0 0,8 7 0,-10-11-22,1 1 0,-1-1 0,0 0 0,1 0 0,-1 0 0,1 0 0,-1 0 0,1 0 0,-1-1 0,1 1 1,-1-1-1,1 0 0,0 0 0,-1 1 0,1-2 0,-1 1 0,1 0 0,0-1 0,-1 1 0,1-1 0,-1 0 0,1 0 1,-1 0-1,0 0 0,1 0 0,-1 0 0,4-3 0,5-4 61,0-1-1,0 0 1,-1-1 0,-1 0-1,1 0 1,-2-1 0,1 0 0,9-18-1,4-11 7,22-53-1,72-250-238,-96 275-715,-20 67 835,0-1 0,1 0-1,-1 0 1,1 0 0,0 0 0,-1 1 0,1-1 0,0 0 0,0 1 0,0-1 0,0 1-1,1-1 1,-1 1 0,2-2 0,-2 2 29,-1 1 0,1 0-1,-1 0 1,1 0 0,-1 0 0,1 1-1,-1-1 1,1 0 0,-1 0 0,1 0 0,-1 0-1,1 0 1,-1 1 0,1-1 0,-1 0-1,0 0 1,1 1 0,-1-1 0,1 0-1,-1 1 1,0-1 0,1 0 0,-1 1-1,0-1 1,1 1 0,-1-1 0,0 0 0,0 1-1,1-1 1,-1 1 0,0-1 0,0 1-1,21 61-1107,-16-43 152,9 24-1724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4100,'-11'-5'160,"2"0"-128,2 2-64,0 3-993,-7 0-1922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716 126 6502,'-9'-4'481,"-6"-2"-158,1 0 0,-1 2 0,0 0 0,0 0 0,-1 1 0,-15 0 0,21 2-215,0 1 0,0 1 1,0-1-1,0 2 0,0-1 0,0 1 1,0 1-1,1 0 0,-1 0 1,1 1-1,-16 8 0,-11 13-93,0 2 0,2 2-1,1 1 1,2 1 0,0 2-1,3 1 1,-35 52 0,41-52 55,2 1 1,2 1 0,1 1-1,1 0 1,3 1 0,1 1-1,-10 55 1,13-42 86,3 0-1,2 1 1,2 0 0,3-1-1,9 64 1,-5-82-149,1 0 0,3 0 0,0-1 0,2 0-1,2-1 1,1 0 0,1-1 0,1 0 0,2-1 0,28 34-1,-33-47-2,0-1-1,2-1 1,0 0-1,0-1 1,1-1-1,1 0 1,0-2-1,1 0 0,0 0 1,1-2-1,0 0 1,0-1-1,1-1 1,0-1-1,0-1 1,1-1-1,-1 0 1,25 0-1,-23-4 11,0 0 0,1-2 0,-1-1 0,0 0 1,0-2-1,0-1 0,-1 0 0,1-2 0,-2 0 0,23-12 0,-17 5 6,-1-2-1,-1 0 1,0-1 0,-1-2-1,-1 0 1,-1-1-1,21-27 1,-9 5 37,-2-2 1,-2-1-1,-1-1 0,-3-1 1,-3-1-1,-1-2 1,-2 0-1,-3 0 0,-2-2 1,-2 0-1,-3-1 0,-2 1 1,-2-2-1,-5-95 0,-2 126-29,-2-1-1,-1 0 1,-1 1-1,-1 0 0,-1 1 1,-1-1-1,-1 2 1,-1-1-1,-1 1 0,-1 1 1,-29-38-1,8 19-453,-1 2 1,-2 1-1,-2 2 0,-70-50 0,-18 10-6232,110 63 1554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2981 220 4484,'0'0'2173,"-11"-8"-1084,-32-14-105,-1 1 0,-60-18 0,29 15-361,0 4-1,-2 3 0,0 4 1,-130-7-1,29 5-222,-74-3-324,124 16 287,0 4 0,-192 30 0,198-12-321,-158 32 177,259-45-207,1 0 1,-1 1-1,1 1 0,1 0 1,-30 21-1,-84 71 7,64-46 6,37-29-16,1 1 1,2 1 0,1 2 0,-36 48 0,-77 144 111,104-160-99,-60 115 44,88-157-49,1 0 0,1 1 0,0 0 0,2 1 0,0-1 0,2 1 1,-1 24-1,3-31-7,1 1 0,1 0 0,1 0 0,0 0 0,1 0 0,1-1 0,0 0 0,1 1 0,0-1 0,2-1 0,0 1 0,0-1 0,1-1 0,1 1 0,15 17 0,24 33 53,75 89-3,-106-136-69,0-1 1,1 0-1,0-1 1,1-1 0,1-1-1,28 14 1,2-6 45,1-1 1,1-3-1,1-1 0,1-4 1,108 12-1,278-10 59,-273-23-67,267-49 1,-361 43 27,-1-4 1,-1-2-1,0-4 1,-2-2-1,74-42 1,-14-3 1016,190-142 0,-297 198-956,-1-1 1,0-1-1,-2-1 1,0-1-1,-1-1 1,-1 0-1,-1-1 1,-1 0-1,-1-2 1,-1 0 0,-1 0-1,-1-1 1,-1 0-1,-1-1 1,-2 0-1,0-1 1,-2 0-1,-1 1 1,1-43-1,-2 24-53,-3 0-1,-2 0 1,-10-61-1,8 86-42,-1 0 0,0 0-1,-2 1 1,-1 0 0,0 0-1,-1 1 1,-1 0 0,-1 0 0,-22-28-1,8 20-80,-1 2 0,-1 1-1,-1 1 1,-1 1-1,0 1 1,-58-27 0,4 0-1271,76 43 929,-1 0 1,1-1-1,0 0 1,0-1 0,1 1-1,-1-1 1,1 0 0,1-1-1,-1 1 1,1-1-1,0 0 1,-4-9 0,-8-38-5387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461 138 7143,'-12'3'160,"-48"9"207,-164 44 1289,216-52-1653,0 0 1,0 1-1,0 0 0,1 1 0,-1 0 0,1 0 0,1 0 1,-1 1-1,1 0 0,0 0 0,0 1 0,1-1 1,0 1-1,1 0 0,0 1 0,0-1 0,-4 15 1,-3 10-11,2-1 1,2 1 0,-6 50-1,4 30 7,9 201 0,3-270 3,2 0 1,1 0-1,3-1 0,1 0 0,3-1 0,1 0 1,2 0-1,2-2 0,41 70 0,-50-97 13,1-1 0,0 0 1,0 0-1,1-1 0,0-1 0,1 0 0,1 0 0,-1-1 0,1-1 0,1 0 0,0-1 0,0 0 1,0-1-1,22 6 0,-24-9 15,1-1-1,1 0 1,-1-1 0,0 0 0,0-1-1,0 0 1,1-1 0,-1-1 0,0 0-1,0-1 1,0 0 0,-1-1 0,1 0 0,-1-1-1,0-1 1,0 0 0,14-9 0,-4-1-20,0 0 0,-2-1 1,0-1-1,-1 0 0,0-2 1,-2 0-1,28-41 0,-26 27-4,0 1-1,-2-2 1,-2-1-1,19-67 1,-14 19 75,-5-1 0,-3 0 0,-4-1 0,-4-99 0,-4 124-22,-3 0-1,-16-83 0,15 119-59,-2 0-1,-1 0 1,-1 1 0,-1 0 0,-1 0 0,-2 1 0,0 0 0,-20-27 0,26 42 0,0 1 0,0 0 0,-1 0 1,1 1-1,-2 0 0,1 0 0,-1 1 1,0 0-1,0 0 0,0 0 0,0 1 1,-1 1-1,0 0 0,0 0 0,0 0 1,-14-1-1,12 3-42,0 0 1,0 1-1,1 1 1,-1-1-1,0 2 1,0 0-1,0 0 1,0 1 0,1 0-1,0 1 1,-1 0-1,1 1 1,-16 10-1,-16 14-872,2 2 0,1 2 0,1 2 0,-52 61 0,47-46-2112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6 6598,'-11'-1'-443,"-25"-2"727,-1 1 0,0 2 0,1 2 0,-44 7 1,61-6-232,0 2 1,1 0 0,-1 1 0,1 1 0,0 0 0,1 2-1,0 0 1,0 1 0,1 0 0,-21 18 0,13-5-44,2 0 0,1 2-1,0 0 1,2 1 0,1 1 0,1 1 0,2 0 0,-20 50 0,11-12 26,2 2 0,-24 130 0,34-124 206,-5 110-1,16-156-140,2-1 0,0 1 0,2-1 1,1 1-1,1-1 0,2 0 0,12 33 0,-14-47-65,1-1 0,0 0 0,1 0 0,0-1 0,1 0 0,0 0 0,1-1-1,0 0 1,0 0 0,1-1 0,1-1 0,-1 1 0,1-2 0,1 1 0,12 5 0,-14-8-19,1-1 0,-1-1 0,1 0 1,0 0-1,0-1 0,0-1 0,0 1 1,0-2-1,0 1 0,0-2 0,0 0 1,0 0-1,0-1 0,0 0 0,-1 0 1,1-2-1,-1 1 0,19-9 0,0-5-6,-1 0-1,0-2 1,-1 0-1,-1-2 1,-1-1-1,-1-1 1,36-46-1,-5-3-4,73-127 0,-4-33-58,-101 181 64,-2-1 0,24-92 0,-41 131-6,-2-1-1,1 1 1,-2-1-1,1 0 1,-2 0-1,0 1 0,-1-1 1,0 0-1,-6-22 1,4 26-8,0 1 0,-1 0 0,0 1 0,-1-1 1,0 1-1,0 0 0,-1 0 0,0 0 0,0 1 0,-1 0 0,0 0 1,0 0-1,0 1 0,-11-7 0,1 3-3,-1 0-1,0 0 0,0 2 1,0 0-1,-1 1 1,0 1-1,-26-5 0,6 5-1062,-1 1-1,-65 0 0,61 5-1926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557 142 6342,'-21'-9'196,"-1"0"0,0 1 0,0 2 0,-1 0 1,1 1-1,-1 2 0,-1 0 0,-43 1 0,54 3-93,-1 0 0,1 1 0,0 1 0,0 0 0,0 1 0,1 1 0,-1 0 0,1 0 0,0 1 0,1 1 0,-1 0 0,1 0 0,1 1 0,-1 1 0,1 0 0,1 0 0,-10 12 0,9-7-43,0 1 0,0 1 0,1 0 0,1 0-1,1 0 1,0 1 0,2 0 0,-1 1-1,2-1 1,1 1 0,-3 23 0,1 28 6,6 111 0,0-127-13,9 74-89,4 0 0,6-1 0,39 128-1,-51-218 95,2 0 0,2-1-1,1 0 1,18 32 0,-27-58-40,1-1 0,0 0 1,0 0-1,1 0 0,0-1 1,1 0-1,0 0 0,0 0 0,0-1 1,1 0-1,0-1 0,0 1 1,0-2-1,0 1 0,1-1 1,0 0-1,0-1 0,0 0 1,1 0-1,15 1 0,-14-3 29,1 0 1,-1-1-1,0-1 0,0 0 1,1 0-1,-1-1 0,0-1 1,0 0-1,-1 0 0,16-8 0,-10 3-1,0-1-1,0 0 0,-1-1 0,-1-1 0,26-24 0,-10 1-10,-1 0 0,-1-2 0,-2-1 0,30-56 0,-26 38-8,-2-1-1,-3-2 0,-2 0 0,-2-1 0,-4-1 0,-2-1 0,-2-1 1,-3 0-1,2-91 0,-12 102 6,-2 0 0,-15-89 0,12 113-42,-2 0 0,-2 0 0,0 0 0,-2 1 0,0 1 1,-25-40-1,23 45-115,-1 1 0,0 0 1,-2 1-1,-31-29 0,37 39-58,0-1 0,-1 2 0,0 0 0,-1 0 0,0 1 0,0 0 0,0 1 0,-1 1 0,1 0 0,-15-3-1,-43-1-1914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307 8584,'-61'1'660,"-4"0"746,-68-8 0,111 4-1098,0-1 0,1 0 0,-1-2-1,1-1 1,0 0 0,-39-21 0,51 23-236,-25-14 294,0 1 0,-1 1-1,-47-14 1,69 28-333,0 0 1,0 0-1,0 1 0,0 1 1,0 0-1,-1 1 0,1 1 1,0 0-1,-1 0 0,1 2 1,0-1-1,0 2 0,-17 6 1,0 2-10,0 1 1,2 2 0,-1 1-1,2 1 1,-33 27 0,43-30-21,2 0 1,0 1-1,1 0 0,0 2 1,1-1-1,1 2 1,1-1-1,1 2 0,-11 22 1,-2 21-21,3 1 1,2 1-1,3 0 1,-8 77-1,12-28 63,7 181 0,4-272-44,2 0 0,0 0 0,1 0 0,2 0 0,0 0 0,1-1 0,2 0 0,0 0 0,1-1 0,1 0 0,0 0 0,2-1 0,0-1 0,1 0 0,1-1 0,1 0 0,0-1 0,2-1 0,-1 0 0,2-1 0,0-1 0,0-1 0,1 0 0,26 11 0,8-2 3,0-3 0,1-1 1,1-3-1,0-3 1,1-2-1,0-2 0,0-3 1,1-2-1,110-12 1,-122 4 18,0-3 0,-1-1 1,0-3-1,0-1 1,-2-2-1,0-2 0,0-2 1,66-44-1,-60 31 7,-2-1-1,-1-3 0,-2-1 1,-2-3-1,-2-1 1,53-72-1,-69 78 9,-1-1 1,-1-1-1,-2-1 0,-2-1 1,-2 0-1,-2-1 0,15-74 0,-13 21 248,-5-1 0,-2-135-1,-7 212-233,-1 0 0,-1-1 0,-1 1 0,0 0 0,-1 0 0,-1 1 0,-1-1 0,-1 1-1,0 0 1,-1 0 0,-1 0 0,-1 1 0,0 0 0,-1 1 0,0 0 0,-1 1 0,-1 0 0,0 1 0,-19-16 0,7 10 3,0 1 0,-2 1 0,0 1 0,-1 1 0,0 1 1,-1 2-1,-1 1 0,0 1 0,0 1 0,-1 2 0,0 1 1,-1 1-1,1 2 0,-1 1 0,-49 3 0,39 2-249,-1 3 0,1 1-1,1 2 1,0 1 0,0 3-1,1 1 1,0 2-1,1 1 1,1 2 0,-67 47-1,-45 61-4670,93-76 785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8680,'0'0'651,"9"7"-672,8 6 175,1 0 0,1-1 1,-1-1-1,2-1 0,0-1 0,0 0 0,26 6 0,-7-9 131,0-2 0,0-1-1,0-2 1,54-6 0,157-32 460,-150 19-682,27 1 102,172-1 1,130 29-70,338-19 450,-256-7-8,1303 23-245,-1685-8-32,193 2 2126,-320-2-2743,5 1-95,-4 1-3082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2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 11115,'-341'76'-11,"76"-29"-258,167-34 139,-122 34 0,184-37 391,-1 2 0,1 2-1,1 1 1,-37 22 0,59-28-172,-1 0 1,1 0 0,0 1 0,1 1 0,1 0 0,-1 1 0,2 0 0,0 1-1,0 0 1,1 1 0,1 0 0,-9 19 0,3 3-153,1 1-1,3 0 1,1 1-1,-8 66 1,2 159-438,14-208 540,0-21-60,-1 11 82,2 1 0,6 49 0,-4-81 12,1 1 1,0 0-1,1-1 1,1 0 0,0 0-1,1 0 1,1-1-1,0 0 1,0 0 0,15 18-1,-4-12 15,0 0 0,2-1 1,0-1-1,1-1 0,0-1 0,1-1 0,1 0 0,48 19 0,-2-6-20,140 34 0,-64-31-104,0-6 1,2-7-1,1-6 1,-1-7-1,1-6 1,0-6-1,-1-7 0,-1-6 1,0-6-1,-3-7 1,245-92-1,-178 32 55,-178 77-12,0-2 0,-2-1 0,0-2-1,32-30 1,-57 48 31,-1 0 0,0 0 0,0-1 0,0 0 0,0 1-1,-1-1 1,0-1 0,0 1 0,0 0 0,-1-1 0,0 1-1,0-1 1,0 0 0,-1 0 0,1-6 0,-2 5 60,0 0-1,0 1 1,-1-1 0,0 0 0,-1 1 0,1-1 0,-1 1 0,-1-1-1,1 1 1,-1 0 0,0 0 0,0 0 0,-6-7 0,-29-42 171,-3 2 0,-1 2 0,-3 2-1,-2 2 1,-55-43 0,34 37-166,-3 4-1,-2 3 1,-114-55-1,71 51-192,-2 5 0,-2 5 0,-2 5 0,-1 6 1,-185-21-1,226 42-449,-160-26-4496,155 9 466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1069 9833,'0'0'7421,"8"-8"-6850,393-295 3015,-356 271-3505,483-341 656,-442 314-267,3 3 0,2 5-1,191-79 1,-280 129-484,31-13 808,-20 3-155,-12 11-625,-1 0-1,0 0 0,0 0 1,0-1-1,0 1 0,0 0 1,1 0-1,-1-1 0,0 1 1,0 0-1,0-1 1,0 1-1,0 0 0,0 0 1,0-1-1,0 1 0,0 0 1,0-1-1,0 1 1,0 0-1,0 0 0,0-1 1,0 1-1,0 0 0,-1 0 1,1-1-1,0 1 1,0 0-1,0 0 0,0-1 1,0 1-1,-1 0 0,1 0 1,0 0-1,0-1 0,0 1 1,-1 0-1,1 0 1,-1 0-1,-10-9-2741,-2-4-2733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7143,'0'0'4409,"-7"0"-3053,-21 2-235,28-2-1091,0 0-1,0 0 1,1 0 0,-1 0-1,0 1 1,0-1-1,0 0 1,1 0-1,-1 0 1,0 1 0,0-1-1,0 0 1,0 0-1,0 0 1,0 1 0,1-1-1,-1 0 1,0 0-1,0 0 1,0 1-1,0-1 1,0 0 0,0 0-1,0 1 1,0-1-1,0 0 1,0 0 0,0 1-1,0-1 1,0 0-1,0 0 1,0 0-1,0 1 1,-1-1 0,1 0-1,0 0 1,0 1-1,0-1 1,0 0-1,0 0 1,0 0 0,-1 0-1,1 1 1,0-1-1,0 0 1,0 0 0,-1 0-1,1 0 1,0 0-1,0 1 1,0-1-1,-1 0 1,1 0 0,0 0-1,0 0 1,-1 0-1,1 0 1,0 0 0,0 0-1,0 0 1,-1 0-1,1 0 1,0 0-1,0 0 1,-1 0 0,1 0-1,0 0 1,12 8 334,26 14 93,-1 2 1,0 1-1,-2 1 0,-1 2 1,49 54-1,-40-40-293,2-1-1,58 40 1,321 214 1341,-377-258-642,-1 2 0,-3 2-1,-1 2 1,41 54 0,-79-93-658,-1 1-1,0-1 1,0 1 0,0-1 0,-1 1 0,4 9 0,-6-13-198,0 0 1,1-1-1,-1 1 1,0 0-1,0 0 1,0 0 0,0-1-1,0 1 1,0 0-1,0 0 1,0 0-1,0-1 1,0 1 0,0 0-1,0 0 1,-1 0-1,1-1 1,0 1 0,-1 0-1,1-1 1,0 1-1,-1 0 1,1 0-1,-1-1 1,1 1 0,-1-1-1,1 1 1,-1 0-1,0-1 1,1 1 0,-1-1-1,0 0 1,1 1-1,-1-1 1,0 1-1,1-1 1,-1 0 0,0 0-1,0 1 1,0-1-1,1 0 1,-1 0 0,0 0-1,0 0 1,0 0-1,1 0 1,-1 0-1,0 0 1,0 0 0,-1-1-1,8-19-7929,3 2 576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2498,'0'0'417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 1313,'-9'2'828,"-1"-1"-481,0 0 0,0-1 0,0 0 0,0 0 0,0-1 0,0 0 0,0-1 0,-19-6 0,27 7 7,-1 0 1,0 0 0,0 0 0,0 1-1,0-1 1,1 1 0,-1 0 0,0-1-1,0 1 1,0 1 0,-3-1 0,5 1-254,0-1 0,0 1 0,1-1 0,-1 1 0,0-1-1,1 1 1,-1 0 0,0-1 0,1 1 0,-1 0 0,1 0 0,-1-1 0,1 1 0,0 0 0,-1 0 0,1 0 0,0 0 0,-1-1 0,1 1 0,0 0 0,0 0 0,0 0 0,0 0 0,0 0 0,0 0 0,0 0 0,0-1 0,0 1 0,0 0 0,1 0 0,-1 0 0,0 0 0,1 0 0,-1-1 0,0 1 0,1 0 0,-1 0 0,1-1 0,0 3-1,1-1-30,-1 0 0,1 1 0,0-1 0,0 0 0,-1 0-1,1 0 1,0 0 0,1 0 0,-1-1 0,0 1 0,1 0-1,-1-1 1,0 0 0,1 0 0,0 0 0,-1 0-1,1 0 1,0 0 0,-1 0 0,1-1 0,0 0 0,3 1-1,73-1 1015,-51-1-949,-21 1-141,718 25 2462,-588-13-2022,-49-6-166,0 4 0,138 34 0,48 19 255,-160-41-24,141 48 1,-104-24-114,30 12 221,114 77-330,-92-43 4,3 3-172,-180-83-92,-1 1-1,0 2 1,32 25-1,-31-21 7,0-2-1,44 23 0,-66-38-12,1 1-1,-1 0 1,0 0-1,0 0 0,-1 1 1,1-1-1,-1 1 0,4 5 1,-3-5-2,-1 0 1,0 0 0,1 0 0,0-1 0,0 1 0,0-1-1,6 3 1,-10-6-44,1 1 0,-1-1-1,0 0 1,0 0-1,1 0 1,-1 0 0,0 0-1,0 0 1,0 0 0,1 0-1,-1 0 1,0 0 0,0 0-1,1-1 1,-1 1 0,0 0-1,0 0 1,0 0 0,1 0-1,-1 0 1,0 0-1,0 0 1,0-1 0,0 1-1,1 0 1,-1 0 0,0 0-1,0 0 1,0-1 0,0 1-1,0 0 1,1 0 0,-1 0-1,0 0 1,0-1-1,0 1 1,0 0 0,0 0-1,0-1 1,0 1 0,0 0-1,0 0 1,0 0 0,0-1-1,0 1 1,0 0 0,0 0-1,0-1 1,0 1-1,0 0 1,0 0 0,0 0-1,0-1 1,-1 1 0,1 0-1,0 0 1,0 0 0,0-1-1,0 1 1,0 0 0,0 0-1,-1 0 1,1 0-1,0 0 1,0-1 0,-1 1-1,-9-17-4006,-2 10-795,-4 1-3005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1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9417,'0'0'267,"9"4"5,30 8 150,0-1 0,1-2 1,0-2-1,47 3 0,177-1 2,-172-8-295,983-31 901,297-46 310,270 13-27,-1437 62-816,-309-14 805,-458-6-1761,-2 34 372,2 0-301,-505-23 287,-244 3 197,809 18-85,593 9-273,490-3 181,-388-19 66,955-26 47,-350 4-21,1032-36 42,-1421 22-208,-388 32 170,-26 1 82,-35 0-27,-103 11-647,1 7 1,-171 36-1,35-7-4671,136-29 124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1826,'0'0'7901,"-9"-6"-7272,-26-20-121,34 26-470,1-1 0,-1 1-1,0-1 1,0 0 0,0 1 0,0-1 0,0 1 0,0 0 0,0-1 0,0 1 0,0 0 0,0-1 0,0 1 0,0 0 0,0 0 0,0 0 0,0 0 0,-1 0 0,-3 12 1098,5-11-987,0 1 0,0 0 0,0 0 0,1 0-1,-1-1 1,1 1 0,-1 0 0,1-1 0,0 1-1,0 0 1,0-1 0,0 1 0,0-1 0,0 1-1,2 2 1,22 7 134,0 0 0,1-1 1,0-2-1,44 9 0,15 4-247,-32-5 144,0-1-1,0-3 0,2-3 0,-1-2 0,1-2 1,100-5-1,-142 0-95,0-1 0,0 2 1,0 0-1,0 0 0,0 1 0,-1 1 0,1 0 1,18 7-1,-23-7-35,1-1 0,0-1-1,-1 0 1,1 0 0,0-1 0,-1 1 0,1-2-1,0 0 1,-1 0 0,1 0 0,0-1 0,-1 0-1,12-5 1,-14 6-11,-1 0-1,1 0 1,0 0 0,0 1-1,-1 0 1,1 0 0,0 1-1,0 0 1,0 0-1,-1 0 1,1 1 0,-1-1-1,1 1 1,-1 1-1,0-1 1,10 7 0,22 6-5,-34-13-26,1 0 0,-1 0 0,0 1 0,0-1 1,0 1-1,0 0 0,0-1 0,-1 2 0,1-1 0,-1 0 1,0 0-1,0 1 0,0-1 0,0 1 0,-1-1 0,1 1 1,-1 0-1,1 4 0,0-2 4,1 1 0,-1-1 0,1 0 0,1 0 1,4 7-1,-6-10 20,0 0 1,-1 0 0,1 0 0,-1 0 0,0 0-1,0 0 1,0 0 0,-1 1 0,1-1 0,-1 0-1,1 0 1,-1 4 0,-2 50 656,0-28-487,2-28-271,0-1 0,1 1 0,-1-1 0,0 1 0,0 0 0,-1-1-1,1 1 1,0-1 0,0 1 0,0-1 0,0 1 0,0-1 0,-1 1 0,1-1 0,0 1-1,0-1 1,-1 1 0,1-1 0,0 1 0,-1-1 0,1 1 0,0-1 0,-1 0 0,1 1-1,-1-1 1,1 0 0,-1 1 0,1-1 0,-1 0 0,1 0 0,-1 1 0,1-1-1,-1 0 1,1 0 0,-1 0 0,1 0 0,-1 1 0,1-1 0,-1 0 0,0 0 0,1 0-1,-1 0 1,1-1 0,-1 1 0,1 0 0,-1 0 0,1 0 0,-1 0 0,0-1 0,1 1-1,-1 0 1,1 0 0,-1-1 0,1 1 0,0 0 0,-1-1 0,1 1 0,-1 0-1,1-1 1,-1 0 0,-26-21-6543,21 16 4832,-10-9-1258,-6 10 7421,21 5-3111,6 18 2911,16 15-2118,-5-8-1328,-13-19-587,0 0 0,1 1 0,0-1 0,0 0 0,0-1 0,7 7 0,-10-11-112,-1-1 1,1 1-1,0 0 0,0 0 0,0-1 0,0 1 1,0 0-1,0-1 0,0 1 0,0-1 0,0 1 1,0-1-1,1 0 0,-1 0 0,0 1 1,0-1-1,0 0 0,0 0 0,1 0 0,-1 0 1,0 0-1,0 0 0,0 0 0,0-1 0,0 1 1,1 0-1,-1-1 0,0 1 0,0-1 1,0 1-1,0-1 0,0 1 0,0-1 0,0 0 1,0 1-1,0-1 0,0 0 0,-1 0 0,1 0 1,0 0-1,0 0 0,-1 0 0,1 0 1,-1 0-1,1-1 0,71-104 785,-42 62-4345,-19 18-1399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6758,'0'0'9188,"6"-7"-8831,19-24 38,-21 33 1189,-4 11-797,-1 12-19,-6 6-130,1-5-508,2-1 0,0 1 1,0 48-1,4-72-191,0-1 0,1 0 1,-1 0-1,0 0 0,0 0 0,0 0 0,1 0 1,-1 0-1,0 0 0,1 0 0,-1 0 1,1 0-1,-1 0 0,1 0 0,0 0 0,-1 0 1,1 0-1,1 1 0,12 0-5452,-3-6-3242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6694,'0'0'11275,"-37"52"-10666,25-28-385,3-1-160,2 4-32,2-4-416,3-3-1827,-3-10-3298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12812,'0'0'10826,"4"26"-10730,-6 3-64,0 3-32,-1 2 33,1-1-290,-3 0-704,1-4-480,2-5-801,-1-11-1858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11211,'0'0'9000,"49"28"-17520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14574,'0'0'8200,"12"-51"-8521,-3 46-1248,-7 3-1314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12364,'0'0'8397,"8"6"-7927,-5-4-450,0 0 0,-1 0 0,1 0 0,0 0 0,0 0 0,1-1 0,-1 1 0,0-1 0,0 0 0,1 0 0,-1 0 1,0-1-1,1 1 0,-1-1 0,1 0 0,-1 0 0,1 0 0,-1 0 0,1 0 0,-1-1 0,0 1 0,1-1 0,-1 0 0,0 0 0,1-1 0,-1 1 1,0-1-1,4-2 0,3-2 35,-1 0 1,0-1 0,-1 0 0,1 0-1,12-16 1,-18 19 1,1 0 0,-1-1 0,-1 0 0,1 1 0,0-1 0,-1 0 0,0 0 0,0 0 0,-1 0 0,0-1 0,1 1 0,-2 0-1,2-10 1,-3 14-43,1 1-1,0-1 0,0 0 0,0 1 0,-1-1 1,1 0-1,0 1 0,-1-1 0,1 1 0,-1-1 1,1 0-1,-1 1 0,1-1 0,-1 1 0,1-1 1,-1 1-1,1 0 0,-1-1 0,1 1 0,-1-1 1,0 1-1,1 0 0,-1 0 0,0-1 0,1 1 1,-1 0-1,0 0 0,1 0 0,-1 0 1,0 0-1,0 0 0,1 0 0,-1 0 0,0 0 1,1 0-1,-1 0 0,-1 1 0,-31 7 329,23-3-345,1 0 0,0 1 0,0 0 0,0 1 0,1 0 0,0 1 0,1-1 0,0 1 0,-11 15 0,14-17 3,-1 1-1,1 0 0,0-1 0,1 2 0,0-1 0,0 0 0,1 1 0,-1-1 0,1 1 1,1 0-1,0-1 0,0 1 0,0 0 0,2 9 0,-1-15 5,1 0-1,-1 0 1,1 1-1,0-1 1,0 0-1,0 0 1,0 0-1,1 0 1,-1 0-1,0-1 1,1 1-1,-1 0 1,1-1-1,0 1 1,-1-1-1,1 1 1,0-1 0,0 0-1,0 1 1,0-1-1,0 0 1,0-1-1,0 1 1,1 0-1,-1-1 1,0 1-1,0-1 1,4 1-1,8 1-8,1-1 0,0 0-1,18-2 1,-23 1-17,6-1-395,0 0-1,0-1 1,18-5 0,18-12-4571,-17 0-3223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12844,'0'0'10800,"9"-1"-10715,27-3-10,-35 4-49,0 0-1,0 0 1,-1 0 0,1-1 0,0 1-1,0 0 1,0 0 0,-1-1-1,1 1 1,0 0 0,-1-1 0,1 1-1,0-1 1,-1 1 0,1-1 0,0 1-1,-1-1 1,1 1 0,-1-1-1,1 1 1,-1-1 0,1 0 0,-1 0-1,1 1 1,-1-1 0,0 0 0,0 1-1,1-1 1,-1 0 0,0 0-1,0 0 1,0 1 0,0-1 0,1 0-1,-1 0 1,0 0 0,-1 1 0,1-1-1,0 0 1,0 0 0,0 0 0,0 1-1,-1-1 1,1 0 0,0 0-1,-1 1 1,1-1 0,0 0 0,-1 1-1,1-1 1,-1 0 0,1 1 0,-1-1-1,0 1 1,1-1 0,-1 1-1,1-1 1,-1 1 0,0-1 0,-1 0-1,0 1-14,-1 0 0,1 0 0,0 0 0,-1 0-1,1 0 1,0 0 0,-1 1 0,1-1 0,0 1-1,-1 0 1,1 0 0,0-1 0,0 1 0,0 1-1,0-1 1,0 0 0,0 0 0,0 1 0,0-1-1,0 1 1,1 0 0,-3 2 0,2 0-240,0-1 0,0 1 0,0 0 0,1 0 0,-1 0 0,1 0 0,0 0 0,0 0 0,0 0 0,1 0 0,0 0 0,0 5 0,0-8 8,0 0-1,-1-1 0,1 1 0,0-1 0,0 1 0,0-1 0,1 1 1,-1-1-1,0 1 0,0-1 0,0 1 0,0 0 0,0-1 0,1 1 1,-1-1-1,0 1 0,0-1 0,1 0 0,-1 1 0,0-1 1,1 1-1,-1-1 0,1 1 0,-1-1 0,0 0 0,1 1 0,-1-1 1,1 0-1,-1 0 0,1 1 0,-1-1 0,1 0 0,-1 0 0,1 0 1,-1 1-1,1-1 0,0 0 0,-1 0 0,1 0 0,-1 0 0,1 0 1,0 0-1,13 0-11731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11018,'0'0'10202,"14"4"-9043,-5-1-1015,0 0 1,1-1-1,0 0 1,0-1-1,-1 0 1,1 0 0,0-1-1,0-1 1,0 1-1,0-2 1,10-2-1,258-63 1108,347-40 0,-284 69-1796,-339 38-33,-47 6-6411,16-6-758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8808,'0'0'822,"8"2"-475,49 7 604,110 4 1,72-14-499,-123-1-305,562-36 42,42 0-17,-180 60-165,-181-2-11,1314 72 73,-509-34 21,1216-93-21,-934 7 436,404 5-36,-148-16-289,-1633 38-183,869 5 133,-920-4-79,29 3 90,-44-3-143,-1 0 1,1 1 0,-1-1 0,0 1 0,1-1 0,-1 1 0,0 0 0,0 0-1,0 0 1,1 0 0,-1 0 0,0 1 0,0-1 0,2 2 0,-3 2-294,-4-5-2343,-12-6-1591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3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1890,'-39'-5'2541,"32"5"-1689,1-1 1,-1 0 0,1 1-1,-1-2 1,1 1 0,-11-5-1,17 1 1258,11 0-1412,12-2-678,-22 7 110,61-20 233,1 3 0,0 3 0,1 3 0,0 2 0,65 0 0,568 18 1105,-547-13-1427,-81 0 0,0 4 1,-1 2 0,86 14 0,8 10 11,244 8-1,168-31-12,-50-2-9,-121 9-11,748 44-8,-507-24 23,-183-14-32,436-1 164,-332-13-78,-221 6-51,835 7 15,-410-49-49,-446 15 50,-232 15-35,233-23 133,-312 22 617,-12 0 423,-1 4-1213,0 1-1,1-1 0,-1 1 0,0-1 0,0 1 0,0 0 0,0-1 0,0 1 0,0 0 0,1 0 0,-1 0 0,0 0 1,0 0-1,0 0 0,0 0 0,0 0 0,0 0 0,0 0 0,0 0 0,0 0 0,1 1 0,-2 0 0,-22 11-2408,21-10 1661,0 0 0,-1 0 0,0 0-1,1 0 1,-1-1 0,0 0 0,0 0 0,-5 1 0,-14-1-7864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11018,'0'0'823,"8"-7"-749,-2 2 35,1-1 0,0 1-1,-1 0 1,2 1 0,-1 0-1,0 0 1,1 0 0,0 1-1,0 0 1,0 1 0,0 0-1,0 0 1,15-1 0,28 5 200,67 13 1,0-1-150,-38-7-269,216 8 1670,1072 22 1646,2 0-2191,913-62-114,327-62-293,-895 77-246,-1012 13-326,1119-3 700,-1259-14 523,-527 8-5291,-10-1-1964,5-3-3646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620 263 5990,'0'0'2786,"-10"-3"-1446,1 1-925,0 0-1,0 0 0,0 0 1,0 1-1,0 1 1,0 0-1,0 0 0,-1 0 1,1 1-1,0 1 1,0 0-1,0 0 0,0 0 1,0 1-1,-12 6 1,2 4-195,1 0 0,0 1 0,0 1 1,1 0-1,1 1 0,1 1 1,-21 30-1,0 6-234,-41 82 0,45-72 95,3 1 0,3 2-1,3 1 1,3 0-1,-14 84 1,26-98 3,2 0-1,2 0 1,3 0 0,2 0-1,3 1 1,1-1 0,20 78 0,-25-129-84,63 216 67,-53-187-75,3-1 0,0 0 0,2-1-1,34 50 1,-43-70 21,1-1 0,0-1 0,0 1 0,0-1 0,1 0 0,0-1 0,0 0 0,1 0-1,0-1 1,0 0 0,0-1 0,1 1 0,-1-2 0,1 0 0,10 3 0,-5-4 37,0 0-1,0-1 1,0-1 0,0 0-1,0-1 1,0-1 0,0 0-1,0-1 1,19-6 0,3-5 46,0-1 0,-2-1 1,0-2-1,0-2 0,-2-1 0,-1-2 0,30-26 1,-19 9 26,-2-1 0,-2-2 0,-1-2 0,-3-1 0,-2-2 1,28-53-1,-19 21 111,-3-3 0,-3-1 0,27-101 1,-44 119-192,-4-1 0,-2-1 0,-3 0 0,-3-1 0,-2-69 1,-5 101 35,-3 1-1,0-1 1,-3 1 0,-1 1 0,-1-1 0,-2 1 0,-2 0 0,-1 1 0,-2 1 0,-1 0 0,-23-36 0,28 54-58,-1 0-1,0 1 1,0 1 0,-2 0-1,0 0 1,0 1-1,-1 1 1,0 0 0,-1 2-1,0-1 1,-1 2-1,0 0 1,0 1-1,-1 1 1,0 0 0,-21-3-1,17 6-279,0 0 0,-1 1 0,1 2 0,-1 0 0,1 1-1,-1 1 1,1 2 0,0 0 0,0 1 0,0 1 0,1 1 0,0 1 0,-21 11-1,9-1-2400,1 1 0,-34 28 0,9-3-6250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1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1756 5029,'0'0'5306,"0"-1"-5279,0 0 0,0 1 0,0-1 0,1 0 0,-1 1 0,0-1 0,0 0 0,1 1-1,-1-1 1,1 0 0,-1 1 0,1-1 0,-1 1 0,1-1 0,-1 1 0,1-1 0,-1 1 0,1-1 0,-1 1 0,1 0 0,0-1-1,0 1 1,55-16 610,0 3-1,1 3 0,63-4 0,30-5 433,-67 6-912,1 4 0,0 3-1,0 4 1,0 4-1,103 14 1,289 24-66,1-37 24,-304-3-102,237 11 134,-35 1 32,-329-11-144,767-2 277,-251-36-72,0-33-168,-512 64-70,308-43-29,590-68 87,-897 112-54,349-41 239,-330 34-194,0-3-1,-2-3 1,109-44-1,-152 51-54,-1-1-1,0-2 1,-1 0-1,0-1 1,-1-1 0,-1-1-1,0-1 1,31-36-1,-39 38 3,-2 0 1,0 0-1,-1-1 0,0-1 0,-2 1 0,0-2 0,-1 1 0,-1-1 1,0 0-1,-2 0 0,0 0 0,2-37 0,-5 27 8,-1 0 0,-1 0 0,-1 0-1,-2 0 1,-1 0 0,-1 1 0,-11-30-1,10 39-3,-1 0-1,0 1 0,-2 0 0,0 0 0,-2 1 0,1 0 0,-2 1 1,0 1-1,-1 0 0,-29-24 0,6 12 23,-2 1 0,0 2 1,-1 2-1,-2 2 0,0 1 0,-48-14 0,-273-59 95,253 72-5,-213-10 0,-115 30-8,202 2 41,27-2-113,-752-4 32,-1-34-60,334 15-21,427 27 4,-226 33 0,-670 114 107,967-134-189,0 5 1,1 6-1,-174 62 0,254-71 56,1 1-1,2 3 0,0 1 1,1 3-1,2 1 1,1 2-1,1 3 0,2 0 1,1 3-1,2 1 1,-52 68-1,72-81-27,1 0 1,0 1-1,2 0 1,1 1-1,2 1 0,0 0 1,-8 40-1,14-52 27,2 1 0,0 0 1,1-1-1,0 1 0,1 0 0,1 0 1,1 0-1,0-1 0,1 1 0,0-1 0,1 1 1,1-1-1,1-1 0,14 28 0,-6-20-48,1-1 0,1-1-1,1-1 1,0 0 0,2-1-1,36 28 1,136 78-34,-181-118 124,77 41-18,2-3 1,2-5-1,1-3 1,2-5-1,1-4 1,184 28-1,-32-27 64,385-5 0,6-56 80,0-38 47,-275 29-137,649-77 1,-7-33 9,-890 131-58,479-92 165,-8-41 25,-505 128-147,44-14 153,131-60 0,-254 98-245,0 1 0,1 0-1,-1 0 1,0-1 0,0 1 0,0-1 0,-1 0 0,1 1 0,0-1 0,-1 0 0,1 0-1,-1 0 1,1 0 0,-1 0 0,0-1 0,0 1 0,0 0 0,0-1 0,1-4 0,-2 4-320,1-1 0,-1 0 1,0 0-1,0 1 1,-1-1-1,1 0 1,-1 0-1,1 1 0,-1-1 1,0 0-1,-1 1 1,-2-7-1,-19-24-5533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0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9769,'0'0'2040,"-8"1"-983,-23 4-97,23-4-372,50-3 559,13-5-435,1 2 0,64 3 0,44-3-13,329-9-40,2 38-185,-473-23-427,286 7 300,328-34 0,409-8 80,-958 38-475,151 27 0,-15 0 1532,-217-31-1125,-4 0-2617,-14-6-2126,-4-8-1457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235 309 9577,'0'0'763,"-9"-1"-287,1 0-287,0-1 1,0 0-1,1-1 1,-1 0-1,0 0 1,1-1-1,-9-5 1,-6-2 450,22 11-598,0 0 0,0 0 0,0 0 0,0 0 0,0 0 0,0 0 0,0 1 0,0-1 0,0 0 0,0 0 0,0 0 0,0 0 0,0 0 0,0 0 0,0 0 0,0 0 0,0 0 0,0 0 0,0 0 0,0 0 0,0 0 0,0 0 0,0 0 0,0 0 0,0 0 0,0 0 0,0 1 0,0-1 0,-1 0 0,42 18 529,3-7-585,1-2-1,1-2 0,74 2 1,142-18-152,-190 0 177,-1-3 0,0-4 0,83-28 0,201-93 75,-116 42 40,-237 93 461,-7 1-125,-18 0 155,-54 3-101,21 0-151,-431 28-253,344-15 62,0-7 1,-232-16-1,327 4 29,15 1-91,0 1 0,0 1 0,0 2 0,1 1 0,-39 8 1,66-9-113,1 0 1,-1 1-1,0 0 1,1 0-1,-1 0 1,1 0-1,0 1 1,-1 0-1,-5 5 1,9-6-18,0-1-1,0 0 1,0 0 0,0 0-1,0 1 1,0-1 0,1 0-1,-1 1 1,0-1-1,1 1 1,-1-1 0,1 1-1,0-1 1,-1 1 0,1-1-1,0 1 1,0 0 0,0-1-1,0 1 1,0-1 0,0 1-1,1-1 1,-1 1 0,0-1-1,1 1 1,-1-1-1,1 1 1,0-1 0,-1 1-1,1-1 1,0 0 0,0 0-1,0 1 1,0-1 0,2 2-1,5 6-84,1-1 0,1 0 0,0 0 0,0 0 0,0-2-1,1 1 1,0-1 0,0-1 0,1 0 0,0 0 0,-1-1 0,2-1-1,-1 0 1,0-1 0,15 2 0,9-1-1322,0-1 0,1-2 1,71-8-1,-13-11-3082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93 6246,'0'0'2626,"-5"10"-1932,-16 26-560,20-34-122,0 0-1,0 0 1,0-1 0,0 1-1,1 0 1,-1 0 0,0 0-1,1 0 1,-1 0 0,1 0 0,0-1-1,-1 1 1,1 0 0,0 0-1,0 0 1,1 0 0,-1 0-1,0 0 1,1 0 0,-1 0 0,1 0-1,-1 0 1,1 0 0,0 0-1,1 2 1,2-2 38,0 0 1,0-1-1,0 1 0,0-1 0,0 0 1,0 0-1,0 0 0,1-1 0,-1 0 1,0 1-1,6-2 0,49-3 628,-26-3-187,59-20-1,-57 15-417,48-9 0,142 0-56,-12 1-40,-31-13 52,-75 12 0,194-14-1,-235 34-35,-1 3 1,-1 3 0,1 3-1,81 20 1,12 9 486,3-8 1,180 10-1,147-3 467,574 20-522,-82-110 210,-202 3-389,517-15 90,-871 47-109,505 43 0,345-3-70,-567-22 11,-1 35 719,-558-9-458,-105-15-777,87 7 0,-123-16-141,-1-1 0,1 0 0,-1 0-1,1 0 1,0-1 0,-1 0 0,1 0 0,-1-1 0,1 0 0,-1 0-1,0 0 1,0-1 0,0 0 0,0 0 0,5-4 0,14-19-5506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 8872,'-7'2'11841,"735"-29"-9679,-677 25-2176,-8 0-293,-79 1 302,-168-9 208,-19 1 205,185 10-353,0 2 1,0 1 0,-70 17-1,88-15-42,-25 5 44,45-11-31,23 7-250,452-5 373,-252-22-175,-474 42 90,-97-13-20,200-8-2378,146-1 262,6 0-2940,17 0-1656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5221,'7'6'7272,"9"-3"-3983,25-4-2173,-30 1-317,284-14 2201,101-1-2178,-260 2-493,-86 6-234,61 0-1,-41-2-35,-50 5-61,1 1 0,34 0 0,-54 3 670,-1-6-3246,0 1-6616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 4004,'-31'-14'11082,"30"14"-10836,6 7 5845,350-5-5317,393 1-625,-740-4 715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 5029,'0'0'2477,"-9"0"-1591,-30-1 286,37 1-942,0 0 1,1-1 0,-1 1-1,1 0 1,-1 0-1,0 0 1,1 0 0,-1 1-1,0-1 1,1 0-1,-1 1 1,1-1 0,-1 1-1,1-1 1,-1 1-1,1 0 1,0 0 0,-1 0-1,1 0 1,0 0-1,-1 0 1,1 0-1,0 0 1,0 0 0,0 0-1,0 1 1,-1 1-1,4-2-66,1 0-1,-1 0 1,1 1-1,-1-1 1,1-1-1,-1 1 1,1 0-1,0-1 1,-1 1-1,1-1 1,0 0-1,0 0 1,-1 0-1,6-1 1,-6 1-17,311-15 2599,-45-1-2363,47 16 83,-168 1-4920,-151-6-3383,4-3-1350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5757 375 6118,'0'0'3085,"-5"-8"-2503,-6-13-359,9 14-164,-1 0 0,0 1-1,-1-1 1,0 1 0,0 0 0,0 0 0,-1 0 0,1 1-1,-1-1 1,-1 1 0,1 0 0,-1 1 0,0-1-1,-12-6 1,-19 0 124,1 2-1,-1 2 0,0 1 0,-44-1 1,-36-5-235,-638-65 2043,482 70-1466,-1014-45 701,1013 31 289,-275-18-128,0 33-1145,94 49-260,257-20 10,66-8 0,-140 34 0,223-37 5,1 2 1,0 3 0,1 1-1,1 2 1,1 2 0,-46 31 0,71-39-9,1 0 1,0 2-1,1 0 1,1 1-1,-24 29 1,33-35-3,1 0 0,0 0 0,0 1 0,1 0 0,1 0 0,0 0 0,0 1 0,1 0 0,1 0 0,0 0 0,-1 21 0,3-17 8,1 1 1,1-1 0,1 1 0,1-1-1,0 1 1,1-1 0,0 0-1,15 31 1,-7-23 14,1 0 1,2 0-1,0-2 0,36 42 1,7-5 45,2-3 0,117 84 0,-121-102-30,1-2-1,2-4 1,2-1 0,1-4-1,1-2 1,1-3-1,121 26 1,29-10 49,241 12 0,-170-23-35,163 35-82,333 26-71,316-77 123,-795-12-4,-214-1 14,-1-3 1,0-4-1,0-4 0,-1-4 0,0-3 0,-2-4 0,116-48 0,-111 28 36,-2-4 0,-2-4 0,98-77 0,-125 87-67,-17 13 32,-1-1-1,50-48 1,-80 66 2,1 0 0,-2-1 1,1 0-1,-2 0 0,0-1 0,0 0 0,-1-1 0,-1 0 1,0 0-1,-1 0 0,0 0 0,3-19 0,-5 16 95,0 0 0,-1 0 0,-1-1 0,-1 1 0,0-1 0,-1 1 0,-1 0 0,-1-1 0,0 1 0,-1 0 0,-1 1 0,-1-1 0,0 1 0,-1 0 0,-1 0 0,0 1 0,-1 0 0,-19-23 0,-32-32 213,-95-85-1,113 116-222,13 13-79,-2 1 0,0 2 0,-1 2 0,-1 0 0,-1 3-1,-1 0 1,0 3 0,-2 0 0,-48-11 0,8 7-426,-1 5 1,0 2-1,-123-1 1,182 12 103,-7 1-1152,1-2 0,-33-5-1,13-7-5435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3011,'-113'-17'14942,"826"17"-14349,-683-2-651,-52-1 78,-424 12-244,436-10 314,0 0-1,-1 0 1,1-1 0,-14-4-1,31 6-60,0 1 0,1-1 0,-1 0 0,0-1-1,12-2 1,3 1 28,531-20 258,-485 18 811,-68 4-1466,-11-6 2073,7 3-3852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1890,'0'-10'1486,"0"-12"3841,-9 16 5348,-10 13-8054,17-3-2400,0 0 0,0-1-1,0 1 1,1 0-1,-1 0 1,1 0-1,0 0 1,0 0 0,1 0-1,-1 1 1,1 7-1,2 60 95,0-34-255,-2 340 896,-12-181-407,11-189-922,-1 9 1945,5-13-3897,2-7-4706,2-5-95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5285,'0'0'1228,"9"0"-123,152-3-61,168 19-1,75-6 486,-227-11-474,567-2 132,-196-1-281,-354-6-608,325-58 1,-221 22-229,492-48 453,-664 85-279,136 7 1,39-1-67,215-24-82,-436 27-99,132 16 0,75 32 2,-241-40 3,103 12 31,183 2-1,-234-18-27,250 6 4,227 15 19,-565-24-34,27 3 428,0-2 0,0-1 0,49-6-1,-85 4-364,-1 1 0,1-1 0,-1 1 0,1-1-1,0 1 1,-1-1 0,0 0 0,1 1 0,-1-1 0,1 0-1,-1 1 1,0-1 0,0 0 0,1 1 0,-1-1-1,0 0 1,0 0 0,0 1 0,0-1 0,0 0-1,0 0 1,0 0 0,0 1 0,0-1 0,0 0-1,0 0 1,0 1 0,0-1 0,-1 0 0,1 1-1,0-1 1,-1-1 0,-9-23 684,10 23-818,-1 1 0,0 0 0,0 0 0,0 1 0,1-1 0,-1 0 0,0 0-1,0 0 1,-1 1 0,1-1 0,0 0 0,0 1 0,0-1 0,0 1 0,0-1 0,-2 1-1,-12-7-6186,4-3-617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3716,'0'0'384,"-6"9"-85,-1 0-128,4-6-65,0 0 1,0 0 0,1 0 0,-1 1-1,1-1 1,0 1 0,0 0 0,1-1 0,-3 9-1,2-1 157,0 1 0,1-1 0,0 1-1,1 0 1,1-1 0,0 1 0,0-1-1,1 1 1,4 14 0,-2-9 288,0 1 0,0 29 1,-4 422 734,-3-413-1022,-11 67-1,6-67-32,-1 67-1,9-52-91,-10 452 523,0-195-621,3-39-8,7 43 40,0 12 47,-2-82 64,4-159-119,-19 180 1,-15 74 229,18-155 77,13 102 375,6-170-732,4 156 34,1 159-17,-7-340-16,-1-59 2,-1 0-1,-3 0 0,-12 80 1,1-77 159,7-31-25,1 0 1,1 0-1,1 1 1,0 32-1,3-55-186,0 0-1,0 0 1,1 0-1,-1 1 0,0-1 1,0 0-1,1 0 1,-1 0-1,0 0 1,0 0-1,0 0 1,1 0-1,-1 0 0,0 0 1,0 0-1,1 0 1,-1 0-1,0 0 1,0 0-1,1 0 1,-1 0-1,0 0 0,0 0 1,1 0-1,-1 0 1,0 0-1,0 0 1,0 0-1,1-1 0,-1 1 1,0 0-1,0 0 1,0 0-1,1 0 1,-1 0-1,0-1 1,0 1-1,0 0 0,0 0 1,0 0-1,1-1 1,-1 1-1,0 0 1,0 0-1,0-1 1,0 1-1,0 0 0,10-11-1530,-4-34-3192,-6 29 2232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74 5573,'-1'0'81,"1"0"0,0 0 0,-1 0 0,1 0 0,0 0 0,0 0 0,-1 0 0,1 0 0,0 0 0,-1 0 0,1 0 0,0 0 0,0 0 0,-1 0 0,1 0 0,0 0 0,0 1 0,-1-1 0,1 0-1,0 0 1,0 0 0,-1 0 0,1 1 0,0-1 0,0 0 0,0 0 0,0 0 0,-1 1 0,1-1 0,0 0 0,0 0 0,0 1 0,0-1 0,0 0 0,0 0 0,-1 1 0,1-1 0,0 0 0,0 1 0,0-1 0,0 0 0,7 16 1201,27 27-1611,-17-22 646,37 62 536,75 159-1,-42-72-560,-70-147-316,-16-23 24,-1 0 0,1 1 0,-1-1 0,1 0 0,-1 1 0,1-1 0,-1 0 0,1 1 0,-1-1 0,1 0 0,-1 0 0,1 0 0,0 0 0,-1 1 0,1-1 0,-1 0 0,1 0 0,0 0 0,-1 0 0,1 0 0,-1 0 0,1-1 0,0 1 0,1-1 17,0-1-1,0 0 1,0 0-1,-1 0 1,1 1-1,-1-1 1,0 0-1,1-1 1,-1 1-1,0 0 1,0 0-1,0-1 1,0 1-1,-1 0 1,2-5-1,31-145 336,-1 2-127,-18 106-337,1-1-1,34-65 1,-35 83-1430,2 1-1,32-40 0,-29 43-1425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6534,'0'0'11654,"-2"12"-11398,-1 22 23,1 1 0,2-1 0,7 62 0,0-44-121,-1 73 0,-7-50-2391,-5-44-1824,-6-15-1500,2-12-2184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92 9161,'0'0'3091,"-4"8"-2195,2-1-682,-1 1 0,1 0 0,1 0 0,-1 0 0,1 0 0,1 0 0,-1 0-1,2 0 1,-1 0 0,1 0 0,0 0 0,0 0 0,1-1 0,0 1-1,5 11 1,-3-10 24,4 11 93,0 1 0,2-2 0,12 20 0,-20-35-283,0-1 0,0 1 0,1-1 0,-1 0 1,1 0-1,-1 0 0,1 0 0,0-1 0,0 1 0,0-1 0,1 0 1,-1 1-1,1-2 0,-1 1 0,1 0 0,0-1 0,-1 1 1,1-1-1,0 0 0,0 0 0,0-1 0,0 1 0,0-1 0,4 0 1,-3-1 83,0-1 0,1 0 0,-2-1 1,1 1-1,0-1 0,0 0 0,-1 0 0,0 0 1,1 0-1,-1-1 0,0 0 0,-1 0 1,1 0-1,-1 0 0,0-1 0,3-4 1,10-16 177,19-43 0,-29 56-274,10-21-132,31-64-270,-18 31-4041,-14 32-1914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9929,'0'-1'126,"-1"0"-1,1 1 1,-1-1-1,1 0 1,-1 1 0,0-1-1,1 0 1,-1 1-1,0-1 1,1 1-1,-1-1 1,0 1-1,0 0 1,1-1-1,-1 1 1,0 0-1,0 0 1,0-1-1,1 1 1,-1 0-1,0 0 1,0 0-1,0 0 1,0 0 0,0 0-1,1 0 1,-1 0-1,0 0 1,0 1-1,0-1 1,0 0-1,1 0 1,-1 1-1,0-1 1,0 1-1,0 0 1,-3 10 74,0 1 0,1 0 0,1 0 0,0 0 0,0 23 0,-1-5 20,-21 457 2230,29-471-1928,-1-10-2094,-3-16-13067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9769,'-5'11'1036,"-1"4"-580,1 1 0,0-1 1,2 1-1,-1 0 0,2 0 0,-1 28 1,3-39-384,0-1 0,0 0 0,0 1 0,1-1 0,0 0 0,0 0 0,0 0 0,1 1 0,-1-1 0,1 0 0,0-1 0,0 1 1,0 0-1,4 4 0,-3-6-67,-1 0 0,1 0 0,0 0 0,0 0 0,0 0 1,0-1-1,0 1 0,0-1 0,0 0 0,0 0 1,1 0-1,-1-1 0,0 1 0,1-1 0,-1 0 0,0 0 1,1 0-1,-1 0 0,0 0 0,1-1 0,4-1 0,1 0 156,0-1-1,-1 0 0,0-1 1,0 1-1,0-2 0,0 1 0,0-1 1,-1 0-1,0 0 0,10-11 1,10-10 468,25-35 1,-45 53-565,24-29 245,3-2-207,-1-2-1,-2-1 1,39-71 0,-58 75-2907,-10 3-3907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3716,'-4'-8'160,"2"1"64,0 0 513,2-1 31,0 3-383,0 2-289,0 2-96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2763 288 8680,'-8'-6'716,"-39"-27"-246,-3 1 1,0 3-1,-2 2 1,-1 2 0,-89-29-1,70 33-457,0 3 0,-1 3 0,-1 4 0,-83-3 0,-534 11-328,556 10 326,-182 33 0,252-27 166,1 2 0,1 3 0,1 3 0,-112 55 0,148-62-155,0 2 0,1 1 0,1 1-1,1 0 1,1 2 0,1 1 0,0 1-1,2 0 1,0 2 0,1 0 0,2 1 0,-23 47-1,31-55-17,1-1 0,1 1-1,1 0 1,0 1 0,1-1 0,1 1-1,1 0 1,0 0 0,2 0-1,0 0 1,1 0 0,0 0-1,2 0 1,0-1 0,1 1 0,0-1-1,2 0 1,0 0 0,1 0-1,1-1 1,0 0 0,13 18 0,4-1-30,2 0 1,1-2 0,2-1 0,1-1 0,1-2 0,1-1 0,1-2 0,2-1-1,0-2 1,53 23 0,-30-19-15,0-3-1,1-2 0,1-3 1,1-3-1,1-2 1,79 4-1,-28-12 85,-1-5 0,0-5 0,171-32 0,-129 11 156,996-189 780,-1115 208-835,314-78 605,-309 73-707,-1-2 0,0-2 0,-1-1 0,-1-2 0,-1-2 0,44-33 0,-63 40 137,-1 0 0,0-2 0,-2 0 0,1-1 0,-2 0 1,-1-1-1,0-1 0,-1 0 0,-1 0 0,14-41 0,-21 52-62,-1-1 1,0 0-1,-1 0 0,0 0 0,-1 0 0,0 0 1,-1 0-1,0 0 0,0 0 0,-1 0 0,0 0 1,-1 0-1,0 0 0,-1 0 0,0 0 0,-1 1 1,1-1-1,-2 1 0,1 0 0,-1 1 0,-1-1 1,0 1-1,0 0 0,0 0 0,-1 0 0,-15-12 1,0 4-52,-1 1 0,0 1 0,-1 1 1,-1 2-1,0 0 0,0 1 0,-1 2 1,0 0-1,-1 2 0,-26-3 1,-41-3-342,-140 1 0,43 13-1101,-143-7-6304,257-8 2474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68 2370,'0'-8'3613,"-1"3"-2566,1 0-1,-1 0 0,1 0 1,0 0-1,1 1 1,-1-1-1,1 0 1,0 0-1,0 0 0,2-5 1,-2 11-946,0 0 0,0 1 0,0-1 0,0 0 0,-1 1 0,1-1-1,-1 1 1,1-1 0,-1 1 0,0-1 0,1 1 0,-1-1 0,0 1 0,0-1 0,0 3 0,0-1 115,11 80 1123,-7-43-332,14 58-1,-18-97-956,0 1 0,0-1 0,1 0-1,-1 0 1,0 0 0,1 0-1,-1 0 1,0 0 0,1 0-1,-1 0 1,1 0 0,0 0 0,-1-1-1,1 1 1,0 0 0,-1 0-1,1 0 1,0-1 0,0 1-1,0 0 1,0-1 0,0 1 0,0-1-1,0 1 1,-1-1 0,3 1-1,-1-1 21,-1 0-1,1-1 1,-1 1-1,1 0 0,-1-1 1,1 0-1,-1 1 1,1-1-1,-1 0 0,1 1 1,-1-1-1,0 0 1,0 0-1,1 0 0,-1 0 1,1-2-1,9-9 373,-1 0 0,17-28 0,-18 26-451,24-35 281,-20 29-367,0-1 1,30-32 0,-42 52 1271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99 13036,'0'0'7447,"10"-2"-7254,-1-1-85,7-1-59,0-1-1,29-12 1,-42 16 29,0 0 0,0-1 1,0 1-1,0-1 1,-1 0-1,1 0 0,-1 0 1,1 0-1,-1 0 0,0 0 1,1 0-1,-1-1 1,0 1-1,0-1 0,-1 0 1,1 0-1,-1 1 1,1-1-1,-1 0 0,0 0 1,0 0-1,0-1 1,0-4-1,-1 8-56,-1-1 0,1 1 0,-1-1 0,1 1 0,-1-1 0,0 1 0,1-1 0,-1 1 1,0 0-1,1-1 0,-1 1 0,0 0 0,1 0 0,-1-1 0,0 1 0,0 0 0,1 0 0,-1 0 0,0 0 0,0 0 0,1 0 0,-1 0 0,0 0 1,0 0-1,1 0 0,-1 1 0,-1-1 0,-24 5 315,16 0-312,1 1 0,1-1 0,-1 2 0,1-1 0,0 1 0,0 1 0,1-1 0,0 1 0,0 0 0,1 1 0,0 0-1,1 0 1,0 0 0,0 0 0,1 1 0,0 0 0,0 0 0,1 0 0,1 0 0,-2 13 0,5-21-20,-1-1 0,1 0 1,0 0-1,0 0 0,-1 0 1,1 0-1,0 0 0,0-1 0,0 1 1,0 0-1,0 0 0,1-1 1,-1 1-1,0 0 0,0-1 1,0 1-1,0-1 0,1 0 1,-1 1-1,0-1 0,1 0 1,-1 0-1,0 0 0,0 1 1,1-2-1,-1 1 0,0 0 0,1 0 1,-1 0-1,2-1 0,47-6-548,2-12-2303,-3-7-5103,-20 7-1323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11915,'0'0'8259,"-6"5"-8201,-40 50 355,42-50-306,1 1 1,0-1 0,0 1-1,0 0 1,1-1-1,-1 1 1,2 0 0,-1 0-1,1 1 1,-2 11 0,3-17-104,0 0 0,0 0 0,0 0 0,0 0 0,0-1 0,1 1 0,-1 0 1,0 0-1,0 0 0,1-1 0,-1 1 0,1 0 0,-1 0 0,0 0 0,1-1 0,-1 1 1,1 0-1,0-1 0,-1 1 0,1-1 0,0 1 0,-1-1 0,1 1 0,0-1 1,-1 1-1,1-1 0,0 1 0,1-1 0,30 2 62,-23-3-297,1-1-1,-1 0 1,0-1 0,16-7-1,-13 3-1270,0 0 0,0-1-1,-1 0 1,14-13 0,6-12-7200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11755,'0'0'5888,"-4"8"-4740,-4 8-568,1 0 0,1 0-1,1 1 1,1 0 0,0 0-1,-2 27 1,0 115 298,6-147-919,-1 10-466,-3-30-1261,-11-21 760,4 12 720,6 10 529,-1-1 0,1 1 0,1-1-1,0 0 1,0-1 0,0 1 0,1-1 0,-3-14-1,6 22-202,1 1-1,0-1 1,-1 0-1,1 1 1,0-1-1,0 1 1,0-1-1,0 1 1,0-1-1,0 1 1,0 0-1,0-1 1,-1 1-1,1 0 1,0 0-1,0 0 1,0 0-1,0 0 1,0 0-1,0 0 1,0 0-1,1 0 1,35 0-223,-29 1 212,92-1-5301,-66 0-396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9353,'0'0'13106,"-8"9"-13053,2-2-41,3-4-5,-1 0-1,1 1 1,0-1 0,0 1-1,0 0 1,1 0 0,-1 0-1,1 0 1,0 1 0,0-1-1,0 0 1,1 1 0,-1 0-1,0 8 1,34-23 409,-26 7-408,63-24-366,-64 25 337,-1 1-1,1 0 1,0 0 0,0 0 0,0 0 0,0 1 0,-1 0 0,1 0 0,0 0 0,0 0 0,0 1 0,8 2 0,-12-2 43,0 0 0,0 0 0,0 0 0,1 1 0,-1-1 0,0 0 1,-1 0-1,1 1 0,0-1 0,0 1 0,-1-1 0,1 1 0,0-1 0,-1 1 0,0-1 0,1 1 0,-1 0 1,0-1-1,0 1 0,0 3 0,0 42 916,-1-33-199,1-13 195,0-29 934,-14-76-1916,14 103-454,56 16-11418,-36-15 5551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117 269 12075,'0'0'4629,"0"-7"-2510,1-4-1396,-2-26 1827,0 37-2469,1-1 0,-1 0 0,1 0 0,-1 0 0,1 1 1,-1-1-1,0 0 0,1 1 0,-1-1 0,0 0 0,0 1 1,0-1-1,1 1 0,-1-1 0,0 1 0,0 0 1,0-1-1,0 1 0,0 0 0,0-1 0,0 1 0,0 0 1,1 0-1,-1 0 0,0 0 0,0 0 0,0 0 0,0 0 1,0 0-1,0 1 0,0-1 0,-2 1 0,0-1-70,0 1 0,0 0 0,0-1-1,0 2 1,0-1 0,0 0 0,0 0 0,0 1-1,-2 2 1,-1 1-21,1 1-1,0 0 1,0 1 0,0-1-1,1 1 1,0 0 0,1 0-1,-1 0 1,1 1-1,1-1 1,-1 1 0,1 0-1,1-1 1,-1 1 0,2 0-1,-1 0 1,1 11-1,0-19 13,0 1-1,0 0 1,0 0-1,0-1 1,0 1-1,0 0 0,0-1 1,1 1-1,-1 0 1,0-1-1,1 1 1,-1-1-1,0 1 0,1 0 1,-1-1-1,0 1 1,1-1-1,-1 1 1,1-1-1,-1 1 1,1-1-1,-1 0 0,1 1 1,0-1-1,-1 1 1,1-1-1,-1 0 1,1 0-1,0 1 0,-1-1 1,2 0-1,25-3 164,-20 0-120,-1 1 0,1-1 0,-1-1 0,0 1 0,9-7 0,-8 2-21,0-1 1,0 0-1,-1 0 1,0-1-1,0 0 1,-1 0-1,-1 0 1,1 0-1,-2-1 1,1 0-1,-2 1 1,1-1-1,-2 0 1,1-1-1,-1 1 1,-2-21-1,-7 73-120,6-36 82,1 0 1,-1-1-1,1 1 0,0 0 0,0 0 1,0 0-1,1 0 0,0 0 1,0 0-1,0 0 0,1 0 0,-1 0 1,4 9-1,-4-14 18,1 1 0,0 0 0,-1 0 0,1 0 0,0 0 1,0-1-1,-1 1 0,1 0 0,0-1 0,0 1 0,0-1 0,0 1 0,0-1 0,0 1 1,0-1-1,0 1 0,0-1 0,0 0 0,1 0 0,-1 0 0,0 0 0,0 0 0,0 0 0,0 0 1,0 0-1,0 0 0,0 0 0,0 0 0,0-1 0,0 1 0,0 0 0,0-1 0,0 1 1,0-1-1,0 1 0,0-1 0,0 0 0,1 0 0,2-1 14,-1-1 0,1 1-1,-1-1 1,0 0 0,0 0 0,0 0 0,0 0-1,3-6 1,48-79 194,-29 49 37,36-77 0,-82 165-615,4-13 372,2 0 0,2 1 0,-10 42 1,16-43 224,1 0 1,3 0-1,0 0 1,3 1-1,1-1 1,1 0-1,13 61 1,-15-89 1172,-5-12-570,-15-30-356,-21-53-658,38 80 148,1 2-21,0-1 0,0 0 1,0 1-1,1-1 0,0 0 0,0 0 0,0-7 1,1 11 13,0 0 1,1 0 0,-1 0-1,1 1 1,-1-1-1,1 0 1,0 0 0,0 0-1,0 1 1,0-1-1,0 1 1,0-1 0,1 1-1,-1-1 1,0 1 0,1-1-1,-1 1 1,1 0-1,0 0 1,-1 0 0,1 0-1,0 0 1,0 0-1,-1 0 1,5 0 0,63-21-2069,18-8-4087,-44 9-821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16560,'0'0'6908,"-1"13"-6796,-11 279 896,10-159-869,1-108-61,1-14 643,0-16 306,0-54 174,1 22-1275,1 0 0,2 1 0,1-1 0,2 1 0,1 1 0,2-1 0,17-38 0,-24 68-19,0 1 1,0-1 0,0 1 0,1 0-1,0 0 1,0 0 0,1 1 0,-1 0 0,1-1-1,6-3 1,-9 6 32,0 1 0,1 0 0,-1-1 0,1 1 0,-1 0 0,1 0 0,-1 0 1,1 1-1,-1-1 0,1 1 0,0-1 0,-1 1 0,1 0 0,0 0 0,0 0 0,-1 0 0,1 1 0,0-1 0,-1 1 0,1-1 0,-1 1 0,1 0 0,-1 0 0,1 0 1,4 3-1,-5-3 48,-1 1 1,1-1-1,0 1 1,-1-1 0,1 1-1,-1-1 1,1 1 0,-1 0-1,0 0 1,0 0-1,0 0 1,0 0 0,0 0-1,0 0 1,0 0-1,-1 0 1,1 0 0,-1 1-1,0-1 1,1 0 0,-1 0-1,0 0 1,0 1-1,-1-1 1,1 0 0,0 0-1,-1 0 1,1 1-1,-1-1 1,-1 2 0,1 1 122,-1 0 1,-1-1 0,1 1 0,0-1-1,-1 1 1,0-1 0,0 0-1,-1 0 1,1 0 0,-1 0-1,-7 6 1,4-6 15,-1 0 1,1 0-1,0 0 0,-1-1 1,0 0-1,0 0 0,0-1 0,-12 2 1,-18-1-2721,48-3-6786,12 0 5343,0 0 849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 12204,'0'0'10260,"-10"-4"-9753,7 3-478,0-1-20,0 1 0,1 0 0,-1 0 0,0 0 0,0 0 1,0 1-1,0-1 0,0 1 0,0-1 0,0 1 0,1 0 0,-1 0 1,0 0-1,0 1 0,0-1 0,0 1 0,0 0 0,0-1 0,0 1 0,1 1 1,-1-1-1,0 0 0,1 1 0,-1-1 0,1 1 0,-1 0 0,1-1 1,-4 6-1,-8 7 105,1 0 0,0 2 0,1-1 1,-17 32-1,72-63 1060,-26 7-1012,61-30 43,-72 37-235,-1 0-1,1 0 0,0 1 1,0-1-1,0 1 0,0 0 0,0 1 1,0 0-1,0-1 0,0 2 1,0-1-1,6 2 0,-10-1 22,-1 1 0,1-1-1,-1 1 1,1-1 0,-1 1-1,0 0 1,1 0-1,-1-1 1,0 1 0,0 0-1,0 0 1,-1 0 0,1 0-1,1 4 1,5 9 384,-5-19-20,0 1 0,0-1 0,0 1 0,0-1 0,-1 0 0,0 0 0,0 0 0,0 0 0,1-7 0,0-49 88,-2 59-621,0 1-1,1-1 1,-1 1-1,0 0 1,1-1 0,-1 1-1,0 0 1,1-1-1,-1 1 1,0 0-1,1 0 1,-1-1-1,1 1 1,-1 0-1,1 0 1,-1 0-1,0-1 1,1 1-1,-1 0 1,1 0 0,-1 0-1,1 0 1,-1 0-1,1 0 1,-1 0-1,1 0 1,-1 0-1,1 0 1,-1 0-1,1 0 1,-1 1-1,1-1 1,-1 0 0,0 0-1,1 0 1,-1 1-1,1-1 1,0 1-1,26 8-4869,-21-6 3342,11 1-2175,3 0 662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9385,'0'0'14648,"-9"-7"-13452,-33-21-715,41 27-476,0 1 1,0 0-1,0-1 1,0 1-1,0 0 1,0-1-1,0 1 1,0 0-1,-1 0 1,1 0-1,0 0 1,0 0-1,0 0 1,0 0-1,0 1 1,0-1-1,0 0 1,0 1-1,0-1 1,0 0-1,0 1 1,0-1-1,0 1 1,0 0-1,0-1 1,0 1-1,0 0 1,0 0-1,0-1 1,1 1-1,-1 0 1,0 0-1,1 0 1,-1 0-1,1 0 1,-1 0-1,0 1 1,-14 36-2,14-34 7,0 0 0,0-1 0,0 1 0,1 0 0,-1 0 0,1 0-1,0 0 1,0 0 0,0 0 0,1 0 0,-1 0 0,1-1 0,0 1 0,2 5 0,-2-8 3,1 1 1,-1-1 0,1 1 0,-1-1 0,1 0-1,0 1 1,0-1 0,-1 0 0,1 0 0,0-1-1,0 1 1,0 0 0,0 0 0,0-1 0,0 0-1,0 1 1,0-1 0,0 0 0,0 0 0,1 0-1,-1 0 1,0 0 0,0 0 0,0-1 0,0 1-1,0-1 1,0 1 0,2-2 0,3-1 20,0 0 1,0-1 0,-1 1-1,0-1 1,0-1-1,0 1 1,0-1-1,-1 0 1,1 0 0,-1-1-1,-1 1 1,1-1-1,-1 0 1,0-1 0,0 1-1,-1-1 1,5-10-1,-12 35-747,1-5 508,0 0 0,1 0-1,0 1 1,1-1 0,1 24 0,0-37 105,0 1 1,0 0-1,1-1 1,-1 1-1,0 0 1,1-1 0,-1 1-1,1-1 1,-1 1-1,1 0 1,-1-1-1,1 1 1,-1-1 0,1 1-1,-1-1 1,1 0-1,-1 1 1,1-1-1,0 0 1,-1 1 0,1-1-1,0 0 1,-1 0-1,1 1 1,0-1-1,0 0 1,-1 0 0,1 0-1,0 0 1,0 0-1,-1 0 1,1 0-1,0 0 1,-1 0 0,1 0-1,0-1 1,0 1-1,-1 0 1,2-1-1,26-11-3389,-10-9-847,1-5-1468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10794,'0'0'6764,"-3"7"-6118,-7 32 241,2 1 0,2 0 0,1 0 0,2 0 0,4 64 0,-1-72-764,-3-18 1929,2-7-3663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4805,'0'0'11979,"3"-8"-11114,4-4-688,0 0 1,0 1-1,1 0 1,1 0-1,0 1 1,0 0-1,17-14 1,91-67 159,-92 73-301,46-31 6,2 3-1,1 4 1,101-42-1,-156 80 395,-14 4-7042,-12 0-2828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7079,'0'0'16437,"0"11"-15946,0 122 1415,0-133-1896,0 0 0,0 1 1,0-1-1,0 0 1,0 1-1,0-1 1,0 0-1,0 1 1,0-1-1,0 0 1,0 1-1,0-1 1,0 0-1,0 1 1,1-1-1,-1 0 0,0 1 1,0-1-1,0 0 1,0 1-1,1-1 1,-1 0-1,0 0 1,0 1-1,1-1 1,-1 0-1,0 0 1,1 0-1,-1 1 1,0-1-1,1 0 1,-1 0-1,0 0 0,1 0 1,-1 0-1,0 0 1,1 1-1,-1-1 1,0 0-1,1 0 1,-1 0-1,0 0 1,1 0-1,-1-1 1,1 1-1,-1 0 1,0 0-1,1 0 0,-1 0 1,0 0-1,1 0 1,-1 0-1,0-1 1,0 1-1,1 0 1,-1 0-1,0 0 1,1-1-1,-1 1 1,0 0-1,0-1 1,0 1-1,1 0 0,-1 0 1,0-1-1,0 1 1,0 0-1,1-1 1,-1 0-1,22-22 414,-20 21-374,18-23 87,-15 16-137,2 1 0,-1 0 0,1 0 1,0 1-1,0 0 0,1 0 0,0 0 1,18-10-1,-26 17-9,1 1 0,0-1 1,-1 0-1,1 0 0,0 1 1,-1-1-1,1 0 0,-1 1 1,1-1-1,0 1 0,-1-1 1,1 1-1,-1-1 0,1 1 1,-1-1-1,0 1 0,1-1 1,-1 1-1,0 0 0,1-1 1,-1 1-1,0 0 0,1-1 0,-1 1 1,0 0-1,0-1 0,0 1 1,0 0-1,0 0 0,0-1 1,0 1-1,0 0 0,0-1 1,0 1-1,0 0 0,0-1 1,-1 2-1,1 42 144,0-35-159,3 12 45,6-19 279,16-26 236,-16 14-619,-5 5 63,38-35-251,-40 38 245,1-1 0,-1 1 0,1 1 1,0-1-1,0 0 0,0 1 0,0-1 1,0 1-1,0 0 0,0 0 0,0 0 0,0 1 1,1-1-1,5 0 0,3 10 137,-11-8-86,0 0-1,-1 0 1,1 0-1,0 0 1,0-1 0,-1 1-1,1 0 1,0-1-1,0 1 1,0 0-1,0-1 1,0 1-1,0-1 1,0 1-1,0-1 1,0 0 0,0 1-1,0-1 1,0 0-1,1 0 1,0 0-1,-1 0-97,0 0 0,1 0 1,-1 0-1,0 0 0,0 0 0,0 0 0,1 0 0,-1 0 0,0 1 0,0-1 0,0 0 0,0 1 0,1-1 0,-1 1 0,0-1 1,0 1-1,0-1 0,0 1 0,0 0 0,0 0 0,0 0 0,-1-1 0,1 1 0,0 0 0,1 2 0,1 30-4524,-4-16 3280,1-1-418,0 9-5173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13325,'0'0'7238,"8"1"-6597,-7-1-590,36-1 252,-36 1-264,0 0-1,0 0 1,0 0 0,0 0-1,0-1 1,0 1 0,0 0-1,0-1 1,0 1-1,0 0 1,0-1 0,0 1-1,0-1 1,0 0 0,0 1-1,-1-1 1,1 0-1,0 1 1,0-1 0,-1 0-1,1 0 1,0 0 0,-1 1-1,1-1 1,-1 0 0,1 0-1,-1 0 1,0 0-1,1 0 1,-1 0 0,0 0-1,1 0 1,-1 0 0,0 0-1,0 0 1,0-1-1,0 1 1,0 0 0,0 0-1,-1-2 1,0 3-6,1-1-1,-1 0 1,0 0-1,0 0 1,0 1 0,1-1-1,-1 0 1,0 1-1,0-1 1,0 1 0,0-1-1,0 1 1,0-1-1,0 1 1,0 0 0,0-1-1,-1 1 1,1 0-1,0 0 1,0 0 0,0 0-1,0 0 1,0 0-1,0 0 1,0 0 0,0 1-1,0-1 1,-2 1-1,-32 9-208,31-6 202,0 0 0,0 0 0,0 0 1,0 1-1,1-1 0,-1 1 0,1 0 0,0 0 1,1 0-1,-1 0 0,1 0 0,0 1 1,1-1-1,-1 1 0,1 0 0,0-1 0,0 1 1,1 0-1,0-1 0,0 1 0,0 0 1,2 9-1,-1-13-23,-1 0 0,1-1 0,0 1 0,0-1 0,0 1-1,0-1 1,1 1 0,-1-1 0,0 0 0,1 0 0,-1 1 0,1-1 0,-1 0 0,1 0 0,-1 0 0,1-1 0,0 1 0,-1 0 0,1-1-1,0 1 1,0-1 0,-1 1 0,1-1 0,0 0 0,0 0 0,0 0 0,0 0 0,0 0 0,-1 0 0,3-1 0,3 1-204,-1-1 0,1 0 0,-1 0 0,1-1 0,-1 0 0,0 0 1,10-4-1,-4-2-1075,-1 0 0,0 0 0,0-1 0,-1-1 0,0 0 1,0 0-1,-1-1 0,0 0 0,-1 0 0,12-23 0,3-12-6822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11082,'0'0'9460,"-5"12"-8862,-7 14-135,1 0 0,1 1 0,2 0 0,1 1 0,1 0-1,-4 40 1,10 41-479,-3-221-1500,3 112 1535,0 0-1,0-1 0,0 1 0,0 0 1,0 0-1,0 0 0,0-1 0,0 1 1,1 0-1,-1 0 0,0 0 1,0 0-1,0-1 0,0 1 0,1 0 1,-1 0-1,0 0 0,0 0 0,0 0 1,1 0-1,-1 0 0,0-1 1,0 1-1,0 0 0,1 0 0,-1 0 1,0 0-1,0 0 0,1 0 0,-1 0 1,0 0-1,0 0 0,0 0 0,1 0 1,-1 0-1,0 0 0,0 1 1,0-1-1,1 0 0,-1 0 0,0 0 1,0 0-1,0 0 0,1 0 0,-1 0 1,0 1-1,0-1 0,0 0 1,0 0-1,0 0 0,1 0 0,-1 1 1,0-1-1,0 0 0,18 14 196,-8-7 19,-5-5-182,-1 1 1,1-1-1,0-1 0,0 1 0,0-1 0,0 0 0,0 0 0,0 0 0,1 0 1,-1-1-1,0 0 0,7-1 0,-10 1-31,0-1-1,0 1 1,0-1 0,0 1-1,0-1 1,0 0 0,-1 0 0,1 0-1,0 0 1,0 0 0,-1 0-1,1-1 1,-1 1 0,1-1 0,-1 1-1,0-1 1,1 1 0,-1-1-1,0 1 1,0-1 0,0 0-1,0 0 1,-1 0 0,1 0 0,0 1-1,-1-1 1,1 0 0,-1 0-1,0 0 1,0 0 0,1 0 0,-1 0-1,-1-3 1,1 4-27,0 1 1,0 0-1,0-1 1,0 1-1,0 0 1,0 0-1,-1-1 0,1 1 1,0 0-1,0-1 1,0 1-1,0 0 1,-1 0-1,1-1 1,0 1-1,0 0 0,-1 0 1,1-1-1,0 1 1,0 0-1,-1 0 1,1 0-1,0 0 1,-1 0-1,1-1 1,0 1-1,-1 0 0,1 0 1,0 0-1,-1 0 1,1 0-1,0 0 1,-1 0-1,1 0 1,0 0-1,-1 0 0,1 0 1,0 0-1,-1 0 1,1 1-1,0-1 1,-1 0-1,1 0 1,0 0-1,0 0 0,-1 0 1,1 1-1,0-1 1,0 0-1,-1 0 1,1 0-1,0 1 1,0-1-1,-1 0 0,1 1 1,0-1-1,-17 15-185,16-13 199,0-1 0,0 1 0,0 0 1,0 0-1,0 0 0,0 0 0,0 1 0,1-1 0,-1 0 0,1 0 0,0 0 0,0 0 1,0 1-1,0-1 0,0 0 0,0 0 0,0 0 0,1 0 0,-1 1 0,1-1 1,0 0-1,-1 0 0,1 0 0,0 0 0,0 0 0,0 0 0,1-1 0,-1 1 0,0 0 1,1 0-1,-1-1 0,1 1 0,-1-1 0,1 1 0,0-1 0,0 0 0,-1 0 0,1 0 1,0 0-1,0 0 0,0 0 0,0 0 0,1-1 0,-1 1 0,0-1 0,0 1 1,4-1-1,36 8-240,1-2-1,51 1 1,-92-7 714,-5-4 2286,-16-16-2358,19 20-408,-10-11 60,0-1 0,1 0 0,0-1 0,1 0-1,1 0 1,-10-22 0,17 34-103,1 0 0,-1 0 0,1 1-1,-1-1 1,1 0 0,-1 1 0,1-1-1,-1 1 1,1-1 0,-1 1 0,1-1-1,0 1 1,-1-1 0,1 1 0,0-1-1,-1 1 1,1 0 0,0 0 0,-1-1-1,1 1 1,0 0 0,0 0 0,0 0-1,-1 0 1,1-1 0,0 1 0,0 1-1,0-1 1,-1 0 0,1 0 0,1 0-1,39 0-2493,-34 0 1828,49-1-5687,-27-3 410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19506,'0'0'4132,"-8"-1"-3347,-1 1-700,0 1 0,0 0-1,0 1 1,1-1 0,-1 1 0,0 1-1,1 0 1,0 0 0,0 1 0,0 0-1,0 0 1,0 1 0,1 0 0,0 0-1,-10 10 1,13-11-89,-25 24 32,28-27-36,0 0 0,0 0 0,1 0 0,-1 0 0,0 0 0,0 0 1,1 0-1,-1 0 0,1 0 0,-1 0 0,1 1 0,-1-1 0,1 0 0,0 0 0,-1 1 0,1-1 1,0 0-1,0 0 0,0 1 0,0-1 0,0 0 0,0 0 0,1 1 0,-1-1 0,1 2 1,4-1-15,-1-1 1,1 1-1,0-1 1,0 0-1,0 0 1,0-1-1,0 1 1,1-1-1,-1 0 1,0-1-1,8-1 1,1 2-261,188 0-935,-201 0 1257,-1-1-1,1 1 1,0 0-1,-1 0 1,1 0-1,-1 1 0,1-1 1,0 0-1,-1 0 1,1 0-1,-1 0 1,1 0-1,0 1 1,-1-1-1,1 0 1,-1 1-1,1-1 0,-1 0 1,1 1-1,-1-1 1,1 0-1,-1 1 1,0-1-1,1 1 1,-1-1-1,1 1 1,-1-1-1,0 1 0,0-1 1,1 1-1,-1-1 1,0 1-1,0 0 1,0-1-1,1 1 1,-1-1-1,0 1 1,0 0-1,0-1 0,0 1 1,0 0-1,0-1 1,0 1-1,0-1 1,-1 1-1,1 0 1,0-1-1,0 1 1,0-1-1,-1 1 0,1-1 1,0 1-1,-1 0 1,-20 30 1966,12-22-1843,-1-1 0,0-1 0,-1 0 0,1 0 0,-1-1-1,-1 0 1,1-1 0,-1 0 0,0-1 0,0 0 0,0-1-1,0-1 1,-26 3 0,37-5-336,1 0 1,-1 0-1,1 0 0,-1 0 1,0 0-1,1 0 0,-1 0 1,1 0-1,-1-1 0,0 1 1,1 0-1,-1 0 1,1-1-1,-1 1 0,1 0 1,-1 0-1,0-1 0,1 1 1,-1-1-1,1 1 0,0 0 1,-1-1-1,1 1 0,-1-1 1,1 1-1,0-1 0,-1 1 1,1-1-1,0 1 0,0-1 1,-1 0-1,1 1 1,0-1-1,0 1 0,0-1 1,0 0-1,0 1 0,-1-1 1,1 1-1,0-1 0,1 0 1,-1 1-1,0-2 0,-1-18-10220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12716,'0'0'9956,"1"10"-9758,4 168 901,-5-176-1036,0-1 0,0 0 1,1 1-1,-1-1 0,0 1 0,0-1 0,1 1 0,-1-1 0,0 0 0,1 1 0,0-1 0,-1 0 0,1 1 0,0-1 0,0 0 0,-1 0 0,1 0 0,0 1 0,0-1 1,0 0-1,1 0 0,-1-1 0,0 1 0,0 0 0,0 0 0,1 0 0,-1-1 0,0 1 0,1-1 0,-1 1 0,1-1 0,-1 0 0,0 1 0,1-1 0,-1 0 1,1 0-1,-1 0 0,1 0 0,-1 0 0,1 0 0,-1 0 0,0-1 0,1 1 0,-1 0 0,1-1 0,-1 1 0,0-1 0,1 0 0,-1 1 0,0-1 0,2-1 1,6-3 183,-1 0 1,1 0-1,-1-1 1,0 0 0,-1 0-1,9-9 1,-1-2-81,-1 0-1,16-27 1,-25 37-241,-1 0 0,0 0 0,0-1 0,-1 1 0,0-1 0,-1 0 0,1 0 0,-2 0 0,3-15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28 140 12716,'0'0'9278,"10"-3"-7335,-1-1-1595,0 1 0,0-2-1,0 1 1,-1-1 0,1-1 0,11-9-1,-16 12-275,-1 1-1,0-1 1,1 0-1,-1-1 1,0 1-1,-1 0 0,1-1 1,-1 0-1,1 1 1,-1-1-1,0 0 1,-1 0-1,1 0 1,-1-1-1,1 1 0,-1 0 1,-1-1-1,1 1 1,-1 0-1,1-8 1,-2 12-60,1-1 1,-1 0-1,1 1 0,-1-1 1,1 1-1,-1-1 1,0 1-1,1-1 1,-1 1-1,0-1 1,0 1-1,1 0 0,-1-1 1,0 1-1,0 0 1,1-1-1,-1 1 1,0 0-1,0 0 1,0 0-1,0 0 0,1 0 1,-1 0-1,0 0 1,0 0-1,0 0 1,0 0-1,1 1 0,-1-1 1,0 0-1,0 0 1,-1 2-1,-29 8-177,23-4 150,1-1 0,-1 1 0,2 0 0,-1 1 0,1-1 0,0 1 0,0 1 0,0-1 0,1 1 0,1 0 0,-1 0 0,1 0 0,1 1 0,-1-1 0,2 1 0,-1 0 0,1 0-1,0 0 1,1 0 0,0 0 0,0 11 0,2-18-41,0 0 0,-1 0-1,1-1 1,0 1 0,0 0 0,0-1-1,0 1 1,0-1 0,0 1-1,1-1 1,-1 1 0,0-1 0,1 0-1,-1 0 1,1 0 0,0 0 0,-1 0-1,1 0 1,0 0 0,-1 0-1,1-1 1,0 1 0,0 0 0,0-1-1,0 0 1,-1 1 0,1-1-1,0 0 1,0 0 0,3-1 0,6 2-1529,0-1 0,-1 0 1,1 0-1,14-4 0,2-5-4714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16207,'0'0'8003,"-8"0"-7149,2 2-811,0-1 0,-1 1 0,1 0-1,0 0 1,0 1 0,0-1 0,0 1 0,1 1 0,-1-1 0,1 1 0,0 0 0,0 0 0,0 1 0,1-1 0,-1 1 0,1 0 0,0 0-1,1 0 1,-1 1 0,1 0 0,0-1 0,1 1 0,-4 10 0,6-15-44,1 0-1,-1 0 1,1 0-1,0 0 1,0 0 0,-1 0-1,1 0 1,0-1-1,0 1 1,0 0 0,0-1-1,0 1 1,0-1-1,0 1 1,0-1 0,0 1-1,0-1 1,0 0 0,0 1-1,0-1 1,0 0-1,0 0 1,0 0 0,1 0-1,-1 0 1,0 0-1,0 0 1,0 0 0,0-1-1,2 1 1,41-4-57,-31 2-513,-1-1 0,0 0 0,0-1 1,-1 0-1,1-1 0,17-10 0,-20 9-697,0 1-1,-1-2 1,0 1-1,0-1 1,0 0-1,-1-1 1,0 1-1,8-13 1,3-11-5341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11883,'0'0'10730,"-8"13"-10164,-4 5-262,2 1-1,0 1 0,1-1 1,1 2-1,-9 33 1,10-21-27,2 1 1,2 1-1,0 40 1,3-75-273,0 1-1,0-1 1,0 1-1,-1 0 1,1-1-1,0 1 1,0-1-1,0 1 1,0 0 0,0-1-1,0 1 1,1-1-1,-1 1 1,0-1-1,0 1 1,0 0-1,0-1 1,1 1-1,-1-1 1,0 1 0,0-1-1,1 1 1,-1-1-1,1 1 1,-1-1-1,0 0 1,1 1-1,-1-1 1,1 1-1,-1-1 1,1 0 0,-1 1-1,1-1 1,-1 0-1,1 0 1,-1 0-1,1 1 1,-1-1-1,1 0 1,0 0 0,-1 0-1,1 0 1,-1 0-1,1 0 1,0 0-1,-1 0 1,1 0-1,1 0 11,-1-1-1,0 0 1,0 1-1,0-1 0,0 0 1,0 1-1,0-1 1,0 0-1,0 0 1,-1 0-1,1 0 0,0 0 1,0 0-1,-1 0 1,1 0-1,-1 0 0,1 0 1,-1 0-1,1 0 1,-1 0-1,0 0 0,1-2 1,0-7-46,0 1 0,-1-1 0,-1 1 0,1-1 0,-1 1 0,-1 0 0,0-1 0,0 1 0,-1 0 0,0 0 0,0 0 0,-1 0 0,0 1-1,-1 0 1,-8-12 0,13 20-21,0-1-1,1 1 0,-1 0 0,0 0 0,0-1 0,0 1 0,1 0 0,-1 0 0,0-1 0,0 1 0,1 0 0,-1 0 0,0 0 1,1-1-1,-1 1 0,0 0 0,1 0 0,-1 0 0,0 0 0,1 0 0,-1 0 0,0 0 0,1 0 0,-1 0 0,0 0 0,1 0 1,-1 0-1,0 0 0,1 0 0,-1 0 0,0 0 0,1 0 0,-1 0 0,0 0 0,1 1 0,-1-1 0,0 0 0,1 0 1,-1 0-1,1 1 0,28 5-775,-16-4 57,74 3-7888,-56-5 3859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62 10346,'-10'5'5504,"0"0"-4629,-75 39 4712,77-39-5099,-1 0 1,1 1-1,0 0 1,1 0-1,-1 1 1,1 0-1,1 0 1,-8 10-1,14-17-486,0 1-1,-1-1 1,1 0 0,0 1-1,0-1 1,0 0 0,0 1-1,-1-1 1,1 0 0,0 1-1,0-1 1,0 1 0,0-1 0,0 0-1,0 1 1,0-1 0,0 1-1,0-1 1,0 0 0,0 1-1,0-1 1,1 0 0,-1 1-1,0-1 1,0 0 0,0 1-1,0-1 1,1 0 0,-1 1 0,0-1-1,0 0 1,1 1 0,-1-1-1,0 0 1,0 0 0,1 1-1,-1-1 1,0 0 0,1 0-1,-1 0 1,0 1 0,1-1-1,-1 0 1,1 0 0,-1 0 0,1 0-1,29 4 207,34-9 1,-24-1-210,0 2-1,49 1 0,-87 3 10,-1 0 1,1 0-1,0 1 0,0-1 1,-1 1-1,1-1 0,0 1 1,-1 0-1,1 0 0,0 0 0,-1 0 1,1 0-1,-1 0 0,0 0 1,1 0-1,1 3 0,4-1 997,-5-25-181,-1 0-734,-2-1-1,-1 1 1,0-1 0,-7-22-1,9 44-126,0 0 0,0 0 0,0 0 0,0 0 0,0 0 0,0 1 0,1-1 0,-1 0 0,0 0 0,0 0 0,1 0 0,-1 0 0,1 1 0,-1-1 0,1 0 0,-1 0 0,1 1-1,-1-1 1,1 0 0,-1 1 0,1-1 0,0 1 0,0-1 0,-1 1 0,1-1 0,0 1 0,0-1 0,-1 1 0,1 0 0,0-1 0,0 1 0,0 0 0,0 0 0,0 0 0,-1-1 0,1 1 0,0 0 0,2 0-1,49-3-2911,-31 2 1460,17-5-2402,4-3-2499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97 240 7591,'0'0'4548,"5"-9"-3208,18-27 224,21-35 5547,-44 70-6203,-3 1-784,0 0 0,0 1 0,0-1 0,0 1 0,0 0 0,0 0 0,0 0 0,0 0 0,0 1 0,0-1 1,1 1-1,-5 2 0,0 0 318,-5 2-285,1 0 0,-1 1 0,1 1 0,0 0 0,-11 11 0,18-15-166,0-1 1,1 1-1,-1 0 0,1 0 1,0 1-1,1-1 1,-1 1-1,1-1 0,0 1 1,0 0-1,0 0 1,0 0-1,1 0 0,0 0 1,0 0-1,0 7 1,1-10 6,0-1 0,0 0 1,0 0-1,0 0 1,0 0-1,0 0 1,1 0-1,-1 0 1,0 0-1,1 0 0,-1 1 1,0-1-1,1 0 1,-1 0-1,1-1 1,0 1-1,-1 0 1,1 0-1,0 0 0,-1 0 1,1 0-1,0-1 1,0 1-1,0 0 1,0-1-1,0 1 1,0-1-1,1 2 1,1-2 19,-1 1 1,1-1-1,0 0 1,0 1 0,-1-1-1,1 0 1,0-1-1,-1 1 1,1 0 0,0-1-1,3-1 1,2 0 21,-1 0 0,0-1 0,0 0 0,0-1 0,-1 1 0,1-1 1,-1-1-1,7-5 0,-7 3 14,0-1 0,-1 0 1,0 0-1,0 0 1,-1-1-1,0 0 0,0 0 1,-1 0-1,0 0 1,-1 0-1,0-1 0,-1 1 1,1-1-1,-2 1 0,0-20 1,0 29-70,0 1 1,0-1-1,0 0 0,0 0 1,0 0-1,0 0 0,0 0 1,0 0-1,-1 0 1,1 0-1,0 0 0,0 0 1,0 0-1,0 0 0,0 0 1,0 0-1,0 0 1,0 0-1,0 0 0,0 0 1,0 0-1,0 0 0,0 0 1,0 0-1,0 0 1,0 0-1,-1 0 0,1 0 1,0 0-1,0 0 0,0 0 1,0 0-1,0 0 0,0 0 1,0 0-1,0 0 3,0 1-1,1 0 0,-1-1 1,0 1-1,1-1 1,-1 1-1,1-1 0,-1 1 1,1-1-1,-1 0 1,0 1-1,1-1 0,0 0 1,-1 1-1,1-1 1,-1 0-1,1 1 0,-1-1 1,1 0-1,0 0 1,-1 0-1,1 0 0,-1 1 1,1-1-1,1 0 1,8 1 6,0 0 1,-1-1-1,1 0 0,0 0 1,0-1-1,0-1 1,0 0-1,0 0 0,-1 0 1,18-8-1,-20 7 11,-1 1 1,0-1-1,0-1 0,0 1 0,0-1 0,-1 0 1,1 0-1,-1 0 0,0-1 0,0 0 0,-1 0 0,0 0 1,0 0-1,0-1 0,0 0 0,5-11 0,-7 0 123,-10 16-167,-10 14-151,11-3 193,1 0 0,1 1 0,0-1 0,0 1 0,1 0 0,0 0 0,1 1 0,-3 21 0,3-11 124,2 0-1,0 0 1,5 41 0,-2-51-120,1 0-1,1 0 1,0 0 0,1 0 0,0 0 0,1-1 0,0 0-1,9 12 1,-7-11-125,0 0 0,-1 1 1,-1 0-1,0 0 0,6 22 0,-12-35 122,0 0 1,0 1 0,0-1-1,0 0 1,0 0-1,0 0 1,0 0 0,0 1-1,0-1 1,0 0-1,0 0 1,0 0-1,0 0 1,0 0 0,0 1-1,0-1 1,0 0-1,0 0 1,0 0 0,0 0-1,0 0 1,0 1-1,0-1 1,-1 0-1,1 0 1,0 0 0,0 0-1,0 0 1,0 0-1,0 0 1,0 1 0,0-1-1,-1 0 1,1 0-1,0 0 1,0 0-1,0 0 1,0 0 0,0 0-1,-1 0 1,1 0-1,0 0 1,0 0 0,0 0-1,0 0 1,0 0-1,-1 0 1,1 0-1,0 0 1,0 0 0,0 0-1,0 0 1,-1 0-1,1 0 1,0 0 0,0 0-1,0 0 1,0 0-1,0 0 1,0-1-1,-1 1 1,1 0 0,0 0-1,-8-5 157,-6-7-94,2 0 1,0-1-1,0-1 1,1 0 0,1-1-1,0 0 1,1 0 0,0-1-1,2 0 1,0-1-1,-9-33 1,15 48-28,1-1 1,0 1-1,0 0 0,0-1 1,0 1-1,0 0 0,0-1 0,1 1 1,-1 0-1,1-1 0,0 1 1,0 0-1,0 0 0,0-1 1,0 1-1,0 0 0,0 0 1,1 0-1,-1 0 0,1 1 0,-1-1 1,1 0-1,0 1 0,0-1 1,0 1-1,0-1 0,0 1 1,0 0-1,0 0 0,0 0 0,0 0 1,1 0-1,-1 1 0,4-2 1,11-2-543,0 1 0,1 1 0,34-1 0,-7 0-2937,-14-3-1963,-3-4-5435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7687,'0'0'10613,"-6"9"-9988,3-5-572,1-2-25,0 0 0,1 0-1,-1 0 1,1 1-1,-1-1 1,1 0 0,0 0-1,0 1 1,0-1-1,0 1 1,1-1 0,-1 1-1,0-1 1,1 1-1,0 0 1,0-1 0,0 1-1,0-1 1,0 1-1,0 0 1,1-1 0,-1 1-1,1-1 1,-1 1-1,1-1 1,0 1-1,0-1 1,1 0 0,-1 1-1,0-1 1,1 0-1,-1 0 1,1 0 0,2 3-1,60 67 132,-22-26-113,36 51-1,-66-79-19,-1 0-1,0 1 0,-2 0 1,0 0-1,-1 1 0,10 38 0,-17-54 75,0 1-170,0 0 0,0 0 1,1 0-1,-1-1 1,1 1-1,0-1 0,4 6 1,-6-10-8,0 1 0,1 0 0,-1-1 0,1 1 0,-1-1 0,1 0 0,0 1 0,-1-1 0,1 1 1,-1-1-1,1 0 0,0 0 0,-1 1 0,1-1 0,0 0 0,-1 0 0,1 0 0,0 1 0,-1-1 1,1 0-1,0 0 0,0 0 0,1-1-163,0 1 0,0-1 0,0 0 1,-1 0-1,1 1 0,0-1 0,-1 0 1,1 0-1,0-1 0,-1 1 0,0 0 0,2-2 1,21-23-3674,3-9-1052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4484,'0'0'12572,"-4"8"-11147,2-4-1304,-7 24 996,9-27-1051,1 0 0,-1 0 0,0 0 0,1 0 0,-1 0 0,1-1 0,-1 1 0,1 0 0,0 0 0,-1 0 0,1 0 0,0-1 0,0 1 0,-1 0 0,1 0 1,0-1-1,0 1 0,0-1 0,0 1 0,0-1 0,0 1 0,0-1 0,0 0 0,0 1 0,0-1 0,0 0 0,0 0 0,0 0 0,0 0 0,0 0 0,0 0 0,2 0 0,3 1 83,0 0 0,1-1 1,-1 0-1,0 0 0,1 0 0,-1-1 0,0 0 0,1 0 0,-1-1 1,0 0-1,0 0 0,0 0 0,0-1 0,-1 0 0,1 0 0,-1 0 1,0 0-1,1-1 0,-2 0 0,1 0 0,0-1 0,-1 1 1,0-1-1,0 0 0,0 0 0,-1-1 0,1 1 0,-1-1 0,0 1 1,-1-1-1,0 0 0,4-12 0,-6 17-139,0 0-1,0 0 1,0 0-1,0 0 1,0 0-1,0 0 1,0 0-1,0 0 1,0 0-1,0 0 1,-1 1-1,1-1 1,0 0-1,-1 0 1,1 0-1,0 0 1,-1 0-1,1 1 1,-1-1-1,0 0 1,1 0-1,-1 1 1,1-1-1,-1 0 1,0 1-1,0-1 1,-1 0-1,0 0-10,-1-1-1,1 2 1,-1-1 0,0 0-1,1 0 1,-1 1 0,0 0-1,0-1 1,-5 1-1,1 1-35,0-1-1,-1 1 1,1 0-1,0 1 1,-1 0-1,-13 5 0,14-3 13,0 0 0,1 1 1,-1 0-1,1 0 0,0 0 0,0 1 0,-10 12 0,14-14 11,-1-1 0,1 1 0,0-1 1,0 1-1,0 0 0,0 0 0,1 0 0,-1 0 0,1 0 1,0 0-1,1 0 0,-1 0 0,1 0 0,-1 0 0,1 1 1,0-1-1,1 5 0,1-6-72,-1-1 0,0 0 0,1 1 0,-1-1 0,1 0 0,-1 0 0,1 0 0,0 0 1,0 0-1,0-1 0,0 1 0,1 0 0,-1-1 0,0 0 0,0 1 0,1-1 0,-1 0 0,1 0 0,-1-1 0,1 1 0,0 0 0,-1-1 1,1 0-1,0 1 0,-1-1 0,4 0 0,9 1-1662,0-1 1,0 0-1,18-3 1,8-6-5503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14542,'0'0'6844,"-3"10"-6033,-1 29 320,1 1 0,3 52 0,1-42-584,-1-42 1669,0-13-911,1-33-583,-1-57-903,1 94 158,-1 0-1,1 0 0,-1 0 1,1 0-1,-1 0 0,1 0 0,-1 0 1,1 1-1,0-1 0,0 0 1,-1 0-1,1 1 0,0-1 1,0 1-1,0-1 0,-1 0 1,1 1-1,0 0 0,0-1 1,0 1-1,0-1 0,0 1 1,0 0-1,0 0 0,0 0 0,0-1 1,0 1-1,2 1 0,43-5-1236,-26 4 63,45-13-4835,-25-3-3839,-23 6 1249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12332,'0'0'10548,"-2"10"-10307,-1 4-127,-9 44 2268,-10 120 1,22-178-1940,11-28 1089,-7 12-1485,-1 0 0,-1 0-1,0-1 1,-2 0 0,0-18 0,0 11-520,47 23-5640,63 1-4168,-82 0 5348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 8808,'0'0'10069,"-9"-3"-8441,5 2-1530,0-1 1,0 1 0,-1 0 0,1 1 0,0-1-1,0 1 1,0-1 0,-1 1 0,1 0-1,0 1 1,0-1 0,-1 1 0,1 0-1,0 0 1,0 0 0,0 0 0,0 1-1,0 0 1,0 0 0,1 0 0,-1 0-1,1 0 1,-1 1 0,1 0 0,0-1 0,0 1-1,-3 4 1,-24 38 954,29-42-953,0 0-1,0-1 1,0 1 0,0 0-1,0 0 1,0 0 0,1 0-1,0 0 1,-1 0 0,1 0-1,0 0 1,1 0 0,-1 0-1,0 0 1,2 5 0,-1-6-53,1-1 0,-1 0 0,0 1-1,1-1 1,-1 0 0,1 0 0,-1 0 0,1 0 0,0 0 0,-1 0 0,1 0 0,0-1 0,0 1-1,0-1 1,-1 1 0,1-1 0,0 0 0,0 1 0,0-1 0,0 0 0,0 0 0,0 0 0,0-1-1,-1 1 1,4-1 0,2 0 120,0 0 0,0 0 0,-1-1 0,1 0 0,11-4 0,-12 3-127,-1 0 0,0-1 0,1 1 1,-1-1-1,0 0 0,-1 0 0,1-1 1,-1 1-1,0-1 0,0 0 0,0 0 1,-1 0-1,0-1 0,0 1 1,0-1-1,0 0 0,-1 0 0,0 0 1,-1 0-1,1 0 0,-1 0 0,0-1 1,0-11-1,-1 18-90,0-1 1,0 0-1,-1 0 1,1 1-1,0-1 1,0 0-1,-1 1 1,1-1-1,0 1 1,-1-1-1,1 0 1,-1 1-1,1-1 1,-1 1-1,1-1 0,-1 1 1,1-1-1,-1 1 1,1-1-1,-1 1 1,0 0-1,1-1 1,-1 1-1,0 0 1,1 0-1,-1-1 1,0 1-1,1 0 1,-1 0-1,0 0 1,1 0-1,-1 0 1,0 0-1,0 0 0,1 0 1,-1 0-1,0 0 1,1 0-1,-1 1 1,0-1-1,1 0 1,-1 0-1,0 1 1,1-1-1,-2 1 1,0-1-125,0 1 1,1 0 0,-1-1 0,0 1-1,0 0 1,0 0 0,1 0 0,-1 0-1,0 0 1,1 1 0,-1-1-1,1 0 1,0 1 0,-1-1 0,1 1-1,0-1 1,-2 4 0,2 4-2657,8-3-3570,8-6 1371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17392,'0'0'7458,"-10"3"-6625,-51 25 320,56-26-1071,1 1 0,-1 0 0,1 1 0,0-1 0,0 1 0,0-1 0,1 1 0,-1 0 0,1 1 0,0-1 0,0 0 0,0 1 0,-2 5 0,5-10-89,1 1-1,-1 0 1,0-1 0,1 1-1,-1-1 1,1 1 0,-1-1-1,1 1 1,-1-1 0,1 1 0,-1-1-1,1 0 1,-1 1 0,1-1-1,-1 1 1,1-1 0,0 0-1,-1 0 1,1 1 0,0-1 0,-1 0-1,1 0 1,0 0 0,-1 0-1,1 0 1,0 0 0,-1 0-1,1 0 1,0 0 0,-1 0 0,1 0-1,1-1 1,34 1-167,-29 0 12,15 0-145,42 1-61,-60 0 333,-1-1 0,1 1 0,-1-1 0,1 1 0,-1 0 0,0 1 0,0-1 0,1 0 0,-1 1 0,0 0-1,0 0 1,0 0 0,-1 0 0,6 5 0,-7-6 60,-1-1 1,1 1-1,0 0 0,-1 0 0,1 0 0,0 0 0,-1 0 1,1 0-1,-1 0 0,0 0 0,1 0 0,-1 0 1,0 0-1,1 0 0,-1 0 0,0 0 0,0 0 1,0 0-1,0 0 0,0 0 0,0 0 0,0 0 1,-1 0-1,1 0 0,0 0 0,-1 0 0,1 0 1,0 0-1,-1 0 0,0 2 0,-1-1 95,0 0-1,-1 1 0,1-1 1,-1 0-1,1 0 0,-1 0 1,0-1-1,0 1 1,1 0-1,-5 0 0,-8 4 493,-1-1 0,-29 6-1,7-5-425,22-6-3570,18-6-5018,8-4 1238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8776,'0'0'10917,"0"11"-10709,2 92 1335,0 43 5611,-2-172-6882,0-1 0,2 1 0,2 0 1,0 0-1,8-26 0,-12 50-292,1 0 0,0 0 0,0 0-1,0 0 1,0 0 0,1 0 0,-1 1 0,0-1-1,1 0 1,-1 1 0,1-1 0,0 1 0,-1-1-1,1 1 1,0 0 0,0-1 0,0 1 0,4-1-1,39-6-2646,-11 4-1691,-10-3-1776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13645,'0'0'6283,"2"14"-5808,60 747 1159,-61-733-2268,0 0 1,11 50-1,-9-69-1550,-1-26-5235,-2-13 2331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11 166 10090,'-2'8'1201,"-1"9"-625,0 0-1,2 0 1,0 1 0,1-1 0,0 0 0,1 0 0,1 0 0,1 0 0,1 0-1,7 24 1,-4-21-158,0-2 0,1 1-1,1-1 1,0 0 0,2-1-1,0 0 1,1-1 0,0 0-1,18 17 1,-27-29-379,1 0 0,0-1-1,0 1 1,1-1 0,-1 0 0,1 0-1,-1 0 1,1 0 0,0-1 0,0 0-1,0 0 1,0 0 0,0-1 0,1 0 0,-1 0-1,0 0 1,1-1 0,-1 1 0,1-1-1,-1 0 1,0-1 0,1 0 0,-1 1 0,0-2-1,1 1 1,-1-1 0,0 1 0,0-1-1,0-1 1,0 1 0,-1-1 0,1 0 0,0 0-1,-1 0 1,0 0 0,0-1 0,5-5-1,23-28 146,-2-2 1,47-75-1,36-95-3577,-69 117-1998,-5 6-4048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15375,'0'0'768,"11"80"-1024,-11-34 224,9 3-609,-7 2 417,3-2 224,5-6-64,1-5 64,1-7-64,-4-5 96,2-8-320,-6-8-1922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17296,'0'0'4789,"4"-8"-4116,-3 5-641,0 0 1,0 0 0,1 0 0,-1 0 0,1 0 0,0 1 0,0-1-1,0 0 1,0 1 0,0 0 0,0-1 0,1 1 0,-1 0-1,6-3 1,-1 2 2,1 0 0,-1 0 0,1 1 0,0 0 0,0 0-1,13-1 1,44-5-19,0 3 0,0 3 0,73 7 0,-126-3-43,-1-1-1,0 2 1,0-1-1,0 1 1,0 1-1,0 0 1,-1 1 0,1 0-1,12 8 1,-18-10 27,-1 1 0,1 0 0,-1 0 0,0 0 0,0 0 0,0 0 0,0 1 1,-1 0-1,0 0 0,0 0 0,0 0 0,-1 0 0,1 0 0,-1 1 0,0-1 1,-1 1-1,0 0 0,1-1 0,-1 11 0,0-7 163,0 0 0,-1 0 0,0-1 0,-1 1 0,0 0 0,0 0 0,-1-1 0,0 1 0,-1-1 0,0 1 0,0-1 0,0 0 0,-1 0 0,-1-1 0,1 1 0,-1-1 0,0 0 1,-1 0-1,0 0 0,0-1 0,0 0 0,-1 0 0,0-1 0,0 1 0,-8 3 0,-6 4-169,-1-2 1,0 0 0,-1-1-1,0-2 1,-1 0 0,0-1-1,0-2 1,0 0 0,0-2-1,-1 0 1,0-2 0,-27-2-1,23-7-2050,23 0-730,19 0-2034,51-4-3844,-19 4 2770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1 594 9321,'0'0'1938,"11"-8"-1074,110-73 2402,114-102 1,133-92-2929,-304 244-2713,-20 17-4373,-36 13 3315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14542,'1'-9'2546,"-1"8"-2283,6-34 1789,-6 33-1911,0 1 0,1-1-1,-1 1 1,0 0 0,0-1-1,0 1 1,0-1 0,0 1 0,0-1-1,-1 1 1,1 0 0,0-1-1,-1 1 1,1-1 0,-1 1 0,0 0-1,1 0 1,-1-1 0,0 1 0,0 0-1,0 0 1,1 0 0,-1 0-1,0 0 1,-2-1 0,0 1-78,1 0 0,-1 0 0,0 1 0,0-1 0,0 1 0,0 0 0,0 0 0,0 0 0,0 0 0,1 0 1,-1 1-1,0-1 0,0 1 0,0 0 0,0-1 0,1 2 0,-1-1 0,-2 1 0,-1 2-28,1-1 0,0 1 1,0 0-1,0 1 0,0-1 0,1 1 0,-8 10 0,3-2 64,1 0-1,0 1 0,1-1 0,1 2 1,0-1-1,-4 20 0,8-30-50,1 1-1,0 0 1,0 0-1,0 0 1,1 0 0,0 0-1,0 0 1,0 0-1,0 0 1,2 7-1,-1-10-28,0 0 0,0-1 0,0 1 0,0-1-1,0 1 1,1-1 0,-1 1 0,0-1-1,1 0 1,-1 0 0,1 1 0,-1-1-1,1 0 1,0 0 0,-1-1 0,1 1 0,0 0-1,0 0 1,0-1 0,-1 1 0,1-1-1,0 0 1,0 0 0,0 1 0,0-1 0,0 0-1,0-1 1,3 1 0,0-1 35,0 0 1,0 0-1,0 0 0,0 0 1,0-1-1,0 1 0,-1-1 1,1-1-1,-1 1 1,1-1-1,-1 1 0,0-1 1,0-1-1,0 1 0,0 0 1,-1-1-1,1 0 0,-1 0 1,0 0-1,0 0 1,-1 0-1,1-1 0,-1 1 1,0-1-1,2-6 0,1-2-69,0 0 0,-1-1 0,-1 1 0,0-1 0,-1 0 0,1-21 0,-3 42-39,0 0-1,0-1 1,1 1 0,0 0-1,0 0 1,0-1 0,1 1 0,0-1-1,1 1 1,5 11 0,-5-15-98,-1 0 1,1 0 0,0 0 0,-1 0-1,1 0 1,1-1 0,-1 0-1,0 1 1,1-1 0,-1 0-1,1-1 1,-1 1 0,1-1 0,0 1-1,0-1 1,0 0 0,0-1-1,0 1 1,0-1 0,7 0 0,-6 1-209,0-2 0,0 1 0,0-1 0,0 1 0,0-1 0,-1-1 0,1 1 0,0-1 0,-1 0 0,1 0 0,-1 0 0,1 0 0,-1-1 0,0 0 0,0 0 0,6-6 0,-3 3-463,-1-1 0,0-1 0,-1 1 0,0-1 0,0 0-1,0 0 1,-1 0 0,4-11 0,5-25-3907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66 168 3203,'0'-32'1799,"-1"-49"1849,-9 32 1587,10 49-5156,0-1 0,0 1 0,0 0 0,0 0 0,0 0 0,0 0 0,0 0 0,0-1 0,0 1 0,0 0 0,0 0 1,0 0-1,0 0 0,0-1 0,0 1 0,0 0 0,0 0 0,0 0 0,0 0 0,0 0 0,0 0 0,0-1 0,0 1 0,0 0 0,0 0 0,0 0 0,-1 0 0,1 0 0,0 0 0,0 0 0,0-1 0,0 1 0,0 0 0,0 0 0,-1 0 0,1 0 0,0 0 0,0 0 0,0 0 0,0 0 0,0 0 0,0 0 1,-1 0-1,1 0 0,0 0 0,0 0 0,0 0 0,0 0 0,-1 0 0,1 0 0,0 0 0,0 0 0,0 0 0,0 0 0,0 0 0,0 0 0,-1 0 0,1 0 0,0 0 0,0 1 0,0-1 0,0 0 0,0 0 0,0 0 0,-1 0 0,-4 16 1000,-1 20-1251,3-4 631,2 1 0,1-1-1,1 1 1,2 0 0,2-1-1,1 0 1,1 0 0,1-1-1,2 0 1,2 0 0,0-1 0,20 33-1,-12-19-1013,-28-46-1292,-9-13 918,1 0 1,1 0-1,0-1 1,-22-34-1,-1 1 1333,38 49-282,0-1-1,-1 1 1,1 0-1,0-1 1,-1 1 0,1-1-1,0 1 1,0 0-1,-1-1 1,1 1-1,0-1 1,0 1-1,0-1 1,-1 1-1,1-1 1,0 1 0,0-1-1,0 1 1,0-1-1,0 1 1,0-1-1,0 1 1,0-1-1,0 1 1,0-1-1,1 1 1,-1-1-1,0 1 1,0-1 0,0 1-1,1-1 1,-1 1-1,0 0 1,0-1-1,1 1 1,0-1-1,23-11 1417,48 1-1945,-53 9 838,15-3 78,102-20-6951,-124 22 5432,1-1-1,0 0 0,-1-1 1,0 0-1,0-1 0,0-1 0,20-14 1,-24 10 4775,-14 8 1135,-10 8-1261,6 0-4695,3 1 1355,0-1 0,1 1 0,-1 1 0,1-1-1,0 1 1,0 0 0,1 1 0,0-1 0,1 1 0,-1 0 0,2 0 0,-1 1 0,1-1 0,-4 16 0,7-23-288,0 0 0,-1-1-1,1 1 1,0 0 0,0 0 0,0-1 0,0 1-1,0 0 1,0 0 0,0 0 0,0-1 0,0 1-1,1 0 1,-1 0 0,0-1 0,0 1 0,1 0-1,-1-1 1,0 1 0,1 0 0,-1-1 0,1 1-1,-1 0 1,1-1 0,-1 1 0,1-1 0,-1 1-1,1-1 1,-1 1 0,1-1 0,0 1 0,1 0-1,0-1 19,0 0 0,0 1 0,1-1 0,-1 0 0,0 0 0,1 0 0,-1 0 0,0 0 0,0-1 0,1 1 0,2-2 0,2 0 33,1 0-1,-1-1 1,0 0 0,0-1 0,0 0 0,7-5 0,-7 2-55,0 0-1,-1 0 1,1-1-1,-2 0 1,1 0-1,6-14 1,-10 18-6,1-1 0,-1 0 1,0 0-1,0-1 0,-1 1 1,0 0-1,0-1 0,0 1 1,0 0-1,-1-1 0,0 1 0,0-1 1,-2-7-1,2 13-7,0 0-1,0 0 1,0-1-1,0 1 1,0 0-1,0 0 1,0-1-1,0 1 1,0 0-1,0 0 1,0 0 0,0-1-1,0 1 1,0 0-1,0 0 1,0 0-1,-1-1 1,1 1-1,0 0 1,0 0-1,0 0 1,0 0-1,-1-1 1,1 1 0,0 0-1,0 0 1,0 0-1,0 0 1,-1 0-1,1 0 1,0 0-1,0 0 1,-1-1-1,1 1 1,0 0-1,0 0 1,0 0 0,-1 0-1,1 0 1,0 0-1,0 0 1,-1 0-1,-8 9-95,-3 12 103,10-16 32,0 1-1,1-1 1,0 1 0,0 0-1,0-1 1,1 1 0,0 0-1,0-1 1,0 1 0,1 0-1,-1 0 1,1-1 0,1 1-1,-1-1 1,1 1 0,0-1-1,0 0 1,1 1 0,4 6-1,-2-7-41,0 0 1,-1 0-1,2 0 0,-1-1 0,0 0 0,1 0 0,0-1 0,0 0 0,0 0 0,0 0 0,1-1 0,-1 1 1,1-2-1,-1 1 0,1-1 0,8 1 0,35 1-3153,-19-8-1812,9-14-7726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216 385 10282,'0'0'1484,"3"-11"11,6-36 245,-9 44-1630,1 0 1,-1 1 0,0-1-1,0 1 1,0-1-1,-1 0 1,1 1-1,0-1 1,-1 1-1,0-1 1,0 1-1,0-1 1,0 1 0,0 0-1,0-1 1,0 1-1,-1 0 1,1 0-1,-1 0 1,0 0-1,1 0 1,-1 0 0,0 0-1,0 1 1,0-1-1,-1 1 1,1-1-1,0 1 1,0 0-1,-1 0 1,1 0-1,-1 0 1,1 0 0,-1 1-1,1-1 1,-1 1-1,0-1 1,-4 1-1,0-1-21,0 1-1,-1-1 1,1 1-1,0 0 1,0 1-1,0 0 0,-1 0 1,1 1-1,0 0 1,1 0-1,-1 0 1,-8 5-1,9-4-75,1 1 0,1 0 1,-1 0-1,0 0 0,1 1 0,0-1 0,0 1 1,0 0-1,1 0 0,-1 1 0,1-1 0,1 1 1,-1-1-1,1 1 0,0 0 0,0 0 1,0 0-1,0 9 0,2-14-12,0 1-1,0-1 1,0 0-1,0 1 1,0-1 0,1 0-1,-1 0 1,0 1-1,1-1 1,-1 0 0,1 0-1,-1 0 1,1 1-1,0-1 1,0 0 0,-1 0-1,1 0 1,0 0-1,0 0 1,0 0 0,0-1-1,0 1 1,0 0-1,0 0 1,0-1 0,0 1-1,1-1 1,-1 1-1,0-1 1,0 1 0,0-1-1,1 0 1,-1 1-1,0-1 1,1 0 0,-1 0-1,0 0 1,0 0-1,1 0 1,-1 0 0,3-1-1,4 0 27,1 0 0,-1 0 0,1-1 0,-1 0 0,14-6 0,3-4 55,-1-1 1,-1-1-1,0-1 0,-1-1 1,-1-1-1,0-1 1,-1-1-1,-2 0 0,1-2 1,-2 0-1,-1-1 1,-1 0-1,-1-2 1,0 1-1,13-36 0,-17 17 780,-13 28-122,2 14-719,0 0 1,0 0-1,0 1 1,0-1 0,0 0-1,0 1 1,0-1 0,1 0-1,-1 1 1,0-1-1,0 1 1,0 0 0,1-1-1,-1 1 1,0-1 0,0 1-1,1 0 1,-1 0-1,1 0 1,-2 0 0,-6 10-29,-1 1 1,2 0-1,-1 0 1,2 0-1,0 1 1,0 0-1,-5 21 1,1 0-24,-10 66 0,17-83-162,1 0 1,1 0 0,0 0 0,2 0 0,2 23 0,-3-37 115,1 0 0,-1 0-1,1 0 1,0 0 0,0 0 0,0-1 0,0 1-1,0 0 1,1 0 0,-1-1 0,1 1 0,0-1-1,-1 1 1,1-1 0,1 0 0,-1 1-1,0-1 1,0 0 0,1-1 0,-1 1 0,1 0-1,-1-1 1,1 1 0,0-1 0,0 0-1,0 0 1,0 0 0,0 0 0,-1 0 0,2-1-1,-1 1 1,0-1 0,0 0 0,0 0 0,0 0-1,4-1 1,13-5-4499,-3-12-3005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79 193 0,'0'0'3876,"5"-8"-1522,35-48 738,-25 37-126,-1-1 0,22-38 0,-35 57-2769,-1 0-1,1 0 1,-1 0-1,1 0 1,-1 0 0,1 0-1,-1 0 1,0-1 0,0 1-1,0 0 1,0 0-1,1 0 1,-1 0 0,-1-1-1,1 1 1,0 0 0,0 0-1,0 0 1,-1 0-1,1-2 1,-1 3-102,0-1-1,1 1 1,-1-1-1,1 1 1,-1-1 0,0 1-1,0-1 1,1 1-1,-1-1 1,0 1 0,0 0-1,1 0 1,-1-1-1,0 1 1,0 0 0,0 0-1,1 0 1,-1 0-1,0 0 1,0 0-1,-1 0 1,-2 0-57,-1 1 0,0 0-1,1 0 1,-1 0 0,1 0-1,-1 1 1,1 0 0,0 0 0,-5 3-1,0 1-46,-1 0 0,1 1 0,0 0 0,0 1 0,1 0 0,0 0 0,0 1 0,1 0 0,1 1-1,-1-1 1,1 1 0,1 0 0,0 1 0,0-1 0,1 1 0,-4 16 0,8-26 5,-1 0 0,1 0 1,0 0-1,0 1 0,0-1 0,0 0 1,0 0-1,0 0 0,0 0 1,0 0-1,0 0 0,0 0 1,1 0-1,-1 0 0,0 0 1,1 0-1,-1 0 0,0-1 0,1 1 1,0 0-1,-1 0 0,1 0 1,-1 0-1,1-1 0,0 1 1,0 0-1,-1 0 0,1-1 1,0 1-1,1 0 0,0-1 15,0 1 0,1-1-1,-1 0 1,0 1 0,0-1-1,1 0 1,-1 0 0,0-1-1,1 1 1,-1 0-1,0-1 1,4-1 0,6-2 43,-1-1 0,-1 0-1,1 0 1,11-9 0,-2-2-22,-2 0 0,26-29 0,-11 11-16,-35 81-934,1-45 819,1 1 0,-1-1 0,1 1 0,0-1 0,0 1 0,0-1 0,1 1 0,-1-1 0,0 1 0,1-1 0,0 1 0,-1-1 0,1 0 1,0 1-1,1-1 0,-1 0 0,0 0 0,0 1 0,1-1 0,-1 0 0,5 3 0,-4-4-97,1 0 0,-1 0 0,1 0 0,-1-1 0,1 1 1,0-1-1,-1 1 0,1-1 0,0 0 0,-1 0 0,1 0 1,0 0-1,0-1 0,-1 1 0,1-1 0,-1 0 0,1 1 0,0-1 1,-1 0-1,0-1 0,4-1 0,4-3-1115,0 0 1,0 0-1,-1-1 1,0-1-1,10-10 1,15-17-4061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13004,'0'0'5696,"-5"11"-4847,1 0-880,-19 48 720,-27 111 1,46-153-615,1 0 1,0 0-1,2-1 0,0 1 1,0 0-1,2 0 0,0 0 1,1 0-1,1 0 1,0 0-1,1-1 0,10 25 1,-14-39-65,1-1 0,-1 1 0,1 0 1,0-1-1,0 1 0,0-1 1,0 1-1,0-1 0,0 1 0,0-1 1,0 0-1,1 0 0,2 3 0,-4-5 4,0 1 0,1 0 1,-1 0-1,1-1 0,-1 1 0,0 0 0,1-1 0,-1 1 0,0 0 0,1-1 0,-1 1 0,0-1 0,0 1 0,1 0 0,-1-1 0,0 1 0,0-1 0,0 1 1,1-1-1,-1 1 0,0-1 0,0 1 0,0 0 0,0-1 0,0 1 0,0-1 0,0 1 0,0-1 0,0 1 0,-1-1 0,2-7 53,-2 0-1,1 0 0,-1 0 0,-4-16 1,0 8 41,0 0 0,-1 1 0,-1-1 0,0 1 1,-1 0-1,-1 1 0,0 0 0,-1 0 0,0 1 1,-21-20-1,79 33 425,122 10-4650,-57-8-5878,-78-2 4464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 1409,'0'0'22080,"-10"1"-21327,5 0-640,-1 1 0,1-1 0,-1 1 0,1 0 0,0 0 0,-1 1 1,1 0-1,0 0 0,1 0 0,-1 0 0,0 1 0,1-1 0,0 1 0,0 1 1,0-1-1,0 0 0,1 1 0,0 0 0,0 0 0,0 0 0,0 0 1,1 0-1,0 0 0,0 1 0,-2 6 0,4-11-98,-1 1 1,1-1-1,-1 1 1,1-1-1,-1 1 1,1-1-1,0 1 1,0-1-1,-1 1 0,1-1 1,0 1-1,1-1 1,-1 1-1,0-1 1,0 1-1,1-1 0,-1 1 1,1-1-1,-1 1 1,1-1-1,-1 1 1,1-1-1,0 0 1,0 0-1,0 1 0,0-1 1,0 0-1,0 0 1,0 0-1,0 0 1,0 0-1,0 0 0,1 0 1,-1 0-1,0-1 1,1 1-1,-1 0 1,1-1-1,-1 1 1,1-1-1,-1 1 0,1-1 1,-1 0-1,1 0 1,-1 0-1,1 0 1,-1 0-1,1 0 0,-1 0 1,1 0-1,-1 0 1,1-1-1,1 0 1,7 0 56,-1-2 0,1 1 1,-1-1-1,1-1 0,-1 1 1,18-11-1,-15 5-48,1 0 1,-1 0-1,0-1 0,10-13 0,-18 20-22,0-2-1,-1 1 1,1 0-1,-1-1 1,0 0-1,0 0 1,-1 0 0,0 0-1,1 0 1,-2 0-1,1-1 1,0 1-1,-1 0 1,1-8-1,-2 13-5,0 0 0,0-1-1,0 1 1,0 0 0,0 0 0,0 0 0,0 0-1,0 0 1,0-1 0,0 1 0,0 0-1,0 0 1,0 0 0,0 0 0,0 0-1,0-1 1,0 1 0,0 0 0,-1 0 0,1 0-1,0 0 1,0 0 0,0-1 0,0 1-1,0 0 1,0 0 0,0 0 0,0 0 0,0 0-1,-1 0 1,1 0 0,0 0 0,0-1-1,0 1 1,0 0 0,0 0 0,0 0 0,-1 0-1,1 0 1,0 0 0,0 0 0,0 0-1,0 0 1,-1 0 0,1 0 0,0 0-1,0 0 1,0 0 0,0 0 0,0 0 0,-1 0-1,1 0 1,0 0 0,-10 8-203,-7 11 23,14-13 170,0 1 0,0-1 0,1 1 0,0 0 0,0 0-1,0 0 1,1 0 0,0 0 0,1 1 0,-1-1 0,2 0 0,-1 0 0,3 14 0,-2-17-223,0 0 1,0 0-1,0 1 1,1-1 0,0 0-1,0 0 1,0-1-1,1 1 1,-1 0-1,1-1 1,0 1-1,0-1 1,0 0-1,0 0 1,0 0-1,1 0 1,-1-1-1,1 1 1,0-1 0,0 0-1,0 0 1,0 0-1,5 1 1,26 4-5284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8136,'-1'0'249,"0"0"1,-1 0-1,1-1 0,0 1 1,-1 0-1,1 0 1,-1 0-1,1 1 1,0-1-1,-1 0 0,1 0 1,-1 1-1,1-1 1,0 1-1,0-1 1,-1 1-1,1 0 1,0-1-1,0 1 0,0 0 1,-2 1-1,1 1-102,0-1-1,0 0 1,1 1-1,-1-1 1,1 1-1,0 0 1,0-1-1,0 1 1,0 0 0,-1 3-1,0 9-255,0 1 0,1-1 0,1 21 0,0-23 556,76 1058 3429,-50-810-3059,-15 467 0,-27-509-748,0 25 251,-4 8 215,0 33 212,22 884 1137,-5-1114-1863,-3 0 1,-17 80-1,11-81 0,4 0 1,-4 83-1,14-85-32,3 0 1,16 78-1,23 236-208,-19 18 177,-22-329 142,-6 82 1,0-26-607,6-121-1821,-3-41-3070,0 17 715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204 3812,'-1'-3'132,"1"0"0,0 0 0,-1 0 0,0 0 0,0 0 0,0 0 0,0 0 0,0 1 0,0-1 0,-1 0 0,1 1 0,-1-1 0,0 1 0,1 0 0,-1-1 0,0 1 0,-1 0 0,1 0 0,0 0 0,-1 1 0,1-1 0,-1 0 0,1 1 0,-1 0 0,0-1 0,-3 0 0,-11-4 718,0 1 0,-1 0 0,-25-3 0,-6-2-544,-29-16 727,48 15-301,0 1 0,-1 1 0,0 2 0,-45-5 0,-2 7-83,-151 8-1,206 1-612,0 1 0,0 1 0,0 0 0,0 2 0,1 1 0,1 1 0,-1 0 0,2 2 0,-1 0 0,-29 25 0,20-12-49,1 2 1,1 0-1,2 2 1,0 0-1,-36 58 0,42-50-2,1 1 0,2 1 0,1 0 0,3 1-1,1 0 1,2 1 0,1 1 0,3 0 0,1-1 0,2 2-1,2-1 1,8 75 0,-2-89 16,1 1-1,1-1 1,2-1-1,0 0 1,2 0 0,1-1-1,2 0 1,0-1 0,1 0-1,2-2 1,0 0 0,21 21-1,-13-17-11,2-1-1,0-1 0,2-2 1,0 0-1,2-3 1,0 0-1,1-2 0,68 28 1,-73-38 12,-1 0 0,2-1-1,-1-2 1,0-1 0,1-1 0,0-1 0,0-2 0,55-5 0,-47-1 14,-1-1 0,0-2 1,-1-2-1,0 0 0,0-3 1,47-25-1,-41 16 7,-1-3 1,-1 0-1,-1-3 1,-1-1-1,-2-2 1,-1-1-1,-2-1 0,-1-2 1,-2-1-1,-1-1 1,25-50-1,-20 25 4,-4-1-1,-2-2 1,-3-1 0,-2-1-1,-4 0 1,-3-2 0,-3 1-1,-3-2 1,-2-118-1,-6 175-15,-1 0 0,-1 0 0,0 1 0,-1-1 0,0 1 0,-1 0 0,-1 0 0,0 0 0,-1 1 0,0-1 0,-8-11 0,8 16-5,0 1 0,0 0 0,0 0 0,-1 0 0,0 1 0,0-1-1,-1 2 1,0-1 0,0 1 0,0 1 0,0-1 0,-1 1 0,0 1 0,0-1 0,0 2-1,-18-4 1,9 3-112,0 2 0,0 0-1,0 1 1,0 1-1,0 0 1,-31 8 0,0 4-1081,-50 20 1,11-2-1399,-17-2-1829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1212 286 6822,'0'0'294,"-7"-7"192,-1 0-305,1-1-1,-1 0 1,2-1 0,-1 0 0,1 0-1,-7-14 1,8 14 1,0 1 0,-1-1 0,0 1 0,-1 0 0,1 1 0,-1 0 0,-1 0 0,1 0 0,-1 1 0,0 0 0,-1 1 0,-17-9 0,-13-4 557,-70-23-1,71 28-289,18 5-341,-1 2 0,1 1 0,-1 0 0,0 2 0,0 0-1,-39 1 1,45 3-104,0 1 1,0 0-1,0 1 0,1 0 0,-1 2 0,1-1 0,0 2 0,0 0 1,1 1-1,-20 12 0,-55 41 145,-82 74 1,144-111-149,2 1 1,1 1 0,1 1-1,1 1 1,1 1-1,1 1 1,-14 32-1,25-45 31,0-1 0,2 1 0,0 0 0,1 0 0,0 1 0,2 0 0,0 0 0,0 0 0,2 0-1,0 0 1,1 0 0,1 0 0,1 0 0,0 0 0,9 33 0,-7-39-26,0 1 0,1-1 0,1 0 0,0-1 0,1 1 1,0-1-1,0 0 0,1-1 0,0 0 0,1 0 0,13 11 0,-9-11 8,1 1 0,1-2 0,0 0 0,0-1-1,0 0 1,1-1 0,23 5 0,16-1 24,0-2 0,0-3 0,110-4 0,-153-1-38,63-4 0,1-3 0,-1-4 0,-1-2 0,118-39 0,-93 18 0,-3-4 0,170-94 0,-127 42-17,-121 77 15,-1-2 1,0 0-1,-1-1 1,-1 0-1,18-25 1,-28 34 9,-2 1 0,1-1 1,-1 1-1,0-1 0,-1 0 1,1 0-1,-1 0 0,-1-1 1,1 1-1,-1 0 1,-1-1-1,1 1 0,-1-1 1,-1 1-1,1 0 0,-1-1 1,0 1-1,-1 0 0,0-1 1,0 1-1,-1 0 0,1 0 1,-2 1-1,1-1 1,-1 1-1,-8-12 0,-2-2 35,-2 1-1,0 1 1,-1 1-1,-1 0 1,-1 1-1,0 1 1,-22-13-1,4 5-5,-2 3-1,-1 1 0,0 2 0,-1 1 0,-1 2 1,0 3-1,0 1 0,-1 2 0,-67-4 0,46 9-473,0 2-1,0 4 1,1 2-1,-1 4 1,-117 30-1,72-8-2082,6-3-1596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 321 7207,'0'0'155,"-4"-11"96,-54-128 1137,55 130-1291,-1 1 0,0 1 0,-1-1 0,1 0 0,-2 1 0,1 0 0,-1 0 0,0 1 0,0-1 0,-1 1 0,1 1 0,-14-9 0,10 9 115,-1 0-1,1 0 1,-1 1 0,0 1 0,0 0 0,-1 0-1,1 1 1,-1 1 0,-14-1 0,-311 2 1154,319 1-1338,0 1-1,1 1 0,-1 0 1,1 1-1,0 1 0,0 1 0,0 0 1,1 1-1,0 1 0,0 1 1,1 0-1,0 1 0,1 0 1,0 1-1,1 1 0,0 0 1,0 1-1,-20 28 0,13-11-35,2 0-1,1 2 1,1 0-1,1 0 1,2 2 0,2 0-1,1 0 1,-9 53-1,9-30 14,-33 208-15,35-197 40,3 132-1,6-185-25,1 0 0,0-1 0,1 1 0,1 0 0,0-1 0,1 0 0,0 0 0,2 0 0,-1-1 0,1 0 0,1 0 0,1-1 0,-1 0 0,2 0 0,0-1 0,0 0 0,17 13 0,-11-11 0,1-1 0,0-2 1,1 1-1,0-2 0,0 0 1,1-2-1,0 0 0,1-1 1,-1 0-1,1-2 0,0 0 1,28 0-1,4-3 11,0-2-1,0-3 1,0-1 0,0-3-1,-1-3 1,-1-1 0,81-32-1,-64 16 6,-2-2 0,-1-3-1,-2-3 1,-2-2-1,58-49 1,-94 68-7,-1-1 1,-1-2-1,0 0 1,-2-1-1,-1-2 1,-1 0-1,-1 0 1,-1-2-1,-2 0 1,0 0-1,-2-2 1,-1 1-1,-1-2 1,-2 1-1,-1-1 1,6-56-1,-10 49 13,-1 0 0,-3-1-1,0 1 1,-3-1 0,-1 1 0,-2 0-1,-14-47 1,15 66 14,-1 0 1,-1 0-1,0 1 0,-2 0 1,0 1-1,0 0 0,-2 0 1,0 1-1,0 1 0,-2 0 1,1 0-1,-2 2 0,0 0 1,0 0-1,-1 1 1,-21-9-1,11 8 14,0 1 0,-1 2 0,0 1 1,0 1-1,-1 1 0,0 1 0,0 2 0,-1 1 1,1 1-1,-1 1 0,-49 8 0,25 1-459,1 2-1,0 2 0,1 3 1,0 2-1,-60 30 1,34-10-1891,22-12-992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6790,'0'0'8456,"7"9"-7495,29 34-318,2-2 0,2-1 0,1-2 0,81 57 0,55 49-613,-152-121 252,-1 2 0,-1 1 0,-1 0 0,29 47 0,-51-73-294,16 24 430,-15-23-525,-1 0 1,1 0 0,-1 0 0,1 0-1,-1 0 1,1 0 0,0-1-1,0 1 1,0 0 0,-1 0 0,1-1-1,0 1 1,0-1 0,0 1-1,0-1 1,0 1 0,0-1 0,0 1-1,0-1 1,0 0 0,0 0-1,1 1 1,-1-5-3134,-1-11-1549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998 408 8200,'0'0'-769,"-9"-7"865,-18-17 686,-44-50 0,66 69-680,0-1 0,-1 1-1,0 1 1,1-1-1,-2 1 1,1 0 0,0 0-1,-1 1 1,0 0-1,0 0 1,0 0 0,-8-1-1,1 1-28,1 1-1,-1 0 0,1 1 1,-1 1-1,1 0 0,-16 3 1,-14 4 0,1 2 0,0 2 0,-45 19 0,52-18 75,0 2 1,2 2 0,0 1-1,0 1 1,2 2-1,1 1 1,-53 48 0,66-53-104,2 1 1,0 1-1,1 0 1,0 1-1,2 0 1,0 1-1,2 1 1,0 0-1,1 0 0,1 0 1,1 1-1,1 1 1,-6 43-1,10-49-49,1 0 0,0 1-1,1-1 1,1 0-1,1 0 1,0 0-1,2 0 1,-1 0 0,13 29-1,-12-35-4,2-1 0,-1 0 0,1-1 1,1 1-1,0-1 0,0 0 0,1-1 0,0 0 0,0 0 0,1-1 0,0 0 0,0 0 0,1-1 0,-1 0 0,22 8 0,-4-4 22,1-1 0,0-2 0,1 0 0,-1-2 0,1-2 0,35 1 0,-2-4-10,114-14 0,-119 4 15,-1-2 0,0-3 0,-1-2 0,-1-3 0,-1-2 0,69-39-1,-59 25 70,-3-3 0,0-3 0,-3-2 0,84-85 0,-120 108 43,-1-2 0,-2 0 0,0-1-1,-2-1 1,0 0 0,-2-1 0,-1-1 0,-1 0 0,-1-1-1,7-29 1,-15 45-103,0-1-1,-1 0 0,0 0 1,-1 0-1,0 0 0,-1 0 1,-1 0-1,0 0 1,-1 0-1,0 0 0,-1 0 1,-1 0-1,0 1 0,0 0 1,-1 0-1,-1 0 0,0 0 1,0 1-1,-1 0 1,-1 0-1,0 1 0,0 0 1,-1 0-1,-19-15 0,10 11-38,-1 2 0,0 0 0,-1 1-1,0 2 1,-1 0 0,0 1-1,0 0 1,-1 2 0,0 1-1,-38-5 1,8 5-404,-1 3 0,1 1 0,-78 10 0,-140 43-2985,233-43 2596,-121 29-4075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33 9257,'0'0'14195,"-10"-7"-13288,10 7-898,-3-3 40,-1 0 0,1 1 1,-1 0-1,1 0 0,-1 0 0,0 0 0,0 0 0,1 1 0,-1-1 0,0 1 0,-1 0 0,1 0 0,0 1 0,0-1 1,0 1-1,0 0 0,-1 0 0,1 0 0,0 1 0,0 0 0,-5 1 0,-33 11 757,-69 32-1,99-39-775,-1 1 0,1 0 0,0 1 0,0 0 0,1 0 0,0 2 0,1-1 0,0 1 0,-12 16 0,21-24-34,-1 0 1,0 0-1,1 0 0,-1 0 0,1 0 0,0 0 0,0 1 0,0-1 0,0 0 1,0 1-1,1-1 0,-1 1 0,0-1 0,1 1 0,0-1 0,0 1 1,0-1-1,0 1 0,0-1 0,0 1 0,1-1 0,-1 1 0,1-1 1,0 1-1,0-1 0,-1 0 0,3 4 0,0-3-120,0 0-1,0-1 0,0 1 1,0-1-1,1 1 1,-1-1-1,1 0 0,-1-1 1,1 1-1,0-1 1,0 1-1,-1-1 0,1 0 1,0 0-1,0-1 1,6 1-1,82 4-5054,-31-7-1205,-6-5-2702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13325,'0'0'10740,"-11"-7"-10264,-39-19-311,47 25-158,0 1 1,-1-1-1,1 1 0,0 0 1,0 0-1,0 0 0,0 1 1,-1-1-1,1 1 0,0 0 0,0 0 1,0 0-1,0 0 0,0 0 1,0 0-1,1 1 0,-1 0 1,0-1-1,1 1 0,-1 0 1,1 0-1,-1 1 0,1-1 0,0 0 1,-2 4-1,-4 2 75,2-4-6,1 1 0,0 0 0,1 0-1,-1 1 1,1-1 0,0 1-1,0 0 1,1 0 0,0 1 0,0-1-1,0 1 1,1-1 0,0 1 0,0 0-1,-1 8 1,3-13-63,0-1 1,0 1-1,1-1 0,-1 0 0,0 1 0,0-1 1,1 0-1,-1 1 0,1-1 0,-1 0 0,1 0 0,0 1 1,0-1-1,-1 0 0,1 0 0,0 0 0,0 0 1,0 0-1,0 0 0,0 0 0,0 0 0,0 0 1,0-1-1,1 1 0,-1 0 0,0-1 0,0 1 1,1-1-1,-1 1 0,0-1 0,1 0 0,-1 1 1,0-1-1,1 0 0,1 0 0,56 1 167,-56-1-162,25-5-26,-1 0 1,0-2-1,0-1 1,-1-1-1,0-2 1,40-21-1,23-9-25,-63 36 124,-25 5-82,-1 1 1,1-1-1,-1 0 0,1 0 0,-1 1 0,1-1 1,0 0-1,-1 1 0,1-1 0,-1 0 0,1 1 1,-1-1-1,0 1 0,1-1 0,-1 1 0,1-1 1,-1 1-1,0-1 0,1 1 0,-1 0 0,0-1 1,0 1-1,1 0 0,-1 5 56,1-1 1,-1 0-1,0 0 1,-1 0-1,1 1 0,-1-1 1,-1 5-1,-2 12 77,4-21-130,0 0 0,0 0-1,0 0 1,0 0-1,0 0 1,0 1 0,0-1-1,0 0 1,0 0 0,1 0-1,-1 0 1,1 0 0,-1 0-1,0 0 1,1 0 0,0 0-1,-1 0 1,1 0-1,0 0 1,-1 0 0,1-1-1,0 1 1,0 0 0,0 0-1,1 0 1,0 0 4,1 1 0,0-1 0,-1 0 0,1 0 1,0-1-1,0 1 0,0-1 0,0 1 0,5-1 0,6 0-16,0-1 0,0-1 1,18-4-1,39-13-883,-51 12 378,-1 1-1,1 1 0,1 1 0,37-2 0,-58 6 500,1 0-1,-1 0 1,1 0 0,-1 0-1,1 1 1,-1-1-1,0 0 1,1 0-1,-1 0 1,1 1-1,-1-1 1,0 0-1,1 1 1,-1-1-1,1 0 1,-1 1-1,0-1 1,0 0-1,1 1 1,-1-1-1,0 1 1,0-1-1,1 0 1,-1 1-1,0-1 1,0 1-1,0-1 1,0 1-1,0-1 1,1 2-1,-1-2-20,0 1 0,0 0 0,0-1-1,0 1 1,1 0 0,-1-1 0,0 1 0,0 0-1,1-1 1,-1 1 0,1 0 0,-1-1-1,0 1 1,1-1 0,-1 1 0,1-1-1,-1 1 1,1-1 0,0 1 0,-1-1 0,1 0-1,-1 1 1,1-1 0,0 0 0,-1 0-1,1 1 1,0-1 0,-1 0 0,1 0-1,0 0 1,0 0 0,1 0 0,5 1-990,1-1 1,-1-1-1,1 1 0,0-1 1,-1-1-1,15-4 1,10-7-4558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11627,'0'0'9849,"-10"8"-8076,8-7-1718,-3 2 108,0 1 0,1 0-1,0 0 1,-1 0 0,1 0-1,1 1 1,-1-1 0,1 1 0,-1 0-1,1 0 1,1 0 0,-1 1-1,1-1 1,0 1 0,0-1-1,1 1 1,-2 6 0,2 21-420,0 1 0,3 0 0,0 0 0,14 59 0,-8-50 604,-2 1-1,1 45 0,-7-88 359,0-14 1211,-2-59-1174,2-66-776,1 119-230,1 1 0,1-1 0,1 1 0,0 0 1,8-20-1,-10 33 238,1 0 1,0 0-1,0 0 1,1 1-1,0-1 0,-1 1 1,1 0-1,1 0 1,-1 0-1,0 0 1,1 1-1,0 0 0,0 0 1,0 0-1,0 1 1,0-1-1,1 1 1,-1 1-1,1-1 0,-1 1 1,1 0-1,0 0 1,-1 0-1,1 1 1,9 0-1,-3 0-245,1 0-1,0 1 0,0 1 1,-1 0-1,1 1 1,-1 0-1,0 1 1,0 0-1,0 1 1,17 9-1,-27-13 236,-1 0-1,1 0 1,0 0-1,-1 0 0,1 1 1,-1-1-1,1 1 0,-1-1 1,0 1-1,1-1 1,-1 1-1,0 0 0,1 2 1,-2-3 46,1 0 1,-1 0 0,0 0-1,0 0 1,0 0-1,0 0 1,0 0-1,0 0 1,0 0 0,0 0-1,0-1 1,0 1-1,-1 0 1,1 0 0,0 0-1,-1 0 1,1 0-1,-1 0 1,1 0-1,-1 0 1,-2 2 128,1 0 0,-1 0 0,0-1 0,0 0 0,0 1 0,0-1 0,-1 0 0,1 0 0,-1-1 0,1 1 0,-6 1 0,-12 3 285,1-1 1,-1 0-1,0-2 0,0 0 1,0-2-1,0 0 1,-43-4-1,64 3-490,-1 0 1,0 0-1,1 0 1,-1 0-1,0 0 1,1 0-1,-1 0 0,1-1 1,-1 1-1,0 0 1,1 0-1,-1 0 1,0-1-1,1 1 0,-1 0 1,1 0-1,-1-1 1,1 1-1,-1-1 0,1 1 1,-1 0-1,1-1 1,-1 1-1,1-1 1,0 1-1,-1-2 0,11-9-2999,29-6-3107,-6 8-84,4 0-2579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35 4805,'0'0'20947,"-8"0"-20824,4 1-111,0-1 1,0 1-1,0 0 0,0 0 0,1 0 1,-1 0-1,1 1 0,-1 0 0,1-1 0,-1 1 1,1 0-1,0 1 0,0-1 0,0 1 1,0-1-1,0 1 0,1 0 0,-1 0 0,1 0 1,0 0-1,0 0 0,0 1 0,0-1 1,0 1-1,1-1 0,0 1 0,-1 0 0,1-1 1,1 1-1,-2 7 0,2-10-3,1 0 0,-1 0 0,0 0 0,1 1 0,-1-1-1,1 0 1,-1 0 0,1 0 0,0 0 0,-1 0 0,1 0 0,0 0-1,0 0 1,0-1 0,0 1 0,0 0 0,0 0 0,0-1 0,0 1 0,0 0-1,0-1 1,0 1 0,0-1 0,0 1 0,0-1 0,0 0 0,1 0 0,-1 1-1,0-1 1,2 0 0,44 3 42,-39-3-62,13 0 66,0 0 0,0-1 1,0-1-1,0-1 0,0-1 0,0-1 0,-1 0 0,26-11 1,-54 8 3415,-10-32-3238,10-16-222,11 55-51,0 0 0,0 1 0,0-1 0,0 1 0,1-1 1,-1 1-1,0 0 0,0 0 0,6 1 0,-4-1-100,7 1-348,0 0 0,0 1 0,0 1-1,21 7 1,6 1-2955,0-5-3902,-15-6-3134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14 100 10154,'0'0'14867,"11"0"-14002,-2 0-740,-1 0 0,0 0 0,0-1 0,0 0 0,0-1 0,0 0 0,0 0 0,-1-1 0,1 0 1,-1 0-1,1 0 0,-1-1 0,11-8 0,-14 9-100,0 0 0,-1 0 0,1-1-1,-1 1 1,0-1 0,0 0 0,0 1 0,-1-1 0,4-7 0,-6 11-22,0-1 0,1 1 0,-1-1 0,0 1 0,0-1 0,0 0 0,0 1 0,0-1 0,0 1 0,0-1 0,0 1 0,0-1 0,0 0 0,0 1 0,0-1 0,0 1 0,0-1 0,-1 0 0,1 1 0,0-1 0,0 1 0,-1-1 0,1 1 0,0-1 0,-1 1 0,1-1 0,-1 1 0,0-1 0,0 0-3,-1 0-1,0 0 0,0 1 0,0-1 0,0 1 1,0-1-1,0 1 0,0 0 0,0-1 1,0 1-1,0 0 0,0 0 0,-3 1 0,-2 0 5,-1 1-1,1 0 0,0 1 1,0-1-1,0 1 0,0 0 1,1 1-1,-1 0 0,1 0 1,0 0-1,0 1 0,0 0 0,1 0 1,0 0-1,-8 11 0,9-12 12,0 1 0,1-1 1,0 1-1,0 0 0,0 0 0,0 0 0,1 0 0,0 1 0,0-1 0,0 0 0,1 1 0,-1 0 0,1-1 0,1 1 0,-1 0 0,1-1 1,0 1-1,0 0 0,1-1 0,0 1 0,2 8 0,-2-12-6,1 1 0,-1-1 0,1 1 0,0-1 0,0 0-1,0 0 1,0 0 0,0 0 0,1 0 0,-1 0 0,0-1 0,1 1 0,-1-1 0,1 1 0,0-1 0,0 0 0,-1 0 0,1-1 0,0 1 0,0 0 0,4 0-1,69 3-431,-62-5 100,54-3-3118,-22-8-3197,12-12-10311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11531,'0'0'5173,"9"-8"-2910,1-1-1891,-1 1 0,1 0-1,1 1 1,0 0-1,0 1 1,0 0 0,1 0-1,0 2 1,0-1 0,0 2-1,0-1 1,25-2 0,-36 6-371,0 0 0,0 0 1,0 0-1,-1 0 1,1 0-1,0 0 0,0 0 1,0 0-1,0 1 1,0-1-1,0 0 0,-1 1 1,1-1-1,0 0 1,0 1-1,-1-1 1,1 1-1,0-1 0,0 1 1,-1 0-1,1-1 1,-1 1-1,1 0 0,0-1 1,-1 1-1,1 0 1,0 1-1,0 28 173,-20 28 440,10-40-394,6-12-105,-1 1-1,1-1 1,0 0 0,1 1-1,0 0 1,0 0 0,0 0-1,1 0 1,0 0 0,0 0-1,1 9 1,1-15-79,-1 0 0,1 0 0,0 0 0,0 0 0,0 0 0,1 0 0,-1 0 0,0 0 0,0 0 0,0 0 0,1-1 0,-1 1 0,0 0 0,1-1 0,-1 1 0,1-1 0,-1 0 0,0 1 0,1-1 0,-1 0 0,1 0 0,-1 0-1,1 0 1,-1 0 0,1 0 0,-1 0 0,1-1 0,1 0 0,46-8 661,-37 5-647,-1-1-1,0 0 1,0 0-1,0-2 1,-1 1-1,0-1 1,0-1-1,11-11 1,-16 15-17,0-1 1,-1 0 0,0 0-1,0-1 1,0 1 0,-1-1-1,0 1 1,0-1 0,0 0 0,-1 0-1,1-1 1,-2 1 0,1 0-1,-1-1 1,0 1 0,0-1-1,0-8 1,-2 13-20,0 0 1,1-1-1,-1 1 1,0 0-1,0 0 0,0 0 1,-1 0-1,1 0 0,0 0 1,-1 0-1,0 0 0,1 0 1,-1 0-1,0 1 1,0-1-1,0 1 0,0-1 1,0 1-1,0 0 0,0 0 1,0 0-1,0 0 0,-1 0 1,-3 0-1,5 0-9,-1 0 0,1 1 0,0 0 0,0-1-1,0 1 1,-1 0 0,1-1 0,0 1 0,0 0 0,-1 0-1,1 0 1,0 0 0,0 0 0,-1 0 0,1 1 0,0-1-1,0 0 1,0 1 0,-1-1 0,1 1 0,0-1 0,0 1 0,0-1-1,0 1 1,0 0 0,0 0 0,0-1 0,0 1 0,0 0-1,0 0 1,0 0 0,1 0 0,-1 0 0,0 0 0,1 0 0,-1 0-1,1 0 1,-1 1 0,1-1 0,-1 0 0,1 0 0,0 0-1,-1 1 1,1-1 0,0 2 0,1-2-10,-1 0-1,1 0 1,-1 0 0,1 0 0,0 0-1,-1 0 1,1 0 0,0-1 0,0 1-1,-1 0 1,1 0 0,0-1-1,0 1 1,0 0 0,0-1 0,0 1-1,0-1 1,0 0 0,0 1 0,0-1-1,1 0 1,-1 1 0,0-1-1,0 0 1,0 0 0,0 0 0,0 0-1,0 0 1,2 0 0,44 0-677,-36-1 246,-6 2-423,0-1 0,1-1 1,-1 1-1,0-1 0,0 0 0,0 0 0,8-3 1,5-5-6947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9545,'0'0'14499,"-2"10"-13784,0 3-442,1 1 0,0-1 0,1 0 0,1 0 0,0 1 0,4 21 0,-4-31-250,0 0 0,0 0-1,0 0 1,0 0 0,1 0 0,0-1 0,-1 1-1,1 0 1,1-1 0,-1 1 0,0-1 0,1 0-1,0 0 1,0 0 0,0 0 0,0 0 0,0 0-1,0-1 1,1 0 0,-1 0 0,1 0 0,0 0-1,-1 0 1,1-1 0,0 1 0,0-1-1,0 0 1,0 0 0,6 0 0,-5-1 7,0 0-1,0 0 1,0-1 0,0 1 0,0-1-1,0 0 1,0-1 0,-1 1 0,1-1-1,0 0 1,-1 0 0,1 0 0,-1-1-1,1 0 1,-1 1 0,0-1 0,0-1-1,-1 1 1,1-1 0,-1 1-1,0-1 1,0 0 0,0 0 0,5-9-1,-4 4 57,0 1-1,-1-1 0,0 0 1,0 0-1,-1 0 0,0 0 1,0 0-1,-1 0 0,-1-1 1,1 1-1,-1 0 0,-1-1 0,-1-8 1,1 15-87,0 0 1,1 0 0,-1 0-1,0 1 1,-1-1 0,1 0-1,0 1 1,-1-1 0,0 1-1,1-1 1,-1 1-1,0 0 1,0 0 0,0 0-1,-1 0 1,1 0 0,0 0-1,-1 1 1,1-1 0,-1 1-1,0-1 1,1 1 0,-1 0-1,0 0 1,0 1-1,1-1 1,-1 0 0,0 1-1,-5-1 1,6 3-21,7 2 6,7 1 3,3-2-4979,1-1-4474,-11-2 1927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9289,'0'0'14638,"-3"53"-14254,3-25-96,0 1-160,0-3-64,0-4-96,3-3-896,8-8-834,0-8-416,1-3-897,-1-12-2915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2018,'0'0'19656,"0"7"-18562,2 64-659,3-1 0,2 0 0,27 105 1,-21-148-373,-5-24 74,-1-18 58,1-46 56,-8 47-193,2 0 1,0 0-1,0 0 0,9-24 0,-10 34-16,1 0 0,0 0 0,0 1 0,1-1 0,-1 0 0,1 1 0,0-1 0,0 1 0,0 0 0,0 0 0,0 0 0,1 0 0,-1 1 0,1-1 0,0 1 0,0 0 0,0 0 0,0 1 0,7-3 0,8-2-3,-1 0 1,0-1-1,0-1 0,0 0 0,-1-2 0,17-12 1,-28 18-19,-1 0 0,0-1 0,0 1 0,-1-1 0,1 0 0,-1 0 0,0-1 0,0 0 0,-1 1 0,1-1 0,-1 0 0,-1 0 0,1-1 0,-1 1 0,0-1 0,-1 1 0,1-1 0,-1 1 0,-1-1 0,1-12 0,-1 17-8,0-1 0,-1 1 0,1 0 0,0 0 1,-1 0-1,0 0 0,1 0 0,-1 0 0,0 0 1,0 0-1,0 1 0,0-1 0,0 0 1,0 0-1,-1 1 0,1-1 0,-1 1 0,1-1 1,-1 1-1,1-1 0,-1 1 0,0 0 0,0 0 1,0 0-1,1 0 0,-1 0 0,0 0 0,0 1 1,0-1-1,0 1 0,0-1 0,-1 1 1,1 0-1,0 0 0,0 0 0,-3 0 0,0 0-17,-1 0-1,1 1 0,0 0 0,-1-1 0,1 2 1,0-1-1,0 1 0,0 0 0,0 0 0,0 0 1,1 0-1,-1 1 0,-7 6 0,3 0-3,0 1 0,0 0 0,1 0 0,1 1 0,0 0 0,0 1 0,-6 15 0,9-18 28,0 0-1,1 0 0,0 1 1,1-1-1,0 0 1,0 1-1,1 0 1,1-1-1,-1 1 0,3 16 1,-2-24-17,1 1 1,0-1-1,0 1 0,0-1 1,1 1-1,-1-1 0,0 0 1,1 0-1,0 1 1,-1-1-1,1 0 0,0 0 1,0-1-1,0 1 0,0 0 1,1-1-1,-1 1 1,0-1-1,1 0 0,-1 0 1,1 0-1,-1 0 0,1 0 1,-1 0-1,1-1 1,3 1-1,10 2-82,-1-2 0,1 0 0,20-1 0,-22 0-123,16-1-389,-22-1 315,-1 2 1,0-1 0,0 1-1,0 0 1,0 0 0,0 1 0,0 0-1,0 0 1,0 1 0,13 4-1,-18-3 321,0-1 0,0 1 0,0-1 0,-1 1 0,1 0 0,-1 0 0,0-1 0,0 1 0,0 0 0,0 0 0,0 0 0,-1 0 0,0 0 0,1 0 0,-1 0 0,0 0 0,0 0 0,-1 1 0,1-1 0,0 0 0,-1 0 0,0 0 0,0-1 0,-2 6 0,2-4-151,-1 0 0,1 0 0,-1 0 0,0 0 0,0-1 1,0 1-1,-1-1 0,1 1 0,-1-1 0,-5 6 0,6-8-224,1 0-1,0 0 1,-1 0-1,1 0 1,-1 0-1,1-1 1,-1 1-1,0 0 1,1-1-1,-1 1 1,0-1-1,1 0 1,-1 0 0,0 1-1,-3-1 1,-12-3-6562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4228,'0'0'4644,"9"-9"-4585,9-5-163,31-32-2221,-53 46 2500,0 1-1,1-1 0,-1 1 1,1 0-1,-1-1 0,1 1 1,-1 1-1,-4 1 1,7-2 132,-1 1 0,0-1 0,1 0 0,-1 1 0,1-1 1,-1 1-1,1 0 0,-1-1 0,1 1 0,0 0 0,-1 3 1,2-5-109,-1 1 0,1 0 1,0 0-1,0-1 1,0 1-1,0 0 1,0 0-1,0-1 1,0 1-1,0 0 1,0 0-1,0-1 0,0 1 1,0 0-1,1 0 1,-1-1-1,0 1 1,1 0-1,-1-1 1,0 1-1,1-1 1,0 2-1,1 0 45,0-1 0,0 1 0,1 0 0,-1-1 0,1 0 0,-1 1 0,1-1 0,-1 0 0,1-1 0,-1 1 0,1 0 0,0-1 0,0 1 0,-1-1 0,6 0-1,7 0-23,-1-1 0,0-1 0,0 0 0,0-1 0,0-1-1,0 0 1,-1 0 0,1-2 0,-1 1 0,16-11 0,-21 11-201,-1 1 0,1-1 1,-1 0-1,-1 0 1,1-1-1,-1 0 0,0 0 1,0 0-1,-1-1 1,0 0-1,0 0 0,0 0 1,-1-1-1,0 0 1,-1 0-1,0 0 0,0 0 1,3-14-1,-6 20 16,1 0 0,-1 0-1,0 0 1,0 0 0,0 0-1,0-1 1,0 1 0,-1 0 0,1 0-1,-1 0 1,1 0 0,-1 0-1,0 0 1,0 0 0,0 0 0,0 0-1,0 0 1,0 0 0,0 1-1,-1-1 1,1 0 0,-1 1 0,1-1-1,-1 1 1,1 0 0,-1-1 0,0 1-1,0 0 1,0 0 0,0 0-1,0 0 1,0 0 0,0 1 0,0-1-1,0 1 1,0-1 0,0 1-1,-5-1 1,0 1-38,0 0-1,0 0 1,0 0 0,0 1-1,0 0 1,0 0-1,0 0 1,1 1 0,-1 0-1,0 1 1,-7 3-1,2 1-14,1 1 0,-1 0 0,1 1 0,1 0 0,0 1 0,0 0 0,1 1 0,-16 22 0,19-24 9,1 0 1,0 0-1,0 0 1,1 0 0,1 1-1,-1-1 1,1 1-1,1 0 1,0 0-1,0 1 1,1-1 0,0 19-1,2-26 0,-1 1-1,1-1 1,0 0-1,0 0 1,1 0-1,-1 0 1,0-1-1,1 1 1,0 0-1,0 0 1,0-1-1,0 1 1,0-1-1,0 0 1,0 0 0,1 0-1,-1 0 1,1 0-1,0 0 1,0 0-1,-1-1 1,1 0-1,0 1 1,0-1-1,0 0 1,0-1-1,1 1 1,-1 0-1,4-1 1,15 3-400,0-1 1,0 0 0,29-4-1,-21 1-849,75-1-6077,-60-5 977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12620,'0'0'2114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196 102 11723,'0'0'3273,"3"-9"-49,0 0-2845,-1 4 279,-1-1 0,1 1 0,-1-1 0,0 0 0,0 1 0,0-13 0,-2 17-553,1-1 0,0 1 0,0-1 0,-1 1 0,1-1 0,-1 1 0,0-1 0,1 1 0,-1 0 0,0-1 0,0 1 0,0 0-1,0-1 1,0 1 0,0 0 0,0 0 0,0 0 0,-1 0 0,1 0 0,0 0 0,-1 0 0,1 1 0,0-1 0,-1 0 0,1 1 0,-1-1 0,1 1 0,-1 0 0,0-1 0,1 1 0,-1 0 0,1 0 0,-1 0 0,-2 0 0,-4 0-63,0 0 1,0 0 0,-1 1-1,1 1 1,0-1-1,0 1 1,0 0-1,0 1 1,1 0 0,-1 0-1,-11 8 1,14-9-50,1 1 1,-1 0 0,1 1-1,0-1 1,0 1-1,0 0 1,0-1 0,1 2-1,0-1 1,0 0 0,0 1-1,0-1 1,1 1-1,-1 0 1,1 0 0,0 0-1,1 0 1,-3 10-1,4-14-8,0 0 0,0 0-1,0 0 1,0 0-1,1 0 1,-1 0-1,0 0 1,0 0 0,1 0-1,-1 0 1,0 0-1,1 0 1,-1 0-1,1 0 1,-1 0 0,1-1-1,0 1 1,-1 0-1,1 0 1,0-1-1,-1 1 1,1 0 0,0-1-1,0 1 1,0-1-1,0 1 1,0-1-1,-1 1 1,1-1 0,0 0-1,0 1 1,0-1-1,0 0 1,1 0-1,41 4-442,-35-4 362,52-1-768,-43-1 605,0 1 0,0 1 0,-1 1 0,1 0 0,0 1 0,-1 1 0,21 6 0,-36-9 251,1 1-1,0-1 1,-1 1 0,1 0-1,0-1 1,-1 1-1,1 0 1,-1 0 0,1 0-1,-1 0 1,0 0 0,1 1-1,-1-1 1,0 0-1,0 1 1,0-1 0,0 1-1,0-1 1,1 4 0,-2-4 53,0 1 1,0-1 0,0 0 0,0 1-1,0-1 1,0 1 0,0-1-1,-1 0 1,1 1 0,-1-1 0,1 0-1,-1 1 1,1-1 0,-1 0-1,0 0 1,0 0 0,1 0 0,-1 1-1,-2 0 1,-2 3 230,-1 1-1,0-2 1,0 1 0,0-1-1,-1 1 1,1-2-1,-13 6 1,3-3-48,-1 0 0,0-1 0,0-1 0,-1 0 0,1-2 0,-1 0 0,1 0 0,-1-2 0,-23-2 0,40 2-267,0 0 1,0 0 0,0 0 0,0 0 0,0 0 0,0 0-1,0-1 1,0 1 0,1 0 0,-1-1 0,0 1 0,0 0-1,0-1 1,0 1 0,0-1 0,1 0 0,-1 1 0,0-1 0,0 1-1,1-1 1,-1 0 0,0 0 0,1 1 0,-1-1 0,1 0-1,-1 0 1,1 0 0,-1 0 0,1 0 0,0 0 0,-1 1-1,1-1 1,0-2 0,0 2-192,0-1 0,1 1-1,-1-1 1,1 1 0,-1 0-1,1-1 1,0 1 0,-1 0 0,1-1-1,0 1 1,0 0 0,0 0 0,0 0-1,0 0 1,0 0 0,0 0 0,0 0-1,0 0 1,1 0 0,-1 1 0,2-2-1,22-10-4253,8-1-2120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18578,'0'0'3945,"-6"11"-2472,-1 2-1118,1 0-1,0 1 1,1 0 0,1 0-1,-5 21 1,8-32-343,0-1 0,1 1 0,0-1 0,-1 1 0,1 0 0,0-1 0,0 1 0,0-1 0,0 1 0,1 0 0,-1-1 0,1 1 0,0-1 0,-1 1 0,1-1 0,0 1 0,0-1 0,1 0 0,-1 0 0,0 1 0,1-1 0,0 0 0,-1 0 0,1 0 0,0 0 0,0-1 0,0 1 0,0 0 0,0-1 0,0 0 0,1 1 0,-1-1 0,0 0 0,1 0 0,-1 0 0,1 0 0,-1-1 0,1 1 0,0-1 0,-1 0 0,1 1 0,-1-1 0,1 0 0,0 0 0,2-1 0,0 1-82,0-1 0,-1 1 0,1-1 1,0 0-1,0 0 0,-1-1 0,1 0 0,-1 1 1,1-1-1,-1-1 0,0 1 0,5-4 0,43-41-428,-20 17 836,-32 29-301,0 1-1,1 0 1,-1-1-1,0 1 1,1-1-1,-1 1 1,0-1-1,1 1 1,-1 0-1,1-1 1,-1 1-1,0 0 1,1-1-1,-1 1 1,1 0 0,-1 0-1,1 0 1,-1-1-1,1 1 1,0 0-1,-1 0 1,1 0-1,-1 0 1,1 0-1,-1 0 1,1 0-1,-1 0 1,1 0-1,-1 0 1,1 0-1,0 0 1,-1 1-1,1-1 1,-1 0-1,2 1 1,3 19 710,-5-18-712,0 0-1,0 0 1,0 0 0,0 0 0,0-1 0,1 1 0,-1 0 0,1 0 0,-1 0-1,1-1 1,0 1 0,0 0 0,-1-1 0,1 1 0,0-1 0,0 1 0,1-1-1,-1 1 1,0-1 0,0 0 0,1 1 0,-1-1 0,1 0 0,-1 0-1,4 2 1,7-2-56,1 0-1,-1-1 0,1 0 1,-1-1-1,1 0 1,-1-1-1,0-1 0,0 1 1,19-8-1,-15 4-243,0 2-1,0 0 1,1 1 0,25-1 0,-41 4 283,-1 0 0,1 1-1,-1-1 1,1 1 0,-1-1 0,1 0 0,-1 1 0,1-1 0,-1 1 0,1-1 0,-1 1 0,1 0 0,-1-1 0,0 1 0,1-1 0,-1 1 0,0 0 0,0-1 0,1 1 0,-1 0 0,0-1 0,0 1 0,0 0 0,0-1 0,0 1 0,0 0 0,0 0 0,0 0 0,0 30 849,-1-24-472,2-6-372,-1-1 1,1 1 0,0-1 0,-1 1-1,1-1 1,0 1 0,0-1-1,-1 0 1,1 1 0,0-1 0,0 0-1,-1 0 1,1 0 0,0 0 0,0 0-1,0 0 1,0 0 0,-1 0 0,1 0-1,0 0 1,0 0 0,0 0 0,-1 0-1,1-1 1,0 1 0,0 0 0,0-1-1,24-6-196,-18 4-150,30-17-4710,-18-1-5130,-12 7 890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11403,'0'0'12460,"26"58"-12877,-3-43-1857,6 3-2370,-1 0-2371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47 12588,'0'0'3678,"-2"10"-833,-45 169 4774,35-126-6843,-7 87 1,14-76-751,3-43 57,1-17 33,2-6 70,4-24-90,1 0 1,13-32-1,3-13-102,-6 6-65,-6 20-376,1 0 0,3 1 1,21-47-1,-33 88 409,0-1 1,1 1-1,-1 0 0,0-1 1,1 1-1,0 0 1,0 0-1,-1 1 0,2-1 1,-1 1-1,0-1 0,0 1 1,5-2-1,-7 4 19,1-1-1,-1 1 1,0-1-1,1 1 0,-1 0 1,0 0-1,1 0 1,-1 0-1,0 0 1,1 0-1,-1 0 1,0 0-1,0 0 1,1 0-1,-1 1 1,0-1-1,1 1 1,-1-1-1,0 1 1,0-1-1,0 1 0,0 0 1,1-1-1,-1 1 1,0 0-1,0 0 1,0 0-1,-1 0 1,1 0-1,0 0 1,0 0-1,0 0 1,-1 0-1,1 1 1,-1-1-1,1 0 1,-1 0-1,1 1 0,-1-1 1,0 0-1,1 0 1,-1 3-1,1 2 34,0 0 0,0 0 0,0 0 0,-1 0 0,0 0 0,0 0 0,0 0 0,-1 0 0,0 0 0,0 0 0,-1-1 0,0 1 0,0 0 0,0-1 0,0 1 0,-1-1 0,0 0 0,0 1-1,-1-2 1,1 1 0,-1 0 0,0-1 0,0 1 0,0-1 0,-1 0 0,0-1 0,0 1 0,0-1 0,0 0 0,0 0 0,-1 0 0,1-1 0,-1 0 0,1 0 0,-1 0 0,0-1 0,0 0 0,0 0 0,0-1-1,0 1 1,0-1 0,0 0 0,-8-2 0,13 2-164,0-1 0,0 1 0,0-1 0,0 1 0,0-1 0,0 1 0,0-1 0,0 0 0,0 1 0,1-1 0,-1 0 0,0 0 0,0 1 0,1-1 0,-1 0 0,1 0 0,-1 0 0,1 0 0,-1 0 0,1 0 0,-1 0 0,1 0 0,0 0 0,0 0 0,-1 0 1,1-2-2,0 0-586,0 0 0,-1 0-1,1 1 1,1-1-1,-1 0 1,0 0-1,1 0 1,-1 0 0,3-4-1,10-12-4435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1505,'0'0'21786,"-4"11"-20494,3-9-1239,-43 146 2963,38-123-2889,2 0 0,0 0 1,1 1-1,2 37 0,1-62-275,0 0-1,0-1 1,0 1-1,0 0 0,1 0 1,-1 0-1,0 0 1,1 0-1,-1 0 1,0-1-1,1 1 1,-1 0-1,1 0 1,-1 0-1,1-1 1,-1 1-1,1 0 1,0-1-1,-1 1 1,1-1-1,0 1 1,0 0-1,0-1 0,-1 0 1,1 1-1,0-1 1,1 1-1,17-3-8248,-7-8-897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8360,'0'0'10538,"12"4"-8680,10 1-1405,-1-1-1,1-1 1,25 1 0,-39-3-366,0-1-1,0 0 0,0 0 1,0-1-1,0 0 1,0-1-1,0 1 1,0-1-1,-1-1 0,1 0 1,-1 0-1,1 0 1,13-10-1,-20 13 13,0-1 0,0 1 0,0-1-1,0 0 1,0 1 0,0-1 0,-1 0 0,1 0 0,0 0-1,0 0 1,-1 0 0,1 0 0,0 0 0,-1 0-1,1 0 1,-1 0 0,1 0 0,-1 0 0,1 0-1,-1-1 1,0 1 0,0 0 0,0 0 0,0 0 0,0 0-1,0-1 1,0 1 0,0-2 0,-1 2-6,0-1 0,-1 1 0,1 0 0,0 0 0,-1 0 0,1 0 0,-1 0 0,1 0 0,-1 0 0,1 0 0,-1 0 0,0 1 0,1-1 0,-1 0 0,0 1 0,-2-1 0,-10-1 124,0 0 1,-1 0 0,-18 2-1,27 0-195,1 1-1,-1 0 1,1 0-1,-1 1 0,1-1 1,0 1-1,0 0 1,0 1-1,0-1 1,0 1-1,0 0 1,1 1-1,-1-1 1,1 1-1,0-1 0,0 1 1,1 1-1,-1-1 1,1 0-1,-6 10 1,7-11-12,1-1 1,0 1-1,-1 0 1,1 0-1,0 0 1,0 0-1,0 0 1,1 0-1,-1 1 1,1-1-1,0 0 1,0 0-1,0 0 0,0 1 1,0-1-1,1 0 1,0 0-1,-1 0 1,1 0-1,0 0 1,0 0-1,1 0 1,-1 0-1,1 0 1,-1-1-1,1 1 1,0 0-1,0-1 1,0 1-1,0-1 1,1 0-1,-1 0 1,1 0-1,-1 0 1,1 0-1,0-1 1,2 2-1,4 2-257,0-1-1,0 0 1,0-1-1,1 0 1,-1-1 0,1 0-1,18 2 1,36-4-7442,-20-5-3970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 12588,'0'0'8707,"-1"12"-7175,-1 19-615,-4 30 725,5 107 0,1-167-1622,0-1-1,0 1 1,-1-1-1,1 1 1,0-1-1,0 1 0,0-1 1,0 1-1,0 0 1,0-1-1,0 1 1,0-1-1,0 1 1,1-1-1,-1 1 1,0-1-1,0 1 0,0-1 1,0 1-1,1-1 1,-1 1-1,0-1 1,1 1-1,-1-1 1,0 1-1,1-1 1,-1 0-1,0 1 1,1-1-1,-1 0 0,1 1 1,-1-1-1,1 0 1,-1 1-1,1-1 1,-1 0-1,1 0 1,-1 0-1,1 0 1,-1 1-1,1-1 0,-1 0 1,1 0-1,-1 0 1,1 0-1,0 0 1,-1 0-1,1 0 1,-1-1-1,1 1 1,-1 0-1,1 0 1,-1 0-1,1 0 0,-1-1 1,1 1-1,-1 0 1,1 0-1,-1-1 1,1 0-1,2-1 87,-1 0-1,1 0 0,-1-1 1,0 1-1,0-1 0,0 1 1,0-1-1,2-5 1,1-9-85,-1 0 0,0 0 1,-1 0-1,-1-1 0,-1 1 1,0-1-1,-2 1 0,-3-30 1,1 34-286,2 17-194,2-2 440,-1 0 0,1 0 0,-1 0 0,1 0 1,0 0-1,-1-1 0,1 1 0,0 0 0,0 0 0,1-1 1,-1 1-1,0 0 0,3 2 0,3 0 18,-1 0 0,1 0 0,0 0-1,1-1 1,-1 0 0,1 0 0,-1-1 0,1 0-1,0-1 1,-1 1 0,1-1 0,0-1-1,14 0 1,-6 0 6,0-1 0,0-1 0,0-1 0,0 0-1,29-10 1,-37 9 5,0 0 0,0 0-1,0-1 1,-1 0 0,1-1-1,-1 0 1,9-9 0,-15 14-5,1-1 0,-1 1 0,1 0 1,-1-1-1,1 0 0,-1 1 0,0-1 1,0 0-1,0 1 0,0-1 1,0 0-1,0 0 0,0 0 0,-1 0 1,1 0-1,-1 0 0,1 0 1,-1 0-1,0 0 0,0 0 0,0 0 1,0 0-1,0 0 0,0 0 0,-1 0 1,1 0-1,-1 0 0,1 0 1,-1 0-1,0 0 0,0 0 0,0 0 1,0 0-1,0 1 0,0-1 0,0 0 1,0 1-1,-1-1 0,-1-1 1,1 1-7,0 1 0,0-1 1,-1 1-1,1-1 1,-1 1-1,1 0 1,-1 0-1,1 0 0,-1 0 1,0 0-1,1 1 1,-1-1-1,0 1 1,0 0-1,0 0 0,1 0 1,-1 0-1,0 0 1,0 0-1,1 1 0,-1-1 1,0 1-1,1 0 1,-1 0-1,0 0 1,1 0-1,-1 1 0,1-1 1,0 0-1,-1 1 1,1 0-1,0 0 1,0-1-1,-4 6 0,-4 3 0,1 0-1,0 1 0,1 0 1,0 1-1,-10 19 0,12-21 43,1 1 1,0 0-1,1 0 0,-5 19 0,9-28-39,-1 0 1,1 0-1,-1 0 0,1 0 1,0 1-1,0-1 0,0 0 1,0 0-1,0 0 0,0 0 1,0 1-1,1-1 0,-1 0 0,1 0 1,-1 0-1,1 0 0,0 0 1,0 0-1,0 0 0,0 0 1,0-1-1,1 1 0,-1 0 1,1-1-1,-1 1 0,1-1 1,-1 1-1,1-1 0,0 0 1,-1 1-1,1-1 0,3 1 1,6 2-354,0-1 1,1 0 0,-1-1 0,1 0 0,0-1 0,0-1 0,14 0 0,46-7-6756,-21-4-2568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4805,'0'0'14669,"-11"-3"-12154,0 0-2041,-1 0-1,0 1 1,1 1 0,-1 0-1,-17 0 1,26 1-452,0 0 0,0 1 1,0-1-1,0 1 0,0-1 0,0 1 0,0 0 0,0 0 0,0 0 0,1 1 0,-1-1 1,0 1-1,1-1 0,-1 1 0,1 0 0,0 0 0,-1 0 0,1 0 0,0 0 0,0 1 1,1-1-1,-1 1 0,0-1 0,1 1 0,-1 0 0,1-1 0,0 1 0,0 0 1,0 0-1,0 0 0,0 4 0,1-6-10,0 0 0,1 0-1,-1 0 1,0-1 0,0 1 0,1 0 0,-1 0 0,0-1-1,1 1 1,-1 0 0,1 0 0,-1-1 0,1 1 0,-1-1-1,1 1 1,-1 0 0,1-1 0,0 1 0,-1-1 0,1 0 0,0 1-1,-1-1 1,1 1 0,0-1 0,0 0 0,0 0 0,-1 1-1,1-1 1,0 0 0,0 0 0,0 0 0,-1 0 0,1 0 0,0 0-1,0 0 1,0 0 0,-1 0 0,1 0 0,0-1 0,0 1-1,1-1 1,39-8 206,-30 2-409,0 0 0,-1-1 1,0 0-1,0 0 0,-1-1 0,0 0 0,11-16 0,-19 24-209,-1 4 368,0 0-1,0 0 1,0 0-1,0 0 1,-1 0-1,0 0 1,1 0-1,-1 0 1,0 0-1,0 0 1,0 0-1,-1-1 1,-2 6-1,-3 7 56,1 8 140,0-1 1,2 1 0,0 1 0,0 43 0,13 95 287,-8-154-478,0 1 34,-1-1 0,0 1-1,-1-1 1,0 0-1,0 1 1,-1-1 0,0 0-1,0 0 1,-1 0-1,-4 10 1,6-15-1,-1-1 0,1 1 1,-1 0-1,1-1 0,-1 1 0,0-1 1,0 0-1,0 1 0,0-1 0,-1 0 1,1 0-1,-1-1 0,1 1 0,-1 0 1,1-1-1,-1 0 0,0 1 0,0-1 1,0 0-1,0 0 0,0-1 0,0 1 1,0-1-1,0 1 0,0-1 0,0 0 1,0 0-1,0 0 0,0-1 0,0 1 0,-3-2 1,4 2-1,1-1 0,0 1 0,0-1 0,0 1 1,0-1-1,0 0 0,0 0 0,0 1 0,0-1 1,0 0-1,1 0 0,-1 0 0,0 0 0,0 0 1,1 0-1,-1-1 0,1 1 0,-1 0 0,1 0 1,-1 0-1,1 0 0,0-1 0,0 1 0,-1 0 1,1-2-1,-1-33-28,1 33 5,2-11-162,1 0-1,0 0 0,0 0 0,1 0 0,1 1 1,1 0-1,-1 0 0,2 0 0,0 1 0,1 0 0,0 0 1,0 1-1,1 0 0,11-10 0,-5 6 97,1 0-1,0 1 1,1 1-1,0 1 1,1 0-1,0 1 1,1 1-1,33-12 1,-47 20 92,-1 0 0,1 1 0,0-1 0,-1 1 0,1 0 0,0 1 1,0-1-1,0 1 0,8 1 0,-13-1 3,1 0 0,0 0 0,-1 1 0,1-1 0,0 0 0,-1 1 0,1-1 0,0 0 0,-1 1 0,1-1 0,-1 1 1,1-1-1,-1 1 0,1-1 0,-1 1 0,1-1 0,-1 1 0,1 0 0,-1-1 0,0 1 0,1 0 0,-1-1 0,1 2 0,-1 1 31,0-1-1,0 0 1,0 1 0,0-1-1,0 0 1,0 1-1,-1-1 1,1 0 0,-1 0-1,1 1 1,-2 1-1,-15 31 680,14-30-455,0 1 1,0 0-1,0 0 1,1 1-1,-1-1 0,1 0 1,1 1-1,-2 6 1,26-35 1424,-18 10-1664,-1 0 1,0-1-1,0 1 0,-2-1 1,1 0-1,-2 0 0,0 0 1,0 0-1,-1 0 1,-1 0-1,0-1 0,0 1 1,-2 1-1,0-1 0,-7-21 1,1 25-12,6 20 22,2-8-32,1 0 0,0 1 0,1-1 1,-1 0-1,0 0 0,1 0 0,0 0 0,-1 0 1,3 3-1,0-2 5,1 0 1,-1 0-1,1 0 0,0-1 1,1 0-1,-1 0 0,0 0 1,1 0-1,0 0 1,0-1-1,-1 0 0,1 0 1,1-1-1,-1 1 0,0-1 1,7 1-1,13 1-34,-1-1 1,31-1-1,-37-1-86,-5-1-20,0 0 0,0 0-1,0-1 1,0-1 0,0 0-1,19-8 1,-25 9 74,0-1-1,0-1 1,-1 1-1,0-1 1,1 0-1,-1-1 1,0 1 0,-1-1-1,1 0 1,-1-1-1,0 1 1,-1-1-1,5-6 1,-8 11 63,0 0-1,-1 0 1,1 0 0,-1 0 0,1 1-1,-1-1 1,1 0 0,-1 0 0,0 0-1,1 0 1,-1 0 0,0 0 0,0 0-1,0 0 1,1 0 0,-1 0 0,0 0-1,0 0 1,-1 0 0,1 0 0,0 0-1,0 0 1,0 0 0,-1 0-1,1 0 1,-1 0 0,1 0 0,0 0-1,-1 0 1,0-1 0,-1 1 34,0 0 1,0 0-1,0 0 0,0 0 1,0 0-1,0 0 1,0 1-1,0-1 0,0 1 1,0-1-1,-1 1 0,1 0 1,-3 0-1,-5 0 122,0 0 0,0 1 0,1 1 0,-1 0 0,-16 5 0,13-2 61,0 2-1,0 0 1,1 1-1,0 0 1,0 0-1,-18 18 1,27-23-198,0 0 1,0 0-1,0 0 0,0 1 0,0-1 1,1 0-1,-1 1 0,1 0 0,0 0 1,0 0-1,1 0 0,-1 0 1,1 0-1,0 0 0,0 0 0,0 0 1,1 1-1,-1-1 0,1 0 0,0 0 1,0 1-1,1-1 0,-1 0 1,1 1-1,0-1 0,0 0 0,3 6 1,-2-7-163,0 1 0,0-1 0,1 0 0,-1 0 0,1 0 0,0-1 0,0 1 0,0-1 0,0 1 0,0-1 0,1 0 0,-1 0 0,1 0 0,-1-1 0,1 1 0,0-1 0,6 1 0,3 1-2183,1 0 0,-1-2-1,27 1 1,-4-2-4697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16528,'-8'-1'3838,"1"1"-3000,-13-2 847,1 1-1,-39 4 1,54-3-1630,0 1-1,0-1 0,0 1 0,-1 0 0,1 0 0,1 0 0,-1 0 0,0 1 1,0 0-1,0 0 0,1 0 0,-1 0 0,1 0 0,0 1 0,-1-1 0,1 1 1,0 0-1,1 0 0,-1 0 0,0 1 0,1-1 0,-3 5 0,5-7-76,-1 0-1,1 1 1,0-1-1,0 1 1,-1-1-1,1 1 1,0-1-1,0 1 1,0-1-1,0 1 1,1-1-1,-1 1 1,0-1-1,1 1 1,-1-1-1,1 1 1,-1-1-1,1 0 1,0 1-1,-1-1 1,1 0-1,0 1 1,0-1-1,0 0 1,0 0-1,0 0 1,0 0-1,0 0 1,1 0-1,-1 0 1,0 0-1,0-1 1,1 1-1,-1 0 1,1-1-1,-1 1 1,1-1-1,-1 1 1,3-1-1,11 4-364,-1 0-1,1-1 1,18 1 0,-13-2-548,9 2-160,45 11-704,-73-15 1858,-1 0 0,1 0-1,0 1 1,-1-1-1,1 0 1,0 0-1,-1 0 1,1 1 0,0-1-1,-1 0 1,1 1-1,0-1 1,-1 0 0,1 1-1,-1-1 1,1 1-1,-1-1 1,1 1-1,-1-1 1,0 1 0,1 0-1,-1-1 1,1 1-1,-1-1 1,0 1-1,0 0 1,1-1 0,-1 1-1,0 0 1,0-1-1,0 1 1,0 1 0,0-1 137,-1 1 1,0-1 0,1 1-1,-1-1 1,0 0 0,0 1-1,0-1 1,0 0 0,0 0-1,0 0 1,-1 0 0,1 0-1,-2 2 1,-46 23 3391,-16-9-2087,60-17-1710,1 1-1,-1 0 1,0-1-1,1 0 1,-1 0-1,0-1 1,1 1-1,-1-1 1,1 0-1,-1 0 1,1 0-1,-6-3 0,9 4-199,0-1 0,0 0-1,1 0 1,-1 1 0,0-1-1,0 0 1,1 0 0,-1 0-1,0 0 1,1 0 0,-1 0-1,1 0 1,-1 0 0,1 0-1,-1 0 1,1 0 0,0 0-1,0 0 1,-1-1 0,1 1-1,0 0 1,0 0 0,0 0-1,0 0 1,0 0 0,1-1-1,-1-1 1,5-7-6061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7559,'0'0'15086,"-5"9"-14013,-15 21-669,-2-1 0,0-1 0,-2-2-1,-1 0 1,-43 34 0,-62 66 585,120-114-1486,12-13-711,17-24-1641,8-35-5132,-14 25 1233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61 15599,'0'0'4383,"3"-9"-903,10-26-848,-13 34-2576,1 1 0,-1 0-1,0-1 1,0 1 0,0-1 0,0 1-1,0 0 1,0-1 0,0 1 0,0-1 0,0 1-1,0-1 1,0 1 0,0 0 0,0-1-1,0 1 1,-1-1 0,1 1 0,0 0-1,0-1 1,0 1 0,-1 0 0,1-1 0,0 1-1,0 0 1,-1-1 0,1 1 0,0 0-1,0 0 1,-1-1 0,1 1 0,0 0 0,-2-1-1,-17-3 433,-20 7-443,28-1-35,1 1 0,-1 0 0,1 1 0,0 0 0,0 0-1,0 1 1,0 0 0,1 1 0,0 0 0,0 0 0,0 1 0,1 0 0,-9 10 0,16-16-10,1 0 0,-1 0 0,1-1 0,-1 1 0,1 0 0,0 0 0,-1 0 0,1 0 0,0 0 0,-1 0 0,1 0 0,0 0 0,0-1 0,0 1 0,0 0 0,0 0 0,0 0 0,0 0 0,0 0 0,0 0 0,1 0 0,-1 0 0,0 0 0,0 0-1,1 0 1,-1 0 0,1-1 0,-1 1 0,1 0 0,-1 0 0,1 0 0,-1-1 0,1 1 0,0 0 0,0-1 0,-1 1 0,1-1 0,0 1 0,0-1 0,-1 1 0,1-1 0,0 1 0,0-1 0,0 0 0,0 1 0,0-1 0,1 0 0,53 13-259,-47-12 118,33 3-634,-30-3 523,-1-1 0,1 2 0,-1-1 0,1 1 1,-1 1-1,0 0 0,0 0 0,0 1 0,16 8 1,-25-11 305,0 1 1,0-1 0,0 0 0,0 0-1,0 1 1,0-1 0,0 1-1,-1-1 1,1 1 0,0-1 0,-1 1-1,1-1 1,-1 1 0,0 0-1,1-1 1,-1 1 0,0-1 0,0 1-1,0 0 1,0-1 0,0 1-1,-1 0 1,1-1 0,0 1 0,-1 0-1,1-1 1,-1 1 0,0-1-1,1 1 1,-1-1 0,0 0 0,0 1-1,0-1 1,0 0 0,0 1 0,0-1-1,0 0 1,-2 1 0,-3 5 378,-1 0 1,1 0-1,-1-1 1,-1 0-1,-10 7 1,13-10-448,0 0 0,-1 0 0,1-1 0,-1 0 0,0 0 0,0-1 0,0 0 0,0 0 0,0 0 0,0-1 0,-11 0 0,16 0-210,-1 0-1,1 0 1,-1-1 0,0 1 0,1 0-1,-1-1 1,1 0 0,-1 1 0,1-1-1,-1 0 1,1 0 0,0 0 0,-1 0-1,1 0 1,0 0 0,0 0-1,0 0 1,0 0 0,-2-2 0,3 1-300,-1 0 1,0-1-1,1 1 0,-1 0 1,1-1-1,-1 1 1,1 0-1,0-1 1,0 1-1,0 0 0,0-1 1,1 1-1,-1 0 1,1 0-1,-1-1 1,1 1-1,1-4 0,11-18-6165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6534,'0'0'17969,"9"69"-16688,-9-41-640,-2 1-96,2-3-289,0-3-160,0-6-128,2-3-929,3-9-1345,4-5-929,-3-2-2403,1-18-6693</inkml:trace>
  <inkml:trace contextRef="#ctx0" brushRef="#br0" timeOffset="1">37 0 8968,'0'0'14798,"-14"57"-14669,16-35-193,10 3-1218,4-1-1376,-1-6-2947,-1 1-1891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 14894,'0'0'8947,"-10"-3"-7388,7 2-1498,0 0 0,0 0 0,0 0 0,0 0 0,0 1 0,-1-1 0,1 1-1,0 0 1,0 0 0,0 0 0,-1 0 0,1 1 0,0-1 0,0 1 0,0 0 0,0 0 0,0 0 0,0 0 0,0 0 0,0 1 0,0-1 0,1 1-1,-1 0 1,1 0 0,-1 0 0,1 0 0,0 0 0,-5 6 0,-1 3 213,0 0 0,0 1 1,-9 18-1,15-27-222,1 1 1,-1-1 0,1 0-1,-1 1 1,1 0 0,0-1-1,0 1 1,1 0 0,-1-1-1,1 1 1,-1 0 0,1 0-1,1-1 1,-1 1 0,0 0-1,1 0 1,2 6 0,-2-9-42,0 1 0,1-1 0,0 0 1,-1 0-1,1 0 0,0 0 1,-1 0-1,1 0 0,0 0 0,0-1 1,0 1-1,0-1 0,0 1 1,-1-1-1,1 0 0,0 1 0,0-1 1,0 0-1,2-1 0,43-2-44,-35-1-253,1-1 0,-1 1 0,-1-2 0,1 0 0,14-9 0,-17 8 283,2 1 1,-1 0-1,0 1 0,1 1 0,0-1 1,23-4-1,-34 9 66,1 0 0,-1 0 0,1 0 0,-1 1 0,1-1 0,-1 0 0,1 1 0,-1-1 0,0 0 0,1 1 0,-1-1 0,1 1 0,-1-1 0,0 0 0,1 1 0,-1-1 0,0 1 0,0-1 0,1 1 0,-1-1 0,0 1 0,0-1 0,0 1 0,0-1 0,1 1 0,-1 0 0,0-1 0,0 1 0,0-1 0,0 1 0,0-1 0,0 1 0,-1-1 0,1 1 0,0 0 0,0-1 0,0 1 0,0-1 0,-1 1 0,1-1 0,-1 1 0,-8 35 425,6-26-280,3-9-195,0 0 0,0-1 0,0 1 0,0 0 1,0-1-1,0 1 0,0 0 0,0 0 0,0-1 0,0 1 1,0 0-1,0-1 0,0 1 0,1 0 0,-1-1 1,0 1-1,0 0 0,1-1 0,-1 1 0,0-1 0,1 1 1,-1 0-1,1-1 0,-1 1 0,1-1 0,-1 1 1,1-1-1,-1 0 0,1 1 0,0-1 0,-1 1 0,2-1 1,28 3 114,32-16-633,-31 3 55,-14 4 125,0 1 0,1 0-1,-1 1 1,1 1-1,30-2 1,-47 5 329,0 1-1,0-1 1,0 1 0,0-1-1,0 1 1,-1-1 0,1 1-1,0-1 1,0 1 0,0 0-1,0-1 1,-1 1-1,1 0 1,0 0 0,-1 0-1,1 0 1,-1 0 0,1 0-1,-1 0 1,1 0 0,-1 0-1,1 0 1,-1 0-1,0 0 1,0 0 0,0 0-1,1 0 1,-1 0 0,0 0-1,0 0 1,-1 2 0,1 45 403,-1-34-328,1-11-116,0-1-1,0 1 1,0-1-1,1 1 1,-1-1-1,0 1 0,1-1 1,0 1-1,0-1 1,1 5-1,9 2-2872,8-6-4374,-3-3-3468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11787,'0'0'10047,"0"8"-8664,2 5-1001,1 1 0,0-1 1,1 0-1,0-1 0,1 1 1,0-1-1,1 0 1,0 0-1,1 0 0,0-1 1,1 0-1,0-1 0,1 1 1,17 14-1,-16-16-463,1 0-1,0-1 0,1-1 1,0 0-1,0 0 0,1-1 1,0 0-1,0-1 0,0-1 1,0 0-1,1-1 0,0 0 1,0-1-1,24 0 1,-36-2-192,-1 0 1,0 0-1,0 0 1,0 0-1,1 0 1,-1 0 0,0 0-1,0-1 1,0 1-1,0 0 1,0-1 0,0 1-1,1-1 1,-1 1-1,0-1 1,0 0-1,0 1 1,-1-1 0,1 0-1,0 0 1,0 1-1,0-1 1,0 0-1,-1 0 1,1 0 0,0 0-1,-1 0 1,1 0-1,-1 0 1,1-1 0,-1 1-1,1-2 1,6-15-6198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15695,'0'0'5381,"-37"73"-3683,23-35-161,0 6-160,0 5-352,-2 2-256,0-1-417,9 3-320,-2 0 0,9-1-32,0-1-256,0-2-897,4-4-833,1-8-704,0-5-1923,-1-13-4419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11339,'0'0'11114,"71"4"-9993,-31-4-384,13 0-449,-5 0-160,2 0-64,-4 0-96,-7 0-256,-6 0-737,-8 0 96,-16 0-1089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14670,'0'0'1858,"51"0"1088,-7-5-960,8-5-833,4 2-416,1 1-545,3 3-160,-5 3-929,-9 1-1953,-3 0-2403,-13-4-5317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22 726 8552,'0'0'241,"0"1"0,-1-1 0,1 0 0,0 0-1,-1 1 1,1-1 0,-1 0 0,1 0 0,0 0 0,-1 1 0,1-1-1,-1 0 1,1 0 0,-1 0 0,1 0 0,0 0 0,-1 0 0,1 0-1,-1 0 1,1 0 0,-1 0 0,1 0 0,-1-1 0,1 1 0,0 0-1,-1 0 1,1 0 0,-1 0 0,1-1 0,0 1 0,-1 0 0,1 0 0,0-1-1,-1 1 1,1 0 0,0-1 0,-1 1 0,1 0 0,0-1 0,0 1-1,-1-1 1,-5-27 2986,9-31-2114,4 20-667,1 1 0,3 1 0,26-67 0,65-99-292,-79 163-144,28-37-1,-44 67-4,1 0 0,0 0 0,1 1 0,0 0 0,1 0 0,0 1 0,0 0 0,19-10 0,-28 17-4,0 1 0,0-1 0,0 0 0,0 1 0,0-1 0,1 1 0,-1-1 0,0 1 0,0-1 0,0 1 0,1 0 0,-1 0 0,0 0 0,0-1 0,1 1 0,-1 0 0,0 1 0,0-1 0,1 0 0,-1 0 0,0 0 0,0 1 0,0-1-1,1 1 1,0 0 0,-1 0 5,0 0-1,-1 1 1,1-1-1,-1 0 1,0 0-1,1 1 0,-1-1 1,0 0-1,0 0 1,0 1-1,0-1 1,0 0-1,0 1 1,0-1-1,0 0 0,-1 1 1,1-1-1,-1 3 1,-3 6 47,1 1 0,-2-1 1,0 0-1,-7 12 0,-14 7 226,22-25-227,-1 0-1,1 1 0,0-1 0,0 0 1,1 1-1,-1 0 0,1 0 0,0 0 0,0 0 1,1 1-1,-1-1 0,-1 7 0,8-10-45,-1 1 0,0-1 0,1 0-1,-1 0 1,1-1 0,-1 1 0,1-1-1,0 0 1,0 0 0,-1 0 0,9 1-1,-4 0 1,4 1-16,0 1 1,0 0-1,0 1 1,-1 1-1,18 11 1,-27-16 9,0 0 1,0 0 0,0 0 0,0 0-1,0 1 1,-1-1 0,1 1-1,-1-1 1,1 1 0,-1 0 0,0-1-1,1 1 1,-1 0 0,0 0 0,0 0-1,0 0 1,0 0 0,-1 0-1,1 0 1,0 0 0,-1 1 0,0-1-1,1 0 1,-1 0 0,0 0 0,0 1-1,0-1 1,-1 0 0,1 0 0,0 0-1,-1 0 1,1 1 0,-1-1-1,0 0 1,0 0 0,0 0 0,0 0-1,0-1 1,0 1 0,0 0 0,-3 2-1,-2 2 195,-1-1 0,1 0 0,-1 0 0,0-1 0,-1 0 0,1 0 0,0-1 0,-1 0 0,0 0 0,0-1 0,0 0 0,0 0 0,0-1 0,0 0 0,-1-1 0,1 1 0,0-2 0,-1 1 0,1-1 0,0 0 0,0-1 0,-14-4 0,20 6-208,1-1 1,0 0-1,0 1 1,-1-1-1,1 0 1,0 0-1,0 1 1,0-1-1,0 0 1,0 0 0,0 0-1,0-1 1,0 1-1,0 0 1,0 0-1,1 0 1,-1-1-1,-1-1 1,2 2-47,1 1 1,-1-1 0,0 0-1,0 1 1,0-1-1,1 1 1,-1-1 0,0 0-1,0 1 1,1-1-1,-1 1 1,1-1 0,-1 1-1,0-1 1,1 1-1,-1 0 1,1-1-1,-1 1 1,1-1 0,-1 1-1,1 0 1,0 0-1,-1-1 1,1 1 0,-1 0-1,1 0 1,-1-1-1,1 1 1,0 0 0,-1 0-1,1 0 1,0 0-1,-1 0 1,1 0-1,-1 0 1,1 0 0,0 0-1,-1 1 1,2-1-1,98 3-11119,-71-2 4809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13581,'0'0'5979,"-9"-1"-4100,4 1-1725,0 0 1,1 0-1,-1 1 1,0-1-1,1 1 1,-1 0-1,1 0 1,-1 0-1,1 1 1,0-1-1,-1 1 1,1 0-1,0 1 1,0-1-1,0 1 1,1 0-1,-1-1 1,0 2-1,1-1 1,0 0-1,0 1 1,0-1-1,0 1 0,1 0 1,-1 0-1,1 0 1,0 0-1,0 1 1,0-1-1,1 0 1,-2 8-1,3-10-116,-1 0 1,1 0-1,-1 0 0,1 0 0,0 0 0,0 0 0,0 0 1,0 0-1,0 0 0,1 0 0,-1 0 0,0 0 0,1 0 1,0 0-1,-1 0 0,1 0 0,0-1 0,0 1 0,0 0 1,0 0-1,0-1 0,1 1 0,-1-1 0,1 1 1,-1-1-1,0 1 0,1-1 0,0 0 0,-1 0 0,1 0 1,0 0-1,2 1 0,0-1 1,1 0 0,-1 0 0,0 0 1,1-1-1,-1 0 0,1 0 0,-1 0 0,1 0 0,-1-1 1,1 1-1,-1-1 0,0 0 0,0-1 0,7-2 0,-6 2 42,0 0-1,0-1 0,0 0 1,-1 1-1,1-1 0,-1-1 0,0 1 1,0-1-1,0 0 0,0 0 1,-1 0-1,0 0 0,0 0 1,0-1-1,0 0 0,-1 1 0,1-1 1,-1 0-1,0 0 0,-1 0 1,1-1-1,-1 1 0,1-7 1,-3 10-58,1 1 0,-1-1 0,0 1 0,0-1 0,0 1 0,1 0 0,-1-1 1,0 1-1,0 0 0,-1 0 0,1 0 0,0 0 0,0 0 0,-1 0 0,1 0 1,0 0-1,-1 0 0,1 1 0,-1-1 0,1 0 0,-1 1 0,1 0 1,-1-1-1,1 1 0,-1 0 0,0 0 0,1-1 0,-1 1 0,1 0 0,-3 1 1,-53-1-383,56 0 353,0 0-96,-1 1 0,0-1 1,0 1-1,0 0 0,0 0 0,1-1 0,-1 1 1,0 0-1,1 1 0,-1-1 0,1 0 1,-1 0-1,-1 3 0,2-4-51,1 1-1,0-1 1,-1 1-1,1-1 1,-1 0-1,1 1 1,0-1-1,0 1 1,-1-1-1,1 1 1,0-1 0,0 1-1,-1-1 1,1 1-1,0-1 1,0 1-1,0 0 1,0-1-1,0 1 1,0-1-1,0 1 1,0-1-1,0 1 1,0-1-1,0 1 1,0 0 0,1-1-1,-1 1 1,0-1-1,0 1 1,1-1-1,-1 1 1,0-1-1,0 0 1,1 1-1,-1-1 1,0 1-1,1-1 1,-1 1 0,1-1-1,-1 0 1,1 1-1,-1-1 1,1 0-1,-1 0 1,1 1-1,-1-1 1,1 0-1,-1 0 1,1 1-1,15 2-6433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13741,'0'0'9438,"-3"10"-8648,-13 40 73,-19 100-1,29-103-4013,4-1-3446,2-51 741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11659,'0'0'11083,"46"30"-10251,-25-11-223,0 4-257,6 3-160,-4 0-160,2 1-128,3-1-1185,-2-4-1121,-3-5-1538,-1-8-3267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12204,'0'0'9801,"62"-30"-8296,-26 29-256,8 1-768,2 0-353,4 0-96,4 0-769,-4 0-1409,-6 0-1697,-5-2-3716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28 613 9545,'-3'7'1858,"-2"6"-901,-14 46 6670,22-101-1226,4-17-5526,15-28-375,3 1 0,64-142 0,-80 208-499,1 1 0,0 0 0,2 1 0,0 1 0,15-18 0,-21 29-9,-1 1 1,1-1-1,-1 1 0,2 1 0,-1-1 1,0 1-1,1 0 0,0 1 0,0-1 1,0 1-1,0 1 0,0-1 0,0 1 1,1 0-1,0 1 0,-1 0 0,12 0 1,-18 1-5,0 0 0,0-1 0,0 1 0,-1 0 0,1 1 1,0-1-1,0 0 0,0 0 0,0 0 0,0 0 0,0 1 1,0-1-1,0 1 0,0-1 0,0 0 0,0 1 0,-1-1 0,1 1 1,0 0-1,0-1 0,-1 1 0,1 0 0,0-1 0,-1 1 0,1 0 1,-1 0-1,1 0 0,0 1 0,0 0-2,-1 1 1,0-1-1,0 0 0,0 0 1,0 0-1,0 1 0,0-1 0,-1 0 1,1 0-1,-1 0 0,1 1 1,-2 2-1,-2 4 17,-1 0 0,0 0 0,0 0 0,-12 15 0,-2-4 27,-14 19 191,90-28-563,-52-9 295,1 0 0,-1 0 0,0 1-1,1 0 1,-2 0 0,1 0 0,0 0 0,0 1 0,-1 0 0,0 0 0,0 0-1,0 0 1,0 1 0,-1-1 0,0 1 0,1 0 0,-2 0 0,1 1 0,-1-1 0,0 0-1,0 1 1,1 5 0,-3-9 100,0 1 0,0-1 1,-1 0-1,0 0 0,1 0 0,-1 0 0,0 0 0,0 0 0,0 0 1,0 0-1,0 0 0,-1 0 0,1 0 0,-1 0 0,1-1 0,-1 1 1,1-1-1,-1 1 0,0-1 0,0 0 0,0 0 0,0 0 0,0 1 1,0-2-1,0 1 0,0 0 0,-4 1 0,-5 2 393,0-1 0,0 0 1,-23 3-1,30-5-443,-8 0 243,-1 0 0,0 0 0,-16-3 0,27 3-335,1-1-1,-1 0 0,0-1 1,1 1-1,-1 0 0,0 0 1,1-1-1,-1 1 0,1-1 1,-1 1-1,1-1 1,-1 0-1,1 0 0,-1 1 1,1-1-1,0 0 0,-1 0 1,1 0-1,0-1 0,0 1 1,0 0-1,-1 0 0,2-1 1,-1 1-1,0-1 0,0 1 1,0 0-1,1-1 0,-1 0 1,0 1-1,1-1 0,0 1 1,-1-4-1,1 4-253,0 0 0,1 0-1,-1 0 1,1 0 0,-1 0 0,1 0-1,-1 0 1,1 1 0,0-1 0,-1 0 0,1 0-1,0 0 1,0 1 0,-1-1 0,1 0 0,0 1-1,0-1 1,0 1 0,0-1 0,0 1-1,0 0 1,0-1 0,0 1 0,0 0 0,0-1-1,0 1 1,0 0 0,1 0 0,2-1-787,13-3-5505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54 188 12011,'0'0'5857,"-8"5"-2484,0 1-2494,5-4-531,1 0-1,-1 0 0,0 0 0,0-1 0,0 1 0,0-1 1,-1 1-1,1-1 0,0 0 0,-5 0 0,18-15 2957,-1 0-3389,12-15 73,34-63 0,-21 33-711,-34 58 713,0 1 0,0 0 0,0-1 0,0 1-1,0 0 1,0 0 0,0-1 0,0 1 0,0 0 0,1 0 0,-1-1 0,0 1 0,0 0 0,0 0 0,0-1-1,1 1 1,-1 0 0,0 0 0,0-1 0,0 1 0,1 0 0,-1 0 0,0 0 0,0 0 0,1-1 0,-1 1 0,0 0-1,0 0 1,1 0 0,-1 0 0,0 0 0,1 0 0,-1 0 0,0 0 0,0 0 0,1 0 0,-1 0 0,0 0-1,1 0 1,-1 0 0,0 0 0,0 0 0,1 0 0,-1 0 0,0 0 0,1 0 0,-1 1 0,5 18-93,-4 41 379,-1-49-221,-2 45 268,1-26-217,0 0 0,5 33-1,-4-62-274,0 0 0,1 0 0,-1 0 0,0 0 0,0-1 0,0 1 0,1 0 0,-1 0 0,0 0 0,1-1 0,-1 1 0,0 0 0,1-1 0,-1 1 0,1 0-1,-1-1 1,1 1 0,0 0 0,-1-1 0,1 1 0,0-1 0,-1 1 0,1-1 0,0 0 0,-1 1 0,3 0 0,6-1-5869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13229,'0'0'10580,"-5"9"-10169,-27 44-227,-2-1 0,-2-1-1,-2-3 1,-45 45-1,83-93-295,0 0 0,0 0 0,0 1 0,-1-1 0,1 0 0,0 0 0,0 1-1,0-1 1,0 0 0,0 0 0,-1 0 0,1 1 0,0-1 0,0 0 0,0 0 0,-1 0-1,1 0 1,0 1 0,0-1 0,-1 0 0,1 0 0,0 0 0,0 0 0,-1 0-1,1 0 1,0 0 0,0 0 0,-1 0 0,1 0 0,0 0 0,0 0 0,-1 0-1,1 0 1,0 0 0,0 0 0,-1 0 0,1 0 0,0 0 0,0 0 0,-1 0-1,1 0 1,0 0 0,0-1 0,-1 1 0,0-12-6045,1 11 6117,0-19-6361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12876,'0'0'14414,"49"20"-13998,-26-4-31,4 1-161,5 0-128,-2-1-64,2-2-641,3 2-1601,-3-3-3011,-2-2-3875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6406,'0'0'18791,"-3"12"-18230,-5 16-348,2 1 1,1 1-1,-1 55 1,13-15-391,0-41-3276,-12-44-10849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4740,'0'0'11467,"-46"-46"-4580,53 46-5574,13 0-480,4 0-128,10 0-321,9 3-224,-3 2-64,1-4-64,-2 1-384,-7-1-1218,-6-1-1344,-8 0-2820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55 8904,'0'0'3839,"9"-7"-748,4-1-1952,27-24 3391,-39 32-4447,-1 0 1,0 0-1,0 0 0,0-1 0,0 1 1,0 0-1,0 0 0,0 0 1,1 0-1,-1 0 0,0 0 0,0 0 1,0 0-1,0-1 0,0 1 1,0 0-1,0 0 0,0 0 0,0 0 1,0 0-1,0 0 0,0-1 1,0 1-1,0 0 0,0 0 1,0 0-1,0 0 0,0 0 0,0-1 1,0 1-1,0 0 0,0 0 1,0 0-1,0 0 0,0 0 0,0-1 1,0 1-1,0 0 0,0 0 1,0 0-1,0 0 0,-1 0 0,1 0 1,0 0-1,0 0 0,0-1 1,0 1-1,0 0 0,0 0 0,0 0 1,0 0-1,-1 0 0,1 0 1,0 0-1,0 0 0,0 0 0,0 0 1,0 0-1,-1 0 0,-14-2 1135,-20 6-1096,14 2 43,0 2 1,0-1-1,1 2 1,1 1-1,-1 1 1,2 0-1,-1 1 1,2 1-1,0 1 1,-28 28-1,43-40-146,0 0 0,1 0 0,-1 0 1,1 0-1,0 0 0,0 0 0,0 0 0,0 0 0,0 0 0,0 1 1,0-1-1,1 0 0,-1 0 0,1 1 0,-1-1 0,1 1 0,0-1 1,0 5-1,1-5-13,0-1 1,-1 1-1,1-1 1,0 0-1,0 1 0,0-1 1,0 0-1,0 1 1,0-1-1,1 0 1,-1 0-1,0 0 1,1 0-1,-1 0 1,0 0-1,1-1 1,-1 1-1,1 0 0,-1-1 1,1 1-1,0-1 1,-1 1-1,1-1 1,-1 0-1,1 0 1,0 0-1,1 0 1,34 2-91,1-1 1,59-8 0,20-1-666,-127 10 792,1 0 0,-1 1 0,1 0 0,0 0 0,0 1 0,-13 7 0,-8 3 46,-2-2-48,11-5-20,0 1 1,1 1 0,1 1 0,-26 16-1,44-26-20,0 1 0,1-1-1,-1 1 1,0-1-1,0 1 1,0-1-1,0 1 1,1 0-1,-1-1 1,0 1-1,0 0 1,1 0 0,-1 0-1,1-1 1,-1 1-1,1 0 1,-1 0-1,1 0 1,-1 0-1,1 0 1,0 0-1,0 0 1,-1 0 0,1 0-1,0 0 1,0 0-1,0 0 1,0 0-1,0 0 1,1 2-1,0-2 2,0 1 0,1-1 0,-1 0 0,0 0 0,1 1 0,0-1 0,-1 0 0,1 0 0,0-1 0,-1 1 0,1 0 0,0-1 0,0 1-1,3 0 1,71 8-37,-75-9 30,22 1-327,91 1-2031,-37-10-5010,-21-5-4687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12556,'0'0'8061,"0"10"-7223,-5 148 37,7-152-322,-1-4-3162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9513,'0'0'11862,"10"8"-10832,4 5-768,47 41 1223,-57-51-1298,1 1-1,-1-1 1,1 0 0,0-1 0,0 1-1,0-1 1,0 0 0,0 0 0,0 0 0,1-1-1,-1 0 1,9 1 0,-11-3-129,0 1 1,-1-1 0,1 0 0,-1-1-1,1 1 1,-1 0 0,0-1-1,0 1 1,0-1 0,1 0-1,-1 1 1,-1-1 0,1 0-1,0 0 1,0-1 0,-1 1-1,3-4 1,28-52-1100,-20 35-1019,-5 6-904,-5 4-1930,-2 4-2943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14990,'0'0'6636,"-2"11"-5958,-10 58 233,-4 112 0,13 84 618,3-221-844,-14-95 1493,7 14-2328,3 0 0,1 0 0,3-54 0,1 77-1,0 0-1,1 0 1,1 0-1,0 0 1,1 0 0,0 1-1,1 0 1,0 0-1,2 0 1,-1 0 0,1 1-1,11-14 1,-13 22 120,0 1 0,0-1 0,0 1 0,0 0 0,1 1 0,-1-1 0,1 1 0,0 0 0,0 0 0,-1 1 0,1 0 0,0 0 0,0 0 0,0 1 0,10 0 0,-13 0-1,1 0-1,-1 0 1,1 1-1,-1-1 0,1 1 1,-1 0-1,0 0 1,1 0-1,-1 1 0,0-1 1,0 1-1,5 2 0,-7-2 10,0-1 0,0 0-1,1 1 1,-1-1 0,0 1-1,0-1 1,0 1 0,0-1-1,-1 1 1,1 0 0,0-1-1,-1 1 1,1 0-1,-1 0 1,0-1 0,1 1-1,-1 0 1,0 0 0,0 0-1,0-1 1,0 1 0,-1 0-1,1 0 1,0-1-1,-1 3 1,-1 0 166,0 1-1,0-1 1,0 0 0,-1 0 0,0 0-1,1 0 1,-1-1 0,-1 1-1,1-1 1,0 0 0,-1 0-1,0 0 1,0 0 0,1 0-1,-2-1 1,-6 4 0,-5 1 292,0 1 0,-35 9 1,41-15-360,1-1 1,-1 1-1,1-2 0,-18 1 1,26-1-182,0 0-1,-1 0 1,1-1-1,0 1 1,0 0 0,-1 0-1,1-1 1,0 1-1,0-1 1,0 1 0,0-1-1,0 1 1,-1-1-1,1 0 1,0 1 0,0-1-1,0 0 1,-1-1 0,2 1-122,0 0 1,0-1 0,0 1 0,0 0 0,0 0 0,0 0-1,0 0 1,0 0 0,0 0 0,0-1 0,1 1 0,-1 0-1,1 0 1,-1 0 0,0 0 0,1 0 0,0 0 0,-1 0-1,1 0 1,0 1 0,-1-1 0,1 0 0,0 0 0,0 0-1,1 0 1,17-17-4856,4-2-1554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13421,'0'0'8541,"1"9"-7633,1 26-13,1 0 0,14 57 0,-16-77-94,-1-7-3521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55 3972,'0'0'7287,"-4"9"-5104,-15 30-318,13-10 336,6-29-2081,0 1 0,0 0 0,0 0-1,0-1 1,0 1 0,0 0 0,1-1 0,-1 1 0,0 0-1,0-1 1,1 1 0,-1 0 0,0-1 0,1 1-1,-1 0 1,1-1 0,-1 1 0,1-1 0,-1 1-1,1-1 1,-1 1 0,1-1 0,0 1 0,-1-1 0,1 0-1,-1 1 1,1-1 0,0 0 0,1 1 0,5 0 234,0 0 0,0 0 0,1-1 0,-1 0 0,1 0 1,-1 0-1,0-1 0,0 0 0,1-1 0,-1 0 0,0 0 0,0 0 1,0-1-1,-1 0 0,1 0 0,10-8 0,-9 6-423,1-1 0,-1-1-1,-1 1 1,1-1 0,-1-1-1,0 1 1,-1-1 0,0 0-1,0-1 1,0 1 0,5-15 0,-9 13-3455,-2 1-2620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90 127 4901,'0'0'2194,"10"-6"-1164,-1 0-1013,45-30 3158,-48 32-2343,-1 0 0,0 0-1,-1-1 1,1 1-1,-1-1 1,0 0 0,0 0-1,5-10 1,-8 14-696,-1 1 1,0-1-1,1 1 1,-1-1 0,0 0-1,0 1 1,0-1-1,1 0 1,-1 1-1,0-1 1,0 0-1,0 1 1,0-1 0,0 0-1,0 1 1,0-1-1,0 1 1,-1-1-1,1 0 1,0 1 0,0-1-1,0 0 1,-1 1-1,1-1 1,0 1-1,-1-1 1,1 1-1,-1-1 1,1 0 0,0 1-1,-1 0 1,1-1-1,-1 1 1,0-1-1,-28-6 1467,19 7-1541,0 1 1,1 0-1,-1 0 1,-14 4-1,15-1-62,1 0 0,-1 1 0,0-1 0,1 2 1,0-1-1,0 1 0,-13 13 0,18-16 9,0-1-1,0 1 1,1 0 0,-1 0 0,1 0 0,0 0-1,0 0 1,0 1 0,0-1 0,0 1-1,1-1 1,0 1 0,-1 0 0,2-1 0,-1 1-1,0 0 1,1 0 0,-1 0 0,1-1 0,0 1-1,0 0 1,2 7 0,-1-10 14,0 1 0,0-1 1,0 0-1,1 1 0,-1-1 0,1 0 0,-1 0 1,1 0-1,-1 0 0,1 0 0,-1 0 0,1-1 1,0 1-1,-1 0 0,1-1 0,0 0 0,0 1 1,0-1-1,-1 0 0,1 0 0,0 0 0,0 0 1,0 0-1,2-1 0,48-6 337,-40 3-324,0-1 0,0 0 0,0-1 0,-1 0 0,0-1 0,18-14 0,-22 15 19,-1 1 1,1-1-1,-1 0 1,-1 0-1,1 0 1,-1-1-1,0 0 1,-1 0-1,0 0 1,0-1-1,5-11 1,-8 14 741,-6 20-635,-4 27-150,9-39-6,0 1-1,-1-1 1,2 1-1,-1-1 1,0 0-1,1 0 1,-1 1-1,1-1 1,0 0-1,0 0 1,1 0-1,-1 1 1,0-1-1,1-1 1,0 1-1,0 0 1,0 0-1,3 2 1,-2-2-116,1 0 0,0-1 1,0 1-1,0-1 1,0 0-1,0 0 0,1-1 1,-1 1-1,1-1 0,-1 0 1,1-1-1,-1 1 0,6 0 1,27 0-3686,-12-2-1571,8-5-7254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11211,'5'-8'11498,"-6"24"-6562,-14 53-5145,4-15 1440,11-49-1185,-1-1-4,0 1 0,0-1-1,1 0 1,-1 1 0,1-1 0,1 0 0,-1 6-1,1-9-33,-1 0-1,1 0 0,-1 0 1,1 0-1,-1 0 0,1 0 0,0 0 1,0-1-1,-1 1 0,1 0 1,0 0-1,0 0 0,0-1 1,0 1-1,0 0 0,0-1 1,0 1-1,0-1 0,0 1 0,0-1 1,0 1-1,0-1 0,0 0 1,0 0-1,0 0 0,0 1 1,1-1-1,-1 0 0,0 0 0,0 0 1,2-1-1,13 0 27,-1 0 1,1-2-1,0 0 1,17-5-1,-18 3-32,1 1 0,-1 1 0,1 1 0,19-1 0,-35 3 0,1 0 0,-1 0 0,1-1 1,-1 1-1,1 0 0,-1 1 0,1-1 1,-1 0-1,1 0 0,-1 0 0,1 0 1,-1 0-1,0 0 0,1 0 0,-1 1 0,1-1 1,-1 0-1,0 0 0,1 1 0,-1-1 1,1 0-1,-1 1 0,0-1 0,0 0 1,1 1-1,-1-1 0,0 0 0,1 1 1,-1-1-1,0 1 0,0-1 0,0 1 1,0-1-1,1 0 0,-1 1 0,0-1 1,0 1-1,0-1 0,0 1 0,0-1 1,0 1-1,0-1 0,0 1 0,0-1 1,0 1-1,0-1 0,-1 0 0,1 1 1,0-1-1,0 1 0,0-1 0,0 1 1,-1-1-1,1 1 0,-12 17 248,2-8-6,0 0 0,-1-1-1,0-1 1,-1 0 0,-20 10-1,26-14-140,-1-1 0,1 0 1,-1-1-1,0 0 0,1 0 0,-1 0 0,0-1 0,0 0 0,-1 0 0,1 0 1,0-1-1,-13-2 0,19 2-113,-1 0 0,1-1 0,0 1 0,0-1 0,0 1 0,0-1 0,1 0 0,-1 1 1,0-1-1,0 0 0,0 1 0,0-1 0,1 0 0,-1 0 0,0 0 0,1 0 0,-1 0 0,0 0 0,1 0 0,0 0 0,-1 0 0,1 0 1,-1 0-1,1 0 0,0 0 0,0 0 0,0 0 0,0-1 0,0 1 0,0 0 0,0 0 0,0 0 0,0 0 0,0 0 0,1-2 0,-1 1-184,1-1-1,0 0 0,-1 0 1,1 1-1,0-1 0,0 0 1,1 1-1,-1-1 0,0 1 1,1-1-1,0 1 0,2-3 1,42-22-8134,-16 13-475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12807 1187 6887,'0'-1'123,"-1"0"0,1 0 0,-1 0 1,1 0-1,0 0 0,-1 0 1,1 0-1,0 0 0,0 0 0,-1 0 1,1 0-1,0 0 0,0 0 1,0 0-1,0 0 0,0 0 1,1 0-1,-1 0 0,0 0 0,0 0 1,1 0-1,-1 0 0,0 0 1,1 0-1,-1 0 0,1 0 1,0 0-1,-1 1 0,1-1 0,0 0 1,-1 0-1,1 1 0,0-1 1,0 0-1,-1 1 0,3-2 0,42-28-131,-27 19 686,-15 9-540,0-1 1,0 1-1,0 0 0,0-1 1,-1 0-1,1 1 0,-1-1 1,1 0-1,-1-1 0,0 1 1,-1 0-1,1 0 0,0-1 1,-1 1-1,2-8 0,-3 8-128,0 0 0,0-1 0,0 1 0,-1 0 0,1-1 0,-1 1 0,0 0 0,0 0-1,0-1 1,0 1 0,-1 0 0,1 0 0,-1 0 0,0 0 0,0 1 0,0-1 0,-4-4 0,-9-8-88,0 0 0,0 2 1,-2 0-1,1 0 0,-2 2 0,0 0 1,-22-10-1,-144-52 635,123 50-434,-908-297 54,-226 34 551,830 218-636,-488-28 0,249 78-236,-772 74 0,-27 147 342,57 121-129,1000-221-7,-604 271-1,631-216 85,7 14 0,-554 406-1,680-430 86,6 8-1,8 8 1,7 7-1,7 8 1,-182 267-1,276-348-58,5 2 1,4 3-1,-43 113 0,74-152-83,2 2 0,4 0 1,2 0-1,4 2 0,2 0 0,-1 103 1,11-120 69,2 0 1,13 77-1,-10-105-133,0-1-1,2 0 1,1 0-1,1 0 1,0-1 0,2 0-1,24 36 1,-17-34 62,1-1 1,1 0 0,1-1-1,1-2 1,1 0 0,0-1-1,1-1 1,1-2 0,52 25-1,11-4 137,161 43 0,-45-17-227,-93-20-55,-53-18-1455,81 21 1,-79-38-4724,-38-7 1815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13164,'-14'-11'1608,"35"13"-1002,36 11 682,70 16 752,-80-21-1581,-1 3 0,79 29 0,-122-39-429,-1-1-1,1 1 1,-1 0-1,1 0 1,-1 1-1,0-1 1,1 0 0,-1 1-1,0 0 1,0-1-1,0 1 1,0 0-1,0 0 1,0 0 0,-1 0-1,1 1 1,-1-1-1,1 0 1,-1 1 0,0-1-1,0 0 1,0 1-1,0 0 1,0-1-1,-1 1 1,1-1 0,-1 1-1,0 0 1,0 0-1,0-1 1,0 1-1,0 0 1,0-1 0,-1 1-1,1 0 1,-1-1-1,0 1 1,0-1-1,0 1 1,0-1 0,0 1-1,0-1 1,-1 0-1,1 1 1,-1-1-1,0 0 1,0 0 0,1 0-1,-4 2 1,-26 27 350,-1-1 0,-56 40 0,60-49-378,0 1 0,1 1 0,2 1 1,0 1-1,-21 28 0,44-49-239,-11 16-555,10-5-3000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 14382,'0'0'961,"4"-8"437,2 0-970,-4 5-301,1 0 0,-1 0 0,0 0 0,-1 0 1,1 0-1,-1 0 0,1-1 0,-1 1 0,0 0 1,0-1-1,0-4 0,-1 7-37,-1 0-1,1 1 1,-1-1 0,1 1-1,-1-1 1,0 0 0,1 1-1,-1-1 1,0 1-1,0-1 1,1 1 0,-1 0-1,0-1 1,0 1 0,0 0-1,1 0 1,-1-1 0,0 1-1,0 0 1,0 0 0,0 0-1,0 0 1,1 0 0,-1 0-1,0 0 1,0 0-1,0 1 1,0-1 0,0 0-1,0 1 1,-32 4 297,14 0-307,0 1 1,0 1 0,0 1-1,1 1 1,0 0-1,1 1 1,0 1 0,1 1-1,-21 19 1,35-30-82,1 0 1,-1 1-1,1-1 0,0 1 1,-1-1-1,1 1 1,0 0-1,0 0 0,0-1 1,0 1-1,1 0 1,-1 0-1,0 0 0,1 0 1,-1 0-1,1 0 1,0 0-1,-1 0 0,1 2 1,1-2-2,-1-1 1,1 0-1,-1 1 1,1-1 0,0 0-1,0 0 1,-1 1-1,1-1 1,0 0-1,0 0 1,0 0 0,0 0-1,1 0 1,-1-1-1,0 1 1,0 0 0,0 0-1,1-1 1,-1 1-1,2 0 1,10 3-14,-1-1 0,1 0-1,-1-1 1,23 1 0,-24-2 5,19 1-47,-6 0 25,-1 0-1,0 1 0,35 10 1,-56-13 29,0 1 1,-1-1 0,1 1-1,-1-1 1,1 1-1,-1-1 1,1 1 0,-1 0-1,1 0 1,-1 0-1,0 0 1,1 0 0,-1 0-1,0 0 1,0 0-1,0 0 1,0 1 0,0-1-1,0 0 1,0 1-1,0-1 1,0 0 0,-1 1-1,1-1 1,-1 1-1,1 0 1,-1-1 0,1 3-1,-2-1 35,1 0 0,-1 0 1,0-1-1,0 1 0,0 0 0,0 0 0,0 0 1,-1-1-1,1 1 0,-1 0 0,0-1 0,0 0 1,-4 5-1,-6 5 249,-2 1 0,0-2 0,-27 18 0,26-19-298,1-1 0,-2 0 0,1-2 0,-1 0 0,0 0 0,0-2 0,-1 0 0,1 0 0,-35 3-1,52-8-37,-1 0 0,0 0 0,0-1 0,1 1 0,-1 0 0,0 0-1,0 0 1,1 0 0,-1 0 0,0 0 0,0-1 0,0 1 0,0 0-1,1 0 1,-1 0 0,0 0 0,0-1 0,0 1 0,0 0 0,0 0-1,1 0 1,-1-1 0,0 1 0,0 0 0,0 0 0,0-1 0,0 1-1,0 0 1,0 0 0,0-1 0,0 1 0,0 0 0,0 0 0,0-1-1,0 1 1,0 0 0,0 0 0,0 0 0,0-1 0,0 1 0,0 0-1,-1 0 1,1-1 0,0 1 0,0 0 0,0 0 0,0 0 0,0-1 0,-1 1-1,1 0 1,0 0 0,0 0 0,0 0 0,-1-1 0,1 1 0,0 0-1,0 0 1,0 0 0,-1 0 0,1 0 0,0 0 0,0 0 0,-1 0-1,1 0 1,0 0 0,0 0 0,-1 0 0,1 0 0,0 0 0,16-15-2225,61-31-6672,-25 19 741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246 260 3427,'0'0'12636,"-10"0"-10879,0 1-1631,0 1 0,0 0 0,0 0 0,1 1 0,0 0 0,-1 1 0,1 0 0,0 1 0,1-1 0,-1 2 0,1-1 0,-14 13 0,6-5 327,1 1-1,-17 20 1,28-29-330,-1 1-1,1 0 1,0 0-1,0 0 1,1 1 0,0-1-1,0 1 1,0 0 0,-2 12-1,4-18-110,1 1 0,0-1-1,0 0 1,0 0 0,0 1 0,0-1-1,0 0 1,0 0 0,0 1 0,0-1-1,0 0 1,1 0 0,-1 1 0,1-1-1,-1 0 1,1 0 0,-1 0-1,1 0 1,0 0 0,-1 0 0,1 0-1,0 0 1,0 0 0,0 0 0,0 0-1,0 0 1,1 1 0,1-1 27,1 1 1,-1-1-1,0 0 0,1 0 1,-1 0-1,0-1 0,1 1 1,-1-1-1,1 1 0,3-2 1,7 1 120,0-1 1,0-1-1,0-1 1,18-5-1,-6-1-71,0-1-1,-1-1 0,0-2 0,30-19 0,-41 23-54,-1-1 0,0-1 0,0 0 1,-1 0-1,0-1 0,-1-1 0,-1 0 0,14-21 0,-23 33-9,0 0 1,-1-1 0,1 1 0,0-1-1,0 1 1,-1-1 0,1 1-1,-1-1 1,1 1 0,-1-1 0,0 0-1,1 1 1,-1-1 0,0 1-1,0-1 1,0 0 0,-1-1 0,1 2-11,0 1 0,-1-1 0,1 0 0,-1 1 0,1 0 0,-1-1 0,1 1 1,-1-1-1,1 1 0,-1 0 0,1-1 0,-1 1 0,0 0 0,1-1 0,-1 1 1,1 0-1,-1 0 0,0 0 0,1 0 0,-1-1 0,0 1 0,1 0 0,-1 0 1,0 0-1,1 0 0,-1 1 0,-1-1 0,-2 1-1,0-1 0,0 2-1,0-1 1,0 0 0,1 1 0,-1-1-1,0 1 1,1 0 0,-1 0 0,1 1 0,-5 3-1,4-2 3,1-1-1,0 1 0,0 0 0,0 0 0,0 1 1,1-1-1,-1 1 0,1-1 0,0 1 0,1 0 1,-3 7-1,4-11-5,0 1 0,0-1 1,0 1-1,0-1 0,0 1 0,0-1 1,0 1-1,1-1 0,-1 1 0,0-1 1,1 1-1,-1-1 0,1 0 0,0 1 1,-1-1-1,1 0 0,0 1 1,0-1-1,0 0 0,0 0 0,0 0 1,0 0-1,0 0 0,0 0 0,1 0 1,-1 0-1,0 0 0,1 0 0,-1-1 1,0 1-1,1-1 0,-1 1 1,1-1-1,-1 1 0,1-1 0,-1 0 1,1 0-1,-1 0 0,1 0 0,1 0 1,10 1 17,0-2 1,0 1 0,0-2-1,0 0 1,0 0 0,0-1-1,-1-1 1,1 0 0,-1 0-1,0-2 1,0 1 0,-1-1-1,1-1 1,-1 0 0,-1-1-1,18-15 1,-9 5-25,-1 1 0,-1-2-1,0-1 1,-1 0 0,-1 0 0,-1-2 0,19-40-1,-32 59-2,3-3-8,-1 0-1,-1-1 1,1 1-1,-1-1 1,0 0-1,-1 0 0,1 1 1,-1-1-1,0-10 1,-2 17 4,1-1 1,0 0 0,0 1 0,-1-1-1,1 1 1,-1-1 0,1 1 0,0 0 0,-1-1-1,1 1 1,-1-1 0,1 1 0,-1 0-1,1-1 1,-1 1 0,1 0 0,-1-1-1,0 1 1,1 0 0,-1 0 0,1 0-1,-1-1 1,0 1 0,1 0 0,-1 0-1,0 0 1,1 0 0,-1 0 0,1 0-1,-1 0 1,0 1 0,1-1 0,-1 0 0,1 0-1,-1 0 1,0 1 0,1-1 0,-1 0-1,1 0 1,-2 1 0,-26 12-82,14-2 89,0 0 0,1 1 0,0 1 1,1 0-1,1 1 0,0 0 0,0 0 1,2 1-1,0 1 0,0 0 0,2 0 1,0 0-1,-9 31 0,9-20 78,1 0-1,1 1 1,1 0-1,1 0 1,2 0 0,1 0-1,1 0 1,5 32-1,-6-56-72,1 1 0,0 0 0,0-1-1,0 1 1,1 0 0,-1-1 0,1 0-1,0 1 1,0-1 0,1 0 0,-1 0-1,1 0 1,0 0 0,0-1 0,0 1-1,0-1 1,1 0 0,-1 0 0,1 0 0,0 0-1,0 0 1,0-1 0,9 4 0,-7-5-43,-1 0 1,1 0 0,0 0-1,0-1 1,0 0 0,0 0 0,-1-1-1,1 0 1,0 0 0,0 0 0,0 0-1,-1-1 1,1 0 0,-1 0-1,0-1 1,1 1 0,-1-1 0,9-7-1,1 0-740,0-2-1,-1 0 1,-1 0-1,1-1 1,19-26-1,-25 27-764,0 0 0,-1 0 0,-1-1 0,9-22 0,-3 2-4676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9097,'0'0'7068,"10"-4"-5109,71-33 463,-45 19-1415,0 1 0,1 3 0,1 1 0,40-9 1,-77 22-986,-1 0 0,1-1 0,0 1 1,-1 0-1,1 0 0,0 0 1,-1 0-1,1 0 0,0 0 0,-1 0 1,1 0-1,0 0 0,-1 0 1,1 0-1,0 0 0,-1 0 1,1 0-1,0 1 0,-1-1 0,1 0 1,-1 0-1,1 1 0,0-1 1,-1 0-1,1 1 0,-1-1 0,1 1 1,-1-1-1,1 1 0,-1-1 1,0 1-1,1-1 0,-1 1 0,1-1 1,-1 1-1,0 0 0,0-1 1,1 1-1,-1 0 0,0-1 1,0 1-1,0 0 0,0-1 0,0 1 1,0 0-1,0-1 0,0 1 1,0 0-1,0-1 0,0 1 0,0 0 1,0-1-1,0 1 0,-1-1 1,1 1-1,0 0 0,0-1 0,-1 1 1,1-1-1,0 1 0,-2 0 1,-24 47 483,22-41-419,-22 32 104,15-25-132,2 0 1,-1 1 0,2 0-1,0 1 1,1 0 0,-8 23-1,15-38-48,0 0-1,-1 0 1,1 1 0,0-1-1,0 0 1,0 0-1,0 0 1,0 0-1,0 0 1,0 1-1,0-1 1,0 0-1,1 0 1,-1 0 0,0 0-1,1 0 1,-1 0-1,1 0 1,-1 0-1,1 0 1,0 0-1,-1 0 1,1 0 0,0 0-1,0-1 1,-1 1-1,3 1 1,0 0 3,-1-1 0,1 0 0,0 0 0,-1-1 0,1 1 0,0 0-1,0-1 1,-1 0 0,1 1 0,0-1 0,3-1 0,6 0 19,0 0-1,0-1 0,0-1 1,18-6-1,-6 0-15,-1-2 0,0-1 0,32-22 1,-43 27-26,-1-2 0,-1 1 1,1-2-1,-1 1 0,-1-1 1,0-1-1,0 0 1,8-15-1,-16 25 11,0-1 0,0 1-1,0-1 1,0 0 0,-1 0 0,1 1 0,-1-1 0,1 0 0,-1 0 0,1 0-1,-1 1 1,0-1 0,0 0 0,0-3 0,0 4-2,-1 0-1,1 1 1,0-1 0,-1 1-1,1-1 1,0 1 0,-1-1-1,1 1 1,0-1 0,-1 1 0,1 0-1,-1-1 1,1 1 0,-1-1-1,1 1 1,-1 0 0,1-1-1,-1 1 1,1 0 0,-1 0 0,1 0-1,-1-1 1,0 1 0,1 0-1,-1 0 1,1 0 0,-1 0-1,-1 0 1,0 0 0,-1 1-1,0-1 1,1 1 0,-1-1-1,1 1 1,-1 0-1,1 0 1,-1 0 0,1 1-1,0-1 1,-1 0-1,1 1 1,0-1 0,0 1-1,0 0 1,0 0-1,0 0 1,-2 3 0,3-3 6,-1 0 0,1 0 0,-1 0 0,1 0 1,0 0-1,-1 0 0,1 1 0,0-1 1,1 0-1,-1 1 0,0-1 0,1 1 0,-1-1 1,1 1-1,0-1 0,0 0 0,0 1 0,0-1 1,0 1-1,1 3 0,0-4-4,1 0 1,-1-1-1,1 1 0,-1-1 0,1 1 1,0-1-1,0 0 0,-1 0 0,1 1 1,0-1-1,0-1 0,0 1 0,0 0 1,0 0-1,0-1 0,1 1 0,-1-1 1,0 0-1,0 1 0,0-1 0,0 0 1,0 0-1,5-1 0,8 0 9,0 0 1,0-1-1,0 0 0,0-1 1,-1-1-1,1 0 0,-1-1 0,0-1 1,0 0-1,0-1 0,-1 0 1,0-1-1,-1-1 0,0 0 0,0 0 1,-1-1-1,0-1 0,-1 0 0,12-15 1,-21 24-13,1 0 1,-1 1 0,0-1 0,0 0-1,0 0 1,0 0 0,0 0 0,0 0-1,-1 0 1,1 0 0,0 0 0,-1 0-1,1-3 1,-1 4 0,-1 0-1,1 1 1,0-1 0,0 1-1,0-1 1,0 0 0,-1 1 0,1-1-1,0 1 1,-1-1 0,1 1-1,0-1 1,-1 1 0,1-1-1,-1 1 1,1-1 0,-1 1-1,1 0 1,-1-1 0,1 1-1,-1 0 1,1-1 0,-1 1-1,1 0 1,-1 0 0,0 0-1,1-1 1,-1 1 0,0 0-1,-3 0 1,0 0-1,1 0 1,-1 0-1,0 0 1,0 1-1,1-1 1,-1 1-1,1 0 1,-1 1-1,0-1 1,1 0-1,0 1 1,-6 3-1,-4 3-7,0 2 0,1-1 0,0 2 0,1-1 0,-18 22 0,23-25 40,1 1 0,-1-1 0,2 1-1,-1 0 1,1 1 0,1-1 0,-1 1 0,1-1 0,1 1 0,-1 0 0,0 11-1,3-17-28,0 0 0,0 0 0,0 0 0,1 0 0,-1 0 0,1 0-1,0-1 1,0 1 0,0 0 0,0 0 0,0-1 0,1 1 0,-1-1 0,1 1-1,0-1 1,0 0 0,-1 1 0,2-1 0,-1 0 0,0 0 0,0 0-1,0-1 1,1 1 0,-1 0 0,1-1 0,0 0 0,-1 0 0,1 1-1,0-2 1,0 1 0,3 1 0,11 2-158,0 0 0,0-1 0,33 1 0,-48-4 113,8 1-209,91 1-3074,-34-13-4174,-12-11-6558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41 805 12075,'-4'2'652,"0"0"-1,0-1 0,0 1 1,0-1-1,-1 0 0,1 0 0,-8 0 1,16-10 2278,33-27-1743,57-42-1,-2 2-964,158-176 214,-205 199-401,-2-2 0,-2-2 0,35-67 0,-70 114 24,0-2 0,-1 1 0,7-24-1,-12 35-51,0 0-1,0 0 0,0-1 0,1 1 0,-1 0 0,0 0 0,0 0 1,0-1-1,0 1 0,0 0 0,0 0 0,0 0 0,0-1 1,0 1-1,0 0 0,0 0 0,0 0 0,0-1 0,0 1 1,0 0-1,0 0 0,0 0 0,0-1 0,0 1 0,0 0 1,0 0-1,0 0 0,0-1 0,-1 1 0,1 0 0,0 0 1,0 0-1,0 0 0,0 0 0,0-1 0,-1 1 0,1 0 1,0 0-1,0 0 0,0 0 0,0 0 0,-1 0 0,1 0 0,0-1 1,0 1-1,0 0 0,-1 0 0,1 0 0,0 0 0,0 0 1,0 0-1,-1 0 0,1 0 0,0 0 0,0 0 0,-1 0 1,-11 6 127,-2 5-84,1 1-1,0 1 1,1 0-1,0 0 0,1 1 1,-11 17-1,-52 99 780,32-36-107,4 1 1,-33 128 0,26-72-564,38-129-155,5-14-12,0 1 0,0-1 1,-1 1-1,0-1 1,-1 0-1,0 0 0,0-1 1,0 1-1,-1-1 1,-6 7-1,22-47-5186,33-22-1735,-17 24 1868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9897,'0'0'12108,"-2"10"-11313,-9 43 336,-2 3-40,3 1 0,-6 100 0,16-148-1374,0-1 516,0 1-1,0-1 1,1 1-1,3 13 1,-4-20-303,1-1 0,-1 1 1,1-1-1,-1 1 0,1-1 0,0 0 0,0 1 0,0-1 1,0 0-1,0 0 0,0 0 0,0 1 0,2 0 1,-2-1-164,0-1 0,0 1 0,1-1 0,-1 1 0,0-1 1,0 1-1,1-1 0,-1 0 0,0 0 0,1 0 0,-1 0 1,0 0-1,1 0 0,-1 0 0,0 0 0,1 0 0,-1-1 1,2 0-1,5-5-5474,-1-9-4286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112 131 12460,'4'-8'2285,"13"-25"70,-11 7-451,-6 26-1818,0-1 1,0 1-1,0-1 1,0 0 0,0 1-1,0-1 1,0 1-1,0-1 1,0 1-1,0-1 1,-1 1 0,1-1-1,0 1 1,0-1-1,-1 1 1,1-1 0,0 1-1,-1-1 1,1 1-1,0-1 1,-1 1-1,1-1 1,-1 1 0,1 0-1,-1-1 1,1 1-1,-1 0 1,1 0-1,-1-1 1,1 1 0,-1 0-1,0 0 1,-3-1-4,0 1 0,0 0 0,0 0 1,0 0-1,-1 0 0,1 1 1,0-1-1,0 1 0,0 0 0,1 1 1,-1-1-1,0 1 0,0-1 0,1 1 1,-1 0-1,1 0 0,-1 1 0,1-1 1,0 1-1,0 0 0,-3 3 1,2-2 46,-1 1 1,1 0-1,0 1 1,1-1-1,-1 1 1,1-1-1,0 1 1,0 0-1,1 0 1,0 0-1,0 1 1,-2 12-1,4-18-120,0 0 1,0-1-1,0 1 0,0 0 0,0 0 0,0 0 0,0 0 0,0-1 1,1 1-1,-1 0 0,0 0 0,1 0 0,-1-1 0,0 1 0,1 0 0,-1 0 1,1-1-1,-1 1 0,1 0 0,0-1 0,-1 1 0,1-1 0,-1 1 0,1-1 1,0 1-1,1 0 0,27 6 125,40-9-45,-61 1-71,83-10 14,-54 5-44,0 1 0,59 2 0,-96 3 30,1 0 0,-1 0 0,1 0-1,-1 0 1,1 0 0,-1 0 0,1 0 0,-1 0-1,1 0 1,-1 0 0,1 0 0,-1 0 0,1 0-1,-1 1 1,1-1 0,-1 0 0,1 0 0,-1 1-1,0-1 1,1 0 0,-1 1 0,1-1 0,-1 0-1,0 1 1,1-1 0,-1 1 0,0-1 0,0 0-1,1 1 1,-1-1 0,0 1 0,0-1 0,0 1-1,1-1 1,-1 1 0,0-1 0,0 1 0,0-1-1,0 1 1,0-1 0,0 1 0,0-1 0,0 1-1,0-1 1,0 1 0,-1-1 0,1 1 0,0-1-1,0 1 1,0-1 0,0 1 0,-1-1 0,1 1-1,-1-1 1,1 2 100,-1-1 0,0 1-1,0-1 1,0 0 0,0 0 0,0 1-1,0-1 1,0 0 0,0 0-1,-1 0 1,1 0 0,0 0 0,-1-1-1,1 1 1,-1 0 0,1-1-1,-3 2 1,3-2-101,0-1 1,0 1-1,1 0 0,-1-1 1,0 1-1,0-1 0,0 1 1,1-1-1,-1 1 0,0-1 0,0 0 1,1 1-1,-1-1 0,1 0 1,-1 1-1,0-1 0,1 0 0,-1 0 1,1 1-1,0-1 0,-1 0 1,1 0-1,0 0 0,-1 0 1,1 0-1,0 0 0,0 0 0,0 1 1,0-1-1,0 0 0,0 0 1,0 0-1,0 0 0,1-1 0,0-43 480,-1 39-477,2-12-90,1 0 1,0-1 0,1 1-1,8-20 1,-11 37 57,0 0 0,0 0 1,-1-1-1,1 1 0,0 0 0,1 0 0,-1 0 0,0 1 1,0-1-1,0 0 0,0 0 0,1 1 0,-1-1 1,0 0-1,1 1 0,-1-1 0,1 1 0,-1 0 1,0-1-1,1 1 0,-1 0 0,1 0 0,-1 0 1,2 0-1,41 3-587,-37-2 436,27 3-650,76 6-4975,-55-10-47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89 2434,'14'-5'2189,"46"-22"2992,-56 25-4557,-1 1 0,0-1 0,0-1 0,0 1 0,0 0 0,0-1 0,0 0 0,0 1 0,-1-1 0,0 0 0,1 0 0,-1-1 0,3-5 0,-5 9-538,0-1 0,0 1 1,0-1-1,0 1 0,0 0 0,0-1 0,0 1 0,0 0 0,0-1 1,0 1-1,0-1 0,0 1 0,0 0 0,0-1 0,0 1 0,0 0 0,0-1 1,0 1-1,-1 0 0,1-1 0,0 1 0,0 0 0,0-1 0,-1 1 1,1 0-1,0-1 0,0 1 0,-1 0 0,1 0 0,0-1 0,-1 1 0,1 0 1,0 0-1,-1 0 0,1-1 0,0 1 0,-1 0 0,1 0 0,-1 0 1,-23-3 858,-23 10-697,16 4-56,0 1 0,1 1 0,0 1 0,1 2 0,-30 22 0,50-33-141,0 2 0,1-1 0,0 1 0,0 1 0,1-1 0,0 1 0,0 1 0,1-1 0,0 1 0,1 0 0,-1 0 0,2 1 1,-1 0-1,1 0 0,1 0 0,0 0 0,0 0 0,1 1 0,-1 18 0,3-26-43,0 0 1,0-1-1,0 1 0,1-1 0,-1 1 1,1-1-1,0 1 0,0-1 0,-1 0 1,2 1-1,-1-1 0,0 0 0,0 0 1,1 0-1,-1 0 0,1 0 1,0 0-1,-1 0 0,1 0 0,0 0 1,2 1-1,1 0 8,1 0-1,-1-1 1,0 1 0,1-1 0,-1 0-1,1-1 1,0 0 0,-1 1-1,7-1 1,10 0 16,1 0-1,-1-2 1,0 0-1,23-5 0,-2-2-555,46-13-1,-73 16-686,1-1 0,-1-1 0,17-10 0,-32 17 1494,-15-2-15556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7847,'0'0'15396,"12"3"-14221,6-1-868,-1 0 0,1 0 1,-1-2-1,1 0 0,0-1 1,26-5-1,59-20 99,51-10-369,-153 36-213,-30 14-3497,14-4 1304,-13 4-7492,23-14 4437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57 189 8392,'0'0'2327,"-9"0"540,-38 0 1687,46 0-3043,19 0 891,190-6 679,103-26-2724,-267 20-1,-43 12-326,-1 0 1,1 0-1,0 0 1,-1-1-1,1 1 1,-1 0-1,1-1 0,-1 1 1,1 0-1,-1-1 1,0 1-1,1 0 1,-1-1-1,1 1 0,-1-1 1,0 1-1,1-1 1,-1 1-1,0-1 1,0 1-1,1-1 0,-1 1 1,0-1-1,0 0 1,0 0-6,-1 0 1,1 0-1,-1 0 1,0 0 0,0 0-1,1 1 1,-1-1-1,0 0 1,0 1-1,0-1 1,0 0-1,0 1 1,0-1 0,0 1-1,0 0 1,0-1-1,0 1 1,0 0-1,-1-1 1,-187-48 435,124 34-158,-73-25 1,117 30-358,29 9-1900,39 8-5495,-38-6 4707,19 3-7673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11883,'0'0'6545,"12"0"-5189,102 2 671,-26 1-2215,174-17-1,-254 13-127,-4 1 5,1-1 0,-1 1-1,0-1 1,1 0 0,-1-1 0,0 1 0,1-1 0,-1 1 0,6-5-1,-10 6 206,0 0-1,0 0 0,0-1 1,0 1-1,0 0 0,0 0 1,0 0-1,0-1 0,0 1 1,0 0-1,0 0 0,0 0 1,0 0-1,0-1 0,0 1 1,0 0-1,0 0 0,0 0 1,0-1-1,0 1 0,0 0 0,0 0 1,0 0-1,0 0 0,0-1 1,0 1-1,-1 0 0,1 0 1,0 0-1,0 0 0,0 0 1,0-1-1,0 1 0,-1 0 1,1 0-1,0 0 0,0 0 1,0 0-1,0 0 0,-1 0 1,1 0-1,0 0 0,0 0 1,0 0-1,-1 0 0,1 0 1,0 0-1,0 0 0,0 0 1,-1 0-1,1 0 0,0 0 1,0 0-1,0 0 0,0 0 1,-1 0-1,1 0 0,-16-1-4729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9577,'0'0'7143,"-34"46"-5606,48-38 33,14-5-97,11-3-512,14 0-577,11 0-255,9-11-65,1 0-353,0-1-1408,-3 1-1666,-9-1-2211,-11-1-4932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11371,'0'0'8264,"-5"10"-7127,2-3-954,2-5-153,0-1 1,-1 2-1,1-1 1,0 0-1,0 0 1,0 0-1,0 0 1,1 1-1,-1-1 1,1 0-1,-1 0 1,1 1-1,0-1 1,0 1-1,0-1 1,0 0-1,0 1 1,0-1-1,1 0 1,-1 1-1,1-1 1,0 0-1,0 0 1,0 1-1,0-1 1,0 0-1,0 0 1,2 2-1,5 4-9,1-1 1,0 0-1,0-1 0,0 0 0,1 0 0,0-1 0,0 0 0,0-1 1,1 0-1,-1-1 0,15 3 0,-9-3-562,1 0 0,-1-2 0,1 0 0,0-1-1,-1 0 1,33-6 0,-44 5-329,1-1 0,0 1 0,-1-1 0,1-1 0,-1 1-1,0-1 1,1 0 0,8-6 0,5-10-4831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9353,'0'0'8942,"-7"8"-7517,-33 51 427,2 2-1,-46 101 1,19-34-1508,48-98-440,-22 44-389,24-24-3173,15-50 3520,0-1 0,0 1 1,1 0-1,-1 0 0,0-1 0,0 1 0,1 0 0,-1 0 0,0 0 1,1 0-1,-1-1 0,0 1 0,1 0 0,-1 0 0,0 0 0,0 0 0,1 0 1,-1 0-1,0 0 0,1 0 0,-1 0 0,0 0 0,1 0 0,-1 0 1,0 0-1,1 0 0,-1 0 0,0 0 0,1 1 0,-1-1 0,0 0 0,0 0 1,1 0-1,-1 0 0,0 1 0,0-1 0,1 0 0,-1 0 0,0 0 0,0 1 1,1-1-1,-1 0 0,0 1 0,0-1 0,0 0 0,0 0 0,1 1 1,-1-1-1,0 0 0,0 1 0,0-1 0,0 0 0,0 1 0,0-1 0,0 0 1,0 0-1,0 1 0,0-1 0,0 0 0,0 1 0,0-1 0,0 0 0,0 1 1,0-1-1,-1 0 0,1 1 0,0-1 0,0 1 0,21-15-7565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9577,'0'0'11067,"13"0"-10171,449-20 919,-404 13-1779,-17 3-12,0-1 1,0-2-1,52-17 1,-92 24-15,1-1 0,-1 1 0,0 0-1,0-1 1,0 1 0,0-1 0,1 1 0,-1-1 0,0 1 0,0-1 0,0 0-1,0 1 1,0-1 0,0 0 0,-1 0 0,1 0 0,0 0 0,0 0 0,0 0 0,-1 0-1,1 0 1,-1 0 0,1 0 0,-1 0 0,1-2 0,-1 2 10,0-1 0,-1 1 0,1-1 0,-1 1 0,0 0 0,1-1-1,-1 1 1,0 0 0,0 0 0,1 0 0,-1 0 0,0-1 0,0 1 0,-1 1 0,1-1 0,0 0 0,0 0 0,-2-1 0,-11-6 203,0 0 0,-30-12 0,36 17-172,-54-24 381,-2 3 1,0 3-1,-84-16 0,156 38-4623,3-3 2165,-3 0 124,21-5-4702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51 113 8360,'0'0'4004,"-7"-3"-1410,-3 0-1687,-23-10 3076,41 11 1232,30-4-3784,225-16-48,-90-8-5221,-167 29 2873,0-1 0,0 1 0,0-1 0,0-1 0,-1 1 0,1-1 0,5-4 0,4-6-6802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 18065,'0'0'5739,"-10"-1"-4095,7 0-1598,-1 0 1,0 1-1,0 0 1,1 0-1,-1 0 0,0 0 1,0 0-1,0 1 0,1 0 1,-1 0-1,0 0 1,1 0-1,-1 0 0,1 1 1,-1 0-1,1-1 0,0 1 1,0 0-1,0 1 1,0-1-1,0 1 0,0-1 1,0 1-1,1 0 1,0 0-1,-1 0 0,1 0 1,0 0-1,0 1 0,1-1 1,-2 4-1,1-3-3,0 0 0,0 1 0,0-1 0,1 0-1,-1 1 1,1-1 0,0 1 0,1 0 0,-1-1 0,1 1-1,0 0 1,0-1 0,0 1 0,2 6 0,-1-9-33,0 0 0,0 0 0,0 0 0,0 0 0,0-1 0,1 1 1,-1 0-1,1-1 0,-1 1 0,1-1 0,0 1 0,-1-1 0,1 0 0,0 0 0,0 0 1,0 0-1,0 0 0,0 0 0,0-1 0,0 1 0,0 0 0,0-1 0,0 0 0,0 1 1,1-1-1,-1 0 0,0 0 0,0 0 0,0-1 0,0 1 0,4-1 0,-1 0-6,-1 0-1,1 0 1,0-1-1,-1 1 1,1-1-1,-1 0 1,1 0-1,-1-1 1,0 1-1,0-1 1,0 0-1,0 0 1,-1 0-1,1-1 1,-1 1-1,0-1 1,0 0-1,5-7 1,-4 4-14,0 0 1,-1 0 0,1 0-1,-1-1 1,-1 1-1,0-1 1,0 0-1,0 0 1,-1 0-1,1-12 1,-2 20 8,0 0 1,0-1-1,0 1 0,-1 0 1,1 0-1,0 0 1,0 0-1,0-1 0,0 1 1,0 0-1,-1 0 0,1 0 1,0 0-1,0 0 0,0 0 1,0-1-1,-1 1 0,1 0 1,0 0-1,0 0 1,0 0-1,-1 0 0,1 0 1,0 0-1,0 0 0,0 0 1,-1 0-1,1 0 0,0 0 1,0 0-1,0 0 0,-1 0 1,1 0-1,0 0 0,0 0 1,0 0-1,-1 1 1,1-1-1,0 0 0,0 0 1,0 0-1,0 0 0,-1 0 1,1 0-1,0 1 0,0-1 1,0 0-1,0 0 0,0 0 1,-1 0-1,1 1 1,0-1-1,0 0 0,0 0 1,0 1-1,-10 8-43,7-4 27,0 0 0,0 1 0,1-1 0,0 1 0,0-1 1,1 1-1,-1 0 0,1 0 0,0-1 0,1 1 0,0 11 0,0-14-16,0-1-1,0 0 1,0 1-1,1-1 1,-1 1 0,1-1-1,0 0 1,0 1-1,0-1 1,0 0 0,0 0-1,0 0 1,1 0-1,-1 0 1,1 0 0,-1 0-1,1 0 1,0 0-1,0-1 1,0 1 0,0-1-1,0 1 1,0-1-1,0 0 1,0 0 0,0 0-1,1 0 1,-1 0-1,0 0 1,4 0-1,4 0-1305,0 0-1,0 0 0,0-1 0,15-1 0,13-5-5082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12107,'0'0'10939,"-10"10"-10443,-347 309 2035,313-284-2427,19-17-155,0 1 0,2 2 1,1 0-1,-28 33 0,64-74-3740,-1 0-1,-1-1 0,11-28 1,-8 4-1905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10090,'0'0'12107,"9"11"-11285,22 20-289,1-1-1,1-2 1,50 34-1,152 91 159,-137-84-3314,-96-67 2217,13 7-2478,-3-6-3847,-1-3-5312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352 145 8616,'0'0'2990,"7"-9"-444,2 1-1637,-6 5-523,0 1 0,0-1 1,0 0-1,-1 0 1,1-1-1,-1 1 0,0 0 1,0-1-1,3-6 1,-16 30-130,-1 0 0,-1 0 0,-1-1 0,-1-1 1,0-1-1,-20 18 0,15-15-34,-11 14 227,-2-1 0,-1-2 0,-2-1 1,-1-2-1,-52 31 0,155-119 36,-51 47-521,35-27-208,-1-2 1,-3-3 0,73-89 0,-113 120 352,-22 23-87,-28 27-40,41-34 24,-93 77 14,-78 70 182,166-137-444,22-14-51,23-16-146,-1-4 33,168-112-1689,-176 113 2365,-1-1 1,-1-1-1,-1-1 0,42-54 0,-56 54 696,-11 24-943,0-1-1,0 1 1,0-1-1,0 1 1,0 0 0,0-1-1,0 1 1,0 0 0,0-1-1,-1 1 1,1 0-1,0-1 1,0 1 0,0 0-1,-1-1 1,1 1 0,0 0-1,0-1 1,-1 1-1,1 0 1,0 0 0,-1 0-1,1-1 1,0 1 0,-1 0-1,1 0 1,0 0 0,-1 0-1,1-1 1,0 1-1,-1 0 1,1 0 0,-1 0-1,1 0 1,-4 0 2,1 1-1,0-1 1,-1 1 0,1-1 0,0 1 0,0 0 0,-1 0-1,1 0 1,0 1 0,0-1 0,-5 4 0,-276 214-363,257-196 273,10-10 24,9-7 12,1-1 0,0 1-1,0 1 1,1-1-1,0 1 1,0 0 0,-7 11-1,13-17 19,0-1 1,0 0-1,0 0 0,0 1 1,0-1-1,0 0 0,0 0 0,0 1 1,0-1-1,0 0 0,0 1 0,0-1 1,0 0-1,0 0 0,1 1 0,-1-1 1,0 0-1,0 0 0,0 1 1,0-1-1,0 0 0,1 0 0,-1 0 1,0 1-1,0-1 0,0 0 0,1 0 1,-1 0-1,0 0 0,0 0 0,1 1 1,-1-1-1,0 0 0,0 0 0,1 0 1,-1 0-1,0 0 0,0 0 1,1 0-1,-1 0 0,0 0 0,0 0 1,1 0-1,-1 0 0,0 0 0,1 0 1,-1 0-1,0 0 0,0 0 0,1 0 1,17-2-194,5-2 98,-1-2 0,0-1 0,-1 0 0,0-2 0,0 0 0,24-16 0,6-6-5,56-44-1,-75 50 259,31-32-1,-55 49-41,0 0 0,-1-1 1,0 0-1,0 0 0,-1 0 0,0-1 0,-1 0 0,8-20 0,-12 29-104,-1 1 1,0-1 0,0 1-1,0-1 1,0 1 0,0-1-1,0 1 1,0 0 0,0-1 0,0 1-1,0-1 1,0 1 0,0-1-1,0 1 1,0-1 0,0 1-1,0-1 1,0 1 0,-1 0 0,1-1-1,0 1 1,0-1 0,0 1-1,-1 0 1,1-1 0,0 1 0,-1-1-1,1 1 1,0 0 0,-1-1-1,1 1 1,0 0 0,-1 0-1,1-1 1,-1 1 0,1 0 0,-1 0-1,1 0 1,0 0 0,-1-1-1,1 1 1,-1 0 0,1 0-1,-1 0 1,1 0 0,-1 0 0,1 0-1,-1 0 1,1 0 0,-1 0-1,0 1 1,-26 5-47,3 5 34,0 2 0,1 1 0,1 1 0,0 0 0,-29 29 1,11-11 25,-23 16-14,18-15 10,2 1-1,-56 60 1,87-75-37,12-20 23,0 1 1,0-1 0,0 0 0,0 1 0,0-1 0,0 0-1,0 0 1,0 1 0,0-1 0,0 0 0,1 1-1,-1-1 1,0 0 0,0 0 0,0 1 0,0-1 0,1 0-1,-1 0 1,0 0 0,0 1 0,0-1 0,1 0 0,-1 0-1,0 0 1,0 1 0,1-1 0,-1 0 0,0 0 0,0 0-1,1 0 1,-1 0 0,0 0 0,1 0 0,-1 0 0,0 0-1,0 0 1,1 0 0,3 0 6,1 0 1,-1-1-1,1 1 1,-1-1-1,0 0 1,0 0-1,7-4 1,27-13-120,-1-3 0,-1-1 1,-1-1-1,-1-2 0,-1-2 1,49-51-1,-69 66 115,-1 1 12,0-1 1,-1 0-1,0-1 0,-1 0 0,0 0 0,-1-1 1,9-19-1,-18 33-8,1-1 0,-1 1 0,0-1 0,1 1 0,-1-1 1,0 1-1,1-1 0,-1 1 0,0-1 0,0 1 0,0-1 0,1 1 0,-1-1 0,0 0 1,0 1-1,0-1 0,0 1 0,0-1 0,0 0 0,0 1 0,0-1 0,0 1 0,-1-1 1,1 0-1,0 1 0,0-1 0,0 1 0,-1-1 0,1 1 0,0-1 0,-1 1 0,1-1 1,0 1-1,-1-1 0,1 1 0,0-1 0,-1 1 0,1 0 0,-1-1 0,1 1 0,-1-1 1,1 1-1,-1 0 0,0 0 0,1-1 0,-2 1 0,-27 7-21,-4 11-1,1 1 1,1 2-1,1 2 0,-36 34 0,23-21-150,6-5-515,-81 71-772,48-27-4049,63-65 960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8104,'0'0'4019,"-8"0"-1680,-24-1-364,32 1-1941,-1 0 0,1 0 1,0 0-1,0 0 0,-1 0 1,1 0-1,0 0 0,0 0 0,-1 0 1,1 1-1,0-1 0,0 0 1,-1 0-1,1 0 0,0 0 0,0 0 1,-1 1-1,1-1 0,0 0 1,0 0-1,0 0 0,0 1 0,-1-1 1,1 0-1,0 0 0,0 1 1,0-1-1,0 0 0,0 0 0,0 1 1,0-1-1,-1 0 0,1 0 1,0 1-1,0-1 0,0 0 0,0 0 1,0 1-1,0-1 0,0 0 1,0 1-1,1-1 0,-1 0 0,0 0 1,0 1-1,0-1 0,0 0 1,0 0-1,0 1 0,0-1 0,1 0 1,-1 0-1,0 0 0,0 1 1,0-1-1,1 0 0,-1 0 0,0 0 1,0 0-1,0 1 0,1-1 1,-1 0-1,0 0 0,0 0 0,1 0 1,-1 0-1,0 0 71,15 13 444,0-1-1,1-1 1,0-1-1,1 0 1,0-1-1,0-1 1,23 8-1,-14-5-227,131 50 339,71 32-502,-200-79-154,0 2 0,-1 0 0,0 2 1,-1 1-1,37 36 0,-57-49-38,0 0-1,-1 1 0,1-1 1,-1 1-1,0 1 1,-1-1-1,0 1 1,0-1-1,-1 1 1,0 0-1,0 1 1,-1-1-1,0 0 0,0 1 1,-1-1-1,1 12 1,-2-20 37,0 1-1,-1-1 1,1 1 0,0-1-1,0 1 1,0 0 0,-1-1-1,1 1 1,0-1 0,0 1 0,-1-1-1,1 0 1,0 1 0,-1-1-1,1 1 1,-1-1 0,1 1-1,-1-1 1,1 0 0,-1 1 0,1-1-1,-1 0 1,1 0 0,-1 1-1,1-1 1,-1 0 0,1 0-1,-1 0 1,1 0 0,-1 0 0,0 0-1,1 0 1,-1 0 0,1 0-1,-1 0 1,1 0 0,-1 0-1,0 0 1,1 0 0,-1 0 0,1 0-1,-1-1 1,1 1 0,-1-1-1,-28-11 96,-455-323-1321,445 311 981,20 12 206,0 0 1,0-2-1,-18-16 1,37 30 30,-1 0 1,1 0-1,0 0 1,0 0 0,0 0-1,0 0 1,0 0-1,0 0 1,-1-1-1,1 1 1,0 0-1,0 0 1,0 0-1,0 0 1,0 0-1,0 0 1,0 0 0,0 0-1,0-1 1,-1 1-1,1 0 1,0 0-1,0 0 1,0 0-1,0 0 1,0 0-1,0-1 1,0 1-1,0 0 1,0 0 0,0 0-1,0 0 1,0 0-1,0-1 1,0 1-1,0 0 1,0 0-1,0 0 1,0 0-1,0 0 1,0 0-1,0-1 1,1 1 0,-1 0-1,0 0 1,0 0-1,0 0 1,0 0-1,0 0 1,0 0-1,0-1 1,0 1-1,0 0 1,1 0-1,-1 0 1,0 0-1,0 0 1,0 0 0,0 0-1,0 0 1,0 0-1,1 0 1,-1 0-1,16 0-70,20 9 62,240 100 33,-206-77-180,121 75 1,-180-101 92,-2 1 1,1 0-1,-1 1 0,0 0 1,9 10-1,-18-18 68,0 0 0,0 0 1,0 0-1,0 0 0,0 1 0,0-1 1,0 0-1,1 0 0,-1 0 1,0 0-1,0 0 0,0 1 0,0-1 1,0 0-1,0 0 0,0 0 0,0 0 1,0 0-1,0 1 0,0-1 0,0 0 1,0 0-1,0 0 0,0 0 0,0 1 1,0-1-1,0 0 0,0 0 1,0 0-1,0 0 0,0 0 0,0 1 1,-1-1-1,1 0 0,0 0 0,0 0 1,0 0-1,0 0 0,0 0 0,0 1 1,0-1-1,0 0 0,-1 0 1,1 0-1,0 0 0,0 0 0,0 0 1,0 0-1,0 0 0,-1 0 0,1 0 1,0 0-1,0 0 0,0 0 0,0 0 1,-1 0-1,1 0 0,0 0 1,0 0-1,0 0 0,0 0 0,0 0 1,-1 0-1,1 0 0,-10 0 228,10 0-198,-25-9 162,1-1 1,0-1 0,0-1-1,1-1 1,-21-16 0,-9-4-75,-38-21-114,2-4 0,4-4 1,-85-79-1,162 132-227,10 7 91,21 13 59,36 24 118,172 102-51,12 7-604,-218-123 629,-42-22 150,-46-24-29,-52-34-118,4-4 0,-162-122 1,452 291-594,-42-27 622,-111-64-48,-9-6-4,1 1 0,-2 0 1,1 2-1,-2-1 0,1 2 0,-2 0 0,18 20 0,-49-37 350,-8-8-321,-79-52 31,20 12-69,-1 2-1,-110-44 1,317 153-327,5-10 311,-55-23-134,0 3 0,95 55 0,-162-81 116,-1-2 24,-1 1 0,0 0 0,0 0 0,0 0 0,0 1 0,0-1 0,0 1 0,0-1 0,-1 1 0,1 0 0,-1 0-1,0 0 1,2 4 0,-6-7 56,1 1-1,0 0 0,-1-1 1,1 0-1,-1 1 1,1-1-1,-1 0 0,1 1 1,-1-1-1,0 0 0,1 0 1,-1 0-1,1 0 0,-1-1 1,-1 1-1,-10-4 14,0 0-1,0 0 1,1-1-1,0-1 0,0 0 1,0-1-1,-19-15 1,-12-5 13,-334-223-111,530 382-1110,-145-126 1086,78 55-1408,-75-54-88,0-2-1,1 1 0,18 5 1,9-2-5885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107 679 5573,'-8'17'1273,"2"-2"121,0-1-1,0 0 1,-2-1 0,0 1 0,0-1-1,-1-1 1,-17 18 0,26-29-1264,0-1 0,-1 0 0,1 1 0,0-1 0,0 0 0,-1 0 0,1 1 0,0-1 0,-1 0 0,1 0 0,0 1 0,-1-1 0,1 0 0,-1 0 0,1 0 0,0 0 0,-1 0 0,1 0 0,-1 0 0,1 0 0,0 1 0,-1-1 0,1-1 0,-1 1 0,1 0 0,0 0 0,-1 0 0,1 0 0,-1 0 0,1 0 0,0 0 0,-1 0 0,1-1 0,0 1 0,-1 0 0,1 0 0,0-1 0,-1 1 0,1 0 0,0 0 0,-1-1 0,1 1 0,0 0 0,-1-1 0,-5-25 1874,9-34-1157,9 15-706,2 1 0,1 0-1,3 1 1,35-62 0,-47 93-129,8-16 5,88-163-134,-81 157 63,1 0 0,2 2 1,36-39-1,-13 32 17,-45 37 20,-1 1 0,1 0-1,0 0 1,0-1-1,0 1 1,0 1 0,0-1-1,1 0 1,-1 0-1,0 1 1,0 0 0,0-1-1,1 1 1,-1 0-1,0 0 1,0 0 0,1 0-1,-1 0 1,0 1-1,0-1 1,1 1 0,-1-1-1,4 3 1,-5-1-6,1 0 0,0 0 1,-1 0-1,0 0 0,1 0 1,-1 0-1,0 1 0,0-1 1,0 0-1,-1 1 0,1-1 0,0 0 1,-1 1-1,0-1 0,1 1 1,-1-1-1,0 1 0,-1-1 0,1 1 1,0-1-1,-1 1 0,1-1 1,-1 1-1,1-1 0,-3 3 1,1 4 26,-1 0 0,0-1 0,0 1 0,-1-1 0,-9 14 0,-65 66 199,78-87-203,0 0 1,-1-1 0,1 1-1,0-1 1,-1 1-1,1 0 1,0-1 0,0 1-1,0 0 1,0-1-1,0 1 1,0 0 0,0-1-1,0 1 1,0 0-1,0-1 1,0 1 0,0 0-1,0-1 1,1 1-1,-1 0 1,0-1-1,0 1 1,1-1 0,-1 1-1,0 0 1,1-1-1,-1 1 1,1-1 0,-1 1-1,1-1 1,-1 1-1,1-1 1,-1 0 0,1 1-1,-1-1 1,1 0-1,0 1 1,-1-1 0,1 0-1,0 1 1,-1-1-1,1 0 1,-1 0-1,2 0 1,40 10 34,-30-7-22,-1-1-17,86 27-224,-90-27 208,0 1 1,0 0 0,0 0 0,0 1 0,-1 0-1,0 1 1,0-1 0,0 1 0,0 0 0,9 11 0,-13-14 36,-1 0 1,1 0-1,-1-1 1,0 1 0,1 0-1,-1 1 1,0-1 0,0 0-1,-1 0 1,1 0 0,0 1-1,-1-1 1,1 0 0,-1 1-1,1-1 1,-1 0-1,0 1 1,0-1 0,-1 1-1,1-1 1,0 0 0,-1 1-1,1-1 1,-1 0 0,0 1-1,0-1 1,0 0-1,0 0 1,0 0 0,0 0-1,0 0 1,-1 0 0,1 0-1,-1 0 1,0-1 0,1 1-1,-1 0 1,0-1 0,0 0-1,0 1 1,0-1-1,0 0 1,0 0 0,-4 2-1,-6 2 202,0-1 1,0 0-1,0 0 0,-1-1 0,0 0 0,1-2 0,-15 2 0,7-2 10,-14 1-23,0-1 0,1-1 0,-1-2 1,-62-11-1,93 13-224,0-1 1,1 0-1,-1 0 0,0-1 1,0 1-1,0-1 1,1 1-1,-1-1 0,1 0 1,-1 0-1,1 0 1,0 0-1,0 0 0,0 0 1,-3-5-1,5 6-57,-1 0 0,1 0 0,0 0 1,-1-1-1,1 1 0,0 0 0,0 0 0,0 0 0,0-1 0,0 1 0,0 0 0,0 0 0,1 0 1,-1-1-1,0 1 0,1 0 0,-1 0 0,1 0 0,-1 0 0,1 0 0,-1 0 0,1 0 0,0 0 0,-1 0 1,1 0-1,0 0 0,0 0 0,0 0 0,0 0 0,0 1 0,0-1 0,0 0 0,0 1 0,0-1 1,0 1-1,0-1 0,0 1 0,1 0 0,1-1 0,16-7-2750,0 2 0,36-9-1,-28 9-1040,22-6-5044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9001,'0'0'9304,"8"-1"-7878,194-24 2404,115 3-2770,-251 22-1036,29-4-6,-178-17 164,-13 3 496,1-4 0,1-4 0,-94-39 0,177 60-654,6 4-17,1 0 0,0-1 1,-1 1-1,1-1 0,0 0 1,0 0-1,0-1 0,0 1 0,1-1 1,-1 0-1,1 0 0,-1 0 1,1 0-1,-4-6 0,10 8-197,0 0 0,1 0-1,-1 0 1,1 0 0,-1 1-1,0-1 1,1 1 0,-1 0 0,1 0-1,6 1 1,-6-1-183,78 0-7389,-34 0-892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37 108 6598,'0'0'7330,"1"-9"-5013,-1 5-2093,0 1 0,0-1 1,0 0-1,1 0 1,0 0-1,0 0 0,0 0 1,0 0-1,0 1 1,1-1-1,-1 0 0,1 1 1,0-1-1,0 1 0,1 0 1,-1 0-1,1-1 1,-1 2-1,1-1 0,0 0 1,0 1-1,0-1 0,0 1 1,1 0-1,-1 0 1,1 0-1,-1 0 0,1 1 1,0-1-1,0 1 0,7-1 1,-3 0-165,1 1 0,-1 1 1,1 0-1,-1 0 0,1 0 1,10 3-1,-18-3-43,0 0-1,1 1 1,-1-1 0,0 0-1,0 1 1,1-1 0,-1 1-1,0 0 1,0-1 0,0 1-1,0 0 1,0 0 0,0 0-1,0-1 1,0 1 0,0 0-1,0 0 1,0 0 0,0 1-1,-1-1 1,1 0 0,0 0-1,-1 0 1,1 1-1,-1-1 1,1 0 0,-1 0-1,0 1 1,0-1 0,1 0-1,-1 1 1,0-1 0,0 0-1,0 1 1,0-1 0,-1 0-1,1 1 1,0-1 0,-1 0-1,1 1 1,0-1 0,-1 0-1,0 0 1,1 0 0,-1 1-1,0-1 1,1 0 0,-3 2-1,-3 6 48,-1 1 0,-1-1 0,0 0 0,0 0 0,0-1 0,-1 0 0,-1-1 0,1 0 0,-18 10 0,16-11-36,1 0 1,0 1-1,0 0 1,1 1-1,0 0 0,0 0 1,1 1-1,0 0 0,-6 11 1,13-19-13,1 0 0,-1-1-1,1 1 1,-1 0 0,1-1 0,0 1 0,-1 0 0,1 0-1,0 0 1,0-1 0,-1 1 0,1 0 0,0 0 0,0 0 0,0-1-1,0 1 1,0 0 0,0 0 0,0 0 0,1 0 0,-1-1-1,0 1 1,0 0 0,1 0 0,-1 0 0,0-1 0,1 1-1,-1 0 1,1-1 0,-1 1 0,1 0 0,-1-1 0,1 1 0,-1 0-1,1-1 1,0 1 0,-1-1 0,1 1 0,0-1 0,-1 0-1,1 1 1,0-1 0,0 0 0,-1 1 0,1-1 0,0 0 0,0 0-1,0 0 1,0 1 0,-1-1 0,2 0 0,52 1 766,-43-1-578,113-7 1676,-70 0-6435,-41 2-5711,-6-1 294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8872,'0'0'18428,"-2"10"-17990,-1 13-270,-1-1 52,2 1-1,0-1 1,2 45 0,1-66-217,0 1 1,0 0-1,0-1 1,0 1-1,0-1 1,0 0-1,0 1 1,0-1-1,1 0 1,-1 1-1,0-1 1,1 0-1,-1 0 1,1 0-1,-1 0 1,3 0-1,9 3-8177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68 4644,'0'0'19811,"5"-2"-19037,12-8-153,-20 7-203,-13 2-144,34 9-193,-17-8-55,0 0 0,0 0 0,1 0 0,-1 0 0,0 0 0,0 0 0,0 0 0,1-1 0,-1 1 1,0 0-1,0-1 0,0 1 0,0-1 0,0 1 0,0-1 0,0 1 0,0-1 0,0 0 0,0 0 1,0 1-1,0-1 0,0 0 0,0 0 0,1-2 0,2-31 1046,-4 34-1066,0-1-1,0 0 1,-1 1 0,1-1 0,0 0 0,-1 1-1,1-1 1,0 0 0,-1 1 0,1-1 0,-1 1-1,1-1 1,-1 1 0,1-1 0,-1 1 0,0-1-1,1 1 1,-1 0 0,0-1 0,1 1-1,-1 0 1,0-1 0,1 1 0,-1 0 0,0 0-1,1 0 1,-1 0 0,0 0 0,0 0 0,1 0-1,-1 0 1,0 0 0,1 0 0,-1 0 0,0 0-1,0 0 1,0 1 0,-1-1-16,0 0 0,0 0 0,0 1 0,0-1 0,0 1 0,0-1 0,0 1 0,1 0 0,-1 0-1,0 0 1,0 0 0,1 0 0,-1 0 0,-1 2 0,2-2 4,0 1 0,-1-1 1,1 1-1,0 0 0,0 0 0,0 0 0,0 0 0,1 0 0,-1 0 0,0 0 0,1 0 0,-1 0 0,1 0 1,0 0-1,0 0 0,0 0 0,0 0 0,0 0 0,0 0 0,1 1 0,-1-1 0,0 0 0,1 0 1,1 2-1,-1-2 11,1 0 0,-1 0 0,1 0 1,0-1-1,0 1 0,0-1 0,-1 1 1,1-1-1,1 0 0,-1 1 0,0-1 1,0 0-1,0-1 0,1 1 0,-1 0 1,0-1-1,1 1 0,-1-1 0,0 0 1,5 1-1,-4-1 11,0-1 0,1 1 1,-1 0-1,0-1 0,0 0 1,0 1-1,0-1 0,0 0 0,0-1 1,0 1-1,-1 0 0,1-1 0,0 0 1,4-3-1,-6 4 3,0 0-1,0 0 1,0 0-1,0-1 1,0 1-1,0 0 1,0 0 0,0-1-1,-1 1 1,1-1-1,0 1 1,-1 0-1,1-1 1,-1 1 0,0-1-1,1 0 1,-1 1-1,0-1 1,0 1-1,0-1 1,0 1 0,0-1-1,-1 1 1,1-1-1,0 1 1,-1-1-1,1 1 1,-1-1 0,1 1-1,-1-1 1,0 1-1,1 0 1,-3-3-1,2 3-18,0-1 1,0 1-1,-1 0 0,1-1 0,-1 1 0,1 0 0,-1 0 0,0 0 0,1 0 0,-1 0 1,0 0-1,0 1 0,0-1 0,0 0 0,1 1 0,-1 0 0,0-1 0,0 1 0,0 0 0,0 0 1,0 0-1,0 0 0,0 0 0,0 1 0,0-1 0,0 0 0,0 1 0,0 0 0,1-1 1,-1 1-1,-3 1 0,3-1 0,-1 0-1,1 1 1,0-1 0,-1 0 0,1 1 0,0-1 0,0 1 0,0 0-1,0 0 1,0 0 0,0 0 0,1 0 0,-1 0 0,1 0 0,-1 1-1,1-1 1,0 0 0,0 1 0,0-1 0,0 1 0,0-1 0,1 1 0,-1 2-1,1-4 6,1-1-1,-1 1 0,0-1 0,1 1 0,0-1 1,-1 0-1,1 1 0,-1-1 0,1 0 0,-1 0 1,1 1-1,0-1 0,-1 0 0,1 0 0,-1 0 1,1 0-1,0 0 0,-1 0 0,1 0 0,0 0 1,-1 0-1,1 0 0,-1 0 0,1 0 0,0 0 1,-1-1-1,1 1 0,-1 0 0,1 0 1,0-1-1,-1 1 0,1 0 0,0-1 0,23-9 94,-2-12 5,-21 22-98,-1-1-1,1 0 1,0 0 0,-1 0 0,1 0 0,0 1 0,-1-1 0,1 0 0,-1 0-1,0 0 1,1 0 0,-1 0 0,0-1 0,1 1 0,-1 0 0,0 0 0,0 0 0,0 0-1,0 0 1,0 0 0,0 0 0,0 0 0,-1 0 0,1 0 0,0 0 0,-1-2-1,-5 3-811,1 11 18,0 11-1506,5-14 561,-1 9-2417,4-8-2264,6-4-2158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78 10090,'0'0'8722,"0"-9"-6634,0 5-1952,0 2-11,0 0 1,0 0 0,0-1-1,0 1 1,0 0-1,0 0 1,1 0 0,-1-1-1,1 1 1,-1 0 0,1 0-1,0 0 1,0 0-1,0 0 1,0 0 0,0 0-1,0 1 1,1-1-1,-1 0 1,0 1 0,1-1-1,0 0 1,-1 1-1,1 0 1,0-1 0,0 1-1,0 0 1,0 0-1,0 0 1,0 0 0,0 1-1,0-1 1,0 0-1,2 0 1,13-1 130,-1-1 1,1 2-1,-1 0 0,27 3 0,-43-2-255,1 0 1,0 1-1,-1-1 0,1 1 0,-1-1 1,1 0-1,-1 1 0,1-1 0,-1 1 0,0 0 1,1-1-1,-1 1 0,0-1 0,1 1 0,-1 0 1,0-1-1,0 1 0,1 0 0,-1-1 0,0 1 1,0 0-1,0-1 0,0 1 0,0 0 0,0-1 1,0 1-1,0 0 0,0-1 0,0 1 0,0 0 1,-1-1-1,1 2 0,-7 25 178,2-16-126,-1-1 0,0 0 0,0 0 0,-1 0 0,0 0 0,-11 10 0,-59 53 112,48-46 9,4-4 78,-4 4 279,53-43-534,-20 13-51,-1 1 0,1-1 0,0 1 0,0 0 0,0 0 1,0 0-1,7-2 0,-10 4 47,0 0 1,0 0-1,0 0 0,0 0 1,0 0-1,0 0 0,0 0 1,0 0-1,0 0 1,0 0-1,0 0 0,0 1 1,0-1-1,0 0 0,0 1 1,-1-1-1,1 1 0,0-1 1,0 1-1,0 0 0,-1-1 1,1 1-1,0 0 0,0-1 1,-1 1-1,1 0 0,-1 0 1,1-1-1,-1 1 0,1 0 1,-1 0-1,1 0 1,-1 0-1,0 0 0,1 0 1,-1 0-1,0 1 0,0-1 60,1 1 0,-1-1 0,0 0 0,1 1 0,0-1-1,-1 0 1,1 0 0,0 1 0,-1-1 0,1 0 0,0 0 0,0 0 0,0 0-1,0 0 1,0 0 0,0 0 0,0 0 0,0 0 0,1-1 0,-1 1 0,0 0-1,0-1 1,1 1 0,-1-1 0,0 1 0,1-1 0,1 1 0,0-1 61,0 0 0,0-1 0,0 1 0,0 0 0,-1-1 0,1 0 0,0 1 0,0-1 0,0 0 0,0-1 0,-1 1 0,5-3 0,-2 0-1274,7-13 4309,-5 7-5704,-4 6-2668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11627,'0'0'11691,"-7"8"-11040,3-4-553,0 0 0,1 1-1,-1-1 1,1 1 0,0 0-1,0-1 1,0 1 0,1 1 0,0-1-1,0 0 1,0 1 0,1-1-1,-1 1 1,1-1 0,1 1-1,-1-1 1,1 1 0,0 0-1,1 9 1,0-13-72,0-1 0,0 1 0,0-1 0,0 1-1,0-1 1,0 0 0,0 1 0,0-1 0,1 0 0,-1 0 0,1 0-1,-1 1 1,1-2 0,-1 1 0,1 0 0,-1 0 0,1 0 0,0-1-1,-1 1 1,1-1 0,0 1 0,0-1 0,-1 0 0,1 0 0,0 0-1,0 0 1,0 0 0,-1 0 0,1 0 0,0-1 0,0 1-1,3-1 1,3-1 54,1 0-1,-1 0 0,0-1 1,1 0-1,9-5 0,25-22 160,-35 24-218,0 0-1,1 0 1,-1 1 0,1 0 0,0 0 0,17-6 0,-25 11-21,0 0-1,0 1 1,0-1 0,0 0 0,0 0 0,0 0-1,0 0 1,0 1 0,-1-1 0,1 1 0,0-1-1,0 0 1,0 1 0,-1-1 0,1 1 0,0 0-1,0-1 1,-1 1 0,1 0 0,0-1 0,-1 1-1,1 0 1,-1-1 0,1 1 0,-1 0 0,0 0-1,1 0 1,-1 0 0,0 0 0,1-1 0,-1 1-1,0 0 1,0 0 0,0 0 0,0 0 0,0 0-1,0 0 1,0 1 0,3 51 142,-3-35-84,0-13-47,1 1-1,-1-1 1,1 0-1,0 1 1,1-1-1,-1 0 1,1 0-1,5 9 1,-7-13-29,1 0 0,-1 0 0,1-1 0,-1 1 0,1 0 0,0-1 0,-1 1 0,1 0 0,0-1 0,0 1 0,-1-1 0,1 1 0,0-1 0,0 0 0,0 1 0,0-1 0,-1 0 0,1 0 0,0 1 0,0-1 0,0 0 0,1 0 0,0 0-80,0-1 0,0 1 0,0-1 0,0 0 0,0 0 0,0 0 0,0 0 0,0 0 0,-1 0 0,1 0 0,0 0 0,-1-1 1,1 1-1,1-2 0,5-6-1384,0 0 0,-1 0 1,0 0-1,5-11 1,-5 8-544,12-14-3725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13389,'0'0'9155,"0"7"-8744,-3 15-212,-1-4 477,2 0-1,1 1 1,0-1-1,2 30 1,0-46-650,0 0-1,0 0 1,1 0 0,-1 0-1,0 0 1,1 0 0,-1 0 0,1 0-1,-1 0 1,1-1 0,0 1-1,0-1 1,3 3 0,8 0-6600,-14-10-2395,-7-6 86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11243,'0'0'13356,"62"7"-12875,-31-7-321,7-2-96,-3-4 0,0 2-897,-1-1-1505,-4-1-2146,-7-1-3556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10666,'0'0'12615,"3"-4"-11462,14-23-9,31-38 0,-30 43-892,-1-1 1,-1-1 0,15-30 0,-32 138 35,-8 46 6,9-129-419,1-1 0,-1 1 0,0-1 1,0 1-1,0-1 0,1 0 0,-1 1 1,0-1-1,1 0 0,-1 1 0,0-1 0,1 0 1,-1 1-1,0-1 0,1 0 0,-1 0 0,0 1 1,1-1-1,-1 0 0,1 0 0,-1 0 1,1 1-1,-1-1 0,1 0 0,-1 0 0,0 0 1,1 0-1,-1 0 0,1 0 0,0 0 0,11-3-6432,-4-7-986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 13325,'0'0'16415,"-18"-9"-16564,18 9 146,0 0 0,1 0 1,-1 0-1,0 0 0,0 0 1,1 0-1,-1 0 1,0 0-1,0 1 0,1-1 1,-1 0-1,0 0 0,0 0 1,0 0-1,1 0 1,-1 0-1,0 1 0,0-1 1,0 0-1,1 0 0,-1 0 1,0 1-1,0-1 0,0 0 1,0 0-1,0 0 1,0 1-1,0-1 0,1 0 1,-1 0-1,0 1 0,0-1 1,0 0-1,0 0 1,0 1-1,0-1 0,0 0 1,0 0-1,0 1 0,0-1 1,0 0-1,0 0 0,0 1 1,-1-1-1,1 0 1,0 0-1,0 0 0,0 1 1,0-1-1,0 0 0,0 0 1,-1 0-1,1 1 0,0-1 1,0 0-1,0 0 1,0 0-1,-1 0 0,1 1 1,0-1-1,0 0 0,-1 0 1,1 0-1,0 0 1,0 0-1,0 0 0,-1 0 1,1 0-1,0 0 8,1 0 0,0 0 1,0 0-1,0 0 0,0-1 0,-1 1 0,1 0 1,0-1-1,-1 1 0,1 0 0,0-1 0,0 1 1,-1-1-1,1 0 0,-1 1 0,1-1 0,0 1 1,-1-1-1,1 0 0,-1 1 0,0-1 0,1 0 0,-1 1 1,0-1-1,1 0 0,-1 0 0,0 0 0,0 1 1,1-1-1,-1 0 0,0 0 0,0 0 0,0 0 1,0 1-1,0-3 0,-3-14 192,-7 19-239,-11 24-177,12 9-1262,9-34 1358,0 0 1,0-1 0,0 1 0,0-1 0,1 1 0,-1 0 0,0-1 0,0 1-1,0 0 1,1-1 0,-1 1 0,0-1 0,1 1 0,-1-1 0,1 1 0,-1-1 0,1 1-1,-1-1 1,1 1 0,-1-1 0,1 0 0,-1 1 0,1-1 0,-1 0 0,1 1 0,0-1-1,-1 0 1,1 0 0,-1 0 0,1 1 0,0-1 0,-1 0 0,1 0 0,0 0-1,-1 0 1,1 0 0,0 0 0,-1 0 0,1 0 0,0-1 0,-1 1 0,1 0 0,-1 0-1,1 0 1,0-1 0,-1 1 0,1 0 0,-1-1 0,1 1 0,-1-1 0,2 1 0,10-8-4384,4-6-3432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0 128,'0'0'25005,"0"8"-24455,-19 102 379,20-109-944,-1 0 0,1-1 0,0 1 0,0 0 0,0-1 0,0 1 0,-1-1 0,1 1 0,0-1 0,0 1 0,0-1 0,0 0 0,0 1 0,0-1 0,0 0 0,0 0 0,1 0 0,-1 0 0,0 0 0,0 0 0,0 0 0,2 0 0,37-1-370,-32 1 175,-5 0 164,1 0 0,-1 0-1,1 1 1,-1-1 0,1 1 0,-1 0-1,1 0 1,-1 0 0,0 0-1,1 1 1,-1-1 0,0 1 0,0 0-1,0 0 1,0 0 0,0 0 0,-1 0-1,1 1 1,-1-1 0,4 5-1,-4-4 73,-1-1-1,0 0 1,-1 0-1,1 1 1,0-1-1,0 1 1,-1-1-1,0 0 1,1 1-1,-1-1 1,0 1-1,0-1 1,0 1-1,-1-1 1,1 1-1,-1-1 1,1 1-1,-1-1 1,0 0-1,0 1 1,0-1-1,0 0 1,0 0-1,0 0 1,-1 0-1,1 0 1,-1 0-1,1 0 1,-1 0-1,-2 1 1,-3 4 125,-1 0 1,1-1-1,-1 0 0,-1 0 1,1-1-1,-1 0 0,0 0 1,0-1-1,0 0 0,-1-1 1,1 0-1,-1-1 0,0 0 1,1 0-1,-1-1 1,-19 0-1,28-1-280,0 0-1,1 0 1,-1 0-1,0 0 1,0 0 0,0-1-1,1 1 1,-1 0-1,0 0 1,1-1 0,-1 1-1,0-1 1,0 1 0,1 0-1,-1-1 1,1 1-1,-1-1 1,1 0 0,-1 1-1,0-1 1,1 1-1,0-1 1,-1 0 0,1 0-1,-1 1 1,1-1 0,0 0-1,0 1 1,-1-1-1,1 0 1,0 0 0,0-1-1,-1-31-6983,1 22 2956,0-15-7278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17232,'0'0'11051,"62"-21"-10699,-35 20-320,-1 1-32,-1 0-640,-2 0-962,-4 0-1729,-1-1-1730,-6-6-4452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9577,'8'2'5908,"17"-2"-5468,-20 0 259,265-18 3777,3 0-7543,-271 18 318,-5 0-775,-10 0 348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10410,'0'0'6630,"76"18"-4900,-19-18-1,12-1-704,9-10-704,3-1-225,-3 0-64,-9 0-1281,-14 1-2307,-11 1-4291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65 6919,'0'0'4318,"0"-9"-1937,2-28-304,-2 36-2025,1 1-1,-1-1 1,0 1 0,0-1 0,0 1 0,0-1-1,0 1 1,0-1 0,0 0 0,0 1-1,0-1 1,0 1 0,0-1 0,0 1 0,0-1-1,0 1 1,0-1 0,0 1 0,-1-1-1,1 0 1,0 1 0,0 0 0,-1-1 0,1 1-1,0-1 1,-1 1 0,1-1 0,-1 1 0,1 0-1,0-1 1,-1 1 0,1 0 0,-1-1-1,1 1 1,-1 0 0,1-1 0,-1 1 0,1 0-1,-1 0 1,1 0 0,-1 0 0,1 0-1,-1-1 1,0 1 0,1 0 0,-1 0 0,1 0-1,-1 1 1,1-1 0,-1 0 0,1 0-1,-1 0 1,0 0 0,1 0 0,-1 1 0,1-1-1,-1 1 1,-22 17 308,6 12 85,0 1 0,2 1 0,2 0 0,0 1 0,-14 64 0,12-20 313,-9 120-1,20-152-521,2 0 0,2 0 0,2 0-1,2 0 1,17 72 0,-7-61-48,2-2 0,33 73 0,-42-112-289,0 0-1,2 0 1,-1-1 0,2 0 0,-1-1-1,2 0 1,0-1 0,0 0-1,2 0 1,-1-1 0,1-1 0,27 16-1,-13-14-1438,-11-10-1137,-5-8-4994,-6-10-3673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 9065,'0'0'186,"0"0"0,0-1 1,0 1-1,0 0 0,0 0 0,0 0 1,0 0-1,0-1 0,0 1 1,0 0-1,0 0 0,1 0 1,-1 0-1,0-1 0,0 1 1,0 0-1,0 0 0,0 0 1,-1-1-1,1 1 0,0 0 1,0 0-1,0 0 0,0 0 1,0-1-1,0 1 0,0 0 0,0 0 1,0 0-1,0 0 0,0-1 1,-1 1-1,1 0 0,0 0 1,0 0-1,0 0 0,0 0 1,0 0-1,-1 0 0,1-1 1,0 1-1,0 0 0,0 0 1,0 0-1,-1 0 0,1 0 0,0 0 1,0 0-1,0 0 0,-1 0 1,1 0-1,0 0 0,0 0 1,0 0-1,0 0 0,-1 0 1,1 0-1,0 0 0,0 0 1,0 0-1,0 0 0,-1 0 1,1 1-1,0-1 0,0 0 1,0 0-1,0 0 0,-1 0 0,1 0 1,-14 18 2983,-12 29-2444,5 5-260,2 2 1,3 0-1,2 1 0,2 0 0,-7 104 1,17-138-439,1 0 0,2-1 0,0 1 0,1 0 1,1 0-1,8 32 0,-9-47-100,0-1-1,1 1 1,0-1 0,-1 1-1,2-1 1,-1 0-1,0 0 1,1 0 0,0-1-1,0 1 1,1-1 0,-1 0-1,1 0 1,0-1 0,0 1-1,0-1 1,0 0-1,1 0 1,-1-1 0,1 0-1,0 0 1,-1 0 0,1 0-1,0-1 1,0 0 0,12 0-1,-10 0-980,0-1 0,0 0 0,0 0 0,0-1-1,0 0 1,12-3 0,10-9-7440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7623,'0'0'11088,"-8"9"-9422,-4 3-1027,7-8-321,1 0 1,-1 0 0,1 1-1,0 0 1,0 0 0,1 0 0,-1 0-1,-4 11 1,8-15-301,0 1 0,0 0 0,0-1 0,1 1 0,-1 0 0,0-1 0,1 1 0,-1-1 0,1 1 0,-1 0 0,1-1 0,0 1 1,-1-1-1,1 0 0,0 1 0,0-1 0,0 1 0,0-1 0,0 0 0,1 0 0,-1 0 0,0 0 0,0 0 0,1 0 0,-1 0 0,1 0 0,2 1 0,46 26-793,-46-26 543,-3-1 139,0-1 0,0 1-1,0-1 1,0 0 0,0 0 0,0 1-1,0-1 1,0 0 0,0 0 0,0 0-1,0 0 1,0 0 0,0 0 0,0 0-1,0 0 1,0 0 0,0-1 0,0 1-1,0 0 1,0-1 0,0 1 0,0-1-1,-1 1 1,1-1 0,0 1 0,0-1-1,0 1 1,-1-1 0,1 0 0,0 0-1,0 1 1,-1-1 0,1 0 0,-1 0-1,1 0 1,-1 0 0,1 0 0,0-1-1,13-42-6183,-12 36 4345,5-19-5632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11819,'0'0'6951,"11"-8"-5787,7-3-612,0 1 1,0 0 0,33-11-1,-38 16-249,0 0-1,1 2 0,-1-1 0,1 2 0,0 0 0,0 1 1,26 0-1,-40 1-291,1 0 1,-1 0 0,1 0-1,0 0 1,-1 1-1,1-1 1,-1 0 0,1 0-1,-1 0 1,1 1-1,-1-1 1,1 0-1,-1 1 1,1-1 0,-1 1-1,1-1 1,-1 0-1,0 1 1,1-1-1,-1 1 1,1-1 0,-1 1-1,0-1 1,0 1-1,1-1 1,-1 1-1,0-1 1,0 1 0,0 0-1,1-1 1,-1 2-1,-4 24 349,-20 20 74,9-28-268,-1 0 0,0-1 0,-2-1 0,0-1 0,0-1 0,-2 0 0,1-1 0,-25 11 0,43-24-198,42 24-453,7 13 356,-41-30 130,1 0 0,-1-1 0,1 0 0,1 0 0,16 8-1,-22-13 70,0 0-1,-1 0 0,1-1 0,0 1 0,0-1 1,-1 0-1,1 0 0,0 1 0,0-2 0,0 1 1,0 0-1,-1-1 0,1 1 0,0-1 1,0 0-1,-1 0 0,1 0 0,-1 0 0,1 0 1,-1-1-1,1 1 0,-1-1 0,0 1 0,1-1 1,2-3-1,0 0 17,-1 1 0,0-1 0,0 1 0,0-1 0,0-1 0,-1 1 0,1 0 0,-1-1 1,-1 1-1,1-1 0,-1 0 0,0 0 0,0 0 0,-1 0 0,1-10 0,-5 15-3200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19314,'0'0'10955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10282,'0'0'16426,"8"-17"-14008,42-32-1201,115-125-870,-163 234-576,-14 20 442,8-67-206,1 0 0,1 0 0,0 0 1,1 0-1,1 0 0,0 0 0,0 1 0,4 18 0,2-23-188,0-1-2876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43 320,'-7'-15'12424,"10"4"-5026,-1 10-6949,0 0 0,0-1 0,0 1 0,0 0 0,1 0 0,-1 0 0,0 0 0,0 0 0,1 0 0,-1 1 0,4-1 0,76-3-1670,-74 4 2755,0 0-1472,0 0-1,-1 1 1,1 0-1,-1 0 1,1 1-1,7 2 1,-14-4-32,0 1 1,1-1-1,-1 1 1,0-1 0,0 1-1,0-1 1,0 1-1,0 0 1,0-1 0,0 1-1,-1 0 1,1 0-1,0 0 1,0-1 0,0 1-1,-1 0 1,1 0-1,-1 0 1,1 0 0,-1 1-1,1-1 1,-1 0-1,1 0 1,-1 0 0,0 0-1,0 0 1,1 1-1,-1-1 1,0 0 0,0 0-1,0 0 1,-1 0 0,1 1-1,0-1 1,0 0-1,0 0 1,-1 0 0,1 0-1,-1 0 1,1 1-1,-1-1 1,1 0 0,-1 0-1,0 0 1,1-1-1,-1 1 1,0 0 0,0 0-1,0 0 1,-1 0-1,-1 3 111,0-1 1,0 0-1,-1 0 0,1 0 0,-1 0 0,0-1 0,-5 3 0,-21 18 327,30-23-479,0 1 1,0-1-1,0 1 1,0 0 0,0-1-1,0 1 1,0-1 0,0 1-1,0 0 1,0-1-1,1 1 1,-1-1 0,0 1-1,0-1 1,1 1 0,-1-1-1,0 1 1,1-1-1,-1 1 1,0-1 0,1 1-1,-1-1 1,1 0 0,-1 1-1,1-1 1,-1 0 0,1 1-1,-1-1 1,2 1-1,21 15-15,-16-12 0,9 7-129,-8-6 55,1 1 0,-1 0-1,0 0 1,0 1 0,12 14 0,-19-20 112,0 1 1,0 0 0,0-1 0,0 1 0,0 0-1,0 0 1,-1 0 0,1 0 0,-1 0 0,1 0 0,-1 0-1,0 0 1,1 0 0,-1 0 0,0 0 0,0 0-1,-1 0 1,1 0 0,0 0 0,-1 0 0,1 0-1,-1-1 1,1 1 0,-1 0 0,0 0 0,0 0-1,0 0 1,0-1 0,0 1 0,0 0 0,-1-1-1,1 1 1,-1-1 0,1 0 0,-1 1 0,-1 0 0,-4 3 161,-1 0-1,0-1 1,0 0 0,0-1 0,0 0 0,0 0 0,-1 0 0,1-1 0,-1-1 0,0 1 0,0-1 0,1-1 0,-1 0 0,0 0 0,0-1 0,-12-2 0,20 3-239,0 0 0,1 0-1,-1 0 1,0 0 0,1 0 0,-1 0-1,0 0 1,0 0 0,1-1 0,-1 1-1,0 0 1,1 0 0,-1-1 0,1 1 0,-1-1-1,0 1 1,1 0 0,-1-1 0,1 1-1,-1-1 1,1 1 0,-1-1 0,1 0-1,0 1 1,-1-1 0,1 1 0,0-1-1,-1 0 1,1 1 0,0-1 0,0 0 0,-1 1-1,1-1 1,0 0 0,0 1 0,0-1-1,0 0 1,0 0 0,0 1 0,0-1-1,0 0 1,0 1 0,1-1 0,-1 0-1,0-1 1,21-28-10601,-19 27 8574,16-16-10720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17328,'0'0'10154,"4"12"-9764,-2-4-302,0 0 0,-1 1 1,0-1-1,0 1 0,-1-1 0,0 1 1,0-1-1,-1 1 0,0-1 1,-1 1-1,1-1 0,-4 9 0,-4 4 240,6-16-182,0 1-1,1-1 0,-1 1 0,1-1 1,1 1-1,-1 0 0,1-1 1,0 1-1,0 0 0,1 0 0,0 9 1,0-14-130,1-1 1,0 1 0,0 0-1,-1-1 1,1 1 0,0 0 0,0-1-1,0 1 1,0-1 0,0 0-1,0 1 1,0-1 0,0 0-1,0 1 1,0-1 0,0 0-1,0 0 1,0 0 0,0 0-1,2 0 1,29-1 205,-23 1-154,5-1-288,0-1-1,0 0 0,-1-1 1,1-1-1,-1 0 0,21-9 1,2-7-3747,-8-3-3900,-16 7 629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16912,'0'0'7015,"-25"51"-5318,16-25-672,4 2-416,3-2-97,-1 4-31,3-2-193,0-2-256,0-1 32,0 0-416,5-3-1058,-1-6-1664,-3-6-2179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14926,'0'0'3598,"-1"10"-2402,1 8-516,0-1 1,1 0-1,1 1 1,0-1-1,2 0 1,8 27-1,47 113 1133,-8-25-1086,-41-98-498,-1 0 0,-2 1 0,-1 1 0,-2-1 0,-1 1 1,-2-1-1,-2 1 0,-4 35 0,1-47-275,-1 0 0,0 0 0,-2-1 0,-1 0 0,-14 29 0,14-35-441,-1-2 0,-1 1 0,0-1 0,-1-1 1,-1 1-1,0-2 0,-24 21 0,30-29-506,-1 0-1,1 0 0,-1-1 1,0 0-1,0-1 1,0 1-1,-14 3 0,-6-3-7611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12236,'0'0'1553,"1"-8"209,2-14-1234,1-4 4658,-17 54-2642,-8 29-1014,4 1-1,-18 99 1,24-74-1228,4 0 0,3 0 0,8 91 1,-3-150-294,1-1 0,1 1 1,1-1-1,1 0 0,14 36 1,-17-53 35,0 0 1,1-1-1,0 1 1,0-1 0,0 0-1,0 0 1,1 0-1,0-1 1,0 1-1,0-1 1,1 0 0,0 0-1,-1 0 1,1-1-1,1 1 1,-1-1-1,0-1 1,1 1 0,-1-1-1,1 0 1,0 0-1,0 0 1,0-1-1,0 0 1,0 0 0,11 0-1,-15-1-15,40-3 735,-41 2-739,1 1-1,-1 0 1,0 0-1,0 0 1,0-1-1,1 1 1,-1 0-1,0-1 1,0 1-1,0-1 1,0 0-1,0 1 1,0-1-1,0 0 1,0 1-1,0-1 1,0 0-1,0 0 1,0 0-1,-1 0 1,1 0-1,0 0 1,-1 0-1,1 0 1,-1 0-1,1 0 1,-1-1-1,1 1 1,-1 0-1,0-2 1,-2 1-313,-1 0 1,1 0 0,-1 0 0,0 0-1,0 0 1,0 1 0,0-1 0,0 1-1,0 0 1,-6-2 0,-14-7-6142,9 0-1121,7-2-5081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8456,'0'0'12348,"-4"-7"-10950,-13-25-10,17 32-1336,0-1 0,-1 0 0,1 1 0,0-1 0,0 1 1,0-1-1,0 0 0,0 1 0,0-1 0,0 1 0,0-1 0,0 0 0,0 1 0,0-1 0,1 1 0,-1-1 0,0 1 0,0-1 0,1 0 0,-1 1 0,0-1 0,1 1 0,-1-1 0,0 1 0,1 0 0,-1-1 0,1 1 0,-1-1 0,0 1 0,1 0 0,-1-1 0,1 1 0,-1 0 0,1-1 0,0 1 0,-1 0 0,1 0 0,22-7 563,-20 7-468,23-3 462,-1 1 0,36 1 0,-38 1-466,-22 0-143,1 0 0,-1 0 0,0-1 0,0 1 0,0 1 0,0-1 0,1 0 1,-1 0-1,0 0 0,0 0 0,0 1 0,0-1 0,0 1 0,0-1 0,0 1 0,0-1 0,0 1 1,0-1-1,0 1 0,0 0 0,0 0 0,0-1 0,0 1 0,0 0 0,-1 0 0,1 0 0,0 0 1,-1 0-1,1 0 0,-1 0 0,1 0 0,-1 0 0,1 0 0,-1 1 0,0-1 0,0 0 0,1 0 1,-1 0-1,0 0 0,0 1 0,0-1 0,0 0 0,-1 0 0,1 0 0,0 0 0,0 1 0,-1-1 1,0 2-1,-1 3 22,0 0 0,0-1 0,-1 1 0,0 0 0,0-1 0,0 0 0,-8 10 0,-12 7 103,-34 28-1,36-33-9,0 1-1,-26 30 1,46-47-100,1-1-1,-1 0 1,1 0 0,-1 1 0,1-1 0,-1 1-1,1-1 1,0 0 0,-1 1 0,1-1 0,0 1-1,0-1 1,-1 1 0,1-1 0,0 1-1,0-1 1,-1 1 0,1-1 0,0 1 0,0-1-1,0 1 1,0-1 0,0 1 0,0-1 0,0 1-1,0-1 1,0 1 0,0 0 0,0-1 0,0 1-1,0-1 1,1 1 0,-1-1 0,0 1 0,0-1-1,1 1 1,-1-1 0,0 0 0,0 1-1,1-1 1,-1 1 0,1-1 0,-1 1 0,0-1-1,1 0 1,-1 1 0,1-1 0,-1 0 0,1 0-1,-1 1 1,1-1 0,-1 0 0,1 0 0,-1 0-1,1 0 1,-1 1 0,1-1 0,-1 0-1,1 0 1,-1 0 0,1 0 0,0 0 0,44 0 451,-33-1-311,69 1 1124,-31-1-4675,-17 1-7480,-28 0 2179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90 120 2883,'1'-9'1033,"0"0"1,1 0-1,0 1 1,0-1-1,1 1 1,0-1-1,0 1 1,8-12-1,11-11 7656,-25 73-5689,-22 8-2623,19-41-110,1 0-1,1 0 0,-1 1 0,-3 13 1,53-21 437,-33-2-709,-1 0-1,1 1 1,-1 0-1,0 0 1,20 6-1,-29-6 11,1 0 1,-1 0-1,0 0 0,0 0 0,0 0 0,0 0 1,0 1-1,0-1 0,-1 1 0,1-1 1,0 1-1,-1 0 0,1 0 0,-1-1 0,1 1 1,-1 0-1,0 0 0,0 0 0,0 1 1,0-1-1,0 0 0,-1 0 0,1 1 0,0-1 1,-1 0-1,0 0 0,0 1 0,0-1 0,0 0 1,0 1-1,0-1 0,0 0 0,-1 1 1,1-1-1,-2 3 0,1-2 77,0 0-1,-1-1 1,1 1 0,-1-1-1,0 1 1,1-1-1,-1 1 1,0-1 0,-1 0-1,1 0 1,0 0 0,-1 0-1,1-1 1,-1 1 0,1-1-1,-1 1 1,-3 0-1,-56 22 1150,49-20-963,11-3-321,-10 3 295,-1 0 1,0-1 0,0 0 0,-17 1 0,27-4-303,1 1 1,-1-2 0,0 1-1,1 0 1,-1 0 0,0-1-1,1 0 1,-1 1 0,0-1-1,1 0 1,-1 0 0,-2-2-1,4 2-156,0 0-1,-1 0 0,1-1 0,0 1 0,0 0 0,-1-1 1,1 1-1,0-1 0,1 1 0,-1-1 0,0 0 1,0 1-1,1-1 0,-1 0 0,1 1 0,-1-1 0,1 0 1,0 0-1,-1 1 0,1-4 0,0-36-7822,2 16 987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15663,'0'0'699,"13"-3"-411,-12 3-287,3-2 37,0 1 1,1-1-1,-1 1 0,1 0 0,-1 1 0,1-1 1,-1 1-1,1 0 0,0 0 0,-1 0 0,1 1 1,-1 0-1,1 0 0,-1 0 0,1 0 0,-1 1 0,0-1 1,1 1-1,-1 0 0,0 1 0,0-1 0,-1 1 1,1-1-1,5 6 0,44 48 192,-2 2 0,-3 2 0,55 92 0,-6-11-413,-42-66 30,22 30-278,87 155 0,-144-229-919,-15-23-45,0 1-1,0-1 1,0 1-1,5 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11179,'0'0'9198,"-4"12"-8339,-7 30 337,-8 66 0,16-90-890,1 1-1,1-1 1,1 1-1,1-1 1,0 0-1,1 1 1,6 20 0,-8-36-230,1-1-30,0 1-1,-1 0 1,1 0 0,0-1 0,0 1 0,0-1 0,0 1-1,1-1 1,-1 1 0,1-1 0,0 0 0,-1 1-1,1-1 1,3 2 0,-4-47 1790,-2 41-2095,0 0-1,1-1 0,-1 1 0,0 0 0,0 0 1,0 0-1,-1-1 0,1 2 0,0-1 0,-1 0 1,1 0-1,-1 0 0,0 0 0,0 1 0,1-1 1,-1 1-1,0 0 0,0-1 0,-1 1 0,-3-2 1,-53-22-2124,47 20 2177,-4 0-534,-4-2 4410,20 3-1682,13 1-1189,78-6 291,22-3-3782,-92 5-4931,-15 5 496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10922,'0'0'17008,"76"-4"-16399,-37 4-353,5 0-128,-5-1-64,-4-3-224,-3-1-1121,-14 2-1281,-11-2-1794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 9065,'0'0'4943,"8"-1"-2856,-4 0-1943,0 0 0,1 1 0,-1-1 0,0 1 0,0 0 0,0 1 0,0-1 0,0 1 0,0 0-1,1 0 1,-1 0 0,-1 0 0,1 1 0,0-1 0,0 1 0,-1 0 0,1 0 0,0 0 0,-1 1 0,0 0 0,0-1 0,0 1-1,0 0 1,4 5 0,5 6 147,0 0 1,0 1-1,-2 0 0,0 1 0,0 0 0,-2 0 0,0 1 0,-1 0 0,6 21 1,-6-13 153,-2 1-1,-1 0 1,-1 0 0,-1 0 0,-2 50 0,-6-26 61,-1 0 0,-3-1 0,-1 0 0,-3 0 1,-2-2-1,-28 59 0,14-47-492,-1-1 1,-4-1 0,-1-2-1,-49 54 1,-32 14-5918,85-97-1053,8-13-6224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2114,'0'-2'657,"0"-1"0,1 0 0,-1 1 1,1-1-1,-1 0 0,1 1 0,0-1 0,0 1 0,0-1 0,2-4 1,0 3-553,1 1 1,-1-1 0,0 0-1,1 1 1,0 0 0,0 0-1,0 0 1,0 0 0,0 0-1,1 1 1,-1 0 0,1 0-1,-1 0 1,8-1 0,3-11 436,-14 13-502,0 0 0,-1 0 0,1 0 0,0 0 0,0 0 0,0 1 0,0-1 0,0 0 0,0 0 0,0 0 0,0 1 0,0-1 0,0 1 0,0-1 0,1 1 0,1-1 1442,1 2-1479,1-1 0,0 1 1,-1-1-1,1 0 1,0 0-1,-1 0 1,9-2-1,0 1-9,-11 1 18,0 0 0,0 0 0,0 0 0,0 0 0,0 0 0,0 1 0,0-1 0,0 0 0,0 1 0,0 0 0,-1 0 0,1-1 0,0 1 0,0 0 0,-1 0 0,1 0 0,-1 1 0,1-1 0,-1 0 0,1 1 0,-1-1 0,3 4 0,-3-2 37,0 0-1,1 0 1,-1 0-1,0 1 1,-1-1 0,1 0-1,-1 1 1,1-1-1,-1 1 1,0-1-1,0 0 1,-1 5 0,-3 11 236,0 0 1,-1-1 0,-13 33 0,14-40-239,-1-2 12,1-1 0,-1 0 0,0 0-1,-1 0 1,0-1 0,0 0 0,0 0 0,-1 0 0,0-1 0,-1 0 0,-15 10-1,-30 26 90,163-10 1678,-64-29 1676,-42-3-9412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3299,'0'0'15364,"-5"0"-14264,-9-2-240,18-5 32,31-10 264,-17 9-1256,-11 4 168,0 1 1,1 0 0,-1 0 0,1 1 0,0 0-1,0 1 1,0-1 0,0 1 0,0 1 0,0 0-1,0 0 1,13 2 0,-18-1-43,0 0-1,1 0 1,-1 0-1,0 0 1,0 0 0,0 1-1,0-1 1,0 1 0,-1 0-1,1 0 1,0 0 0,-1 0-1,1 1 1,-1-1-1,0 1 1,0-1 0,0 1-1,0 0 1,-1 0 0,1 0-1,-1 0 1,1 0 0,-1 0-1,0 0 1,0 0-1,0 0 1,-1 1 0,1-1-1,-1 0 1,0 1 0,0-1-1,0 5 1,0-3 58,1 1 0,-1-1 0,0 1 0,0-1 0,-1 1 0,0-1 0,0 1 0,0-1 0,-1 1 0,1-1 0,-1 0 0,0 0 0,-1 0 0,1 0 0,-1 0 0,0 0 0,-1-1 0,-5 8 0,-11 7 7,0 0 0,-1-2 0,-36 24-1,-3 1 54,60-42-122,0 0 0,-1 0 1,1 0-1,0 0 0,-1 1 0,1-1 0,0 0 0,0 0 0,-1 0 0,1 0 0,0 0 0,0 0 0,-1 1 1,1-1-1,0 0 0,0 0 0,-1 0 0,1 1 0,0-1 0,0 0 0,0 0 0,-1 1 0,1-1 0,0 0 0,0 0 1,0 1-1,0-1 0,0 0 0,0 0 0,-1 1 0,1-1 0,0 0 0,0 1 0,0-1 0,0 0 0,0 1 0,0-1 1,0 0-1,0 1 0,0-1 0,0 0 0,1 0 0,-1 1 0,0-1 0,0 0 0,0 1 0,0-1 0,0 0 0,1 0 1,-1 1-1,0-1 0,0 0 0,0 0 0,1 0 0,-1 1 0,0-1 0,0 0 0,0 0 0,1 0 0,-1 1 1,0-1-1,1 0 0,-1 0 0,1 0 0,33 2 469,42-10-256,-47 5-165,-20 3 235,0-1 0,0 0 0,-1 0 0,1-1 1,15-5-1,-24 9-720,1 5-992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31 177 3331,'0'0'11579,"-5"2"-10292,-20 9 245,31-7-168,9-3-796,-7-6-393,1 0-1,-2 0 1,1-1-1,-1 0 1,1 0 0,-2-1-1,1 1 1,-1-2-1,0 1 1,7-11-1,0 0-49,8-13 286,-18 25-309,0 1-1,0 0 1,1-1-1,-1 1 0,1 0 1,0 1-1,0-1 1,1 1-1,0-1 0,-1 1 1,1 1-1,10-6 1,-14 9-87,-1 0 0,1 0 0,0 1 0,0-1 0,-1 0 1,1 1-1,0-1 0,0 1 0,-1-1 0,1 1 1,0-1-1,-1 1 0,1-1 0,-1 1 0,1 0 0,-1-1 1,1 1-1,-1 0 0,1 0 0,-1-1 0,0 1 0,1 0 1,-1 0-1,0-1 0,0 1 0,0 0 0,1 0 1,-1 0-1,0 0 0,0-1 0,0 1 0,0 0 0,0 0 1,-1 1-1,2 39 751,-1-34-681,-10 199 1773,17-214-973,-6 7-976,-1 0 0,0 1 1,1-1-1,-1 1 0,0-1 1,1 0-1,-1 1 0,1-1 1,-1 1-1,1-1 0,-1 1 0,1-1 1,-1 1-1,1 0 0,-1-1 1,1 1-1,0 0 0,-1-1 1,1 1-1,0 0 0,0-1 1,2 1-717,6-2-2976,-2-1-1471,4-2-5151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6822,'0'0'12311,"-14"22"-9477,10-19-2770,0 1-1,0-1 0,0 0 1,0 1-1,1 0 0,-1 0 1,1 0-1,0 0 0,0 1 0,1-1 1,-1 1-1,1-1 0,0 1 1,0 0-1,1 0 0,0 0 1,-1 0-1,2 0 0,-1 1 0,0 4 1,6-9-50,-1 0-1,0 0 1,1 0 0,-1 0 0,1-1 0,-1 0-1,1 0 1,6-1 0,-4 1 6,-3-1-20,0 1 0,0 0 0,1 0 0,-1 0 0,0 1 0,0-1 0,0 1 0,0 0 0,0 0 0,0 0 0,0 1 0,0 0 0,-1-1 0,1 1 0,0 1 0,-1-1 0,1 0 0,-1 1 0,0 0 0,0-1 0,0 1 0,0 1 0,-1-1 0,1 0 0,-1 1 0,0-1 0,0 1 0,0 0 0,0-1 0,-1 1 0,1 0 0,0 5 0,-1-7 24,0 0 0,-1 1 0,1-1 0,-1 0 0,0 0 0,0 0 0,0 1 0,0-1 0,0 0 0,0 0 0,0 0 0,-1 0 0,1 1 0,-1-1 0,1 0 0,-1 0 0,0 0 0,0 0 0,0 0 0,0 0 0,0 0 1,0-1-1,-1 1 0,1 0 0,-1-1 0,1 1 0,-1-1 0,0 1 0,-3 2 0,-1-2 150,0 0 0,-1 0 0,1 0 0,-1 0 0,1-1 0,-1 0 0,1-1 0,-1 1 0,-7-2 0,-100-12 728,137-6-4842,10-6-2386,-17 9 806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9577,'0'0'16896,"-1"-6"-16576,0 4-307,1 0-1,0 0 0,0 0 0,0 0 1,0 1-1,0-1 0,1 0 0,-1 0 1,0 0-1,1 1 0,-1-1 1,1 0-1,0 0 0,0 1 0,-1-1 1,1 1-1,0-1 0,0 1 0,1-1 1,0-1-1,1 1-11,0 0 1,-1 0-1,1 0 1,0 1-1,0-1 0,0 1 1,0 0-1,0 0 1,0 0-1,1 0 1,-1 0-1,0 1 1,6-1-1,36 1-615,-8 1-2769,-2-6-4407,-12-6-1857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3523,'0'0'582,"-10"2"427,-46 4 1551,-12-5 8664,67 0-11207,1-1 1,0 1-1,0-1 0,-1 1 0,1 0 1,0-1-1,0 1 0,0-1 1,0 1-1,0-1 0,0 1 1,0 0-1,0-1 0,0 1 1,0-1-1,0 1 0,0 0 1,0-1-1,1 1 0,-1-1 1,0 1-1,0-1 0,1 1 1,-1-1-1,0 1 0,1-1 0,-1 1 1,0-1-1,1 1 0,-1-1 1,1 1-1,-1-1 0,1 0 1,-1 1-1,1-1 0,-1 0 1,1 1-1,-1-1 0,1 0 1,0 0-1,63 4 840,0-3 1,83-10-1,27 0-717,-74 11-106,154 21 1,-239-26 1044,-15 3-1045,0 0 0,0 0 1,0 0-1,0 0 0,0 0 0,-1 0 0,1 0 0,0 0 1,0 0-1,0 0 0,0 0 0,0 0 0,-1 0 0,1 0 0,0 0 1,0 0-1,0 0 0,0 0 0,0 0 0,0 0 0,-1 0 1,1 0-1,0 0 0,0 0 0,0-1 0,0 1 0,0 0 1,0 0-1,0 0 0,0 0 0,0 0 0,0 0 0,-1 0 0,1-1 1,0 1-1,0 0 0,0 0 0,0 0 0,0 0 0,0 0 1,0 0-1,0-1 0,0 1 0,0 0 0,0 0 0,0 0 0,0 0 1,0 0-1,0-1 0,0 1 0,0 0 0,0 0 0,0 0 1,0 0-1,1 0 0,-1 0 0,0-1 0,0 1 0,0 0 0,-17 2-2177,11 7-4202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4068,'0'0'619,"2"-8"219,6-56 1250,-5 32 1417,-2 26-301,-1 9 1286,-12 560-1388,14-346-2152,2-213-824,-3-12-12962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8648,'-2'0'7085,"11"-3"-2650,29-5-1129,-33 7-3326,0 0 0,0 1 0,1 0-1,-1 0 1,0 1 0,8 1 0,-11-2 69,-1 0 1,1 1-1,-1-1 0,1 1 0,-1-1 0,0 1 1,1 0-1,-1 0 0,0-1 0,1 1 0,-1 0 1,0 0-1,0 0 0,0 0 0,0 0 0,0 1 0,0-1 1,0 0-1,0 0 0,-1 1 0,1-1 0,0 1 1,0 2-1,0 0 7,0 1 0,0 0-1,-1-1 1,0 1 0,0 0 0,0 0 0,0-1 0,-1 1 0,0 0-1,0-1 1,0 1 0,0-1 0,-1 1 0,-3 6 0,4-9-11,-1 1 0,1 0 1,-1-1-1,0 0 1,0 1-1,0-1 0,0 0 1,0 0-1,0 0 1,-1 0-1,1 0 0,-1-1 1,1 1-1,-1-1 1,0 1-1,1-1 0,-1 0 1,0 0-1,0 0 0,0-1 1,0 1-1,0-1 1,-5 1-1,14 8-133,6 0 11,2-2 144,-4-2-92,-1 0-1,1 1 0,-1 0 1,0 1-1,15 14 0,-23-20 32,1 0-1,-1 1 0,0-1 0,-1 1 0,1-1 0,0 0 0,0 1 1,-1 0-1,1-1 0,0 1 0,-1-1 0,0 1 0,1 0 0,-1-1 1,0 1-1,0 0 0,0-1 0,0 4 0,-1-3 32,0 1-1,0-1 1,0 1 0,0-1-1,-1 0 1,1 1 0,-1-1-1,1 0 1,-1 0 0,0 0-1,0 0 1,0-1 0,0 1-1,0 0 1,-4 2-1,-1 0 131,-1 0 0,1 0 0,-1 0 0,0-1 0,0 0 0,0-1 0,0 0 0,-1 0 0,1-1 0,-1 0-1,1 0 1,-1-1 0,1 0 0,-11-1 0,18 1-178,1 0 0,-1 0 1,1 0-1,-1 0 0,0 0 0,1 0 0,-1 0 0,1 0 0,-1 0 1,1-1-1,-1 1 0,1 0 0,-1 0 0,1 0 0,-1-1 0,1 1 1,-1 0-1,1 0 0,-1-1 0,1 1 0,-1 0 0,1-1 0,0 1 1,-1-1-1,1 1 0,0-1 0,-1 1 0,1 0 0,0-1 0,0 1 1,-1-1-1,1 1 0,0-2 0,11-13-3355,25-9-6720,-17 12 2377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43 10346,'0'0'9342,"-8"0"-6529,4 0-2546,-3-1-50,1 1-1,0 0 1,-1 0 0,1 1-1,0 0 1,-1 0-1,1 0 1,0 1-1,0 0 1,0 0-1,0 0 1,0 1-1,1 0 1,-1 0-1,-5 5 1,7-5-152,0 0 1,0 0-1,1 1 1,-1 0-1,1-1 1,-1 1-1,1 1 1,1-1-1,-1 0 1,1 1-1,-1-1 1,1 1-1,0 0 1,-2 9-1,5-13-56,0-1 0,0 1 1,-1 0-1,1-1 0,0 1 0,0 0 0,0-1 0,0 1 1,-1-1-1,1 1 0,0-1 0,0 0 0,0 1 1,0-1-1,0 0 0,0 0 0,0 1 0,0-1 0,0 0 1,1 0-1,-1 0 0,0 0 0,2-1 0,35 0 13,-31 1-56,152-8-788,-157 5 986,0-1 0,0 0 1,-1 0-1,1 0 0,-1 0 0,0 0 0,0 0 0,0 0 1,-1 0-1,1 0 0,-1-5 0,0 0-166,-1-28 79,1 36-96,0 0 0,0 0 0,-1 0 1,1 0-1,0 0 0,0 0 0,-1 0 1,1 0-1,0 0 0,-1 1 0,1-1 0,-1 0 1,1 0-1,-1 0 0,0 0 0,1 0 1,-1 1-1,0-1 0,1 0 0,-1 1 0,0-1 1,0 0-1,0 1 0,0-1 0,0 1 1,0-1-1,0 1 0,-1-1 0,1 1 9,1 1 0,-1-1 0,1 0 1,0 0-1,-1 0 0,1 1 0,-1-1 0,1 0 0,0 1 0,-1-1 0,1 0 0,0 1 0,-1-1 0,1 0 0,0 1 0,-1-1 0,1 1 0,0-1 0,0 1 1,0-1-1,-1 1 0,1-1 0,0 0 0,0 1 0,0-1 0,0 1 0,0-1 0,0 1 0,0-1 0,0 1 0,0-1 0,0 1 0,0-1 0,0 1 1,0-1-1,1 1 0,-1-1 0,0 1 0,0-1 0,0 1 0,1-1 0,-1 0 0,0 1 0,1 0 0,12 23-29,-4-19 40,0 0 0,1-1 0,-1 0 0,1-1-1,0 0 1,0 0 0,0-1 0,0 0 0,0-1-1,1 0 1,-1-1 0,0 0 0,1 0 0,-1-1-1,0-1 1,0 0 0,0 0 0,0-1-1,0 0 1,0-1 0,-1 0 0,0 0 0,1-1-1,-2 0 1,1-1 0,12-10 0,-20 14-19,1 0 1,0 0 0,-1 0-1,1 0 1,-1-1-1,0 1 1,0-1-1,0 1 1,0-1 0,0 1-1,0-5 1,-4 1-125,-11 18 44,11-8 153,-1 0 0,1 1 0,0-1 0,0 1 0,0 0 0,1 0 0,-1 0 0,1 0 0,1 0 0,-1 1 0,1-1 0,0 0 0,0 1 0,0-1 0,1 1 0,0 8 0,0-13-49,1 0 0,0 0 1,0 0-1,-1 0 0,1 0 0,0 0 1,0-1-1,0 1 0,0 0 1,0 0-1,0-1 0,0 1 1,0-1-1,0 1 0,0-1 0,0 1 1,0-1-1,0 0 0,0 1 1,1-1-1,-1 0 0,0 0 1,0 0-1,0 0 0,1 0 0,-1 0 1,0 0-1,0 0 0,0-1 1,0 1-1,1 0 0,1-2 1,38-12-867,-29 7 377,-10 4 382,1 2-1,0-1 0,-1 0 0,1 0 1,0 1-1,0-1 0,0 1 1,0 0-1,5-1 0,-7 39-143,-6 27 739,2-34-172,2-1 0,0 1-1,2 0 1,6 40 0,6-18-69,-9-41-186,0 0 0,-1 1 0,0-1 0,-1 1 0,-1 0 0,0 0 0,0 0 0,-1-1 0,-3 21 1,3-30-16,-1-1 1,0 1 0,1 0 0,-1-1 0,0 1-1,0-1 1,0 1 0,0-1 0,0 1 0,0-1-1,0 0 1,0 1 0,-1-1 0,1 0 0,0 0 0,-1 0-1,1 0 1,-1 0 0,0 0 0,-2 0 0,0 1 76,0-1 0,-1 0 0,1 0 0,-1-1 0,1 1 0,-1-1 0,1 0 0,-6 0 1,1-1-3,1 0 0,-1-1 0,0 0 1,1 0-1,-1-1 0,1 0 1,0-1-1,-9-4 0,9 3-128,1-1 1,0 1-1,0-1 0,1 0 1,-1-1-1,1 0 0,0 0 0,1 0 1,0-1-1,0 1 0,1-1 1,-5-12-1,7 16-16,1 0 1,0-1-1,0 1 1,0-1 0,1 1-1,0-1 1,0 1-1,0-1 1,0 1-1,1 0 1,-1-1-1,1 1 1,0-1-1,0 1 1,1 0-1,0 0 1,-1 0 0,1 0-1,1 0 1,-1 0-1,0 0 1,1 0-1,0 1 1,0 0-1,0-1 1,7-4-1,9-6-363,0 1-1,1 0 0,0 2 0,1 1 1,1 0-1,0 1 0,26-6 0,54-23-7383,-50 11-1418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17168,'0'0'12556,"-8"9"-12524,-1-6-64,2 0-352,1-1-1122,3-2-1376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7944,'0'0'5733,"7"-10"-3427,7-6-1074,1 0 0,21-19 0,-30 30-862,-1 1-1,1-1 1,0 1 0,0 0 0,0 0-1,1 1 1,-1 0 0,1 0 0,0 0 0,0 1-1,0 0 1,0 0 0,7 0 0,-13 2-336,0 1 1,0-1 0,-1 1 0,1-1 0,0 1 0,-1 0 0,1-1 0,0 1 0,-1 0 0,1-1 0,-1 1 0,1 0-1,-1 0 1,1-1 0,-1 1 0,0 0 0,1 0 0,-1 0 0,0 0 0,0 0 0,0-1 0,0 1 0,1 0 0,-1 0 0,0 0-1,-1 0 1,1 0 0,0 0 0,0 0 0,0-1 0,-1 2 0,-5 35 545,-2-21-538,0 0-1,-1 0 1,0-1 0,-1-1-1,-1 1 1,-1-2 0,0 1-1,0-2 1,-22 17 0,24-19 72,16-10-87,18-4-136,-21 4 100,0 0 1,1 1-1,-1 0 1,0 0 0,0 0-1,0 0 1,0 0-1,-1 0 1,1 1 0,0-1-1,0 1 1,-1 0-1,1 0 1,-1 0 0,5 5-1,-5-5 13,0 0 0,1 1 0,-1-1-1,1 0 1,0 0 0,0 0 0,-1-1 0,1 1 0,1-1-1,-1 1 1,0-1 0,0 0 0,0 0 0,0-1-1,1 1 1,3 0 0,-1-2 99,1 0 0,-1 0 0,0 0 0,0 0 0,1-1 0,-1 0 1,0-1-1,0 0 0,-1 1 0,1-2 0,-1 1 0,1-1 0,-1 1 0,0-2 0,0 1 0,-1 0 0,1-1 0,-1 0 0,0 0 0,0 0 0,-1-1 0,5-7 0,-8 12-81,0 1-1,0-1 0,1 0 1,-1 0-1,0 1 0,0-1 1,0 0-1,1 0 0,-1 1 1,0-1-1,0 0 0,0 0 1,0 1-1,-1-1 0,1 0 1,0 0-1,0 1 0,0-1 0,-1 0 1,1 1-1,0-1 0,0 0 1,-1 1-1,1-1 0,-1 0 1,1 1-1,-1-1 0,1 1 1,-1-1-1,1 1 0,-1-1 1,1 1-1,-1-1 0,0 1 1,1-1-1,-1 1 0,0 0 1,1-1-1,-1 1 0,0 0 0,0 0 1,1 0-1,-2-1 0,-35 0-740,37 1 605,0 0 0,-1 0 0,1 0-1,0 1 1,-1-1 0,1 0 0,0 0 0,0 0-1,-1 1 1,1-1 0,0 0 0,-1 0 0,1 1-1,0-1 1,0 0 0,0 1 0,-1-1 0,1 0-1,0 1 1,0-1 0,0 0 0,0 1 0,0-1-1,0 0 1,-1 1 0,1-1 0,0 0 0,0 1-1,0-1 1,0 0 0,0 1 0,0-1 0,0 0-1,1 1 1,-1-1 0,0 1 0,5 13-7864,-1-9 1294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13805,'0'0'8008,"0"8"-6599,-2 31-137,0-14-581,2 1-1,2 29 1,-2-50-635,1 1 0,-1-1-1,1 0 1,0 0 0,1 0 0,-1 0-1,1 0 1,0-1 0,1 1 0,-1 0-1,1-1 1,-1 1 0,1-1 0,1 0 0,-1 0-1,8 6 1,-4-6 842,2-2-3603,-9-2 2520,1 0 0,-1 0 0,0 0-1,0 1 1,0-1 0,1 0 0,-1 0 0,0 0-1,0 0 1,1 0 0,-1 0 0,0 0 0,0-1-1,0 1 1,1 0 0,-1 0 0,0 0 0,0 0 0,1 0-1,-1 0 1,0 0 0,0 0 0,0-1 0,1 1-1,-1 0 1,0 0 0,0 0 0,0 0 0,0 0-1,0-1 1,1 1 0,-1 0 0,0 0 0,0 0 0,0-1-1,0 1 1,0 0 0,0 0 0,0-1 0,0 1-1,0 0 1,0 0 0,0 0 0,0-1 0,0 1-1,0 0 1,0 0 0,0-1 0,0 1 0,0 0 0,0 0-1,0-1 1,0 1 0,0 0 0,0 0 0,0 0-1,0-1 1,-1 1 0,1 0 0,0 0 0,0 0-1,0 0 1,0-1 0,-1 1 0,1 0 0,-10-13-10257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12524,'0'0'14381,"59"-30"-13804,-24 24-257,-1 1-224,-1 0-64,-1 2-32,-7 1-448,-4 2-833,-3 0-865,-4 0-321,-7 4-1472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10730,'0'0'15305,"4"4"-14536,-3-2-701,1 1 1,0-1-1,-1 1 1,1 0-1,-1 0 0,0 0 1,0-1-1,0 1 1,-1 0-1,1 0 0,-1 0 1,1 0-1,-1 1 1,0-1-1,0 0 0,-1 5 1,-15 58 550,12-55-413,1 2 1,0-1-1,0 0 0,-1 20 0,5-31-194,-1-1-1,0 1 0,1 0 0,-1 0 0,1 0 0,0-1 0,-1 1 1,1 0-1,0-1 0,-1 1 0,1 0 0,0-1 0,0 1 1,0-1-1,-1 1 0,1-1 0,0 0 0,0 1 0,0-1 1,0 0-1,0 1 0,0-1 0,0 0 0,0 0 0,0 0 1,-1 0-1,3 0 0,32 2 160,-32-2-148,-1 0-102,14 0 94,-1-1-1,1 0 1,-1 0 0,20-6-1,-31 6-491,0 0 0,0-1 0,0 1 0,0-1 0,0 0 0,0-1 0,-1 1 0,7-5 0,-8 5-485,0-1 1,0 1-1,0 0 1,0-1-1,-1 1 1,1-1-1,-1 0 1,1 1-1,-1-1 1,0 0-1,0 0 1,0 0-1,0-5 1,0-10-10666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14061,'0'0'7271,"-20"47"-5765,15-26-129,0 2-224,3 2-224,0-1-385,2 1-255,-3-3-129,3-2-160,0-3-32,0-3-609,0-5-608,3-4-929,1-5-545,1 0-1216,4-8-2916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19186,'0'0'8873,"0"13"-9002,0-9-799,4 0-1283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45 18193,'0'0'8739,"-7"9"-8685,-21 29-81,27-36-26,0-1 1,0 1-1,0-1 1,0 1-1,0-1 1,0 1-1,1 0 1,-1-1-1,1 1 1,-1 0-1,1 0 0,0-1 1,0 1-1,0 0 1,0 2-1,0-3 35,0 0-1,1-1 0,-1 1 1,0 0-1,1 0 0,-1-1 0,1 1 1,-1 0-1,1 0 0,-1-1 1,1 1-1,0-1 0,-1 1 1,1-1-1,0 1 0,-1-1 1,1 1-1,0-1 0,0 1 0,-1-1 1,1 0-1,1 1 0,5 0-9,1 0-1,-1 0 0,0-1 1,0 1-1,14-3 0,1 2 9,-20 0 3,1 0 0,-1 1-1,0-1 1,1 1 0,-1 0 0,0-1 0,1 1-1,-1 0 1,0 0 0,0 1 0,0-1 0,0 0-1,0 1 1,0-1 0,0 1 0,0 0-1,-1-1 1,1 1 0,-1 0 0,1 0 0,-1 0-1,2 2 1,-2-1 36,-1 0-1,1 0 1,-1 1-1,1-1 1,-1 0-1,0 0 1,0 0-1,0 0 1,-1 0-1,1 0 1,-1 0-1,0 0 0,0 0 1,-2 6-1,-2 2 260,-1 1 0,0-1 0,-1 0 0,0 0-1,-1-1 1,-17 18 0,22-25-248,0 0 0,0 0 0,-1-1 1,1 1-1,-1-1 0,0 0 0,0 0 0,1 0 0,-1-1 0,0 1 1,0-1-1,-7 1 0,9-2-216,0 1-1,0-1 1,0 0-1,1-1 1,-1 1-1,0 0 1,0 0-1,0-1 1,1 1 0,-1-1-1,0 0 1,1 1-1,-3-2 1,2 1-360,1-1 0,-1 1 0,1-1 0,-1 1 1,1-1-1,-1 1 0,1-1 0,0 0 0,0 0 0,0 1 0,0-1 1,0 0-1,-1-3 0,-6-21-9069</inkml:trace>
  <inkml:trace contextRef="#ctx0" brushRef="#br0" timeOffset="1">52 49 17649,'0'0'12267,"67"-39"-12042,-39 32-161,1 4-64,1 3-929,-6 0-1377,-1 0-1890,-7 0-3203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11627,'0'0'3566,"-3"12"-1911,2 2-998,0 0 0,1 0 1,0 1-1,1-1 0,1 0 0,0 0 0,1 0 1,7 20-1,1 0-35,84 305 2469,-87-299-3022,-3 1 0,-1 0 0,-2 0 0,-1 0 0,-3 0 0,-10 66 0,-1-45-154,-3 0 0,-3 0 0,-3-2 0,-29 59 0,24-65-2195,-3-2-1,-43 61 1,29-58-3160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15182,'0'0'4485,"76"-2"-2884,-35-6-768,14-1-673,0 3-160,1 0-737,-6 1-1601,-13 2-2883,-11 0-2274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12812,'-1'2'9035,"-9"16"-5916,-9 26-3304,16-31 409,0 0 1,0 0 0,1 0-1,1 0 1,0 1 0,1 18-1,1-29-195,-1 0 0,1 0 0,0 0 0,-1 0 0,1 0 0,1 0 0,-1 0 0,0-1 0,1 1 0,-1-1 0,1 1 0,0-1 0,0 1 0,0-1 0,0 0 0,0 0 0,0 0 0,1 0 0,-1 0-1,1-1 1,-1 1 0,1-1 0,0 1 0,-1-1 0,1 0 0,0 0 0,0 0 0,0 0 0,0-1 0,0 1 0,0-1 0,0 0 0,6 0 0,-4 0 37,1 1-1,0-1 1,0-1 0,0 1 0,-1-1-1,1 0 1,0 0 0,-1 0 0,1-1-1,-1 0 1,1 0 0,-1-1 0,0 1-1,0-1 1,0 0 0,0-1 0,0 1-1,-1-1 1,0 0 0,0 0 0,0 0-1,0 0 1,0-1 0,-1 0 0,0 0-1,0 0 1,0 0 0,-1 0-1,1 0 1,-1-1 0,-1 1 0,1-1-1,-1 0 1,0 1 0,0-1 0,0 0-1,-1-10 1,0 9 20,0 1 0,0-1 0,-1 1-1,0-1 1,0 1 0,0-1 0,-4-8-1,4 13-93,0 0 0,0 1 0,0-1 0,0 0-1,-1 0 1,1 1 0,-1-1 0,1 1-1,-1-1 1,1 1 0,-1 0 0,0 0 0,1-1-1,-1 1 1,0 0 0,0 0 0,0 1 0,0-1-1,0 0 1,0 1 0,0-1 0,0 1 0,0 0-1,0 0 1,-1-1 0,-2 2 0,1 2-743,11 5-355,15 4-1767,17-11-6859,-15-1-886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13100,'0'0'7143,"62"6"-5605,-9-7-674,5-8-639,13-2-193,-4 1-1410,-5-3-2914,-9-2-5541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225 137 6150,'0'0'6774,"4"-9"-4681,-3 5-1977,3-6 728,-1 0 0,0 0 0,-1-1 1,0 1-1,0 0 0,-1-1 0,0 0 1,-1-10-1,-1 20-781,1 0 1,-1 0-1,0-1 0,1 1 1,-1 0-1,0 0 0,0 0 1,1 0-1,-1 0 0,0 0 1,0 0-1,0 0 0,0 1 1,0-1-1,-1 0 1,1 1-1,0-1 0,0 0 1,0 1-1,-1 0 0,1-1 1,0 1-1,0 0 0,-1-1 1,1 1-1,0 0 0,-1 0 1,1 0-1,0 0 1,-1 0-1,1 1 0,0-1 1,-1 0-1,-1 1 0,-3 0-19,0 0 0,0 1 0,0-1 0,0 1 0,0 0 0,-8 5 0,3 0 13,1 1-1,0 0 1,0 1 0,1 0 0,0 0-1,-9 13 1,14-17 23,1 0 0,-1 0 0,1 1 0,0-1 0,0 1 0,1-1 0,-1 1 0,1 0 0,0 0-1,1 0 1,0 0 0,0 0 0,0 0 0,0 12 0,2-17-72,-1 0 0,0 0 0,0 0 0,1 0 0,-1 0 0,1 1 0,-1-1 0,1 0-1,0 0 1,-1 0 0,1 0 0,0 0 0,-1 0 0,1-1 0,0 1 0,0 0 0,0 0 0,0-1 0,0 1 0,0 0 0,0-1 0,0 1 0,0-1-1,2 1 1,36 4 123,-27-6-103,-1-1 0,0 0 1,0 0-1,19-8 0,-14 3-1,-1 0 0,-1-2 0,20-13 0,-31 19-16,1 1 0,0-1 0,-1 0 1,1 0-1,-1 0 0,0 0 0,0-1 0,0 1 1,-1-1-1,1 0 0,-1 0 0,0 0 0,0 0 1,0 0-1,-1 0 0,1-1 0,0-6 0,-6 5-34,-7 11-51,-7 11-26,13-7 117,0-1-1,0 1 1,0 0 0,1 0-1,1 1 1,-1-1 0,2 1-1,-1 0 1,1 0 0,1-1-1,0 1 1,0 0-1,1 1 1,0-1 0,0 0-1,2 0 1,-1 0 0,1-1-1,0 1 1,1 0 0,0-1-1,1 1 1,0-1 0,6 10-1,8 4 109,-12-17-28,-1 1 0,1 0 0,-1 0 1,0 0-1,-1 1 0,1 0 1,-1 0-1,-1 0 0,0 0 1,0 0-1,2 11 0,-6-18-61,1-1 1,0 1-1,-1 0 0,1 0 0,-1-1 0,1 1 1,-1 0-1,1-1 0,-1 1 0,1-1 0,-1 1 1,1-1-1,-1 1 0,0-1 0,0 1 0,1-1 1,-1 1-1,0-1 0,0 0 0,1 0 0,-1 1 1,0-1-1,0 0 0,0 0 0,1 0 0,-1 0 0,0 0 1,0 0-1,-1 0 0,-32 1 417,26-1-289,-265-1 1197,379 0-6959,-70 1 1577,7 0-3448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7303,'0'0'10314,"-1"-10"-10047,1 8-243,-1-1 1,1 1-1,0-1 1,0 1-1,0-1 1,0 0 0,1 1-1,-1-1 1,1 1-1,0-1 1,-1 1-1,1-1 1,0 1-1,0 0 1,1-1 0,-1 1-1,2-3 1,0 3 45,0 0 1,0 0 0,0 0 0,0 0 0,0 0-1,0 1 1,0-1 0,1 1 0,-1 0 0,1 0-1,-1 0 1,1 0 0,-1 1 0,1-1 0,6 1-1,-7-1-45,0 1-1,0 0 0,-1-1 0,1 1 0,0 0 1,0 1-1,0-1 0,0 0 0,0 1 0,-1 0 1,1-1-1,0 1 0,0 0 0,-1 1 0,1-1 0,-1 0 1,1 1-1,-1-1 0,1 1 0,-1 0 0,0 0 1,0 0-1,0 0 0,0 0 0,0 0 0,0 1 1,-1-1-1,1 1 0,-1-1 0,0 1 0,0-1 1,1 1-1,-2 0 0,1 0 0,0 0 0,-1-1 1,1 1-1,-1 0 0,0 0 0,0 0 0,0 0 1,0 0-1,0 0 0,-1-1 0,1 1 0,-2 4 0,0-3 115,1 1-1,-2-1 1,1 0-1,0 0 1,-1 0-1,1 0 1,-1 0-1,0 0 1,0-1-1,-1 0 1,1 1-1,-1-1 1,0 0-1,0-1 1,0 1-1,0-1 1,-7 3-1,-33 29 749,42-33-875,1 1 1,0 0 0,-1-1 0,1 1 0,0 0 0,0 0 0,0 0 0,0 0-1,1 0 1,-1 0 0,0 0 0,1 0 0,0 0 0,-1 0 0,1 0-1,0 0 1,0 1 0,0-1 0,0 0 0,0 0 0,2 4 0,-1-3-55,0 0 1,1 0 0,-1-1-1,1 1 1,0 0-1,0-1 1,0 1 0,0-1-1,1 1 1,-1-1 0,1 0-1,-1 0 1,1 0 0,0-1-1,-1 1 1,1 0 0,0-1-1,0 0 1,0 0-1,0 0 1,1 0 0,-1 0-1,4 0 1,6 1-1236,0 0 0,1 0 0,0-1 0,15-2 0,7-2-4488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11883,'0'0'3860,"-11"1"-2301,5 0-1426,0 0 0,1 0 0,-1 1 0,0 0 0,0 0 0,1 0 0,-1 1 0,1-1 0,0 2 0,0-1 0,0 0 0,0 1 0,1 0 0,-1 0 0,1 0 0,0 1 0,0 0 0,0-1 0,1 1 0,0 1 0,0-1 0,-4 10 0,2-6 108,0 1 0,1 0 0,1 0 1,-1 0-1,2 1 0,-1-1 0,1 1 1,1-1-1,0 20 0,1-27-211,0 0-1,0 0 1,0 0 0,1 0-1,0 0 1,0 0-1,-1 0 1,2 0-1,-1 0 1,0-1 0,0 1-1,1 0 1,0-1-1,0 1 1,-1-1 0,1 0-1,0 1 1,1-1-1,-1 0 1,0 0 0,1 0-1,-1-1 1,1 1-1,0 0 1,-1-1-1,1 0 1,0 0 0,0 0-1,0 0 1,0 0-1,0 0 1,0-1 0,0 1-1,0-1 1,0 0-1,5-1 1,-5 2 49,0-1 0,1 0 0,-1 0-1,0 0 1,0-1 0,1 1 0,-1-1 0,0 1 0,0-1 0,0 0 0,0-1 0,4-1 0,-5 2-40,-1-1 1,0 1-1,0-1 1,1 1-1,-1-1 1,0 0-1,-1 1 1,1-1-1,0 0 1,0 0-1,-1 0 1,1 1-1,-1-1 1,0 0-1,1 0 1,-1 0-1,0 0 1,0 0-1,0 0 1,-1 0 0,1-2-1,-1 1-6,0 0 0,0 1 0,0-1-1,-1 0 1,1 1 0,-1-1 0,1 1 0,-1-1 0,0 1-1,0 0 1,0 0 0,0-1 0,-1 2 0,1-1 0,0 0-1,-1 0 1,1 1 0,-1-1 0,0 1 0,1 0 0,-5-1-1,-1-2-336,0 1-1,0 1 1,0-1-1,0 1 1,0 1-1,-12-2 1,58 14-12743,-12-11 3406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10762,'0'0'6983,"12"12"-6086,11 13-464,-1 2 1,-1 0-1,-1 2 1,17 33-1,-20-29-332,-2 0 0,-2 1 0,-1 1 0,-1 0 0,-2 0 0,-2 1 0,5 58 1,-10-67-59,-2 1-1,-1-1 1,-1 1 0,-2-1 0,0 0 0,-2 0 0,-1-1 0,-1 1 0,-2-2 0,-21 46 0,9-33-11,-2-1 0,-1-1 0,-1 0 0,-2-3 0,-35 34 0,40-46-1914,-1 0-1,-31 19 0,27-25-3476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3651,'0'0'3935,"2"-8"-1859,0-2-1304,2-7-3,-3-3 3280,-30 45-2122,12-4-1562,1 0-1,1 1 1,1 0 0,2 1 0,0 1-1,1 0 1,-13 41 0,6 1-12,-19 117 1,32-151-320,1 1 1,2-1-1,1 1 1,2 0-1,6 39 0,-4-54-50,0-1-1,2 0 0,0-1 0,1 1 1,1-1-1,0 0 0,1 0 0,1-1 0,1 0 1,0-1-1,16 18 0,-9-13-1035,0-2 1,2 0-1,28 19 0,7-3-4724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5 118 8136,'-1'0'147,"1"0"0,0-1 0,-1 1 0,1 0 0,0 0 0,0 0 0,-1-1 0,1 1 0,0 0 0,0 0 0,0-1 0,-1 1 0,1 0 0,0 0 0,0-1 0,0 1 0,0 0 0,0-1 0,0 1 0,-1 0 0,1-1 0,0 1 0,0 0 0,0-1 0,0 1 0,0 0 1,0-1-1,0 1 0,0 0 0,0-1 0,1 1 0,-1 0 0,0-1 0,0 1 0,0 0 0,0-1 0,0 1 0,1 0 0,-1 0 0,0-1 0,0 1 0,0 0 0,1 0 0,-1-1 0,0 1 0,0 0 0,1 0 0,-1 0 0,1-1 0,11-15 1641,-7 14-1619,0 1 0,0 0 1,0 0-1,0 0 0,0 0 0,0 1 1,0 0-1,0 0 0,0 0 0,8 2 1,17-1 584,316-34 330,17 15-882,-636 20 823,156-6-1069,0 6-1,-161 23 1,388-29 7,132-6 28,114-13 114,-455 24-23,-3-2-95,-95 26-24,-3 0 619,904-81-1437,-977 41 2089,241 24-1679,31-9 300,0 0-1,1 0 0,-1 1 0,0-1 0,1 0 0,-1 0 0,0 1 0,1-1 0,-1 0 0,0 1 0,1-1 0,-1 1 0,1-1 0,-1 1 0,1-1 0,-1 1 1,1-1-1,-1 1 0,1-1 0,-1 1 0,1 0 0,0-1 0,-1 1 0,1 0 0,0-1 0,0 1 0,0 0 0,-1 0 0,1-1 0,0 1 0,0 0 1,0-1-1,0 1 0,0 0 0,0 0 0,0-1 0,0 1 0,1 0 0,-1-1 0,0 2 0,7 0-4819,10-2-1542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98 3587,'0'0'2413,"0"-9"-555,1-22-663,1-5 1954,-2 15 3461,-10 228-2612,-1 6-2625,20 382 1269,-10-662-1737,0-9-506,12-97 0,36-383-548,-56 513 173,0 35-62,1 27-162,-5 83 129,-1 139 0,8-103 203,5-15-410,2-122 147,-1-1 0,0 0 0,0 1 0,1-1 0,-1 0 1,0 0-1,0 0 0,1 1 0,-1-1 0,0 0 0,1 0 0,-1 0 0,0 0 0,1 0 0,-1 1 0,0-1 1,1 0-1,-1 0 0,0 0 0,1 0 0,-1 0 0,1 0 0,-1 0 0,0 0 0,1 0 0,-1 0 0,0-1 0,1 1 1,-1 0-1,0 0 0,1 0 0,-1 0 0,0 0 0,1-1 0,-1 1 0,0 0 0,1 0 0,-1-1 0,0 1 0,1 0 1,14-10-5762,-1-5-2238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56 720 12556,'0'0'390,"-8"-6"272,6 5-621,-1-1 40,-1 0 1,1 0-1,0 0 1,0-1-1,1 1 1,-1-1-1,0 0 1,1 1-1,0-1 1,0-1-1,0 1 1,0 0 0,0 0-1,0-1 1,1 1-1,0-1 1,-1 1-1,1-1 1,1 0-1,-1 1 1,0-1-1,1-6 1,0-3 139,1 1 1,0-1-1,1 1 0,1-1 1,0 1-1,0 0 1,1 0-1,1 0 0,0 0 1,1 1-1,7-12 0,-2 7-104,1 0-1,1 1 1,0 0 0,1 1-1,0 0 1,23-16-1,6 2-123,2 1 1,0 2-1,1 3 0,77-27 0,-59 27-1,81-18 0,-116 34-22,-1 2 1,1 0 0,0 2-1,0 1 1,43 5 0,-57-1 18,1 0 0,-1 1-1,0 1 1,0 0 0,0 1 0,19 11 0,82 57 44,-82-50 118,66 35-1,-68-46 100,1-2 1,0-1-1,0-1 1,1-2-1,0-1 1,0-2-1,1-2 1,-1 0-1,1-3 1,60-8-1,-5-5 385,0-5 0,159-55 0,73-59 639,-56 20-994,-245 105-520,1 1 0,0 1 0,1 1 0,23-3 0,12 7-8783,-46 3-132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9417,'3'10'127,"1"0"1,-1-1 0,2 1-1,-1-1 1,1 0-1,1 0 1,-1 0-1,1-1 1,1 0 0,0 0-1,0 0 1,1-1-1,-1 0 1,1-1-1,1 0 1,0 0-1,-1 0 1,13 4 0,12 6 122,1-1 1,1-2 0,0-2 0,0-1-1,1-2 1,65 7 0,-14-9 46,151-8-1,-114-11 685,200-48-1,-209 35 505,2 5 1,124-7-1,-177 26-1262,113 11-1,-144-5-233,0 2 0,-1 2 0,0 0 0,-1 3 0,40 17 0,152 101 827,-150-83-1,84 40-1,-143-79-844,-12-5-285,1 0 1,0-1-1,0 0 1,0 1-1,0-1 0,0 0 1,0 0-1,6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84 12460,'0'0'13453,"-7"-7"-13010,4 3-422,1 2-11,-1-1 0,1 1-1,-1 0 1,1 0-1,-1 0 1,0 0 0,0 0-1,-5-2 1,7 4-10,-1-1 0,0 1 0,1 0 0,-1 0 0,1 0-1,-1 0 1,0 0 0,1 0 0,-1 1 0,1-1 0,-1 0 0,1 1 0,-1-1 0,1 1 0,-1-1 0,1 1 0,-1 0 0,1 0 0,0 0 0,-1 0 0,1 0 0,0 0 0,0 0 0,0 0-1,0 0 1,-2 3 0,-30 44 36,31-46-31,1 1 0,-1-1 0,1 1 1,0 0-1,0-1 0,0 1 0,0 0 0,0 0 0,1 0 0,-1 0 0,1-1 1,0 1-1,0 0 0,0 0 0,0 0 0,0 0 0,1 4 0,0-7 3,0 1 0,-1-1 0,1 1 0,0-1-1,0 1 1,-1-1 0,1 0 0,0 1-1,0-1 1,0 0 0,0 1 0,0-1 0,0 0-1,-1 0 1,1 0 0,0 0 0,0 0-1,0 0 1,0 0 0,0 0 0,0 0-1,0-1 1,-1 1 0,1 0 0,0 0 0,0-1-1,0 1 1,0-1 0,24-11 146,-16 4-122,0 1 0,-1-2 0,-1 1 0,1-1 0,-2 0 0,1 0 0,5-12 0,-11 21-37,-1-1 0,0 1 0,0 0 0,1 0 0,-1-1 0,1 1 0,-1 0 0,0 0 0,1 0 1,-1 0-1,1-1 0,-1 1 0,0 0 0,1 0 0,-1 0 0,1 0 0,-1 0 0,0 0 0,1 0 0,-1 0 0,1 0 0,-1 0 1,1 0-1,-1 1 0,0-1 0,1 0 0,-1 0 0,1 0 0,-1 0 0,0 1 0,1-1 0,-1 0 0,0 0 0,1 1 0,-1-1 1,0 0-1,0 0 0,1 1 0,-1-1 0,0 0 0,0 1 0,1-1 0,-1 1 0,0-1 0,0 0 0,0 1 0,1 0 0,13 20-56,-13-19 65,2 3-9,-2-2 11,1 0 1,0 1 0,0-1 0,0 0 0,0 0 0,0 0 0,1 0 0,-1 0 0,1-1 0,0 1 0,0-1 0,0 0 0,0 1-1,0-2 1,1 1 0,4 2 0,-6-7 8,1 0 1,-1 0-1,0 0 0,0 0 0,-1 0 0,1-1 0,-1 1 0,0-1 1,1 1-1,-2-1 0,1 1 0,0-6 0,0 5-9,2-14-46,-3 14 28,1 0 0,-1 0 0,1 0 0,0 0-1,0 1 1,0-1 0,0 0 0,3-4 0,-1 8-3,0 0 0,0 0 0,0 1 1,0-1-1,0 1 0,0-1 0,-1 1 1,1 0-1,0 1 0,-1-1 0,1 0 1,3 3-1,3 0-18,-3-2 62,1-1 0,0 1 0,-1-1 0,1 0 0,0-1 0,0 0 0,0 0 0,0 0 0,0-1 0,-1 0-1,14-4 1,-16 3-11,0 1-1,-1-1 0,1 0 0,-1 0 1,1 0-1,-1 0 0,0 0 0,0-1 0,0 0 1,0 1-1,0-1 0,-1 0 0,1-1 1,-1 1-1,0 0 0,0-1 0,0 1 1,0-1-1,-1 0 0,1 1 0,0-7 0,-7 38 209,1-1 0,1 1-1,1 40 1,2-67-232,0 0 1,1 0-1,-1 1 0,0-1 1,0 0-1,1 0 1,-1 1-1,0-1 1,1 0-1,-1 0 1,1 0-1,0 0 1,-1 1-1,1-1 1,0 0-1,0 0 0,-1 0 1,1-1-1,0 1 1,0 0-1,0 0 1,0 0-1,0-1 1,0 1-1,1 0 1,-1-1-1,0 1 1,0-1-1,0 0 0,1 1 1,-1-1-1,0 0 1,0 0-1,3 1 1,-3-1-241,0-1 0,0 1 0,0 0 0,0 0 0,0-1 0,0 1 0,0 0 1,0-1-1,0 1 0,0-1 0,0 1 0,0-1 0,0 0 0,0 1 0,0-1 0,0 0 0,-1 0 1,1 0-1,0 1 0,0-1 0,-1 0 0,1 0 0,-1 0 0,1 0 0,-1 0 0,1-2 1,5-17-6114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 506 7815,'-12'-8'406,"-389"-219"304,355 205-691,-1 3-1,-1 1 1,-1 3 0,0 1-1,-86-11 1,45 16-1,0 4 0,-124 9 0,146 2 26,1 2 1,1 4-1,0 3 1,-76 27-1,54-9 30,2 3-1,-121 70 1,177-88-90,1 0 1,1 2 0,0 1 0,2 2 0,-40 42 0,54-50 7,1-1 1,0 1-1,1 1 1,0 0 0,2 0-1,0 1 1,1 0 0,0 1-1,2-1 1,0 1 0,1 0-1,-3 25 1,6-23 2,0-1 1,1 1 0,1 0-1,1 0 1,1 0-1,0-1 1,2 0-1,10 32 1,-4-26 0,1-1 0,1 0 0,1-1 0,1 0 0,32 37 0,-23-33 13,1-2-1,1-1 1,1-1 0,1-1 0,1-2 0,1-1 0,0-1-1,2-1 1,0-2 0,0-1 0,2-2 0,-1-1 0,2-2-1,-1-1 1,1-2 0,0-1 0,0-2 0,1-1 0,-1-2-1,1-1 1,-1-2 0,0-2 0,0-1 0,0-1 0,44-17-1,-15 2 34,-2-3-1,-1-3 0,-1-2 0,-1-3 0,-2-3 1,-2-2-1,77-68 0,-95 72 80,-2-1 1,-1-2-1,-2-1 1,-2-1-1,-1-2 1,-3-1-1,-1-2 1,-2 0-1,-2-1 0,28-87 1,-43 110-6,-1 1 1,-1-1-1,-1 0 1,-1 0-1,-1 0 1,-1 0-1,0 0 1,-2 0-1,-1 0 1,-9-38-1,7 44-45,-1 1 0,0 0-1,-1 0 1,0 0 0,-1 1 0,-1 0-1,-1 1 1,0-1 0,0 2-1,-1 0 1,-1 0 0,0 1 0,0 0-1,-1 1 1,-15-8 0,6 5-81,0 1 1,-1 1-1,0 1 1,-1 2-1,0 0 1,0 1-1,-1 1 1,0 2-1,0 0 1,0 2-1,0 1 1,0 0-1,0 2 1,-49 8-1,46-3-312,0 1-1,1 1 1,0 1 0,1 2-1,0 0 1,0 2-1,1 1 1,1 1-1,0 1 1,1 1-1,1 1 1,-38 39-1,6 5-2597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7214 693 4420,'-11'-15'635,"-6"-6"-463,-1 1 0,-1 1 0,0 0-1,-1 2 1,-40-27 0,-247-132 821,277 160-937,0 0 1,-1 2-1,-1 2 1,0 0-1,-1 3 1,0 0-1,0 2 1,-36-2-1,-40 1-119,-129 7 0,107 3 49,-676-41 153,380-19-39,-321-39-47,-4 47-41,-447 43-17,1078 9-16,-145 19 0,195-9-8,1 2-1,0 3 0,-93 36 1,79-17 26,2 3 0,1 4 0,2 3 0,3 4 0,2 2 0,2 4 0,2 4 1,3 2-1,3 3 0,-81 106 0,108-116 2,2 2 0,3 1 0,2 2 1,2 1-1,4 1 0,2 1 0,-26 127 0,12 21 21,-9 240-1,28 221 89,25-543-116,5-1-1,6-1 1,43 155 0,78 162-9,28 103 167,-24 171 224,13 49 5,-132-674-360,4-1 0,4-2 0,89 171 0,-94-212-15,3-2 0,1-1 0,2-2 0,2-1 0,2-2 0,2-1 0,2-2 0,57 40 0,-25-30 57,2-3 0,143 60 1,176 43 245,-161-64-216,843 373 80,-906-381-171,193 57 0,-271-107-6,0-3 1,2-5 0,189 12-1,-127-29 8,0-8 0,0-7 0,-1-6 0,209-55 0,-111 3 6,439-187 1,-533 188 10,-3-6-1,281-189 1,-371 217-11,-3-2 0,-2-4 0,-2-2 0,-2-3 0,-4-2 0,-2-2 0,-3-3 0,56-100 0,-62 84 12,-4-1-1,-4-2 1,-3-1-1,34-158 1,-53 176-12,-3 0 0,-3 0-1,-3 0 1,-4 0 0,-2-1 0,-3 1-1,-15-70 1,-21-24 3,-7 2 0,-75-168 0,40 112-12,-190-599 410,-28-75 404,207 652-591,-206-375 0,161 379-430,-11 6-1,-10 7 1,-312-336 0,399 485-323,-3 4 0,-126-91 1,146 123-163,-1 2 0,-2 3 1,-2 2-1,-120-41 1,8 22-2709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12172,'0'0'1291,"2"-9"621,9-26 250,-11 34-2022,1 0 0,-1 0 0,1-1 0,-1 1 0,1 0 0,-1 0 0,1 0 0,0 0 0,0 0 0,-1 0 0,1 0 1,0 0-1,0 0 0,0 0 0,0 0 0,1-1 0,-1 2-70,0 0-1,-1 0 1,1 0 0,-1 0 0,1 0-1,0 0 1,-1 0 0,1 0 0,-1 0-1,1 0 1,0 0 0,-1 0 0,1 0-1,-1 0 1,1 1 0,-1-1 0,1 0-1,-1 0 1,1 1 0,0-1 0,-1 0-1,0 1 1,2 0 0,0 1 67,0 0 0,0 1-1,0-1 1,0 1 0,-1-1 0,1 1 0,0 0 0,-1-1 0,2 5-1,4 25 203,-1 0 0,-1 0 0,-2 0-1,-1 1 1,-5 60 0,1-57-1203,1 0 1,2 0 0,1-1-1,12 54 1,-13-83 187,3 10-2181,-2-6-2040,-2-5-2705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56 12588,'0'0'1943,"-2"10"-224,-1 2-1330,0 0 0,2 1 1,-1-1-1,1 0 0,1 1 0,0-1 1,1 0-1,0 1 0,1-1 0,7 24 0,-5-26-98,0 0-1,1 0 0,0 0 1,1 0-1,0-1 0,0 0 1,1 0-1,0-1 0,1 0 1,12 11-1,-16-16-124,0 0-1,0-1 1,0 1-1,1-1 1,-1 0 0,1 0-1,0 0 1,-1-1 0,1 0-1,0 1 1,0-2 0,0 1-1,0-1 1,0 1 0,0-1-1,0-1 1,0 1 0,0-1-1,0 0 1,-1 0 0,1 0-1,0-1 1,0 1 0,-1-1-1,8-4 1,2-2-38,0-1 0,-1-1 0,0 0 1,-1-1-1,0 0 0,0 0 0,-2-2 1,1 1-1,8-15 0,2-5-418,-3-1-1,27-62 1,-35 65-2259,-7 9-3924,-2 8-1769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12844,'0'0'5034,"0"-8"-3229,2-22-353,-15 106 320,8-17-536,5 99 0,0-153-1226,0-1 1,1 0 0,0 1 0,-1-1 0,1 0-1,1 0 1,-1 1 0,1-1 0,-1 0 0,1-1-1,0 1 1,0 0 0,1 0 0,4 5-1,-5-8 6,-1 0 0,1 0-1,0 0 1,-1 0 0,1 0 0,0 0-1,0-1 1,-1 1 0,1 0-1,0-1 1,0 0 0,0 1-1,0-1 1,0 0 0,0 0-1,0 0 1,0 0 0,0-1-1,-1 1 1,1 0 0,0-1-1,0 1 1,0-1 0,0 0-1,-1 0 1,1 0 0,0 0-1,-1 0 1,1 0 0,-1 0-1,1 0 1,-1 0 0,1-1-1,-1 1 1,2-2 0,13-13 45,0-1 0,-1 0 0,0-1 0,-2 0 1,0-1-1,-1-1 0,-1 0 0,-1 0 0,0-1 1,-2-1-1,0 1 0,6-35 0,-21 112 6,1 72 0,6-127-69,0 0 0,0-1 1,0 1-1,0 0 0,0-1 1,0 1-1,0 0 1,1 0-1,-1-1 0,0 1 1,0 0-1,1-1 0,-1 1 1,0 0-1,1-1 0,-1 1 1,1 0-1,-1-1 1,1 1-1,-1-1 0,1 1 1,-1-1-1,1 1 0,-1-1 1,1 1-1,0-1 1,-1 0-1,1 1 0,0-1 1,-1 0-1,1 0 0,1 1 1,27-7 58,22-26-7,-19-1-153,-28 27 101,1 1 1,0-1-1,0 1 0,1 0 1,-1 0-1,1 0 1,0 1-1,11-6 1,-16 10 3,-1 0 0,1-1 1,-1 1-1,1 0 1,0 0-1,-1 0 0,1 0 1,-1 0-1,1 1 1,-1-1-1,1 0 0,-1 0 1,1 0-1,-1 0 1,1 1-1,-1-1 0,1 0 1,-1 0-1,1 1 1,-1-1-1,1 0 1,-1 1-1,0-1 0,1 0 1,-1 1-1,1-1 1,-1 1-1,0-1 0,0 1 1,1-1-1,-1 1 1,0-1-1,0 1 0,1-1 1,-1 1-1,0-1 1,0 1-1,0-1 1,0 2-1,5 30 83,-2-11-69,-3-21-10,1 1 0,-1-1 1,1 1-1,-1-1 0,1 0 0,-1 1 0,1-1 0,0 0 1,-1 1-1,1-1 0,0 0 0,-1 0 0,1 0 0,0 1 1,-1-1-1,1 0 0,0 0 0,0 0 0,-1 0 1,1 0-1,0 0 0,-1-1 0,1 1 0,0 0 0,-1 0 1,1 0-1,0-1 0,-1 1 0,2-1 0,19-8 119,1-10-66,-18 15-75,0-1 0,0 1 0,0 1 0,1-1 0,0 1 0,0-1 0,-1 1 0,2 1-1,-1-1 1,0 1 0,8-3 0,-11 7 26,-1 0-1,1-1 0,-1 1 1,0 0-1,0 0 1,0 0-1,0 1 0,0-1 1,0 0-1,0 0 1,-1 0-1,1 1 0,0 2 1,13 31 766,1-19-1366,4 3-3078,2-8-5031,-13-12 2213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7976,'0'0'14322,"1"11"-13510,3 160 955,1-167-3696,5-9 224,6-11-1948,-2-5-2118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15983,'0'0'7127,"-2"7"-6316,-7 40-136,2 0 0,2 1 0,2-1-1,5 75 1,1-102-446,2-36 112,2-35-121,-7-10-402,0 13-224,1 38 92,1 19-86,-2-6 400,1 0 0,0 0 0,-1 0 1,1 0-1,0 0 0,1-1 0,-1 1 0,0 0 1,1 0-1,0-1 0,-1 1 0,1-1 1,0 0-1,0 1 0,1-1 0,-1 0 0,0 0 1,1 0-1,-1-1 0,1 1 0,-1 0 0,1-1 1,0 0-1,0 0 0,0 0 0,0 0 1,0 0-1,3 0 0,-1 0 18,-1-1 0,1 0 0,-1 0 0,1 0 0,-1 0 0,0-1 0,1 0-1,-1 0 1,0 0 0,1 0 0,-1-1 0,0 1 0,0-1 0,0 0 0,0-1 0,0 1 0,-1-1 0,7-5 0,-1 0 5,-1-1-1,0 0 1,-1-1 0,0 0 0,0 0 0,9-20 0,-13 86-82,-3-44 92,0-5 29,0 0 1,0 0-1,0 0 1,1 0-1,0 0 0,0 0 1,4 9-1,-5-14-48,1-1-1,0 0 1,-1 0 0,1 0-1,0 0 1,0 0-1,-1 0 1,1 0 0,0 0-1,0 0 1,0 0-1,1 0 1,-1-1 0,0 1-1,0 0 1,0-1-1,0 1 1,2 0 0,0-1-6,0 0 1,0 1-1,-1-1 1,1 0 0,0 0-1,0-1 1,-1 1-1,1 0 1,0-1 0,0 0-1,-1 0 1,4-1-1,-6 2-15,1-1 0,0 1 0,0-1 0,0 1 0,0 0 0,-1-1 0,1 1 0,0 0 0,0 0 0,0 0 0,0 0-1,0 0 1,0 0 0,0 0 0,0 0 0,0 0 0,-1 0 0,1 0 0,0 0 0,0 1 0,0-1 0,0 0 0,0 1 0,0-1 0,-1 0-1,1 1 1,0-1 0,1 2 0,4 25-281,-5-16 258,5 38 518,-2 0-1,-7 98 1,3-146-460,0 0 0,0 0 0,0 0 0,0 0 0,0 0 0,0 0 0,0 0 0,-1 0 0,1 0 0,0 0 0,-1 0 0,1 0 0,0 0 0,-1 0 0,1 0 0,-1 0 0,0 0 0,1-1 0,-1 1 0,0 0 0,1-1 0,-1 1 0,0 0 0,0-1 0,1 1 0,-1-1 0,0 1 0,0-1 0,0 1 0,0-1 0,0 1 0,0-1 0,0 0 0,0 0 0,0 0 0,0 1 0,0-1 0,0 0 0,0 0 0,0 0 0,0-1 0,0 1 0,0 0 0,0 0 0,0 0 0,0-1 0,-1 0 0,-2-1-7,0 1-1,0-1 1,0-1-1,0 1 1,1 0-1,-1-1 0,1 0 1,0 0-1,0 0 1,-3-3-1,-1-3-45,1-1-1,0 1 0,0-1 0,1 0 1,1 0-1,-1 0 0,2-1 0,-4-15 1,6 22 15,0 0-1,0-1 1,1 1 0,0 0 0,0-1 0,0 1 0,0 0-1,1 0 1,0-1 0,0 1 0,0 0 0,0 0 0,1 0-1,-1 0 1,1 0 0,0 0 0,0 0 0,0 1 0,1-1-1,0 1 1,-1-1 0,1 1 0,0 0 0,4-3 0,12-8 64,-12 9-420,1 0-1,-2-1 1,1 0 0,0 0 0,5-8 0,0-13-3996,-14-7-3584,-10 6-2379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14734,'0'0'3235,"73"7"-5605,-45-2-4933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9961,'0'0'14099,"7"3"-13181,-4-1-843,0-1 0,0 1 0,0 0 0,-1 1 0,1-1 0,0 0 0,-1 1 0,1-1 0,-1 1 0,0 0 0,0 0 0,0 0 0,2 4 0,18 53 402,-16-31-373,-4-19 102,1 1 0,0-1 0,0 0 0,1 0 0,5 10 0,-9-19-145,1 0 0,-1-1 0,0 1 0,1-1 0,-1 1 0,1 0 0,-1-1 1,0 1-1,1-1 0,-1 1 0,1-1 0,0 0 0,-1 1 0,1-1 0,-1 1 0,1-1 0,0 0 0,-1 0 0,1 1 0,0-1 0,-1 0 0,1 0 0,0 0 1,-1 0-1,1 1 0,0-1 0,-1 0 0,1 0 0,0-1 0,0 1 0,-1 0 0,2 0 0,19-18 1101,8-30-341,-21 29-923,-1-2-1,0 1 0,-2-1 0,0 0 1,-1 0-1,-1 0 0,0-40 0,0 63-6325,12 12 562,-7-2-722,1-1-2828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12844,'0'0'7495,"4"-8"-5167,47-101 3192,-53 105-4207,-7 7-1123,-7 9-401,6-2 226,0 0 1,1 1 0,1 0-1,0 1 1,0 0 0,1 0-1,1 1 1,0-1-1,0 1 1,1 1 0,1-1-1,1 1 1,0 0 0,-2 23-1,5-36-11,0 0 0,0 0 0,0 0 0,0 0 0,0 0 0,1 0 0,-1 0-1,0-1 1,1 1 0,-1 0 0,1 0 0,-1 0 0,1 0 0,-1-1 0,1 1 0,0 0-1,-1-1 1,1 1 0,0 0 0,0-1 0,-1 1 0,1-1 0,0 1 0,1 0-1,31 7 48,32-12-1885,-52 1 59,-1-1-1,1 0 1,-1-1 0,0 0 0,12-8 0,2-3-5896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12011,'0'0'14030,"55"35"-25657,-43-25-897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13357,'0'0'15091,"-10"-4"-14701,7 2-387,0 1-1,1 0 1,-1-1-1,0 1 1,-1 0-1,1 0 1,0 1 0,0-1-1,0 0 1,0 1-1,-1 0 1,1 0 0,0 0-1,0 0 1,-1 1-1,1-1 1,0 1-1,0 0 1,0 0 0,0 0-1,0 0 1,0 0-1,0 1 1,0-1 0,0 1-1,1 0 1,-1 0-1,1 0 1,-1 0-1,-1 3 1,3-4-5,-46 53-51,45-52 47,0 1 0,0-1 0,1 0 0,-1 1 0,1 0 0,0-1 0,0 1 0,0 0 0,0-1 0,0 1 0,1 0 0,-1 0 0,1 0 0,-1 0 0,1 0 0,0-1 0,0 1 0,1 0 0,-1 0 0,1 0 0,1 5 0,-1-6 0,1-1 0,-1 0 0,1 0 0,0 0 0,-1 0-1,1 0 1,0 0 0,0 0 0,0 0 0,0-1 0,-1 1 0,1-1 0,0 1 0,0-1-1,0 0 1,0 0 0,0 0 0,0 0 0,2 0 0,42-4-705,-34 2-145,-1 0 0,1-2 0,-1 1 0,19-10 0,18-13-8770,-24 10 118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3427,'0'0'12663,"-1"-8"-9519,0-3-2565,-1-6 2590,0 36-1189,-2 53-330,1-40-1447,1 0-1,1 0 1,2 0 0,1 0 0,2-1 0,8 39 0,-12-70-196,0 0 1,1 0 0,-1 0-1,0 0 1,0 0-1,0 0 1,0 0-1,0 0 1,0 0-1,0 0 1,0 0 0,0 0-1,1 0 1,-1 0-1,0 0 1,0 0-1,0-1 1,0 1 0,0 0-1,0 0 1,0 0-1,1 0 1,-1 0-1,0 1 1,0-1 0,0 0-1,0 0 1,0 0-1,0 0 1,0 0-1,1 0 1,-1 0-1,0 0 1,0 0 0,0 0-1,0 0 1,0 0-1,0 0 1,0 0-1,0 0 1,0 0 0,0 1-1,0-1 1,1 0-1,-1 0 1,0 0-1,0 0 1,0 0-1,0 0 1,0 0 0,0 0-1,0 1 1,0-1-1,0 0 1,0 0-1,0 0 1,0 0 0,0 0-1,0 0 1,0 0-1,0 1 1,0-1-1,0 0 1,3-14 212,0-20-113,-4 20-120,0 0-1,-1 1 1,-1-1-1,0 1 1,-1-1-1,-6-15 1,1 4 209,9 22-122,34 10-1659,-22-4 218,1-1 1,-1 0-1,20 1 0,38-5-10324,-40-2 3881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8136,'0'0'18812,"-9"2"-18374,5-2-385,0 1 0,1-1 0,-1 1 0,1 0 0,-1 0 0,1 0 0,-1 1 0,1-1 0,0 1 0,0 0 0,0 0 0,0 0 0,0 0 0,0 0 0,0 1 0,1-1 0,-1 1 0,1 0 0,0 0 0,0 0 0,0 0 1,0 0-1,0 0 0,1 1 0,-1-1 0,1 0 0,0 1 0,0-1 0,-1 8 0,2-9-21,-1-1 0,1 1 0,0-1 0,0 1 0,0 0 1,0-1-1,0 1 0,0-1 0,0 1 0,0 0 0,1-1 1,-1 1-1,0-1 0,1 1 0,0-1 0,-1 1 0,1-1 0,0 0 1,0 1-1,-1-1 0,1 0 0,0 1 0,1-1 0,-1 0 0,2 2 1,-2-3-13,1 1 0,0 0 0,0 0 0,1-1 1,-1 1-1,0-1 0,0 0 0,0 0 0,0 0 1,0 0-1,0 0 0,0 0 0,0 0 0,1-1 0,-1 1 1,0-1-1,0 1 0,0-1 0,0 0 0,3-2 1,22-18 16,14-12 4,-40 33-40,0-1-1,0 1 1,0-1-1,1 1 1,-1-1-1,0 1 1,0 0-1,0-1 1,0 1-1,0 0 1,0 0-1,1 0 1,-1 0-1,0 0 0,0 0 1,0 0-1,0 0 1,1 1-1,-1-1 1,0 0-1,0 1 1,0-1-1,0 1 1,0-1-1,0 1 1,0-1-1,0 1 1,0 0-1,0 0 1,0-1-1,-1 1 1,1 0-1,0 0 1,0 0-1,0 1 1,-1-1 3,1 0 0,-1 0 0,0-1 0,1 1 0,-1 0 1,0-1-1,1 1 0,-1 0 0,1-1 0,-1 1 0,1-1 1,-1 1-1,1 0 0,-1-1 0,1 1 0,0-1 0,-1 0 0,1 1 1,0-1-1,-1 1 0,1-1 0,0 0 0,-1 0 0,1 1 1,0-1-1,0 0 0,-1 0 0,1 0 0,0 0 0,0 0 0,0 0 1,-1 0-1,1 0 0,0 0 0,1 0 0,-1-2 20,0 0-1,1 1 1,-1-1-1,0 1 1,0-1-1,0 0 1,0 0 0,0 0-1,-1 0 1,1 1-1,-1-1 1,1 0-1,0-2 1,5-65 463,-6 69-489,0-1 1,0 1-1,0 0 0,0 0 1,0-1-1,0 1 0,0 0 1,0-1-1,0 1 0,0 0 1,0-1-1,1 1 0,-1 0 1,0 0-1,0-1 0,0 1 1,0 0-1,0 0 0,0-1 1,1 1-1,-1 0 0,0 0 1,0-1-1,0 1 0,1 0 1,-1 0-1,0 0 0,0-1 1,1 1-1,-1 0 0,0 0 1,0 0-1,1 0 1,-1 0-1,0-1 0,1 1 1,-1 0-1,0 0 0,1 0 1,13 6-156,12 16-74,-21-13 280,0 1 1,0-1-1,-1 1 0,0 0 0,-1 0 0,0 0 0,-1 0 1,0 0-1,0 1 0,-1-1 0,0 1 0,-1-1 0,-2 18 1,2-11-18,1-52 911,0 21-958,-1 0-1,0 0 0,-1 0 0,0 0 0,-6-25 1,3 25-113,3 9 85,0 1 0,0-1 1,0 1-1,-1-1 0,0 1 0,0 0 1,0 0-1,-5-7 0,9 12 48,0 0 0,-1 1 1,1-1-1,0 0 0,0 0 0,0 0 0,0 0 0,0-1 0,0 1 0,1 0 1,-1-1-1,0 0 0,0 1 0,0-1 0,1 0 0,-1 0 0,0 0 0,0 0 1,0-1-1,1 1 0,-1-1 0,0 1 0,0-1 0,3-1 0,-3 1-149,0 0 0,0 0 0,0 0-1,1 1 1,-1-1 0,0 1 0,0-1 0,1 1-1,-1 0 1,0 0 0,1-1 0,-1 2-1,5-1 1,16 0-7376,-8-4-1422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14221,'4'-10'1816,"1"5"-1601,0 1 1,1-1 0,0 1 0,0 0 0,0 1 0,0-1 0,1 1 0,11-4 0,66-18 984,-55 17-655,754-145 1507,-642 131-1920,588-85-85,374-61 2869,-729 119-1523,-377 44-7506,-7-1 567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231 497 5477,'-11'6'1052,"2"-1"-734,-45 23 637,50-26-750,-1 0 1,0 0-1,0 0 1,0-1-1,0 0 1,0 0 0,0 0-1,0-1 1,0 1-1,-11-2 1,15 1-129,1-1-1,-1 1 1,0-1 0,1 1-1,-1-1 1,0 1 0,1-1-1,-1 1 1,0-1 0,1 0-1,-1 1 1,1-1 0,-1 0-1,1 1 1,0-1 0,-1 0-1,1 0 1,0 1 0,-1-1-1,1 0 1,0 0 0,0 0-1,0 0 1,0 1 0,0-1-1,0 0 1,0 0 0,0 0 0,0 0-1,0 1 1,0-1 0,0 0-1,1 0 1,-1 0 0,0 1-1,1-1 1,-1 0 0,0 0-1,1 1 1,-1-1 0,1 0-1,-1 1 1,1-1 0,-1 0-1,1 1 1,0-1 0,-1 1-1,1-1 1,0 1 0,0-1-1,-1 1 1,1 0 0,0-1-1,1 1 1,8 1 117,0 0-1,0 1 1,0 1-1,0-1 0,-1 2 1,11 4-1,28 8 108,-7-7-148,1-2 0,0-2-1,1-2 1,-1-1 0,85-9 0,211-52 30,-209 32-50,397-45-246,50-10-25,175-96 240,-730 173-79,-3 1 19,-1 0 1,1-1-1,-1-1 1,0 0-1,0-1 1,-1-1-1,0-1 1,22-15-1,-37 24-32,-1-1 0,1 1 0,0-1-1,-1 1 1,1-1 0,0 0 0,-1 1-1,1-1 1,-1 0 0,1 0 0,-1 1-1,1-1 1,-1 0 0,0 0 0,1 0-1,-1 0 1,0 0 0,0 1 0,1-1-1,-1 0 1,0 0 0,0 0 0,0 0-1,0 0 1,0 0 0,0 0 0,-1 0-1,1 1 1,0-1 0,0 0 0,-1 0-1,1 0 1,0 0 0,-1 0 0,1 1-1,-1-1 1,1 0 0,-1 0-1,1 1 1,-1-1 0,0 0 0,1 1-1,-1-1 1,-1 0 0,-2-2 17,0 0-1,-1 1 1,1-1-1,-1 1 1,1 0 0,-1 0-1,-5-1 1,-16-3-148,0 2 1,0 0-1,0 2 1,0 1-1,-47 4 1,-131 27-962,-1344 242-786,1356-247 2362,-313 0 0,326-17-231,160-6-205,-1 2 1,1 0-1,0 0 1,0 2-1,0 1 1,-33 16-1,49-21-26,1-1 0,-1 1-1,1-1 1,-1 1 0,1 0-1,0 0 1,0 0 0,0 0-1,0 1 1,0-1 0,1 0-1,-1 1 1,1-1 0,-1 1-1,-1 5 1,3-7-34,0 0 0,0 1 0,0-1 0,0 0 0,0 0 0,0 1 0,1-1 0,-1 0 0,0 1 0,1-1 1,-1 0-1,0 0 0,1 0 0,0 1 0,-1-1 0,1 0 0,0 0 0,-1 0 0,1 0 0,0 0 0,0 0 0,0 0 0,0-1 0,0 1 0,0 0 0,0 0 0,0-1 0,0 1 0,1-1 0,-1 1 0,0-1 0,0 1 0,1-1 0,-1 0 0,0 1 1,0-1-1,2 0 0,20 4 17,0 0 0,0-1-1,0-2 1,0 0 0,0-1 0,23-4 0,137-29 270,297-101 61,106-23-355,-411 124-155,277-16 0,-181 49-2338,-267 0 2434,10 0-227,0 1-1,0 0 1,26 7 0,-97 10 1955,-497 150-1704,376-110 115,-353 126 1384,114-38-582,408-143-901,-32 12-166,0-2 1,-1-1-1,0-3 0,-1-1 0,-51 3 0,94-11 155,-1 0-1,1 0 0,-1 0 1,1 0-1,0 0 1,-1 0-1,1 0 0,-1 0 1,1 0-1,-1 0 1,1 0-1,0 0 0,-1 0 1,1 0-1,-1 0 1,1-1-1,-1 1 0,1 0 1,0 0-1,-1 0 1,1-1-1,0 1 1,-1 0-1,1 0 0,0-1 1,-1 1-1,1 0 1,0-1-1,0 1 0,-1 0 1,1-1-1,0 1 1,0-1-1,0 1 0,-1 0 1,1-1-1,0 1 1,0-1-1,0 1 0,0-1 1,0 1-1,0 0 1,0-1-1,0 1 1,0-1-1,0 1 0,0-1 1,0 1-1,1-1 1,10-20-2776,9-2-959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4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2114,'0'0'10260,"6"-2"-10153,214-89 313,-79 28-311,-118 55 40,1 1 1,-1 2 0,1 0 0,0 1 0,0 1 0,1 2 0,-1 0-1,0 2 1,0 0 0,1 2 0,-1 0 0,-1 2 0,40 13 0,-27-9-70,-1 0 0,1-3 0,0-1 0,1-1 0,71-3 0,-47-7 16,0-2 0,101-26 0,-78 12-48,1 4 0,1 4 0,167-7 1,7 27 56,-90-1 85,195-18 0,374-9 256,-463 22-379,146-37-14,-97 3-35,-256 31 26,-1 3 0,124 16 0,-24 2 298,180-3 0,-327-14-322,29 2 71,65 12 0,-87-10-96,-24-5-213,0 1 1,0 0-1,0-1 1,1 0-1,-1 0 1,0 0-1,0 0 1,0-1-1,0 0 1,0 0-1,0 0 1,0 0-1,0 0 1,0-1-1,-1 0 1,1 0-1,0 0 1,-1 0-1,0 0 1,1-1-1,-1 1 1,0-1-1,0 0 1,0 0-1,-1 0 1,5-6-1,20-39-4277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304 5189,'0'0'43,"-9"-8"31,-118-128 973,114 119-939,-2 1 1,0 0-1,-1 1 1,-1 1-1,0 0 1,0 1-1,-26-14 1,33 23-25,1-1 1,0 2-1,-1-1 1,0 1 0,0 1-1,0 0 1,0 0 0,0 1-1,0 0 1,-1 1 0,1 0-1,0 0 1,0 1 0,0 1-1,-1 0 1,1 0 0,-17 7-1,-9 6-42,1 2-1,1 1 0,-33 24 1,-95 75 15,125-89-50,5-5 88,2 2 1,1 1 0,-28 31-1,46-43-38,0 0 0,1 1 0,1 0-1,0 1 1,1-1 0,0 2 0,2-1-1,0 1 1,-4 18 0,0 14-42,3 1 1,2 0-1,2 1 0,2-1 0,2 1 1,10 56-1,-8-82 35,2 0-1,0 0 1,2 0 0,0-1 0,2 0-1,1-1 1,1 0 0,0 0 0,2-1-1,1 0 1,0-2 0,2 1 0,0-2-1,2 0 1,0-1 0,0-1 0,2-1-1,0 0 1,1-1 0,1-2 0,0 0-1,0-1 1,1-2 0,39 14 0,-29-13-17,0-2-1,1-1 1,-1-1 0,1-2 0,1-1 0,-1-2-1,0-1 1,1-2 0,-1-1 0,0-2 0,0-1 0,0-2-1,0-1 1,-1-2 0,-1-1 0,0-1 0,0-2 0,-1-1-1,30-21 1,-4-4 16,-2-3-1,-1-2 0,-3-2 0,-2-3 1,61-78-1,-54 53-84,-2-4-1,-5-1 1,60-129-1,-90 164-80,23-73 0,-37 97 88,0 0 0,-1 1 0,-1-1 0,-1 0 0,-1-1 0,-2-23 0,0 39 34,1 0 1,-1 0 0,-1 0 0,1 0 0,-1 0-1,0 1 1,0-1 0,-1 0 0,1 1 0,-1 0-1,-1 0 1,1 0 0,-1 0 0,0 0 0,-5-5-1,2 5 17,1-1 0,-2 1-1,1 1 1,0-1 0,-1 1 0,0 1-1,0-1 1,0 2 0,-14-5-1,-5 3 52,0 0 0,0 2 0,0 1 0,0 1 0,-51 7 0,33 0 23,0 3 0,0 1 0,-70 29 0,-119 68-48,116-42-688,-162 119 0,144-90-3482,79-58-2428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185 425 1185,'0'0'2974,"-8"-1"-423,4 0-2238,-31-6 226,33 6-533,1 1 0,0 0-1,0-1 1,-1 1 0,1-1 0,0 1 0,0-1 0,0 0-1,-1 0 1,1 1 0,0-1 0,0 0 0,0 0 0,1 0-1,-1 0 1,0 0 0,0 0 0,0 0 0,1-1 0,-1 1-1,1 0 1,-1 0 0,1-1 0,-1 1 0,1 0-1,-1-3 1,6-29 158,-5 33-119,0-1 0,0 0-1,1 0 1,-1 0-1,0 0 1,1 0-1,-1 1 1,0-1-1,1 0 1,-1 0-1,1 1 1,0-1-1,-1 0 1,1 1-1,-1-1 1,1 0-1,0 1 1,0-1-1,-1 1 1,1-1-1,0 1 1,0-1 0,0 1-1,-1 0 1,1-1-1,0 1 1,0 0-1,0 0 1,0 0-1,0 0 1,0 0-1,-1 0 1,1 0-1,0 0 1,1 0-1,-1 1 16,0 0 0,0-1-1,0 1 1,0 0 0,-1 0 0,1 0-1,0 0 1,0 0 0,-1 1 0,1-1-1,-1 0 1,1 0 0,-1 0-1,0 0 1,1 1 0,-1-1 0,0 0-1,0 0 1,0 1 0,0-1 0,0 0-1,0 2 1,0 41 583,-1-31-295,-5 106 383,-33 185 0,26-225-682,-28 143 84,-5 26 1458,45-242-1538,-1 7 7,0 0 1,1 0-1,1 1 1,1 17-1,-1-28-53,1 0-1,0 1 0,-1-1 1,1 0-1,0 0 1,1 0-1,-1 0 1,0 0-1,1 0 0,0 0 1,0 0-1,0 0 1,0-1-1,0 1 1,0-1-1,1 0 1,-1 1-1,1-1 0,0 0 1,0-1-1,5 4 1,41 14 303,1-3 1,0-2 0,1-1 0,78 7-1,-128-20-310,82 10 135,-1-4 1,153-8-1,163-43 14,458-31 146,5 54 31,-693 19-317,1501 74 1582,-1506-54-1279,201-5 0,-310-14-305,0-2 1,1-2-1,-2-3 1,1-3-1,-1-1 1,-1-3-1,80-36 0,-111 42 12,0-2 0,-1-1 0,-1 0-1,0-2 1,-1 0 0,0-1-1,-1 0 1,-1-2 0,-1 0-1,-1 0 1,21-35 0,-3 2-26,-2-2 0,-3-1 0,-2 0 0,19-61 0,-37 93 2,-1 1 1,-1-1-1,-2 0 1,0-1 0,-1 1-1,-1-1 1,-1 1-1,-1-1 1,-1 1-1,0 0 1,-2 0 0,-1 0-1,-1 0 1,-9-23-1,8 30 54,-1 1-1,0 0 0,0 0 1,-2 1-1,0 0 0,0 0 1,-1 1-1,0 1 0,-1 0 1,-1 0-1,1 1 0,-2 1 1,1 0-1,-1 1 1,-1 0-1,1 1 0,-1 1 1,-1 0-1,1 1 0,-21-3 1,-27-4 5,-1 4 1,0 2 0,-117 5-1,110 1-135,-201 2-64,-206-2-785,0-33 388,-307-100 565,167 23-16,-5 48-117,353 59-961,-521 60 1,716-46 637,-170 18-2860,122-26-1053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1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 191 3299,'3'-7'137,"1"1"-1,0-1 1,1 1-1,-1 0 1,1 0-1,0 0 1,0 1 0,12-10-1,-11 10-65,0 0-1,-1 0 1,1-1-1,-1 0 1,0 0 0,-1 0-1,5-8 1,-8 13 52,0-1-1,0 1 1,0 0 0,-1-1-1,1 1 1,0-1 0,-1 1 0,1-1-1,-1 0 1,1 1 0,-1-1 0,0 1-1,1-1 1,-1 0 0,0 1 0,0-1-1,0 0 1,-1 1 0,1-1-1,0 1 1,-1-1 0,1 0 0,-1 1-1,1-1 1,-1 1 0,0-1 0,1 1-1,-1-1 1,0 1 0,0 0 0,0-1-1,0 1 1,0 0 0,-1 0-1,1 0 1,0 0 0,0 0 0,-1 0-1,1 0 1,-1 0 0,1 1 0,-1-1-1,-2-1 1,-7-1 53,-1 1 0,0 0 0,1 1 0,-1 0 0,-15 1 0,-2-2 174,-10 1-268,0 0 0,1 3-1,-1 1 1,1 2 0,-1 1-1,1 3 1,1 1-1,0 1 1,1 2 0,-37 19-1,-6 8-105,2 4 0,2 3-1,-88 72 1,154-112 55,0 1 0,0 0 0,0 0 0,1 1 0,1 1-1,-1-1 1,2 1 0,-1 0 0,-7 17 0,8-11-21,0 1 0,1 0 0,1 0 0,1 1-1,-3 31 1,3-16-12,1 1-1,2-1 0,2 1 1,0-1-1,3 0 0,0 0 1,3 0-1,0-1 0,2 0 1,1 0-1,18 33 0,25 29 29,4-2 0,4-3-1,4-3 1,85 87-1,-144-165 11,0-1 0,1 0 0,0 0-1,0 0 1,0-1 0,1 0-1,0-1 1,0 0 0,0 0-1,1-1 1,12 4 0,-17-7-10,1 0 1,0 0-1,-1 0 0,1-1 1,0 0-1,0 0 1,0-1-1,-1 0 0,1 1 1,0-2-1,-1 1 1,1-1-1,-1 0 0,1 0 1,-1-1-1,0 1 0,0-1 1,0 0-1,0 0 1,-1-1-1,8-6 0,25-29 510,-1-2 1,-3-1-1,-1-2 0,37-66 0,-28 45-350,11-20 116,-3-2 0,52-130 0,-79 158-201,-2 0 0,-3-1 0,-3-1-1,-2-1 1,3-64 0,-12 86-113,2-25 789,-5-96 1,0 158-752,0 1 1,-1-1 0,0 0-1,1 0 1,-1 0 0,0 0-1,0 1 1,-1-1 0,1 0 0,0 1-1,-1-1 1,0 1 0,0-1-1,1 1 1,-1 0 0,-1 0-1,1 0 1,0 0 0,0 0-1,-1 0 1,1 1 0,-1-1-1,1 1 1,-1 0 0,0 0-1,0 0 1,0 0 0,-4-1-1,-7-1-15,-1 1 0,0 0-1,0 1 1,-22 2 0,17-1 10,-9 2-62,-1 1 0,-41 9 0,39-5-1566,-56 3 1,86-9 1412,1-1-1,0 0 1,-1 0 0,1 0-1,0 0 1,-1 0 0,1 0-1,-1 0 1,1 0 0,0 0-1,-1-1 1,1 1-1,0-1 1,-1 1 0,1-1-1,0 1 1,0-1 0,-1 0-1,1 0 1,0 1 0,0-1-1,0 0 1,0 0 0,0 0-1,0 0 1,0 0 0,0 0-1,1-1 1,-1 1 0,0 0-1,1 0 1,-1-1 0,1 1-1,-1 0 1,1-1 0,-1-1-1,-1-29-6985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36 7175,'0'0'923,"-9"-2"38,-30-7 214,8 1-62,-1 2-1,-44-4 0,66 10-939,0 0 1,1 0-1,-1 1 0,0 0 0,1 0 0,-1 1 1,1 0-1,0 1 0,0 0 0,0 1 1,0 0-1,-16 10 0,7 0-86,0 0 0,1 2 0,1 0 0,0 1 0,2 1 0,0 0 0,-21 36 0,17-21 113,1 1-1,2 0 1,-22 72 0,27-64-55,3 0 0,1 1 0,2 0 0,1 0 0,3 0 1,1-1-1,3 1 0,12 63 0,-5-56-135,2-1 0,3-1 0,1 0 1,2-1-1,3-1 0,49 80 0,-61-111-39,1 0 0,0 0 0,1-1 0,1-1 0,0 0 0,1-1 0,0 0 0,1-1 0,31 18 0,-35-24 31,0-1 0,1 1 1,-1-2-1,1 0 0,0 0 1,0-1-1,0 0 0,0-1 1,0-1-1,0 1 0,0-2 1,0 0-1,0-1 0,0 0 0,0 0 1,13-6-1,-5 1 28,0 0 0,-1-2 0,0 0 1,-1-1-1,0-2 0,-1 1 0,0-2 0,0 0 0,25-28 0,-21 17 103,-1-1 0,-2 0-1,0-2 1,-2 0 0,25-55 0,-16 15 364,-3-2-1,-2-1 1,-4 0 0,15-143 0,-26 160-216,-1-1 0,-3 0-1,-11-98 1,7 134-200,-1 0 1,0 0-1,-2 1 1,0-1-1,-1 1 0,-12-23 1,13 31-49,0-1 0,-1 1-1,0 0 1,-1 1 0,1 0 0,-2 0 0,1 0 0,-1 1 0,0 1 0,0-1 0,-16-7-1,15 10-54,0 0 0,0 1 0,0-1 0,-1 2 0,0 0 0,1 0 0,-1 1-1,0 0 1,0 1 0,1 0 0,-1 1 0,-13 2 0,15-1-370,0 0 0,1 0 0,0 1 0,-1 0 0,1 1 0,-13 7 0,16-8-514,0 1 0,0 0 0,0 0 0,0 1 0,0-1 0,1 1 0,0 0 0,0 0 0,-5 9 0,3-3-7465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41 384,'0'0'22977,"-10"-4"-21579,8 2-1361,-1 1 0,0 0 0,1-1 0,-1 1 0,0 0 0,0 0-1,0 1 1,0-1 0,0 1 0,0-1 0,0 1 0,0 0 0,0 0-1,0 0 1,0 1 0,0-1 0,0 1 0,0-1 0,0 1-1,0 0 1,0 0 0,0 1 0,1-1 0,-1 0 0,0 1 0,1 0-1,-1 0 1,1-1 0,0 1 0,-4 5 0,0 0 164,0 1 0,0 0-1,1 0 1,-7 15 0,10-21-152,1 1 0,0 0 0,0 0 0,0 0-1,0 0 1,0 0 0,1 0 0,-1 0 0,1 0 0,0 0 0,-1 0-1,2 0 1,-1 0 0,0 0 0,1 0 0,-1 0 0,1 0 0,2 5-1,-2-6-34,1-1 0,-1 0-1,1 0 1,-1 0-1,1 0 1,0 0 0,0 0-1,-1 0 1,1 0-1,0-1 1,0 1 0,0-1-1,0 1 1,0-1-1,0 0 1,0 0 0,0 0-1,0 0 1,0 0-1,0 0 1,2-1 0,2 0 20,1 1 1,-1-2 0,0 1-1,1-1 1,9-3-1,-9 0-41,0 1 0,0-1 0,0-1-1,0 1 1,-1-1 0,0 0 0,0-1-1,-1 1 1,0-1 0,0-1-1,0 1 1,-1 0 0,0-1 0,-1 0-1,1 0 1,-1 0 0,-1 0-1,0-1 1,0 1 0,-1-1 0,1-12-1,-14 36-481,-3 16 418,13-24 21,0 0 1,0 1-1,1-1 0,0 1 1,1-1-1,0 1 0,0-1 1,2 14-1,-1-19-183,-1 0-1,1 1 1,-1-1 0,1 0-1,0 0 1,0 0 0,0 0-1,0 0 1,0 0 0,0 0-1,1-1 1,-1 1 0,1 0-1,1 1 1,-1-2-189,-1 0 0,1 0 0,0 0 0,-1-1 1,1 1-1,0 0 0,0-1 0,-1 0 0,1 1 0,0-1 0,0 0 0,0 0 0,-1 0 0,1 0 0,0 0 1,0 0-1,0-1 0,0 1 0,-1 0 0,3-2 0,12-6-4655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78 8456,'0'0'8712,"8"-8"-7447,24-24-293,-31 31-830,0 0 0,0 0 0,0 1 1,-1-1-1,1 0 0,0 0 0,-1 0 0,1 0 0,0 0 0,-1 0 1,1 0-1,-1-1 0,0 1 0,1 0 0,-1 0 0,0 0 0,0 0 1,0-2-1,0 2-85,0 0 1,0 1-1,-1-1 1,1 1-1,0-1 1,-1 0-1,1 1 1,-1-1-1,1 1 1,-1-1-1,1 1 1,-1-1-1,1 1 1,-1 0-1,1-1 1,-1 1-1,1-1 1,-1 1-1,0 0 1,1 0-1,-1-1 1,0 1-1,-39-4 679,36 4-594,-24-1 164,1 1 1,0 2 0,0 0-1,0 2 1,-35 10-1,46-9-246,-1 1 0,1 0 0,0 1 0,0 1 0,1 1 0,0 0 0,1 1 0,0 0 0,-18 17 0,30-25-58,0 0 0,0-1-1,0 1 1,0 0-1,0 1 1,1-1 0,-1 0-1,0 0 1,1 1 0,0-1-1,-1 1 1,1-1 0,0 1-1,0 0 1,1-1-1,-1 1 1,1 0 0,-1-1-1,1 1 1,0 0 0,0 0-1,0 2 1,1-2 1,0-1 0,1 0 1,-1 0-1,0 0 0,1-1 1,0 1-1,-1 0 0,1-1 0,0 1 1,0 0-1,0-1 0,0 0 1,0 0-1,0 1 0,0-1 0,0-1 1,0 1-1,1 0 0,-1 0 0,0-1 1,1 1-1,-1-1 0,1 0 1,-1 0-1,3 0 0,22 4 6,0-2 1,1-1-1,-1-2 0,0 0 1,1-2-1,-1 0 0,37-11 1,-95 11 208,-30 10 12,33 0-122,0 1 0,1 1 1,0 2-1,0 1 0,1 1 0,1 1 0,-28 21 0,52-35-96,-1 2 0,0-1 1,1 0-1,-1 0 0,1 0 0,-1 1 0,1-1 1,-1 1-1,1-1 0,0 1 0,0-1 0,0 1 0,0 0 1,0 0-1,0-1 0,0 1 0,1 0 0,-1 0 1,1 0-1,-1 0 0,1 0 0,0 0 0,0 3 0,1-3-4,0 0-1,0 0 1,0-1-1,0 1 1,0-1-1,0 1 1,1-1-1,-1 1 1,1-1-1,-1 0 1,1 1-1,0-1 0,-1 0 1,1 0-1,0 0 1,0 0-1,0-1 1,3 2-1,14 3 11,1 0 0,0-1 0,29 2 0,-41-6-11,2 1-31,18 3-534,0-1-1,0-2 1,0-1 0,0-1-1,34-6 1,-59 6-175,1 0 1,-1-1-1,1 1 1,-1-1 0,1 1-1,-1-1 1,0 0-1,0 0 1,4-4-1,7-8-6158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5509,'3'-9'5194,"27"-69"2910,-24 76-5408,-1 13-1992,0 19-746,-5-29 239,11 132 490,-8-76-657,10 55 1,-12-109-69,7 29 74,-8-32-53,0 1-1,0 0 1,1 0 0,-1-1-1,0 1 1,1 0 0,-1-1-1,0 1 1,1 0 0,-1-1-1,1 1 1,-1-1 0,1 1-1,-1-1 1,1 1 0,0-1-1,-1 1 1,1-1 0,0 1-1,-1-1 1,1 0 0,0 1-1,-1-1 1,1 0 0,0 0-1,0 0 1,-1 1 0,1-1-1,0 0 1,0 0 0,-1 0-1,1 0 1,0 0 0,1-1-1,-1 0-120,0 0 0,0 0 0,0 0-1,0 0 1,-1 0 0,1 0 0,0 0-1,-1 0 1,1-1 0,-1 1 0,1 0 0,-1 0-1,1-1 1,-1 1 0,0 0 0,0-1-1,0 1 1,0 0 0,0-1 0,0 1-1,0-2 1,-3-32-4615,-6 9-313,-8-2-2685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11307,'0'0'10089,"69"-30"-8904,-21 16-160,5-3-224,5-3-385,1 1-255,-4 3-129,-6 2-257,-4 6-1216,-12 4-1057,-8 1-1346,-4-1-2402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15278,'0'0'4869,"56"1"-3011,-20-11-257,6-3-992,4-4-513,-2 0-705,-3 2-864,-7 4-929,-8 1-993,-10 4-1346,-10-1-1985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13837,'0'0'9257,"8"1"-7880,97-3 290,-21-2-1732,-84 4 45,1 0 0,0 0 0,0 0 1,0 0-1,0 0 0,0 1 0,0-1 1,0 0-1,0 1 0,-1-1 0,1 0 0,0 1 1,0-1-1,0 1 0,-1-1 0,1 1 1,0-1-1,0 1 0,-1 0 0,1-1 1,-1 1-1,1 0 0,0-1 0,-1 1 1,1 0-1,0 1 0,2 29-53,-5-21 136,0 0-1,0 1 0,-8 19 0,-16 32-245,-15 37-553,22-31-9951,17-58-2205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11018,'0'0'11152,"3"9"-10922,28 154 1189,-20-89-981,4-1 0,43 124 0,-58-195-413,1 0 0,-1 0 0,1 0 0,-1 0 0,1-1 0,0 1 0,0 0 0,0 0 0,0-1 0,0 1 0,0-1 0,0 1 0,0-1 0,1 1 0,-1-1 0,1 0 0,-1 0 0,1 1 0,-1-1 0,1 0-1,0 0 1,-1-1 0,1 1 0,0 0 0,0-1 0,0 1 0,0-1 0,0 1 0,-1-1 0,3 0 0,-3 0-92,0-1 0,-1 1 0,1-1 0,0 1 0,-1-1 0,1 0 0,-1 1 0,1-1 0,-1 0 0,1 1 0,-1-1 0,1 0 0,-1 0 0,0 0 0,1 1 0,-1-1-1,0 0 1,0 0 0,0 0 0,1 0 0,-1 0 0,0 1 0,0-1 0,0 0 0,-1 0 0,1-1 0,-2-25-2965,0 23 2214,-1-1 0,0 0 1,0 1-1,0-1 0,0 1 0,-1 0 0,1 0 0,-1 0 0,0 1 0,0-1 0,-1 1 0,1 0 0,-7-3 0,-20-13-4920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47 192 7207,'0'0'4991,"-7"-3"-2156,-23-11-251,30 14-2464,-1 0 0,1 0 0,-1-1 0,1 1 0,-1 0 1,1 0-1,-1-1 0,1 1 0,-1 0 0,1 0 0,-1-1 1,1 1-1,0-1 0,-1 1 0,1 0 0,0-1 0,-1 1 1,1-1-1,0 1 0,0-1 0,-1 1 0,1-1 0,0 1 1,0-1-1,0 1 0,0-1 0,-1 1 0,1-1 0,0 1 1,0-1-1,0 1 0,0-1 0,0 1 0,0-1 0,0 1 1,1-1-1,-1 1 0,0-1 0,0 1 0,0-1 0,1 1 1,-1-1-1,0 1 0,1-2 0,15-13 862,-14 14-773,26-18 358,2 1 0,0 1 1,0 2-1,38-14 0,-1 8-2984,0 6-3890,-42 11-105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14350,'0'0'8813,"5"10"-7830,9 21-221,19 56 0,-20-48-574,31 67 0,-42-120 3362,-2-65-2979,-4 61-522,-1-1 0,0 1 0,-15-33 0,10 28-63,19 20-4679,41 2 143,-47 1 3719,49-1-8612,-28-3 1334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92 118 13389,'0'0'3133,"2"-10"-111,-1 7-2618,9-44 1993,-10 44-2063,1-1 1,-1 1-1,1-1 1,-1 1-1,0-1 0,0 1 1,0-1-1,-1 1 0,1-1 1,-1 1-1,0-1 1,-2-3-1,3 6-310,0 0 0,-1 1 0,1-1 1,-1 1-1,1-1 0,-1 1 0,1-1 0,-1 1 0,1-1 1,-1 1-1,1 0 0,-1-1 0,1 1 0,-1 0 1,0-1-1,1 1 0,-1 0 0,1 0 0,-1 0 0,0 0 1,1-1-1,-1 1 0,0 0 0,1 0 0,-1 0 0,0 0 1,1 0-1,-1 1 0,-1-1 0,-16 15-23,-8 25-295,20-27 278,0-1 0,1 1 0,0 0 0,1 0 0,0 0 0,1 1 0,1-1 0,-2 21 0,4-34 22,1 1 0,-1-1-1,0 0 1,0 1 0,0-1 0,0 0-1,1 0 1,-1 1 0,0-1 0,0 0-1,1 1 1,-1-1 0,0 0 0,0 0-1,1 0 1,-1 1 0,0-1-1,1 0 1,-1 0 0,0 0 0,1 0-1,-1 1 1,0-1 0,1 0 0,-1 0-1,0 0 1,1 0 0,-1 0 0,0 0-1,1 0 1,-1 0 0,0 0 0,1 0-1,-1 0 1,0 0 0,1-1 0,-1 1-1,0 0 1,1 0 0,-1 0-1,17-6 326,-10 1-257,1 0-1,-1-1 1,0 0 0,0-1 0,-1 0-1,0 0 1,0 0 0,0-1-1,4-9 1,-4 8-54,1 0 1,-1 0-1,1 0 1,1 1-1,11-10 1,-18 18-30,-1 0 1,1 1 0,-1-1 0,1 1 0,-1-1-1,0 0 1,1 1 0,-1-1 0,1 1 0,-1-1-1,0 1 1,1-1 0,-1 1 0,0-1-1,0 1 1,1-1 0,-1 1 0,0 0 0,0-1-1,0 1 1,0-1 0,0 1 0,0 0 0,0-1-1,0 1 1,0-1 0,0 1 0,0 0 0,0 0-1,3 32 37,-2-25 4,-1-4-11,1 3-15,0 0-1,0 0 0,0 0 0,1 0 0,4 11 0,-5-17 10,-1 1 1,1-1-1,-1 0 0,1 0 1,0 0-1,-1 0 0,1 0 0,0-1 1,0 1-1,0 0 0,0 0 1,0 0-1,0-1 0,0 1 0,0 0 1,0-1-1,0 1 0,0-1 1,0 1-1,1-1 0,-1 0 1,0 0-1,0 1 0,0-1 0,1 0 1,-1 0-1,0 0 0,0 0 1,0 0-1,1 0 0,-1-1 0,0 1 1,0 0-1,0-1 0,0 1 1,1-1-1,-1 1 0,0-1 0,0 1 1,0-1-1,0 0 0,1-1 1,6-3 49,-1-1 1,0 0-1,0-1 1,-1 1-1,0-2 0,0 1 1,-1 0-1,8-14 1,15-19 1,-28 40-85,0-1 0,0 1 0,1 0 0,-1-1 0,0 1-1,0 0 1,1-1 0,-1 1 0,0 0 0,1 0 0,-1-1 0,0 1-1,1 0 1,-1 0 0,1-1 0,-1 1 0,0 0 0,1 0-1,-1 0 1,1 0 0,-1 0 0,0 0 0,1 0 0,-1 0 0,1 0-1,-1 0 1,1 0 0,-1 0 0,0 0 0,1 0 0,-1 0 0,1 0-1,-1 0 1,0 0 0,1 1 0,-1-1 0,1 0 0,12 16-194,4 4-3929,-16-20 3730,0 1 0,-1-1 1,1 0-1,0 1 0,0-1 1,-1 0-1,1 0 1,0 0-1,0 0 0,0 0 1,-1 0-1,1 0 0,0 0 1,0 0-1,-1 0 0,1-1 1,0 1-1,0 0 1,-1 0-1,1-1 0,0 1 1,0 0-1,-1-1 0,1 1 1,0-1-1,-1 1 1,1-1-1,-1 1 0,1-1 1,-1 0-1,1 1 0,0-2 1,8-10-8724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11723,'0'0'14771,"-10"2"-14344,-47 18-89,55-20-340,-1 1-1,0 1 1,1-1 0,-1 0-1,1 1 1,0-1-1,-1 1 1,1 0 0,0-1-1,0 1 1,0 0 0,0 1-1,0-1 1,0 0-1,1 0 1,-1 1 0,1-1-1,-1 1 1,1 0 0,0-1-1,0 1 1,-1 5-1,38-7-397,12-2 110,53 3-610,-100-2 893,0 0-1,0 0 1,-1 0 0,1 0 0,0 0 0,0 0 0,0 0 0,-1 1 0,1-1 0,0 0 0,0 1 0,-1-1 0,1 0 0,0 1 0,-1-1 0,1 1 0,0-1 0,-1 1 0,1-1 0,-1 1 0,1-1 0,-1 1 0,1 0 0,-1-1 0,1 1 0,-1 0 0,0 0 0,1-1 0,-1 1 0,1 1 0,-1 0 68,0 0 0,0 0 1,-1 0-1,1 0 0,0 0 1,-1 0-1,1 0 0,-1 0 1,1 0-1,-1 0 0,-2 3 1,-1 2 317,0 1 0,-1-1 0,0 0 0,-11 11 0,13-14-451,-1-1 1,0 0 0,0 1 0,0-1 0,0-1 0,0 1 0,-1 0 0,1-1 0,-1 0 0,0 0 0,0-1 0,1 1 0,-1-1 0,0 0 0,-9 1-1,8-6-3825,2-9-3208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9321,'0'0'13730,"-5"8"-12523,-32 60 1397,34-61-2405,0 0 1,1 0-1,-1 0 0,1 1 0,1-1 0,-1 1 0,1 0 1,1-1-1,-1 12 0,2-17-233,-1 0 1,1 0-1,0-1 0,-1 1 0,1-1 1,0 1-1,0 0 0,0-1 1,0 1-1,0-1 0,0 0 0,1 1 1,-1-1-1,0 0 0,1 0 1,-1 0-1,1 0 0,-1 0 0,1 0 1,-1 0-1,1-1 0,0 1 1,2 0-1,52 12-2774,-18-4 734,-36-9 2070,0 1 1,1 0-1,-1 0 0,0 1 0,0-1 0,0 0 1,0 1-1,0-1 0,0 1 0,0-1 0,0 1 0,-1 0 1,1 0-1,-1 0 0,1 0 0,1 4 0,-2-4 136,-1-1 0,1 1-1,-1 0 1,0-1 0,0 1 0,0 0-1,0-1 1,0 1 0,0 0-1,-1-1 1,1 1 0,0 0 0,-1-1-1,1 1 1,-1 0 0,0-1-1,1 1 1,-3 2 0,-1 1 246,0 0-1,-1 0 1,0 0 0,1 0 0,-2-1-1,1 1 1,0-1 0,-1-1 0,0 1-1,-10 4 1,6-4-203,0 0-1,0 0 0,0-1 1,-1-1-1,1 0 0,-1 0 1,1-1-1,-1 0 1,0 0-1,0-2 0,-12-1 1,21 2-267,1 0 0,0 0 0,0 0 0,0-1 0,-1 1-1,1 0 1,0-1 0,0 1 0,0-1 0,0 1 0,0-1 0,0 0 0,0 0 0,0 1 0,0-1 0,0 0 0,0 0 0,1 0 0,-1 0 0,0 0 0,1 0 0,-1 0 0,0 0-1,1 0 1,-1 0 0,1 0 0,0-1 0,-1 1 0,1 0 0,0 0 0,0 0 0,0 0 0,-1-1 0,1 1 0,0 0 0,1 0 0,-1-1 0,0 1 0,0 0 0,1 0 0,-1 0-1,1-3 1,1 0-449,0 0-1,0 0 0,0 0 0,0 0 0,1 0 0,0 0 0,0 1 1,0-1-1,0 1 0,4-3 0,41-30-10375,-21 17 3299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54 11339,'0'0'8317,"-2"-8"-6224,-6-23-487,10 28-508,5 8-928,7 7-263,-1 7 402,0 1 0,-1 1 0,0 0 0,13 37 0,22 95 767,-22-66-766,-25-87-254,0-1 1,0 1 0,0 0-1,0 0 1,0 0-1,1 0 1,-1 0 0,0 0-1,0 0 1,0 0 0,0-1-1,0 1 1,1 0 0,-1 0-1,0 0 1,0 0-1,0 0 1,0 0 0,0 0-1,1 0 1,-1 0 0,0 0-1,0 0 1,0 0 0,0 0-1,1 0 1,-1 0-1,0 0 1,0 0 0,0 0-1,0 0 1,1 0 0,-1 0-1,0 0 1,0 1 0,0-1-1,0 0 1,0 0-1,0 0 1,1 0 0,2-37 749,-2-66-807,-1 92 109,-2-41-65,0 35-132,1-1 1,1 0 0,1 0 0,0 1 0,8-35 0,-7 48 20,-1 0-1,1 0 1,1 1-1,-1-1 1,0 0 0,1 1-1,0 0 1,-1 0-1,2-1 1,-1 2 0,0-1-1,0 0 1,1 1-1,-1-1 1,1 1 0,0 0-1,0 0 1,0 1-1,0-1 1,0 1 0,0 0-1,0 0 1,1 0-1,-1 0 1,0 1 0,0 0-1,1 0 1,-1 0-1,0 0 1,1 1 0,3 0-1,-7-1 63,0 0 0,0 1 0,0-1 0,0 0 0,0 0 0,0 0 0,0 1 0,0-1 0,0 1 0,-1-1 0,1 1 0,0-1 0,0 1 0,0-1 0,0 1 0,-1 0 0,1-1 0,0 1 0,-1 0 0,1 0 0,-1-1 0,1 1 0,-1 0 0,1 0 0,-1 0 0,1 0 0,-1 0 0,0 0 0,1 0 0,-1 0 0,0 0 0,0-1 0,0 1 0,0 0-1,0 0 1,0 0 0,0 0 0,0 0 0,0 0 0,0 0 0,-1 0 0,1 0 0,0 0 0,-1 0 0,1 0 0,0 0 0,-1 0 0,0 0 0,1-1 0,-1 1 0,0 1 0,-2 4 49,0-1-1,-1 1 0,1-1 1,-1 0-1,0 0 1,-7 7-1,-49 28 753,56-38-803,1 0 1,-1 0-1,0-1 0,0 1 1,0-1-1,0 0 1,0 0-1,0 0 0,0 0 1,0-1-1,0 0 0,0 0 1,0 0-1,0 0 0,-6-2 1,9 2-113,1 0-1,-1-1 1,1 1 0,-1 0-1,1-1 1,0 1 0,-1 0-1,1-1 1,-1 1 0,1-1 0,0 1-1,-1-1 1,1 1 0,0-1-1,-1 1 1,1-1 0,0 1-1,0-1 1,0 1 0,-1-1 0,1 1-1,0-1 1,0 1 0,0-1-1,0 0 1,0 1 0,0-1-1,0 1 1,0-1 0,0 1 0,0-1-1,1 0 1,-1 1 0,0-1-1,0 1 1,0-1 0,1 0-1,11-20-7238,1 9 766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81 16367,'0'0'10917,"-8"-7"-10388,-28-19-364,35 25-170,0 1-1,-1-1 1,1 1-1,0-1 1,0 1-1,0 0 1,-1-1-1,1 1 1,0 0-1,-1 0 0,1 0 1,0 0-1,0 0 1,-1 0-1,1 0 1,0 1-1,0-1 1,-1 0-1,1 1 0,0-1 1,0 1-1,0-1 1,-1 1-1,1-1 1,0 1-1,0 0 1,0 0-1,0-1 0,0 1 1,0 0-1,0 0 1,1 0-1,-1 0 1,0 0-1,0 0 1,1 0-1,-1 1 0,1-1 1,-1 0-1,0 2 1,-16 46-56,16-48 72,0 0-1,1 0 1,-1 0 0,1 0-1,0 0 1,-1 1 0,1-1-1,0 0 1,0 0-1,-1 0 1,1 1 0,0-1-1,0 0 1,1 0-1,-1 1 1,0-1 0,0 0-1,0 0 1,1 0 0,-1 1-1,1-1 1,-1 0-1,1 0 1,-1 0 0,1 0-1,0 0 1,0 0-1,-1 0 1,2 1 0,0-2 19,1 0 0,-1 0 0,0-1 1,0 1-1,1-1 0,-1 1 0,0-1 1,0 0-1,0 0 0,0 1 0,0-2 1,0 1-1,0 0 0,0 0 0,0-1 1,2-1-1,59-52 377,-50 41-397,1 2-1,0 0 0,1 0 0,21-12 1,-35 23-19,0 1 1,-1-1-1,1 1 1,0-1-1,0 1 0,-1-1 1,1 1-1,0 0 1,0-1-1,0 1 1,-1 0-1,1 0 1,0-1-1,0 1 0,0 0 1,0 0-1,0 0 1,0 0-1,-1 0 1,1 1-1,0-1 1,0 0-1,0 0 0,0 0 1,0 1-1,-1-1 1,1 0-1,0 1 1,0-1-1,-1 1 1,1-1-1,0 1 1,0-1-1,-1 1 0,1 0 1,-1-1-1,1 1 1,0 0-1,0 1 1,8 39-94,-2-8 145,-7-33-30,1 0 0,-1 0 0,1 0 1,-1 0-1,1 0 0,0 0 0,-1 0 0,1 0 0,-1 0 0,1 0 0,-1 0 0,1 0 0,-1 0 0,1 0 0,-1-1 0,1 1 0,-1 0 0,1 0 0,-1-1 0,1 1 0,-1 0 0,1-1 0,-1 1 0,1 0 0,-1-1 0,0 1 0,1 0 0,-1-1 0,0 1 0,1-1 1,-1 1-1,0-1 0,1 0 0,15-20 199,-14 19-190,2-5-12,1 2-1,0-1 1,1 1 0,-1-1-1,1 1 1,0 1-1,8-5 1,-13 8-111,1 0 0,0 0 1,-1 1-1,1-1 0,0 0 0,0 1 1,0 0-1,-1-1 0,1 1 0,0 0 1,0 0-1,0 0 0,0 0 1,2 0-1,-3 1-170,1 0 0,-1-1 1,1 1-1,-1 0 1,1 0-1,-1-1 0,0 1 1,1 0-1,-1 0 0,0 1 1,0-1-1,0 0 0,0 0 1,0 1-1,0-1 0,0 0 1,0 1-1,1 2 0,3 5-6450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16400,'0'0'11301,"8"-5"-10853,1 0-278,50-33 82,-56 36-190,0 0 0,0-1 0,0 1 0,-1-1 0,1 1 0,-1-1 0,0 0 0,0 0 0,0 0 0,0 0 0,0-1 0,-1 1 0,1 0 0,-1-1 0,0 1 0,0-1 0,1-6 0,-4 10-55,0 0 0,0 0 1,0 0-1,0 0 0,0 0 0,1 1 0,-1-1 1,0 0-1,0 1 0,0 0 0,1-1 1,-1 1-1,-3 2 0,-3 4-32,0 1 1,0 0-1,1 0 0,0 1 0,1 0 0,-1 0 1,2 1-1,-1-1 0,1 1 0,1 0 0,0 1 0,0-1 1,1 1-1,1 0 0,-1 0 0,0 15 0,3-25 5,0-1-1,0 1 1,0 0-1,0 0 1,1 0-1,-1 0 1,0 0-1,0 0 0,1-1 1,-1 1-1,0 0 1,1 0-1,-1 0 1,1-1-1,-1 1 0,1 0 1,-1 0-1,1-1 1,0 1-1,-1-1 1,1 1-1,0 0 1,-1-1-1,1 1 0,0-1 1,0 0-1,0 1 1,-1-1-1,1 0 1,1 1-1,2 0-178,0-1-1,-1 1 1,1-1-1,0 0 1,0 0-1,-1 0 1,1-1-1,4 0 1,3-1-996,0-1 0,0-1 0,-1 1 0,15-8 0,9-12-4405,0-2-2040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159 230 2274,'0'0'16816,"-10"1"-15353,-2 1-908,0 1 0,0 1-1,0 0 1,0 1 0,-14 7 0,22-10-451,0-1-1,0 1 1,1 1 0,-1-1-1,0 0 1,1 1-1,0 0 1,0 0-1,-1 0 1,2 0 0,-1 0-1,0 1 1,1-1-1,-1 1 1,1-1 0,0 1-1,0 0 1,1 0-1,-1 0 1,1 0 0,0 1-1,-1 3 1,3-7-59,0-1 0,1 1 1,-1-1-1,0 1 0,0-1 0,0 0 1,1 1-1,-1-1 0,0 0 0,1 0 1,-1 0-1,0 0 0,1 0 0,-1 0 1,0 0-1,0-1 0,1 1 1,-1 0-1,0-1 0,0 1 0,1-1 1,0 0-1,8-5 99,0-1 0,-1 1 0,0-2 0,0 1 0,-1-1 1,0-1-1,0 1 0,-1-1 0,0-1 0,8-14 0,0-3-82,-1-1 1,17-47-1,-26 61 8,0 0 1,-2 0-1,0 0 0,0 0 1,0-22-1,-19 82-54,12-26 98,0 0 1,0 0 0,2 1-1,1 0 1,0-1-1,4 26 1,-2-40-200,0 0 0,0 0 0,0 0 0,1-1 0,0 1 0,0-1 0,1 1 1,-1-1-1,1 0 0,1 0 0,-1 0 0,1 0 0,-1 0 0,6 4 0,-5-6-313,0 0 0,0 0 0,1 0 0,-1-1 0,1 1 0,0-1 0,0 0 0,-1-1 0,1 1 0,0-1 0,8 1 0,19 1-6061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52 8264,'0'0'12219,"11"4"-11348,1 0-752,0 0 0,1 0 1,-1-2-1,1 0 0,0 0 1,-1-1-1,1 0 1,0-2-1,0 1 0,18-4 1,-1-2-56,-8 1 153,0 2 0,33-2 0,-54 5-67,-13 4 319,-13 2-427,-1 0 0,1-2 0,-1-1 0,0 0 0,1-2 0,-28-3 0,20 1 175,-1 2 0,-57 8 0,77-4 523,23-2-607,24-1-194,-16-5 74,1-1 0,-1 0 0,-1-2 0,1 0 0,-1 0 1,22-13-1,-22 11-120,0 0 0,1 1 0,0 0 0,0 2 0,33-7 0,-50 12 106,0 0 1,0 0-1,1 0 1,-1 0-1,0 0 0,0 0 1,1-1-1,-1 1 1,0 0-1,1 0 0,-1 0 1,0 1-1,0-1 1,1 0-1,-1 0 1,0 0-1,1 0 0,-1 0 1,0 0-1,0 0 1,1 0-1,-1 1 0,0-1 1,0 0-1,1 0 1,-1 0-1,0 0 1,0 1-1,0-1 0,1 0 1,-1 0-1,0 1 1,0-1-1,0 0 0,0 0 1,0 1-1,1-1 1,-1 0-1,0 0 1,0 1-1,0-1 0,0 0 1,0 1-1,0-1 1,0 0-1,-7 18 53,-18 13 72,16-24-61,-1 0-1,0-1 1,0 0-1,0-1 1,-1 0-1,-14 4 1,19-7-355,-1 1 0,0-2 0,0 1 1,0-1-1,0 0 0,0 0 0,-1-1 0,1 0 1,0-1-1,0 1 0,-11-3 0,13-3-4550,4-6-3705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2498,'0'0'5349,"-3"-6"-4847,-10-19-213,9 19-209,10 22 181,12-13-133,-1 0 0,1-1 0,-1-1 0,1-1-1,29-2 1,6 0-78,234 14 8,66-1 840,-92-24-543,239 1 229,-279 7-286,-56-2-121,-165 7-181,0 0 1,0 0-1,-1 0 0,1 0 0,0 0 1,0 0-1,0 0 0,-1 0 0,1 0 1,0 0-1,0 0 0,0 0 0,0 0 1,-1-1-1,1 1 0,0 0 0,0 0 1,0 0-1,0 0 0,0 0 0,-1 0 1,1-1-1,0 1 0,0 0 0,0 0 0,0 0 1,0-1-1,0 1 0,0 0 0,0 0 1,0 0-1,0 0 0,0-1 0,0 1 1,0 0-1,0 0 0,0 0 0,0-1 1,0 1-1,0 0 0,0 0 0,0 0 1,0-1-1,0 1 0,0 0 0,0 0 1,0 0-1,0 0 0,0-1 0,0 1 1,0 0-1,1 0 0,-1 0 0,0 0 1,0 0-1,0-1 0,0 1 0,0 0 0,1 0 1,-1 0-1,0 0 0,0 0 0,0 0 1,1 0-1,-1 0 0,0 0 0,0-1 1,0 1-1,1 0 0,-4-3-3592,-1-9-1028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3523,'-56'0'6871,"74"8"-6097,-4-2-738,0-1 1,0-1-1,1 0 1,-1-1-1,1-1 1,0 0-1,0-1 1,0-1-1,0 0 1,16-3-1,12 2-21,292-22 230,-81 2-196,-148 18-52,-61 2 31,-37 0 23,-15 1 38,-449 32 619,165-6-70,262-25-601,13 0-7,33-1-39,364-24 59,-199 8-591,-131 13 433,-23 2 75,0-1 0,31-6-1,-124 3 290,-93 6 41,-1 7 1,-203 35-1,497-44-319,583-37-1141,-885 52 2289,66-15-586,62 0-356,-1 0 0,0 3 0,-40 7 0,94-11-359,1 1 0,0 1-1,23 2 1,9 0-314,275-25-2112,-310 22 2564,-11 1 54,1 0 4,0 0-1,0 0 1,0 0-1,0 0 0,-1 0 1,1-1-1,0 1 1,0 0-1,0-1 1,-1 0-1,1 1 1,0-1-1,-1 0 1,1 0-1,0 0 1,-1 0-1,1 0 1,1-2-1,-9 2 141,-1 0 0,1 0 0,-1 1-1,1-1 1,-11 2 0,10-1-37,-1 0-71,0 0 1,0 0-1,0 1 1,0 0-1,0 0 0,0 1 1,1 0-1,-1 0 1,0 1-1,-10 5 0,78-5 150,-32-3-203,-49 1 0,-42 3 0,-81 27 11,230-40-203,-3 0 85,-58 7-197,47-9-1,-160 12 796,-22 9 177,201-18-475,4 0-4267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7175,'0'0'8669,"13"-1"-7654,298-9 897,-43 3-2009,490-44-2589,-1357 62 5466,331-8-1988,87 7-686,154-6-112,1 0 1,0 2 0,0 0 0,-41 18 0,65-24 1,0 1 0,1-1 0,-1 1-1,0 0 1,1-1 0,-1 1 0,1 0 0,-1 0 0,1 0 0,0 0 0,-1 0 0,1 1-1,0-1 1,0 0 0,0 1 0,-1 1 0,2-3 0,0 1 1,0-1-1,0 1 1,1-1-1,-1 1 1,0 0-1,1-1 1,-1 1-1,0-1 1,1 0-1,-1 1 1,1-1-1,-1 1 1,0-1-1,1 0 1,-1 1-1,1-1 1,0 0-1,-1 1 1,1-1-1,-1 0 1,1 0-1,-1 1 1,1-1-1,-1 0 1,1 0-1,0 0 1,0 0-1,60 6 16,714-36 71,-282 2-887,-435 26 413,-2 2-209,71-12 0,-127 12 603,0 0 0,0 0-1,0 0 1,0 0 0,0 0 0,-1 0-1,1 0 1,0 0 0,0 0 0,0 0-1,0 0 1,0 0 0,0-1-1,0 1 1,0 0 0,0 0 0,0 0-1,0 0 1,0 0 0,0 0 0,0 0-1,0 0 1,0 0 0,1 0-1,-1 0 1,0 0 0,0 0 0,0 0-1,0 0 1,0 0 0,0-1-1,0 1 1,0 0 0,0 0 0,0 0-1,0 0 1,0 0 0,0 0 0,0 0-1,0 0 1,-12-3 255,-20 0 232,-802 25 1714,794-18-2092,30-2-102,29-1-110,106-1 122,790-20-1688,-886 18 1547,-21 3 112,1-1 0,0 0 1,-1-1-1,1 0 0,-1-1 0,1 0 0,-1 0 0,0 0 1,14-7-1,-22 9 12,0 0 1,0 0 0,0 0 0,0 0-1,0 0 1,0 0 0,1 0-1,-1 0 1,0 0 0,0-1-1,0 1 1,0 0 0,0 0-1,0 0 1,0 0 0,1 0-1,-1 0 1,0-1 0,0 1 0,0 0-1,0 0 1,0 0 0,0 0-1,0 0 1,0-1 0,0 1-1,0 0 1,0 0 0,0 0-1,0 0 1,0 0 0,0-1-1,0 1 1,0 0 0,0 0 0,0 0-1,0 0 1,0 0 0,0-1-1,0 1 1,0 0 0,0 0-1,0 0 1,-1 0 0,1 0-1,0 0 1,0-1 0,0 1-1,0 0 1,0 0 0,-12-5 172,-13 0 26,-88 1 48,0 4 0,-223 29 0,188-12-2401,49-8-2453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17 480,'-20'0'1647,"-18"1"1966,-70-9 0,107 7-3574,1 1 1,-1 0 0,1-1-1,-1 1 1,1 0-1,-1 0 1,1-1 0,-1 1-1,0 0 1,1 0-1,-1 0 1,0 0 0,1 0-1,-1 0 1,1 0-1,-1 0 1,0 0 0,1 0-1,-1 0 1,0 0-1,1 0 1,-1 1-1,1-1 1,-1 0 0,1 0-1,-1 1 1,0-1-1,1 0 1,-1 1 0,1-1-1,0 0 1,-1 1-1,1-1 1,-1 1 0,1-1-1,-1 1 1,1-1-1,0 1 1,-1-1 0,1 1-1,0 0 1,0-1-1,0 1 1,-1-1 0,1 1-1,0 0 1,0 0 1574,177-10 2529,267 1-2184,-190 25-1757,-106-4-89,40-10-25,-113-4 12,117 13 0,-62 4-33,173 0 0,107-23 87,-321 1-125,-80 5-23,-1 0 0,1-1-1,-1 0 1,0-1 0,0 0-1,0 0 1,0 0 0,9-7-1,-8 0 502,-9 9-478,0 1 1,1-1 0,-1 0-1,0 1 1,1-1 0,-1 0 0,1 1-1,-1-1 1,1 1 0,-1-1-1,1 1 1,-1-1 0,1 1-1,0 0 1,-1-1 0,1 1-1,0 0 1,-1-1 0,1 1 0,0 0-1,-1 0 1,1 0 0,0-1-1,0 1 1,-1 0 0,2 0-1,-2 0 35,-25-7-10132,15-2 1169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6919,'0'0'17435,"-6"9"-16789,-39 52 338,-103 105 0,-16 20-465,145-157-360,15-18-845,17-19-2166,15-21-1995,27-34 0,-22 20-1303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3427,'0'0'24445,"-5"12"-24066,-3 8-335,-34 87 1312,38-95-1594,0 0-1,1 1 1,1-1-1,0 1 1,1-1-1,0 1 1,1 19 0,1-31 38,-1 0 0,0 0 0,0 0 0,0 0 1,1 0-1,-1 0 0,0 0 0,1 0 0,-1 0 1,1 0-1,-1-1 0,1 1 0,0 0 0,-1 0 1,1-1-1,0 1 0,1 1 0,11 2-5679,-2-3-2684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13196,'0'0'8771,"1"8"-7404,4 36-735,-2 0 0,-4 52 1,3 54 209,9-88-1357,-10-58 427,0 0 0,1 0 0,-1 0 1,1 0-1,0 0 0,0-1 1,0 1-1,0-1 0,1 1 1,-1-1-1,1 0 0,5 5 1,-8-8-10,0 0 0,0 0 0,0 0 0,0 0 0,0 0 0,1 0 0,-1 0 0,0 1 0,0-1 0,0 0 0,0 0 0,0 0 0,1 0 0,-1 0 0,0 0 0,0 0 0,0 0 0,0 0 0,0 0 0,1-1 0,-1 1 0,0 0 0,0 0 0,0 0 0,0 0 0,0 0 0,1 0 0,-1 0 0,0 0 0,0 0 0,0 0 0,0 0 0,0-1 0,0 1 0,0 0 0,0 0 0,1 0 0,-1 0 0,0 0 0,0 0 0,0-1 0,0 1 0,0 0 0,0 0 0,0 0 0,0 0 0,0 0 0,0-1 0,0 1 0,0 0 0,0 0 0,0 0 0,0 0 0,0 0 0,0-1 0,0 1 0,0 0 0,0 0 0,0 0 0,0 0 0,0 0 0,-1 0 0,1-1 0,0 1 0,0 0 0,0 0 0,0 0 0,0 0 0,-4-12-2830,-9-5-2102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7687,'0'0'5093,"-44"-9"-2402,42 6 1601,5 2-2819,17-2-352,5-1 32,8 0-160,6-1-576,4 0-321,-4-1-96,0 1-1250,-11 1-1792,-3-4-3557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13549,'0'0'11205,"5"1"-10660,-5 0-511,1-1 1,-1 1-1,1-1 1,0 0-1,-1 1 1,1-1-1,0 0 1,-1 1-1,1-1 1,0 0 0,0 0-1,-1 0 1,1 0-1,0 0 1,0 0-1,-1 0 1,1 0-1,0 0 1,-1 0-1,1 0 1,0 0-1,0 0 1,-1-1 0,1 1-1,0 0 1,-1 0-1,1-1 1,0 1-1,-1 0 1,1-1-1,-1 1 1,1-1-1,0 1 1,-1-1-1,1 1 1,-1-1 0,0 0-1,1 1 1,-1-1-1,1 1 1,-1-1-1,0 0 1,1 1-1,-1-1 1,0 0-1,0 0 1,0 1-1,0-1 1,1 0 0,-1 1-1,0-1 1,0 0-1,0 0 1,0 1-1,-1-1 1,1 0-1,0 0 1,0 1-1,0-1 1,-1 0-1,1 1 1,0-1-1,-1 0 1,1 1 0,-1-2-1,0 1 14,0 0 0,1 0 0,-1 0 0,0 0 0,0 0 0,0 0 0,0 0 0,0 0 0,0 1 0,0-1 0,0 0 0,0 1 0,-1-1 0,1 0 0,0 1 0,0 0 0,-1-1 0,1 1 0,0 0 0,0 0 0,-1-1 0,1 1 0,0 0 0,-1 0 0,1 0 0,0 1 0,-1-1 0,1 0-1,0 0 1,0 1 0,-1-1 0,1 1 0,0-1 0,-2 2 0,-1-1-12,-1 1 0,1-1 0,-1 1 0,1 0 0,0 1-1,0-1 1,0 1 0,-4 3 0,6-4-34,0 0 0,1 0 0,-1 0 0,1 0 0,-1 0 0,1 0 0,0 0 0,0 0 0,0 0 0,0 1 0,0-1 0,0 1 0,1-1 0,-1 0 0,1 1 0,-1 4 1,2-6-56,-1 1 1,1-1-1,-1 0 1,1 0-1,-1 0 1,1 0-1,0 0 1,0 0-1,-1 0 1,1 0-1,0-1 1,0 1-1,0 0 1,0 0-1,0-1 1,0 1-1,0 0 1,0-1-1,1 1 1,-1-1-1,0 0 1,0 1-1,0-1 1,1 0-1,-1 0 1,0 1-1,0-1 1,1 0-1,-1 0 1,0 0-1,0-1 1,2 1-1,34-7-3250,-5-13-3392,-12-1-2413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1089,'0'0'23905,"6"8"-23211,-1-1-644,-1 0 0,0 0-1,-1 1 1,0-1 0,0 1-1,-1 0 1,1 0 0,-2-1-1,1 1 1,-1 0 0,-1 1 0,1 10-1,5 55 231,-5-68-594,1 1-1,-1-1 0,1 0 1,0-1-1,0 1 0,1 0 1,0-1-1,0 1 0,7 9 1,0-11-6872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5 147 11211,'0'0'5706,"-1"-9"-3474,0 7-2102,0-1 1,1 1 0,-1-1 0,1 0-1,0 1 1,0-1 0,0 0-1,0 1 1,1-1 0,-1 0 0,1 1-1,-1-1 1,1 1 0,0-1-1,0 1 1,0-1 0,0 1 0,0 0-1,1-1 1,-1 1 0,1 0-1,0 0 1,-1 0 0,1 0 0,0 0-1,0 0 1,0 1 0,0-1-1,1 1 1,-1-1 0,0 1-1,4-2 1,15-7 260,-1 0 0,1 2-1,0 0 1,1 1 0,0 1-1,0 2 1,0 0 0,0 1-1,1 1 1,35 1 0,-55 1-376,0 0 0,0 1 1,-1-1-1,1 0 0,0 1 1,0 0-1,0-1 0,-1 1 1,1 0-1,0 1 0,-1-1 1,1 0-1,-1 1 1,1-1-1,2 3 0,-4-2 3,0-1 0,0 0 0,0 1 0,0 0 0,0-1 0,0 1 0,0 0 0,-1-1-1,1 1 1,0 0 0,-1 0 0,0-1 0,1 1 0,-1 0 0,0 0 0,0 0 0,0 3 0,-1 1 41,0 0 1,-1 0 0,1-1 0,-1 1-1,-1-1 1,1 1 0,-1-1-1,0 0 1,0 0 0,0 0-1,-1-1 1,1 1 0,-7 5 0,-3 2 2,0-1 1,-1 0-1,0-1 1,-1-1-1,0 0 1,-18 7-1,84-16-922,-23 2 439,-16-2 283,-1 1-1,1 1 1,-1-1 0,0 2-1,0-1 1,0 2 0,0-1-1,-1 1 1,15 8-1,-21-10 127,1 1 0,-1 0 0,0 0 0,0 0 0,0 0 0,0 0 0,0 1 0,-1 0 0,0-1 0,1 1 0,-1 1 0,-1-1 0,1 0 0,-1 1 0,1-1 0,-1 1 0,-1 0 0,1 0 0,-1 0 0,1 0 0,-2 0 0,2 10 0,-3-11 85,0 0-1,0 0 1,0 0 0,-1-1 0,1 1 0,-1 0-1,0-1 1,0 1 0,0-1 0,0 1 0,-1-1-1,0 0 1,1 0 0,-1 0 0,0-1 0,-1 1-1,1-1 1,0 1 0,-1-1 0,1 0 0,-1 0-1,1-1 1,-1 1 0,-6 1 0,-6 3 247,-1-1 1,1 0-1,-1-1 0,-27 3 1,33-6-171,-1 0 1,0-1 0,0 0-1,0-1 1,-20-4 0,30 4-237,-1 1 0,0-1 0,0 0 0,1 0 0,-1-1 0,1 1 1,-1-1-1,1 1 0,-1-1 0,1 0 0,0 0 0,-3-3 1,4 3-202,-1 0 0,1 0 1,0 0-1,0 0 1,0 0-1,0 0 1,1-1-1,-1 1 1,1 0-1,-1-1 0,1 1 1,0 0-1,0-1 1,0 1-1,0 0 1,0-1-1,1-3 0,4-11-5681,7 0-3742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6502,'0'0'5648,"8"-1"-3502,2 1-1611,-1 0 1,1 1-1,-1 0 0,0 0 0,1 1 0,-1 0 1,0 0-1,0 1 0,0 1 0,15 7 1,-19-8-362,0 0 0,1 1 0,-1 0 1,0 0-1,-1 0 0,1 1 0,-1-1 1,0 1-1,0 0 0,0 0 0,-1 0 1,0 1-1,0 0 0,0-1 0,-1 1 1,1 0-1,-2 0 0,3 11 0,-2 0 60,0 1 0,-2 0 0,0 0-1,-1 0 1,-1 0 0,-1 0 0,0-1 0,-1 1-1,-1-1 1,-1 0 0,0 0 0,-2-1 0,-13 24-1,4-12-528,-1 0 0,-1-1 0,-2-1-1,0 0 1,-2-2 0,-36 30 0,54-50-463,0 0 0,0 0 0,0-1-1,0 1 1,-1-1 0,1-1 0,-1 1 0,0-1 0,-11 3 0,-12-3-7458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12620,'0'0'7196,"-11"0"-5861,1 0-1175,0 2 0,1-1 0,-1 1 0,1 0 0,-1 1 1,1 0-1,0 1 0,0-1 0,1 2 0,-1-1 0,1 1 0,-13 11 1,-3 3 51,2 1 0,0 0 1,2 2-1,0 1 1,1 0-1,-29 51 0,35-52-66,2 0 0,0 1-1,2 0 1,1 1-1,0 0 1,2 0 0,1 1-1,-4 42 1,9-60-236,0-1 0,0 0 0,0 0 0,1 0 0,0 0 0,0 1 0,1-1 0,0-1 0,0 1 0,0 0 0,1 0 0,0-1 0,0 1 0,0-1 0,1 0 0,0 0 0,0 0 0,0-1 0,0 1 0,1-1 0,-1 0 0,1 0 0,0-1 0,1 1 0,9 4 0,2-1-497,0 0-1,0-1 0,1-1 1,0 0-1,0-1 0,0-1 0,29 1 1,28-3-5302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14253,'0'0'7762,"-1"11"-6822,-9 82 878,3 110-1,7-201-1814,0 0-1,1 0 0,-1 0 0,0 0 0,0-1 0,1 1 0,-1 0 0,1 0 0,0 0 0,0-1 0,-1 1 0,1 0 0,0-1 0,0 1 0,1-1 0,-1 1 0,1 0 0,13 3-3161,-11-7-429,-1-8-2006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14862,'0'0'9033,"57"-46"-7912,-6 35-257,6 1-319,10-2-417,-2 2-64,-3 1-64,-5 3 0,-6 4-737,-8 2-1088,-10 0-353,-8 0-2210,-9-2-6343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15118,'0'0'6534,"46"-8"-4708,-12 3-224,5 1-545,9-1-609,0 2-288,1 1-128,-3 2 32,-2 0-96,-5 0-672,-5-2-481,-8 1-481,-8 1-320,-7-4-929,-9 0-2177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95 12812,'0'0'12689,"8"-2"-12363,-5 2-218,0-1-1,0 1 1,0-1 0,0 1-1,1-1 1,-1 0-1,0-1 1,0 1 0,-1 0-1,1-1 1,0 1-1,0-1 1,-1 0 0,1 0-1,-1 0 1,1 0-1,-1-1 1,0 1 0,0-1-1,0 1 1,0-1-1,-1 0 1,1 0 0,-1 1-1,1-1 1,-1 0-1,0 0 1,0-1 0,-1 1-1,1 0 1,0-6-1,-1 9-97,0-1 0,0 0-1,0 0 1,0 0-1,0 0 1,0 0-1,0 1 1,0-1 0,-1 0-1,1 0 1,0 0-1,0 1 1,-1-1 0,1 0-1,-1 0 1,1 1-1,-1-1 1,1 0 0,-1 0-1,1 1 1,-1-1-1,0 1 1,1-1 0,-1 1-1,0-1 1,1 1-1,-1-1 1,0 1-1,-1-1 1,0 1-14,0-1 0,-1 1 0,1 0 0,0 0 0,-1 0 0,1 0 0,0 0 0,-1 1 0,1-1 0,0 1 0,-3 0 0,-4 2-22,1 0-1,-1 1 0,1 0 1,-16 11-1,15-9 109,1 1 0,0 1 0,0 0 0,0 0 0,-7 10 0,12-14-13,1 0 1,-1-1-1,1 1 0,0 0 1,0 1-1,1-1 1,-1 0-1,1 0 0,0 1 1,0-1-1,0 0 0,1 1 1,0-1-1,0 1 0,0 7 1,1-10-59,-1 0 0,1-1 0,0 1 0,0 0 0,0 0 0,0 0 0,0-1 0,0 1 1,1-1-1,-1 1 0,0-1 0,1 1 0,-1-1 0,1 0 0,0 0 0,-1 0 0,1 0 0,0 0 0,0 0 1,-1 0-1,1 0 0,0-1 0,0 1 0,0-1 0,0 1 0,0-1 0,3 0 0,62 4-188,-53-5-74,-4 1-226,0 1-225,1-2 0,-1 1 0,21-5 0,-27 4-365,0 0 0,-1 0 0,1-1 0,0 0 1,-1 1-1,1-1 0,-1-1 0,5-2 0,9-12-11814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15727,'0'0'4132,"57"4"-1986,-13-4-609,8 0-448,2-2-832,1-4-225,-9 2-289,-7 2-1120,-5-1-993,-13-1-1730,-10-1-2242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13965,'-4'-3'8366,"4"3"-8157,-8 22 1697,-5 33-1683,9-33-125,2 0 0,0 0 0,2 0 1,0 0-1,1 0 0,2 0 0,0 0 0,1-1 1,9 26-1,-12-42-458,15 41 993,-12-16-7995,-13-35-4313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12172,'0'0'5285,"2"-9"-2921,-1 6-2191,0-1 0,0 1 0,0 0 0,1 0 0,-1 0 0,1 0 0,-1 0 0,1 1 0,0-1 0,0 0 0,0 1 0,0-1 0,1 1 0,4-4 0,0 2 151,0 0-1,0 0 0,1 1 0,-1 0 1,1 1-1,13-4 0,25-5 16,1 3 0,0 1 0,0 2 0,1 2 0,68 5 0,-113-2-338,0 1 0,0-1 0,0 0-1,-1 1 1,1 0 0,0 0 0,0 0-1,0 0 1,0 0 0,-1 0 0,1 1 0,-1-1-1,1 1 1,-1 0 0,4 3 0,-4-3 0,-1 0 1,0-1 0,0 1 0,0 0 0,0 0-1,-1-1 1,1 1 0,0 0 0,-1 0 0,0 0 0,1 0-1,-1 0 1,0 0 0,0 0 0,0 0 0,0 0-1,0 0 1,-1 2 0,0 2 6,-1 0 0,0-1 0,0 1 0,-1-1 0,1 0 0,-1 1-1,0-1 1,-1-1 0,1 1 0,-1 0 0,0-1 0,0 0 0,-1 0 0,-6 5 0,-153 92 1209,162-100-1214,1-1 1,0 1-1,-1 0 1,1 0-1,0 0 1,0 0-1,0 0 1,-1 0-1,1 0 1,0 0-1,1 0 1,-1 0-1,0 0 1,0 1-1,0-1 1,0 3-1,1-3-2,0-1 0,0 1 0,0-1 1,0 1-1,1-1 0,-1 1 0,0 0 0,1-1 0,-1 1 0,0-1 0,1 0 0,-1 1 0,0-1 0,1 1 0,-1-1 0,1 1 0,-1-1 0,1 0 0,-1 1 0,1-1 0,-1 0 0,1 0 0,-1 1 0,1-1 0,0 0 0,-1 0 0,2 0 0,57 8-19,-44-7-9,7 2-255,0 0 1,0 2-1,-1 1 1,27 10 0,-40-13 201,1 1 1,-1 0-1,0 1 1,0-1 0,0 2-1,0-1 1,-1 1-1,0 0 1,0 0-1,-1 1 1,0 0-1,9 13 1,-13-17 105,0-1 1,-1 1-1,1 0 1,-1 0-1,0-1 0,0 1 1,0 0-1,-1 0 1,1 0-1,-1 0 0,1 0 1,-1 0-1,0 0 1,0 0-1,0 0 0,-1 0 1,1 0-1,-1 0 1,1 0-1,-3 5 0,1-4 77,-1 0 0,1 0 0,-1 0 0,0-1 0,0 1 0,0-1 0,-1 0 0,1 0 0,-1 0 0,0 0 0,0 0 0,-5 2 0,-5 1 205,0 0 1,0 0 0,0-1-1,-1-1 1,0-1-1,0 0 1,-19 1-1,10-3-84,0-1-1,0-1 0,0-1 1,-27-5-1,42 5-241,1 0 1,0 0-1,0-1 0,0 0 0,0 0 1,0 0-1,1-1 0,-1-1 0,1 1 1,0-1-1,1 0 0,-1-1 0,1 0 1,0 0-1,-7-9 0,12 14-113,0 0-1,0 0 0,0 0 1,0 0-1,1-1 1,-1 1-1,0 0 1,1-1-1,-1 1 0,1 0 1,0-1-1,-1 1 1,1 0-1,0-1 1,0 1-1,0-1 0,0 1 1,0 0-1,0-1 1,0 1-1,0-1 1,0 1-1,1 0 0,-1-1 1,1 1-1,-1 0 1,1-1-1,1-1 1,0 0-553,0 1 0,1 0 0,-1 0 0,1 0 0,0 1 0,-1-1 0,1 1 1,0-1-1,0 1 0,0 0 0,4-1 0,19-5-6368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12460,'0'0'13698,"6"12"-12844,5 15-628,-2 0-1,-1 0 1,5 29-1,-10-41-306,3 24-356,3-1-1,18 54 1,-28-104-11419,-6-5 4814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72 192,'0'0'19149,"-2"-8"-17275,2 7-1796,-1 0 0,1-1 1,-1 1-1,1 0 0,0-1 0,0 1 1,-1-1-1,1 1 0,0 0 1,0-1-1,0 1 0,0-1 0,1 1 1,-1 0-1,0-1 0,1 1 1,-1 0-1,1-1 0,-1 1 0,1 0 1,-1-1-1,1 1 0,0 0 1,0 0-1,1-2 0,2 1 173,0 0 0,1 0-1,-1 1 1,1-1 0,0 1 0,-1 0-1,1 0 1,9 0 0,261-13 3268,-156 15-5860,-9 0-5596,-89-1 1521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4869,'0'0'19277,"4"-8"-18616,0-1-464,-2 7-130,0-1-1,-1 0 0,1 0 1,-1 0-1,0 0 0,0 0 1,0 0-1,0 0 0,-1 0 1,1-1-1,-1-4 0,0 7-57,0 1 0,0-1 0,0 1 0,-1-1-1,1 1 1,0 0 0,-1-1 0,1 1 0,0-1-1,-1 1 1,1 0 0,0-1 0,-1 1-1,1 0 1,-1-1 0,1 1 0,0 0 0,-1 0-1,1-1 1,-1 1 0,1 0 0,-1 0 0,1 0-1,-1 0 1,1 0 0,-1 0 0,1-1 0,-1 1-1,0 0 1,1 1 0,-1-1 0,1 0 0,-1 0-1,1 0 1,-1 0 0,1 0 0,-1 0-1,1 1 1,0-1 0,-1 0 0,1 0 0,-1 1-1,1-1 1,-1 0 0,0 1 0,-1 0 9,0 0 0,0 0 1,0 0-1,0 0 1,0 0-1,1 0 0,-1 1 1,0-1-1,0 1 0,1-1 1,-2 3-1,2-4-15,1 0 0,0 0 0,-1 1 0,1-1 0,0 0 0,0 1 0,-1-1 0,1 0 0,0 1 0,0-1 0,-1 0 0,1 1 0,0-1 0,0 0 0,0 1 0,0-1 0,0 1 0,0-1 0,0 0 0,-1 1 0,1-1 0,0 1 0,0-1 0,1 0 0,-1 1 0,0-1 0,0 1 0,0-1 0,0 0 0,0 1 0,0-1 0,0 1 0,1-1 0,-1 0 0,0 1 0,0-1 0,0 0 0,1 1 0,-1-1 0,0 0 0,1 0 0,-1 1 0,0-1 0,1 0 0,-1 0 0,0 1 0,1-1 0,-1 0 0,0 0 0,1 0 0,0 1 0,0-2 8,0 1 0,0 0 1,0 0-1,0-1 0,1 1 0,-1-1 0,0 1 0,0-1 1,0 1-1,0-1 0,-1 0 0,1 1 0,0-1 0,0 0 1,0 0-1,0 0 0,-1 0 0,2-1 0,8-20 250,-10 22-259,0 0 0,0 0 0,0 0 0,0 0 0,-1 0 0,1-1 0,0 1 1,0 0-1,0 0 0,0 0 0,0 0 0,0 0 0,0-1 0,-1 1 0,1 0 1,0 0-1,0 0 0,0 0 0,0 0 0,0 0 0,-1 0 0,1 0 0,0 0 0,0 0 1,0 0-1,0 0 0,-1 0 0,1-1 0,0 1 0,0 0 0,0 0 0,0 1 1,-1-1-1,1 0 0,0 0 0,0 0 0,0 0 0,0 0 0,-1 0 0,1 0 1,0 0-1,0 0 0,0 0 0,0 0 0,0 0 0,-1 0 0,1 1 0,0-1 0,0 0 1,0 0-1,0 0 0,0 0 0,0 1 0,-3 1 17,0 0 0,1 0 0,-1 0 0,1 0 0,-1 1 0,1 0 0,0-1 0,0 1 0,0 0 1,1 0-1,-2 3 0,4-6 36,1 1 0,0-1 0,0 0 1,0 0-1,-1 0 0,1 0 0,0 0 0,0-1 1,0 1-1,-1-1 0,1 1 0,0-1 1,-1 1-1,3-2 0,-2 1-54,0 1-1,-1-1 1,1 1 0,0-1 0,-1 1-1,1-1 1,0 0 0,-1 0-1,1 0 1,-1 0 0,0 0 0,1 0-1,-1 0 1,0 0 0,0-1-1,1 1 1,-1 0 0,0-1 0,0 1-1,1-3 1,-6 3-105,4 1 96,-1 0 0,1 0 0,0 0 1,-1 0-1,1-1 0,-1 1 0,1 0 1,-1 0-1,1 0 0,-1 0 0,1 0 1,-1 0-1,1 0 0,-1 0 0,1 0 1,-1 0-1,1 0 0,0 1 1,-1-1-1,1 0 0,-1 0 0,1 0 1,-1 1-1,1-1 0,0 0 0,-1 0 1,1 1-1,-1-1 0,1 0 0,0 1 1,-1-1-1,1 0 0,0 1 0,0-1 1,-1 1-1,1-1 0,0 0 1,0 1-1,0-1 0,-1 1 0,1 0-127,0 0-1,0 0 1,0-1-1,1 1 0,-1 0 1,0-1-1,0 1 0,0 0 1,1-1-1,-1 1 1,0-1-1,0 1 0,1 0 1,-1-1-1,1 1 1,-1-1-1,1 1 0,-1-1 1,1 1-1,-1-1 1,1 1-1,-1-1 0,1 1 1,-1-1-1,1 0 1,0 1-1,-1-1 0,1 0 1,0 0-1,-1 0 1,1 1-1,1-1 0,26 1-6872,-22-1 4473,20-2-9215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12780,'0'0'11419,"-4"7"-10255,-43 68-228,-4-2 1,-60 68-1,35-47-815,55-65-860,37-44-3218,38-48-4495,-24 22 2852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5061,'0'0'18396,"-4"9"-17286,0 1-986,0 0 0,1 0 0,0 0-1,1 0 1,0 1 0,0-1 0,1 1 0,1-1-1,0 1 1,0-1 0,1 1 0,0-1-1,1 1 1,0-1 0,7 20 0,3-4 5,25 42 0,-26-49-571,0 0 0,-1 1-1,14 40 1,-23-52-2658,-7-10-6436,-6-11 1651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6854,'0'0'14638,"53"0"-13228,-5 0-225,10 0-320,-1-4-353,1-1-352,-1-1-128,-15-3-1345,-12-1-1730,-10-4-4004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62 7847,'0'0'19074,"-1"14"-18577,-2 29-522,-5 119 457,9-148-753,-1 1 1,2 0 0,0-1-1,1 1 1,0-1-1,1 0 1,0 0-1,13 26 1,-11-32-1167,-2-9-2884,-6-17-2087,-5-6 1104</inkml:trace>
  <inkml:trace contextRef="#ctx0" brushRef="#br0" timeOffset="1">6 94 8776,'0'0'10261,"-2"-8"-8281,1 6-1888,1 0 1,-1 1-1,1-1 0,-1 0 0,1 1 0,0-1 0,-1 0 0,1 0 1,0 1-1,0-1 0,1 0 0,-1 1 0,0-1 0,0 0 1,1 0-1,-1 1 0,1-1 0,0 0 0,1-2 0,0 2 62,1 0 0,0 0 0,0 0 0,0 1 0,0-1 0,0 1 0,0 0 0,0 0 0,0 0 0,1 0 0,-1 0 0,0 1 0,5-1 0,41-4 1467,77 1 1,-18 1-1642,-82 1-2881,53-10 0,-61 8-2944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3107,'15'0'8221,"55"1"-4914,117-14 0,345-73 144,602-68-827,-1026 145-1731,1 6 0,0 4 0,117 16 0,-208-13-1246,11 0-4745,-26-5-422,-2-8-4756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43 8680,'8'-5'2029,"31"-25"2162,-25 22-276,-34 29-2610,-74 66 146,33-33-595,3 2 1,-64 79-1,114-117-941,17-15-592,26-17-814,-11-3-1568,-1-1 1,32-33-1,-19 12-2541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10890,'0'0'1394,"-3"11"261,-4 14-181,0 1 0,2 0 0,-3 32 0,7-47-1259,1 1-1,1-1 1,-1 0 0,2 1-1,-1-1 1,2 0 0,0 0-1,0 0 1,0-1-1,2 1 1,6 13 0,-2-8-664,1-1 1,0 0-1,1-1 1,13 15-1,-36-43-6180,-16-14 3009,-2 3 43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7175,'0'0'5061,"-58"-31"-2243,49 29 3076,20 2-5125,12 0 159,10 0-191,6 0-288,11 0-353,1 0-64,-1-1-929,-3-4-1890,-11-4-3106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7431,'0'0'14045,"1"10"-13489,4 185 1232,7-154-1654,-11-40-177,-1 1 0,1 0 0,-1-1-1,1 1 1,0-1 0,0 1 0,0-1-1,0 1 1,0-1 0,0 0 0,0 1-1,0-1 1,0 0 0,1 0 0,-1 0 0,0 0-1,1 0 1,-1 0 0,1 0 0,-1 0-1,3 0 1,-3-1-144,-1-1 0,1 1 0,-1 0 0,0-1 0,1 1 0,-1-1-1,0 1 1,1-1 0,-1 1 0,0-1 0,0 0 0,1 1 0,-1-1 0,0 1 0,0-1 0,0 1 0,0-1-1,0 0 1,0 1 0,0-1 0,0 1 0,0-1 0,0 0 0,0 1 0,0-1 0,0 1 0,0-1 0,-1 0-1,-4-21-5132,-6 2 142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7399,'0'0'4922,"-7"-9"-2370,-19-27-294,25 35-2129,1 0 1,-1 0-1,1 0 1,-1 1-1,0-1 1,1 0-1,-1 0 0,1 0 1,0 0-1,-1 0 1,1 0-1,0 0 1,0-1-1,0 1 1,-1 0-1,1 0 0,0 0 1,1 0-1,-1 0 1,0 0-1,0 0 1,0 0-1,0 0 1,1 0-1,-1 0 0,1 0 1,-1 0-1,1 0 1,-1 0-1,1 0 1,-1 0-1,1 0 1,0 0-1,-1 1 0,1-1 1,0 0-1,0 1 1,0-1-1,0 0 1,-1 1-1,1-1 1,0 1-1,0-1 0,0 1 1,0-1-1,0 1 1,0 0-1,0 0 1,1-1-1,-1 1 1,1 0-1,8-2 144,0 0-1,0 1 0,21 0 1,-24 1 84,33 1-295,-1 2-1,40 7 1,7 1-5030,-66-10 1076,-5-1-1563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10730,'0'0'3091,"8"7"-1265,4 4-1361,-1 1 1,0 0-1,0 1 0,-2 0 1,1 1-1,-2 0 1,0 0-1,0 0 0,-2 1 1,6 16-1,-6-10-307,-1 0-1,-1 0 1,-1 0-1,0 0 1,-2 1-1,-1-1 1,-3 37 0,1-44-126,-1 1 0,-1-1 1,0 1-1,-1-1 1,0-1-1,-2 1 1,1-1-1,-1 0 1,-1 0-1,0-1 0,-20 22 1,15-19-76,-2 0 1,0-1-1,-1-1 0,0 0 1,-1-1-1,-1-1 0,0 0 1,-33 14-1,-19-6-2822,-6-12-3757,26-7-2240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 9001,'0'0'5242,"-12"-2"-4399,5 2-728,-1-1-1,1 1 1,0 0-1,-1 1 1,1 0-1,-1 0 1,1 1-1,0-1 1,0 2-1,0-1 1,0 1-1,0 0 1,0 0-1,1 1 0,-1 0 1,1 0-1,-6 6 1,-8 6 117,2 1-1,0 1 1,1 1 0,1 0-1,1 1 1,0 1 0,2 0-1,0 1 1,2 0 0,0 1-1,2 0 1,0 1 0,2 0-1,0 0 1,2 1 0,0 0 0,2 0-1,1 0 1,2 39 0,0-57-219,1-1 0,0 1 0,0-1 0,0 1 0,1-1 0,0 0 0,0 1 0,1-1 0,0 0 0,0-1 0,0 1 0,1 0 0,-1-1 1,1 0-1,1 0 0,-1 0 0,1 0 0,0-1 0,0 0 0,0 0 0,8 5 0,-4-4-231,1 0 0,0-1 0,0 0 0,0 0-1,12 2 1,-6-3-1372,0 0 0,30 1-1,7-4-4179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10346,'0'0'7367,"-5"74"-6118,5-42-224,0 6-288,5-3-321,4 2-288,1-5-96,3-5 0,-3-6-640,1-4-642,-7-7-639,-4-7-1571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10378,'0'0'8904,"53"-24"-7623,-5 19-31,9 1-354,8-2-351,-1 2-449,1 1-64,-3 0-1153,-10-2-2659,-12-8-5893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9161,'0'0'12000,"8"-4"-10745,9-3-842,1 1 1,0 0-1,0 2 0,26-4 1,89-7-52,-71 10-367,61-4-1438,-81 7-2261,0 2-4640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8 353 17521,'0'0'-193,"0"-49"674,-7 33-321,7 3-160,2 0-96,19-4 96,16-6-96,14-8-32,24-18-1154,15-13-1216,16-17-1794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11819,'0'0'1281,"72"9"609,-19-7-641,15-2-192,8 0-192,16-4-352,-2-7-385,-3 2-64,-6-3-192,-12 1-32,-16 0-65,-16 1-383,-12 3-385,-11 0-577,-10 2-1216,-4-5-545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10474,'0'0'8136,"59"28"-6791,-8-28-288,8 0-673,8-4-288,-4-2-64,-1 0-800,-8 0-1667,-12-2-3170,-10-4-6983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9417,'0'0'14002,"-12"9"-13596,-27 24 148,2 2 0,-49 58 0,-69 100 186,114-134-1022,41-59 236,0 0 1,-1 1 0,1-1-1,0 0 1,0 0 0,0 0-1,0 0 1,0 1 0,0-1-1,0 0 1,0 0 0,0 0-1,0 0 1,0 1 0,0-1 0,0 0-1,0 0 1,0 0 0,0 1-1,0-1 1,0 0 0,0 0-1,0 0 1,1 0 0,-1 0-1,0 1 1,0-1 0,0 0-1,0 0 1,0 0 0,0 0-1,0 0 1,1 0 0,-1 1 0,0-1-1,0 0 1,0 0 0,0 0-1,0 0 1,1 0 0,-1 0-1,0 0 1,0 0 0,0 0-1,0 0 1,1 0 0,-1 0-1,0 0 1,0 0 0,0 0-1,0 0 1,1 0 0,-1 0 0,0 0-1,0 0 1,0 0 0,0 0-1,1 0 1,-1 0 0,0 0-1,0 0 1,0 0 0,0 0-1,1 0 1,-1-1 0,0 1-1,0 0 1,0 0 0,0 0-1,14-6-1842,9-15-2057,5-10-1815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14061,'0'0'8739,"1"12"-8066,3 47-198,21 99 0,-18-128-534,1 0-1,1-1 0,2 0 1,0-1-1,24 41 0,-29-57-2653,-14-19-3650,-13-11 2211,-8 0 36,-5 0-971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8264,'0'0'17008,"71"-48"-16303,-29 43-513,8-1-96,-6 4-448,-5-1-1570,-7-1-1762,-13-4-3875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2274,'-10'1'2952,"-78"2"43,88-3-2942,-1 0 0,1-1 0,-1 1 0,1 0 0,-1 0 0,1 0 0,-1 0 0,1-1 0,0 1 0,-1 0 0,1 0 0,-1-1 0,1 1 0,0 0 0,-1 0 0,1-1 0,0 1 0,-1-1 0,1 1 0,0 0 0,-1-1 0,1 1 0,0-1 0,0 1 0,0-1 0,-1 1 0,1 0 0,0-1 0,0 1 0,0-1 0,0 1-1,0-1 1,0 1 0,0-1 0,0 1 0,0-1 0,0 1 0,0-1 0,0 1 0,0-1 0,0 1 0,1-1 0,-1 1 0,0-1 0,0 1 0,0 0 0,1-1 0,-1 1 0,0-1 0,1 1 0,-1 0 0,0-1 0,1 1 0,1-3 80,-1 1 0,0 0 0,1 0 0,-1 0 0,1 0 0,0 0 0,0 0 0,0 0 0,0 1 0,3-3 0,9 0 242,1 0 0,-1 2-1,1 0 1,-1 0 0,1 1 0,0 1 0,25 3-1,8-2 55,404-13 480,0-1-1406,51 31-630,24-6-420,-448-12 1615,-264-10 413,-623 25 176,3 53 976,638-50-741,804-71-680,5 41-704,-159 5-1161,-401 6 753,83-5-538,-207 8 1772,0-2 0,-72-8 1,31 1-142,-759-9-1453,784 17-1724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80 3427,'0'0'1047,"-10"-4"-113,-8-4-893,-15-8 1287,-1 2 1,-1 2-1,-53-13 0,79 24-1258,-1 1 0,1 1 0,-1 0 0,0 0 1,1 1-1,0 0 0,-1 1 0,1 0 0,0 0 0,0 1 0,1 0 0,-1 0 0,1 1 0,0 0 0,0 1 0,0 0 0,-13 13 0,-6 9 414,0 2 0,-43 62-1,44-53-313,0 0-1,3 2 1,1 1-1,3 0 1,1 2-1,2 0 1,-12 53-1,24-76-100,1 1-1,0 0 1,2 0 0,0 0-1,2 0 1,0 0-1,7 33 1,-4-39-44,0-1 0,1 0 0,1 0 0,1 0 0,0-1 0,0 0 0,2 0 0,-1 0 0,2-1 0,0-1 0,15 16 0,-17-21 33,-1 0 1,1 0-1,0-1 0,0 0 1,1-1-1,-1 0 0,1 0 1,1-1-1,-1 0 0,1 0 1,-1-1-1,1 0 0,0-1 1,0 0-1,0-1 0,0 0 1,0 0-1,0-1 0,1-1 1,-1 0-1,0 0 0,0-1 1,0 0-1,0 0 0,-1-1 1,1-1-1,-1 1 0,1-2 1,-1 1-1,-1-1 0,1-1 1,-1 0-1,0 0 0,0 0 1,0-1-1,-1 0 0,0-1 1,0 1-1,-1-1 0,0-1 1,6-10-1,-1-4 63,0-1 1,-1 0-1,-1 0 0,7-31 1,15-102-3,1-165 654,-25 222-302,2 34-394,0-18-79,-9 84-23,0-1 0,0 1 0,1-1 0,-1 1 1,0-1-1,-1 1 0,1-1 0,0 1 0,0-1 0,0 1 1,0-1-1,0 1 0,0-1 0,-1 1 0,1-1 0,0 1 1,0-1-1,-1 1 0,1 0 0,0-1 0,-1 1 0,1-1 1,0 1-1,-1 0 0,1-1 0,0 1 0,-1 0 0,1-1 1,-1 1-1,1 0 0,-1 0 0,1 0 0,-2-1 0,-18 6-1219,-19 21-2208,10-5-1198,1 1-3315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 502 2402,'0'0'1164,"9"-6"187,190-109 2177,-198 115-3485,-1 0-1,0 0 1,0 0-1,1 0 0,-1 0 1,0 0-1,0-1 1,0 1-1,1 0 1,-1 0-1,0 0 0,0 0 1,0 0-1,1-1 1,-1 1-1,0 0 0,0 0 1,0 0-1,0-1 1,0 1-1,1 0 1,-1 0-1,0 0 0,0-1 1,0 1-1,0 0 1,0 0-1,0-1 0,0 1 1,0 0-1,0 0 1,0-1-1,0 1 1,0 0-1,0 0 0,0-1 1,0 1-1,0 0 1,0-1-1,-11-9 621,-26-10-632,21 13 354,-117-92 2460,30 20-1958,75 59-633,-1 1 1,0 2-1,-2 1 1,0 1-1,-1 1 1,0 2-1,-1 1 1,0 2-1,-1 1 0,0 2 1,-66-4-1,41 10-223,1 3 0,0 2 0,0 3 0,-91 25 0,-286 87 211,309-78-125,-168 80-1,273-112-113,-1 1-1,2 1 1,0 2-1,-34 28 0,47-36 34,0 1 0,1 0-1,0 0 1,0 0-1,1 1 1,0 0 0,0 0-1,1 1 1,0-1-1,0 1 1,1 0 0,0 0-1,1 0 1,0 0 0,-1 12-1,0 319 158,5-258-151,-1-62 63,0 0-1,2 0 1,0 0-1,1 0 1,1-1-1,1 1 1,1-1 0,0 0-1,2-1 1,12 21-1,-7-17 44,1-1-1,1-1 1,1-1-1,1 0 1,0-1-1,1-1 1,26 17-1,7-1 17,1-2 0,2-3 1,0-3-1,2-1 0,117 30 0,-92-35-105,1-4 0,1-4-1,0-3 1,0-4 0,129-9 0,-132-2-9,0-3 0,-1-4 1,0-3-1,-1-4 1,-1-3-1,-2-3 0,0-4 1,73-42-1,-130 62-10,-1 0 0,0-2-1,-1 0 1,0-1 0,-1-1-1,-1 0 1,23-30-1,-29 32-22,0-1-1,-2 0 0,1 0 1,-2 0-1,0-1 0,0 0 0,-1 0 1,-1-1-1,-1 1 0,0-1 1,0-17-1,0-20 10,-2-1-1,-2 0 1,-2 0 0,-3 0 0,-23-93 0,23 131-28,-1 0 1,0 1 0,-1 0 0,0 1 0,-1-1-1,-1 2 1,0-1 0,-1 1 0,-1 1 0,0 0 0,0 1-1,-1 0 1,-1 0 0,1 2 0,-23-12 0,-19-8-244,-1 4 0,-108-35 1,-137-20-2515,97 44-3664,104 21-453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4267 320 3203,'0'0'3966,"2"-9"-3458,21-84 3309,-24 93-3806,1-1 0,-1 0 1,0 0-1,1 0 0,-1 0 1,0 1-1,0-1 1,0 0-1,1 0 0,-1 1 1,0-1-1,0 1 0,0-1 1,0 1-1,0-1 1,0 1-1,0 0 0,0-1 1,0 1-1,0 0 0,-2 0 1,-39-11 156,23 6 81,-46-14 190,-1 3 0,-81-9 1,-140-1-330,109 12 565,-426-63 2267,554 71-2934,0 2 1,0 2-1,-77 7 1,-147 37 15,135-23-24,-1-6 0,0-5 0,-220-18 0,212-7 49,94 9-9,-97-2-1,1 23-24,-15 0 2,116-13-33,-86 10 0,116-6 12,0 0 0,1 1 0,-1 1 0,1 0 0,0 1 0,0 2 0,-22 13 0,-43 32 67,-75 45 125,140-87-165,0 0-1,1 1 0,0 1 0,1 1 0,1 0 0,0 1 1,1 1-1,1 0 0,0 1 0,1 1 0,2-1 0,-1 2 1,2-1-1,1 1 0,-8 28 0,3-1 28,1 1-1,3 0 0,2 0 1,2 1-1,3 88 1,5-112-1,2 0 0,1 0 0,1 0 0,1-1 0,1 0 1,24 42-1,-22-41-20,-5-12-10,0 0-1,1-1 0,1 1 1,0-1-1,0-1 0,1 0 0,0 0 1,1 0-1,1-1 0,-1-1 1,1 0-1,1-1 0,0 0 1,0 0-1,0-1 0,1-1 0,0 0 1,1-1-1,-1 0 0,16 3 1,317 63 180,-145-33 23,-124-25-173,1-4 0,154 0-1,160-33 58,-150 6-96,126-1 120,613-50 124,-973 68-248,361-49 46,-283 34 73,0-3 0,102-39 0,-98 17 199,-2-3 1,-2-4-1,88-65 1,-59 37 42,-100 67-329,0-1 0,0-1 0,-1-1 0,-1 1 0,0-2 0,0 0-1,13-19 1,-23 28-23,0-1 0,0 0-1,-1 0 1,1 0 0,-1 0 0,0 0-1,-1 0 1,1-1 0,-1 1 0,0 0-1,-1-1 1,1 1 0,-1-1-1,0 0 1,0 1 0,-1-1 0,1 1-1,-1-1 1,-1 1 0,1 0 0,-1-1-1,0 1 1,0 0 0,0 0-1,-1 0 1,0 0 0,-5-7 0,-6-6-4,-2 0 0,1 1 0,-2 1 0,0 0 0,-1 2 0,-1 0 0,0 0 0,-36-17 0,-20-6-28,-86-28 1,93 39 14,55 22-148,0 0 0,-1 1 1,-20-3-1,-3 0-3522,24-2-1100,7-8-1720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2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6790,'0'0'8029,"7"-8"-7271,7-4-442,1 1 0,0 0 0,0 1-1,1 1 1,1 0 0,34-13-1,700-292 1719,-413 145-1868,-323 158-81,-17 6-308,-30 11-1107,-78 35-6165,67-26 3325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0 9737,'0'0'6540,"-9"4"-5804,-2 2-703,0 0-1,1 0 0,0 1 0,0 0 1,0 1-1,1 0 0,0 1 0,-9 12 0,-68 93 20,50-64-9,-189 251 987,224-301-1014,1 1 0,-1 0 0,0-1 0,0 1 0,0 0 0,1 0 0,-1 0 0,0 0 0,1 0 0,-1 0 0,1 0 0,-1 0 0,1 0 1,0 0-1,-1 0 0,1 0 0,0 0 0,0 0 0,-1 1 0,1-1 0,0 0 0,0 0 0,0 0 0,1 0 0,-1 0 0,0 0 0,0 1 0,1-1 0,-1 0 0,1 1 0,2-1 10,-1 0 1,1 0-1,-1-1 0,1 1 0,-1-1 1,1 1-1,0-1 0,-1 0 1,1 0-1,0-1 0,-1 1 0,1 0 1,3-2-1,44-8 466,0-3 1,68-27-1,-14 5-213,146-31 177,-124 35-1597,-3-4-3977,-53 12-2537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57 14221,'-8'-3'620,"-29"-19"1353,36 21-1839,0 1-1,0-1 1,0 0-1,0 0 1,0 0-1,0 1 1,1-1-1,-1 0 1,0 0-1,0 0 1,1 0 0,-1 0-1,1 0 1,-1-1-1,1 1 1,-1-1-1,1 1-66,1 0 0,-1 1 0,0-1 0,1 0 0,-1 1 0,1-1 0,-1 0 0,1 1 0,-1-1-1,1 1 1,-1-1 0,1 1 0,-1-1 0,1 1 0,0-1 0,-1 1 0,1-1 0,0 1 0,0 0 0,-1-1 0,1 1 0,0 0-1,0 0 1,-1 0 0,1 0 0,0-1 0,0 1 0,0 0 0,0 1 0,0-2-54,0 1-1,0-1 1,0 1-1,0 0 1,-1 0-1,1-1 1,0 1-1,0 0 1,0 0-1,0 0 1,0 0 0,0 0-1,0 0 1,-1 0-1,1 1 1,0-1-1,0 0 1,0 0-1,0 1 1,0-1 0,-1 0-1,1 1 1,0-1-1,0 1 1,1 0-1,-2 0-5,0 0-1,-1 0 1,1 0-1,0 0 1,0 0-1,0 0 0,-1 0 1,1 0-1,0 0 1,-1 0-1,1 0 1,-1-1-1,1 1 1,-1 0-1,0 0 0,1 0 1,-1-1-1,-1 2 1,-38 34 131,-83 47 226,62-44 89,-93 77 1,149-111-432,0 0 1,-1 0 0,2 1 0,-1-1-1,1 1 1,-1 0 0,2 0 0,-1 0-1,1 1 1,-4 8 0,7-12-24,-1-1 1,1 1-1,-1-1 1,1 1-1,0-1 1,0 1 0,0-1-1,1 1 1,-1-1-1,1 0 1,-1 1-1,1-1 1,0 1-1,0-1 1,0 0-1,0 0 1,0 1-1,0-1 1,1 0 0,-1 0-1,1 0 1,-1 0-1,1-1 1,0 1-1,0 0 1,0-1-1,0 1 1,0-1-1,0 1 1,0-1 0,0 0-1,3 1 1,20 9 21,0 0 0,0-2 0,0-1-1,1-1 1,1-1 0,-1-2 0,41 3 0,192-8-2777,-242 0 2259,61-5-3283,-5-4-2161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79 9769,'0'0'1922,"8"-7"518,-5 4-1868,30-23 1245,-31 24-1474,0 1 0,0-1 0,0 0-1,0 0 1,-1 0 0,1 0 0,0-1 0,-1 1 0,0 0 0,0-1 0,0 1 0,0 0-1,0-1 1,1-4 0,-4 6-241,0 0 0,0 0 0,0 1-1,0-1 1,0 1 0,0-1 0,0 1 0,0 0-1,0 0 1,0 0 0,0 0 0,0 0 0,-3 1-1,-1-1 44,-27 3-23,0 1 1,0 1 0,0 2 0,1 1 0,0 2-1,1 1 1,0 1 0,0 2 0,2 1-1,-33 22 1,52-30-50,1 0 0,-1 1 0,2 0 0,-1 0 0,1 1 0,0 0 0,-8 13 0,15-21-66,0 1 0,-1 0-1,1 0 1,0 0 0,0 0-1,0 0 1,0 0 0,0 0-1,0 0 1,1 0 0,-1 1 0,1-1-1,-1 0 1,1 0 0,0 1-1,0-1 1,0 0 0,0 0-1,0 1 1,1-1 0,-1 0-1,1 0 1,-1 0 0,1 1-1,0-1 1,0 0 0,0 0-1,0 0 1,0 0 0,0 0 0,1-1-1,-1 1 1,0 0 0,1-1-1,0 1 1,-1 0 0,1-1-1,0 0 1,0 1 0,0-1-1,0 0 1,0 0 0,0 0-1,0 0 1,4 0 0,8 4 29,1-1 1,0-1-1,1 0 1,-1-1-1,1-1 1,-1 0-1,31-3 0,-18 0-128,0-2-1,-1-1 0,41-13 0,-60 15 8,-3 2 49,-1 0 0,0 0 0,1-1 0,-1 1-1,0-1 1,0 0 0,0-1 0,0 1 0,0 0 0,-1-1 0,7-6 0,-10 9 36,0-1 0,0 1 0,-1 0 0,1-1 0,0 1 0,0 0 0,0-1 0,-1 1 0,1 0 1,0 0-1,0-1 0,-1 1 0,1 0 0,0 0 0,-1-1 0,1 1 0,0 0 0,-1 0 0,1 0 0,0 0 0,-1 0 0,1-1 0,0 1 1,-1 0-1,1 0 0,0 0 0,-1 0 0,1 0 0,0 0 0,-1 0 0,1 0 0,-1 0 0,1 0 0,0 0 0,-1 0 0,1 1 0,-22-2-7,19 1 1,-18 1 101,1 2 0,-1 0 0,1 1 0,-1 0 0,-32 14-1,-94 48 1563,144-65-1649,0 0 0,1 0 1,-1 0-1,1 1 0,-1-1 0,1 1 0,0 0 0,0 0 0,-1 0 0,1 0 0,1 0 1,-1 0-1,0 0 0,0 1 0,1-1 0,-1 1 0,1-1 0,0 1 0,0-1 0,0 1 0,0 0 1,0 0-1,1 0 0,-1-1 0,1 1 0,0 0 0,0 0 0,0 0 0,0 0 0,0 0 0,0-1 1,1 1-1,0 0 0,-1 0 0,1 0 0,0-1 0,0 1 0,1-1 0,-1 1 0,0 0 1,1-1-1,0 0 0,0 1 0,-1-1 0,1 0 0,0 0 0,1 0 0,-1 0 0,0-1 0,0 1 1,1-1-1,-1 1 0,1-1 0,0 0 0,4 2 0,8 2-42,0-1 1,1-1-1,0 0 1,-1-1-1,1 0 0,0-1 1,0-1-1,20-3 1,126-23-3535,-157 25 3344,65-17-3219,-25 0-1645,-11 1-608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10762,'0'0'13357,"55"-8"-13261,-16 4-64,5 1 32,-1 0-64,-4 0-1153,-6 2-865,-12-2-1057,-14 3-1794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10570,'0'0'8200,"56"17"-5926,-10-17-641,7-8-768,9-3-608,-5 2-193,1 1-1153,-8-5-2755,-8-1-5765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7175,'0'0'16207,"1"-3"-15315,10-18-598,2 1 1,0 1-1,1 0 1,25-25 0,4-6-226,-15 18-42,-20 24-12,0 0 0,-1 0 0,0-1 0,11-17 0,-18 25 54,-1 26 145,-15 45-8,10-50-131,1 1 0,0 0 0,2 0 0,1 0 0,0 0 0,2 23 0,0-43-171,0 0-1,0 0 1,1 0-1,-1 0 1,0 0-1,0 0 1,1 0-1,-1 0 1,1 0-1,-1 0 1,1 0-1,-1-1 1,1 1-1,0 0 1,-1 0-1,1 0 1,0-1-1,-1 1 1,1 0-1,0-1 1,1 1-1,15-1-5531,-1-9-2855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6182,'0'0'3705,"0"-9"-1041,1-26-182,-1 33-2297,1 1 0,-1 0 0,0-1 0,1 1 0,0 0 0,-1-1 0,1 1 0,0 0 0,-1 0 0,1-1 0,0 1 0,0 0 0,0 0 0,0 0 0,0 0 0,0 0 0,0 0 0,1 1 0,-1-1 0,0 0 0,0 0 0,1 1 0,-1-1 0,0 1 0,1-1 0,2 1 0,38-6 1654,-36 6-1408,9-1 216,69 0 1214,-80 1-1823,-1 0 0,1 1 0,-1-1 0,1 1 0,-1 0 0,1 0 0,-1 0 0,0 0 0,1 0 0,-1 1 0,0-1 0,0 1 0,0 0 0,0 0 0,-1 0 0,1 1 0,0-1 0,-1 0 0,4 6 0,-5-6-18,0 0 0,0 1 0,-1-1 0,1 0 0,-1 1 0,0-1 0,0 0 0,1 1 0,-2-1 0,1 1 0,0-1 0,0 0 0,-1 1 0,1-1 0,-1 0 1,0 1-1,0-1 0,0 0 0,0 0 0,0 0 0,0 0 0,0 0 0,-1 0 0,1 0 0,-1 0 0,1 0 0,-1-1 0,0 1 0,0-1 0,-2 2 0,-10 8 110,1-1 0,-2 0-1,-17 8 1,15-8 43,-97 59 1412,113-69-1578,1 0-1,-1 1 1,0-1-1,1 0 1,-1 1-1,1-1 1,-1 0-1,1 1 1,-1-1 0,1 1-1,0-1 1,-1 1-1,1-1 1,-1 1-1,1-1 1,0 1-1,0-1 1,-1 1-1,1-1 1,0 1-1,0-1 1,-1 1-1,1 0 1,0-1-1,0 1 1,0 0-1,0-1 1,0 1 0,0-1-1,0 2 1,18 5 103,41-6-89,-47-2-50,19 1-428,66 0-2947,-32-4-4117,-22 0-3364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10410,'0'0'7735,"8"-3"-5995,-7 3-1676,1-1 0,-1 0 0,0 1 0,1-1 0,-1 1 0,1-1 0,-1 1 0,1 0-1,-1 0 1,1 0 0,-1 0 0,1 0 0,-1 0 0,0 0 0,1 0 0,-1 0 0,1 1-1,-1-1 1,1 1 0,-1-1 0,0 1 0,1-1 0,1 2 0,-2 1 70,1 0 1,-1 0-1,0 0 1,0 0-1,0 0 1,0 1-1,0-1 1,-1 0-1,1 1 1,-1-1-1,0 0 1,0 1 0,-1 4-1,-1 90 1097,1 64-1645,9-121-568,2-22-1888,4-11-7051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6086,'0'0'15823,"77"-45"-14990,-35 35-481,8 0-320,6 1-256,4 0-1922,-5-4-2915,-3-3-3203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49 5477,'0'0'14334,"6"-8"-12295,18-24-160,-24 32-1835,0 0 0,0 0 0,0 0 0,0-1 0,0 1 0,0 0 0,0 0 0,1-1 0,-1 1 0,0 0 0,0 0-1,0 0 1,0-1 0,0 1 0,0 0 0,0 0 0,0-1 0,0 1 0,0 0 0,0 0 0,0 0 0,0-1 0,-1 1 0,1 0 0,0 0 0,0 0 0,0-1 0,0 1 0,0 0 0,0 0 0,0 0-1,-1-1 1,1 1 0,0 0 0,0 0 0,0 0 0,0 0 0,-1 0 0,1-1 0,0 1 0,0 0 0,0 0 0,-1 0 0,1 0 0,0 0 0,0 0 0,0 0 0,-1 0 0,1 0 0,0 0-1,0 0 1,-1 0 0,1 0 0,0 0 0,0 0 0,0 0 0,-1 0 0,1 0 0,0 0 0,-1 0 0,-16 1-31,16-1 112,-16 3-92,-1 0-1,1 1 1,0 1 0,0 1 0,-20 10 0,-77 44-6,65-27-51,46-30 17,1-1 1,-1 1-1,0-1 0,1 1 1,0 0-1,0 0 0,0 0 1,0 1-1,0-1 0,1 0 1,-1 1-1,1-1 0,-2 5 1,3-7 4,0 0 0,0 0 0,1 1 0,-1-1 0,0 0 0,0 0 0,0 0 0,1 0 0,-1 0 0,1 0 0,-1 0 0,0 0 1,1 0-1,0 0 0,-1 0 0,1 0 0,0 0 0,-1 0 0,1-1 0,0 1 0,0 0 0,0 0 0,0-1 0,0 1 1,0-1-1,0 1 0,0-1 0,0 1 0,0-1 0,0 1 0,0-1 0,0 0 0,0 0 0,2 1 0,45 4-16,-42-5 7,9 0-15,10 2-299,0-1 0,0-1 0,0-2 1,-1 0-1,45-11 0,-229 71 1541,137-47-999,1 0 0,0 1 0,1 1 0,-36 28 0,55-40-216,0 0 0,1 0-1,-1 1 1,0-1 0,1 1 0,0-1-1,-1 1 1,1-1 0,0 1-1,0 0 1,0 0 0,0-1 0,0 1-1,0 0 1,0 0 0,1 0 0,-1 0-1,0 3 1,1-4 1,1 0 0,-1 0 0,1 0 0,-1 0 0,1 0 0,-1 0 0,1 0 0,0 0 1,-1 0-1,1-1 0,0 1 0,0 0 0,-1 0 0,1-1 0,0 1 0,0-1 0,0 1 0,0-1 0,0 1 0,0-1 0,0 1 0,0-1 0,0 0 0,2 1 0,10 1 16,1 1-1,0-2 0,28 0 0,-41-1-17,151-6-2637,-50-8-4501,-58 5 465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11851,'0'0'9401,"10"-5"-8728,1 0-433,0 0 0,0 1 0,1 1 1,0-1-1,0 2 0,0 0 0,0 0 1,0 1-1,0 1 0,0 0 0,16 2 0,-27-2-239,1 0 0,-1 0 0,1 1 0,-1-1 0,0 1 0,0-1-1,1 1 1,-1 0 0,0-1 0,0 1 0,1 0 0,-1 0 0,0 0 0,0-1-1,0 1 1,0 1 0,0-1 0,-1 0 0,1 0 0,0 0 0,0 0-1,-1 1 1,1-1 0,0 3 0,0-2 18,-1 1 0,0-1 0,0 1 0,0-1 1,-1 0-1,1 1 0,-1-1 0,1 1 0,-1-1 0,0 0 0,0 0 0,0 1 1,-1 1-1,-3 5 89,0-1 0,-1 0 1,0 0-1,0 0 1,-14 12-1,-3-3 181,-1-1 0,-41 22-1,2-2 63,60-29-493,15-4 148,19-3 123,-29 0-127,29-1-443,0-2 0,0-2 0,39-10 0,-16 0-3586,-2-2-3950,-8 0-4958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8968,'0'0'4720,"4"-9"-1533,-1 4-2971,-1 0 0,1 1 0,0 0 0,0-1 1,0 1-1,0 0 0,1 1 0,-1-1 0,1 0 1,0 1-1,1 0 0,-1 0 0,0 0 0,1 1 1,-1-1-1,1 1 0,0 0 0,0 1 1,0-1-1,0 1 0,7-1 0,12-3 185,0 1-1,0 2 0,1 0 1,-1 2-1,0 1 0,45 7 1,-67-8-404,0 0 0,-1 0 0,1 0 1,-1 1-1,1-1 0,-1 1 0,1-1 0,-1 1 1,1 0-1,-1 0 0,1 0 0,-1-1 0,0 1 1,1 0-1,-1 1 0,0-1 0,0 0 1,0 0-1,0 0 0,0 1 0,0-1 0,0 1 1,0-1-1,-1 0 0,2 4 0,-2-3 15,0 0 1,0 1-1,-1-1 1,1 0-1,-1 0 0,0 1 1,1-1-1,-1 0 0,0 0 1,0 0-1,0 0 0,0 0 1,-1 0-1,1 0 0,-3 3 1,-10 9 192,0-1 0,0 0 1,-23 15-1,29-22-68,-10 7 142,12-10-183,1 0 0,0 1-1,0-1 1,0 1-1,0 0 1,1 0 0,0 0-1,0 1 1,0-1 0,0 1-1,0 0 1,1 0-1,-3 7 1,6-11-96,0 0 0,0 0 0,1 0 1,-1 0-1,0-1 0,0 1 0,1 0 0,-1 0 0,1 0 1,-1-1-1,1 1 0,-1 0 0,1-1 0,-1 1 0,1 0 1,-1-1-1,1 1 0,0-1 0,-1 1 0,1-1 0,0 1 0,0-1 1,0 1-1,-1-1 0,1 0 0,0 1 0,0-1 0,0 0 1,0 0-1,-1 0 0,1 0 0,2 0 0,37 6 113,-31-5-98,111 9-4611,-76-9-1100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15471,'0'0'4100,"-5"56"-3140,-2-21 65,-2 3-544,3 0-321,-1-1-128,4-6 32,3-6-128,0-5-384,0-6-449,3-11-352,4-3-641,-1-7-737,-6-16-1537,0-9-5092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12716,'0'0'10378,"5"64"-9257,-21-27-609,2 2-255,5 2-161,0 0-64,9-5 0,0-6-128,0-5-961,9-4-385,0-8-896,-4-5-481,0-6-2049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10025,'0'0'11467,"81"-26"-10730,-22 21-192,8-1-385,0 2-128,0-2-1313,-3-1-3012,-9-1-2497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21 11082,'0'0'12225,"-12"-5"-11680,3 2-519,0 0 0,-1 0 0,1 1 0,-1 0 0,1 1-1,-1 0 1,1 1 0,-1-1 0,0 2 0,1 0 0,-1 0 0,0 0 0,-10 4 0,9-2-21,-11 3 80,-1 1 1,1 1-1,0 1 1,0 1-1,1 1 1,1 1-1,-33 24 1,52-36-86,0 1 0,0 0 1,0-1-1,0 1 0,1 0 1,-1 0-1,0 0 1,0 0-1,1 0 0,-1 0 1,0 0-1,1 0 0,-1 0 1,1 0-1,-1 0 1,1 0-1,0 0 0,-1 1 1,1-1-1,0 0 0,0 0 1,0 0-1,0 2 1,1-2 2,-1 0 0,1 0 0,-1 0 0,1 0 0,0-1 0,0 1 0,0 0 0,-1 0 0,1-1 0,0 1 1,0 0-1,0-1 0,0 1 0,0-1 0,0 0 0,0 1 0,0-1 0,0 1 0,2-1 0,55 5 244,-57-5-239,31 1 159,-18 0-300,0-1 0,0 0 1,1-1-1,-1-1 0,20-4 0,-58 10 260,-22 5-94,36-5 71,-21 8 259,-41 23 1,65-31-282,0 0 0,0 1 0,0 0 0,1 0 0,0 0 0,0 1 0,0 0 0,1 0 0,-1 1 0,1-1 0,-5 11 0,9-15-76,0-1-1,0 1 1,1 0-1,-1 0 1,1-1-1,-1 1 0,1 0 1,0 0-1,-1 0 1,1-1-1,0 1 0,0 0 1,0 0-1,1 0 1,-1-1-1,0 1 0,1 0 1,-1 0-1,1-1 1,-1 1-1,1 0 1,0-1-1,0 1 0,0 0 1,0-1-1,0 1 1,0-1-1,0 0 0,0 1 1,1-1-1,-1 0 1,1 0-1,-1 0 1,1 0-1,-1 0 0,1 0 1,-1 0-1,1 0 1,0-1-1,-1 1 0,1 0 1,0-1-1,3 1 1,9 3 27,1-1 1,0-1-1,-1 0 0,17 0 1,-29-2-34,27 2-149,96 0-2724,-112-3 2296,0 0 1,-1-1 0,1 0-1,0-1 1,-1 0-1,1-1 1,15-8-1,11-10-5861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73 10570,'0'0'5867,"10"-8"-3774,1 0-1522,1 1 1,0 0-1,0 0 1,1 1 0,-1 1-1,1 0 1,1 1 0,-1 0-1,1 1 1,0 0 0,20 0-1,-23 2-167,1 0-84,0 0 1,1 1 0,-1 1 0,24 3-1,-34-4-312,0 1-1,-1-1 1,1 0-1,-1 1 1,1-1-1,-1 1 1,1 0-1,-1 0 0,0-1 1,1 1-1,-1 0 1,0 0-1,0 0 1,1 0-1,-1 0 1,0 1-1,0-1 1,0 0-1,0 0 0,-1 1 1,1-1-1,0 1 1,0-1-1,-1 1 1,1-1-1,-1 1 1,0-1-1,1 1 1,-1-1-1,0 1 0,0-1 1,0 1-1,0 0 1,0-1-1,0 1 1,0-1-1,0 1 1,-1 0-1,1-1 1,-1 1-1,1-1 0,-1 1 1,0-1-1,1 0 1,-1 1-1,0-1 1,-2 3-1,0 2 20,-1 0 0,0-1 0,0 1 0,-1-1 0,0 1 0,1-2 0,-2 1 0,1 0 0,0-1 0,-10 6 0,-69 31 71,26-13-247,154-18-727,-95-10 876,11 1-82,0 0 0,0 1 1,0 0-1,-1 1 1,1 0-1,-1 1 0,0 0 1,0 1-1,11 6 1,-21-11 62,0 1 0,0-1 0,0 1 1,0 0-1,0 0 0,0-1 0,0 1 1,0 0-1,-1 0 0,1 0 0,0 0 1,0 0-1,-1 0 0,1 0 0,-1 1 1,1-1-1,-1 0 0,0 0 0,1 0 1,-1 0-1,0 1 0,0-1 0,0 0 1,1 0-1,-1 0 0,-1 1 1,1 1-1,-1-1 31,0 0 1,0 0-1,0 0 0,-1 0 1,1-1-1,0 1 1,-1 0-1,0-1 0,1 1 1,-1-1-1,0 1 1,0-1-1,-3 2 0,-6 3 236,-1 0 0,0-1 0,-25 7 0,3-4 58,-1-1 0,0-1 0,0-2 0,0-2 0,-53-3 1,87 1-402,0 0 0,-1 0 0,1 0 1,-1-1-1,1 1 0,-1 0 1,1-1-1,-1 1 0,1-1 1,0 0-1,0 1 0,-1-1 0,1 0 1,0 0-1,0 0 0,0 0 1,-1 0-1,1 0 0,0 0 1,1 0-1,-1 0 0,0 0 0,0-1 1,0 1-1,1 0 0,-1-1 1,1 1-1,-1-1 0,1 1 1,-1 0-1,1-1 0,0 1 0,0-1 1,0 1-1,0-1 0,0-2 1,0-3-1119,1 1 1,0 0 0,0-1 0,1 1-1,0 0 1,0-1 0,4-6 0,14-25-8862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13229,'0'0'4099,"11"-4"-2545,-8 3-1506,6-3 286,1 1 0,0 0 0,1 1 0,-1 0 0,13-1 1,-22 3-312,1 0 1,0 0-1,0 0 1,0 0 0,0 0-1,-1 0 1,1 0-1,0 1 1,0-1 0,0 1-1,-1-1 1,1 1-1,0 0 1,-1 0 0,1-1-1,-1 1 1,1 0-1,-1 0 1,1 1-1,-1-1 1,0 0 0,1 0-1,-1 1 1,0-1-1,0 1 1,0-1 0,0 1-1,0-1 1,0 1-1,-1 0 1,1-1 0,0 1-1,-1 0 1,1 0-1,-1 0 1,0-1 0,0 1-1,1 0 1,-1 0-1,0 0 1,-1-1 0,1 1-1,-1 2 1,1 1-8,-1 0-1,0 0 1,-1 0 0,1 0 0,-1 0 0,0-1-1,0 1 1,0-1 0,-1 1 0,0-1-1,0 0 1,0 0 0,-4 4 0,-55 47 210,10-10 373,43-29-181,17-7-167,29-7 83,-28-2-216,187 8-37,-131 0-2702,0 4-3487,-13 0-4291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16656,'0'0'8039,"27"47"-7526,-20-18-193,-2 0-224,4 2-64,-2-2-192,2 0-1185,-2-4-897,-5-3-1153,-2-5-2627,-2-4-128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7111,'0'0'12972,"53"-39"-12075,-19 36-321,5 3-319,9 0-257,0 0-289,-1 0-2049,1 0-4036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20019,'0'0'4292,"64"-14"-4292,-23 6 0,5 0-1217,8 1-449,-2 2-2049,-4 0-1891,-11 1-1664</inkml:trace>
  <inkml:trace contextRef="#ctx0" brushRef="#br0" timeOffset="1">476 25 9577,'0'0'6662,"50"12"-5893,-27-11-513,9-1-192,3 0-704,9 0-2948,0-1-2529</inkml:trace>
  <inkml:trace contextRef="#ctx0" brushRef="#br0" timeOffset="2">943 27 12844,'0'0'8360,"57"3"-9609,-23-3-1698,5-4-3907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19763,'0'0'8488,"66"-8"-8520,-33 3-929,3-1-1441,-3-5-2179,-1-1-5124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2402,'0'0'16106,"2"8"-14835,2 25-19,0 61 0,-3-39-1178,7-21 266,3-19-1836,3-9-5099,-17-16-3335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10602,'0'0'7912,"5"52"-7880,16-35-1602,2 0-3331,2-7-7174</inkml:trace>
  <inkml:trace contextRef="#ctx0" brushRef="#br0" timeOffset="1">302 462 16976,'0'0'4837,"42"13"-6311,-15-27-2337,-6-2-3877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8264,'0'0'12460,"67"-24"-11884,-23 27-352,9-3-192,4 0 0,-4 0-1345,2 0-1570,-4-8-2530,-6-4-3043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36 11435,'0'0'12081,"-9"-6"-11446,2 1-547,4 2-70,0 1 1,1 0-1,-2-1 0,1 1 0,0 1 0,0-1 0,-1 0 0,1 1 0,0-1 0,-1 1 0,0 0 1,1 0-1,-1 1 0,0-1 0,1 1 0,-1 0 0,0 0 0,-5 0 0,-13 5 74,0 0 0,0 2 0,1 0 0,0 2-1,0 0 1,1 1 0,0 1 0,1 1 0,-30 24-1,48-36-86,0 1-1,1 0 1,-1-1-1,0 1 1,0 0-1,0 0 1,0 0-1,1 0 1,-1-1-1,0 1 1,1 0-1,-1 0 1,1 0-1,-1 0 1,1 1-1,-1-1 1,1 0-1,0 0 1,0 0-1,-1 0 1,1 0 0,0 0-1,0 1 1,0-1-1,0 0 1,0 0-1,1 0 1,-1 0-1,0 0 1,0 0-1,1 1 1,0 0-1,1 0 9,0-1 0,0 1 0,0 0 0,0-1 0,0 1 0,0-1-1,1 0 1,-1 1 0,1-1 0,-1 0 0,1-1 0,-1 1 0,4 0 0,12 3-28,1-1 0,31 0 1,-50-3 11,27-1-286,-22 0 262,0 0-1,1 1 0,-1 0 0,1 0 0,-1 0 1,1 1-1,-1-1 0,7 3 0,-41 11 338,-33 6 105,42-14-249,1 0-1,0 1 1,0 1 0,0 0-1,1 2 1,-21 13 0,38-22-167,1-1 1,-1 0 0,1 1 0,-1-1-1,1 0 1,-1 1 0,1-1 0,-1 1-1,1-1 1,-1 1 0,1-1 0,0 1-1,-1-1 1,1 1 0,0 0 0,-1-1-1,1 1 1,0-1 0,0 1 0,0 0-1,0-1 1,-1 1 0,1-1 0,0 1-1,0 0 1,0-1 0,0 1 0,0 0-1,0-1 1,1 1 0,-1 0-1,0-1 1,0 1 0,0 0 0,1-1-1,-1 1 1,0-1 0,1 1 0,-1-1-1,0 1 1,1-1 0,-1 1 0,1-1-1,-1 1 1,1-1 0,-1 1 0,1-1-1,-1 0 1,1 1 0,-1-1 0,1 0-1,-1 1 1,1-1 0,1 0 0,36 13 110,-2-7-153,0-1 1,45-1-1,22-3-2825,-98-2 2634,5 1-1039,0 0 0,0-1-1,0-1 1,1 0 0,16-6 0,11-6-6436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7559,'0'0'8013,"-11"9"-6043,9-5-1459,1 0 0,-1 0 1,1 1-1,0-1 0,1 1 1,-1-1-1,1 6 0,-6 25 1762,1-21-1381,2-10-724,1 0 0,0 0-1,1 1 1,-1-1 0,1 1 0,0 0 0,0-1 0,0 1 0,0 0 0,1-1 0,0 1 0,0 6 0,3-10-135,0 0-1,0-1 0,0 1 1,0-1-1,0 0 1,0 0-1,0 0 0,0 0 1,1 0-1,-1-1 0,0 1 1,-1-1-1,1 0 1,5-2-1,17-8 24,-1-2-1,0-1 1,-1 0-1,0-2 1,-1 0 0,20-21-1,-20 18-44,-22 19-11,0 0 0,1-1 0,-1 1 0,0 0 0,0 0 0,1 0 0,-1-1 0,0 1-1,0 0 1,0 0 0,1 0 0,-1 0 0,0-1 0,1 1 0,-1 0 0,0 0 0,0 0-1,1 0 1,-1 0 0,0 0 0,1 0 0,-1 0 0,0 0 0,1 0 0,-1 0 0,0 0 0,0 0-1,1 0 1,-1 0 0,0 0 0,1 0 0,-1 0 0,0 0 0,0 1 0,1-1 0,-1 0-1,0 0 1,1 0 0,-1 0 0,0 1 0,0-1 0,4 17-15,-9 39-51,3-33-3,2-20 222,2 11-2429,-2-13 2051,0-1-1,1 0 1,-1 1-1,0-1 1,0 0 0,1 1-1,-1-1 1,0 0-1,1 0 1,-1 1 0,0-1-1,1 0 1,-1 0-1,1 0 1,-1 0 0,0 1-1,1-1 1,-1 0-1,1 0 1,-1 0-1,0 0 1,1 0 0,-1 0-1,1 0 1,-1 0-1,1 0 1,-1 0 0,0-1-1,1 1 1,-1 0-1,1 0 1,-1 0 0,9-4-7356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9641,'0'0'6726,"10"-5"-4569,4-1-1547,0 0-1,0 1 1,1 1-1,26-4 1,-36 6-489,0 1 1,0 1-1,0-1 1,0 1-1,0 0 1,0 0-1,0 0 1,0 1 0,0 0-1,0 0 1,0 0-1,0 0 1,0 1-1,0 0 1,-1 0-1,1 0 1,-1 0 0,1 1-1,-1 0 1,7 6-1,-9-7-99,-1 1-1,1-1 1,-1 1-1,1-1 1,-1 1 0,0 0-1,0 0 1,0-1-1,-1 1 1,1 0-1,-1 0 1,1 0-1,-1 0 1,0 0 0,0 0-1,0 0 1,-1 0-1,1 0 1,-1 0-1,0-1 1,1 1-1,-1 0 1,0 0 0,-1-1-1,1 1 1,0 0-1,-1-1 1,1 1-1,-1-1 1,0 0-1,0 0 1,0 1 0,-3 1-1,-9 10 257,-1-1-1,1 0 1,-32 18 0,34-23-88,-1 0 47,10-6-150,-1 0 0,0 1 1,1-1-1,-1 0 0,1 1 1,0 0-1,0 0 0,0 0 1,0 0-1,1 0 0,-1 1 1,-3 5-1,7-9-84,-1 1 0,0 0-1,1 0 1,-1 0 0,1-1 0,-1 1-1,1 0 1,-1-1 0,1 1 0,-1 0-1,1-1 1,0 1 0,-1-1 0,1 1 0,0-1-1,-1 1 1,1-1 0,0 0 0,0 1-1,-1-1 1,1 0 0,0 1 0,0-1-1,0 0 1,-1 0 0,1 0 0,0 0-1,0 0 1,0 0 0,0 0 0,0 0 0,-1 0-1,2 0 1,40 1 99,-36-1-58,255 17-1007,-153-8-6653,-58-6-3087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52 676 6790,'0'0'2995,"-8"-3"-1927,-24-8-38,31 10-962,1 1-1,-1-1 0,0 1 1,0 0-1,1-1 0,-1 1 1,1-1-1,-1 0 0,0 1 1,1-1-1,-1 0 0,1 1 1,-1-1-1,1 0 0,0 1 1,-1-1-1,1 0 0,-1 0 1,1 1-1,0-1 0,0 0 1,0 0-1,0 0 0,-1 1 1,1-1-1,0 0 0,0 0 1,0 0-1,1 0 1,-1 1-1,0-1 0,0 0 1,0 0-1,1 0 0,-1 1 1,0-1-1,1 0 0,-1 0 1,0 1-1,1-1 0,-1 0 1,2-1-1,19-24 304,24-12-221,1 2 0,1 2 0,2 2 0,2 3 0,1 1 0,0 3 0,2 2 0,1 3 0,64-16 0,-61 23-166,1 3 0,103-6 0,123 15-135,-139 3 660,-19-8 548,137-24 1,108-5-1102,-246 38 58,1 6 0,-2 5 0,0 5 0,186 55 0,-148-33 553,2-7 1,330 24 0,-224-46-223,0-13 1,0-11 0,274-49-1,422-116 360,-959 175-763,320-62 514,-167 17-2352,-7-17-5062,-95 34 659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4132,'-16'-1'3476,"21"7"-969,16 15-1785,4 11-254,1-1 0,2-1 0,35 29 0,-51-49-455,1-1-1,0 0 1,1-1 0,0-1-1,0 0 1,1-1-1,-1 0 1,1-1-1,1-1 1,-1 0 0,19 2-1,35-2 526,-1-4 0,1-2 0,75-12 1,86-3 1488,-106 21-1865,137 22-1,-71-5-100,-96-15 125,166-11-1,92-34 646,-308 34-757,637-31 574,-488 32-623,183-23-7,-227 12 181,278 8 0,-395 10-170,0 2-1,0 1 0,0 2 0,47 18 0,116 61 29,-26-10 386,-142-64-292,0 1-1,-1 1 1,-1 1 0,-1 1-1,0 1 1,-1 1 0,-1 1-1,25 29 1,6-4-124,-43-38-18,0 1 0,-1 0 0,0 0 0,0 1 0,0 0 1,6 10-1,-14-18 10,0 0 1,0 0-1,-1 0 1,1 1-1,0-1 1,-1 0-1,1 0 1,-1 0-1,0 1 1,1-1-1,-1 0 1,0 0-1,0 1 1,0-1-1,0 0 1,0 0-1,0 1 1,0-1-1,0 0 1,0 1-1,-1-1 1,1 0-1,0 0 1,-2 3-1,-21 17 521,21-20-561,-1 1 1,1-1-1,0 1 0,0 0 1,0 0-1,0 0 1,0 0-1,0 0 1,0 0-1,-1 3 0,18-31-20062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10122,'0'0'12534,"-2"11"-11231,0 1-914,0-1-1,1 1 1,1 0 0,0 0 0,0 0 0,2 0 0,-1 0-1,7 23 1,-6-30-324,-1 0-1,1-1 0,0 1 1,0-1-1,0 0 0,1 1 1,-1-1-1,1 0 0,0 0 1,0-1-1,1 1 0,-1-1 1,1 1-1,0-1 0,-1 0 1,2-1-1,-1 1 0,0-1 1,0 1-1,1-1 0,-1 0 1,1-1-1,0 1 0,-1-1 1,1 0-1,0 0 0,7 0 1,2 0-568,44 0 1647,-30-6-4085,-9-8-6114,-12 2 1752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15759,'0'0'11141,"1"0"-11136,-1 0 1,1 0-1,-1 0 0,1 0 1,-1 0-1,1 0 0,-1 0 1,1 0-1,-1 1 0,1-1 1,-1 0-1,1 0 1,-1 1-1,0-1 0,1 0 1,-1 1-1,1-1 0,-1 0 1,0 1-1,1-1 0,-1 1 1,0-1-1,0 0 0,1 1 1,-1-1-1,0 1 0,0-1 1,0 1-1,1-1 0,-1 1 1,0-1-1,0 1 0,0-1 1,0 1-1,0-1 0,0 1 1,-1 9 59,-1-1 1,0 0 0,-1-1 0,0 1-1,0 0 1,-1-1 0,0 1-1,0-1 1,-8 10 0,0 3 131,-69 123 1433,-59 116-14,136-251-1653,0 0 0,0 1 0,1 0 0,1 0 1,0 0-1,0 0 0,1 0 0,-1 14 1,22-40-3328,-5-11-1557,-8 7-2020,-1 0-4984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6822,'0'0'18039,"-2"10"-17724,-16 35 12,12-34 12,0 0-1,1 1 1,1 0 0,0 0 0,-4 21-1,8-32-310,0-1-1,0 1 0,0 0 1,0-1-1,0 1 0,0-1 1,1 1-1,-1-1 0,0 1 1,0 0-1,0-1 0,0 1 1,1-1-1,-1 1 0,0-1 1,1 1-1,-1-1 0,0 0 1,1 1-1,-1-1 0,0 1 1,1-1-1,-1 1 0,1-1 1,-1 0-1,1 0 0,-1 1 1,1-1-1,-1 0 0,1 0 0,0 1 1,23 0 276,22-15-191,-33 8-215,63-33-1713,-43 12-2083,-31 24 3054,0 1-1,1-1 1,-1-1-1,0 1 1,0 0-1,-1 0 1,1-1-1,1-4 1,1-10-4863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55 10570,'0'0'5189,"-21"-46"-2242,16 37 3235,5 14-5798,3 4-288,2 3-96,1 0-448,-3-4-1570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15 107 16752,'0'0'6363,"12"4"-5461,5-1-765,0 0 0,0-1 0,0-1 1,1 0-1,29-3 0,-41 1-117,1 0 0,-1 0 0,0-1 1,1 0-1,-1 0 0,0 0 0,0-1 1,0 0-1,8-6 0,-11 7-3,0 0 0,-1 0 0,0-1 0,1 1 0,-1-1 0,0 1 0,0-1 0,-1 0 0,1 0 1,0 0-1,-1 0 0,0 0 0,0 0 0,0-1 0,0 1 0,0 0 0,-1-1 0,1 1 0,-1 0 0,0-5 0,0 7-12,0 0 1,0 0-1,0 0 1,0 0-1,0 0 1,0 0-1,0 0 0,-1 0 1,1 0-1,0 0 1,-1 0-1,1 0 1,0 0-1,-1 0 0,0 0 1,1 0-1,-1 0 1,1 0-1,-1 1 1,0-1-1,0 0 0,1 0 1,-1 1-1,0-1 1,0 1-1,0-1 0,0 0 1,0 1-1,-1-1 1,-1 0-11,0 1 0,0 0 0,0-1 0,0 1 0,0 0 0,0 1 0,0-1 0,0 0 0,0 1 0,-5 1 0,-1 1-20,-1 1 0,1 0 0,0 0 0,0 1-1,-13 8 1,5 2 29,0 0 0,1 1 0,1 1-1,-22 30 1,33-41 14,-1 1 0,1-1 0,1 1 0,-1 0 0,1 0 0,0 0 0,1 1 1,-1-1-1,2 1 0,-1 0 0,1-1 0,0 1 0,0 0 0,1 0 0,0-1 0,3 17 0,-2-21-16,1 0 0,-1 0 0,1 0 0,0 0 0,0-1 0,0 1 0,0 0 0,1-1 0,-1 0-1,1 1 1,-1-1 0,1 0 0,0 0 0,0 0 0,0-1 0,0 1 0,0-1 0,0 0 0,0 0 0,0 0 0,1 0 0,5 1 0,7 1-787,1 0-1,0-2 1,19 1 0,4-2-3518,-2 0-2162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21 505 11243,'0'0'7116,"-4"8"-5339,-12 27-282,16-35-1431,0 1 0,0-1-1,0 1 1,0-1 0,-1 1 0,1-1-1,0 1 1,0-1 0,0 0-1,0 1 1,0-1 0,0 1 0,0-1-1,0 1 1,0-1 0,0 1 0,1-1-1,-1 1 1,0-1 0,0 1 0,0-1-1,0 0 1,1 1 0,-1-1 0,0 1-1,1-1 1,-1 0 0,0 1-1,1-1 1,-1 0 0,0 1 0,1-1-1,-1 0 1,0 0 0,1 1 0,-1-1-1,1 0 1,-1 0 0,1 0 0,-1 1-1,0-1 1,1 0 0,-1 0 0,1 0-1,-1 0 1,1 0 0,-1 0-1,1 0 1,-1 0 0,1 0 0,-1 0-1,1 0 1,-1 0 0,1-1 0,-1 1-1,0 0 1,1 0 0,-1 0 0,1-1-1,0 1 1,28-9 885,5-12-517,-1-2 1,0-2-1,-2-1 1,45-47-1,-49 46-374,244-281-108,-243 273-38,-10 20 60,-17 15 25,-1 0 1,1 0-1,-1 0 0,0 0 1,1 1-1,-1-1 0,1 0 0,-1 0 1,0 0-1,1 0 0,-1 1 1,0-1-1,1 0 0,-1 0 1,0 1-1,0-1 0,1 0 1,-1 0-1,0 1 0,0-1 0,1 0 1,-1 1-1,0-1 0,0 1 1,0-1-1,1 0 0,-1 1 1,0-1-1,0 0 0,0 1 1,0 0-1,2 46-56,-3-32 162,1 9-12,0 19 118,7 59-1,-6-90-206,1-1 0,0 0 0,1 0 0,0 0 0,1 0-1,0-1 1,1 1 0,0-1 0,1 0 0,10 14 0,-13-21-137,-1 0 1,1 0-1,1 0 1,-1-1-1,0 1 1,1-1-1,-1 1 0,1-1 1,0 0-1,0 0 1,0-1-1,7 3 1,-6-3-449,0-1 0,-1 1 0,1-1 1,0 1-1,-1-1 0,1-1 0,4 0 0,25-8-6415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101 246 10218,'-9'3'1724,"7"-3"-1495,-48 14 2677,48-14-2609,0 1 0,0-1-1,-1 1 1,1 0 0,0-1-1,0 1 1,0 0 0,0 1-1,0-1 1,1 0 0,-1 0-1,0 1 1,0-1 0,1 1 0,-1 0-1,1-1 1,-1 1 0,1 0-1,0 0 1,0 0 0,-2 4-1,5-6-206,-1 1-1,0-1 1,1 1-1,-1-1 1,1 1-1,-1-1 1,1 0-1,-1 1 0,1-1 1,-1 0-1,1 0 1,-1 0-1,1 0 1,2-1-1,-1 1 91,28-3 190,-1-1 0,1-2-1,-1-1 1,0-1 0,-1-2 0,42-19 0,-24 10-263,-11 5-156,37-12-250,0-4 0,-2-4 1,74-45-1,-144 78 200,16-13-999,-17 14 1007,1 0 1,-1 0 0,0-1-1,0 1 1,1 0 0,-1 0-1,0 0 1,0-1 0,0 1-1,1 0 1,-1 0 0,0-1-1,0 1 1,0 0 0,0-1-1,0 1 1,1 0 0,-1 0-1,0-1 1,0 1 0,0 0-1,0-1 1,0 1 0,0 0-1,0 0 1,0-1 0,0 1-1,0 0 1,0-1 0,0 1-1,-1 0 1,1-1 0,0 1-1,0 0 1,0 0 0,0-1-1,0 1 1,0 0 0,-1 0-1,1-1 1,0 1 0,0 0-1,0 0 1,-1 0-1,1-1 1,0 1 0,0 0-1,-1 0 1,1 0 0,0 0-1,-1-1 1,1 1 0,0 0-1,0 0 1,-1 0 0,1 0-1,0 0 1,-1 0 0,1 0-1,0 0 1,0 0 0,-1 0-1,1 0 1,0 0 0,-1 0-1,1 0 1,-1 0 0,-26 0-6450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11 14670,'0'0'6977,"-7"-3"-5877,6 2-1068,0 0 1,-1 0-1,1 0 1,0 1-1,-1-1 0,1 1 1,-1-1-1,1 1 1,0-1-1,-1 1 0,1 0 1,-1 0-1,1 0 1,-1 0-1,1 0 0,-1 0 1,0 0-1,1 0 1,0 1-1,-1-1 1,1 0-1,-3 2 0,0 2 3,0-1 0,1 1 0,-1 0 0,1 1 0,0-1 0,1 0 0,-3 6 0,-1-1-41,-15 21 156,-1-2-1,-2 0 0,0-1 0,-2-2 0,-43 34 0,35-31 246,1 2-1,1 1 0,-27 35 0,57-64-382,1 0-1,-1 0 0,1 0 1,-1 0-1,1 0 0,0 0 1,0 0-1,0 0 1,1 1-1,-1-1 0,0 0 1,1 0-1,-1 1 1,1-1-1,0 4 0,0-5-8,0 1 0,1-1 0,-1 0-1,1 0 1,-1 0 0,1 0 0,-1 0 0,1 0-1,0 0 1,-1 0 0,1 0 0,0 0 0,0-1-1,0 1 1,0 0 0,-1 0 0,1-1-1,0 1 1,0-1 0,1 1 0,-1-1 0,1 1-1,8 2 17,-1-1 0,1 0 0,0 0-1,0-1 1,17-1 0,-25 0-9,147-4-348,0-8 1,146-29 0,-168 21-2378,-64 10-1721,-15-1-3086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65 234 7527,'0'0'6967,"-8"1"-4570,-23 6-545,31-7-1790,-1 0 0,1 0 1,0 0-1,-1 0 0,1-1 0,-1 1 0,1 1 1,0-1-1,-1 0 0,1 0 0,0 0 0,-1 0 1,1 0-1,0 0 0,-1 0 0,1 0 0,0 1 1,-1-1-1,1 0 0,0 0 0,-1 0 0,1 1 1,0-1-1,0 0 0,-1 0 0,1 1 0,0-1 0,0 0 1,0 1-1,-1-1 0,1 0 0,0 1 0,0-1 1,0 0-1,0 1 0,0-1 0,0 0 0,0 1 1,0-1-1,-1 0 0,1 1 0,0-1 0,0 0 1,1 1-1,-1-1 0,0 1 0,0-1 0,0 0 1,0 1-1,0-1 0,0 0 0,0 1 0,1-1 1,-1 0-1,0 1 0,15 7 1521,-6-9-1437,0 0 1,0 0-1,0-1 0,0 0 0,0 0 0,-1-1 1,1 0-1,-1-1 0,0 0 0,0 0 0,0-1 1,-1 0-1,1 0 0,-1-1 0,-1 1 0,11-13 1,-11 13-131,0-1 1,0-1 0,-1 1-1,0-1 1,0 0 0,-1-1 0,0 1-1,0-1 1,-1 1 0,0-1-1,0 0 1,-1 0 0,0 0-1,0-1 1,-1 1 0,0 0-1,-1-1 1,0-9 0,0 16-17,-1 0 0,1 0 0,-1 0 1,1 0-1,-1 1 0,0-1 0,0 0 1,0 0-1,0 0 0,0 1 0,-1-1 0,1 1 1,0-1-1,-1 1 0,1-1 0,-1 1 0,0 0 1,1 0-1,-1 0 0,0 0 0,0 0 1,1 0-1,-1 0 0,0 0 0,0 1 0,0-1 1,0 1-1,0-1 0,0 1 0,0 0 0,0 0 1,0 0-1,-4 0 0,0 1-11,0-1-1,0 1 1,0 0 0,0 0-1,0 1 1,0 0 0,0 0-1,0 0 1,1 1 0,-8 3-1,3 3 20,0 0 0,1 0 0,0 1-1,0 0 1,1 0 0,0 1 0,1 0-1,0 0 1,1 1 0,0 0 0,1 0-1,0 1 1,1-1 0,0 1 0,1 0-1,1 0 1,0 0 0,1 0-1,0 17 1,1-27-11,0 1 0,1-1 0,-1 0 0,1 1 0,0-1 0,0 0 0,0 0-1,0 0 1,1 0 0,-1 0 0,1 0 0,0 0 0,-1-1 0,1 1 0,1 0 0,-1-1-1,0 0 1,1 1 0,-1-1 0,1 0 0,-1 0 0,1-1 0,0 1 0,0 0 0,0-1 0,0 0-1,0 0 1,0 0 0,0 0 0,1 0 0,-1 0 0,0-1 0,5 0 0,4 2-460,1-1 1,0-1-1,-1 0 0,1-1 1,0 0-1,-1-1 1,23-6-1,14-14-3850,-1-6-2398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14798,'0'0'8291,"-11"-4"-6968,8 3-1265,-1-1 0,0 1 0,0 0 0,0 0 0,0 0 0,0 0 0,0 1 0,0-1 0,0 1 0,0 0 0,-1 0 0,1 1 0,0-1 0,0 1 0,0 0 0,0 0 0,0 1 0,1-1 0,-1 1 0,0-1 0,0 1 0,1 1 0,0-1 0,-1 0 0,1 1 0,0-1 0,0 1 0,-3 4 0,4-6-68,0 1 1,1-1-1,-1 1 1,1 0-1,-1-1 1,1 1-1,0 0 1,0 0-1,0 0 1,0 0-1,0 0 1,0 0-1,0 0 1,1 0-1,-1 1 1,1-1-1,-1 0 1,1 0-1,0 0 1,0 1-1,0-1 0,0 0 1,1 3-1,0-3-4,0 0-1,1 0 0,0-1 0,-1 1 0,1 0 1,0 0-1,0-1 0,0 1 0,0-1 1,0 0-1,0 1 0,0-1 0,0 0 0,0 0 1,1-1-1,-1 1 0,1 0 0,-1-1 0,0 1 1,4-1-1,48 9 25,-37-7-20,0 0 0,0 1 0,-1 1 0,1 0 0,-1 2 0,0-1 0,0 2 0,23 13 0,-38-19 17,1 0 1,-1 0-1,0 0 0,0 0 1,1 0-1,-1 0 0,0 0 1,0 0-1,0 1 1,0-1-1,0 0 0,-1 1 1,1-1-1,0 1 0,-1-1 1,1 1-1,-1-1 1,1 1-1,-1 0 0,0-1 1,1 1-1,-1-1 0,0 1 1,0 2-1,-1-1 55,0 0-1,0-1 0,0 1 1,0-1-1,-1 1 1,1-1-1,-1 1 1,1-1-1,-1 0 0,0 0 1,0 0-1,-4 4 1,-3 1 207,1-1 0,-2 0 0,1 0 0,0-1 0,-1 0 0,-11 4 0,9-6-69,0 0 0,1-1-1,-1 0 1,-1 0-1,1-1 1,0-1-1,-12-1 1,23 1-233,0 0 0,0 0-1,0 0 1,0 0 0,0 0 0,0 0 0,0-1 0,0 1 0,0 0 0,0-1 0,0 1 0,0 0 0,0-1 0,0 1 0,1-1 0,-1 1 0,0-1 0,0 0 0,1 1 0,-1-1-1,0 0 1,1 1 0,-1-1 0,1 0 0,-1 0 0,1 0 0,-1 0 0,1 0 0,-1 1 0,1-1 0,0 0 0,-1 0 0,1 0 0,0 0 0,0 0 0,0 0 0,0 0-1,0 0 1,0 0 0,0 0 0,0 0 0,0 0 0,1 0 0,-1 0 0,0 0 0,0 0 0,1 0 0,-1 0 0,1 1 0,-1-1 0,1 0 0,-1 0 0,2 0 0,1-6-1192,1 1 0,0-1 0,0 1 0,0 0 0,9-8 1,11-7-5519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10025,'0'-3'641,"-4"-26"3623,-2 18 2501,5 13-6697,0-1-1,0 1 1,0 0-1,0-1 1,1 1-1,-1 0 1,1 0 0,-1 0-1,1 0 1,0-1-1,0 1 1,0 0-1,0 0 1,0 0-1,0 0 1,1 3-1,-1 3 56,1 44 301,2 0 0,3 0 0,2 0 0,1-1 0,4 0 0,1-1 0,2 0 1,26 50-1,-42-98-405,12 18 65,-7-17 202,-3-14 440,-3 0-664,0 0 0,-1 0-1,-1 1 1,0-1-1,0 1 1,-1 0 0,-1 0-1,1 0 1,-12-17-1,-8-9-46,-29-34 0,50 66-14,1 2-2,1-1 0,-1 1-1,1 0 1,-1 0 0,0 0 0,0 0-1,0 0 1,0 0 0,0 1 0,-1-1 0,1 1-1,0-1 1,-1 1 0,1 0 0,-1 0-1,1 0 1,-4-1 0,5 5-6,0-1 0,1 1 0,-1 0 0,1-1-1,0 1 1,0 0 0,-1 0 0,2-1 0,-1 1 0,0 0 0,1 3 0,0-3 6,0 0 1,0 0-1,0 0 1,1 0 0,-1 0-1,1 0 1,-1 0 0,1 0-1,0-1 1,0 1-1,0-1 1,0 1 0,1-1-1,-1 0 1,1 0 0,-1 0-1,1 0 1,0 0 0,0-1-1,0 1 1,0-1-1,0 0 1,0 0 0,0 0-1,0 0 1,1 0 0,-1-1-1,0 0 1,0 1-1,1-1 1,4-1 0,-1 1 10,1 0 1,-1-1 0,0 0 0,0 0 0,0-1-1,1 0 1,-2 0 0,1 0 0,0-1-1,0 0 1,-1-1 0,0 1 0,10-8-1,-7 1-10,0 0 0,0-1 0,-1 0 0,0 0 0,-1-1 0,-1 0 0,0 0 0,0-1 0,-1 0 0,6-23 0,-11 55-31,1-1-1,1 0 1,5 23 0,-7-37 38,1 1 1,0-1 0,0 1 0,1-1-1,0 1 1,-1-1 0,1 0 0,1 0-1,-1 0 1,1 0 0,-1-1 0,1 1-1,0-1 1,0 1 0,1-1-1,-1 0 1,1 0 0,7 4 0,-9-6 2,0 0-1,0 0 1,0 0 0,0 0 0,0 0 0,0-1 0,0 1-1,1-1 1,-1 0 0,0 1 0,0-1 0,0 0 0,1-1-1,-1 1 1,0 0 0,0 0 0,0-1 0,1 0 0,-1 1 0,0-1-1,0 0 1,0 0 0,0 0 0,0 0 0,0 0 0,0-1-1,1-1 1,2-2 11,-1 0 1,0-1-1,-1 0 0,0 0 0,0 0 0,0 0 0,2-7 1,6-13 24,4 65-251,-9-19 218,-5-18-11,-1-1 1,1 1 0,0 0 0,0 0 0,0 0 0,1 0-1,-1-1 1,0 1 0,1-1 0,-1 1 0,1-1-1,-1 1 1,1-1 0,0 0 0,-1 0 0,1 0 0,0 0-1,0 0 1,0 0 0,0 0 0,2 0 0,0-1 10,-1 1 0,1-1 1,-1 0-1,0 0 0,1-1 1,-1 1-1,1-1 0,-1 0 1,0 0-1,1 0 0,5-3 1,7-5 47,0 0 1,0-1 0,27-24 0,-28 22-83,-9 7 44,27-16-68,-32 21 47,0 0 0,-1 0 0,1 0-1,0 0 1,0 0 0,0 0 0,-1 1-1,1-1 1,0 0 0,0 0 0,-1 0 0,1 1-1,0-1 1,-1 0 0,1 1 0,0-1 0,-1 1-1,1-1 1,0 1 0,-1-1 0,1 1 0,-1-1-1,1 1 1,-1 0 0,1-1 0,-1 1 0,0-1-1,1 1 1,-1 0 0,0 0 0,1-1 0,-1 1-1,0 0 1,0 0 0,0-1 0,0 1-1,0 0 1,0 0 0,0-1 0,0 1 0,0 0-1,0 0 1,0-1 0,0 2 0,0 10 127,1-2-73,-1-1 0,1 0 0,1 0 0,3 12 0,-5-20-46,0 0 0,0 0 1,1 0-1,-1 0 0,1-1 1,-1 1-1,1 0 0,-1 0 1,1 0-1,-1-1 0,1 1 0,0 0 1,-1-1-1,1 1 0,0-1 1,0 1-1,-1 0 0,1-1 1,0 0-1,1 1 0,-1-1 10,1 0 0,-1 0 0,0 0 0,0 0 0,1 0 0,-1-1 0,0 1 0,0 0 0,1-1 0,-1 1 0,0-1 0,0 0 0,0 1 0,0-1 0,0 0 0,0 0 0,0 1 0,0-1 0,1-2 0,34-38 286,15-16-232,-48 55-80,0-1-1,1 0 1,-1 1 0,0-1 0,1 1 0,0 0 0,0 0 0,-1 1 0,1-1 0,0 1 0,0 0-1,0 0 1,0 0 0,7 0 0,-9 1 2,0 1-1,0 0 1,0-1-1,0 1 1,0 0-1,0 0 1,0 0-1,0 1 1,-1-1 0,1 0-1,0 1 1,-1-1-1,1 1 1,-1-1-1,1 1 1,-1 0-1,0 0 1,0-1-1,0 1 1,0 0 0,0 0-1,0 0 1,-1 0-1,1 0 1,0 0-1,-1 0 1,1 4-1,12 26-52,-12-31 36,0 0-1,0-1 1,-1 1-1,1 0 1,0 0-1,0 0 1,0-1-1,0 1 0,0 0 1,0-1-1,0 1 1,0-1-1,0 1 1,0-1-1,0 1 0,0-1 1,0 0-1,0 0 1,0 1-1,0-1 1,1 0-1,-1 0 1,0 0-1,2-1 0,-2 1-206,0-1-1,0 1 1,0-1-1,0 1 1,0-1-1,0 0 0,0 1 1,0-1-1,0 0 1,0 0-1,0 0 1,-1 0-1,1 0 0,0 0 1,0 0-1,-1 0 1,1 0-1,-1 0 1,1 0-1,-1 0 0,0-1 1,1 1-1,-1 0 1,0 0-1,0-2 1,4-34-8564,-4 6-1281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15503,'0'0'8199,"28"45"-8903,-5-34-2147,3 0-3427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17457,'-7'2'3251,"-10"3"-1724,1 1 1,0 0-1,-23 13 1,35-17-1389,-1 1-1,1-1 1,0 1-1,0 0 1,0 0 0,1 0-1,-1 1 1,1-1 0,-1 1-1,1 0 1,1 0-1,-1 0 1,0 0 0,1 0-1,0 1 1,0-1 0,0 1-1,-2 8 1,4-11-139,0-1 0,1 0 0,-1 0 1,0 0-1,1 0 0,-1 1 0,1-1 0,-1 0 0,1 0 1,0 0-1,-1 0 0,1 0 0,0 0 0,0 0 0,0 0 1,0-1-1,0 1 0,0 0 0,0 0 0,0-1 0,0 1 1,0-1-1,0 1 0,0-1 0,0 1 0,0-1 0,1 0 1,-1 1-1,0-1 0,0 0 0,0 0 0,1 0 0,-1 0 1,0 0-1,0 0 0,3-1 0,46-3 15,-44 1-15,0 1 0,-1-1 0,1 0 0,-1 0 0,0-1 0,0 1 0,0-1 0,0-1 0,-1 1 0,0 0 0,0-1 0,0 0 0,0 0 0,-1 0 0,1-1 0,-1 1 0,-1-1 0,1 0 0,-1 1 0,0-1 0,0 0 0,-1 0 0,0-1 0,1-10 0,-14 41-411,8-14 397,1 1 0,0-1-1,0 1 1,1 0 0,0 21 0,2-30 12,-1 0 1,1 0-1,0 0 1,1 1-1,-1-1 1,0 0-1,1 0 1,-1 0 0,1 0-1,-1 0 1,1 0-1,0 0 1,0 0-1,0 0 1,0 0 0,0 0-1,1 0 1,-1-1-1,1 1 1,-1-1-1,1 1 1,-1-1-1,1 1 1,0-1 0,0 0-1,-1 0 1,1 0-1,0 0 1,0 0-1,0 0 1,0 0 0,1-1-1,-1 1 1,0-1-1,0 1 1,3-1-1,1 0-252,0 0-1,0 0 0,0 0 1,-1-1-1,1 0 0,0 0 1,0-1-1,-1 0 1,1 0-1,-1 0 0,1 0 1,-1-1-1,0 0 0,9-6 1,-7 3-800,-1 0 1,1 0-1,-1-1 1,-1 0-1,1 0 1,-1 0-1,0-1 0,-1 0 1,5-10-1,5-22-4578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17328,'0'0'5526,"-1"9"-3871,-2 16-503,1 0 0,1 1 0,4 45 0,0-42-936,2-1 0,1-1-1,15 43 1,1-12-171,-9-28-17,-2 0 0,7 35-1,-21-92 474,3 18-479,-1-1 1,-1 0-1,0 1 1,0-1-1,-6-13 1,-31-50-80,37 70 35,0 0-1,0 0 0,-1 0 1,1 0-1,-1 0 1,1 0-1,-1 0 0,0 1 1,0-1-1,0 1 1,0 0-1,-1 0 1,1 0-1,0 1 0,-1-1 1,0 1-1,1 0 1,-8-2-1,11 3 19,0 0-1,-1 0 1,1 0 0,0 0 0,0 0 0,0 0-1,0 0 1,-1 0 0,1 0 0,0 0-1,0 0 1,0 0 0,0 0 0,-1 0-1,1 0 1,0 0 0,0 0 0,0 0-1,0 0 1,0 0 0,-1 0 0,1 0-1,0 0 1,0 0 0,0 1 0,0-1 0,0 0-1,0 0 1,-1 0 0,1 0 0,0 0-1,0 0 1,0 1 0,0-1 0,0 0-1,0 0 1,0 0 0,0 0 0,0 1-1,0-1 1,0 0 0,0 0 0,0 0-1,0 0 1,0 0 0,0 1 0,0-1 0,0 0-1,0 0 1,0 1 0,7 9-94,12 7 22,-9-11 77,1-1 0,-1 0-1,1-1 1,0-1 0,0 1-1,0-2 1,1 1 0,-1-2-1,0 1 1,1-2 0,0 1 0,-1-2-1,1 1 1,14-4 0,-18 3 8,0 0 0,0-1 0,0 0 0,0-1 0,0 1 1,0-1-1,-1-1 0,1 0 0,-1 0 0,0 0 0,0-1 1,-1 0-1,1 0 0,-1-1 0,0 1 0,-1-1 0,1-1 1,-1 1-1,0-1 0,6-12 0,-10 18-1,0-1 0,0 0 1,-1 0-1,1 0 0,0 0 0,-1 0 0,1 0 0,-1 0 0,0 0 0,0 0 1,0 0-1,0 0 0,0 0 0,0 0 0,-1-4 0,1 5-5,-1 1 0,1-1 0,-1 0 0,1 1 0,-1-1 0,1 0 0,-1 1 0,0-1 0,1 1-1,-1-1 1,1 1 0,-1-1 0,0 1 0,0 0 0,1-1 0,-1 1 0,0 0 0,0 0 0,1-1 0,-1 1 0,0 0-1,0 0 1,0 0 0,1 0 0,-1 0 0,-1 0 0,-2 1-1,0-1-1,0 1 1,1 0 0,-1 0-1,1 1 1,-1-1-1,1 1 1,-1-1 0,1 1-1,0 0 1,0 1 0,0-1-1,0 0 1,0 1-1,-2 3 1,-2 2 30,2 0 0,-1 1-1,1 0 1,1 0 0,-1 0 0,2 0-1,-1 1 1,1 0 0,-3 16 0,6-23-28,-1 0 0,0 0 1,1 0-1,0 0 0,0 0 0,0 0 1,0 0-1,0 0 0,0 0 0,1-1 1,-1 1-1,1 0 0,0 0 0,0 0 1,0 0-1,1-1 0,-1 1 0,0 0 1,1-1-1,0 0 0,-1 1 0,1-1 1,0 0-1,0 0 0,1 0 0,-1 0 1,0 0-1,1 0 0,-1-1 0,1 1 1,-1-1-1,1 1 0,0-1 0,0 0 1,-1 0-1,5 0 0,3 1-487,-1 0-1,1-2 1,0 1-1,-1-1 1,1 0 0,0-1-1,-1 0 1,1 0-1,0-1 1,-1-1-1,10-3 1,-8 1-1232,0 0 1,0 0 0,0-1-1,-1-1 1,0 0 0,-1 0-1,1-1 1,12-14-1,2-5-4312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108 315 3683,'0'0'20030,"-10"-4"-18129,7 3-1802,1 0-6,-1 0 0,1 0 0,0 0 0,0 0 1,-1 0-1,1 0 0,0 1 0,-1-1 0,1 1 0,-1 0 0,1 0 1,0 0-1,-1 0 0,1 0 0,-1 0 0,1 0 0,0 1 0,-1 0 0,1-1 1,-1 1-1,1 0 0,0 0 0,0 0 0,0 0 0,0 0 0,0 1 1,0-1-1,0 1 0,0-1 0,0 1 0,0 0 0,1 0 0,-1 0 0,1 0 1,0 0-1,-1 0 0,1 0 0,-1 3 0,0-2 3,0 0 0,1 0 0,-1 1 0,1-1 0,0 1 0,0-1 0,0 0 0,1 1 0,-1 0 1,1-1-1,0 1 0,0-1 0,0 1 0,0-1 0,1 1 0,1 5 0,-1-6-89,0-1 0,1 0 0,-1 0 1,1-1-1,-1 1 0,1 0 0,0 0 1,0-1-1,0 1 0,0-1 0,0 0 0,0 1 1,0-1-1,0 0 0,1 0 0,-1 0 1,0-1-1,1 1 0,-1 0 0,0-1 0,1 0 1,-1 1-1,1-1 0,-1 0 0,3-1 0,2 1 6,0 0 0,0 0 0,0-1-1,0 0 1,0 0 0,-1-1-1,1 0 1,0 0 0,-1 0-1,1-1 1,-1 0 0,0-1-1,0 1 1,7-7 0,-3 2-6,-1 0 0,0-1 0,0-1 1,-1 0-1,0 0 0,-1 0 0,9-17 1,-3 1-17,-2-1 0,0-1 0,-2 0 1,0 0-1,-2-1 0,3-33 0,-9 57-1,1-47-108,-1 52 114,-1-1-1,0 0 1,0 1 0,0-1 0,0 0 0,0 1 0,0-1-1,0 0 1,0 1 0,-1-1 0,1 0 0,0 1-1,0-1 1,0 1 0,-1-1 0,1 0 0,0 1 0,-1-1-1,1 1 1,-1-1 0,1 1 0,0-1 0,-1 1-1,1-1 1,-1 1 0,0-1 0,1 1 0,-1 0 0,1-1-1,-1 1 1,1 0 0,-1-1 0,0 1 0,1 0-1,-1 0 1,0 0 0,1 0 0,-1 0 0,0-1-1,1 1 1,-1 0 0,0 0 0,1 1 0,-1-1 0,0 0-1,1 0 1,-1 0 0,0 0 0,1 1 0,-1-1-1,1 0 1,-1 0 0,0 1 0,1-1 0,-1 0 0,1 1-1,-1-1 1,1 1 0,-1-1 0,1 1 0,-1-1-1,1 1 1,0-1 0,-1 2 0,-4 3 16,1 0 0,0 0 0,0 1 1,1 0-1,0-1 0,0 1 0,0 0 0,0 1 1,1-1-1,0 0 0,1 1 0,-1-1 0,0 10 0,0-2 68,1 0-1,0 0 0,1 0 0,0 0 1,4 24-1,-1-29-18,0 0-1,1 0 1,0-1 0,0 1 0,1-1-1,0 0 1,1 0 0,-1-1-1,1 1 1,1-1 0,0 0 0,0-1-1,0 0 1,0 0 0,11 5 0,-9-5-465,0 0 1,1-1 0,0-1 0,0 0 0,19 5 0,-22-7-673,0-1 1,0 0-1,0 0 0,0-1 1,0 1-1,0-2 0,0 1 1,0-1-1,9-2 0,13-10-13001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3 993,'0'0'24375,"38"25"-24984,-32-28-1537,-6-7-2242,0-5-8104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11435,'0'0'15278,"7"12"-14386,-3-6-796,0 0-18,1 1 0,-1 0 0,0 0 0,-1 1-1,0-1 1,0 1 0,-1-1 0,0 1 0,0 0-1,-1 0 1,1 9 0,-2 38 87,-1-34-122,1 0 0,1-1-1,5 30 1,-6-49-27,-1-1-1,1 1 1,0 0-1,0-1 1,0 1-1,0-1 1,0 1-1,0-1 0,0 1 1,1 0-1,-1-1 1,0 1-1,0-1 1,0 1-1,1-1 1,-1 1-1,0-1 0,0 1 1,1-1-1,-1 1 1,0-1-1,1 0 1,-1 1-1,1-1 1,-1 1-1,0-1 0,1 0 1,-1 1-1,1-1 1,-1 0-1,1 0 1,-1 1-1,1-1 1,-1 0-1,1 0 0,0 0 1,-1 0-1,1 0 1,-1 1-1,1-1 1,-1 0-1,1 0 1,0-1-1,-1 1 0,1 0 1,-1 0-1,1 0 1,-1 0-1,1 0 1,-1-1-1,1 1 1,-1 0-1,1 0 0,-1-1 1,1 1-1,-1 0 1,1-1-1,-1 1 1,1 0-1,-1-1 1,3-2 79,0 0 1,-1 0 0,0 0 0,0 0 0,0 0-1,0 0 1,0-1 0,1-2 0,2-13-10,-1-1 0,0 1 0,-2-1 0,0 1 0,-1-1 0,-1 0 0,-1 0 0,-7-38 0,10 63-113,-1-1-1,1 1 1,1 0 0,-1-1 0,1 1-1,0-1 1,0 0 0,0 0 0,0 0-1,1 0 1,0-1 0,0 0 0,0 1 0,0-1-1,0-1 1,7 5 0,-1-2 20,1 0 1,-1-1-1,1 0 1,0-1-1,0 0 1,0 0-1,23 1 0,-24-3 32,1-1 0,0 0 0,-1-1 0,1 0 0,-1-1 0,1 0 0,-1 0-1,19-8 1,-23 8-3,-1-1-1,0 0 1,0 0 0,0 0-1,0 0 1,0-1-1,0 0 1,-1 0-1,0 0 1,0 0-1,0-1 1,-1 0-1,1 0 1,-1 0 0,0 0-1,3-8 1,-4 9-9,-1 0 0,0 0 0,0 0 1,0 0-1,0-1 0,-1 1 0,0 0 1,0-1-1,0 1 0,0 0 0,-1-1 1,1 1-1,-3-7 0,3 10-15,-1-1-1,0 1 0,1-1 1,-1 1-1,0 0 1,0-1-1,0 1 1,0 0-1,0 0 0,0-1 1,-1 1-1,1 0 1,0 0-1,0 0 1,-1 0-1,1 1 0,-1-1 1,1 0-1,-1 1 1,1-1-1,-1 0 1,1 1-1,-1 0 1,1-1-1,-1 1 0,0 0 1,1 0-1,-1 0 1,0 0-1,1 0 1,-1 0-1,1 1 0,-1-1 1,0 0-1,1 1 1,-1 0-1,1-1 1,-2 2-1,-3 1-10,0 0-1,1 0 1,-1 1-1,1-1 1,0 1-1,0 1 1,1-1-1,-1 1 1,1 0-1,0 0 1,0 0-1,-3 7 1,-1-1 4,1 1 0,1 1 1,0-1-1,-7 24 0,13-34 7,-1 0 1,0 0-1,1 0 0,-1 0 0,1 0 1,-1 0-1,1 0 0,0 0 0,0 1 0,0-1 1,0 0-1,0 0 0,1 0 0,-1 0 1,1 1-1,-1-1 0,1 0 0,0 0 1,-1 0-1,1 0 0,0 0 0,1-1 0,-1 1 1,0 0-1,0 0 0,1-1 0,2 4 1,2-2-14,0 0 0,-1-1 1,1 0-1,0 0 0,0 0 1,0 0-1,0-1 0,12 1 1,21 3-1799,45-1 1,-66-5-1722,0 0 0,28-5 0,4-9-11980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150 220 4869,'8'-4'1350,"-1"-1"0,0 0 0,0-1 0,0 1 0,-1-1 0,11-12 0,-14 15-779,-1-1 1,1 1-1,-1 0 1,0-1-1,0 1 0,0-1 1,-1 0-1,1 0 1,-1 1-1,0-1 1,0 0-1,0 0 1,-1 0-1,1 0 1,-1 0-1,0-7 0,-1 10-479,1 0 0,0 0 0,-1 0 0,1 0 0,0 1 0,-1-1 0,1 0 0,-1 0-1,1 1 1,-1-1 0,0 0 0,1 1 0,-1-1 0,0 0 0,1 1 0,-1-1 0,0 1 0,0 0-1,1-1 1,-1 1 0,0-1 0,0 1 0,0 0 0,-1-1 0,-31-3 834,-30 13-648,53-5-281,1 1-1,0-1 1,-1 2-1,2-1 1,-1 1 0,1 1-1,-11 9 1,16-13-2,0 0 1,0 0-1,0 0 1,0 1-1,0-1 1,1 0-1,-1 1 1,1 0-1,0 0 1,0 0-1,0 0 1,1 0-1,-1 0 1,1 0-1,0 0 1,0 1-1,1-1 1,-1 0-1,1 9 1,1-13 2,-1 1 0,1 0 0,-1-1 0,1 1 0,-1-1 0,1 1 0,0-1 0,-1 1 0,1-1 1,0 0-1,-1 1 0,1-1 0,0 0 0,0 1 0,-1-1 0,1 0 0,0 0 0,0 0 0,-1 0 0,1 1 0,0-1 0,0 0 0,0 0 0,-1-1 0,3 1 1,22-3 104,-11-3-75,-1-1 0,0 0 0,0-1 0,-1-1 0,0 0 0,-1 0 1,1-1-1,-2-1 0,0 0 0,0 0 0,8-13 0,-20 75-317,2-50 289,-12 43-8,2 0 0,3 0 0,-5 82 0,12-118 17,-1 1 0,0-1 0,-1 0-1,0 1 1,0-1 0,-1 0 0,0 0-1,-7 14 1,7-17-2,1 0 0,-1 0 0,-1 0 0,1-1 0,-1 1 0,1-1 0,-1 0 0,-1 0 0,1 0 0,0-1 0,-1 0 0,0 1 0,-10 4-1,15-8-2,-1 0 0,0 0 0,1 0-1,-1 1 1,0-1 0,1 0-1,-1 0 1,0 0 0,0 0-1,1 0 1,-1 0 0,0 0-1,1 0 1,-1-1 0,0 1 0,1 0-1,-1 0 1,0-1 0,1 1-1,-1 0 1,0-1 0,1 1-1,-1 0 1,1-1 0,-1 1-1,0-1 1,1 1 0,-1-1-1,1 1 1,0-1 0,-1 1 0,1-1-1,-1 0 1,1 1 0,0-1-1,0 0 1,-1 1 0,1-1-1,0 0 1,0 1 0,0-1-1,0 0 1,-1 0 0,1 1 0,0-1-1,0 0 1,1 1 0,-1-1-1,0 0 1,0 0 0,0 1-1,0-1 1,1-1 0,8-43 15,-2 27-59,2 1-1,0 0 0,1 0 1,0 1-1,1 1 1,1-1-1,1 2 0,15-15 1,4-1 39,1 2 0,55-36 0,-24 27 33,-60 35-41,0 1 1,0-1-1,0 1 0,0-1 1,0 1-1,1 1 1,-1-1-1,0 0 1,1 1-1,-1 0 1,0 0-1,1 0 1,-1 1-1,7 1 1,-10-1 4,0-1 0,0 1 1,-1 0-1,1 0 0,0 0 0,-1-1 1,1 1-1,-1 0 0,1 0 0,-1 0 1,1 0-1,-1 0 0,0 0 0,1 0 1,-1 0-1,0 0 0,0 0 0,0 0 1,0 0-1,0 0 0,0 0 0,0 0 1,0 0-1,0 0 0,0 0 0,0 0 1,-1 0-1,1 0 0,-1 1 0,-11 30 21,-43 46 917,54-77-768,8-6-85,-1-1 1,0 0-1,-1 1 1,0-2-1,0 1 1,0-1 0,-1 1-1,1-1 1,-2 0-1,1-1 1,-1 1 0,3-11-1,-2 9-20,2-11-38,-1 1 1,-1-1-1,-1 0 1,2-31-1,-5 53-28,0 1 0,0-1 0,0 0 0,1 1 0,-1-1 0,1 0 0,0 1 0,-1-1 0,1 0 0,0 0 0,0 0 0,1 0 0,-1 0 0,0 0 0,1 0 1,-1 0-1,1 0 0,0 0 0,-1-1 0,1 1 0,0-1 0,0 0 0,3 2 0,0 0 9,1 0 0,0-1 1,0 0-1,0 0 0,0-1 1,0 0-1,1 0 0,-1 0 1,8-1-1,-4 1 9,0-1 0,0-1-1,0 0 1,0 0 0,0-1 0,-1-1 0,1 1 0,-1-1-1,1-1 1,-1 0 0,0 0 0,10-7 0,-13 5 6,0 1-1,-1-1 1,0 0 0,0 0-1,6-12 1,-10 16-9,1 0 1,-1-1-1,0 1 1,0 0-1,0-1 0,0 1 1,0-1-1,0 0 1,-1 1-1,1-1 0,-1 1 1,0-1-1,0 0 1,0 1-1,0-1 0,0 0 1,-1 1-1,1-1 1,-2-5-1,1 8-11,0-1 1,0 0-1,1 0 0,-1 1 1,0-1-1,0 0 0,0 1 1,0-1-1,0 1 0,0-1 1,0 1-1,0 0 0,0-1 0,0 1 1,-1 0-1,1 0 0,0 0 1,0 0-1,0 0 0,0 0 1,0 0-1,0 0 0,0 0 1,-1 1-1,1-1 0,0 0 1,-1 1-1,-29 13-103,19-3 80,1 0 0,0 1 0,1 0-1,-9 15 1,16-23 17,0 1 0,0-1 0,1 1 0,0-1 0,0 1 0,0 0 0,0 0 0,1 0 0,0 0 0,0 0 0,0 0 0,1 0 0,-1 1 0,1-1 0,1 0 0,0 9 0,0-12-118,0 1 0,1-1 0,-1 0 0,0 0 0,1 0 0,0 0 0,-1 0 0,1 0 0,0 0 0,0 0 0,0-1 0,0 1 1,0-1-1,0 1 0,1-1 0,-1 0 0,0 0 0,1 0 0,-1 0 0,1 0 0,-1-1 0,6 1 0,60 5-8660,-30-6 665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 16143,'0'0'3331,"-13"-1"-1120,1 0-1760,-1 0 1,1 1-1,0 1 1,0 0 0,0 0-1,0 1 1,0 1 0,0 0-1,-18 8 1,29-11-427,-67 37 1053,62-34-1044,0 1-1,0 0 0,1 0 1,-1 1-1,1-1 1,0 1-1,1 0 0,-8 11 1,11-15-44,1-1 0,0 1 0,0-1 0,0 1 0,0-1 1,0 1-1,0-1 0,0 1 0,0-1 0,0 1 0,0-1 0,0 1 0,0-1 1,0 1-1,1-1 0,-1 1 0,0-1 0,0 1 0,0-1 0,1 1 0,-1-1 1,0 0-1,1 1 0,-1-1 0,0 1 0,1-1 0,-1 0 0,0 1 1,1-1-1,-1 0 0,1 1 0,-1-1 0,1 0 0,-1 0 0,0 0 0,1 1 1,-1-1-1,1 0 0,-1 0 0,1 0 0,-1 0 0,1 0 0,0 0 0,-1 0 1,1 0-1,-1 0 0,1 0 0,-1 0 0,1 0 0,0-1 0,40 2 81,-30-2-156,93-2-749,58 1-339,-162 2 1177,1 0 1,-1 0 0,1 0 0,-1 0-1,1 0 1,-1 0 0,1 0 0,-1 0 0,1 0-1,-1 0 1,1 0 0,-1 1 0,1-1-1,-1 0 1,0 0 0,1 0 0,-1 1-1,1-1 1,-1 0 0,0 1 0,1-1-1,-1 0 1,0 1 0,1-1 0,-1 0-1,0 1 1,1-1 0,-1 1 0,0-1-1,0 0 1,0 1 0,1-1 0,-1 1-1,0-1 1,0 1 0,-7 18 622,-24 14 769,17-23-914,-1 0 0,1 0 0,-2-1 1,1-1-1,-30 11 0,35-16-626,-1 0 0,1-1 0,-1 0 0,1 0-1,-1-1 1,-15-1 0,26 0 42,-1 0 0,1 0-1,0 0 1,-1 0 0,1 0-1,-1 0 1,1 0 0,0-1-1,-1 1 1,1 0 0,0 0-1,-1 0 1,1-1 0,0 1-1,-1 0 1,1-1 0,0 1-1,-1 0 1,1-1 0,0 1-1,0 0 1,-1-1 0,1 1-1,0 0 1,0-1 0,0 1-1,0-1 1,0 1 0,-1 0-1,1-1 1,0 1 0,0-1-1,0 1 1,0 0 0,0-1-1,0 1 1,0-1 0,0 1-1,1 0 1,-1-1 0,0 1 0,0-1-1,0 1 1,0 0 0,0-1-1,1 1 1,-1-1 0,0 1-1,0 0 1,1-1 0,-1 1-1,15-21-4612,10 4-47,5-1-726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14478,'0'0'12326,"-14"-2"-11894,7 1-397,1-1-21,0 1-1,0 0 1,0 0 0,-1 0-1,1 1 1,0 0 0,-1 1 0,1-1-1,0 1 1,0 0 0,0 1-1,0-1 1,0 1 0,-7 4 0,-5 2 18,1 2 0,0 0 0,1 1 0,-29 25 0,44-36-37,1 1 1,-1-1-1,1 0 1,0 1-1,-1-1 1,1 1-1,-1-1 1,1 1-1,0-1 1,-1 1 0,1-1-1,0 1 1,-1-1-1,1 1 1,0-1-1,0 1 1,0-1-1,0 1 1,-1-1-1,1 1 1,0 0-1,0-1 1,0 1-1,0-1 1,0 1-1,0-1 1,0 1-1,1 0 1,-1-1-1,0 1 1,0 0-1,19 6-176,36-7-198,-47 0 298,105-12-897,-77 6 466,0 3 0,40 0 0,-76 3 520,1 0 1,-1 0-1,1 0 1,-1 0 0,0 0-1,1 0 1,-1 0-1,1 0 1,-1 1 0,0-1-1,1 0 1,-1 0-1,0 0 1,1 1 0,-1-1-1,0 0 1,0 0-1,1 1 1,-1-1 0,0 0-1,1 1 1,-1-1-1,0 0 1,0 1 0,0-1-1,0 0 1,1 1-1,-1-1 1,0 1 0,0-1-1,0 0 1,0 1-1,0-1 1,0 1 0,0-1-1,0 0 1,0 1-1,0-1 1,0 1 0,0-1-1,0 0 1,0 1-1,0-1 1,-1 0 0,1 1-1,0-1 1,0 1-1,0-1 1,0 0 0,-1 1-1,1-1 1,0 0-1,-1 0 1,1 1 0,0-1-1,0 0 1,-1 1-1,-16 19 940,2-10-365,-2 0 0,0-1 0,0 0 0,0-2 0,-1 0 0,-35 9 0,33-11-1193,-1-2-1,1 0 1,-29 0-1,55-11-9088,8-1 4974,7 0-3245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11723,'0'0'13261,"10"69"-11628,-1-35-736,-2-1-352,0 1-193,4-3-224,3-6-96,-5-4-128,1-6-673,-1-6-512,-7-9-673,-2-3-961,0-18-1889,0-6-3492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17232,'0'0'8296,"32"34"-9065,-16-21-1152,1-2-1154,1-1-2178,0-2-1057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 1217,'0'0'21663,"-10"-2"-20317,4 2-1160,0-1 1,0 1 0,0 0 0,0 0 0,0 0 0,0 1-1,1 0 1,-1 0 0,0 1 0,0-1 0,1 1 0,-1 0 0,1 1-1,-1 0 1,1-1 0,0 2 0,0-1 0,0 1 0,1-1-1,-1 1 1,1 0 0,-7 9 0,6-8-59,0-1 1,1 1-1,0 1 1,0-1-1,0 1 1,0-1-1,1 1 1,0 0-1,0 0 1,1 0-1,-1 1 0,1-1 1,1 1-1,-1-1 1,0 10-1,2-16-122,1 1-1,-1 0 0,0 0 1,0 0-1,0 0 0,1 0 1,-1 0-1,0 0 0,1-1 1,-1 1-1,1 0 0,-1 0 1,1 0-1,-1-1 0,1 1 1,-1 0-1,1-1 1,0 1-1,0 0 0,-1-1 1,1 1-1,0-1 0,0 1 1,-1-1-1,2 1 0,31 6 92,34-11-12,-53 0-144,1 0 1,-1-1 0,0-1 0,0-1 0,0 0 0,19-13-1,14-8 120,-46 27-46,0 1 0,-1-1 0,1 1 0,0-1 0,0 1 0,-1-1 1,1 1-1,0-1 0,0 1 0,0 0 0,0 0 0,0-1 0,0 1 1,0 0-1,0 0 0,-1 0 0,1 0 0,0 0 0,0 0 0,0 0 1,0 0-1,0 0 0,0 1 0,0-1 0,0 0 0,0 1 0,0-1 1,3 22 440,-4-21-434,0 0-1,0 1 1,-1-1-1,1 1 1,0-1-1,0 0 1,0 1 0,0-1-1,1 0 1,-1 1-1,0-1 1,1 1-1,-1-1 1,1 0-1,-1 0 1,1 1-1,-1-1 1,1 0-1,0 0 1,0 0-1,0 1 1,-1-1-1,1 0 1,0 0-1,0 0 1,1-1-1,-1 1 1,0 0-1,0 0 1,0-1-1,0 1 1,1 0-1,-1-1 1,2 1-1,4 0 22,1-1-1,0 1 1,-1-2 0,1 1-1,-1-1 1,1 0-1,-1 0 1,1-1 0,9-4-1,64-32-176,-68 30 61,1 1 0,0 0 0,1 1 0,-1 1 0,1 0 0,29-5 0,-44 10 73,1 0 0,0 0 0,0 0 0,-1 0 0,1 0 0,0 0-1,0 1 1,-1-1 0,1 0 0,0 0 0,-1 1 0,1-1 0,-1 1 0,1-1 0,0 0 0,-1 1-1,1-1 1,-1 1 0,1-1 0,-1 1 0,1 0 0,-1-1 0,1 1 0,-1-1 0,0 1-1,1 0 1,-1 0 0,0-1 0,0 1 0,1 0 0,-1-1 0,0 1 0,0 0 0,0 0-1,0-1 1,0 2 0,0 41 307,0-38-299,-1-1 0,1 1 0,0 0 1,0 0-1,1 0 0,-1-1 0,2 7 1,12-1-1616,-2-9-3011,-1-3-2242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5862,'0'-2'480,"0"0"0,1 1 1,-1-1-1,0 0 0,1 1 1,-1-1-1,1 1 1,0-1-1,-1 1 0,1-1 1,0 1-1,0 0 0,0-1 1,0 1-1,0 0 0,2-2 1,30-19 3322,45-5-833,-67 24-2017,-8 2-798,11-4 606,0 1-1,0 0 1,0 1 0,0 1-1,0 0 1,1 1 0,16 1-1,-31 0-730,1 0 0,-1 0-1,1 0 1,-1 0-1,1 0 1,-1 0-1,1 1 1,-1-1-1,1 0 1,-1 0-1,1 1 1,-1-1-1,1 0 1,-1 0-1,0 1 1,1-1-1,-1 0 1,0 1 0,1-1-1,-1 1 1,0-1-1,1 0 1,-1 1-1,0-1 1,0 1-1,1-1 1,-1 1-1,0-1 1,0 1-1,0-1 1,0 1-1,0 0 1,-4 21 487,-19 16-33,3-17-408,-1-2 0,-1 0 0,0-1-1,-2-1 1,-30 17 0,-16 12 24,68-45-91,0 0-1,1 0 1,0 0 0,-1 0-1,1 0 1,-1 1 0,1-1 0,0 0-1,0 1 1,0-1 0,0 1 0,0-1-1,0 1 1,-1 2 0,2-3-4,0 0 1,0-1 0,0 1 0,0 0-1,0-1 1,1 1 0,-1-1-1,0 1 1,0-1 0,0 1-1,1 0 1,-1-1 0,0 1-1,1-1 1,-1 1 0,0-1 0,1 1-1,-1-1 1,1 0 0,-1 1-1,1-1 1,-1 1 0,1-1-1,-1 0 1,1 1 0,-1-1 0,2 0-1,7 3 62,-1 0 0,1-1 1,0 0-1,15 1 0,-6 0 44,5 1-61,-1-1 0,1-1 0,-1-1 0,1-1 0,-1 0 0,1-2 0,27-6 0,-42 7-688,1 0-1585,-3-1-4947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12748,'0'0'8552,"10"0"-7532,-5 0-965,0 0 0,1 1 0,-1 0 1,0 0-1,0 0 0,0 0 0,0 1 1,0 0-1,0 0 0,0 0 0,-1 1 1,1 0-1,-1 0 0,1 0 0,-1 0 1,0 1-1,0-1 0,-1 1 0,1 0 0,-1 0 1,0 0-1,0 1 0,0-1 0,-1 1 1,5 9-1,-2-2-1,-1-1 0,1 1 0,-2 0 1,0 0-1,0 1 0,-1-1 0,-1 1 0,0-1 1,0 1-1,-1 0 0,-1-1 0,0 1 0,-1-1 0,-1 1 1,1-1-1,-2 0 0,-5 14 0,2-11-171,0 1 1,0-2-1,-2 1 0,1-1 0,-16 17 0,13-18-758,0-1 0,-1 0 0,-1-1 0,0 0 0,-18 11 0,-4-3-5349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94 1217,'0'0'7501,"8"-10"-4544,-4 5-2308,32-38 1532,-34 41-1570,0-1 1,-1 0-1,1 1 1,-1-1-1,0 0 1,0 0-1,0 0 0,0 0 1,0 0-1,0-4 668,-16 39-62,-3 4-674,-116 257 2134,121-255-2478,1 0 0,2 1 0,2 0 0,1 0 0,2 1 0,0 44 0,5-66-156,1-1 1,0 1 0,1 0 0,1 0 0,1 0 0,0-1-1,8 21 1,-7-28-38,0 0-1,1 0 1,0 0-1,1 0 1,0-1-1,0 0 0,1-1 1,0 1-1,0-2 1,1 1-1,0-1 1,13 8-1,-8-6-185,1-1-1,0 0 0,0-2 1,0 1-1,18 3 0,-24-7-906,1-1-1,-1-1 1,1 0 0,-1 0-1,1-1 1,10-1-1,4-3-6258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13293,'0'0'6817,"-1"11"-6139,-15 157 708,-12 236-664,28-354-205,0-39 777,0-34-142,4-19-1067,2 0 1,1 0-1,2 1 0,2 0 0,24-59 1,-20 56-96,-7 19-24,1 0 1,0 1-1,2 0 1,1 1-1,0 0 1,25-32-1,-35 52 11,1 1-1,0-1 1,-1 1-1,1-1 1,0 1-1,0 0 1,0 0 0,0 1-1,1-1 1,-1 1-1,0-1 1,1 1-1,-1 0 1,1 0-1,-1 1 1,1-1 0,-1 1-1,1 0 1,0 0-1,-1 0 1,1 0-1,0 0 1,-1 1-1,1 0 1,-1-1 0,1 1-1,-1 1 1,0-1-1,1 0 1,-1 1-1,0 0 1,0 0-1,0 0 1,0 0 0,4 4-1,-4-4 1,-1 0 1,0 1-1,0-1 0,0 0 0,0 1 0,0 0 1,0-1-1,-1 1 0,1 0 0,-1 0 1,0 0-1,1 0 0,-2 0 0,1 0 1,0 0-1,-1 0 0,1 1 0,-1-1 0,0 0 1,0 0-1,0 0 0,0 1 0,-1-1 1,1 0-1,-1 0 0,0 0 0,0 0 0,0 0 1,0 0-1,-1 0 0,1 0 0,-1 0 1,0-1-1,1 1 0,-1-1 0,0 1 0,-1-1 1,1 1-1,0-1 0,-4 2 0,-8 7 194,0 0 0,-1-1 0,-1-1 0,0-1 0,0 0-1,0-1 1,-1 0 0,0-1 0,-1-1 0,1-1-1,-1-1 1,0 0 0,-36 0 0,52-3-160,0 0 0,0 0-1,0 0 1,0 0 0,0-1 0,0 1 0,0-1 0,0 1-1,0-1 1,0 0 0,1 0 0,-1 0 0,-3-2 0,4 3-65,1-1 0,-1 1-1,1-1 1,-1 0 0,1 0 0,-1 1 0,1-1 0,-1 0 0,1 0 0,-1 0 0,1 1 0,0-1 0,0 0 0,-1 0 0,1 0 0,0 0 0,0 0 0,0 0 0,0 1-1,0-1 1,0-2 0,1 1-147,0-1-1,0 1 0,0-1 1,0 1-1,0 0 0,0 0 0,1-1 1,-1 1-1,1 0 0,-1 0 1,1 0-1,0 1 0,0-1 1,0 0-1,0 1 0,0-1 1,0 1-1,1 0 0,1-2 1,76-24-7156,-33 13 2110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20 321 3716,'0'0'5653,"-3"7"-4041,1-1-1076,-9 30 1708,7-6 5962,19-39-5520,9-15-2102,0-1 1,-2-2-1,-1 0 1,19-34-1,-25 39-442,-1 1-64,3-3 98,-1 0-1,-1-1 1,-1-1 0,-1 0-1,11-32 1,-26 71-198,1 0 1,0 1 0,2 26 0,0 7 47,-5-2-55,2-22-107,1 1 1,0 0-1,5 38 1,7-32-2955,-2-8-4903,-7-13 498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12107,'0'0'6086,"-2"-8"-3716,2 6-2254,-1 0-1,1 0 0,-1 0 0,1 0 0,0 0 0,-1 0 0,1 0 0,0 0 0,1-1 0,-1 1 0,0 0 0,1 0 1,-1 0-1,1 0 0,-1 0 0,1 0 0,0 0 0,0 0 0,0 0 0,0 1 0,2-4 0,1 1 125,0 1 0,1 0 1,-1 0-1,0 0 0,1 0 0,0 1 0,-1-1 0,1 1 0,10-2 0,-8 1-65,1 0 0,-1 1-1,1 1 1,-1-1 0,1 1 0,0 0-1,0 1 1,0 0 0,-1 0 0,12 2-1,-17-1-149,0-1-1,0 1 0,0 0 0,0 0 0,-1-1 0,1 1 0,0 1 0,0-1 0,-1 0 1,1 0-1,0 1 0,-1-1 0,0 1 0,1-1 0,-1 1 0,0-1 0,2 3 0,-2-1-3,0 1 0,0-1 0,0 0 0,0 1 0,0-1-1,-1 1 1,1-1 0,-1 1 0,0-1 0,0 1 0,-1-1-1,1 1 1,-1 3 0,-1 0 1,0 0 0,1-1 0,-2 1 0,1-1 0,-1 0 0,0 0-1,0 0 1,-1 0 0,0-1 0,0 1 0,0-1 0,-1 0 0,1 0 0,-11 7 0,-4 2 128,0 0-1,-41 19 1,20-12 695,102-17-92,-21-5-1168,1-2 1,67-14 0,14-17-6468,-75 16 214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14029,'0'0'4399,"12"9"-2546,21 17-727,-2 1 1,0 1 0,41 52-1,-61-66-1032,0 0-1,-1 1 0,-1 0 1,-1 1-1,0 0 0,-1 0 1,-1 1-1,0 0 0,-1 0 1,-1 0-1,4 36 0,-8-12 371,-1 0 0,-1 1 0,-3-1 0,-1 0 0,-22 74 0,2-37-326,-70 146-1,85-201-2196,-2-1 0,-24 33 1,8-22-5261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7143,'0'0'10143,"5"1"-8793,9 2-831,-1-1 0,0 0 0,1-1 0,-1-1 0,1 0 0,15-2 0,89-17 657,-53 8-646,168-26 111,230-34-124,-455 70-715,16-1 1457,-24 2-1301,1 0 1,-1 1-1,1-1 1,0 0-1,-1 0 1,1 0 0,-1 0-1,1 1 1,-1-1-1,1 0 1,-1 1-1,0-1 1,1 0 0,-1 1-1,1-1 1,-1 0-1,0 1 1,1-1-1,-1 1 1,0-1 0,1 1-1,-1-1 1,0 1-1,0-1 1,1 1-1,-1-1 1,0 1-1,0-1 1,0 1 0,0 0-1,0-1 1,0 1-1,0-1 1,0 2-1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9161,'0'0'12262,"-1"12"-11323,3 30-263,2 1 0,1-1 1,13 45-1,8 56 52,-9-17-419,-2-35 192,-5 0-1,-3 0 1,-7 105 0,-1-195-451,1 1 0,0 0 0,0-1 1,-1 1-1,1 0 0,0 0 0,0-1 0,1 1 1,-1 0-1,0 0 0,0-1 0,1 1 1,-1 0-1,1-1 0,0 1 0,-1-1 0,1 1 1,0 0-1,1 0 0,0-1-73,0 0 1,0 0-1,0 0 1,0-1-1,0 1 0,0-1 1,0 0-1,0 0 0,0 1 1,0-1-1,1 0 0,2-1 1,7 1-859,-11-6-5504,-1-2 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0 545,'0'0'1361,"-11"3"-283,-132 48 70,7-2-1144,41-26 6766,95-23-6764,-37 9 5876,36-9-5693,0 1 0,0-1 1,0 1-1,0-1 0,0 1 1,0 0-1,0-1 1,0 1-1,0 0 0,0 0 1,0-1-1,1 1 0,-1 0 1,0 0-1,0 0 0,1 0 1,-1 0-1,1 0 1,-1 0-1,1 0 0,-1 0 1,1 0-1,0 0 0,0 1 1,-1-1-1,1 0 0,0 0 1,0 0-1,0 2 1,1-2-121,-1 0 0,1 0 0,-1 0 0,1 0-1,-1-1 1,1 1 0,0 0 0,0 0 0,-1 0 0,1-1 0,0 1 0,0 0 0,0-1 0,0 1 0,0-1 0,0 1 0,0-1 0,0 0 0,0 1 0,0-1 0,1 1 0,28 6 599,-26-7-537,26 5 53,1-2 0,0-2-1,0 0 1,34-5 0,123-22-162,-175 24 4,35-7-81,11-2-658,-20 8-3228,-57 7-12015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11627,'0'0'10730,"72"8"-9609,-20-15-288,11-1-513,-4 3-192,-3 2-96,1 3-160,-9 0-993,-7 0-1153,-13 0-3587,-7 0-6823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11915,'0'0'11659,"10"-10"-10628,48-51-683,-4-3 0,-2-2 0,-3-2 0,45-84 0,-77 113-241,-32 73-30,0 0 1,3 1 0,0 1 0,3 0-1,1 1 1,1-1 0,2 1-1,0 48 1,5-84-88,0 1 1,0-1-1,0 0 0,1 1 1,-1-1-1,0 1 1,0-1-1,1 0 0,-1 0 1,1 1-1,-1-1 0,1 0 1,0 0-1,-1 1 0,1-1 1,0 0-1,0 0 0,0 0 1,0 0-1,0 0 0,0 0 1,0 0-1,0-1 1,0 1-1,0 0 0,0-1 1,0 1-1,1 0 0,-1-1 1,0 0-1,1 1 0,-1-1 1,0 0-1,1 1 0,-1-1 1,3 0-1,-2 0-354,1 0-1,-1 0 1,0-1 0,1 1-1,-1 0 1,1-1-1,-1 0 1,0 0 0,1 1-1,-1-1 1,0-1 0,0 1-1,1 0 1,-1 0-1,0-1 1,-1 1 0,1-1-1,0 0 1,2-3-1,9-17-6777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11723,'0'0'12871,"3"-9"-12076,3-4-534,-4 8-120,0 0 0,0 0 1,0-1-1,0 1 0,-1 0 0,2-8 1,-3 13-131,0-1 0,0 1 1,0 0-1,0 0 0,0 0 1,0 0-1,0-1 0,0 1 1,0 0-1,0 0 0,0 0 1,0 0-1,0-1 1,0 1-1,0 0 0,0 0 1,0 0-1,0-1 0,0 1 1,0 0-1,0 0 0,0 0 1,0-1-1,0 1 0,0 0 1,0 0-1,0 0 1,0 0-1,0-1 0,-1 1 1,1 0-1,0 0 0,0 0 1,0 0-1,0 0 0,0 0 1,-1-1-1,1 1 0,0 0 1,0 0-1,0 0 1,0 0-1,-1 0 0,1 0 1,0 0-1,0 0 0,0 0 1,-1 0-1,1 0 0,0 0 1,-12 8 93,10-7-108,1 1 1,-1 0-1,0 0 0,1 0 0,0 0 0,-1 0 1,1 0-1,0 0 0,0 0 0,0 1 1,0-1-1,0 0 0,0 4 0,1-5-54,0-1 0,0 1 0,0 0 0,0 0-1,0 0 1,0-1 0,0 1 0,1 0-1,-1 0 1,0-1 0,0 1 0,1 0-1,-1 0 1,0-1 0,1 1 0,-1 0-1,1-1 1,-1 1 0,1 0 0,-1-1-1,1 1 1,-1-1 0,2 1 0,19 3-6679,-6-4-1741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10154,'0'0'17333,"6"-3"-16553,6-3-727,-1 0 0,0-1 0,0-1 0,0 0 0,-1 0 0,-1-1 0,1 0 0,-1-1 0,-1 0 0,0-1 0,8-12 0,11-20 101,36-73 1,-57 104-155,-4 9 0,-1 0-1,1 0 0,-1-1 1,1 1-1,-1 0 0,0-1 1,0 0-1,0-4 0,-1 6-47,-5 40-149,-4-1 386,1 1 0,3 0 0,0 0 0,2 43 0,1-51-50,1-22-199,0 0 0,1 0 0,-1 0 1,1 0-1,1 0 0,-1 0 1,2 0-1,-1 0 0,1 0 0,4 13 1,0-17-1793,-1-5-3781,0-8-3170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16848,'0'0'6203,"-10"12"-5760,-2 7-280,0-1 1,1 2-1,-11 24 0,18-33-115,0 0 1,0-1-1,1 1 1,0 0-1,1 1 1,0-1-1,1 0 0,0 1 1,2 21-1,-1-32-46,1 0 0,-1 0 0,0 0 0,0 0 1,1 1-1,-1-1 0,0 0 0,1 0 0,-1-1 0,1 1 0,0 0 0,-1 0 0,1 0 0,0 0 0,-1 0 0,1-1 0,0 1 0,0 0 0,0 0 0,-1-1 0,1 1 0,0-1 0,0 1 0,0-1 0,0 1 0,0-1 0,0 0 0,0 1 0,0-1 0,0 0 1,1 0-1,-1 0 0,0 0 0,0 0 0,2 0 0,-1 0 4,0 0 0,0-1 1,0 1-1,0-1 0,0 1 1,0-1-1,0 0 0,0 0 0,0 0 1,-1 0-1,1 0 0,0 0 1,0 0-1,-1 0 0,1-1 1,-1 1-1,2-3 0,1-3 15,0 0-1,-1-1 1,-1 1 0,1-1-1,-1 1 1,0-1 0,-1 0-1,0 0 1,0 0-1,-1 0 1,0 0 0,-1-11-1,0 9-11,0 1-1,0-1 1,-1 0-1,0 1 0,-1-1 1,0 1-1,0 0 1,-1 0-1,-8-15 0,11 24-20,1-1-1,0 1 1,0 0-1,0-1 0,0 1 1,0 0-1,0-1 0,0 1 1,0 0-1,-1-1 1,1 1-1,0 0 0,0 0 1,0-1-1,-1 1 0,1 0 1,0 0-1,0 0 1,-1-1-1,1 1 0,0 0 1,0 0-1,-1 0 0,1 0 1,0-1-1,-1 1 0,1 0 1,0 0-1,-1 0 1,1 0-1,0 0 0,-1 0 1,1 0-1,0 0 0,0 0 1,-1 0-1,1 0 1,0 0-1,-1 0 0,1 0 1,0 0-1,-1 1 0,1-1 1,0 0-1,-1 0 1,1 1-42,0-1 1,0 1-1,0 0 1,0-1-1,0 1 1,1 0 0,-1-1-1,0 1 1,0 0-1,1-1 1,-1 1 0,0-1-1,0 1 1,1-1-1,-1 1 1,1-1-1,-1 1 1,1-1 0,-1 1-1,1-1 1,-1 1-1,1-1 1,-1 0-1,1 1 1,0-1 0,5 4-522,1-1 0,-1 1 0,1-2 1,0 1-1,-1-1 0,9 2 0,45 3-7637,-23-7 1411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11018,'0'0'13224,"-4"11"-12669,-6 23-254,1 1 0,1 1 0,2-1 0,-3 58 0,9-88-260,0-1 0,0 1-1,0 0 1,1 0-1,0-1 1,-1 1 0,2 0-1,-1-1 1,1 1 0,1 4-1,-1-7-232,-1-1 0,1 1-1,-1 0 1,1-1 0,0 1-1,-1-1 1,1 0 0,0 1-1,0-1 1,0 0-1,0 0 1,0 0 0,0-1-1,0 1 1,1 0 0,-1-1-1,0 1 1,0-1 0,0 0-1,1 0 1,-1 0-1,4 0 1,-6 0 37,1 0 1,-1 0-1,0 0 0,0 0 1,1 0-1,-1 0 0,0 0 1,1 0-1,-1 0 0,0 0 1,0 0-1,1 0 0,-1 0 0,0-1 1,0 1-1,1 0 0,-1 0 1,0 0-1,0 0 0,1 0 1,-1-1-1,0 1 0,0 0 1,1 0-1,-1 0 0,0-1 0,0 1 1,0 0-1,0 0 0,1-1 1,-1 1-1,0 0 0,0 0 1,0-1-1,0 1 0,0 0 0,0-1 1,0 1-1,0 0 0,0 0 1,0-1-1,0 1 0,0 0 1,0-1-1,0 1 0,0 0 1,0-1-92,0-11-5338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10442,'0'0'14221,"67"-46"-13740,-19 34-257,5 0-224,0 2-128,0 1-2146,-5 4-1922,-9-1-3908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2787,'0'0'12481,"7"-10"-9940,-3 5-2295,0-1 0,1 1 0,-1 0 1,1 1-1,0-1 0,0 1 0,1 0 0,-1 0 1,1 1-1,0 0 0,0 0 0,0 0 0,0 0 1,1 1-1,-1 0 0,13-2 0,-6 2-1,0 1 0,0 0 1,-1 0-1,1 1 0,23 4 0,-34-4-234,0 0 1,0 0-1,1 1 0,-1-1 1,0 1-1,0 0 0,0 0 1,0 0-1,0 0 0,0 0 1,-1 0-1,1 0 0,0 0 1,0 1-1,-1-1 1,1 1-1,-1-1 0,1 1 1,-1 0-1,0-1 0,0 1 1,1 0-1,-1 0 0,-1 0 1,1 0-1,0 0 0,0 0 1,-1 0-1,1 0 0,-1 1 1,0-1-1,1 0 0,-1 0 1,0 0-1,0 0 0,0 1 1,-1-1-1,1 0 0,-1 0 1,1 0-1,-1 0 0,0 0 1,0 3-1,-6 8 178,0 1-1,-1-1 1,0 0-1,-1-1 1,0 0-1,-1 0 1,-1-1 0,-18 15-1,-6 9 411,16-16-266,15-16-209,-1 1-1,1 0 0,-1 0 0,1 1 1,0-1-1,1 1 0,-1 0 0,1 0 1,0 0-1,0 1 0,0-1 1,1 1-1,0-1 0,0 1 0,-1 7 1,3-12-115,0 0 1,1-1-1,-1 1 1,0 0-1,1 0 1,-1-1-1,1 1 1,-1 0 0,1-1-1,-1 1 1,1 0-1,-1-1 1,1 1-1,0-1 1,-1 1-1,1-1 1,0 1-1,0-1 1,-1 0-1,1 1 1,0-1 0,0 0-1,0 1 1,-1-1-1,1 0 1,0 0-1,0 0 1,0 0-1,0 0 1,0 0-1,0 0 1,37 0 63,-28 0-56,7-1-551,-1 0 0,30-6 0,30-16-5258,-35 6-881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14990,'0'0'8157,"2"7"-7404,0 3-419,-1-1-1,0 1 1,-1 0 0,0 0-1,0 0 1,-1-1-1,0 1 1,-1 0 0,-5 18-1,6-23-196,0 1 0,0-1 0,0 1 0,1-1 0,0 1 0,0 7 0,0 0 58,6-16 466,1-7-9,-3-23 59,-4 32-754,0 0 1,0 0-1,0 1 1,0-1 0,0 0-1,0 0 1,0 0-1,0 0 1,0 0-1,0 0 1,0 0 0,-1 0-1,1 0 1,0 0-1,-1 1 1,1-1-1,-1 0 1,1 0 0,-1 0-1,1 1 1,-1-1-1,0 0 1,1 1-1,-1-1 1,0 0 0,1 1-1,-1-1 1,0 1-1,0-1 1,0 1-1,0-1 1,1 1 0,-1 0-1,-2-1 1,4 1 56,0 0 1,0 0-1,-1 0 0,1 0 1,0 0-1,0 0 1,0 0-1,-1 0 0,1 0 1,0 0-1,0 0 1,-1-1-1,1 1 0,0 0 1,-1-1-1,1 1 1,0 0-1,-1-1 1,1 1-1,0-1 0,-1 1 1,1-1-1,-1 1 1,1-1-1,-1 0 0,1 1 1,-1-1-1,0 0 1,1 1-1,-1-1 1,0 0-1,1 1 0,-1-1 1,0 0-1,0 0 1,0 1-1,1-1 0,-1 0 1,0 0-1,-3 1 6,1 1 0,0-1 0,0 1 0,0 0 0,-1 0 0,1 0 0,0 0-1,0 0 1,0 0 0,-2 3 0,0-1-23,0 1 1,0 0-1,1 0 0,-1 0 1,1 1-1,0-1 0,0 1 1,1-1-1,-1 1 0,1 0 1,-3 10-1,7-16 21,0 1-1,-1 0 1,1 0 0,0-1 0,-1 1-1,1-1 1,0 0 0,-1 1-1,1-1 1,-1 0 0,1 0-1,-1 0 1,1 0 0,-1 0-1,2-2 1,0 0-6,0-1 1,1 0-1,-1 0 0,-1 0 1,1-1-1,-1 1 0,1 0 1,-1-1-1,-1 0 0,1 1 1,-1-1-1,1 0 1,-1 0-1,-1 0 0,1-6 1,-1 10-12,0 0 1,0 1 0,0-1 0,0 0-1,0 1 1,0-1 0,0 0-1,0 1 1,-1-1 0,1 0 0,0 1-1,0-1 1,-1 0 0,1 1 0,0-1-1,-1 1 1,1-1 0,-1 1 0,1-1-1,-1 1 1,1-1 0,-1 1 0,1 0-1,-1-1 1,1 1 0,-1-1 0,0 1-1,1 0 1,-1 0 0,-1-1-1,-26 2-31,22 1 20,1-1 0,-1 1 0,0 0-1,0 1 1,1 0 0,-10 6 0,11-6 20,2-2 4,0 0 0,1 1 0,-1-1 0,0 1 0,1-1 0,-1 1 0,1 0 0,-1 0 0,1-1 0,0 1 0,-1 0 0,1 0 0,0 0 0,1 0 0,-1 1 0,0-1 0,1 0 0,-1 0 0,1 0 0,-1 5 0,2-6-1,0-1 1,0 1-1,1 0 0,-1 0 1,0-1-1,0 1 0,1-1 1,-1 1-1,0-1 1,1 0-1,-1 0 0,0 1 1,1-1-1,-1 0 1,1 0-1,-1 0 0,0 0 1,1-1-1,-1 1 0,2-1 1,31-3 78,27-15-321,-37 8-5857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11339,'0'0'5637,"15"3"-2066,-4 0-2726,-1 0 0,1 1 0,-1 0 0,0 1 0,17 10 0,-25-13-792,0-1 0,-1 0 0,1 0-1,0 1 1,-1-1 0,1 1-1,-1-1 1,0 1 0,1 0 0,-1 0-1,0-1 1,0 1 0,0 0-1,0 0 1,0 0 0,-1 0 0,1 0-1,-1 0 1,1 0 0,-1 0 0,0 1-1,0-1 1,0 0 0,0 0-1,0 0 1,0 0 0,0 0 0,-1 0-1,1 1 1,-1-1 0,0 0-1,1 0 1,-1 0 0,0-1 0,0 1-1,0 0 1,-3 3 0,-5 7 5,0-2 1,-1 1-1,0-1 1,-1 0-1,0-1 1,-1-1-1,-18 12 1,2-4-19,-1-1-1,-38 14 1,18-15 24,49-14-71,0 0 1,0 0-1,1 0 1,-1 0-1,0 0 0,0 0 1,0-1-1,0 1 0,0 0 1,0 0-1,0 0 0,0 0 1,-1 0-1,1 0 1,0-1-1,0 1 0,0 0 1,0 0-1,0 0 0,0 0 1,0 0-1,0 0 0,0 0 1,0 0-1,0-1 1,0 1-1,0 0 0,-1 0 1,1 0-1,0 0 0,0 0 1,0 0-1,0 0 1,0 0-1,0 0 0,0 0 1,-1 0-1,1 0 0,0 0 1,0 0-1,0 0 0,0 0 1,0 0-1,-1 0 1,12-7-171,-4 5 166,0 0 0,0 0 0,0 1 0,0 0-1,1 0 1,-1 0 0,1 1 0,-1 0 0,0 1 0,1 0 0,-1 0 0,0 0 0,0 1 0,0 0-1,0 0 1,0 1 0,0 0 0,-1 0 0,1 1 0,-1 0 0,0 0 0,0 0 0,0 1-1,7 7 1,-11-10 119,1 0 0,-1 0-1,0-1 1,1 1-1,-1-1 1,1 0 0,-1 0-1,1 0 1,0 0 0,0 0-1,-1 0 1,1-1-1,0 1 1,0-1 0,0 0-1,0 0 1,0 0-1,0 0 1,-1 0 0,1-1-1,0 1 1,0-1-1,0 0 1,-1 0 0,1 0-1,0 0 1,-1 0 0,1-1-1,-1 1 1,1-1-1,-1 1 1,0-1 0,0 0-1,4-4 1,-2 3-98,-1 0 0,1 0 1,0-1-1,-1 0 0,0 0 0,0 0 1,0 0-1,-1 0 0,1-1 1,-1 1-1,0-1 0,0 0 0,0 1 1,-1-1-1,0 0 0,0 0 0,0 0 1,0 0-1,-1-9 0,0 14-45,0 0-1,0-1 1,-1 1-1,1 0 1,0-1 0,0 1-1,0 0 1,0 0-1,-1-1 1,1 1-1,0 0 1,0 0 0,0 0-1,-1-1 1,1 1-1,0 0 1,0 0 0,-1 0-1,1 0 1,0-1-1,-1 1 1,1 0-1,0 0 1,-1 0 0,1 0-1,0 0 1,0 0-1,-1 0 1,1 0-1,0 0 1,-1 0 0,1 0-1,0 0 1,-1 0-1,1 0 1,0 0 0,-1 0-1,1 1 1,0-1-1,0 0 1,-1 0-1,1 0 1,0 0 0,0 0-1,-1 1 1,1-1-1,-1 1 1,-10 11-8210,10-7 568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90 267 3716,'-10'5'1792,"1"2"1,1-1-1,-1 1 1,1 0 0,0 0-1,1 1 1,-1 0 0,2 1-1,-11 15 1,17-24-1732,1 0 0,-1 0 1,0 0-1,0 0 0,0-1 0,0 1 1,0 0-1,1 0 0,-1 0 1,0 0-1,0 0 0,0 0 0,0 0 1,1 0-1,-1 0 0,0 0 1,0 0-1,0 0 0,1 0 0,-1 0 1,0 0-1,0 0 0,0 0 1,1 0-1,-1 0 0,0 0 0,0 0 1,0 0-1,0 0 0,1 0 1,-1 0-1,0 1 0,0-1 0,0 0 1,0 0-1,0 0 0,1 0 0,-1 0 1,0 0-1,0 1 0,0-1 1,0 0-1,0 0 0,0 0 0,0 0 1,0 1-1,1-1 0,-1 0 1,0 0-1,0 0 0,0 0 0,0 1 1,0-1-1,0 0 0,0 0 1,0 0-1,0 1 0,0-1 0,0 0 1,0 0-1,0 0 0,0 0 1,-1 1-1,1-1 0,0 0 0,0 0 1,0 0-1,0 1 0,0-1 1,15-7 506,11-12-102,0-2 0,-1 0-1,-1-2 1,35-43 0,-27 25-454,-1-2 0,30-56 0,-49 78 48,-12 21-56,0 0 1,0 0-1,0 0 0,0 0 0,0 1 0,0-1 0,0 0 0,0 0 1,0 0-1,0 0 0,1 0 0,-1 0 0,0 0 0,0 0 0,0 0 0,0 0 1,0 0-1,0 0 0,0 0 0,0 0 0,0 0 0,0 0 0,0 0 0,0 0 1,0 0-1,0 0 0,-14 36 91,11-29-127,-11 25 128,1 0 0,1 1 0,2 0 0,1 1 0,2 0 0,1 0 0,-1 40 0,7-73-87,0 0 0,1 1 1,-1-1-1,0 0 0,0 0 0,1 0 0,-1 1 0,1-1 0,-1 0 0,1 0 0,-1 0 1,1 0-1,0 0 0,0 0 0,-1 0 0,1 0 0,0 0 0,0-1 0,0 1 0,0 0 1,0 0-1,0-1 0,0 1 0,0-1 0,2 2 0,11 1-3913,-13-16-10734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98 9705,'-2'1'640,"0"-1"0,0 0 1,0 0-1,0 0 0,0-1 0,0 1 0,-1 0 0,1-1 0,0 1 0,0-1 1,0 0-1,0 0 0,0 0 0,1 0 0,-4-1 0,5-10 3710,17-6-3706,-7 11-400,0 0 1,0 0-1,1 1 1,0 1-1,1-1 1,-1 2-1,1 0 1,0 0-1,0 1 1,0 1-1,0 0 1,1 0-1,-1 1 1,19 1-1,-30 1-242,1-1 0,-1 1-1,0-1 1,0 1-1,0 0 1,0 0-1,0 0 1,0-1 0,0 1-1,0 0 1,0 0-1,0 0 1,0 1-1,0-1 1,-1 0 0,1 0-1,0 0 1,-1 1-1,1-1 1,-1 0-1,0 0 1,1 1 0,-1-1-1,0 0 1,0 1-1,0-1 1,0 0-1,0 1 1,0-1 0,0 1-1,0-1 1,0 0-1,-1 1 1,1-1-1,0 0 1,-1 0 0,1 1-1,-2 0 1,0 5 24,0 0 0,-1-1 1,1 1-1,-1-1 0,-1 0 1,-6 10-1,-10 5 43,-1-1 1,-1-1-1,-1-1 0,-1-1 0,-32 18 1,4-2 464,52-33-522,0 0 0,0 0-1,0 0 1,0 0 0,1 0 0,-1 0-1,0 0 1,0 0 0,0 0 0,0 0-1,0 0 1,0 0 0,0 0 0,1 0-1,-1 0 1,0 0 0,0 0 0,0 0 0,0 0-1,0 0 1,0 0 0,0 0 0,1 1-1,-1-1 1,0 0 0,0 0 0,0 0-1,0 0 1,0 0 0,0 0 0,0 0-1,0 0 1,0 0 0,0 0 0,0 0-1,0 1 1,1-1 0,-1 0 0,0 0-1,0 0 1,0 0 0,0 0 0,0 0-1,0 0 1,0 1 0,0-1 0,0 0-1,0 0 1,0 0 0,0 0 0,0 0-1,0 0 1,0 0 0,0 0 0,0 1-1,0-1 1,-1 0 0,1 0 0,0 0-1,0 0 1,0 0 0,0 0 0,0 0-1,20 1 181,25-4-73,83-24 113,105-14-2990,-226 40 1880,10-2-2132,-10-4-2663,-4-1-487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15022,'0'0'7511,"10"4"-6197,0 3-1091,0 0 1,0 0 0,-1 1 0,0 0 0,0 1 0,-1 0 0,0 0-1,0 1 1,-1 0 0,0 0 0,-1 0 0,0 1 0,-1 0 0,7 22-1,-5-6-174,-2 0 1,-1 0-1,-1 0 0,-1 0 0,-2 0 0,0 0 0,-2 1 0,-1-1 0,-1 0 0,-9 31 0,3-25-5,-1 0 0,-1 0 0,-2-2 0,-1 1 0,-1-2 0,-2 0 0,-35 45 0,43-63-491,0 0 0,-1-1 0,-1 0 0,-21 16 0,27-23-507,-1 0 0,1-1 1,-1 1-1,0-1 0,0-1 0,0 1 0,-9 1 1,-22 1-7733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188 145 1057,'7'-11'7260,"1"-1"-6203,4-6 261,-1-1-1,0 0 1,-1 0-1,9-27 1,-27 48 1531,-4 10-2533,-4 8 172,2 1-1,0 1 1,2 0-1,-12 28 0,-33 99 1557,56-147-2014,-27 80 1758,-31 153 0,51-184-1487,1 0-1,3 1 0,2-1 0,7 71 0,-5-113-315,1-1 0,1 1 0,-1-1 0,1 0 1,1 1-1,-1-1 0,1 0 0,1 0 0,0-1 0,0 1 0,0-1 0,1 0 0,0 0 0,0 0 0,1 0 1,0-1-1,0 0 0,0-1 0,1 1 0,0-1 0,0 0 0,0-1 0,1 0 0,0 0 0,-1 0 0,1-1 0,0 0 1,1-1-1,-1 0 0,0 0 0,1-1 0,-1 0 0,10 0 0,2 0-1069,1 0 1,-1-2-1,1 0 0,-1-1 1,35-9-1,-2-6-4190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8872,'0'0'393,"-1"-1"0,1 1 0,-1-1 0,1 1-1,-1-1 1,1 0 0,-1 1 0,1-1-1,0 0 1,-1 1 0,1-1 0,0 0 0,0 1-1,-1-1 1,1 0 0,0 0 0,0 1 0,0-1-1,0 0 1,0 0 0,0 0 0,0 1-1,0-1 1,0 0 0,1 0 0,-1 1 0,0-1-1,0 0 1,1 1 0,-1-1 0,1-1-1,1 1-50,-1 0-1,1-1 1,0 1-1,-1 0 1,1 0-1,0 0 1,0 1-1,0-1 1,0 0-1,0 1 1,0-1-1,3 1 1,73-3-641,-62 3 1420,44 1-834,-32 1-300,-1-2 0,1-1 0,0-1-1,0-1 1,39-10 0,-54 11 23,-18 12-21,-6 8 17,3 5 52,1-1 0,0 1 0,2 0-1,1 0 1,1 1 0,1-1 0,1 43 0,4-12 74,3 1 0,15 66 1,-18-106-113,68 384 178,-57-297-165,-7-52 106,-1 0-1,-2 88 1,-4-134-79,0-1 1,-1 1-1,0-1 1,0 1-1,0-1 0,0 0 1,0 1-1,-1-1 1,0 0-1,1 0 1,-1 0-1,0 0 0,-1 0 1,1 0-1,0-1 1,-1 1-1,1-1 1,-1 0-1,0 1 0,0-1 1,0-1-1,0 1 1,0 0-1,0-1 0,-1 1 1,1-1-1,-1 0 1,1 0-1,0 0 1,-8 0-1,-9 2-32,-1-2-1,0 0 1,1-1-1,-25-4 1,32 3-69,-125-14-1425,82 4-2529,54 11 3367,0 0 0,1-1 0,-1 0 0,0 1 1,1-1-1,-1 0 0,1 0 0,-1 0 0,1 0 1,-1 0-1,1 0 0,-1 0 0,1 0 1,-2-3-1,-2-9-12473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11499,'0'0'3747,"-8"-1"-533,4 0-3056,-1 1-1,1 0 1,0 0-1,0 1 1,-1-1-1,1 1 1,0 0-1,0 0 0,0 0 1,0 1-1,0-1 1,0 1-1,0 0 1,0 0-1,1 0 1,-1 1-1,1-1 1,-1 1-1,1 0 1,0 0-1,0 0 1,0 0-1,1 1 1,-1-1-1,1 1 1,0 0-1,-2 4 1,1-2-41,0 0-1,0 0 1,1 1 0,0-1 0,0 0 0,1 1 0,0-1 0,0 1-1,1-1 1,-1 11 0,2-15-110,-1 1 0,0-1 0,1 0-1,-1 0 1,1 1 0,0-1 0,0 0 0,0 0 0,0 0-1,0 0 1,0 0 0,0 0 0,1 0 0,-1 0 0,1-1-1,-1 1 1,1 0 0,0-1 0,0 1 0,0-1-1,0 0 1,0 0 0,0 0 0,0 0 0,0 0 0,0 0-1,0 0 1,0-1 0,1 1 0,-1-1 0,0 1 0,5-1-1,-3 0 28,0 1 0,0-1 1,0 0-1,0 0 0,0-1 0,0 1 0,0-1 0,0 0 0,0 0 0,0 0 0,0-1 0,0 1 0,-1-1 0,1 0 0,-1 0 0,1 0 0,-1-1 0,0 1 0,0-1 0,0 0 0,0 0 0,0 0 0,0 0 0,-1 0 0,0-1 0,1 1 0,-1-1 0,-1 1 0,1-1 0,0 0 0,-1 0 0,0 0 0,0 1 1,0-1-1,0-1 0,-1 1 0,0 0 0,1 0 0,-1 0 0,-1 0 0,1 0 0,-1 0 0,1 0 0,-1 0 0,0 0 0,-1 0 0,-1-3 0,2 4-132,0 0 0,-1 0 1,1 1-1,-1-1 0,0 0 0,1 1 0,-1 0 0,0-1 1,-1 1-1,1 0 0,0 0 0,-1 0 0,1 1 1,-1-1-1,1 0 0,-1 1 0,0 0 0,0-1 1,0 1-1,1 1 0,-1-1 0,0 0 0,0 0 1,0 1-1,0 0 0,-1 0 0,-2 0 0,5 0-58,0 0 0,1 1 0,-1-1-1,1 0 1,-1 0 0,1 1 0,-1-1-1,1 1 1,-1-1 0,1 0-1,-1 1 1,1-1 0,-1 1 0,1-1-1,-1 1 1,1 0 0,0-1 0,-1 1-1,1-1 1,0 1 0,0-1 0,0 1-1,-1 0 1,1-1 0,0 1 0,0 0-1,0-1 1,0 1 0,0 0-1,0-1 1,0 1 0,0 0 0,0-1-1,0 1 1,1 0 0,-1-1 0,0 1-1,1 0 1,-1 1-531,1 1 0,0-1 0,0 0 0,0 0 0,0 0 0,0-1 0,0 1 0,1 0 0,-1 0 0,1-1 0,1 3-1,15 8-8216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74 6598,'0'0'3855,"-6"-8"-2419,-20-24-64,25 31-1169,0 0 1,0 0 0,0 0 0,1 0-1,-1-1 1,1 1 0,-1 0 0,1 0-1,-1-1 1,1 1 0,0 0 0,0 0-1,-1-1 1,1 1 0,0 0 0,0-1-1,1-2 1,-1 4-110,0 0 1,0 0-1,0-1 0,0 1 0,0 0 0,0 0 0,0-1 1,0 1-1,0 0 0,0-1 0,0 1 0,0 0 1,0-1-1,0 1 0,0 0 0,0 0 0,-1-1 0,1 1 1,0 0-1,0 0 0,0-1 0,0 1 0,0 0 1,-1 0-1,1-1 0,0 1 0,0 0 0,0 0 0,-1 0 1,1 0-1,0-1 0,0 1 0,-1 0 0,1 0 1,0 0-1,-1 0 0,1 0 0,0 0 0,0 0 0,-1 0 1,1 0-1,0 0 0,-1-1 0,1 1 0,0 1 1,0-1-1,-1 0 0,1 0 0,0 0 0,-1 0 0,1 0 1,0 0-1,0 0 0,-1 0 0,1 1 0,-33 0 207,1 1-1,0 2 1,0 1-1,0 2 1,0 1-1,-37 14 1,61-18-245,-1 0-1,1 1 1,0 0 0,0 0 0,1 1 0,-1-1 0,1 2 0,0-1-1,1 1 1,-6 8 0,9-13-57,1 2 0,0-1 0,0 0 0,0 0 0,0 1 0,1-1 0,-1 1 0,1-1 0,0 1 0,0 0 0,0-1 0,1 1 0,-1 0 1,1 0-1,0 0 0,0-1 0,0 1 0,0 0 0,1 0 0,0-1 0,0 1 0,0 0 0,0-1 0,0 1 0,1 0 0,-1-1 0,3 4 0,8 13 6,-1 0 0,-1 1-1,-1 1 1,-1-1 0,-1 1 0,-1 1 0,0-1-1,-2 1 1,-1 0 0,-1 0 0,-1 42 0,-7 9-15,-2 1 1,-25 95-1,-1 4 136,22-96-86,3 1 0,3 0 0,8 129 0,-2-200-7,1-1 0,0 0 1,1 1-1,-1-1 0,1 0 1,1 0-1,-1 0 0,1 0 0,1 0 1,-1-1-1,1 1 0,0-1 1,1 0-1,-1 0 0,1 0 0,0-1 1,1 0-1,-1 0 0,1 0 1,0-1-1,0 0 0,1 0 0,-1 0 1,1-1-1,0 0 0,0 0 1,0-1-1,0 0 0,0 0 0,1 0 1,-1-1-1,0 0 0,10-1 1,28 1-356,0-2-1,-1-2 1,46-9 0,-46 3-3817,58-20 0,-37 6-3826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12364,'0'0'8616,"-5"-9"-6790,1 4-1535,-10-23 648,14 27-902,0 0 0,0 0 0,0 0 0,0 0 0,0 0 0,0 0-1,0 0 1,0 0 0,0 0 0,0 0 0,1 0 0,-1 0 0,0 0 0,1 0 0,-1 0 0,1 0 0,-1 0 0,1 0 0,0 0 0,-1 1 0,1-1 0,0 0 0,-1 0 0,1 1 0,0-1 0,0 0 0,0 1 0,0-1 0,0 1 0,0-1 0,1 0 0,18-6 102,-1 0 1,1 1 0,0 2 0,0 0 0,1 0 0,-1 2 0,1 1-1,-1 0 1,22 3 0,-40-2-138,1 0 0,-1 0-1,0 1 1,1-1 0,-1 0 0,1 1-1,-1 0 1,0-1 0,0 1 0,1 0-1,-1 0 1,0 0 0,0 1 0,0-1-1,0 0 1,3 4 0,-4-4-1,0 0 0,-1 0 0,1 1 0,0-1 0,-1 0-1,1 1 1,-1-1 0,0 1 0,1-1 0,-1 0 0,0 1 0,0-1 0,0 1 0,0-1 0,0 1 0,0-1 0,0 1-1,0-1 1,-1 1 0,0 1 0,-1 3 13,-1 0-1,0 0 1,0 0-1,0 0 1,-1-1-1,0 1 1,0-1-1,-1 0 1,1 0-1,-8 5 1,-23 17 50,-64 35 0,64-41 233,1 1 0,-38 31 0,71-53-292,1 0-1,0 0 0,-1 0 0,1 1 1,0-1-1,-1 0 0,1 0 0,0 0 1,0 0-1,-1 1 0,1-1 0,0 0 1,0 0-1,-1 1 0,1-1 0,0 0 1,0 0-1,0 1 0,-1-1 0,1 0 1,0 0-1,0 1 0,0-1 0,0 0 0,0 1 1,0-1-1,-1 0 0,1 1 0,0-1 1,0 0-1,0 1 0,0-1 0,0 0 1,0 1-1,0-1 0,1 0 0,-1 1 1,0-1-1,0 0 0,0 1 0,0-1 1,0 0-1,0 1 0,1-1 0,-1 0 1,0 0-1,1 1 0,21 2 199,47-11 74,-55 6-256,1 0-38,1 0 0,0 1 0,-1 1 0,1 1 0,16 1 1,-29-1 13,1 0 1,-1-1-1,0 1 1,1 0 0,-1 1-1,0-1 1,0 0-1,0 1 1,0 0 0,0 0-1,0 0 1,0 0-1,0 0 1,-1 0 0,1 1-1,-1-1 1,0 1-1,0 0 1,0 0 0,0 0-1,0 0 1,-1 0 0,1 0-1,-1 0 1,0 1-1,0-1 1,0 0 0,1 7-1,-2 61 919,-2-31 31,2-39-930,0-1 0,1 0 0,-1 1 0,0-1 0,1 0 0,-1 1 0,0-1 0,1 0 0,-1 0 0,1 1 0,-1-1 0,0 0 0,1 0 0,-1 0 0,1 0-1,-1 1 1,0-1 0,1 0 0,-1 0 0,1 0 0,-1 0 0,1 0 0,-1 0 0,1 0 0,-1 0 0,0 0 0,1 0 0,-1-1 0,1 1 0,-1 0 0,0 0 0,1 0 0,-1 0 0,1-1-1,-1 1 1,0 0 0,1 0 0,-1-1 0,0 1 0,1 0 0,-1-1 0,0 1 0,1 0 0,-1-1 0,20-12 165,-13 6-221,-1-1-1,0 0 1,0 0-1,0 0 1,5-13-1,-3-2-3818,-5-1-5622,-3 13-1427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12524,'0'0'8168,"57"3"-6567,-4-11-320,9 0-416,7-1-641,4 3-192,-6 3 0,-11 3-384,-11 0-641,-13 0-897,-18 9-1088,-14-1-1122,0 1-961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16143,'0'0'4485,"46"11"-2115,-3-11-352,10 0-321,9-4-800,-2-3-673,0-2-192,-7 3-1217,-8 0-2114,-12 1-2594,-6 1-6311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7335,'4'-2'12041,"6"-9"-5929,57-73-4422,-50 60-1211,59-95 1077,-66 101-1272,0-1-1,-2 0 1,0-1 0,8-31 0,-15 49-92,-1 15-139,-2 18-78,-8 50 0,4-50 144,-1 53-1,5-50 127,1 32 204,1-62-426,0 0 0,1-1 0,-1 1 0,1 0 0,0-1 0,0 1 0,0 0 0,0-1 0,1 1 0,-1-1 0,1 1 0,4 5 0,-4-7 1040,2 2-3196,1-19-16939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9033,'0'0'10516,"-8"0"-10105,4 0-361,0 1-1,0 0 1,0-1 0,0 1-1,1 1 1,-1-1 0,0 0-1,1 1 1,-1 0 0,1 0-1,0 0 1,-5 4-1,0 1 111,0 0-1,1 1 0,0 1 0,-9 12 1,0 3 287,1 1 0,1 0 0,1 1 0,-18 51 0,26-62-357,1 0 1,1 0-1,0 0 0,1 0 1,0 0-1,1 0 1,1 0-1,1 1 1,0-1-1,1 0 1,4 16-1,-3-23-95,0-1 0,0 0 0,1 0 0,0-1 0,0 1 0,1-1 0,0 0 0,0 0 0,0 0 0,0-1 0,1 0-1,0 0 1,1 0 0,-1-1 0,1 1 0,-1-2 0,1 1 0,0-1 0,15 5 0,1-1-938,1 0 0,0-2 1,1 0-1,48 2 0,-6-6-3718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3 345 4036,'-2'-23'1076,"1"0"0,1 0 0,1 0 0,1 0 0,1 0 0,1 0 0,1 1 0,1-1 0,1 1 0,1 1 1,1-1-1,1 2 0,15-27 0,-25 47-1034,0 0 1,0 0-1,0-1 1,0 1 0,0 0-1,0 0 1,0 0-1,0-1 1,0 1-1,0 0 1,0 0-1,0-1 1,0 1 0,0 0-1,1 0 1,-1 0-1,0-1 1,0 1-1,0 0 1,0 0-1,0 0 1,0 0 0,0-1-1,1 1 1,-1 0-1,0 0 1,0 0-1,0 0 1,0 0-1,1-1 1,-1 1 0,0 0-1,0 0 1,0 0-1,1 0 1,-1 0-1,0 0 1,0 0-1,0 0 1,1 0 0,-1 0-1,0 0 1,0 0-1,1 0 1,-1 0-1,0 0 1,0 0-1,0 0 1,1 0 0,-1 0-1,0 0 1,0 0-1,0 0 1,1 1-1,-1-1 1,0 0-1,0 0 1,0 0 0,0 0-1,1 0 1,-1 0-1,0 1 1,0-1-1,3 22 597,-4 33-601,-31 252-2467,32-307 2427,-1 6-760,1 0 1,-1 0-1,0 0 1,-1-1-1,1 1 1,-4 6-1,-1-1-3791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21 113 11147,'0'0'3560,"-4"8"-1862,2-4-1548,0-1 0,0 1 0,0 0 0,0 0 0,1 0 0,0 0 0,0 0 0,0 0 0,0 0 1,0 0-1,1 0 0,0 1 0,0-1 0,0 0 0,1 0 0,-1 0 0,1 1 0,0-1 0,0 0 0,0 0 0,1 0 0,-1 0 0,1 0 0,0-1 1,0 1-1,5 5 0,-2-2-41,1-1 0,0 0 0,0-1 1,1 0-1,0 0 0,0 0 0,0-1 1,0 0-1,1 0 0,0-1 0,-1 0 1,1 0-1,0 0 0,9 0 1,-10-2 14,-1 0 1,1 0 0,-1-1 0,1 1-1,0-2 1,-1 1 0,1-1 0,-1 0-1,1 0 1,-1-1 0,1 0 0,-1 0-1,0 0 1,0-1 0,0 0 0,0 0-1,-1-1 1,7-5 0,11-10-47,-2-2 1,0 0-1,-2-2 0,19-26 1,-7-3-2728,-7-2-4015,-15 23-2091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8168,'0'0'12887,"-3"10"-12156,-4 12-526,-2-1 1,0-1-1,-1 1 1,-1-2-1,-1 1 1,-23 28-1,8-14-27,-2-2-1,-60 53 0,89-84-289,0 0-1,-1-1 1,1 1 0,-1-1 0,1 1-1,-1 0 1,1-1 0,-1 1 0,1-1-1,-1 1 1,0-1 0,1 0 0,-1 1 0,0-1-1,1 0 1,-1 1 0,0-1 0,0 0-1,1 0 1,-1 1 0,0-1 0,0 0-1,1 0 1,-1 0 0,0 0 0,0 0-1,1 0 1,-1 0 0,0 0 0,0-1 0,1 1-1,-1 0 1,0 0 0,0-1 0,1 1-1,-2-1 1,1-1-608,0-1 1,0 1-1,1-1 0,-1 0 0,0 1 1,1-1-1,0 0 0,0 1 0,0-1 0,0-3 1,0-29-6483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7175,'0'0'13356,"71"33"-11786,-31-17-513,3-1-577,3 1-319,-5 1-129,-4-3-257,-9 2-607,-5-3-738,-11-1-576,-3-3-1345,-7-4-1122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148 265 8712,'0'0'8616,"-8"-4"-6491,5 3-2045,1-1-1,0 1 1,-1-1-1,1 1 1,0 0 0,-1 0-1,0 0 1,1 0 0,-1 1-1,0-1 1,1 1-1,-1-1 1,0 1 0,0 0-1,1 0 1,-1 0-1,0 1 1,1-1 0,-1 1-1,0-1 1,1 1-1,-1 0 1,0 0 0,1 0-1,-1 0 1,1 1-1,0-1 1,-1 0 0,1 1-1,0 0 1,0 0-1,0 0 1,-3 3 0,-34 51 1120,37-54-1161,1 1 0,-1-1 0,1 1 1,0 0-1,0 0 0,0-1 0,0 1 0,0 0 1,1 0-1,-1 0 0,1 0 0,0 0 0,0 0 0,0 0 1,0 0-1,0 0 0,1 0 0,-1 0 0,1-1 1,1 6-1,0-7-28,-1 1 0,0-1 0,1 0 0,-1 0 0,1 0 0,-1 0 0,1 0 0,0 0 0,-1-1 0,1 1 0,0 0 0,-1-1 0,1 0 0,0 1 0,0-1 0,0 0 0,-1 0 0,1 0 0,0 0 0,0 0 0,0 0 0,-1 0 0,4-1 0,1 0 18,0-1-1,0 1 1,0-1-1,0 0 1,-1 0 0,7-3-1,-2-2-32,-1 0 1,0-1-1,0 0 0,-1 0 0,0-1 0,-1 0 0,0-1 1,0 1-1,-1-1 0,0-1 0,-1 1 0,0-1 0,0 0 1,-1 0-1,4-20 0,-1 2 25,-2 0 0,-1 0 0,-1-1 0,-2 1-1,-2-33 1,1 62-11,0 0-1,1-1 1,-1 1-1,0-1 1,0 1-1,0 0 1,0-1-1,0 1 1,0 0-1,0-1 0,-1 1 1,1 0-1,0-1 1,0 1-1,0 0 1,0-1-1,0 1 1,-1 0-1,1-1 1,0 1-1,0 0 1,0-1-1,-1 1 0,1 0 1,0 0-1,0-1 1,-1 1-1,1 0 1,0 0-1,-1 0 1,1-1-1,0 1 1,-1 0-1,1 0 1,0 0-1,-1 0 0,1 0 1,0 0-1,-1 0 1,1-1-1,0 1 1,-1 0-1,1 0 1,-1 1-1,1-1 1,0 0-1,-1 0 0,1 0 1,0 0-1,-1 0 1,1 0-1,0 0 1,-1 0-1,1 1 1,0-1-1,-1 0 1,1 0-1,0 1 1,0-1-1,-1 0 0,1 0 1,0 1-1,-1-1 1,-17 19 281,11-6-122,0 1 1,1 0-1,0 0 0,1 0 0,-7 30 0,10-34-80,1 0 0,-1 0-1,2 0 1,-1 0 0,1 0 0,1 0-1,0 0 1,0 0 0,1-1 0,4 13-1,-4-17-99,0 0 0,1-1-1,0 1 1,0-1-1,0 0 1,1 0-1,-1 0 1,1 0-1,0-1 1,0 0 0,0 1-1,1-2 1,-1 1-1,1 0 1,-1-1-1,1 0 1,0 0 0,0 0-1,0 0 1,0-1-1,0 0 1,0 0-1,1-1 1,-1 1-1,0-1 1,0 0 0,7-1-1,-3 1-52,0-1-1,0 0 1,0-1-1,0 1 1,0-2 0,-1 1-1,1-1 1,-1-1-1,1 1 1,-1-1 0,0-1-1,-1 0 1,1 0-1,13-12 1,-13 6 72,0 0 1,-1-1-1,0-1 0,6-16 0,-12 27 154,-5 13-54,-1 2 122,1-1 0,0 1-1,1 1 1,-2 18 0,5-30-211,-1 1 0,1-1 1,0 0-1,0 0 0,0 0 0,0 1 1,1-1-1,-1 0 0,1 0 1,-1 0-1,1 1 0,0-1 1,0 0-1,-1 0 0,1 0 0,1 0 1,-1 0-1,0-1 0,0 1 1,1 0-1,-1 0 0,1-1 1,0 1-1,-1-1 0,1 0 1,0 1-1,0-1 0,0 0 0,0 0 1,0 0-1,0 0 0,0 0 1,0-1-1,4 2 0,0-1-5,0 0 1,0 0-1,0 0 0,0-1 0,0 0 0,0 0 0,0-1 0,0 0 0,0 0 1,0 0-1,0 0 0,0-1 0,0 0 0,-1 0 0,1-1 0,-1 0 1,1 0-1,-1 0 0,0 0 0,0-1 0,0 0 0,-1 0 0,7-7 1,-4 2-59,-1 0 0,0-1 0,-1 1 1,1-1-1,-2 0 0,1-1 0,-2 1 0,1-1 1,-2 1-1,1-1 0,-1 0 0,0-14 1,-2 3-40,-6 35 193,-6 38 172,12-48-288,0-1-1,0 1 1,0 0 0,0-1-1,0 1 1,1-1-1,-1 1 1,1 0 0,0-1-1,0 1 1,0-1-1,0 1 1,0-1 0,1 0-1,-1 1 1,1-1-1,-1 0 1,1 0-1,0 0 1,0 0 0,0 0-1,3 2 1,0-1-592,-1-1 1,0 1-1,1-1 0,-1-1 1,1 1-1,0-1 0,0 1 1,-1-1-1,1 0 1,0-1-1,8 1 0,20-1-8888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11050,'0'0'7309,"10"1"-5713,56 4 491,79-5-1,-114-2-1996,1-1 0,0-2 0,-1-1 0,58-19 0,-87 24-77,0 0 0,0 1 0,1-1 0,-1-1-1,0 1 1,0 0 0,0 0 0,0-1 0,0 1 0,0-1 0,-1 0 0,1 0 0,0 1 0,-1-1-1,1 0 1,-1 0 0,1-3 0,-2 4-3,1 0 0,-1 0-1,0 0 1,0 0 0,0 0 0,-1-1-1,1 1 1,0 0 0,0 0 0,-1 0-1,1 0 1,0 0 0,-1 0-1,1 0 1,-1 0 0,0 0 0,1 0-1,-1 0 1,0 0 0,1 0 0,-1 0-1,0 1 1,0-1 0,0 0 0,0 0-1,0 1 1,0-1 0,0 1 0,0-1-1,0 1 1,0-1 0,0 1 0,0 0-1,0-1 1,0 1 0,-2 0-1,-43-15 47,0 2-1,-1 2 0,0 3 0,-1 1 0,-71-1 0,114 5-4554,10-4 175,-3 5 3330,16-15-7932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4036,'0'0'14590,"-8"1"-13763,4 0-750,-1 1 0,0-1-1,1 1 1,-1-1 0,1 1 0,0 1 0,0-1-1,-1 1 1,1-1 0,-6 7 0,-39 42 244,40-42-323,-170 204 771,178-212-829,1 0 1,-1 0 0,0 0-1,0 0 1,1 0 0,-1 0 0,0 0-1,0-1 1,0 1 0,0 0 0,0 0-1,0-1 1,0 1 0,0-1-1,0 1 1,0-1 0,0 0 0,0 1-1,-1-1 1,0 0 0,1 0-70,1 0 0,-1-1 1,1 1-1,-1-1 0,1 1 0,-1-1 1,1 1-1,-1-1 0,1 1 0,-1-1 1,1 1-1,-1-1 0,1 1 0,0-1 1,-1 0-1,1 1 0,0-1 0,0 0 1,0 1-1,-1-1 0,1 0 0,0 1 1,0-2-1,0-55-7723,1 51 6853,3-34-7201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8680,'0'0'11211,"57"53"-10410,-22-30-321,4-4-224,3 1-160,4-4 32,-1-3-31,1-1-514,-7 2-480,3-4-608,-14 1-1474,-8-6-1890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57 161 6374,'0'0'1313,"-8"0"540,-20 0-246,8 0 3170,26 1-4126,0 0-1,0 0 0,0 1 0,0 0 0,0 0 1,6 3-1,21 7 478,0-5-583,1-1-1,0-2 0,0-2 0,48-1 1,-60-2-494,0-1-1,1-1 1,-1-1 0,0-1 0,-1-1 0,1-1 0,34-16 0,-51 20-28,1-1 0,-1 0-1,0 0 1,1 0 0,-2 0 0,1-1 0,4-5 0,-9 9-5,1 0-1,0 0 0,-1 1 1,1-1-1,-1 0 1,1 0-1,-1 0 1,0 0-1,1 0 1,-1 1-1,0-1 1,1 0-1,-1 0 0,0 0 1,0 0-1,0 0 1,0 0-1,0 0 1,0 0-1,0 0 1,-1-1-1,0 1 19,1 0 0,-1 0 0,0 0-1,0 0 1,0 0 0,0 1 0,0-1 0,-1 0 0,1 1 0,0-1-1,0 1 1,0-1 0,0 1 0,-1-1 0,1 1 0,0 0-1,-1 0 1,1 0 0,0 0 0,0 0 0,-3 0 0,-98 0 684,62 1 61,-53-5 0,81 3-685,0-1 0,0 0-1,1-1 1,-1-1 0,1 1 0,-1-2-1,1 0 1,-18-11 0,10-2-1317,19 18 1135,0 0-1,0-1 1,0 1-1,0 0 1,0-1-1,0 1 1,0 0-1,0-1 1,0 1 0,0 0-1,0-1 1,0 1-1,0 0 1,0-1-1,0 1 1,0 0-1,0-1 1,0 1-1,1 0 1,-1-1-1,0 1 1,0 0-1,0 0 1,1-1-1,-1 1 1,0 0 0,0 0-1,1-1 1,-1 1-1,0 0 1,0 0-1,1 0 1,-1-1-1,0 1 1,1 0-1,43-8-8519,-33 7 6550,25-3-8177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9993,'0'0'13272,"-1"8"-13139,-7 88 91,7-87-261,1-1-1,0 1 1,1-1 0,0 0-1,0 1 1,1-1 0,0 0-1,0 0 1,1 0 0,6 12-1,-5-16-1284,-8-17-11406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10442,'0'0'8840,"29"-51"-7783,9 41-64,12 3-224,7 0-225,3 1-319,-2 0-161,2 3-513,-10-1-1569,-9-4-2978,-6-4-3460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82 4484,'-3'-8'2435,"3"4"-2198,-1 1 0,0-1 1,0 1-1,0-1 1,0 1-1,-1-1 0,0 1 1,1 0-1,-1 0 1,0 0-1,-1 0 0,1 0 1,0 0-1,-1 0 1,0 1-1,1-1 1,-1 1-1,0 0 0,0 0 1,-1 0-1,1 0 1,0 1-1,-1-1 0,1 1 1,0 0-1,-1 0 1,0 0-1,1 0 0,-1 0 1,0 1-1,1 0 1,-1 0-1,0 0 0,1 0 1,-7 2-1,1 0-120,0 1-1,1 0 0,-1 0 0,1 1 1,0 1-1,0-1 0,1 1 0,-1 0 1,1 1-1,0 0 0,0 0 0,1 0 1,-11 15-1,0 1 144,1 0 1,1 1-1,-16 34 0,16-25 34,3 1 0,0 0-1,2 1 1,2 0-1,-8 57 1,10-25-394,3 1 1,6 67-1,-3-129 89,0 1-1,1 0 1,0-1-1,0 1 1,0 0-1,1-1 1,-1 0-1,2 1 1,-1-1-1,0 0 1,1 0 0,0 0-1,0 0 1,0-1-1,1 1 1,0-1-1,0 0 1,5 5-1,-4-6 74,0 1 0,1-1 1,0-1-1,0 1 0,0-1 0,0 0 0,0 0 0,0 0 0,0-1 0,0 0 1,1 0-1,-1-1 0,1 0 0,-1 0 0,0 0 0,8-2 0,0-1 120,0-1 0,0-1 0,0 0 0,-1 0 0,0-1 0,0-1 0,0 0 0,-1-1 0,0 0 0,-1-1 0,0-1 0,14-14 0,5-7 318,-1-2 0,44-67-1,-57 76-332,-1 0-1,-1-2 1,-2 1-1,0-2 0,12-41 1,-22 58-153,1 0 1,-1 1 0,-1-1-1,0 0 1,0 0 0,-1 0-1,0 0 1,0 0 0,-1 0-1,-1 0 1,0 1 0,0-1-1,-1 0 1,0 1 0,-1 0 0,0 0-1,0 0 1,-1 0 0,-7-10-1,-44-39-2392,42 46-411,0-1-1,-17-22 1,20 17-3153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1646 13549,'0'0'3587,"-1"-8"-2402,-4-38-478,2 0 0,3-1 0,8-79 0,1-16 747,-9 29-1078,-6 1 0,-5 0 1,-4 0-1,-5 2 0,-56-175 1,59 234-305,2 0 0,3-1 0,2 0 0,2-1 0,-1-69 0,9 121-146,1 1 0,-1 0 0,0-1 0,1 1-1,-1-1 1,0 1 0,1 0 0,-1-1 0,0 1 0,1 0-1,-1 0 1,1-1 0,-1 1 0,1 0 0,-1 0 0,1 0-1,-1 0 1,1-1 0,-1 1 0,1 0 0,-1 0-1,1 0 1,-1 0 0,1 0 0,-1 0 0,1 0 0,-1 0-1,1 1 1,-1-1 0,1 0 0,-1 0 0,1 0 0,0 1-1,24 5-5375,-19-4 1827,4-2-5559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257 8072,'-8'-5'261,"-25"-12"-68,-2 1-1,0 1 0,-68-18 1,-62-24-424,118 36 264,-1 2 0,-1 2 0,-1 2 0,0 2-1,-1 2 1,-96-7 0,-407 19 261,383 21 187,-298 77 0,339-67 94,47-12-316,0 3 1,1 4-1,2 4 1,1 3-1,-82 49 0,125-61-197,1 1 0,1 2 0,1 2 0,1 1-1,2 1 1,1 1 0,1 2 0,2 1-1,1 1 1,1 1 0,2 1 0,-24 56 0,20-31-69,3 1 1,3 2-1,3 0 0,2 0 1,4 2-1,2-1 1,3 2-1,3 91 1,5-136 8,1-1 0,0 0-1,1 1 1,2-1 0,0-1 0,1 1 0,1-1 0,1 0 0,0-1-1,2 0 1,21 29 0,-13-25-2,1 0-1,1-2 0,1 0 1,1-2-1,1 0 0,0-1 1,43 22-1,-16-14 2,2-2-1,0-2 1,72 18-1,-31-16 23,97 11-1,96-7-54,293-9 0,-389-17 53,-165-1-21,465-3 32,-373-4-18,1-6 1,128-29-1,-154 19-5,0-3 1,-3-5-1,0-3 0,136-73 1,-179 80 42,-2-3 1,0-1-1,-2-3 1,-2-1-1,-1-2 0,-2-2 1,-1-1-1,-2-2 1,49-77-1,-54 68 75,-2-2 1,-3 0-1,-2-2 0,-2-1 0,-2 0 1,-4-2-1,-1 0 0,-3 0 0,-3-1 0,-2 0 1,-4-117-1,-4 149-76,-2 1-1,-1 1 1,-1-1 0,-1 1-1,-1 0 1,-1 0-1,-1 1 1,-1 0 0,-1 1-1,-1 1 1,-1-1 0,0 2-1,-2 0 1,-25-24 0,14 19 26,-2 1 1,0 1 0,-2 1 0,-1 2-1,0 1 1,-1 2 0,-1 1 0,0 1 0,-41-10-1,12 7-49,-1 4 0,0 2-1,-1 3 1,0 3 0,-115 5-1,104 6-419,0 3 0,1 3 0,1 4 1,-121 40-1,-101 60-5230,170-68-3383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58 240 1634,'-5'0'708,"1"-1"1,0 0 0,0 0 0,0 0 0,0 0 0,0-1 0,0 0-1,0 1 1,1-2 0,-1 1 0,0 0 0,1-1 0,-4-2 0,7 4-682,0 1 1,0 0 0,0-1 0,1 1-1,-1 0 1,0-1 0,0 1 0,0 0-1,0-1 1,0 1 0,1 0 0,-1-1-1,0 1 1,0 0 0,1 0 0,-1 0-1,0-1 1,0 1 0,1 0-1,-1 0 1,0 0 0,1-1 0,-1 1-1,0 0 1,1 0 0,-1 0 0,0 0-1,1 0 1,-1 0 0,0 0 0,1 0-1,-1 0 1,0 0 0,1 0 0,-1 0-1,0 0 1,1 0 0,-1 0 0,0 0-1,1 0 1,-1 0 0,0 0 0,1 1-1,20-2-52,31 1 193,-1-2-1,97-17 0,-39 1 446,182-5-1,-94 10 154,390 9 81,-283 11-695,-269-7-99,630-20 588,-634 18-603,1044-80 383,-250 69-270,-258 9-14,413-7 52,-508 7-159,716 19-9,-823 4 21,272 6 55,885 21-6,-336-43-68,-551-11-9,756 6-468,-1363 1-1878,-7-3-2505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59 19891,'0'0'-1794,"-84"25"2082,44-22-31,17-1 63,12 1 64,11-3-288,11 0-224,24 0-769,27-15-448,14-15-1570,9-17-2145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10890,'0'0'1858,"11"-9"667,81-63 3582,-81 56-3760,-20 9-393,5 7-1849,1 0 1,-1 0-1,1 0 0,0 0 1,-1 1-1,1 0 1,0-1-1,-1 1 0,-4 3 1,-3 1-103,0 1 0,1 0 0,0 1 0,0 0 0,1 1 0,0 0 0,0 0 0,0 1 0,1 0 0,1 1 0,-1 0 0,2 0 0,-1 0 0,2 1 0,-1 0 0,1 0 0,1 0 1,0 1-1,1 0 0,-3 16 0,5-26-9,1 1 1,0-1 0,0 0 0,0 1-1,0-1 1,1 1 0,-1-1 0,1 0-1,0 1 1,-1-1 0,1 0-1,0 0 1,0 0 0,0 1 0,0-1-1,1 0 1,-1 0 0,1-1 0,-1 1-1,4 3 1,-2-3-4,1 0 1,-1 1-1,1-1 1,0-1-1,0 1 1,0 0-1,0-1 1,0 0-1,0 0 1,0 0-1,5 0 1,3 0-256,0-1 0,-1 0 1,1-1-1,0 0 0,0-1 1,-1 0-1,23-8 0,-24 6-552,0-1 0,0 0 0,0 0-1,-1-1 1,1 0 0,-1-1-1,-1 0 1,1 0 0,-1-1-1,-1 0 1,13-17 0,6-20-4576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7783,'0'0'1511,"7"0"-769,83-2 602,147 15 0,-25 1-1016,-184-13-319,119 3 75,214-21 0,-356 16-90,-8-1-7,-22-2-27,-43-2-19,-85 0 387,38 4 470,-1-5 0,-205-41 1,392 52-970,122 18-2541,-62-15-1948,-35-7-1997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4516,'0'0'4404,"9"-4"-4014,-2 0-236,1 0 1,0 1-1,1 0 0,-1 0 1,0 1-1,1 0 0,0 1 0,-1 0 1,17 0-1,157 11 78,-30 0-170,125 0-37,133 3 72,16-2-57,-402-10-42,528-1 103,-441-4-79,555-3 36,-379 9-214,-160-3 61,-127 1 64,1 0 1,-1 0-1,0 0 0,0 0 0,1 0 0,-1 0 1,0 0-1,1 0 0,-1 0 0,0 0 0,0-1 0,1 1 1,-1 0-1,0 0 0,0 0 0,1 0 0,-1 0 1,0-1-1,0 1 0,1 0 0,-1 0 0,0 0 1,0-1-1,0 1 0,1 0 0,-1 0 0,0-1 0,0 1 1,0 0-1,0-1 0,0 1 0,0 0 0,0 0 1,0-1-1,1 1 0,-1 0 0,0-1 0,0 1 0,0 0 1,0 0-1,0-1 0,-1 1 0,1-1 0,1-11-3284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3587,'0'0'3956,"4"-8"-3310,-2 1-513,-2 5-104,1-1-1,0 1 1,-1 0-1,1-1 1,0 1 0,0-1-1,1 1 1,-1 0-1,0 0 1,1 0 0,-1 0-1,1 0 1,0 0-1,-1 0 1,1 0 0,4-2-1,1 2 292,1 0-1,0 0 0,0 1 0,-1 0 0,1 0 1,0 1-1,0 0 0,0 1 0,10 1 1,4 0-235,599-19 496,-559 13-548,806-2 672,-575 11-572,29 1-116,351-2 1520,-666-4-1481,42-3 99,-47 3-60,0 0 0,0 0 0,0 0 0,0-1 1,0 1-1,0-1 0,0 1 0,0-1 0,-1 0 0,1 0 0,0 0 1,0 0-1,-1 0 0,1 0 0,-1 0 0,1 0 0,-1-1 0,1 1 0,0-2 1,-4 1-160,-1 1 1,0-1-1,0 1 0,0 0 1,1 0-1,-1 0 1,0 0-1,0 1 1,-1-1-1,-5 0 1,5 1-370,-30-8-2637,-4-2-1478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93 128 2915,'-93'26'5637,"119"-30"-2219,27 6-2875,-14 0-292,36-2 25,988-18 3783,-1510 8-3206,164-1-889,176 8 155,-247 6 642,349-3-762,3 0-2,-1 0 0,1 0 1,-1 0-1,1 0 0,0 1 0,-1-1 1,1 1-1,0-1 0,-1 1 0,1 0 1,0 0-1,0 0 0,0 0 1,-1 0-1,1 1 0,-2 1 0,5-2-6,0 0 0,-1 0 0,1 0 0,0-1 0,0 1 0,0-1 0,1 1 0,-1 0 0,0-1 0,0 0 0,0 1 0,0-1 0,0 0 0,1 1 0,-1-1 0,0 0 0,0 0 0,0 0 0,3 0 0,-3 0 8,155 11 18,162-11 0,-137-2-3,-5 4 23,316-14 22,-483 8 654,-31 0-430,-41-2-201,-163-8-86,-684-16 142,895 32-244,34 2 49,40 2 54,865 10-774,-757-17 956,-1203 1 200,999 0-384,14-1 0,1 1 0,0 0-1,0 2 1,-1 1-1,-38 9 1,61-12-2,0 0-1,0 0 1,0 0-1,0 0 1,0 0 0,0 0-1,0 0 1,0 0-1,0 0 1,0 0-1,1 0 1,-1 0 0,0 0-1,0 0 1,0 0-1,0 0 1,0 0 0,0 0-1,0 0 1,0 1-1,0-1 1,0 0-1,0 0 1,0 0 0,1 0-1,-1 0 1,0 0-1,0 0 1,0 0-1,0 0 1,0 0 0,0 0-1,0 0 1,0 0-1,0 1 1,0-1 0,0 0-1,0 0 1,0 0-1,0 0 1,0 0-1,0 0 1,0 0 0,0 0-1,0 0 1,0 1-1,0-1 1,0 0-1,0 0 1,0 0 0,0 0-1,0 0 1,0 0-1,13 2-215,886-38-371,-843 32 600,-10 1-8,34-2 38,112-20 0,-165 15 29,-23 2 175,-19 1 261,-45-3-363,0 3-1,-105 1 1,103 5-108,-63-3-17,-383 10 123,394 11-2687,89-16-2804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4164,'-24'0'160,"1"0"-64,7 0-128,-2 0-64,2 0-160,2 0 224,0 0 96,5 0-32,-2 0-32,2 0 32,8 0 224,2 0-2402,8 0 160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53 4420,'0'0'6091,"7"-8"-4025,24-26-21,-31 34-1981,0 0 0,-1 0 0,1 0 0,0 0 0,0 0 0,-1 0 0,1 0 0,0 0 0,0 0 0,-1 0 0,1 0 0,0 0 0,0 0 0,-1 0 0,1-1 0,0 1 0,0 0-1,-1 0 1,1 0 0,0 0 0,0 0 0,0 0 0,-1-1 0,1 1 0,0 0 0,0 0 0,0 0 0,0 0 0,-1-1 0,1 1 0,0 0 0,0 0 0,0-1 0,0 1 0,0 0 0,0 0 0,0-1 0,0 1 0,-1 0 0,1 0 0,0-1 0,0 1 0,0 0 0,0 0 0,0-1 0,0 1 0,1 0 0,-1 0 0,0-1 0,0 1 0,0 0 0,0 0 0,0 0 0,0-1 0,0 1 0,0 0 0,1 0 0,-1-1 0,0 1 0,0 0 0,0 0 0,0 0 0,1 0 0,-1-1 0,0 1 0,-18 3 138,5 3-117,-1 1 0,2 0 0,-1 0 0,-16 14 1,-24 14-53,-141 54 331,124-59 198,2 2 0,-65 42 0,118-65-436,9-6-81,1 0 0,0 0 0,0 0-1,0 1 1,0-1 0,1 1 0,0 0 0,0 0 0,0 1 0,-4 5 0,11-8-159,1-1 0,0-1 1,-1 1-1,1 0 0,0-1 0,0 0 1,-1 0-1,1 0 0,6-1 1,-4 0-653,0-1 0,0 0 0,-1 0 0,1 0 0,0-1 1,-1 1-1,0-1 0,0-1 0,0 1 0,5-5 1,8-8-5124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6822,'0'0'11398,"-4"0"-11094,1 0-256,1 1-1,-1-1 1,1 1-1,0 0 1,-1 0-1,1 0 1,0 0-1,0 0 1,-1 1-1,1-1 1,0 1-1,0-1 1,1 1-1,-1 0 1,0 0-1,1 0 1,-3 2-1,-32 49 425,4-7-309,12-25-33,-1-1 1,-2-1-1,0-1 1,-25 16-1,14-11 659,61-23-159,27-14-277,57-22 1,26-7-212,-91 33-282,86-8 0,-13 13-7150,-108 5 1919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7527,'0'0'10250,"-7"8"-9305,-19 29-219,26-36-692,0 0 1,0 0 0,0 0-1,0 0 1,0 0 0,0 0-1,0 0 1,0 0 0,0 0-1,0 0 1,0 0 0,1 0-1,-1 0 1,0 0 0,1 0-1,-1 0 1,1 0 0,-1 0-1,1-1 1,-1 1 0,1 0-1,0 0 1,0 0 0,-1-1-1,1 1 1,0 0 0,0-1-1,0 1 1,-1-1 0,1 1-1,0-1 1,1 1 0,33 15 726,-31-15-680,32 11 349,67 11 1,-65-16-352,50 17-1,-75-19-53,1 0-1,-1 1 0,0 1 0,0 0 0,0 1 0,-1 1 0,13 10 0,110 114 107,-78-76-96,-54-54-92,-1 1-1,1-1 1,0 0 0,0-1 0,0 1-1,1-1 1,-1 1 0,1-1 0,-1 0-1,1 0 1,0 0 0,-1-1-1,1 1 1,0-1 0,0 0 0,0 0-1,0-1 1,0 1 0,0-1 0,1 0-1,6 0 1,-16 12-9184,1-6 4554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8936,'0'0'6834,"2"8"-5185,0-3-1476,0 0-1,0 0 1,0-1-1,1 1 1,-1-1-1,1 1 1,0-1-1,1 0 1,-1 0-1,1 0 1,0 0-1,-1-1 1,2 0-1,-1 1 1,0-1-1,1-1 1,-1 1-1,8 2 1,23 8 413,0-2 0,0-2 1,70 10-1,-54-11 19,53 16 0,-104-24-552,0 0 0,1 0 0,-1 0 0,0 0-1,0 0 1,1 0 0,-1 0 0,0 0 0,0 0 0,0 0-1,1 0 1,-1 0 0,0 0 0,0 0 0,1 0 0,-1 0-1,0 0 1,0 0 0,1 0 0,-1 0 0,0 0 0,0 0-1,0 0 1,1 0 0,-1 0 0,0 0 0,0-1 0,0 1-1,1 0 1,-1 0 0,0 0 0,0 0 0,0-1 0,0 1-1,0 0 1,1 0 0,-1 0 0,0 0 0,0-1 0,0 1-1,0 0 1,0 0 0,0-1 0,0 1 0,0 0 0,0 0-1,0-1 1,0 1 0,0 0 0,0 0 0,0 0 0,0-1 0,-6-20 701,-15-19-332,-24-31-91,-54-64 0,98 134-406,1 1 1,0 0-1,0-1 0,0 1 0,-1-1 0,1 1 0,0-1 0,0 1 0,0 0 0,0-1 0,0 1 0,0-1 1,0 1-1,0-1 0,0 1 0,0-1 0,0 1 0,0 0 0,0-1 0,0 1 0,0-1 0,0 1 0,1-1 1,-1 1-1,0 0 0,0-1 0,1 1 0,-1-1 0,0 1 0,0 0 0,1-1 0,-1 1 0,0 0 1,1 0-1,-1-1 0,0 1 0,1 0 0,-1 0 0,1-1 0,-1 1 0,1 0 0,-1 0 0,0 0 0,1 0 1,0-1-1,32-10-3821,-8 3-352,10-11-4694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5605,'-1'0'6,"-1"0"0,1 0 0,-1 1 0,1-1 0,0 1 0,-1-1 0,1 1 0,-1-1 0,1 1 0,0 0 0,-1 0 0,1-1-1,0 1 1,0 0 0,-2 2 0,3-3 75,-1 1 0,1 0 0,0-1 0,-1 1 0,1 0-1,0-1 1,0 1 0,0 0 0,0-1 0,-1 1 0,1 0-1,0-1 1,0 1 0,0 0 0,0 0 0,1-1 0,-1 1-1,0 0 1,0-1 0,0 1 0,0 0 0,1-1 0,0 2-1,0 0 82,1 0 0,-1 0 0,1 1 0,0-2 0,0 1 0,0 0 0,0 0 0,0 0 0,0-1 0,1 0 0,-1 1 0,0-1 0,1 0 0,-1 0 0,1 0 0,4 1 0,41 5 401,-1-2 0,1-2 0,72-5-1,-47 0-315,432-20 159,-66 2-209,-330 18-155,219-15 7,-324 16-258,-9 0-28,-22-2-268,-37-1-300,-417 13-1229,1-1 6620,-263-8-3625,1842-12 603,-974 7-1546,563-31 124,-675 35-136,-9 1 3,0 0 0,0 0 0,0 0 0,1-1 0,-1 0 0,0 0 0,0 0 0,-1 0 0,7-3 0,-36-2 573,-56 2-230,0 4-1,-98 13 1,64-4-1680,0-5-3295,66-4-4318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13389,'0'0'8520,"-6"9"-8232,-1 10-25,0-1 0,1 1 0,1 1 0,1-1 0,1 1-1,0-1 1,1 40 0,12 177 298,-8-189-450,-3-34 137,-5-29 65,-10-76-45,-15-57-866,34 155 598,0 1 0,0 0 0,1-1 0,-1 0 1,2 0-1,-1 0 0,1 0 0,-1 0 0,2-1 1,-1 0-1,0 0 0,1-1 0,0 0 1,0 0-1,1 0 0,-1 0 0,1-1 0,0 0 1,-1-1-1,15 4 0,-7-2 26,1 0 1,0-1-1,1-1 0,-1-1 0,0 0 0,1-1 1,-1 0-1,0-1 0,19-4 0,-28 3 8,-1 0 0,0 0 0,0 0 0,0 0-1,0-1 1,0 0 0,0 0 0,-1 0 0,0-1 0,1 0-1,-1 1 1,0-1 0,-1-1 0,1 1 0,-1-1-1,0 1 1,0-1 0,0 0 0,-1 0 0,1 0-1,-1 0 1,-1-1 0,1 1 0,-1 0 0,0-1-1,0 1 1,0-1 0,-1 0 0,0-5 0,-17 42-114,12-21 155,2 1 0,-1-1 0,1 1 1,1 0-1,0 0 0,0 0 0,1 0 0,1 1 1,0-1-1,1 16 0,0-26-67,-1 1 0,0-1-1,1 1 1,-1-1 0,1 1 0,-1-1 0,1 0-1,0 1 1,0-1 0,0 0 0,0 1 0,0-1-1,0 0 1,0 0 0,0 0 0,0 0 0,0 0-1,0 0 1,1 0 0,-1 0 0,0-1 0,1 1-1,-1 0 1,1-1 0,-1 1 0,1-1 0,-1 1-1,1-1 1,-1 0 0,1 0 0,-1 0 0,1 0-1,-1 0 1,1 0 0,-1 0 0,1 0 0,-1 0-1,1-1 1,-1 1 0,3-2 0,-1 1-223,1 0-1,-1 0 1,0 0 0,0 0 0,0-1 0,0 0-1,0 0 1,-1 1 0,1-2 0,-1 1 0,1 0 0,-1 0-1,0-1 1,1 1 0,-1-1 0,0 0 0,-1 0-1,4-6 1,-2-1-1374,-1-1 1,0 1-1,0-1 0,-1-19 1,0-19-3906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6374,'16'3'1374,"1"-1"0,32 0 1,78-14 243,-81 6-980,998-119 2734,-288 32-4128,-228 60 948,-486 39-319,-24 4-216,-18-10 322,0 1 1,0-1-1,0 1 1,1-1-1,-1 1 1,0-1-1,0 1 1,0-1-1,0 1 0,0-1 1,0 1-1,0-1 1,0 1-1,0-1 1,0 1-1,0-1 1,0 1-1,0-1 1,0 1-1,0-1 0,0 1 1,-1-1-1,1 1 1,0-1-1,0 1 1,-1-1-1,1 0 1,0 1-1,0-1 0,-1 1 1,1-1-1,-1 0 1,1 1-1,-6 3-56,0-1-1,0 0 0,-1 0 0,1-1 1,0 1-1,-1-1 0,0-1 0,1 1 1,-1-1-1,0 0 0,-8 0 0,1 0 61,-125 13 18,-147-6-1,-11 1 298,-106 27 294,-306 14 1533,601-50-1971,-181 9-19,270-4-228,31-2-176,36 0 134,811-16 893,1-34-731,-327 15 101,-446 29-113,-23 1 3,1-2 0,90-18 0,-153 21-14,0 1-1,-1 0 0,1-1 1,0 1-1,-1-1 0,1 1 1,0-1-1,-1 0 1,1 1-1,-1-1 0,1 0 1,-1 0-1,0 0 0,1 0 1,0-2-1,-2 2 0,0 1 0,0-1 1,1 1-1,-1-1 0,-1 1 0,1-1 1,0 1-1,0-1 0,0 1 0,0 0 0,0-1 1,0 1-1,-1-1 0,1 1 0,0-1 1,0 1-1,0-1 0,-1 1 0,1 0 0,0-1 1,-1 1-1,1-1 0,0 1 0,-1 0 0,1 0 1,-1-1-1,1 1 0,-1 0 0,1 0 1,0-1-1,-2 1 0,-5-4 21,-1 1 0,1 0 1,-1 0-1,-15-3 0,-48-6-221,-129-6 0,-77 17-2573,138 3-510,-13-2-2565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6342,'26'-2'5000,"167"-8"-3621,1191-7 1750,502 35-1287,-1843-19-1848,1619-24 343,550-3 180,188 53-383,-1593-3-19,930 16 271,-1590-36-378,429-6 6,-559 3-112,-5 1-283,1-1 0,-1 0 0,0-1 1,22-5-1,-33 6 224,0 1 0,-1 0-1,1-1 1,0 1 0,0 0 0,0-1-1,0 1 1,0-1 0,-1 0 0,1 1 0,0-1-1,-1 0 1,1 1 0,0-1 0,-1 0-1,1 0 1,-1 1 0,1-1 0,0-1 0,-3-14-4253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8353 6140 10346,'0'0'37,"0"0"1,0 0-1,0 0 1,0 0-1,0-1 1,0 1-1,0 0 1,0 0-1,0 0 1,0 0-1,0 0 1,0 0-1,0 0 1,0-1-1,0 1 1,0 0-1,0 0 1,0 0-1,0 0 1,0 0-1,0 0 1,0 0-1,0 0 1,0-1-1,0 1 1,0 0-1,0 0 1,0 0-1,0 0 1,0 0-1,0 0 1,0 0-1,0 0 1,0 0-1,0-1 1,-1 1-1,1 0 1,0 0-1,0 0 1,0 0-1,0 0 0,0 0 1,0 0-1,0 0 1,0 0-1,-1 0 1,1 0-1,0 0 1,0 0-1,0 0 1,0 0-1,0 0 1,0 0-1,0 0 1,0 0-1,-1 0 1,1 0-1,0 0 1,0 0-1,0 0 1,0 0-1,0 0 1,0 0-1,0 0 1,-1 0-1,-6 10 407,-7 13-581,6-11 166,0 0 0,-1 0 0,-1-1 0,1 0 0,-2 0 0,0-1 0,0-1 0,-17 12 0,-7 2-69,-64 31 1,33-25 56,-1-3 1,-1-3-1,-2-3 1,0-3 0,-82 10-1,-366 13 339,500-39-348,-729-3 353,544-14-31,-334-69-1,-311-141 1606,11-40-1612,702 222-387,-264-93 61,6-17-1,-566-311 0,817 381 334,5-7 0,3-6 0,-176-166-1,148 103-118,-276-353 0,348 388-219,6-3 0,5-4 1,6-3-1,6-3 0,-60-178 1,88 197 16,5-2 0,6-1-1,5-1 1,5 0 0,6-2 0,7-232 0,15 246 67,4 2 1,31-114 0,84-207-14,-94 336-4,3 1 0,101-174 0,-107 217-92,2 1-1,3 2 0,1 2 1,2 1-1,2 2 0,67-52 1,67-39-6742,-132 93 2008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67 286 11211,'-8'0'1025,"-36"-8"-241,43 7-770,0 1 1,1 0-1,-1-1 0,0 1 1,0-1-1,0 1 0,1-1 1,-1 1-1,0-1 1,1 1-1,-1-1 0,0 0 1,1 1-1,-1-1 0,1 0 1,-1 0-1,1 1 0,-1-1 1,1 0-1,0 0 0,-1-1 1,1 1-15,0-1 1,0 1-1,1-1 1,-1 1-1,1 0 1,-1-1-1,1 1 1,-1 0-1,1-1 1,0 1-1,-1 0 1,1 0-1,0 0 1,0 0-1,0-1 1,0 1-1,0 0 1,0 1-1,2-2 1,10-9 139,1 0 0,1 2-1,0 0 1,0 0 0,22-8 0,87-27 312,-99 36-462,73-25 97,2 5 1,182-26-1,-270 52-59,-3 1-43,1 0 0,0 0 0,0 1-1,20 2 1,-28-2 28,0 1-1,0-1 1,0 1 0,0 0 0,0-1-1,0 1 1,0 0 0,-1 0-1,1 0 1,0 1 0,0-1-1,-1 0 1,1 0 0,-1 1-1,1-1 1,-1 1 0,1 0-1,-1-1 1,0 1 0,0 0 0,0 0-1,0 0 1,0 0 0,-1 0-1,1 0 1,0 0 0,-1 0-1,1 3 1,0 6 167,-1-1-1,0 1 1,0-1-1,-2 0 1,1 1-1,-1-1 1,0 0 0,-1 0-1,0 0 1,-8 16-1,-8 12 60,-30 47 0,13-24-130,-86 182-310,100-191-3171,-16 64 0,25-60-3130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390 117 14157,'0'0'267,"5"-7"128,-3 4-417,27-53 1873,-29 54-1663,1 0 1,0-1 0,0 0-1,-1 1 1,0-1-1,1 1 1,-1-1 0,0 0-1,0 1 1,-1-4 0,1 5-89,0 0 0,-1 0 0,1 0 0,-1 0 1,1 0-1,-1 0 0,1 0 0,-1 0 0,1 1 1,-1-1-1,0 0 0,1 0 0,-1 1 0,0-1 1,0 0-1,0 1 0,0-1 0,1 1 1,-1-1-1,0 1 0,0-1 0,0 1 0,0 0 1,0-1-1,0 1 0,-2 0 0,-9-1-55,0 0 0,0 2-1,-1-1 1,1 1 0,0 1-1,0 0 1,0 1 0,0 0-1,1 1 1,-1 0 0,1 1-1,0 0 1,0 1 0,1 0-1,-10 8 1,-4 2-30,2 1 1,0 2-1,1 0 0,0 1 0,-23 31 0,37-42 2,0 1 0,0 0 0,1 1-1,0 0 1,1 0 0,0 0 0,1 0-1,-6 24 1,9-32-47,1 0 0,-1 1 0,1-1 1,0 1-1,0-1 0,0 1 0,1-1 0,-1 0 0,1 1 1,0-1-1,0 0 0,0 0 0,0 1 0,1-1 0,-1 0 1,1 0-1,0 0 0,-1 0 0,1-1 0,1 1 0,-1 0 1,0-1-1,1 0 0,-1 1 0,1-1 0,0 0 0,0 0 1,0 0-1,0-1 0,0 1 0,0-1 0,0 0 0,0 0 0,0 0 1,5 1-1,5 1-628,0-1 1,-1 0 0,1 0-1,0-2 1,0 1 0,18-3-1,33-8-4360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12780,'-9'-1'683,"-12"-2"72,-1 0-1,1 2 0,0 1 1,-42 4-1,58-4-587,0 1 0,0 0 0,0 1 1,0-1-1,0 1 0,0 0 0,0 1 0,1-1 0,-1 1 1,1-1-1,0 1 0,-6 5 0,8-5-104,0 0 1,0-1-1,0 1 0,1 0 0,-1 0 0,1 0 1,0 0-1,0 0 0,0 0 0,0 0 0,0 1 0,1-1 1,-1 0-1,1 1 0,0-1 0,0 0 0,0 0 1,1 1-1,-1-1 0,1 0 0,1 7 0,-1-8-40,0 0-1,0 0 1,1 0-1,-1 0 1,0 0-1,1 0 1,-1-1-1,1 1 1,0 0-1,-1-1 0,1 1 1,0-1-1,0 0 1,0 0-1,0 1 1,0-1-1,0 0 1,1-1-1,-1 1 1,0 0-1,0-1 1,1 1-1,-1-1 0,0 0 1,1 1-1,-1-1 1,3-1-1,7 2 142,0-2-1,-1 1 1,1-2 0,13-2-1,-4-3-41,0-2-1,0 0 1,-1-1-1,-1-1 1,1 0-1,-2-2 1,34-29-1,-9 9 487,-43 81-410,0-47-194,-1 0 0,1 0 0,0 1 1,0-1-1,0 0 0,0 0 0,0 1 1,0-1-1,1 0 0,-1 0 0,0 0 1,0 0-1,1 1 0,-1-1 0,1 0 1,-1 0-1,1 0 0,0 0 0,-1 0 1,1 0-1,0 0 0,0 0 0,-1 0 1,1 0-1,0-1 0,0 1 0,0 0 1,0 0-1,0-1 0,0 1 0,0-1 1,1 1-1,0 0 0,4-1 27,0 1 1,0-1-1,0 0 1,-1 0-1,1-1 1,8-1-1,-12 2-16,18-5-54,-1 0 0,0-1 1,0-1-1,-1 0 1,32-19-1,-29 14-166,1 2 0,0 0 0,33-9 0,-60 60-131,5-24-647,1-17 740,0 1 0,-1-1-1,1 1 1,0-1 0,-1 1 0,1-1-1,0 0 1,-1 1 0,1-1 0,0 0-1,0 0 1,-1 1 0,1-1 0,0 0-1,0 0 1,0 0 0,-1 0-1,1 0 1,0 0 0,0 0 0,0-1-1,-1 1 1,1 0 0,0 0 0,0 0-1,-1-1 1,2 0 0,17-8-4984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12236,'0'0'4366,"-7"8"-3164,2-2-1002,1 0 0,0 0 0,0 0 0,1 1 0,0-1 1,0 1-1,0 0 0,1 0 0,0 0 0,0 0 1,1 0-1,0 0 0,-1 14 0,4 10-74,1 0 0,2-1 0,0 1 0,2-1 0,2 0 0,20 49 0,-15-42-67,-1 0-1,-2 1 1,9 56-1,-34-248 4583,8-120-7440,7 267 2755,-1 1 1,1 0 0,0 0 0,0 0-1,1 0 1,-1 0 0,1 0 0,1 0 0,-1 1-1,1-1 1,0 1 0,0-1 0,1 1-1,-1 0 1,1 1 0,0-1 0,1 0-1,-1 1 1,10-7 0,-5 6 8,0 0 1,1 1 0,0 0-1,0 0 1,0 1-1,0 1 1,0 0-1,0 0 1,1 0-1,19 1 1,-14 1-7,49 0-21,-62 0 55,-1 0 0,0 0 0,1 0 0,-1 1 0,0-1-1,0 1 1,0 0 0,1-1 0,-1 1 0,0 0 0,0 0-1,0 0 1,0 1 0,0-1 0,0 0 0,-1 1 0,1-1 0,0 1-1,-1 0 1,1-1 0,-1 1 0,2 3 0,-3-3 24,0-1 0,0 1-1,0-1 1,0 1 0,0-1 0,-1 1 0,1-1-1,0 1 1,-1-1 0,0 1 0,1-1 0,-1 1-1,0-1 1,1 0 0,-1 1 0,0-1 0,0 0 0,0 0-1,0 0 1,-1 0 0,1 0 0,0 0 0,0 0-1,0 0 1,-1 0 0,1 0 0,-1-1 0,1 1-1,-2 0 1,-49 22 795,48-21-745,-129 35 1342,43-14-1431,90-23-1061,0 0 867,0 1-1,0-1 0,0 0 1,1 0-1,-1 0 0,0 0 1,0 0-1,0 1 1,0-1-1,0 0 0,0 0 1,0 0-1,0 0 0,0 0 1,0 1-1,0-1 0,0 0 1,0 0-1,-1 0 1,1 0-1,0 1 0,0-1 1,0 0-1,0 0 0,22 0-3827,-21 0 3687,29-2-4245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13805,'0'-1'177,"0"0"-1,0 0 1,0 0 0,-1 0 0,1 0-1,0 0 1,0 0 0,-1 0-1,1 0 1,-1 0 0,1 0-1,-1 0 1,1 0 0,-1 0 0,0 0-1,1 0 1,-1 0 0,0 1-1,0-1 1,1 0 0,-1 0-1,0 1 1,0-1 0,-2 0-1,0-1-31,0 1-1,0 0 0,0 0 0,0 1 0,-1-1 0,1 1 0,0-1 0,-6 1 0,1 1-68,0-1 0,0 1 0,0 1-1,0-1 1,1 1 0,-1 1 0,-9 3 0,-28 22 860,43-27-885,0 0-1,0 1 0,1-1 0,-1 0 1,0 1-1,1-1 0,-1 1 0,1 0 0,-1 0 1,1 0-1,0-1 0,-1 1 0,1 0 0,0 0 1,1 1-1,-1-1 0,0 0 0,1 0 1,-1 0-1,0 5 0,4-6-11,0 0 0,0 0 0,1-1 1,-1 1-1,0-1 0,0 0 0,0 0 0,1 0 0,-1 0 0,0 0 1,5-2-1,6-1 44,-1-1 1,0-1-1,-1 1 1,23-13 0,-26 11-91,1 1 0,0 0 0,1 1 1,-1 0-1,1 1 0,-1 0 1,1 1-1,16-2 0,-26 4-4,0 1 0,0-1 0,0 0 0,0 1 0,-1-1 0,1 1 0,0-1 0,0 1 0,-1 0 0,1-1 0,0 1 0,-1 0 0,1-1 0,-1 1 0,1 0 0,-1-1 0,1 1 0,-1 0 0,0 0 0,1 0 0,-1 0 0,0 0 0,0-1 0,1 1 0,-1 0 0,0 0 0,0 0 0,0 0 0,0 0 0,0 1 0,0 42 124,-1-22-55,2-22-51,0 1 1,-1 0 0,1 0 0,0 0-1,0 0 1,-1-1 0,1 1 0,0 0-1,0-1 1,0 1 0,0-1 0,0 1-1,0-1 1,0 0 0,0 1 0,0-1-1,0 0 1,0 1 0,0-1 0,1 0-1,-1 0 1,0 0 0,0 0 0,0 0-1,0 0 1,0-1 0,2 1 0,36-5 260,-28 1-296,1 0 0,0-1-1,17-10 1,-19 9-80,0 1 1,1 0-1,-1 1 1,18-5-1,-12-3 867,-1-1 0,-1 0 0,0-2 1,15-18-1,-29 32-884,1 0 1,-1 0 0,1 0 0,0 0 0,-1 0 0,1 0 0,0 0-1,0 0 1,0 0 0,-1 1 0,1-1 0,0 0 0,0 1-1,0-1 1,0 0 0,0 1 0,1 0 0,-1-1 0,0 1 0,0-1-1,0 1 1,0 0 0,0 0 0,1 0 0,-1 0 0,0 0-1,0 0 1,0 0 0,0 0 0,1 0 0,-1 0 0,0 1 0,0-1-1,0 0 1,0 1 0,0-1 0,0 1 0,1 0 0,20 7-2519,1-6-2562,8-2-3480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13 213 9737,'0'0'8136,"-3"7"-6940,1-2-1042,-6 17 319,8-21-453,1-1 0,-1 1 0,0-1 1,0 1-1,0 0 0,1-1 0,-1 1 0,0-1 0,0 1 0,1-1 1,-1 1-1,1-1 0,-1 1 0,0-1 0,1 0 0,-1 1 0,1-1 1,-1 1-1,1-1 0,-1 0 0,1 1 0,-1-1 0,1 0 1,-1 0-1,1 0 0,0 1 0,-1-1 0,1 0 0,-1 0 0,1 0 1,-1 0-1,1 0 0,0 0 0,-1 0 0,1 0 0,-1 0 0,1 0 1,0 0-1,-1-1 0,1 1 0,0 0 0,12-3 152,0 0 0,0 0 0,0-1 0,-1-1 0,1 0 0,-1-1 0,0 0 0,-1-1 0,0 0 0,12-10 0,-7 5-147,-1-1 1,-1 0 0,0-1-1,-1-1 1,0 0 0,12-21-1,-23 34-20,-1 1 1,0-1-1,1 0 0,-1 0 0,0 1 0,0-1 0,0 0 0,0 0 0,-1 0 0,1 0 0,-1 0 0,1-1 0,-1 1 0,0 0 0,1 0 0,-1 0 0,0 0 0,0 0 0,-1-1 1,1 1-1,0 0 0,-1 0 0,1 0 0,-1 0 0,0 0 0,0 0 0,0 0 0,0 0 0,0 0 0,-1-1 0,0 1-8,-1 1 0,1 0-1,0 0 1,-1 0 0,1 0-1,-1 0 1,1 0 0,-1 1 0,1-1-1,-1 1 1,0 0 0,1 0-1,-1 0 1,0 0 0,1 0 0,-1 1-1,1-1 1,-1 1 0,1-1 0,-1 1-1,1 0 1,-1 0 0,1 0-1,-4 3 1,-2 0 6,1 1 0,0 0-1,-1 0 1,2 1 0,-1 0 0,1 0-1,0 1 1,0-1 0,0 1 0,1 1-1,-5 9 1,6-12 16,1 1 1,0 1-1,0-1 0,1 0 1,-1 1-1,1-1 0,1 1 0,-1 0 1,1 0-1,1-1 0,-1 1 1,1 0-1,0 0 0,0 0 0,2 8 1,0-11-15,-1-1 1,1 1 0,0-1-1,0 0 1,0 1-1,1-1 1,-1 0-1,1 0 1,-1-1 0,1 1-1,0-1 1,0 1-1,0-1 1,1 0-1,-1 0 1,0 0 0,1 0-1,-1-1 1,1 0-1,0 1 1,-1-1-1,6 0 1,9 3-170,1-1 0,-1 0-1,24-1 1,29-4-2414,2-11-3604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11563,'0'0'5744,"6"-10"-4249,-1 3-1386,1-1 0,0 1 0,0 0 0,1 0 1,0 1-1,0 0 0,0 0 0,1 1 0,0-1 0,0 2 1,0-1-1,1 1 0,-1 1 0,1-1 0,0 1 1,0 1-1,0 0 0,1 0 0,15-1 0,-24 4-119,0-1 0,0 1-1,0-1 1,0 0 0,0 1-1,0 0 1,-1-1 0,1 1-1,0-1 1,0 1 0,-1 0-1,1 0 1,0-1 0,-1 1 0,1 0-1,-1 0 1,1 0 0,-1 0-1,1 0 1,-1 0 0,0 0-1,1 0 1,-1 0 0,0 0-1,0 0 1,0 0 0,0 0-1,0 0 1,0 0 0,0 0 0,0 0-1,0 0 1,0 1 0,-6 38 67,-9 4 15,11-34-63,0 0 0,1 0-1,0 0 1,1 0 0,0 0-1,-1 15 1,3-24 10,0-1 0,1 1 0,-1 0 0,1 0 0,0 0 0,-1-1 0,1 1 0,0 0 0,-1 0 0,1-1 0,0 1 0,0-1 0,-1 1 0,1-1 0,0 1 0,0-1 0,0 1 0,0-1 0,0 0 0,0 1 0,0-1 0,0 0 0,0 0 0,0 0 0,0 0 0,0 0 0,0 0 0,-1 0 0,1 0 0,0 0 0,0 0 0,0-1-1,0 1 1,0 0 0,2-1 0,39-10 659,-12-3-576,-1-1-1,-1-2 1,0-1-1,-2-1 0,47-43 1,-72 62-123,-1-1-1,1 0 1,0 0 0,0 0 0,0 1-1,-1-1 1,1 0 0,0 1 0,0-1-1,0 1 1,0-1 0,0 1 0,0 0-1,0-1 1,0 1 0,1 0 0,-1 0-1,1-1 1,-1 2 14,-1-1 0,1 1-1,-1-1 1,0 0 0,1 1 0,-1-1-1,0 1 1,1-1 0,-1 1 0,0-1-1,0 1 1,1-1 0,-1 1 0,0 0-1,0-1 1,0 1 0,0-1-1,0 1 1,0-1 0,0 1 0,0-1-1,0 1 1,0 0 0,0-1 0,0 2-1,-14 58 2,6-29 55,8-29-31,-1-1 0,1 1 0,0-1 0,-1 1 0,1 0 0,0-1 0,0 1 0,0-1 0,0 1 0,1-1 0,-1 1 0,0-1 0,1 1 0,-1-1 0,1 1 0,-1-1 0,1 1 0,0-1-1,0 0 1,-1 1 0,1-1 0,0 0 0,0 0 0,0 1 0,0-1 0,1 0 0,-1 0 0,0 0 0,2 1 0,2-1 104,-1 0-1,1 0 1,0 0 0,-1-1-1,1 1 1,0-1-1,0 0 1,8-1 0,-3-1-28,0 0 1,0 0 0,0-1 0,0 0-1,0-1 1,0 0 0,-1-1 0,0 0-1,0 0 1,0-1 0,-1 0 0,9-7 0,-12 8-78,1 0 1,0 0 0,-1-1 0,0 1 0,-1-1 0,1 0 0,-1 0-1,0-1 1,0 0 0,-1 1 0,0-1 0,0 0 0,-1 0 0,0-1-1,0 1 1,0 0 0,0-10 0,-3 15-15,1 0 1,-1 0-1,1 0 0,-1 0 1,0 0-1,0 1 1,0-1-1,0 0 0,0 0 1,0 0-1,0 1 0,0-1 1,-1 1-1,1-1 0,-1 1 1,1-1-1,-1 1 0,0 0 1,1 0-1,-1 0 1,0 0-1,0 0 0,0 0 1,0 0-1,0 1 0,0-1 1,0 1-1,0-1 0,0 1 1,0 0-1,0 0 0,0 0 1,0 0-1,-3 0 1,3 0-11,1 0 1,-1-1 0,0 1 0,1 0-1,-1 0 1,1 0 0,-1 0 0,0 1-1,1-1 1,-1 0 0,1 1 0,-1-1 0,1 1-1,-1-1 1,1 1 0,-1 0 0,1 0-1,-1 0 1,1 0 0,0 0 0,0 0-1,-1 0 1,1 0 0,0 0 0,0 0 0,0 1-1,0-1 1,1 0 0,-1 1 0,0-1-1,0 1 1,1-1 0,-1 1 0,1-1 0,-1 1-1,1-1 1,0 1 0,0 0 0,-1-1-1,1 1 1,1 2 0,0-2-55,0-1 1,0 1-1,0 0 1,0-1-1,1 1 1,-1-1-1,1 0 1,-1 1-1,1-1 1,-1 0-1,1 0 1,0 0-1,-1 0 1,1 0-1,0-1 1,0 1-1,0-1 0,0 1 1,0-1-1,0 1 1,0-1-1,2 0 1,46 5-2333,-49-5 2265,7 0-424,51-3-8863,-30-7-1737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13869,'0'0'7559,"-28"60"-7367,28-40-224,7-1-672,11 1-962,3-2-2049,5-1-1827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14478,'0'0'5765,"-30"56"-5284,24-27 319,6 1-287,-3 3-321,3-4-128,0 0 0,0-6-64,0-2-544,0-8-674,0-4-223,0-5-769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13389,'0'0'5600,"-1"11"-5024,-2 44 495,2 0 0,8 62 0,-4-81-1081,-2 90 341,-1-125-267,0-19 342,1-52-2005,15-108 0,-16 177 1606,0 1-1,1-1 1,-1 1-1,0-1 1,0 1-1,1-1 1,-1 1-1,0-1 1,0 1-1,1-1 1,-1 1-1,1-1 1,-1 1-1,1-1 1,-1 1-1,0 0 1,1-1-1,-1 1 1,1 0-1,-1 0 1,1-1-1,0 1 1,-1 0-1,1 0 0,-1 0 1,1-1-1,-1 1 1,1 0-1,0 0 1,-1 0-1,1 0 1,-1 0-1,1 0 1,-1 0-1,1 1 1,0-1-1,-1 0 1,1 0-1,-1 0 1,1 1-1,-1-1 1,2 1-1,35 16 544,-6-3-172,-24-13-341,0 1 1,-1-2-1,1 1 1,0 0-1,-1-1 1,1-1-1,0 1 1,-1-1-1,1 0 1,0 0-1,-1-1 1,1 0-1,-1 0 1,0-1-1,0 1 1,0-1-1,0-1 1,0 1-1,-1-1 1,1 0-1,-1 0 1,0-1-1,0 1 1,-1-1-1,1 0 1,-1-1-1,0 1 1,-1-1-1,1 0 1,-1 1-1,0-1 1,0-1-1,-1 1 1,0 0-1,0-1 1,-1 1-1,1-1 1,-1 0-1,0-9 1,-1 14-72,0 0 0,0 0-1,0 0 1,0-1 0,-1 1 0,1 0 0,-1 0 0,1 0 0,-1 0 0,0 0 0,0 0-1,0 0 1,0 0 0,0 0 0,0 0 0,0 0 0,-1 0 0,1 1 0,-1-1 0,1 1-1,-1-1 1,0 1 0,0-1 0,1 1 0,-1 0 0,0 0 0,0 0 0,0 0 0,0 0-1,0 1 1,0-1 0,-1 1 0,1-1 0,0 1 0,0-1 0,0 1 0,-1 0 0,1 0-1,0 0 1,0 1 0,-3 0 0,-2-1 1,0 1 0,0 1 0,0-1-1,0 1 1,0 1 0,1-1 0,-1 1 0,1 0-1,0 1 1,-1-1 0,-9 9 0,11-7 78,0 0 1,1 0 0,0 0 0,0 0-1,0 0 1,1 1 0,0-1-1,0 1 1,0 0 0,1 0-1,0 0 1,-3 12 0,5-15-23,0 0 0,-1 0 0,1 0 0,0 0 0,0 0 0,1-1 0,-1 1 0,1 0 0,-1 0 0,1 0 0,0-1 0,0 1 0,0 0 0,0-1 0,1 1 0,-1-1 0,1 1 0,0-1 0,-1 0 0,1 1 0,0-1 0,0 0 0,0 0 0,1-1 0,-1 1 0,0 0 1,1-1-1,-1 1 0,1-1 0,5 2 0,59 16 240,-56-17-260,0 0-1,0 0 1,-1 1 0,0 1 0,1 0 0,-1 0-1,-1 1 1,17 10 0,-24-12 35,0-1 1,0 1-1,-1 0 0,1 0 1,-1 1-1,1-1 1,-1 0-1,0 0 0,0 1 1,-1-1-1,1 1 0,-1-1 1,1 1-1,-1-1 1,0 0-1,0 1 0,-1-1 1,1 1-1,-1 3 1,0-5-93,1 0 0,0 0 0,-1 0 0,0 0 0,1-1 0,-1 1 0,0 0 0,0 0 0,0 0 0,0-1 0,0 1 0,0 0 0,0-1 0,-1 1 0,1-1 0,-1 0 0,1 1 0,-3 1 0,3-3-156,-1 1-1,1-1 0,0 0 1,-1 1-1,1-1 0,0 0 1,-1 0-1,1 0 0,0 0 1,-1 0-1,1 0 0,0 0 1,-1-1-1,1 1 1,0 0-1,-1-1 0,1 1 1,-2-2-1,-16-11-6329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14478,'0'0'1665,"49"-3"-1697,-15 3-3011,8 0-9128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208 103 7751,'10'-8'1415,"-3"2"-1108,37-29 1711,-40 32-1373,-1 0 1,0 0-1,1-1 0,-2 1 0,1-1 0,0 1 0,-1-1 1,1 0-1,-1 0 0,3-9 0,-5 13-565,0 0 0,0-1 0,-1 1 0,1 0 0,0-1-1,0 1 1,0 0 0,0-1 0,-1 1 0,1 0 0,0 0 0,0-1 0,-1 1-1,1 0 1,0 0 0,-1 0 0,1-1 0,0 1 0,0 0 0,-1 0-1,1 0 1,0 0 0,-1 0 0,1-1 0,-1 1 0,1 0 0,0 0 0,-1 0-1,1 0 1,0 0 0,-1 0 0,1 0 0,0 0 0,-1 0 0,1 0-1,0 1 1,-1-1 0,1 0 0,0 0 0,-1 0 0,1 0 0,0 0 0,-1 1-1,1-1 1,0 0 0,-1 1 0,-19 6 74,6 1-129,0 1 0,1 0 0,0 1 0,1 1 0,-1 0 0,2 0 0,-20 26 0,6-3 267,-38 70 1,54-88-190,1 0 1,0 0 0,1 1-1,1 0 1,0 0 0,2 1-1,0 0 1,1-1 0,0 1-1,2 0 1,0 24 0,2-37-127,-1-1 0,1 1 0,0 0 0,1-1 1,-1 1-1,1 0 0,-1-1 0,2 0 0,-1 1 1,0-1-1,1 0 0,0 0 0,-1 0 0,2-1 1,-1 1-1,0-1 0,1 1 0,0-1 0,-1 0 0,6 3 1,0-1-419,1-1 0,-1 1 0,1-1 0,0-1 0,0 0 0,0 0 0,0-1 1,16 1-1,43-1-4583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5317,'0'0'4500,"6"-10"-2306,15-25-20,23-36 5128,-44 70-7223,1 1 0,0-1 1,-1 0-1,1 1 0,-1-1 0,0 0 0,1 0 0,-1 1 1,0-1-1,1 0 0,-1 0 0,0 0 0,0 0 1,1 1-1,-1-1 0,0 0 0,0 0 0,0 0 0,0 0 1,0 0-1,-1 1 0,1-1 0,0 0 0,0 0 1,0 0-1,-1 1 0,1-1 0,-1-1 0,0 1-46,0 1-1,0-1 1,-1 1-1,1 0 1,0-1-1,0 1 1,0 0 0,-1 0-1,1 0 1,0 0-1,0 0 1,-1 0-1,1 0 1,0 0-1,0 1 1,-3 0 0,-4 1-71,1 0 1,-1 1 0,0 0 0,-13 9 0,8-3 23,0 1 1,1 1 0,-21 23-1,30-31 10,0 0 0,0 1 0,0 0-1,1-1 1,-1 1 0,1 0 0,0 0 0,1 0-1,-1 1 1,1-1 0,-1 0 0,1 1 0,0-1-1,1 0 1,-1 1 0,1-1 0,0 1 0,1 7-1,0-10 7,-1-1 0,1 0 0,0 0 0,0 0 0,0 0 0,0 0 0,0 0 0,0 0 0,0 0 0,0 0-1,0 0 1,0-1 0,0 1 0,0 0 0,1-1 0,-1 1 0,0-1 0,1 1 0,-1-1 0,0 0 0,1 0 0,-1 1-1,0-1 1,1 0 0,-1 0 0,3-1 0,39-1 163,-42 2-163,20-4 32,0-1-1,0-1 0,0-1 0,-1-1 1,0-1-1,0 0 0,24-17 1,-2-1-54,-1-2 1,39-38-1,-91 112-1891,5-29 1758,1 0 0,1 1-1,0 0 1,-2 21 0,6-33-79,-1 0-1,2-1 1,-1 1 0,0 0 0,1 0-1,0-1 1,0 1 0,0-1 0,2 5 0,-1-6-80,-1-1 0,0 0 1,1 0-1,-1 1 1,1-1-1,-1 0 1,1 0-1,0-1 1,0 1-1,0 0 1,0-1-1,0 1 1,1-1-1,-1 1 1,0-1-1,1 0 1,2 1-1,25 4-5453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11531,'-1'-5'1537,"1"-7"802,1 3-930,15 0-704,13 0 191,4 1-159,15 4-96,0 2-225,7 2-320,5 0-160,-4 3-1121,-1 1-2306,-9-4-2307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7431,'0'0'9663,"-5"10"-8964,1-3-650,-24 61 1953,26-63-1829,1-1 0,0 1 0,-1-1 0,2 1-1,-1 0 1,0 0 0,1-1 0,0 1 0,0 0 0,1 0 0,-1-1 0,1 1-1,0 0 1,2 6 0,-2-9-156,1-1 1,-1 0-1,0 1 0,1-1 0,-1 0 0,1 0 1,-1 1-1,1-1 0,0-1 0,-1 1 0,1 0 1,0 0-1,0-1 0,-1 1 0,1 0 0,0-1 1,0 0-1,3 1 0,43 2 152,-30-3-115,-5 1-32,6-1-150,0 2 0,30 6-1,-46-8 117,0 1 0,0-1-1,-1 1 1,1 0 0,0 0-1,0 0 1,-1 0 0,1 0-1,-1 1 1,1-1 0,-1 1-1,1-1 1,-1 1 0,0 0-1,0 0 1,0 0 0,0 0-1,0 1 1,-1-1 0,1 0-1,-1 1 1,1-1 0,-1 1-1,0 0 1,1 2 0,-2-1 48,0-1-1,0 0 1,-1 0 0,1 0 0,-1 0-1,0 0 1,0 0 0,0 0 0,0 0 0,-1 0-1,1 0 1,-1 0 0,0-1 0,1 1 0,-1 0-1,-1-1 1,1 0 0,0 1 0,0-1-1,-1 0 1,1 0 0,-1-1 0,0 1 0,-4 2-1,-4 2 244,-1 0 1,1 0-1,-1-1 0,-24 6 0,16-7 113,0 0 0,1-1 0,-1-2 0,-23 0 0,36-1-348,1 0 0,-1 0-1,0-1 1,1 0 0,-1-1-1,0 1 1,1-1-1,0 0 1,-1-1 0,1 0-1,0 0 1,0 0 0,1 0-1,-1-1 1,-9-9-1,13 12-85,1 0 0,0 0-1,0 0 1,0-1-1,0 1 1,0 0 0,0-1-1,0 1 1,0-1 0,0 1-1,0-1 1,1 0-1,-1 1 1,1-1 0,-1 0-1,1 1 1,0-1-1,0 0 1,0 1 0,0-1-1,0 0 1,0-2-1,1 3-79,0 0 0,0-1 0,-1 1 0,1 0 0,1-1 0,-1 1-1,0 0 1,0 0 0,0 0 0,1 0 0,-1 0 0,0 0 0,1 0-1,-1 0 1,1 1 0,-1-1 0,1 0 0,2 0 0,9-2-806,0 0 0,0 1 0,1 1 0,15 0 0,-27 1 835,40-3-3260,0-3-1564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 6758,'0'0'8008,"8"-4"-6348,-5 3-1514,0 0 0,0 0 0,0 0 0,1 0-1,-1 0 1,0 1 0,0-1 0,0 1 0,1 0 0,-1 0 0,0 0-1,6 1 1,-3 1 131,-1 0-1,1 0 0,-1 1 1,0 0-1,0 0 0,0 0 0,-1 0 1,9 8-1,0 1-9,0 0 1,-1 0-1,0 1 1,-1 0-1,-1 1 1,0 1-1,-1 0 1,0 0-1,9 23 0,-15-30-199,-1 0-1,1 0 1,-1 0-1,-1 0 1,0 1-1,0-1 1,0 0-1,-1 1 1,-1-1-1,1 0 1,-1 1-1,-1-1 0,1 0 1,-2 0-1,1 0 1,-1 0-1,0 0 1,0 0-1,-1-1 1,0 1-1,-9 10 1,-4 3 120,0-1 0,-2-1 0,0-1 1,-1 0-1,-1-1 0,-1-2 1,-32 19-1,33-22-853,-1-2-1,0 0 1,-1-1 0,-41 10-1,58-18 7,5 0 298,0-1 1,-1 1 0,1-1 0,-1 0 0,1 1 0,-1-1-1,1 0 1,0 0 0,-1 0 0,1 0 0,-1 0 0,1 0 0,-1 0-1,1-1 1,-3 0 0,2-8-4930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11243,'0'0'10185,"64"-1"-9608,-22 5-353,8 0-160,-2-1-128,-6-1-1025,-6-2-1089,-10 0-1025,-10 0-1409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8904,'0'0'4490,"4"-8"-2243,-2 4-2090,0 0 0,0 1 0,1-1 0,-1 1 0,1-1 0,0 1 0,0 0 0,0 0 0,1 1 0,-1-1 0,1 1 0,-1-1 0,1 1 0,0 0 0,0 1 0,0-1 0,0 0 0,0 1-1,0 0 1,0 0 0,1 1 0,-1-1 0,0 1 0,7 0 0,111-8 2339,-108 8-2410,-1 1 1,1 0 0,0 1-1,-1 0 1,0 1-1,24 9 1,-35-12-88,0 1-1,-1-1 1,1 1 0,0 0-1,0 0 1,-1-1 0,1 1 0,-1 0-1,1 0 1,-1 1 0,1-1 0,-1 0-1,0 0 1,0 1 0,1-1-1,-1 1 1,0-1 0,0 1 0,-1-1-1,1 1 1,1 3 0,-2-4 18,0 1 0,-1-1 0,1 1 0,0-1 0,-1 1 0,1-1 0,-1 0 0,0 1 0,1-1 0,-1 0 0,0 0 0,0 1 0,0-1 0,0 0 0,0 0 0,0 0 0,0 0 0,0 0 0,0 0 0,-3 1 0,-8 5 196,0 0-1,-1-1 1,-26 9 0,-41 6 153,59-17-269,0 1-1,-34 14 1,55-19-92,-1 0 0,0 0 0,1 0 0,-1 0 0,0 1 0,1-1 0,-1 0 0,0 1-1,1-1 1,-1 0 0,0 1 0,1-1 0,-1 1 0,1-1 0,-1 1 0,1-1 0,-1 1 0,1-1 0,-1 1 0,1 0-1,0-1 1,-1 1 0,1-1 0,0 1 0,0 0 0,-1-1 0,1 1 0,0 1 0,15 11 47,40 2-17,-50-14-19,156 31-1599,-53-18-2498,-40-10-2640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13453,'0'0'7671,"-8"10"-6192,1-2-1213,2-3-57,0 1 0,0-1 0,1 1 0,0 0 0,0 0 0,0 0 0,1 1 0,0 0 0,0-1 1,0 1-1,1 0 0,-2 10 0,5-15-206,0-1 1,0 0-1,0 0 0,0 1 1,0-1-1,0 0 0,0 0 0,1 0 1,-1 0-1,0-1 0,0 1 1,1 0-1,-1-1 0,1 1 1,-1 0-1,1-1 0,-1 0 1,1 1-1,-1-1 0,1 0 1,-1 0-1,1 0 0,-1 0 1,1 0-1,0 0 0,2 0 1,51-2-396,-54 2 368,57-10-1283,-47 7 1286,1 0 1,0 1-1,0 1 1,0 0-1,19 1 1,-18 11 1651,-13-10-1573,1 0 1,-1 0 0,0 0-1,1 0 1,0 0-1,-1-1 1,1 1-1,0 0 1,-1-1-1,1 1 1,0 0 0,0-1-1,-1 1 1,1-1-1,0 1 1,0-1-1,0 1 1,2 0-1,4-1 196,1 0-1,0 0 0,0-1 0,0 1 1,-1-2-1,1 1 0,14-6 1,7 0-1992,2 3-5021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5830,'-10'0'8968,"24"-1"-7527,16-1-95,5-2-65,11 1-352,11 2-289,-2-2-351,-4 1-289,-1 2 64,-8-1-64,-8 1-545,-15 0-480,1-4-1441,-15-6-3716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79 7239,'0'0'3518,"8"-7"-1292,26-25-283,-33 31-1758,1 0-1,-1 0 1,0 0-1,0 0 1,0 0-1,0 0 1,-1 0-1,1 0 1,0 0-1,0-1 1,-1 1 0,1 0-1,0 0 1,-1-1-1,1 1 1,-1-1-1,0 1 1,0 0-1,1-1 1,-1-2-1,-1 3-125,1 1 0,-1-1 0,1 0 0,-1 0 0,1 1 0,-1-1 0,0 1-1,1-1 1,-1 0 0,0 1 0,0-1 0,1 1 0,-1 0 0,0-1 0,0 1 0,0 0-1,0-1 1,0 1 0,1 0 0,-1 0 0,0 0 0,0-1 0,-1 1 0,-5 0-11,0 0 0,1 0 1,-1 0-1,0 1 0,0 0 0,-9 3 1,10-2-34,0 1 1,0-1 0,0 1-1,1 1 1,-1-1-1,1 1 1,0 0-1,0 0 1,1 1 0,-1-1-1,1 1 1,0 0-1,0 1 1,0-1 0,1 0-1,0 1 1,0 0-1,0 0 1,1 0 0,0 0-1,0 0 1,0 0-1,1 1 1,-1 9-1,2-15-7,0 0-1,0 0 0,0 0 1,1 0-1,-1 0 0,0 0 0,0 0 1,1 0-1,-1 0 0,1 0 1,-1 0-1,1 0 0,-1 0 0,1 0 1,0 0-1,-1 0 0,1-1 1,0 1-1,0 0 0,0-1 1,0 1-1,-1 0 0,1-1 0,0 1 1,0-1-1,1 1 0,37 6 295,-25-7-169,-1-1 0,1-1 0,23-5 0,-8-3-88,0-2 1,-2 0-1,1-2 0,38-27 1,-2 3-22,-64 43-56,0 0 1,0 0 0,-1 0-1,0 0 1,0 0 0,0 0-1,-3 7 1,0-1-262,1 0 0,1 1 1,-3 22-1,4-32 48,1 0 0,0 1 0,0-1 0,0 1-1,0-1 1,0 0 0,1 1 0,-1-1 0,1 0 0,0 1 0,-1-1 0,1 0 0,0 0-1,0 0 1,1 1 0,-1-1 0,0 0 0,1 0 0,-1-1 0,1 1 0,-1 0 0,1 0 0,0-1-1,0 1 1,0-1 0,3 2 0,20 5-3593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8808,'0'0'11275,"64"2"-10346,-31-2-641,11 0-224,4 0-736,-4 0-1891,-1-9-3330,-6-4-5414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5830,'0'0'13986,"1"11"-13564,4 108 1510,-4-117-1913,-1 0 0,1 0 0,0-1 0,0 1 0,0 0 0,0 0 0,0-1 0,0 1 0,0 0 0,1-1 0,-1 0 0,0 1 0,1-1 0,-1 0 0,1 1 0,0-1 0,-1 0 0,1 0 0,0 0 0,0-1-1,-1 1 1,1 0 0,0-1 0,0 1 0,4 0 0,61 8 173,-43-7-145,26 14-87,-50-16 43,1 1 1,0-1 0,0 0-1,0 0 1,-1 0 0,1 1 0,0-1-1,0 1 1,-1-1 0,1 0-1,0 1 1,-1-1 0,1 1 0,-1-1-1,1 1 1,0 0 0,-1-1 0,1 1-1,-1 0 1,1-1 0,-1 1-1,0 0 1,1-1 0,-1 1 0,0 0-1,0 0 1,1 0 0,-1-1-1,0 1 1,0 0 0,0 0 0,0 0-1,0-1 1,0 1 0,0 0 0,0 0-1,0 0 1,0 0 0,-1-1-1,1 1 1,0 0 0,0 0 0,-1-1-1,1 1 1,-1 0 0,1-1-1,-1 1 1,1 0 0,-1-1 0,1 1-1,-1 0 1,1-1 0,-1 1-1,0-1 1,1 1 0,-1-1 0,0 0-1,1 1 1,-1-1 0,-1 1-1,-9 5 251,0-1-1,-1 1 1,0-2-1,0 0 1,-1 0-1,1-1 1,-1-1-1,-13 1 0,4-1-57,-1 0 0,0-2 0,-40-5 0,27-5 14,35 9-267,0 1 1,-1-1-1,1 0 0,0 1 1,0-1-1,0 0 1,0 0-1,0 0 1,-1 0-1,2 0 0,-1 0 1,0 0-1,0 0 1,0 0-1,0 0 1,1 0-1,-1-1 0,0 1 1,1 0-1,-1 0 1,1-1-1,0 1 1,-1-3-1,1 3-131,1 0 0,0 0 0,-1 0-1,1 0 1,0 0 0,-1 0 0,1 0 0,0 0 0,0 1 0,0-1 0,0 0-1,0 0 1,0 1 0,0-1 0,0 0 0,0 1 0,0-1 0,0 1 0,1 0-1,-1-1 1,0 1 0,0 0 0,0 0 0,3-1 0,42-5-2957,-31 4 1277,25-5-3113,6-1-1676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10570,'0'0'7474,"5"11"-6663,20 37-149,14 26-188,-36-67-459,0 0 0,0 0 0,-1 0 0,0 0 0,-1 1 0,1-1 0,-1 1 0,0 10 0,-2-13 10,-1 0 0,1 0 0,-1 0 0,1 0 0,-1 0 1,-1-1-1,1 1 0,-1-1 0,0 1 0,0-1 0,0 0 0,0 0 1,-1-1-1,1 1 0,-1 0 0,0-1 0,-7 4 0,-9 7 54,-1-1 0,-29 13 0,48-25-80,-22 10-284,-1 0 0,0-2-1,-1-1 1,-38 7 0,33-10-1999,-54 1-1,25-5-2188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8488,'0'0'1986,"-12"1"-1351,-8 2 30,0 1-1,1 0 0,-1 2 1,1 0-1,0 1 0,1 1 1,-1 1-1,-30 19 0,42-23-450,0 0 1,1 1-1,-1-1 0,1 1 1,0 1-1,1-1 0,-1 1 0,1 0 1,1 0-1,-1 0 0,1 1 1,0-1-1,1 1 0,0 0 1,0 0-1,1 0 0,0 1 0,0-1 1,1 1-1,0 11 0,1-9-173,1 1-1,0 0 1,1-1 0,0 0-1,1 1 1,0-1-1,1 0 1,1 0 0,-1-1-1,2 1 1,-1-1-1,1 0 1,1 0-1,10 11 1,-3-5-484,1 1 0,1-2 0,20 16 0,28 8-3566,-10-18-1196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61 192,'0'0'7068,"3"-9"-3534,6-26-651,-9 35-2763,0-1 1,1 1-1,-1-1 0,0 1 1,0-1-1,0 1 1,0-1-1,0 0 0,0 1 1,1-1-1,-1 1 1,-1-1-1,1 1 0,0-1 1,0 0-1,0 1 1,0-1-1,0 1 0,0-1 1,-1 1-1,1-1 0,0 1 1,0-1-1,-1 1 1,1-1-1,0 1 0,-1-1 1,1 1-1,-1 0 1,1-1-1,-1 0 0,-19 2 1071,-17 18-543,23-8-243,0 0 1,1 2-1,0 0 1,1 0 0,0 1-1,-10 18 1,17-25-343,1 1 0,-1-1 0,2 1 0,-1 0 0,1 1 0,1-1 0,-1 0 0,1 1 0,1-1 0,-1 1 0,2 0 0,-1 0 0,1-1 1,2 17-1,-1-20-135,1 0 0,0-1 0,1 1 0,-1 0 0,1-1 0,-1 0 0,1 1 0,1-1 0,-1 0 1,0-1-1,1 1 0,0-1 0,0 1 0,0-1 0,0 0 0,1-1 0,-1 1 0,1-1 0,0 1 1,-1-2-1,8 3 0,9 4-1082,1-2 0,0-1 0,32 5 0,13-4-4243,0-4-2542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17 10314,'-9'-2'1511,"-13"-3"-705,0 1 0,-1 1 0,1 1 0,-28 1 0,42 2-637,0-1-1,1 1 1,-1 1-1,0 0 1,1 0-1,-1 0 1,-11 6-1,16-6-10,-1 0-1,1 0 1,0 0-1,0 0 0,0 1 1,0-1-1,1 1 1,-1 0-1,1 0 1,-1 0-1,1 0 1,0 0-1,0 1 1,1-1-1,-1 1 1,-2 6-1,4-9-129,0 0-1,0 0 0,0 0 1,0 0-1,0 0 1,0 0-1,1 0 1,-1 0-1,0 0 1,0 0-1,1 0 0,-1 0 1,0-1-1,1 1 1,-1 0-1,1 0 1,-1 0-1,1 0 0,0 0 1,-1-1-1,1 1 1,0 0-1,-1-1 1,1 1-1,0 0 1,0-1-1,0 1 0,0-1 1,0 1-1,-1-1 1,1 0-1,0 1 1,0-1-1,0 0 0,0 0 1,0 1-1,0-1 1,0 0-1,0 0 1,1 0-1,49 3 356,-46-3-327,20-2-95,0 0 0,-1-2 0,1 0 0,-1-2 0,0-1 0,-1 0 0,1-2 1,-2-1-1,33-18 0,-90 80-831,32-47 911,0 0-1,0 1 0,0-1 1,1 0-1,0 1 0,0-1 1,1 1-1,-1 0 1,1-1-1,1 1 0,-1 0 1,1 0-1,0 8 0,1-12-82,0 0 1,0-1-1,0 1 0,1-1 0,-1 1 0,0-1 0,1 1 0,-1-1 1,1 0-1,-1 0 0,1 0 0,0 0 0,-1 0 0,1 0 0,0 0 1,0 0-1,0-1 0,-1 1 0,1-1 0,0 1 0,0-1 0,0 0 1,4 0-1,47 0-5045,-20-9-219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10186,'0'0'8872,"63"-9"-8135,-25 6-449,2 1-288,3 0-288,3 2-1026,-6-5-1985,-2-1-1153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13869,'0'0'5904,"2"11"-5327,1 3-334,-1-1 0,0 0 1,-1 0-1,-1 1 0,0-1 0,-1 0 0,0 0 0,-6 24 1,6-33-178,-1-1 0,2 0-1,-1 1 1,0-1 0,1 1 0,-1-1 0,1 1 0,0-1 0,0 1 0,1 4 0,0-6-59,-1-1-1,1 0 1,-1 1-1,1-1 1,0 0-1,-1 1 1,1-1-1,0 0 1,0 0 0,0 0-1,0 0 1,0 0-1,0 0 1,0 0-1,0 0 1,0 0-1,0 0 1,2 0-1,5 2-204,-1-1-1,0-1 1,1 1-1,-1-1 1,1 0-1,0-1 1,13-1-1,-13 1-71,-5 0 169,8 0-164,1 1 0,-1-1 0,18 5 0,-27-5 269,-1 0-1,0 1 1,0-1 0,0 0 0,1 1-1,-1-1 1,0 1 0,0-1 0,0 1-1,0 0 1,0 0 0,0-1-1,0 1 1,0 0 0,-1 0 0,1 0-1,0 0 1,1 2 0,-2-2 36,0 0-1,0 0 1,0 1-1,0-1 1,0 0 0,0 0-1,-1 0 1,1 1 0,0-1-1,-1 0 1,1 0-1,-1 0 1,1 0 0,-1 0-1,0 0 1,1 0 0,-1 0-1,0 0 1,0 0-1,0 0 1,1 0 0,-1 0-1,-2 1 1,-3 2 123,1 0 0,-1 0 1,0 0-1,0-1 0,-1 0 1,1 0-1,0-1 0,-1 0 0,0 0 1,1 0-1,-1-1 0,-8 1 1,-6 0 592,0-1 1,-37-3 0,55 2-773,-1-1 0,1 0 0,-1 1-1,1-1 1,0-1 0,-1 1 0,1 0 0,0-1-1,0 1 1,0-1 0,0 0 0,0 0-1,0-1 1,-3-3 0,5 6-121,1-1 1,-1 1-1,1-1 1,-1 0-1,1 1 0,-1-1 1,1 0-1,0 1 1,0-1-1,-1 0 1,1 0-1,0 1 0,0-1 1,0 0-1,0 0 1,-1 1-1,1-1 1,0 0-1,1 0 0,-1 1 1,0-1-1,0 0 1,0 0-1,0 1 1,1-2-1,0 0-330,0 1 1,1-1-1,-1 1 1,0 0-1,1 0 1,-1 0-1,1-1 1,-1 1-1,1 1 1,0-1-1,-1 0 1,1 0-1,0 0 1,-1 1-1,4-1 1,18-5-5924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99 11211,'1'-11'3304,"0"-5"-2076,0-41 2845,-1 57-4023,0-1 0,0 1-1,0-1 1,0 1 0,0-1-1,0 1 1,0-1 0,0 1 0,0-1-1,0 1 1,0-1 0,0 0 0,0 1-1,-1-1 1,1 1 0,0 0-1,0-1 1,-1 1 0,1-1 0,0 1-1,-1-1 1,1 1 0,0 0 0,-1-1-1,1 1 1,0-1 0,-1 1-1,1 0 1,-1 0 0,1-1 0,-1 1-1,1 0 1,-1 0 0,1 0 0,-1-1-1,1 1 1,-1 0 0,1 0 0,-1 0-1,1 0 1,-1 0 0,1 0-1,-1 0 1,0 0 0,1 0 0,-1 0-1,1 0 1,-1 1 0,1-1 0,-1 0-1,1 0 1,-1 0 0,1 1-1,-1-1 1,1 0 0,0 1 0,-1-1-1,1 0 1,-1 1 0,0 0 0,-23 26 605,13-4-569,1 0 1,1 1-1,1 0 1,1 0-1,2 1 1,0 0-1,-2 31 0,2 183 1749,6-204-1484,-2-12-266,1-1 0,2 1 0,0 0-1,1-1 1,2 1 0,0-1 0,8 22-1,-13-44-70,0 0 0,0 0 0,0-1 1,1 1-1,-1 0 0,0 0 0,0 0 0,0 0 0,0 0 0,0 0 0,0 0 0,0 0 0,0 0 0,0 0 0,0 0 0,0 0 0,0-1 0,0 1 0,0 0 1,0 0-1,0 0 0,0 0 0,0 0 0,1 0 0,-1 0 0,0 0 0,0 0 0,0 0 0,0 0 0,0 0 0,0 0 0,0 0 0,0 0 0,0 0 0,0 0 1,1 0-1,-1 0 0,0 0 0,0 0 0,0 0 0,0 0 0,0 0 0,0 0 0,0 0 0,0 0 0,0 0 0,0 0 0,0 0 0,0 0 0,1 0 0,-1 1 0,0-1 1,0 0-1,0 0 0,0 0 0,0 0 0,0 0 0,0 0 0,2-15 439,-1-19-75,-5-7-433,-2 1 1,-2-1-1,-2 2 1,-28-75-1,29 87-148,-6-2-233,10 22-1,11 18 163,-2-4 250,0-1-1,1 0 1,0 0 0,0 0 0,0-1 0,1 1 0,0-1 0,0-1-1,0 1 1,0-1 0,1 0 0,0-1 0,0 1 0,0-1 0,0-1-1,0 1 1,1-1 0,-1 0 0,1-1 0,0 0 0,-1 0 0,1-1 0,0 0-1,-1 0 1,1-1 0,0 0 0,7-2 0,-7 2 31,-1 0 0,0-1 0,0 1 0,0-2-1,0 1 1,-1-1 0,1 0 0,-1-1 0,0 1 0,1-1 0,-1-1 0,-1 1 0,1-1 0,-1 0 0,0 0 0,0 0-1,0-1 1,-1 0 0,0 0 0,0 0 0,0 0 0,-1-1 0,0 1 0,0-1 0,-1 0 0,0 0 0,0 0 0,1-13 0,-6-15 219,-3 24-194,-2 23-98,4 0 87,1 0 0,0 1 0,1-1 0,0 1 1,1-1-1,1 17 0,-1-26-5,1 0 0,0 0 0,1 0 1,-1 0-1,1-1 0,-1 1 0,1 0 1,0 0-1,0 0 0,0-1 0,0 1 0,0-1 1,1 1-1,-1-1 0,1 1 0,0-1 0,0 0 1,0 1-1,0-1 0,0 0 0,0-1 0,0 1 1,1 0-1,-1-1 0,0 1 0,1-1 1,0 0-1,-1 1 0,1-1 0,0-1 0,0 1 1,-1 0-1,5 0 0,1-1 4,0 0 1,1-1-1,-1 0 0,0 0 0,0-1 1,0 0-1,0 0 0,0-1 0,0 0 1,0-1-1,-1 1 0,0-2 0,0 1 1,0-1-1,0 0 0,-1 0 0,1 0 1,-1-1-1,-1 0 0,1-1 0,-1 1 1,0-1-1,-1 0 0,1 0 0,-1 0 1,-1-1-1,0 0 0,0 1 0,0-1 1,-1 0-1,0-1 0,0 1 0,0-15 1,-11 78-187,6-47 145,1 1 1,0-1-1,1 1 0,0 0 1,0-1-1,1 1 0,1 11 1,-1-19-75,0 0 1,0 0 0,1 0-1,-1 0 1,1 1 0,-1-1-1,1 0 1,0 0-1,-1 0 1,1 0 0,0 0-1,0 0 1,-1-1 0,1 1-1,0 0 1,0 0 0,0 0-1,0-1 1,0 1 0,0-1-1,0 1 1,1-1-1,-1 1 1,0-1 0,0 1-1,2-1 1,32 3-6310,-33-3 5773,18 0-7216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11883,'0'0'6577,"4"9"-6401,38 44-1,-28-37 155,-1 0-1,18 28 1,-28-40-147,-1 1 1,0-1-1,0 0 1,0 1-1,0 0 0,-1-1 1,0 1-1,0 0 1,0 0-1,0 0 0,-1-1 1,0 1-1,0 0 0,0 0 1,0 0-1,-2 6 1,0-6-69,0-1 1,-1 1-1,0 0 0,0-1 1,0 0-1,0 0 1,0 0-1,-1 0 0,0 0 1,0-1-1,0 0 1,0 1-1,0-1 1,-1-1-1,-4 3 0,-3 2-224,-1-1-1,0-1 0,0 0 0,-21 5 0,34-9 21,-30 3-1900,14-9-3594,14-6-978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11979,'0'0'8104,"51"-19"-6214,-33 16-1089,0 3-481,5 0 64,5 0-224,4 0-160,2 0 64,-2 0-192,-9 0-480,-4 1-513,-8 1-769,-22 5-12588</inkml:trace>
  <inkml:trace contextRef="#ctx0" brushRef="#br0" timeOffset="1">41 91 4228,'0'0'17649,"69"11"-17201,-20-11-352,1 0-32,1 0-96,-3 0-1025,-5 0-2242,-4-9-4676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68 6054,'0'0'9486,"2"-9"-8023,0 5-1406,-1 1 58,0 1 0,-1-1 0,1 0 0,0 1 0,-1-1 0,0 1 1,0-1-1,1 0 0,-2-4 0,1 5-33,-1 1 0,0 0 0,1-1 0,-1 1-1,0 0 1,0 0 0,0 0 0,1 0 0,-1 0 0,0 0 0,-1 0 0,1 0 0,0 0 0,0 0 0,0 1 0,0-1 0,-1 0-1,1 1 1,0-1 0,-1 1 0,1-1 0,0 1 0,-1 0 0,1 0 0,0-1 0,-1 1 0,-1 0 0,-10-1 129,0 0 0,0 1 0,1 1 0,-1 0 0,0 0 0,1 1 1,-1 1-1,1 0 0,-21 9 0,28-10-208,-1 0 0,0 1 0,1 0-1,0 0 1,-1 0 0,1 1 0,1-1 0,-1 1 0,0 0 0,1 1 0,0-1 0,0 1 0,0 0 0,1 0 0,0 0-1,0 0 1,0 1 0,0 0 0,1-1 0,0 1 0,0 0 0,-1 7 0,3-11 6,0-1 0,0 0 1,0 0-1,0 0 0,0 0 0,0 0 1,0 0-1,0 0 0,0 0 1,1 0-1,-1 0 0,0 0 0,1 0 1,-1 0-1,1 0 0,-1 0 0,1-1 1,-1 1-1,1 0 0,0 0 0,-1 0 1,1-1-1,0 1 0,0 0 1,0-1-1,-1 1 0,2 0 0,2 1 18,-1-1-1,0 0 1,1 0-1,-1 0 1,1 0-1,-1 0 0,1-1 1,4 1-1,6-1 77,-1 0-1,0-2 1,23-3-1,-12-2-81,-1 0 0,0-1 0,-1-2 0,0 0-1,0-1 1,-1-1 0,0-1 0,-1-1 0,21-19 0,-31 19-72,-22 17-60,-21 16-42,27-14 152,0 1 1,1 0-1,0-1 1,0 2-1,0-1 1,0 1-1,1-1 1,0 1-1,1 0 1,-5 10-1,8-15-4,-1 1 1,1-1-1,-1 0 0,1 0 0,0 0 0,0 0 0,0 0 1,0 1-1,0-1 0,0 0 0,1 0 0,-1 0 1,1 0-1,-1 0 0,1 0 0,2 4 0,-1-3-8,0-1-1,-1 0 1,2 0-1,-1 0 0,0 0 1,0 0-1,1 0 1,-1-1-1,1 1 1,-1-1-1,1 0 1,0 1-1,-1-1 0,1 0 1,6 0-1,53 8-1956,3-13-3710,-21-10-1905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21 109 9513,'0'0'2835,"-4"-8"111,-11-30-479,14 37-2388,1-1 0,0 1 1,0 0-1,0-1 0,0 1 1,0-1-1,0 1 0,0-1 0,0 1 1,0-1-1,1 1 0,-1 0 1,1-1-1,-1 1 0,1-1 0,0 1 1,-1 0-1,1 0 0,0-1 1,0 1-1,0 0 0,0 0 1,0 0-1,0 0 0,0 0 0,0 0 1,0 0-1,0 0 0,1 1 1,-1-1-1,0 0 0,1 1 0,-1-1 1,3 0-1,49-13 615,-53 14-683,21-3 66,-1 0-1,27 1 0,-40 2-74,-1 0 0,0 1 0,1 0 0,-1 0-1,0 0 1,0 0 0,0 1 0,0 0 0,0 0 0,0 1 0,9 5-1,-14-7-3,1 0-1,-1 0 1,0 0-1,1 0 0,-1 1 1,0-1-1,0 0 1,0 0-1,0 1 1,0-1-1,0 0 0,0 1 1,-1-1-1,1 1 1,0-1-1,-1 1 0,1 0 1,-1-1-1,0 1 1,1 0-1,-1-1 1,0 1-1,0 3 0,-1-3 12,0 1-1,0-1 0,0 1 0,0-1 1,0 1-1,0-1 0,-1 0 0,0 1 1,1-1-1,-1 0 0,0 0 0,0 0 1,-2 2-1,-8 5 139,-1 0 1,0-1-1,-27 13 1,39-20-130,-27 11 302,17-8-174,1 1 1,0 0-1,-1 0 0,2 1 0,-1 0 0,1 0 1,-14 14-1,22-20-127,1 1 0,-1-1 0,1 1-1,-1-1 1,1 1 0,-1-1 0,1 1 0,0-1 0,-1 1 0,1 0 0,0-1 0,0 1 0,-1 0 0,1-1 0,0 1 0,0 0 0,0-1 0,0 1 0,0 0 0,0-1-1,0 1 1,0 0 0,0-1 0,0 1 0,0 0 0,0-1 0,1 1 0,-1 0 0,1 0 0,18 10 196,40-5-419,-49-6 89,140 3-7060,-103-3 1581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12684,'0'0'2995,"-5"8"-2504,3-4-461,0-2 23,1 1 1,-1-1-1,1 1 0,0-1 0,0 1 1,-1-1-1,2 1 0,-1 0 0,0-1 1,1 1-1,-1 0 0,1 0 1,0 0-1,-1-1 0,2 1 0,-1 0 1,0 0-1,0 0 0,1-1 0,0 1 1,-1 0-1,1 0 0,0-1 0,0 1 1,1-1-1,2 5 0,3 4 1,-7-9-72,1 0 1,-1 0-1,1-1 0,0 1 0,0-1 1,0 1-1,0 0 0,0-1 0,0 0 1,0 1-1,1-1 0,-1 0 0,0 1 1,1-1-1,-1 0 0,1 0 0,-1 0 1,1 0-1,0-1 0,-1 1 0,1 0 1,0-1-1,0 1 0,3 0 0,-4-4 122,1-1-1,-1 1 0,0-1 0,0 1 0,0-1 0,-1 1 1,1-1-1,-1 1 0,0-1 0,0 1 0,-1-8 0,1 8 320,1 3-323,-1-1 1,0 0 0,0 1 0,0-1 0,0 0 0,0 0 0,0 1-1,0-1 1,0 0 0,0 0 0,-1 1 0,1-1 0,0 0-1,0 0 1,-1 1 0,1-1 0,0 0 0,-1 1 0,1-1 0,0 1-1,-1-1 1,1 0 0,-1 1 0,1-1 0,-1 1 0,0-1-1,1 1 1,-1-1 0,1 1 0,-1 0 0,0-1 0,1 1 0,-1 0-1,0 0 1,0-1 0,1 1 0,-1 0 0,0 0 0,0 0 0,1 0-1,-1 0 1,0 0 0,0 0 0,1 0 0,-2 0 0,9 12 1589,0-5-4288,-26 1-3594,-19 8 6841,30-13 2383,35-12-1343,11-3-1141,0 1 0,1 3 0,0 1 0,0 2 0,59 0 0,-454 0 1070,488 7-1694,139-4-147,-297 2-42,-14-1-890,0 2 0,0 2 0,-72 13 0,107-15-3697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12 127 11147,'-1'-2'174,"-1"0"0,1 0 1,0 1-1,0-1 1,0 0-1,0 0 1,0 0-1,1 0 1,-1-1-1,0 1 0,1 0 1,0 0-1,-1 0 1,1 0-1,0 0 1,0-1-1,0 1 1,0 0-1,1 0 0,-1 0 1,1-1-1,-1 1 1,1 0-1,0 0 1,0 0-1,0 0 1,0 0-1,0 0 0,0 1 1,0-1-1,1 0 1,-1 0-1,0 1 1,1-1-1,0 1 0,-1-1 1,1 1-1,0 0 1,0 0-1,0 0 1,0 0-1,0 0 1,2-1-1,10-4 261,0 0 0,0 1-1,0 1 1,30-5 0,-5 3-109,0 1-1,1 2 1,-1 2-1,1 1 1,57 9 0,-89-8-319,0 1 0,0 0 0,0 1 0,0 0 0,0 0 0,-1 0 0,11 8 0,-16-10-6,0 0-1,-1 0 1,1 0-1,-1 0 1,0 0-1,1 0 1,-1 1-1,0-1 0,0 1 1,0-1-1,0 1 1,0-1-1,0 1 1,0-1-1,0 1 1,-1 0-1,1-1 0,-1 1 1,1 0-1,-1 0 1,0 0-1,0-1 1,0 1-1,0 0 1,0 0-1,0 0 1,0-1-1,0 1 0,-1 0 1,1 0-1,-1 0 1,1-1-1,-1 1 1,0 0-1,0-1 1,1 1-1,-1-1 1,0 1-1,-3 2 0,-6 6 37,-1 0-1,0 0 0,0-1 0,-1-1 0,-1 0 0,1-1 0,-1 0 0,-26 9 0,19-7-24,-144 54 119,42-19 1233,120-44-1322,1 0 1,0 1 0,-1-1 0,1 1 0,-1 0 0,1-1 0,0 1 0,-1 0 0,1 0 0,0 0 0,0 0 0,-1 0 0,1 0 0,0 0 0,0 0 0,-1 2 0,2-2-35,0-1 0,1 1 0,-1-1 0,1 1 0,-1-1 0,0 1 0,1-1 0,-1 1 0,1-1 0,-1 1 0,1-1-1,-1 0 1,1 1 0,0-1 0,-1 0 0,1 1 0,-1-1 0,1 0 0,0 0 0,-1 0 0,1 0 0,-1 0 0,1 1 0,0-1 0,0 0 0,63 4-54,-58-4 99,174 2-2319,-59-5-2189,-40-3-1940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10570,'0'0'2888,"-3"-8"-277,1 4-2480,0 0 1,0 0-1,0 0 1,0 0-1,-1 0 1,1 1-1,-1-1 1,0 1-1,0 0 1,0 0-1,-1 0 1,1 0-1,-1 0 1,1 1-1,-1-1 1,0 1-1,0 0 1,0 0-1,0 1 1,0-1-1,-1 1 1,1 0-1,0 0 1,-1 0-1,1 1 1,-1 0 0,1-1-1,-1 2 1,1-1-1,0 0 1,-1 1-1,-7 2 1,8-1-18,0 0 0,-1 0 1,1 0-1,0 1 1,0-1-1,1 1 1,-1 0-1,0 0 0,1 1 1,0-1-1,0 1 1,0-1-1,0 1 1,0 0-1,1 0 0,0 1 1,0-1-1,0 0 1,0 1-1,1-1 1,0 1-1,-1 5 0,2-9-97,0 0-1,0 1 1,0-1-1,1 0 1,-1 0-1,1 0 1,-1 0-1,1 1 0,-1-1 1,1 0-1,-1 0 1,1 0-1,0 0 1,0 0-1,-1-1 0,1 1 1,0 0-1,0 0 1,0 0-1,0-1 1,0 1-1,0 0 0,0-1 1,0 1-1,1-1 1,-1 0-1,0 1 1,0-1-1,0 0 1,1 1-1,-1-1 0,2 0 1,49 3 390,-44-4-326,12 1-32,0-2 0,0 0 0,0-1 0,-1-1 1,22-7-1,-31 8-36,0-1 0,0 0 0,-1 0 1,0-1-1,1 0 0,-1-1 0,-1 0 1,1 0-1,-1-1 0,-1 0 0,11-12 1,-27 21-175,3 2 159,1-1 1,0 1-1,0 1 0,1-1 0,-1 1 0,1 0 0,0 0 0,0 0 0,1 0 0,-1 1 0,1 0 0,0-1 0,-3 10 1,5-11 2,0-1 0,0 0 0,0 0 0,0 1-1,1-1 1,-1 0 0,1 1 0,0-1 0,0 1 0,0-1 0,1 0 0,-1 1 0,1-1 0,-1 0 0,1 1 0,0-1 0,1 0 0,-1 0 0,0 0 0,1 0 0,0 0 0,0 0 0,0 0 0,0 0 0,0-1 0,4 5 0,-1-3-235,0-1 0,0 0 0,0 0 0,0 0 0,0 0 0,0-1 0,1 0 0,-1 0 0,11 2 0,31 0-6469,-2-5-7049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2659,'0'0'7105,"0"-9"-4703,1-9-2118,0 0 4896,-4 48-2028,-7 45-1444,5-49-1079,2 0-1,0 1 1,3 41 0,0-66-614,0 0 1,0-1-1,1 1 0,-1 0 1,0-1-1,1 1 1,0 0-1,-1-1 0,1 1 1,0-1-1,0 1 0,0-1 1,0 0-1,0 1 1,0-1-1,0 0 0,1 0 1,-1 1-1,0-1 0,3 1 1,0 0 31,0 0 0,0 0 0,0-1 0,1 0 0,-1 0 0,0 0 0,0 0 0,6 0 0,10-1 168,1 0 0,36-6 0,-42 4-186,-9 0-34,0 2 0,0-1-1,0 1 1,0 0 0,0 0 0,0 0 0,11 3 0,-15-2 4,-1-1 1,1 1-1,-1 0 1,0 0-1,0 0 1,1 0-1,-1 0 1,0 0-1,0 1 1,0-1-1,0 0 1,0 0-1,0 1 0,0-1 1,-1 1-1,1-1 1,0 1-1,-1-1 1,1 1-1,-1-1 1,0 1-1,0-1 1,1 1-1,-1 0 1,0-1-1,0 1 1,0-1-1,0 1 1,-1 0-1,1-1 1,0 1-1,-1-1 1,0 3-1,0-2 23,1 1 0,-1-1 1,0 1-1,0-1 0,0 1 0,0-1 0,0 0 0,0 0 0,-1 0 0,1 0 0,-1 0 0,1 0 1,-1 0-1,0 0 0,0 0 0,0-1 0,-4 4 0,1-2 52,-1-1 0,1 1 1,-1-1-1,0 0 0,0 0 0,1-1 1,-10 2-1,2-1 79,-1-1 1,1-1-1,-1 0 1,1-1-1,-1 0 1,-17-4-1,-26-19 295,53 22-458,1 1 1,0-1-1,0 0 0,-1-1 1,2 1-1,-1-1 1,0 1-1,0-1 1,1 0-1,0 0 1,-1 0-1,1 0 1,0 0-1,-2-5 1,4 7-120,1 1 0,-1-1 1,1 0-1,-1 1 0,0-1 1,1 1-1,-1-1 0,1 1 1,0-1-1,-1 1 0,1-1 1,-1 1-1,1-1 0,0 1 1,-1 0-1,1-1 0,0 1 1,-1 0-1,1 0 0,0-1 1,-1 1-1,1 0 1,0 0-1,0 0 0,-1 0 1,1 0-1,0 0 0,0 0 1,-1 0-1,1 0 0,0 1 1,0-1-1,33 1-2107,-33-1 1922,35 3-2985,2 0-2275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60 7559,'0'-1'353,"-2"-33"3978,2 33-4054,0 0-1,0 0 1,0 0 0,0-1 0,-1 1 0,1 0 0,0 0 0,-1 0 0,1 0 0,0 0-1,-1 0 1,1 0 0,-1 0 0,0 0 0,1 0 0,-1 0 0,0 0 0,1 1-1,-1-1 1,0 0 0,0 0 0,0 1 0,0-1 0,-1 0 0,1 1-212,0 1-1,0 0 1,0-1 0,0 1-1,0 0 1,1 0 0,-1 0 0,0 0-1,0 0 1,1 0 0,-1-1-1,1 2 1,-1-1 0,1 0 0,-1 0-1,1 0 1,0 0 0,-1 0-1,1 0 1,0 0 0,0 0 0,0 1-1,0-1 1,0 0 0,0 0-1,0 0 1,0 2 0,0 3 93,-4 22 76,2-1 0,0 1-1,5 45 1,-2-66-254,0 1-1,0-1 0,1 0 0,0 0 0,1 0 0,-1 0 1,1 0-1,6 9 0,-7-13-45,0 0 0,1-1 0,-1 1 0,1 0 1,-1-1-1,1 1 0,0-1 0,0 0 0,0 0 0,0 0 0,1 0 0,-1-1 0,0 1 0,1-1 1,-1 0-1,1 0 0,6 1 0,-9-1-59,0-1-1,0 0 1,0 0 0,0 0 0,0 0 0,0 0-1,0 0 1,0 0 0,-1 0 0,1 0 0,0 0-1,0 0 1,0 0 0,0-1 0,0 1 0,0 0-1,-1-1 1,1 1 0,0-1 0,0 1-1,1-1 1,-2 0-198,1 0 0,-1-1-1,0 1 1,1 0 0,-1 0 0,0 0-1,0 0 1,0 0 0,0-1 0,0 1-1,0 0 1,0 0 0,0 0 0,-1 0-1,1 0 1,0 0 0,-1-2-1,-8-19-4592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9961,'0'0'10378,"54"6"-9417,-1 7-576,0 2-289,12-2-32,-1-2-513,1-2-1024,-10-4-1474,-7-5-1537,-11-2-1250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14350,'0'0'9966,"-6"10"-9128,4-7-781,-29 58 1359,29-57-1304,0 1 1,0 0 0,1 0-1,-1 0 1,1 0-1,0 0 1,1 0-1,-1 0 1,1 0-1,0 0 1,1 0 0,-1 0-1,2 7 1,-1-11-104,0 0 0,0 0 0,0 0 1,-1 0-1,1 0 0,0 0 0,0 0 0,1-1 1,-1 1-1,0 0 0,0-1 0,0 1 0,0-1 1,1 1-1,-1-1 0,0 1 0,1-1 0,-1 0 1,0 1-1,1-1 0,-1 0 0,0 0 0,1 0 1,-1 0-1,2-1 0,37-5 221,-26 0-355,0 0-1,-1-1 0,17-11 0,-19 11 6,1 0-1,0 0 1,1 1 0,15-5-1,-28 11 123,1 0 0,-1 0-1,0 0 1,1 0 0,-1-1-1,1 1 1,-1 0 0,1 0-1,-1 0 1,1 0 0,-1 0-1,0 1 1,1-1 0,-1 0-1,1 0 1,-1 0 0,1 0-1,-1 0 1,0 0 0,1 1-1,-1-1 1,1 0 0,-1 0-1,0 1 1,1-1 0,-1 0-1,0 1 1,1-1-1,-1 0 1,0 1 0,0-1-1,1 0 1,-1 1 0,0-1-1,0 1 1,0-1 0,1 0-1,-1 1 1,0-1 0,0 1-1,0-1 1,0 1 0,1 29 151,0 1-8,-1-31-144,0 1 1,0 0-1,0-1 0,0 1 1,0 0-1,0-1 1,1 1-1,-1-1 0,0 1 1,0 0-1,1-1 0,-1 1 1,0-1-1,1 1 1,-1-1-1,1 1 0,-1-1 1,0 1-1,1-1 1,-1 0-1,1 1 0,-1-1 1,1 0-1,0 1 0,-1-1 1,1 0-1,-1 0 1,1 1-1,-1-1 0,1 0 1,0 0-1,-1 0 0,2 0 1,24-6-2383,-24 5 1728,-1 0 0,1 0-1,-1-1 1,0 1-1,1-1 1,-1 1 0,0-1-1,0 1 1,0-1 0,0 0-1,0 1 1,1-3 0,2-12-8481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12139,'0'0'2072,"-7"8"175,0 1-1673,0 1 0,0-1 0,1 1 0,0 0 0,-7 19 0,12-27-502,0 0 1,0 1 0,0-1 0,0 0-1,1 0 1,-1 1 0,1-1-1,-1 0 1,1 0 0,0 1-1,0-1 1,0 0 0,0 1 0,0-1-1,1 0 1,-1 1 0,1-1-1,-1 0 1,1 0 0,0 1-1,0-1 1,0 0 0,0 0 0,0 0-1,1 0 1,-1 0 0,1 0-1,-1-1 1,1 1 0,0 0-1,-1-1 1,1 1 0,0-1-1,0 0 1,0 0 0,0 0 0,0 1-1,0-2 1,1 1 0,-1 0-1,4 1 1,18 2-17,0-1 0,1 0 0,-1-2 0,0-1 0,31-3 0,54 1-1929,-108 2 1850,1 0 0,-1 0 0,1 0 0,-1 0 0,1 1 0,-1-1 0,1 0 0,-1 1 0,1-1 0,-1 1 0,0-1 0,1 1 0,-1 0 0,0-1-1,0 1 1,1 0 0,-1 0 0,0 0 0,0 0 0,0 0 0,1 2 0,-1-2 32,-1 0-1,0 0 1,1 0-1,-1 1 1,0-1-1,0 0 0,0 0 1,0 1-1,0-1 1,0 0-1,0 1 0,0-1 1,-1 0-1,1 0 1,0 1-1,-1-1 1,1 0-1,-1 0 0,0 1 1,-2 4 179,-1 0 1,0-1-1,0 0 0,0 0 1,0 0-1,-1 0 0,-10 7 1,1-3 145,0-1 1,-1 0-1,0-1 1,-1-1-1,1-1 1,-1 0-1,0-1 1,-1-1 0,1 0-1,0-1 1,-1-1-1,0 0 1,1-2-1,-29-3 1,43 3-342,0 1 0,0-1 0,-1 0 0,1 0 0,1 0 0,-1-1 0,0 1 0,0 0 0,0-1 1,1 1-1,-1-1 0,1 0 0,-1 1 0,-1-3 0,3 3-71,0 1 1,-1-1 0,1 1-1,0-1 1,0 1-1,-1-1 1,1 1-1,0-1 1,0 1-1,0-1 1,0 1 0,0-1-1,0 1 1,-1-1-1,1 1 1,0-1-1,1 1 1,-1-1-1,0 1 1,0-1-1,0 1 1,0-1 0,0 0-1,1 1 1,-1 0-1,0-1 1,0 1-1,1-1 1,-1 1-1,0-1 1,1 1-1,-1-1 1,0 1 0,1 0-1,-1-1 1,0 1-1,1 0 1,-1-1-1,1 1 1,-1 0-1,1 0 1,-1-1-1,1 1 1,-1 0 0,1 0-1,-1 0 1,1 0-1,-1 0 1,1 0-1,-1 0 1,1 0-1,0 0 1,-1 0-1,1 0 1,-1 0 0,1 0-1,-1 0 1,1 0-1,-1 0 1,1 1-1,0-1 1,62 0-13242,-47 0 6533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92 4773,'0'0'4281,"-3"-7"-1313,-7-26-21,9 32-2812,1-1 0,0 1 1,0 0-1,0 0 0,0 0 0,-1-1 1,2 1-1,-1 0 0,0 0 1,0 0-1,0-1 0,0 1 0,1 0 1,-1 0-1,1 0 0,-1 0 1,1 0-1,-1 0 0,1 0 0,-1 0 1,1 0-1,0 0 0,0 0 0,1-1 1,0 0 49,1 0 1,0 0 0,0 0-1,0 1 1,0-1 0,0 1-1,0 0 1,0 0 0,3-1-1,8 0 304,-1 0-1,1 0 0,15 1 0,-7 1-72,-1 1 0,32 4 1,-47-4-399,0 1 0,1-1 0,-1 1 0,0 0 0,0 1 0,0-1 0,0 1 0,0 0 0,-1 1 0,1-1 1,-1 1-1,8 8 0,-12-12-12,0 1 0,0 0 0,0-1 0,-1 1 0,1 0 0,0 0 0,0 0 1,0 0-1,-1 0 0,1 0 0,-1 0 0,1 0 0,0 0 0,-1 0 0,0 1 0,1-1 0,-1 0 1,0 0-1,0 0 0,1 1 0,-1-1 0,0 0 0,0 0 0,0 0 0,-1 1 0,1-1 0,0 0 1,0 0-1,-1 0 0,1 0 0,0 1 0,-1-1 0,1 0 0,-1 0 0,0 0 0,1 0 0,-1 0 1,-1 2-1,-3 0 104,-1 1 1,1 0 0,-1-1 0,1 0-1,-1 0 1,-8 2 0,-16 10 1534,30-8-990,12-2-439,19 1-208,-27-6 58,6 2-33,109 16-1120,-38-13-2770,-26-5-2079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22 2370,'0'0'224,"-62"0"-31,28 0 95,4 0-64,-2-2 160,-7-5 289,5 2 192,-5 1 0,-5 1-129,2 3-319,-11 0-321,5 6-32,-5 7-544,7 2-930,0 0-928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3107,'0'0'4863,"12"3"-4212,12-1-393,1 0 0,-1-1 0,0-2-1,25-3 1,115-20 706,-40 4-558,750-81 1026,5 49-889,-417 43-602,-689 35-628,93-8-302,-134 13-815,-1300 167 2199,1485-186-329,-122 24 12,215-38-45,-1 1 0,1 0 1,-1 1-1,14 1 0,24-2 84,408-69 999,-172 23-540,1672-124 230,-1884 169-801,266 4 54,-427 7 59,-706 5-2760,66-4 2823,0 43 80,388-8-359,-175 19-268,488-58 511,71-4-18,570-55 1018,-376 24-1025,2160-167 155,-2354 193-272,24-2 10,430-18 252,-1524 34-1483,152 21 706,695-20-1597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 3075,'-12'2'619,"-101"24"-33,53-10-321,-102 12 0,121-24 461,-73 16 0,100-16-693,0 0-1,0 0 1,0 2-1,1-1 1,0 2 0,0 0-1,0 0 1,-18 16 0,30-23-1,1 1 0,-1-1 1,0 0-1,1 1 0,-1-1 1,0 1-1,1-1 1,-1 1-1,1-1 0,-1 1 1,1 0-1,-1-1 0,1 1 1,0-1-1,-1 1 0,1 0 1,0-1-1,-1 1 1,1 0-1,0 0 0,0-1 1,0 1-1,0 0 0,-1 0 1,1-1-1,0 1 1,0 0-1,1 0 0,-1-1 1,0 1-1,0 0 0,0 0 1,0-1-1,1 1 1,-1 0-1,0-1 0,0 1 1,1 0-1,-1-1 0,1 1 1,-1 0-1,1-1 0,-1 1 1,1-1-1,-1 1 1,1-1-1,-1 1 0,1-1 1,0 1-1,-1-1 0,1 0 1,0 1-1,-1-1 1,1 0-1,0 1 0,-1-1 1,1 0-1,0 0 0,0 0 1,-1 0-1,1 0 1,1 0-1,57 10 756,-54-10-706,366 7 658,3-30-670,-367 23-63,903-44 2870,-1431 79-1905,272-13-988,21-4-48,-504 23-16,765-43 52,-1-1 1,34-7 0,6-2 7,928-63 81,-850 67-52,-121 7-2,-20 1-3,-1 0 0,1 0 0,0-1 0,0-1 1,15-4-1,-21 4 17,-9-1 64,-33-2 94,1 2 1,-74 4-1,38 0-172,-110 8-315,0 7 0,-245 55 0,317-51-2259,26-10-1389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63 4901,'0'0'1238,"-10"-7"-1051,-2-2-59,-1 2 0,-1 0 1,1 0-1,-27-8 0,32 13 45,0 0-1,0 0 0,0 0 1,0 1-1,0 0 1,0 1-1,-1 0 1,1 0-1,0 0 0,0 1 1,0 1-1,-14 3 1,10 1-30,0 0 0,0 0 0,0 1 1,1 1-1,0 0 0,-17 17 0,-53 62 376,55-55-325,0 2 0,3 0-1,1 2 1,1 1 0,2 0 0,2 1-1,1 1 1,-16 64 0,17-37-107,4 1 0,2 0-1,3 1 1,4 105 0,4-133-87,2 0 0,2-1 0,2 1 0,1-1 0,2 0 0,1-1 0,3-1 0,0 0 0,3-1 0,27 44 0,-38-71 13,0 1 0,0-1-1,1 0 1,0-1 0,0 0-1,1 0 1,0-1 0,0 0-1,1-1 1,0 0 0,11 5-1,-14-8 8,0-1 0,0 0 0,0 0 0,0 0-1,1-1 1,-1 0 0,0 0 0,1-1 0,-1 0-1,0 0 1,1-1 0,-1 0 0,0-1 0,1 1 0,-1-1-1,0 0 1,0-1 0,9-5 0,1-1 11,0-2 1,-1 0-1,0-1 0,-1-1 1,-1 0-1,0-1 1,0-1-1,16-24 0,-5 4-13,-2-1 0,34-73 0,-34 51 99,-1-2 0,-4 0 0,-2-1-1,-3 0 1,-3-2 0,-2 1 0,-3-1 0,-3-69 0,-3 106-44,-2 0 0,0-1 0,-2 1 1,-1 1-1,0-1 0,-2 1 0,-1 0 0,-2 1 1,0 0-1,-1 0 0,-1 1 0,-2 1 0,-23-30 1,-70-61 122,50 54-2656,50 49 5,2-2-1373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611 169 4068,'0'0'2141,"-1"-8"-1202,1 5-863,0-1 0,0 0 0,-1 1-1,1-1 1,-1 1 0,0-1 0,0 1 0,-1-1 0,1 1-1,-1-1 1,1 1 0,-1 0 0,0 0 0,0 0 0,-1 0-1,1 0 1,-1 1 0,1-1 0,-1 1 0,0-1 0,0 1-1,0 0 1,0 0 0,0 0 0,0 1 0,-1-1 0,1 1 0,0 0-1,-1 0 1,1 0 0,-1 0 0,0 0 0,-5 1 0,-4 0-41,1 0 1,-1 2-1,0-1 1,1 2 0,0 0-1,-1 0 1,1 1-1,0 0 1,1 1 0,-1 1-1,1 0 1,0 0 0,0 1-1,1 0 1,0 1-1,-13 13 1,-1 2 3,0 2 0,2 0-1,1 2 1,1 0 0,-18 33 0,13-14 199,3 2 1,1 0 0,2 1-1,3 1 1,-12 59-1,14-34-64,3 2 0,-2 142 1,14-196-150,0-1 1,1 1 0,1-1 0,1 0 0,1 0 0,1 0 0,1 0 0,1-1 0,20 39 0,-22-50 4,0 0 0,1 0-1,0-1 1,1 1-1,0-2 1,1 1-1,-1-1 1,2 0 0,-1-1-1,1 0 1,0-1-1,0 0 1,1 0-1,0-1 1,0-1 0,0 1-1,1-2 1,-1 0-1,1 0 1,16 1-1,-16-3 57,0 0-1,1-1 0,-1 0 0,1-1 0,-1-1 1,0 0-1,0 0 0,0-1 0,0-1 1,0 0-1,-1 0 0,0-2 0,0 1 1,0-1-1,0-1 0,-1 0 0,0 0 0,0-1 1,-1 0-1,0-1 0,-1 0 0,0 0 1,0-1-1,-1 0 0,0 0 0,-1-1 1,0 0-1,7-18 0,2-10 157,-1-1 1,16-79-1,1-90-44,-17 106-55,0 10-73,0 14-18,-4-1-1,-3 0 1,-5-103 0,-3 169-28,-1 0-1,-1 0 0,0 0 1,-1 0-1,-1 1 1,0-1-1,-1 1 0,0 0 1,-1 1-1,0-1 0,-10-11 1,11 17-213,0 0 0,0 0-1,0 0 1,-1 1 0,0 0 0,-1 0 0,1 1 0,-1 0 0,0 0 0,0 1 0,-1 0 0,1 0 0,-1 1 0,0 0 0,0 0-1,0 1 1,-17-2 0,5 3-3190,6-2-3011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90 7079,'0'0'624,"-9"-9"-122,5 5-449,0-1-1,-1 1 1,1 0-1,-1 1 1,0-1-1,0 1 1,0 0-1,0 0 1,-1 1-1,1 0 1,-1 0-1,1 0 1,-1 0-1,0 1 1,0 0-1,1 0 1,-12 0-1,8 2 54,0 0 1,0 1-1,0 0 0,1 0 1,-1 1-1,0 0 1,1 1-1,0 0 0,0 0 1,0 1-1,0 0 0,1 0 1,0 0-1,0 1 1,0 1-1,-11 13 0,-9 12 100,2 1-1,-30 51 0,37-55 3,-40 66 56,4 2 0,5 3 1,-44 123-1,70-155-243,3 2 1,2 0-1,4 1 0,3 0 1,-3 143-1,15-190-19,0 0-1,2 0 1,0-1 0,2 0 0,0 1 0,2-2-1,0 1 1,2-1 0,19 37 0,-23-50 7,1 1 0,1-1 0,0 0 0,0 0 1,0-1-1,1 0 0,0 0 0,1-1 1,0 0-1,0 0 0,1-1 0,-1-1 0,1 1 1,0-2-1,1 1 0,-1-1 0,1-1 0,0 0 1,0 0-1,0-1 0,0-1 0,16 1 0,-4-3 47,-1-1-1,1-2 0,-1 0 0,0-1 0,-1-1 1,1-1-1,-1-1 0,0-1 0,25-15 0,-2-1-23,-1-3-1,-1-1 1,40-37-1,-54 41 176,-2-2-1,-1-1 1,-1-2-1,-2 0 1,0-1-1,-2-1 1,-2-1-1,-1 0 1,19-54-1,-17 29 26,-2 0-1,-3-1 1,-3 0-1,-2-1 1,2-71-1,-11 96-181,-1 0 0,-1 0-1,-2 0 1,-1 1 0,-2 0-1,-2 0 1,-1 0 0,-21-48 0,9 37-863,-1 1 1,-3 2 0,-1 0 0,-2 2 0,-49-52 0,30 38-2370,-1-2-1702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5235 66 3651,'0'0'5008,"-6"-3"-4490,-3-1-379,-1 1-1,0-1 1,-1 2 0,1 0 0,-1 0 0,1 0 0,-11 1 0,-87 2 453,44 1-155,-201 0 635,-285-5 120,373-17-283,121 11-533,-88-2-1,26 9-215,30 0 36,-1 3 0,-154 22-1,10 4 60,105-16 158,64-1-391,-75 21 0,92-18 270,0-3 0,-1-1 0,-83 4 0,-62-10 162,-261-12-65,302-17-338,107 16-27,0 2 0,-80-4 0,49 16-28,-91 15-1,35-2 8,93-11-17,-47 12 0,58-10 29,-1-2 0,0-1 0,-47 2 1,-329-7 21,398 1-50,1 0 0,0 0 1,0 0-1,0 1 0,0 0 0,0 0 0,0 1 1,1-1-1,-1 1 0,1 1 0,-6 3 1,5-3 11,-1 1 1,0-2 0,0 1 0,-1-1-1,-9 4 1,10-6 17,0 0 0,1-1-1,-1 0 1,1 0 0,-1 0 0,0-1 0,1 0-1,-1 0 1,1 0 0,0-1 0,-9-3 0,6 2-37,1 0 1,0 1 0,-1 0-1,0 1 1,-10-1-1,18 3 8,-1-1-1,0 1 0,0 0 1,1 0-1,-1 0 0,0 0 1,1 0-1,-1 0 0,1 0 1,0 1-1,-1-1 0,1 0 1,0 1-1,0-1 0,-1 1 1,1-1-1,1 1 0,-1 0 1,0 0-1,0-1 0,0 1 1,0 3-1,-1-1-432,0 1 0,1 1 0,-1-1 0,1 0 0,0 0 0,0 11 1,1-15 284,0 0 0,0 0 0,1 0 0,-1 0 0,0-1 0,0 1 0,1 0 0,-1 0 0,1 0 0,-1 0 0,0 0 0,1-1 0,0 1-1,-1 0 1,1 0 0,-1-1 0,1 1 0,0 0 0,0-1 0,-1 1 0,1-1 0,0 1 0,0-1 0,0 1 0,0-1 0,0 0 0,-1 1 0,1-1 0,0 0 0,0 0 0,0 1 0,0-1 0,0 0 0,0 0 0,0 0 0,1-1 0,15 2-3897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5958,'-7'2'376,"0"0"1,1 0-1,-1 0 1,0 1-1,1 0 1,-1 0-1,1 1 1,0 0 0,0 0-1,0 0 1,-8 8-1,6-5-165,1 1 1,0-1-1,0 1 0,1 1 0,0-1 1,0 1-1,-6 14 0,11-23-200,1 1 0,-1-1-1,1 1 1,0-1 0,0 1-1,-1 0 1,1-1 0,0 1-1,0-1 1,0 1 0,-1 0-1,1-1 1,0 1 0,0 0-1,0-1 1,0 1 0,0 0-1,0-1 1,1 1 0,-1 0-1,0-1 1,0 1 0,0 0-1,1-1 1,-1 1 0,0-1-1,0 1 1,1-1 0,-1 1-1,1 0 1,-1-1 0,0 1-1,1-1 1,-1 0 0,2 1-1,0 0 21,0 0 0,0-1 0,0 1 0,0-1 0,0 0 0,0 0 0,0 0-1,0 0 1,1 0 0,-1 0 0,3-1 0,65-20 577,-64 19-540,37-12 110,88-13 0,-81 18-345,51-16-1,-58 8-1492,-9-6-1490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 16432,'0'0'8594,"-5"-3"-8748,3 2 160,1 0 0,-1 0 0,0 0 1,0 1-1,0-1 0,0 1 1,0-1-1,1 1 0,-1-1 0,0 1 1,0 0-1,0 0 0,0 0 1,0 0-1,0 1 0,0-1 1,0 1-1,0-1 0,0 1 0,0-1 1,1 1-1,-4 1 0,-42 33 997,32-22-469,11-10-378,-41 40 1270,43-41-1397,1-1 0,-1 1 0,1-1 0,0 1 0,-1 0 1,1 0-1,0-1 0,0 1 0,0 0 0,0 0 0,1 0 0,-1 0 0,0 0 0,1 1 0,0-1 0,-1 0 1,1 0-1,0 0 0,0 0 0,0 0 0,0 1 0,0-1 0,1 0 0,-1 0 0,2 2 0,-1-2-23,0-1-1,1 0 0,-1 1 1,1-1-1,-1 0 0,1 0 1,-1 0-1,1 0 0,0 0 1,0-1-1,-1 1 0,1 0 1,0-1-1,0 0 0,0 1 1,0-1-1,0 0 0,3 0 1,44 0-280,-32-1-71,47-5-2668,-22-8-2612,-5-3-3381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4356,'0'0'6566,"9"0"-5893,33-5 11,-20 3-522,-1 0 0,1 0 0,0 2 0,37 5 0,-52-4-147,0 1-1,-1 0 1,1 0-1,0 0 1,-1 1-1,0 0 1,0 0-1,0 1 1,0-1-1,0 1 1,-1 1-1,0-1 1,0 1-1,0 0 1,0 0-1,-1 0 1,0 1-1,0 0 1,0-1-1,3 8 1,10 21 221,-9-15-133,1-1 1,1 0-1,1-1 1,0 0 0,1-1-1,23 24 1,-20-25-20,0 0 1,-1 0-1,-1 2 1,-1 0 0,20 35-1,-5-10 176,-22-35-241,0 0 0,0 0 1,0 1-1,-1-1 0,0 1 1,-1 0-1,1 0 0,-2 1 0,1-1 1,-1 1-1,2 12 0,0-22-4480,0-9 1336,-4-5-1567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6919,'0'0'3534,"9"4"-2696,31 15-98,2-2 0,1-2 0,0-2 1,0-2-1,50 7 0,-87-17-638,0-1-1,0 1 1,0-1-1,0-1 0,0 1 1,0-1-1,-1 0 1,1 0-1,0 0 1,0-1-1,-1 0 1,1 0-1,-1-1 1,0 0-1,1 0 0,5-4 1,-6 2-58,1 0 0,-1-1 0,0 1 0,-1-1-1,1 0 1,-1-1 0,-1 1 0,1-1 0,-1 0 0,0 0 0,0 0 0,2-11 0,-2 6-10,0 0 1,-1 0 0,0 0-1,-1 0 1,-1 0 0,0 0-1,-2-20 1,1 27-47,0 1-1,1 0 1,-2-1-1,1 1 1,0 0-1,-1 0 1,0-1-1,0 1 1,0 0 0,0 1-1,-1-1 1,0 0-1,1 1 1,-1-1-1,-1 1 1,1 0-1,0 0 1,-1 0 0,1 1-1,-1-1 1,0 1-1,0 0 1,-6-3-1,3 5-494,-2-2-1734,6-2-2842,2-7-1601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1505,'0'0'-800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96 3940,'0'0'2130,"-6"-10"-961,-17-30 144,23 39-1255,0 0 1,-1 0-1,1 0 1,-1 0-1,1 0 0,0 0 1,0 0-1,0 1 0,0-1 1,-1 0-1,1 0 0,0 0 1,0 0-1,1 0 0,-1 0 1,0 0-1,0 0 0,0 0 1,1 0-1,-1 0 1,0 0-1,1 0 0,-1 1 1,1-1-1,-1 0 0,1 0 1,-1 0-1,1 1 0,0-1 1,-1 0-1,1 1 0,0-1 1,0 1-1,-1-1 0,1 0 1,0 1-1,1-1 1,31-8 702,31 5-424,80 5 1,-56 1-218,-28-3-110,0 3 0,0 3 0,0 2-1,-1 3 1,69 21 0,-102-18-165,-26-13 154,1 0-1,-1 0 1,0 0-1,0 1 1,0-1-1,0 0 1,0 0-1,1 0 0,-1 1 1,0-1-1,0 0 1,0 0-1,0 1 1,0-1-1,0 0 1,0 0-1,0 0 1,0 1-1,0-1 1,0 0-1,0 0 1,0 1-1,0-1 1,0 0-1,0 0 0,0 1 1,0-1-1,0 0 1,0 0-1,-1 1 1,1-1-1,0 0 1,0 0-1,0 0 1,0 1-1,0-1 1,-1 0-1,1 0 1,0 0-1,0 0 1,0 1-1,-1-1 0,1 0 1,0 0-1,0 0 1,-1 0-1,-5 3 9,-1-1 0,1 0-1,-1 0 1,0-1 0,-9 1-1,-217 25 352,-459-7 0,689-20-337,0 0 1,0 0 0,-1-1-1,1 1 1,0-1 0,0 0-1,0 0 1,0 0 0,0 0 0,1 0-1,-4-3 1,6 4-18,-1 0 1,1 0-1,0 0 1,0-1-1,-1 1 1,1 0-1,0 0 0,0 0 1,0-1-1,-1 1 1,1 0-1,0-1 1,0 1-1,0 0 1,0 0-1,0-1 0,0 1 1,0 0-1,0-1 1,0 1-1,0 0 1,0-1-1,0 1 0,0 0 1,0-1-1,0 1 1,0 0-1,0 0 1,0-1-1,0 1 1,0 0-1,0-1 0,0 1 1,1 0-1,-1 0 1,0-1-1,22-12 47,23-1-38,1 1 0,0 3 0,50-6 0,148-4 30,-214 18-42,538-8-578,-550 12 577,-27 2 20,-35 2 46,-254 13-13,-300 34 550,734-60-581,416-21-898,-172 13 262,-365 15 607,-12 0 10,1 0-1,0 0 0,-1 0 1,1-1-1,0 1 0,-1-1 0,1 0 1,-1 0-1,7-3 0,-43-5 185,-51 8-182,0 3 1,0 4-1,-93 19 0,85-12-1964,15-6-2562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3171,'0'0'2066,"5"-7"-1249,3-2-489,-6 6-163,1 0 0,-1 1-1,0-1 1,0-1 0,0 1 0,0 0-1,0 0 1,-1-1 0,1 1 0,0-4-1,0 10 83,-1 0 0,1 0 0,0 0-1,0 0 1,0-1 0,0 1-1,1 0 1,-1-1 0,1 0 0,-1 1-1,1-1 1,0 0 0,0 0-1,5 2 1,15 14 590,-16-8-777,0 0-1,-1 0 1,0 0-1,-1 1 0,0 0 1,5 15-1,12 25 635,-5-13-154,-1 1 0,10 42-1,-14-41-556,-10-35 114,-1 0 1,0 1-1,0-1 1,-1 1-1,0-1 0,0 1 1,0-1-1,-1 0 1,1 1-1,-1-1 0,-1 1 1,1-1-1,-4 9 1,-3 5-100,-2 0 0,-15 23 0,1-1 101,9-16-99,-35 45-1,35-52 169,1 0 0,1 1 0,1 0 0,-13 30-1,23-45-139,0 1-1,0 0 1,1 0-1,0 0 0,0 0 1,0 0-1,1 7 0,0-12-251,0-4-929,0-12-1046,0-8-1901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5830,'0'0'5573,"-8"6"-4799,1-1-692,1 0 0,-1 0 1,1 0-1,0 1 0,1 0 1,0 0-1,0 1 0,0-1 1,1 1-1,0 0 0,-4 9 0,-82 256 884,78-224-676,2 0 0,2 0-1,-3 91 1,11-134-242,0 1-1,1-1 1,0 1 0,0-1-1,0 0 1,0 1-1,1-1 1,0 0 0,0 0-1,0 0 1,1 0-1,-1 0 1,1 0 0,0-1-1,1 0 1,-1 1-1,1-1 1,0 0 0,0-1-1,0 1 1,0-1-1,1 0 1,7 4 0,9 4 205,1-1 1,1-2 0,-1 0 0,33 6 0,-33-9-225,-1 0 0,-1 2 0,1 0 0,20 12 0,-27-7-1323,-12-4-3839,-5-7 857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4965,'4'0'444,"0"0"0,0 0 1,-1 1-1,1 0 0,0 0 0,-1 0 1,1 0-1,-1 0 0,7 4 1,-4-1-251,-1-1 1,0 1 0,0 1 0,0-1 0,0 1 0,-1 0-1,0 0 1,7 9 0,0 6 11,-1-1 0,-1 2 0,9 26 0,-10-30-68,0 0 1,1-1 0,19 28-1,-20-34-139,-1 0 0,0 0 0,-1 1 1,0 0-1,-1 0 0,0 0 0,-1 1 0,0 0 0,-1 0 0,4 24 0,-7-22 10,0 0-1,-2 1 1,0-1-1,0 0 1,-1 0-1,-1 0 1,0 0 0,-1-1-1,-1 0 1,0 0-1,0 0 1,-2-1-1,1 1 1,-2-2-1,1 1 1,-2-1-1,1-1 1,-1 0-1,-18 14 1,9-6 231,0 2 0,2 0 1,0 1-1,-20 31 0,47-53-1836,-8-9-812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71 2915,'0'0'3160,"8"-7"-2397,-2 4-395,23-20-21,-28 22-136,0-1 0,0 1 0,0 0-1,0-1 1,0 0 0,0 1-1,0-1 1,-1 1 0,1-1 0,-1 0-1,1 1 1,-1-1 0,0 0-1,1-2 1,-2 4-141,1-1 0,0 0 0,0 1 0,-1-1 0,1 1 0,0-1 0,-1 0 0,1 1 0,-1-1 0,1 1 0,-1-1 0,1 1 0,-1-1 0,1 1 0,-1 0 0,1-1-1,-1 1 1,0 0 0,1-1 0,-1 1 0,1 0 0,-1 0 0,0-1 0,1 1 0,-1 0 0,0 0 0,1 0 0,-1 0 0,0 0 0,1 0 0,-1 0 0,0 0 0,0 0 0,1 0 0,-1 1 0,1-1 0,-1 0 0,0 0 0,1 0 0,-1 1 0,0-1 0,-28 12 349,12 6-225,-1-1 1,-1-1-1,0 0 0,-24 14 1,-7 0 214,1 3 0,-77 69 0,125-101-412,0-1 0,0 1-1,0-1 1,1 1-1,-1-1 1,0 1 0,1-1-1,-1 1 1,0 0-1,1-1 1,-1 1 0,0 0-1,1 0 1,-1 0-1,1-1 1,0 1 0,-1 0-1,1 0 1,0 0-1,-1 0 1,1 0 0,0 0-1,0-1 1,0 1-1,0 0 1,0 0 0,0 0-1,0 0 1,0 0-1,0 0 1,0 0 0,1 0-1,-1 0 1,0 0-1,1 1 1,1-1-93,0 0 0,-1 0 0,1 0 0,0 0-1,-1 0 1,1 0 0,0-1 0,0 1 0,0-1 0,0 1 0,0-1 0,0 0 0,0 0-1,0 0 1,2 0 0,0 0-454,0 0 0,1 0 1,-1 0-1,0 0 0,1-1 0,-1 0 0,0 0 0,0 0 0,6-3 1,7-5-3055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3107,'0'0'7436,"-9"0"-6832,5 0-515,-1 0 0,1 1 0,0-1 0,0 1 0,0 0 0,0 0 0,-1 0 1,1 1-1,0-1 0,1 1 0,-1 0 0,0 0 0,1 0 0,-1 1 0,1-1 1,-1 1-1,1 0 0,0 0 0,0 0 0,0 0 0,1 0 0,-4 5 0,-16 25 305,-108 164 232,130-197-626,0 1-1,0-1 1,-1 0-1,1 0 1,0 0-1,0 1 1,0-1-1,0 0 1,-1 0-1,1 1 1,0-1-1,0 0 1,0 1-1,0-1 1,0 0-1,0 0 1,0 1-1,0-1 1,0 0-1,0 1 1,0-1-1,0 0 1,0 1-1,0-1 1,0 0 0,0 0-1,0 1 1,0-1-1,0 0 1,0 1-1,0-1 1,0 0-1,1 0 1,-1 1-1,0-1 1,0 0-1,0 0 1,1 1-1,-1-1 1,0 0-1,16 0 129,19-11 202,15-10-198,267-100-1097,-274 106-1667,-8 0-1991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3267,'0'0'651,"-7"3"182,-22 7-273,27-9-379,1-1 1,0 0-1,0 0 0,0 1 1,0-1-1,0 0 0,-1 1 1,1-1-1,0 1 0,0 0 1,0-1-1,0 1 1,0 0-1,1 0 0,-1-1 1,0 1-1,0 0 0,0 0 1,1 0-1,-1 0 0,0 0 1,1 0-1,-1 0 0,1 0 1,-1 0-1,1 0 0,0 1 1,-1-1-1,1 1 1,47 34 3181,-30-17-3015,0 1 1,15 25 0,-24-33-288,0 1 1,1-1-1,1 0 1,0-1-1,0 0 0,1 0 1,1-1-1,0-1 1,25 16-1,-3-10 454,1-2-1,47 11 1,35 13-287,-94-27-198,11 4 19,0-1-1,1-1 1,63 11-1,-97-22-87,1-1-1,-1 1 0,1 0 0,-1-1 0,1 1 0,-1 0 1,0 0-1,1 0 0,-1 0 0,0 0 0,0 0 0,0 1 1,0-1-1,0 0 0,0 1 0,0-1 0,0 0 0,0 1 0,0 1 1,-1-2-317,1 0 1,0 1 0,-1-1-1,1 0 1,-1 0 0,1 0 0,0 0-1,0 0 1,0 0 0,0 0-1,0 0 1,0 0 0,0 0 0,0 0-1,0-1 1,0 1 0,0 0-1,1-1 1,-1 1 0,0-1 0,0 1-1,2-1 1,0 0-2715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11659,'0'0'10858,"-6"13"-10116,-6 18-212,2 0 0,1 1 0,1 1 0,-5 50 0,-2 148 942,19-232-489,3-11-554,6-14-197,-6-4-436,-2 0 0,-1 0 0,-1 0 0,-2-37 0,-1 73 201,1 1-1,0-1 0,1 0 1,-1 0-1,1 1 0,0-1 1,1 0-1,0 0 1,0-1-1,0 1 0,0-1 1,1 1-1,0-1 1,0 0-1,1 0 0,-1-1 1,1 1-1,0-1 0,0 0 1,0-1-1,1 1 1,-1-1-1,1 0 0,0 0 1,0-1-1,0 1 1,0-1-1,1-1 0,-1 1 1,7 0-1,-6-2 17,0 0 0,0 0 0,1-1 0,-1 0 0,0 0 0,0 0 0,0-1 0,-1 0 0,12-5 0,-5-1 26,1 0 1,-1 0 0,15-15-1,-27 23-48,-1 0 0,1 1 0,-1-1 0,1 1 1,-1-1-1,1 1 0,-1-1 0,0 0 0,1 1 0,-1-1 0,0 1 0,1 0 0,-1-1 0,0 1 0,1-1 0,-1 1 0,0-1 0,0 1 0,0 0 0,0-1 0,0 1 0,0 0 0,0-1 0,0 1 0,0-1 0,0 1 0,0 0 0,0-1 0,0 1 0,-1 0 1,3 39 6,-1-23-28,-1-15 35,0 0 0,0-1 0,0 1 0,1 0 0,-1 0 1,0 0-1,1 0 0,0-1 0,0 1 0,-1 0 0,1 0 0,0-1 0,0 1 1,0-1-1,1 1 0,-1-1 0,0 1 0,1-1 0,-1 0 0,0 1 1,1-1-1,0 0 0,2 1 0,-1-1 32,1 0-1,-1 0 1,1 0-1,-1-1 1,1 1-1,-1-1 1,1 0-1,-1 0 1,1 0-1,0 0 1,5-2 0,5-2-34,0 0 0,0-1 1,0 0-1,-1-1 0,13-9 1,-16 10-95,3-3-3314,-8-9-7145,-5 5 947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3235,'0'0'5306,"10"4"-4393,52 20-20,45 19 1358,-95-37-2109,0 0 0,0 0 0,-1 1 0,-1 1 0,1 0 0,14 15 0,-23-21-102,1 1 1,-1 0-1,1-1 1,0 1-1,-1-1 1,1 0 0,0 0-1,1 0 1,-1-1-1,0 1 1,0-1-1,1 1 1,-1-1 0,1 0-1,-1-1 1,1 1-1,-1 0 1,1-1-1,0 0 1,4 0 0,-5-1 14,-1 1-1,0-1 1,0 0 0,0 0 0,0 0 0,0 0 0,0-1 0,0 1 0,0-1 0,-1 1 0,1-1-1,0 1 1,-1-1 0,1 0 0,-1 0 0,0 0 0,1 0 0,-1 0 0,0 0 0,0 0 0,-1 0-1,1 0 1,0 0 0,-1-1 0,1 1 0,-1 0 0,1 0 0,-1-1 0,0 1 0,0 0 0,0-1-1,-1-1 1,1 2-15,-1 0-1,1 0 0,-1 0 0,1 1 0,-1-1 0,1 0 1,-1 1-1,0-1 0,0 1 0,0-1 0,0 1 0,0-1 1,0 1-1,-1 0 0,1-1 0,0 1 0,-1 0 1,1 0-1,0 0 0,-3-1 0,3 1-6,-1 0 0,0 0-1,0-1 1,1 1 0,-1 0 0,1-1-1,-1 1 1,1-1 0,0 0 0,0 1-1,0-1 1,0 0 0,0 0 0,0 1 0,0-1-1,0 0 1,1 0 0,-1 0 0,1 0-1,-1-4 1,5-19-34,-2 23 5,-1-1 0,0 0 0,-1-1 0,1 1 0,0 0 0,-1 0 0,0 0 0,0 0 0,0 0 0,0 0 0,0-1 0,-1 1 0,1 0 0,-2-4 0,-2 6 42,1-1 0,-1 1-1,0 0 1,0 0 0,1 1 0,-1-1 0,0 1 0,0 0-1,0 0 1,-5 0 0,-16-1-6,-39-21 433,54 18-411,0 0-1,0 0 0,0 1 1,-1 0-1,1 1 0,-19-2 1,28 4-121,283 0-4719,-282 0 4965,-34 4 1482,30-2-1531,-1-1 0,0 0 0,0-1 0,0 1 0,1-1-1,-1 0 1,0 0 0,0 0 0,-7-2 0,-8-5 461,0-1 0,-27-14 1,-12-6 15,37 21-927,13 4 458,0 1 0,0-2 0,0 1 0,1-1 0,-10-6 0,17 9-250,-1 0 1,1 0 0,0 0-1,0 0 1,0 0-1,0 0 1,0 0 0,0-1-1,0 1 1,0 0-1,0-1 1,1 1-1,-1 0 1,0-1 0,0-1-1,1 1-196,0 0 1,0 1-1,0-1 0,0 0 0,1 0 0,-1 1 1,0-1-1,1 0 0,-1 1 0,1-1 1,-1 1-1,1-1 0,0 0 0,0 1 0,0 0 1,1-3-1,25-25-6806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3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 128 9129,'-65'-16'708,"1"4"1,-2 2 0,-129-2-1,177 12-700,-192 7 107,182-3-63,0 0 1,1 2-1,-1 1 1,1 1 0,-36 17-1,33-11-7,2 1-1,0 2 0,1 1 1,0 1-1,2 1 1,0 2-1,1 0 1,2 1-1,0 1 1,2 2-1,0 0 1,-20 37-1,21-28-4,2 2 0,1 0 0,2 1 0,1 0 0,2 1-1,2 0 1,2 1 0,1 0 0,-1 61 0,6-61-56,2-1-1,1 0 1,3 0 0,8 39 0,-8-59-22,1-1 0,0 0 0,1 0 1,1 0-1,1-1 0,1 0 0,0-1 1,1 0-1,1 0 0,16 16 1,-11-16 34,2 0 0,0-1 0,0-1 0,2-1 1,-1-1-1,2 0 0,-1-2 0,2 0 0,-1-2 1,1 0-1,1-2 0,36 6 0,11-3 85,0-2-1,141-7 1,-114-8-40,-1-3-1,98-25 1,186-69 409,-308 81-375,-2-3-1,0-3 1,-2-3-1,-1-3 1,82-59 0,-120 74 41,-1-2 1,-1-1 0,-2-1 0,0-1 0,-1-1 0,-2-1 0,-1-2-1,-1 0 1,-2-1 0,-1-1 0,-1 0 0,-2-2 0,13-42 0,-23 60-47,-1 0 1,-1 0 0,0-1-1,-1 1 1,-1-1 0,0 1-1,-1-1 1,-1 0 0,-1 1-1,0-1 1,-1 1 0,-1 0 0,-1-1-1,0 2 1,-1-1 0,0 1-1,-1 0 1,-1 0 0,-1 1-1,0 0 1,-1 0 0,0 1-1,-1 0 1,0 1 0,-1 0-1,-1 1 1,-15-11 0,-9-4-18,-2 2 0,-1 1 1,0 2-1,-2 1 0,0 3 1,-1 1-1,-1 3 0,0 1 1,-63-9-1,-30 5-85,-250 0-1,-1 42-2658,217-11-2045,66-8-1068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 386 13901,'-9'-4'-544,"-3"-1"442,-1 0 1,1-1-1,0-1 1,1 0-1,0-1 1,0 0 0,0 0-1,1-1 1,0-1-1,-12-15 1,-8-19-427,20 28 380,0 1 0,0 0 1,-1 1-1,-1 0 1,-1 0-1,0 2 1,0-1-1,-1 2 1,-1 0-1,-20-12 1,6 9 70,-1 3 1,-1 0 0,1 2-1,-2 1 1,1 1 0,-39-3 0,-197-1 1607,236 10-1322,-114 4 278,1 5-1,0 7 1,1 6 0,1 6-1,-186 61 1,208-47-563,1 4 0,3 6 0,2 4 0,2 6 0,-150 107 0,197-119 112,2 3-1,2 3 1,3 2-1,2 2 0,3 3 1,3 2-1,2 3 1,4 1-1,-57 116 1,88-154-46,1 1 1,1 0 0,1 1 0,2-1 0,1 2-1,-4 58 1,10-69 5,2 0 0,0 1-1,1-1 1,1 0 0,1 0-1,1 0 1,1-1 0,1 0-1,1 0 1,20 38 0,-10-28 6,2-1 0,1 0 1,1-2-1,2 0 0,1-2 1,43 37-1,-29-33 13,2-1 1,1-2 0,1-2-1,51 21 1,-9-11 34,123 34 1,92 5 36,-297-73-86,177 37 101,1-8 0,1-8 0,1-8 0,0-7 0,1-9 0,-1-8 0,0-8 0,220-50 0,-182 17 50,-3-9-1,337-141 1,-440 147-116,-4-4 0,119-83 0,-153 87-6,-4-3 0,-1-4 0,97-107 0,-132 125 40,-1-1 0,-2-1 0,43-77 0,-67 104 29,-1-1 0,0 0 0,-2-1-1,0 0 1,-1 0 0,-1 0 0,-1-1-1,-1 0 1,-1 0 0,0 0 0,-2 0-1,-3-38 1,0 47-31,-1 0-1,0-1 0,0 1 1,-2 1-1,1-1 0,-1 1 1,-1 0-1,0 0 0,0 1 1,-18-19-1,-4-1 62,-66-52-1,32 36-32,-3 3 0,-1 3 0,-2 2 0,-1 4 0,-2 3-1,-103-30 1,34 22-13,-1 6-1,-221-21 1,210 43-401,-1 6 0,1 6 1,-1 8-1,1 6 0,1 6 1,2 8-1,-272 87 1,320-80-756,-112 34-2333,79-39-550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634 114 2819,'0'0'7436,"-8"0"-6795,-44-3 849,-68 3 1,98 2-1148,0 1-1,0 1 1,0 0 0,1 2 0,0 1 0,-23 10 0,24-8-204,1 0 0,0 2 0,1 0 0,1 1 0,0 1 0,0 1 0,1 0 0,1 1 0,0 1 1,-16 23-1,21-24-135,0 1 0,1 1 0,1-1 1,1 1-1,0 1 0,1-1 1,1 1-1,1 0 0,1 0 0,0 1 1,1-1-1,1 23 0,0-18-18,2 0 0,1 1 0,1-1 0,1 0 1,10 34-1,-9-44 10,0 0 1,1-1 0,0 0 0,1 0-1,0 0 1,1-1 0,0 0-1,1-1 1,0 0 0,1 0 0,11 8-1,-6-7 6,0 0-1,1-1 1,1-1-1,0-1 1,0 0-1,0-1 1,1-1-1,0-1 1,1 0-1,-1-1 0,1-1 1,-1-1-1,1-1 1,0 0-1,0-2 1,0 0-1,-1-1 1,34-7-1,-27 3 21,0-1-1,0-1 1,0-2 0,-1 0 0,-1-1-1,0-1 1,0-2 0,-1 0-1,-1-1 1,-1-1 0,0-1-1,35-39 1,-46 44 74,0-1-1,-1-1 1,0 0 0,-1 0-1,0 0 1,-2-1 0,1 0-1,-2 0 1,0 0 0,-1 0-1,0-1 1,-1 0-1,-1 1 1,-1-1 0,0 0-1,-1 0 1,0 1 0,-2-1-1,0 1 1,0-1 0,-1 1-1,-1 0 1,-10-21 0,-1 5-61,-1 0 0,-1 1 0,-2 1 0,-34-39 0,45 57-32,-2 1 0,1 0-1,-1 0 1,-1 1 0,0 1-1,0 0 1,0 1 0,-1 0 0,0 1-1,-1 0 1,1 1 0,-1 1-1,-21-4 1,-10 3-452,31 4 441,0 0 0,1-1 1,-27-7-1,7-9-3310,30 15 2530,0 0 0,1 1-1,0-1 1,-1 0 0,1 0 0,0 0-1,0-1 1,1 1 0,-2-4 0,-3-9-6905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 3908,'0'0'3459,"-9"5"-1959,1 1-1165,5-4-180,0 1 0,-1-1 0,1 0 0,0 0 0,0-1 0,-1 1 0,1-1 0,-7 2 0,19-3-98,0 0 0,0 0 0,0 1 0,0 0 0,0 0 0,0 1 0,-1 0 1,1 1-1,0 0 0,11 6 0,34 9 169,-9-10 41,0-2 0,1-2 1,59-2-1,143-19 1193,3 0-1021,295-21 318,-322 17-356,191 16 401,2 35 945,-107-7-1007,-120-10-548,442 19 35,0-48-6,-340-9-76,529 24-1,40 31-84,4-42 28,-521 5-76,569-43 264,-30 1 56,393-11-261,-718 27-8,735-25 684,-1039 49 743,-296-28-9140,5 12 1334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1233 0 6406,'-41'9'524,"-481"90"3020,492-94-3441,0 2 0,0 2 0,1 0 0,1 2 1,0 1-1,0 2 0,1 0 0,1 2 0,0 0 0,1 2 0,1 1 0,-29 30 1,23-19 42,1 2 0,2 1 1,1 1-1,2 2 1,1 0-1,2 1 1,1 2-1,-18 50 0,27-55-156,1 0 0,2 1 0,1 0 0,2 1 0,1 0 0,2-1 0,1 1 0,7 53 0,-4-77 17,0-1 0,1 0 0,0 0 0,1 0 0,0-1 1,1 1-1,0-1 0,0 0 0,1 0 0,1-1 0,13 17 0,-8-14 45,1-1 0,0 0 0,0 0 0,1-2 0,0 1-1,1-2 1,20 9 0,3-2 44,2-1-1,0-3 0,0-1 1,1-2-1,69 5 1,456-4 22,-332-12-98,-181 1 106,-2-1-1,1-4 1,0-1-1,-1-3 1,95-32-1,-80 17 63,-2-3 1,0-2-1,109-74 0,-134 75-183,0-1-1,-2-2 1,-2-1 0,58-73-1,-47 46-10,-3-2 0,49-99 0,-71 120-62,21-56 0,-38 87 53,-1 0-1,1 0 1,-2-1 0,0 1-1,0-1 1,-1 1 0,0-1-1,-1 0 1,0 1 0,-1-1-1,-3-12 1,2 19 18,0-1-1,-1 0 1,0 1-1,0-1 1,0 1 0,-1 0-1,0 0 1,0 1 0,0-1-1,-1 1 1,1 0-1,-1 0 1,0 0 0,0 1-1,0-1 1,-1 1 0,-7-3-1,-6-2 18,-1 0 1,-1 1-1,-35-8 0,-37 1 165,0 3 0,-127 3 1,-13-1 166,-38-25 287,-84-6-515,336 40-225,1 0 0,-1 1 1,0 1-1,0 1 0,-35 9 0,41-7-146,1 0 0,0 0 0,0 2 0,0-1 0,1 1 0,0 1 0,1 0 0,0 0 0,-12 13 0,-28 38-2492,4 4-1003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176 607 64,'-7'-29'668,"0"1"1195,-18-47 1,22 68-1434,1 1-1,-1 0 1,-1 0-1,1 0 1,-1 0 0,0 1-1,0 0 1,-1 0 0,0 0-1,1 0 1,-2 0 0,1 1-1,-6-4 1,10 8-400,0-1-1,1 1 1,-1 0 0,0-1 0,0 1-1,0 0 1,0-1 0,0 1 0,1 0-1,-1 0 1,0 0 0,0 0-1,0 0 1,0 0 0,0 0 0,0 0-1,0 0 1,0 0 0,1 0 0,-1 1-1,0-1 1,0 0 0,0 1-1,0-1 1,1 0 0,-1 1 0,0-1-1,0 1 1,1 0 0,-1-1 0,0 1-1,1-1 1,-1 1 0,1 0 0,-1 0-1,1-1 1,-1 1 0,1 0-1,-1 0 1,1 0 0,0-1 0,-1 1-1,1 2 1,-11 46-230,10-37 346,-10 80-2,4 0-1,6 101 0,2-106 719,-12 564 3025,11-648-3845,1-1 1,-1 1-1,1 0 0,0-1 1,-1 1-1,1-1 1,1 1-1,-1-1 1,0 1-1,0-1 0,1 0 1,0 0-1,-1 0 1,1 0-1,0 0 1,0 0-1,0 0 0,0 0 1,0-1-1,0 1 1,1-1-1,-1 0 1,0 1-1,1-1 0,-1 0 1,1 0-1,0-1 1,3 2-1,12 2 241,1 0-1,0-1 1,20 1-1,-11-1-459,127 11 252,0-7 0,226-18-1,-241 7-52,1 6-1,205 29 0,306 1 524,-230-21-230,339-4-105,1-55 151,-289-10-275,80-6 276,257 3-246,-339 24-98,374 19-15,-1 59 26,561-19-21,-941-24 16,1225-36-4,-1423 29-8,3398-30 4,-3290 39-16,-280 0 23,0-4-1,-1-4 1,178-38 0,-266 44 12,1 0 0,-1 0 0,1 0 0,-1 0 1,0-1-1,0 0 0,0 0 0,0 0 0,0-1 0,-1 1 1,1-1-1,-1 0 0,0-1 0,-1 1 0,1-1 0,-1 1 1,1-1-1,4-11 0,-2-1 99,0 0 0,-1-1 0,-1 0 1,3-30-1,0 3-240,11-46 133,-4 0-1,-5-1 1,-3-171 0,-11 225-108,-2 0 0,-2 0 0,-15-40 1,3 6 24,18 65 17,0 1 0,0-1 0,0 1 0,-1 0 1,0 0-1,-1 0 0,1 0 0,-1 1 0,0 0 1,0 0-1,-1 0 0,1 0 0,-1 1 0,0 0 1,0 0-1,-1 1 0,-9-4 0,-14-6-97,-1 1 0,-47-11-1,64 19 156,-84-19-214,-166-18 0,-106 15-549,237 18 506,-2492-85-414,908 123 781,359 31-117,-852 33-19,-407 37-38,1732-81 52,-973 24 26,1001-46-28,676-20-22,-599 4 637,736-14-559,0-2 1,-1-2-1,2-2 1,-1-2-1,-76-28 0,150 37-5164,11 1 709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5477,'0'0'3481,"10"-3"-3091,92-12-149,1 5 1,125 2 0,12-1-540,29-15 267,253-9 24,-328 33 231,-193-1-1542,-1-5-2232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783 82 0,'0'0'1148,"-9"-4"-684,2 1-412,1 0 0,-1 0 0,0 1 0,0 0 0,0 0 0,0 0 1,0 1-1,0 0 0,-1 1 0,1 0 0,0 0 0,-1 0 0,1 1 0,0 0 0,-10 3 0,5 0-55,-14 3 37,0 2 1,1 0 0,0 2 0,1 1 0,0 1-1,1 0 1,0 2 0,-29 25 0,-11 24-25,-56 74 1,4-4 0,105-121-2,1-1-1,0 1 1,1 1 0,0 0 0,1 0 0,1 0 0,0 1 0,1 0 0,0 0 0,1 0 0,1 0-1,1 1 1,0-1 0,1 30 0,2-7 13,1-1 1,3 1-1,1-1 0,1-1 0,15 42 1,-17-58-14,0-1 0,-2 1 1,0 0-1,-1 0 1,0 0-1,-2 0 1,-3 31-1,-6 4 25,-20 73-1,9-48-26,17-68-13,1 1-1,0-1 0,0 0 1,1 1-1,1-1 1,0 1-1,3 21 1,-2-30-2,0 0 0,0 0 1,1-1-1,-1 1 0,1 0 0,0 0 1,0-1-1,0 1 0,0-1 0,1 0 1,-1 0-1,1 1 0,0-2 0,0 1 1,0 0-1,0-1 0,0 1 0,1-1 1,-1 0-1,1 0 0,0 0 0,-1 0 0,1-1 1,0 0-1,0 0 0,7 2 0,15 0 57,-1 0 0,1-2 0,-1 0 0,1-2-1,0-1 1,-1-1 0,0-1 0,27-8-1,-14 2 90,-1-2-1,0-2 1,-1-2-1,55-31 1,-59 25-52,0-1 0,-1-1 0,-1-2 0,-1-2 0,28-34-1,114-162 477,-161 210-518,59-83 80,65-121 1,-115 184-62,-3-2 1,-1 0 0,-1-1-1,-2 0 1,-2-1 0,-1 0-1,5-61 1,-10 59-8,-2 0 0,-2 0 1,-2 0-1,-1 1 0,-10-45 0,11 74-53,-1 0-1,0 0 1,0 0-1,-1 0 1,0 0-1,-1 1 1,0 0 0,-1 0-1,0 0 1,0 1-1,0-1 1,-1 2-1,-1-1 1,1 1-1,-1 0 1,0 0-1,-1 1 1,0 0-1,0 1 1,0 0-1,0 0 1,-1 1-1,0 0 1,-16-4-1,8 4 10,-1 1 0,1 1 0,0 0-1,-1 2 1,1 0 0,-1 1 0,1 0-1,-1 2 1,-35 9 0,45-10-179,0 2 0,0-1 0,0 1 0,0 0 0,1 1 0,0 0 0,0 0 0,0 1 0,0 0 0,1 0 0,0 1 0,0 0 0,1 0 0,0 0 0,0 1 0,0 0 0,1 0 0,1 1 0,-1-1-1,-5 18 1,0 6-1541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13 128 5958,'0'0'122,"-1"0"0,0 0 1,1 0-1,-1 1 0,0-1 1,1 0-1,-1 1 0,1-1 1,-1 0-1,0 1 0,1-1 1,-1 1-1,1-1 0,-1 1 1,1-1-1,0 1 0,-1-1 1,1 1-1,0 0 0,-1-1 1,1 1-1,0-1 0,-1 1 1,1 0-1,0-1 0,0 1 1,0 0-1,0-1 0,0 1 1,0 0-1,0 0 0,16 15 1101,34 3-381,9-11-132,1-4 1,1-2 0,119-12-1,-170 9-686,197-15 83,505-28 37,-387 42-153,222-9-14,-531 10 59,22-1-180,1 0 0,-1-3 1,-1-1-1,62-19 0,-98 25 145,0 0 0,0 0 0,0-1 0,-1 1 0,1 0 0,0-1 1,0 1-1,0-1 0,0 1 0,-1-1 0,1 1 0,0-1 0,-1 1 0,1-1 0,0 0 0,-1 1 0,1-1 1,-1 0-1,1 0 0,-1 0 0,1 1 0,-1-1 0,1-1 0,-1 1 0,0 0 0,-1 0 0,1 1 0,0-1 0,0 0 0,-1 0-1,1 1 1,-1-1 0,1 0 0,0 0 0,-1 1 0,0-1 0,1 1 0,-1-1 0,1 0 0,-1 1 0,0-1-1,1 1 1,-1 0 0,-1-1 0,-42-17-30,-15 8 7,-2 3 0,1 3 0,-104 6 0,56 0 8,-1015 52-50,429-1-69,1262-37 704,1009-58-827,-1038 7 149,-535 34 139,30-4 598,-33 5-614,0 0 1,0 0-1,0 0 1,0-1-1,0 1 1,-1 0 0,1-1-1,0 1 1,0-1-1,0 1 1,0-1 0,0 1-1,-1-1 1,1 1-1,0-1 1,-1 0 0,1 0-1,0 1 1,-1-1-1,1 0 1,-1 0-1,1 0 1,-1 0 0,1 1-1,-1-1 1,0 0-1,1 0 1,-1-1 0,-41-5-44,-689 19-96,206 33 67,-205 9 69,698-53 11,-50-2 187,76-3 126,12-2-248,13-3-77,29-2-9,1 2 0,96-4 0,108 14 21,-139 2-30,340 11-232,393-7-880,-839-8 1113,43 0 133,1-3 0,-1-3 0,0-1 0,73-22 0,-123 29-72,0 0-1,0 0 1,1 0 0,-1 0-1,0 0 1,0 0 0,-1-1-1,1 1 1,0-1 0,3-3-1,-6-4 531,-16 1 58,-31-1-497,-1 3 0,0 2 0,-87 4 1,66 1-102,-93 5-507,1 8 0,-221 46 0,274-40-1850,15-6-1511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13293,'0'0'5509,"54"5"-5990,-36 3-1440,5 4-1539,-2 1-864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205 207 2659,'0'0'6160,"2"-8"-5738,1-1-259,8-42 1692,-15 50-1837,0-1 1,0 1 0,0 0-1,0 0 1,-1 0 0,1 1-1,0-1 1,-1 1 0,-5 0-1,-31-2 188,24 1-103,0 0-1,0 0 1,0 2 0,0 0 0,-29 6 0,45-6-13,4-1 215,602 0 581,-710 8-977,81-8 80,-353-15 636,364 11-210,37 1-333,37 0-109,440 22 87,-67 0-94,408-27-144,-550 2 148,228 19 144,-438-9-105,-64-3 0,98 5 19,221-17-1,-335 11-25,0-1 1,1 1-1,-1 0 1,0-1-1,0 1 0,0-1 1,1 0-1,-1 0 0,0 1 1,0-2-1,0 1 0,-1 0 1,1 0-1,0 0 1,2-3-1,-4 4-2,1-1 0,-1 1-1,0 0 1,0-1 0,0 1 0,0 0 0,0 0 0,0-1 0,0 1-1,0 0 1,0 0 0,0-1 0,0 1 0,0 0 0,0-1-1,0 1 1,0 0 0,0 0 0,0-1 0,0 1 0,-1 0 0,1 0-1,0-1 1,0 1 0,0 0 0,0 0 0,-1 0 0,1-1-1,0 1 1,0 0 0,0 0 0,-1 0 0,1-1 0,0 1 0,0 0-1,-1 0 1,-22-6-5,-230-22-188,-848-62-1696,970 87 1897,-819-1 176,582 32 198,134-7-97,182-18-121,21-3-122,0 2 0,0 2 0,0 0 0,1 2 0,-45 14 1,71-15-65,14-2 48,17-2 92,1218 29 1345,-899-18-1425,499-7-1853,-499-22-58,43 0 2368,-370 20-1429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0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1370 174 9833,'-9'-2'-144,"-2"0"141,3 1 4,0-1 0,0 0 0,0-1 0,-14-5-1,20 6-53,-1 1 0,0-1 0,1 0 0,-1 0 0,1 0-1,-1 0 1,1 0 0,0-1 0,0 1 0,0 0 0,0-1-1,1 0 1,-1 0 0,1 1 0,-1-1 0,1 0 0,0 0-1,-1-4 1,1 2 65,0 0 0,0 0-1,0 0 1,-1 1 0,1-1-1,-1 0 1,0 1 0,-1-1 0,1 1-1,-1 0 1,0 0 0,0 0-1,0 0 1,-1 0 0,1 1 0,-1 0-1,0-1 1,0 1 0,0 1-1,0-1 1,0 0 0,-1 1 0,1 0-1,-1 0 1,0 1 0,1-1-1,-1 1 1,0 0 0,0 0 0,-6 0-1,-27-2 220,0 2 1,0 2-1,1 1 0,-1 2 0,1 1 0,-64 19 0,-211 90 428,195-67-699,87-35 170,0 2-1,0 1 1,2 1 0,0 2-1,1 1 1,-37 32 0,48-36-118,1 0 0,1 1 0,1 0 0,0 1 0,1 0 0,1 1 0,0 1 0,2 0 0,0 0 0,1 1 0,-7 25 0,11-22 5,1 1 1,0 0 0,2-1 0,1 1 0,1 0-1,1 0 1,1-1 0,8 31 0,0-15-18,1-1-1,3 0 1,0-1 0,3 0 0,25 40-1,-32-60 2,1 0 0,1-1-1,0 0 1,1-1-1,1 0 1,0-1-1,1-1 1,0 0-1,1-1 1,1-1 0,35 17-1,33 1 63,0-4 1,2-4-1,92 10 0,-130-22-6,51 8-40,1-3 0,0-5 1,170-7-1,-255-5 7,-1 0 1,0-1-1,0 0 0,0-2 0,0 0 1,-1 0-1,0-2 0,0 1 0,-1-2 1,0 0-1,-1-1 0,0 0 0,0-1 1,-1-1-1,0 0 0,-1 0 0,-1-1 1,0 0-1,0-1 0,-2 0 0,0-1 1,0 0-1,5-16 0,12-39 1076,21-97 0,-38 127-1049,-2 0 0,-1 0 0,-2-1 1,-3-45-1,-2 66-37,0 1 0,-2 0 1,0 0-1,-2 0 0,0 0 1,-1 1-1,0 0 0,-2 0 0,0 1 1,-1 0-1,0 1 0,-2 0 1,0 1-1,-1 0 0,0 0 1,-1 2-1,0 0 0,-1 0 1,-1 2-1,0 0 0,-1 0 0,0 2 1,0 0-1,-30-10 0,6 6 75,-1 3-1,0 1 0,-52-3 0,-130 2-27,52 4-48,162 5-92,0 1-1,0-2 0,1 1 0,-1-1 1,-11-5-1,18 6-83,0 0 0,0-1 0,0 1 0,0-1 0,0 0 0,1 0 1,-1 0-1,1 0 0,-1-1 0,1 1 0,0 0 0,0-1 0,0 0 0,0 0 0,0 1 0,1-1 0,-1 0 0,1 0 1,-1-4-1,-8-45-4023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3972,'13'-8'688,"0"0"-179,0 0-1,0 2 1,1-1-1,0 1 1,1 1-1,-1 1 1,1 0-1,0 1 1,0 0-1,0 1 1,28 0-1,366-6 1189,196 2-63,-480 11-1381,302 17 877,177 3-821,-52-3 7,-132-5-215,535-45 0,-157-70 492,-793 97-700,1 0 0,0 0 1,0 0-1,0 1 0,-1-1 0,1 2 1,0-1-1,6 1 0,-11-3-3309,-1-10-2377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5926,'1'32'12830,"-1"16"-7768,0-14-5224,-8 56 0,0-48 337,3-19-49,0 0 1,2 0 0,1 1 0,0-1 0,2 1 0,3 25 0,-3-47-97,1-1 0,-1 1-1,1-1 1,-1 1 0,1-1 0,0 1 0,0-1 0,0 1 0,0-1 0,0 0 0,0 0 0,0 1 0,0-1 0,0 0 0,0 0 0,1 0 0,-1 0 0,0 0 0,1-1 0,-1 1 0,1 0 0,-1-1 0,1 1 0,-1-1 0,1 1 0,-1-1 0,1 1 0,0-1 0,-1 0 0,1 0 0,-1 0 0,1 0 0,0 0 0,1-1 0,4 1 5,-1-1 1,1-1-1,-1 1 0,1-1 1,-1 0-1,10-5 1,-15 7-20,-41-2-134,-6 0 162,-306-2 1065,267 18-1055,84-14-76,6 1-542,0-1 0,-1 0 0,1 0 0,0 0 0,0 0-1,-1-1 1,1 0 0,5-1 0,-7 1-514,14-3-4063,0-4-2364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7739 519 9577,'-39'-20'371,"-2"3"1,0 1-1,0 2 0,-80-16 1,-182-12-262,205 31-91,-898-119-67,-1235-87 1281,1464 196-1484,529 29 214,-286 46-1,-160 82 10,491-84 18,-275 112 0,378-126 133,2 4-1,1 4 1,3 4-1,-126 96 1,174-117-75,3 1-1,0 2 1,2 1 0,1 1 0,2 2-1,2 0 1,1 2 0,2 1 0,1 1-1,2 1 1,3 0 0,-16 52 0,22-51-66,2 0 0,2 1 0,2 0 0,1 0 0,3 0 0,1 1 0,2-1 0,3 0 1,1 0-1,2 0 0,1-1 0,3 0 0,1-1 0,2 0 0,2-1 0,2-1 1,1-1-1,2 0 0,48 60 0,-28-48 109,1-3 0,3-1-1,2-2 1,2-3 0,1-1 0,2-3 0,2-2-1,1-3 1,107 45 0,-8-19 26,2-6 1,267 51-1,-13-31-404,618 28 1,423-84 234,61-81 399,-614-23 216,-722 59-339,-1-7-1,-2-9 1,170-67 0,-252 75 253,168-95 1,-214 104-348,-1-3 0,-1-1 0,-2-2 0,-2-2 0,42-47-1,-68 66-83,0 0 0,-1-1 0,-1 0 0,-1-1-1,0 0 1,-2 0 0,0-2 0,-1 1-1,-1-1 1,-1 0 0,-1 0 0,-1 0-1,0-1 1,-2 0 0,-1 0 0,0 0-1,-2 0 1,0 1 0,-2-1 0,0 0-1,-2 1 1,0 0 0,-1 0 0,-1 0-1,-1 0 1,-1 1 0,-14-24 0,-10-8 48,-3 1 1,-1 1-1,-72-73 1,-154-112 93,159 156-238,-3 5 0,-200-103 0,-69 10-4381,222 108 855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5565 385 6662,'-3'-5'97,"-1"1"-1,1 0 0,-1-1 1,1 1-1,-1 1 0,-1-1 1,1 0-1,0 1 0,-1 0 0,0 0 1,-6-3-1,-59-22-131,-102-11 1224,-254-25-1,232 40-1029,72 7-125,-664-82 987,-4 54-191,120 75-798,263 25-48,-221 26-6,602-78 23,-141 16-15,-228 55 1,347-61 10,0 2-1,0 2 1,2 2 0,0 2 0,1 2-1,1 1 1,1 3 0,2 2 0,-46 40-1,71-53 0,0 1 0,2 0-1,0 1 1,0 0-1,2 1 1,1 1-1,0 0 1,1 0-1,1 1 1,-9 34-1,14-39 3,0-1-1,1 1 0,1 0 1,0 0-1,2 0 1,0 0-1,0 0 0,1-1 1,1 1-1,1 0 1,0 0-1,1-1 1,1 0-1,0 1 0,13 23 1,3-5 7,2-1 1,1-1-1,1-1 0,2-1 1,1-1-1,1-2 0,2-1 1,0-1-1,46 27 1,-3-9 20,2-2 1,1-4-1,107 35 1,-20-21 28,1-8 1,2-6 0,298 24-1,520-29 190,-817-31-237,139 2-3,721-7 65,-392-51 307,-452 26-283,256-75 1,-390 89-77,-1-2 1,0-3-1,84-48 1,-102 49 8,-1-2 1,0-2-1,-2 0 1,-1-2-1,0-1 1,27-36 0,-31 33 145,-2-1 0,-1-1 0,-2-1 0,0 0 0,-3-2 0,0 0 1,-3 0-1,16-63 0,-24 74-137,0 0 1,-2 0-1,0-1 0,-2 1 1,0-1-1,-2 1 0,0 0 1,-2-1-1,-1 1 0,0 1 1,-2-1-1,0 1 0,-2 0 1,-20-37-1,9 27 27,-2 0 1,-2 1-1,0 2 1,-2 0-1,-2 1 1,0 2-1,-2 1 0,0 2 1,-2 0-1,0 2 1,-56-26-1,21 17-130,-1 3 0,-1 3-1,-1 4 1,-1 2 0,-87-11 0,120 24-355,-137-24-3854,89 7-513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109 497 4516,'0'0'1735,"-10"2"-432,0 0-921,1 0 209,-1 0 1,1 0-1,-1 0 0,1-2 1,-1 1-1,-11-2 0,20 1-476,1 0 0,-1 0 0,0 0-1,1-1 1,-1 1 0,1 0-1,-1 0 1,1-1 0,-1 1-1,1-1 1,0 1 0,-1 0 0,1-1-1,-1 1 1,1-1 0,0 1-1,-1-1 1,1 1 0,0-1 0,0 1-1,-1-1 1,1 1 0,0-1-1,0 1 1,0-1 0,0 0-1,-1 1 1,1-1 0,0 1 0,0-1-1,0 1 1,0-1 0,1 0-1,-1 1 1,0-1 0,0 1-1,0-1 1,0 1 0,1-1 0,-1 0-1,1 0 1,12-22 1110,30-4-182,0 1-1,89-38 0,-21 10-533,40-22-235,249-143-68,-476 248 221,68-25-743,-66 40 913,68-39-1765,1 0 0,-1 0 0,1 0 1,0 1-1,-7 9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155 147 3523,'0'0'1159,"-11"1"-321,-133 11 3918,148-19-2902,5 0-1204,9 1-154,1 0 0,-1 1-1,1 1 1,0 1 0,0 0 0,28 0-1,22-3 247,79-16-46,115-12-346,-387 27 483,-322 34 32,437-25-811,33-4-9,43-4 102,36-14-15,-23 4-93,0 2 1,118-3-1,-223 19 3,-1 1 0,2 1 0,-1 2-1,-27 9 1,-21 4 16,4-5 9,13-3 176,1 2 0,-82 30 0,118-31-312,19-12 29,0 0-1,0 0 1,0 1 0,0-1-1,0 0 1,0 0 0,0 1 0,0-1-1,0 0 1,1 0 0,-1 0-1,0 1 1,0-1 0,0 0-1,0 0 1,0 0 0,0 1 0,1-1-1,-1 0 1,0 0 0,0 0-1,0 0 1,1 1 0,-1-1 0,0 0-1,0 0 1,0 0 0,1 0-1,-1 0 1,0 0 0,0 0-1,1 0 1,-1 0 0,0 0 0,0 0-1,0 0 1,1 0 0,-1 0-1,0 0 1,0 0 0,1 0-1,-1 0 1,5 0-812,0 0 0,1 0-1,-1 0 1,0-1 0,0 0 0,9-2-1,32-18-7741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10570,'0'0'37,"12"3"-170,88 10 1686,0-4 1,106-5-1,-5 1-1478,4 10 154,25 2-53,-79-18-3432,-118-4 801,-11-9-914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13805,'0'0'4025,"15"5"-3753,468 166 609,-478-170-894,0 1 0,0 0 0,0 0 0,0 1 0,0 0 0,0 0 0,6 5 0,-11-8 9,1 1 0,-1-1 0,1 1 0,-1-1 0,1 1 0,-1 0 0,0-1 0,1 1 0,-1 0 0,0-1 0,1 1 0,-1 0 0,0 0 0,0-1 0,0 1 0,1 0 0,-1 0 0,0-1 0,0 1 0,0 0 0,0 0 0,-1 1 0,1-1 11,-1 1 0,0-1 0,0 1 0,0-1 0,0 1 0,0-1 0,0 0 0,-1 1 0,1-1 0,0 0 0,0 0 0,-1 0 0,1 0 0,-3 1 1,-42 22 610,-1-2 1,0-2 0,-53 15 0,-50 20 93,110-37-559,-63 38 0,89-47-532,0 1 0,1 0-1,0 1 1,0 1 0,1 0-1,1 0 1,-13 18 0,8 3-4725,13-11-3923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10410,'0'0'11643,"-9"2"-11013,-39 14 164,47-15-754,-1-1 0,1 1 0,-1 0 1,1 0-1,-1-1 0,1 1 0,0 0 0,-1 1 0,1-1 0,0 0 0,0 0 0,0 0 0,0 1 0,0-1 0,0 0 0,0 1 0,0-1 0,1 1 0,-1 0 1,0-1-1,1 1 0,0-1 0,-1 1 0,1 0 0,0-1 0,0 1 0,0 0 0,0-1 0,0 1 0,0 0 0,0-1 0,0 1 0,1 0 0,-1-1 1,1 3-1,0-3-30,0 0 0,0 0 1,0 0-1,0 0 0,0 0 0,0 0 1,0 0-1,1-1 0,-1 1 1,0 0-1,0-1 0,1 1 1,-1-1-1,0 1 0,1-1 1,-1 0-1,0 1 0,1-1 0,-1 0 1,0 0-1,2 0 0,37 0 76,-28-1-153,156-19-1577,-142 50 4297,-17-28-2624,-1 0 0,0-1 0,1 0 0,0 0 0,15-2 0,0-1-3511,-4-2-3988,-3-4-7446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2417 8232,'0'0'993,"-7"-7"165,1 0-886,0 1-1,1-1 1,0-1-1,0 1 1,1-1-1,0 1 1,0-1 0,1 0-1,0-1 1,0 1-1,1 0 1,0-1-1,1 0 1,-1-11-1,-4-225 3437,35-127-3441,-8 142-622,-1-19 236,12-178 247,-27 287 84,-15-143-1,3 231-21,-3-1 1,-29-93-1,38 142-152,0 2-54,0 0 0,0-1 0,0 1 0,0-1 0,1 0 0,-1 1 0,1-1 0,0 1 0,0-1 0,0 0 0,0 1 0,0-1 0,1 1 0,-1-1 0,1 0 0,0 1 0,0-1 0,2-4 0,13-9-3342,-5 6-1079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14638,'0'0'4249,"0"9"-4035,-1 83 23,6 186 846,-1-233-843,1-1 0,3 0 0,1 0 0,20 54-1,-29-98-284,0 0-1,0-1 0,0 1 1,-1 0-1,1 0 0,0 0 1,0 0-1,0 0 0,0 0 1,0-1-1,0 1 0,0 0 1,0 0-1,0 0 0,0 0 0,0 0 1,0 0-1,-1 0 0,1 0 1,0 0-1,0 0 0,0 0 1,0-1-1,0 1 0,0 0 1,-1 0-1,1 0 0,0 0 1,0 0-1,0 0 0,0 0 0,0 0 1,0 0-1,-1 0 0,1 0 1,0 0-1,0 0 0,0 0 1,0 0-1,0 0 0,0 0 1,-1 1-1,1-1 0,0 0 1,0 0-1,0 0 0,0 0 1,0 0-1,0 0 0,0 0 0,0 0 1,0 0-1,-1 0 0,1 1 1,0-1-1,0 0 0,0 0 1,0 0-1,0 0 0,0 0 1,0 0-1,0 0 0,0 1 1,0-1-1,0 0 0,0 0 1,-19-13-3206,-19-18-2476,3 0 565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9769,'0'0'8264,"58"-34"-7495,-10 38-449,11 5-256,4-2-32,1-3-1505,-4-4-4453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14958,'-9'0'1506,"-4"1"-1275,0 0 1,0 1-1,1 1 0,-1 0 1,1 0-1,0 2 1,0-1-1,0 2 1,1-1-1,-18 13 1,24-15-198,-1 1 0,0 0-1,1 0 1,0 0 0,0 1 0,0 0 0,0 0 0,1 0 0,0 1 0,0 0 0,0-1 0,1 1-1,0 0 1,0 1 0,1-1 0,-1 0 0,1 1 0,1 0 0,-1-1 0,1 1 0,0 0-1,1 12 1,0-17-18,1 0 0,0 0 0,-1 0 0,1 0-1,0 0 1,0-1 0,1 1 0,-1 0 0,0-1-1,0 1 1,1-1 0,-1 1 0,1-1-1,0 0 1,-1 1 0,1-1 0,0 0 0,0 0-1,-1 0 1,1 0 0,0-1 0,0 1 0,0 0-1,0-1 1,0 1 0,0-1 0,0 0 0,0 0-1,0 0 1,1 0 0,1 0 0,6 0 198,1 0-1,-1 0 1,0-1 0,0-1 0,11-2 0,-11 0-24,-1 0-1,0 0 1,-1-1 0,1 0 0,-1-1 0,0 0 0,0 0-1,-1-1 1,1 0 0,-2 0 0,1-1 0,-1 1 0,0-1-1,0-1 1,-1 1 0,-1-1 0,1 0 0,-1 0 0,-1-1-1,0 1 1,0-1 0,0 1 0,-2-1 0,2-16 0,-3 26-189,0 1 0,0-1 0,0 0 1,0 0-1,0 0 0,0 0 0,0 1 1,0-1-1,0 0 0,0 0 0,0 0 1,0 1-1,0-1 0,0 0 0,0 0 1,-1 0-1,1 0 0,0 1 1,0-1-1,0 0 0,0 0 0,0 0 1,-1 0-1,1 0 0,0 0 0,0 1 1,0-1-1,0 0 0,-1 0 0,1 0 1,0 0-1,0 0 0,0 0 0,-1 0 1,1 0-1,0 0 0,0 0 0,0 0 1,-1 0-1,1 0 0,0 0 0,0 0 1,0 0-1,-1 0 0,1 0 1,0 0-1,0 0 0,0 0 0,0 0 1,-1-1-1,1 1 0,0 0 0,0 0 1,0 0-1,0 0 0,-1 0 0,1 0 1,0-1-1,0 1 0,0 0 0,0 0 1,0 0-1,0 0 0,0-1 0,0 1 1,-1 0-1,1 0 0,0 0 0,0-1 1,-10 15-154,7-7 101,0 0 1,0 0 0,1 0 0,0 0 0,1 1 0,-1-1 0,2 0 0,-1 1 0,1-1 0,0 1 0,0 0 0,2 10 0,-1-14-59,0-1-1,0 1 0,0 0 0,0-1 1,1 1-1,0-1 0,-1 1 1,1-1-1,0 0 0,0 1 1,1-1-1,-1 0 0,1-1 1,0 1-1,-1 0 0,1-1 1,0 1-1,1-1 0,-1 0 1,0 0-1,1 0 0,-1-1 1,1 1-1,-1-1 0,6 1 1,-1 0-539,0 0 0,0-1 0,0 0 0,0 0 0,0-1 0,0 0 0,0-1 0,0 0 1,0 0-1,12-3 0,9-14-3740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12236,'0'0'6342,"0"11"-4853,16 168 2152,1 22-4095,-17-196 466,4 33 38,-4-38-33,1 0 1,-1 1 0,0-1-1,0 1 1,1-1 0,-1 0-1,0 1 1,1-1 0,-1 0-1,0 1 1,1-1 0,-1 0-1,0 1 1,1-1 0,-1 0-1,1 0 1,-1 0-1,0 1 1,1-1 0,-1 0-1,1 0 1,-1 0 0,1 0-1,-1 0 1,1 0 0,0 0-1,20-10 1143,-9-2-947,0 0 1,0-1-1,-1 0 0,0-1 1,-1-1-1,-1 1 1,12-27-1,-7 11-334,-1-1 0,-2 0-1,9-35 1,-20 63 333,5-27-2912,-7 23-2245,-9 15-2815,1 4-210</inkml:trace>
  <inkml:trace contextRef="#ctx0" brushRef="#br0" timeOffset="1">174 279 3716,'0'0'9577,"0"64"-6503,5-43-1056,4-4-224,0 1-801,5-3-737,4-5-128,0-2-768,5-4-1186,-2-4-544,-4-4-3011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12075,'0'0'4074,"1"9"-2649,-1-5-1336,0 1 224,0 1 1,0-1-1,1 0 1,0 0-1,0 1 0,3 7 1,-3-11-261,0-1 0,0 1 0,0 0 0,0-1 0,0 1 0,0-1 0,0 1 0,1-1 0,-1 1 0,1-1 0,-1 0 0,1 0 0,-1 0 0,1 0 0,0 0 1,0 0-1,-1 0 0,1 0 0,0-1 0,0 1 0,0-1 0,0 0 0,0 1 0,0-1 0,2 0 0,19 0 88,1-1 1,-1-1-1,24-5 1,49-3 264,-94 11-309,0-1 1,0 1-1,0-1 1,0 1-1,0 0 1,0-1 0,0 1-1,0 0 1,0 1-1,-1-1 1,1 0-1,0 0 1,-1 1-1,1-1 1,-1 1-1,1-1 1,-1 1 0,0 0-1,0-1 1,0 1-1,0 0 1,0 0-1,0 0 1,0 0-1,-1 0 1,1 0 0,0 3-1,0-2-30,-1-1 0,1 1 0,0 0 0,0-1 0,1 1 0,-1-1 0,0 1 1,1-1-1,0 0 0,-1 0 0,1 0 0,0 0 0,0 0 0,0 0 0,0 0 0,1 0 0,-1-1 0,0 1 0,1-1 0,-1 0 0,4 2 0,6-2-363,-1 1 0,0-2-1,0 0 1,0 0 0,1-1-1,-1 0 1,0-1 0,0 0-1,18-7 1,12-9-4223,-7-5-3480,-24 12 3088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11563,'0'0'8392,"66"40"-10987,-43-28-2433,3-4-1859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11147,'0'0'3752,"-7"10"-1771,0-2-1676,1 1 1,0 0 0,0 0-1,1 1 1,0 0-1,1-1 1,0 2-1,0-1 1,1 0-1,0 1 1,1-1-1,-1 17 1,4-15-329,1-1 1,0 1 0,1-1 0,0 1-1,1-1 1,1 0 0,-1-1 0,2 1-1,-1-1 1,1 0 0,11 13 0,-5-4 47,-1-1 0,10 24 0,-18-35 46,0 0 0,-1 0 1,0 1-1,0-1 0,-1 0 1,0 1-1,0-1 0,-1 1 1,0 0-1,-1 8 0,0-12 104,0-1-1,0 1 1,0-1-1,-1 0 1,1 1-1,-1-1 0,0 0 1,0 0-1,0 0 1,0 0-1,0 0 1,-1 0-1,0-1 1,1 1-1,-1-1 1,0 0-1,0 0 0,0 0 1,0 0-1,0 0 1,-1-1-1,1 1 1,-1-1-1,1 0 1,-1 0-1,1 0 1,-1-1-1,1 1 0,-1-1 1,-5 0-1,2 1-38,0-1 0,0 0 0,0 0-1,0-1 1,0 1 0,0-2 0,0 1 0,0-1-1,0 0 1,1 0 0,-1-1 0,1 0-1,-1 0 1,1-1 0,-6-4 0,7 4-167,0-1 0,1 0 0,-1 0 0,1-1 0,1 1 1,-1-1-1,1 0 0,0 0 0,0 0 0,0 0 0,1-1 0,-2-6 0,4 9-16,-1 1 0,1 0-1,-1 0 1,1-1-1,0 1 1,0 0 0,1 0-1,-1-1 1,1 1-1,-1 0 1,1 0-1,0 0 1,0 0 0,1-1-1,-1 2 1,1-1-1,-1 0 1,1 0 0,0 0-1,0 1 1,0-1-1,0 1 1,1-1-1,-1 1 1,0 0 0,5-3-1,10-4-420,0 0 0,1 1 0,0 1 0,0 1 0,30-7 0,3-1-2900,4-4-2969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7431,'0'0'15294,"1"10"-15128,-1 1-45,5 72 643,28 160 1,-29-236-160,-1-16 357,-1-17-106,-4 5-799,0-1 0,-1 1 0,-7-23 0,-2-9-93,23 58-67,0-1-1,0 0 0,0 0 0,1-1 1,-1 0-1,15 1 0,-15-3 125,-1-1-1,1 0 1,-1-1-1,1 0 1,-1-1-1,0 0 1,1 0-1,-1-1 1,0 0-1,0-1 0,-1 0 1,1-1-1,-1 0 1,0 0-1,0-1 1,-1 0-1,0-1 1,0 0-1,0 0 1,-1 0-1,0-1 1,0 0-1,-1-1 0,0 0 1,-1 0-1,1 0 1,-2 0-1,1-1 1,3-14-1,-5 16 27,-1 0 0,0 0 0,-1-1 0,1 1 0,-2-1-1,1 0 1,-1 1 0,-2-14 0,2 21-50,0 0 0,0 0 0,0 1 0,-1-1 1,1 0-1,0 0 0,-1 1 0,1-1 0,0 0 0,-1 1 0,1-1 0,-1 1 1,1-1-1,-1 0 0,1 1 0,-1-1 0,1 1 0,-1-1 0,0 1 0,1 0 1,-1-1-1,0 1 0,1-1 0,-1 1 0,0 0 0,0 0 0,1-1 0,-1 1 1,0 0-1,0 0 0,1 0 0,-1 0 0,0 0 0,0 0 0,1 0 0,-1 0 1,0 0-1,0 1 0,1-1 0,-1 0 0,0 0 0,0 1 0,1-1 0,-1 0 1,0 1-1,1-1 0,-2 1 0,-1 1-16,-1 0 0,1 0 1,-1 0-1,1 1 0,0-1 0,0 1 1,-5 6-1,0 0 40,2 1 0,-1 0 1,1 1-1,1 0 0,0 0 1,0 0-1,1 0 1,1 1-1,0-1 0,0 1 1,1 0-1,1 0 0,0 0 1,0 0-1,1 0 0,3 22 1,-1-31-13,-1 0 0,1 1 1,0-2-1,0 1 0,0 0 0,0 0 1,0-1-1,1 1 0,-1-1 0,1 1 1,0-1-1,-1 0 0,1 0 0,0-1 1,0 1-1,0 0 0,1-1 0,-1 0 1,0 0-1,0 0 0,1 0 0,-1 0 1,1-1-1,-1 1 0,1-1 1,5 0-1,2 0-34,-1 0 1,1 0-1,-1-1 0,1 0 1,-1-1-1,1 0 1,16-6-1,-7-3-237,-16 9 236,-1 0 1,1 0 0,0 0-1,0 0 1,0 1-1,0 0 1,1-1-1,8 0 1,-12 9-28,0 0-1,0 0 1,0 0-1,-1 0 1,0 0 0,-2 13-1,-7 61-20,9-81-112,0 1 0,1 0 1,-1-1-1,0 1 0,1 0 0,-1 0 1,0-1-1,1 1 0,-1-1 1,1 1-1,-1-1 0,1 1 1,0 0-1,-1-1 0,1 0 1,-1 1-1,1-1 0,0 1 1,0-1-1,-1 0 0,1 1 1,0-1-1,-1 0 0,1 0 0,0 0 1,0 0-1,-1 1 0,1-1 1,0 0-1,0 0 0,0-1 1,-1 1-1,1 0 0,0 0 1,0 0-1,-1 0 0,1-1 1,0 1-1,-1 0 0,1-1 1,0 1-1,0 0 0,-1-1 0,1 1 1,0-1-1,18-11-7261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15791,'0'0'3459,"9"6"-2332,-2-2-740,1 0-1,0 0 1,0-1 0,0 0 0,12 2 0,-19-4-344,0-1 0,1 1 0,0-1 0,-1 0 0,1 1 0,-1-1 0,1 0 0,-1 0 1,1 0-1,-1 0 0,1 0 0,-1-1 0,1 1 0,0 0 0,-1-1 0,0 1 0,1-1 0,-1 1 0,1-1 0,-1 0 0,0 0 0,1 0 0,-1 1 1,0-1-1,0-1 0,1 1 0,-1 0 0,0 0 0,0 0 0,0 0 0,-1-1 0,1 1 0,0 0 0,0-1 0,-1 1 0,1-1 0,-1 1 0,1-1 1,-1 1-1,0-1 0,1 1 0,-1-1 0,0 1 0,0-1 0,0 1 0,-1-4 0,1 5-40,0-1 0,0 1 1,0-1-1,0 1 0,0-1 0,-1 1 0,1-1 0,0 1 0,0 0 1,-1-1-1,1 1 0,0-1 0,-1 1 0,1 0 0,-1-1 1,1 1-1,0 0 0,-1-1 0,1 1 0,-1 0 0,1 0 0,-1-1 1,1 1-1,-1 0 0,1 0 0,-1 0 0,1 0 0,-1 0 1,1 0-1,-1 0 0,1 0 0,-1 0 0,1 0 0,-1 0 0,1 0 1,-1 0-1,1 0 0,-2 0 0,-21 9-211,19-5 202,1-1 0,-1 1 0,0 0 0,1 0 1,0 1-1,0-1 0,0 1 0,1-1 0,0 1 1,0 0-1,0 0 0,0 0 0,1 0 0,-1 0 1,1 0-1,1 1 0,-1-1 0,1 0 0,0 0 0,1 11 1,0-12-75,-1-1-1,1 1 1,1 0 0,-1 0 0,0-1 0,1 1 0,0-1 0,0 1 0,0-1 0,0 0 0,1 0-1,-1 0 1,1 0 0,0 0 0,-1-1 0,1 1 0,1-1 0,-1 0 0,0 1 0,0-2-1,1 1 1,-1 0 0,1-1 0,0 1 0,-1-1 0,1 0 0,0 0 0,6 0 0,33 1-4666,4-2-4692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8040,'-75'0'5146,"25"0"1078,135 12-3133,325-25-2333,-410 13-726,-15 0 310,-395-1 400,389 2-659,0 0 0,0 2-1,0 0 1,1 2 0,-29 9 0,47-11-270,10-1 82,12 0 44,46-6 135,-1-2-1,0-4 1,63-17 0,-63 11-215,0 4 1,0 2 0,68-1-1,-133 12 140,0-1 0,-1 0 0,1 0 0,0 0 0,0 0 0,0 0 0,-1 0 0,1 1 0,0-1 0,0 0 0,0 0 0,0 0 0,0 0 0,-1 1 0,1-1 0,0 0 0,0 0 0,0 0 0,0 1 0,0-1 0,0 0 0,0 0 0,0 0 0,0 1 0,0-1 0,0 0 0,0 0 0,0 1 0,0-1 0,0 0 0,0 0 0,0 0 0,0 1 0,0-1 0,0 0-1,0 0 1,0 0 0,0 1 0,1-1 0,-1 0 0,0 0 0,0 0 0,0 0 0,0 1 0,0-1 0,1 0 0,-1 0 0,0 0 0,0 0 0,0 0 0,0 0 0,1 1 0,-1-1 0,0 0 0,0 0 0,0 0 0,1 0 0,-1 0 0,0 0 0,0 0 0,1 0 0,-1 0 0,0 0 0,-17 12 162,-20 0 154,-1-2-1,0-2 0,-56 6 0,-122-1 336,124-9-533,71-5-126,18 1-65,-1-1 1,0 1-1,0 0 0,0 0 1,0 0-1,0 0 0,0 1 1,0-1-1,0 1 0,1 0 1,-1 0-1,-4 3 0,33-3-12802,2-11 411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1 464 10410,'0'0'5899,"5"-13"-5157,-2 4-641,0 0 1,1 1-1,1-1 1,0 1-1,0 0 0,0 0 1,1 1-1,0 0 1,0 0-1,1 0 1,12-9-1,11-6 67,0 1 0,2 2 0,1 1 0,0 1 0,49-17 0,-60 28-263,-1 0 1,1 1-1,0 2 1,0 0-1,0 1 1,1 1-1,-1 1 0,0 1 1,0 1-1,33 7 1,131 25 35,-162-32 72,-1-1 0,0-1 0,0-1 0,1-1 0,-1-1 0,25-7 0,107-43 288,-122 38-135,1 2 0,0 2 0,1 1 0,0 2 0,0 1 0,47-3 0,-72 11-127,-1 1 0,1-1 0,0 1 0,0 1 0,-1 0 0,0 0 0,16 8 0,-15-6-4,0 0 0,1-2 0,-1 1 1,1-1-1,19 3 0,-14-5 94,1-2 0,0 1 0,-1-2 0,1 0 0,-1-1 0,0-1 0,0 0 0,16-7 0,17-9 378,53-32-1,-48 24-401,-51 26-178,33-14 103,-34 15-158,-1 1-1,0-1 1,1 1 0,-1-1-1,1 1 1,-1-1 0,1 1-1,0 0 1,-1 0 0,1 0-1,-1 0 1,1 0-1,0 0 1,-1 0 0,1 0-1,-1 1 1,1-1 0,-1 1-1,3 0 1,-4 5-2750,-3 0-2188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185 189 12460,'0'0'3625,"0"-9"-337,0 5-2995,0 1-57,0 0-1,0 0 0,0 0 1,0 0-1,-1 0 0,1 0 1,-1 1-1,0-1 0,-1-3 0,2 5-175,-1 0-1,0 0 1,0 0-1,0 0 1,0 0-1,0 0 1,0 0-1,0 0 1,0 1-1,0-1 1,0 0-1,-1 1 1,1-1-1,0 1 1,0-1-1,-1 1 1,1-1-1,0 1 1,-1 0-1,1 0 1,0 0-1,-1 0 1,1 0-1,0 0 0,-1 0 1,1 0-1,0 0 1,-1 1-1,-1 0 1,-4 1-13,0 1 0,0-1 0,1 2 0,-1-1-1,1 1 1,-1 0 0,1 0 0,1 1 0,-1 0 0,0 0 0,1 0 0,-7 10 0,5-7-21,0 0 0,1 0 0,0 1 0,1 0 0,0 0-1,0 1 1,1-1 0,-4 16 0,7-23-23,1-1 0,-1 0-1,1 0 1,0 1 0,0-1-1,-1 0 1,1 1 0,0-1-1,0 0 1,0 1 0,0-1-1,1 0 1,-1 1 0,0-1-1,0 0 1,1 1 0,-1-1-1,1 0 1,-1 0 0,1 0-1,0 1 1,-1-1 0,1 0-1,0 0 1,0 0 0,0 0-1,0 0 1,0 0 0,2 1-1,-1-1 12,1 0-1,0-1 1,0 1-1,0-1 1,-1 1-1,1-1 1,0 0-1,0 0 0,0 0 1,0-1-1,-1 1 1,1-1-1,3 0 1,7-3 37,0 0 0,-1-1 1,0 0-1,0-1 0,13-9 1,-6 0-25,-1 0 0,-1-1 0,0-1 0,-1-1 0,-1-1 0,-1 0 1,-1 0-1,0-2 0,-2 1 0,0-2 0,-1 1 0,13-44 0,-28 76 102,-11 25-49,-16 55-1,31-89-116,-3 14 149,1-1-1,1 1 1,-1 32-1,3-45-205,0-1 0,0 1 0,0 0 0,0-1 0,0 1 0,1-1-1,-1 1 1,1-1 0,0 1 0,0-1 0,0 0 0,0 1 0,0-1 0,0 0 0,1 0 0,-1 0 0,1 0 0,-1 0 0,1 0 0,0 0-1,0 0 1,0-1 0,0 1 0,0-1 0,0 1 0,0-1 0,1 0 0,-1 0 0,0 0 0,1 0 0,-1 0 0,5 1 0,18-1-3547,-2-1-2466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111 124 12011,'0'0'11601,"7"-8"-11201,-6 6-390,5-5 36,-1 1 0,0-1 0,0 0 0,-1 0 0,4-9 1,-7 15-41,-1-1 0,1 1 1,-1 0-1,1 0 0,-1-1 1,0 1-1,1 0 1,-1-1-1,0 1 0,0-1 1,0 1-1,0 0 0,0-1 1,0 1-1,0 0 1,0-1-1,-1 1 0,1 0 1,0-1-1,-1 1 0,1 0 1,-1 0-1,0-1 1,1 1-1,-1 0 0,0 0 1,0 0-1,0 0 0,0 0 1,0 0-1,0 0 1,0 0-1,0 0 0,0 1 1,0-1-1,0 0 0,0 1 1,-1-1-1,1 0 1,0 1-1,0 0 0,-1-1 1,1 1-1,0 0 0,-1 0 1,1 0-1,-3-1 1,-1 1-1,0-1 0,-1 1 0,1 0 1,-1 0-1,1 1 0,-1 0 0,1 0 1,0 0-1,-1 0 0,1 1 0,0 0 1,0 0-1,0 0 0,-8 6 0,10-7 6,0 1 0,1 0 1,-1 0-1,1 0 0,0 0 0,0 1 0,-1-1 0,2 1 0,-1-1 0,0 1 0,0 0 0,1-1 1,-1 1-1,1 0 0,0 0 0,0 0 0,0 0 0,1 0 0,-1 1 0,1-1 0,-1 0 0,1 0 1,0 0-1,0 0 0,0 0 0,1 1 0,0 3 0,0-5-2,0 0 1,0 0-1,1 0 1,-1 0-1,0 0 1,1 0-1,-1 0 1,1 0-1,0 0 1,-1-1-1,1 1 1,0 0-1,0-1 0,0 0 1,0 0-1,1 1 1,-1-1-1,0 0 1,0-1-1,1 1 1,-1 0-1,0-1 1,1 1-1,-1-1 0,3 0 1,70 4 183,-59-5-174,-8 1-46,1-1 1,-1 0 0,0 0-1,15-5 1,40-7-190,-64 36 39,-5-10 240,4-9 0,0 0 0,1 1 0,-1-1 0,1 0 0,0 1 0,0-1 0,0 5 1,1-8-32,1-1 0,-1 0 0,1 1 0,-1-1 0,1 0 0,-1 0 1,1 1-1,-1-1 0,1 0 0,-1 0 0,1 0 0,-1 0 0,1 0 1,-1 0-1,1 0 0,-1 0 0,1 0 0,-1 0 0,1 0 0,-1 0 1,1 0-1,-1 0 0,1 0 0,0 0 0,-1-1 0,0 1 0,1 0 0,-1 0 1,1-1-1,-1 1 0,1 0 0,-1-1 0,1 0 0,18-8 266,-10 1-240,-1-1 0,0 1 0,0-1 0,-1-1 0,0 1 0,0-1 0,-1-1 0,0 1 0,-1-1 0,0 0 0,-1 0 0,-1 0 0,1-1 0,-2 0 0,1 1 0,0-22 1,-3 32-50,-5 35 1063,2-26-1057,1 1-1,0-1 1,0 0-1,0 1 1,1 0-1,1-1 1,-1 1-1,1 0 1,1-1-1,0 1 0,0-1 1,0 1-1,1-1 1,1 1-1,-1-1 1,1 0-1,1 0 1,0 0-1,6 11 1,-4-12-15,-5-5 3,0 0 0,0 0 0,0-1 0,0 1 0,1 0 0,-1-1 0,1 1 0,-1-1 0,1 1 1,-1-1-1,1 0 0,0 0 0,0 0 0,-1 0 0,1 0 0,0 0 0,0 0 0,0-1 0,0 1 0,0 0 0,5-1 1,-7 0-69,6-3-10035,21-15 3510,-22 12 6324,0 0 1,-1 0-1,0 0 1,0 0 0,-1-1-1,0 0 1,4-12-1,-4 11 712,0 0-1,1 1 0,-1-1 1,1 1-1,1 0 0,7-10 1,-9 13-7,1-1 0,0 1 1,0 0-1,0 0 0,1 0 0,-1 0 1,1 1-1,0 0 0,0 0 1,0 0-1,0 1 0,0 0 0,1 0 1,-1 0-1,1 0 0,0 1 1,-1 0-1,1 0 0,0 1 0,8 0 1,-13 0-390,1 1 0,-1 0-1,0 0 1,0 1 0,1-1 0,-1 0 0,0 0 0,0 0 0,0 1 0,-1-1 0,1 1 0,0-1-1,0 1 1,-1-1 0,1 1 0,-1-1 0,1 1 0,-1-1 0,0 1 0,0 0 0,0-1 0,1 1 0,-2-1-1,1 1 1,0 0 0,0-1 0,-1 3 0,1 2 28,0 1 1,-1-1-1,0 0 0,0 1 1,0-1-1,-3 7 0,-15 18 453,15-26-337,0 1 0,0-1 0,1 1 0,0 0 0,0 1 1,0-1-1,1 0 0,-1 1 0,-1 12 0,5-19-182,-1 1 0,0 0 0,1 0 1,0-1-1,-1 1 0,1 0 0,-1-1 0,1 1 1,0 0-1,0-1 0,-1 1 0,1-1 1,0 1-1,0-1 0,0 0 0,-1 1 1,1-1-1,0 0 0,0 0 0,0 1 1,0-1-1,0 0 0,0 0 0,0 0 0,0 0 1,-1 0-1,1 0 0,0 0 0,0-1 1,0 1-1,0 0 0,0 0 0,0-1 1,-1 1-1,1 0 0,1-1 0,36-12 320,-30 7-298,0 1-1,0-1 1,-1 0 0,0-1 0,0 0 0,0 0 0,-1-1-1,0 1 1,-1-1 0,0-1 0,0 1 0,0-1 0,-1 0-1,-1 0 1,0 0 0,0 0 0,0 0 0,-1-1-1,-1 0 1,2-14 0,-4 23-34,1 0-1,0 1 0,0-1 1,0 0-1,0 0 1,0 1-1,-1-1 0,1 0 1,0 0-1,-1 1 1,1-1-1,-1 0 0,1 1 1,0-1-1,-1 1 1,0-1-1,1 1 0,-1-1 1,1 1-1,-1-1 1,0 1-1,1-1 1,-1 1-1,0-1 0,1 1 1,-1 0-1,0 0 1,1-1-1,-1 1 0,0 0 1,0 0-1,1 0 1,-1 0-1,0 0 0,0 0 1,0 0-1,1 0 1,-1 0-1,0 0 1,0 0-1,1 0 0,-1 1 1,0-1-1,0 0 1,1 1-1,-1-1 0,0 0 1,1 1-1,-1-1 1,1 1-1,-1-1 0,0 1 1,1-1-1,-1 1 1,1 0-1,-1-1 0,1 1 1,0-1-1,-1 1 1,1 0-1,-1 0 1,1-1-1,0 1 0,-1 1 1,1 0-99,0 0 0,0 1 0,0-1 0,0 0 0,1 1 0,-1-1 0,1 0 1,-1 0-1,1 1 0,0-1 0,0 0 0,0 0 0,0 0 0,0 0 0,0 0 0,1 0 0,-1 0 1,0 0-1,1-1 0,0 1 0,-1-1 0,1 1 0,0-1 0,0 1 0,0-1 0,0 0 0,0 0 1,0 0-1,0 0 0,3 1 0,5 0-1312,-1 1 0,1-1 1,0-1-1,0 0 0,19 0 0,1-1-5439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135 181 14189,'-7'0'1415,"0"1"0,0-1 0,0 2 0,0-1-1,-11 4 1,14-4-1235,-1 1 1,0 0-1,1 0 1,-1 0-1,1 1 0,0-1 1,0 1-1,0 0 0,0 0 1,0 1-1,1-1 0,0 1 1,-1 0-1,1 0 1,1 0-1,-1 0 0,0 0 1,1 0-1,0 1 0,0-1 1,0 1-1,1 0 1,-2 8-1,2-12-179,1 1-1,0 0 1,0-1 0,0 1 0,0 0 0,0-1-1,0 1 1,1 0 0,-1-1 0,0 1 0,1 0-1,-1-1 1,1 1 0,0-1 0,-1 1 0,1-1-1,0 1 1,0-1 0,0 1 0,0-1-1,0 0 1,0 0 0,1 1 0,-1-1 0,0 0-1,1 0 1,-1 0 0,0 0 0,1-1 0,-1 1-1,1 0 1,0-1 0,-1 1 0,1 0-1,-1-1 1,1 0 0,0 0 0,0 1 0,-1-1-1,1 0 1,0 0 0,-1 0 0,1-1 0,0 1-1,2-1 1,3 1-160,-1-1 0,1 0 0,-1-1-1,1 0 1,-1 0 0,0 0 0,0 0 0,0-1 0,0 0-1,0-1 1,7-4 0,-7 1-108,0 0 1,0 0-1,0-1 0,-1 1 0,0-1 1,5-10-1,10-16-1058,-20 34 1255,0 0 90,0 0-1,-1 0 1,1 1-1,0-1 0,0 0 1,-1 1-1,1-1 1,0 1-1,0-1 1,-1 0-1,1 1 0,0-1 1,0 1-1,0-1 1,0 1-1,0-1 1,0 0-1,0 1 0,0-1 1,0 1-1,0-1 1,0 1-1,0-1 1,0 1-1,0-1 0,0 0 1,0 1-1,0-1 1,1 1-1,-1-1 0,0 0 1,0 1-1,0-1 1,1 1-1,-1-1 1,0 0-1,0 1 0,1-1 1,-1 0-1,0 0 1,1 1-1,0-1 1,13 13 431,-8-13-394,-1 1-1,0-1 1,1 0 0,-1 0 0,0-1 0,1 1-1,-1-1 1,0-1 0,0 1 0,0-1-1,0 1 1,0-1 0,0-1 0,0 1-1,-1-1 1,1 0 0,-1 0 0,0 0 0,0 0-1,0-1 1,0 0 0,0 0 0,-1 0-1,0 0 1,0-1 0,4-5 0,0-2-62,0 0 0,0-1 0,-1 0 0,-1 0 1,0 0-1,-1-1 0,0 1 0,2-27 0,-5 39 4,-1 0 0,0 0 0,0 0 0,1 0 0,-1 0-1,0 0 1,0 0 0,0 0 0,0 0 0,-1 0 0,1 0 0,0 0-1,0 0 1,-1 0 0,1 0 0,0 0 0,-1 0 0,1 0 0,-2-1-1,-9 9 115,-13 31-10,16-15 108,1 0 1,1 0 0,1 0 0,1 0 0,1 1 0,1 0 0,1-1 0,1 1 0,4 25 0,-3-45-202,0 0 1,0 0-1,0-1 1,0 1-1,1 0 1,-1-1-1,1 1 1,0-1-1,0 0 1,1 0-1,-1 0 1,1 0-1,-1 0 1,4 3-1,-5-6 3,0 1-1,0 0 1,0 0-1,0 0 1,1-1-1,-1 1 0,0-1 1,0 1-1,1-1 1,-1 1-1,0-1 1,1 0-1,-1 1 1,0-1-1,1 0 1,-1 0-1,0 0 1,1 0-1,-1 0 1,0 0-1,1-1 1,-1 1-1,0 0 1,1-1-1,-1 1 1,0-1-1,0 1 1,1-1-1,-1 0 1,0 1-1,0-1 1,0 0-1,0 0 1,0 0-1,0 0 0,0 0 1,0 0-1,0 0 1,-1 0-1,1 0 1,0 0-1,0-3 1,5-8 14,0-1-1,-2 1 1,1-1 0,-1-1-1,-1 1 1,-1 0 0,0-1-1,0 0 1,-2 1 0,0-24-1,-2 55 197,2-14-198,-1-1 0,1 1 1,0-1-1,0 1 0,0-1 1,0 1-1,1-1 0,1 6 0,-2-8-19,1 1 0,0-1 0,0 0-1,0 1 1,0-1 0,0 0-1,0 0 1,0 1 0,1-1-1,-1 0 1,0 0 0,1-1 0,-1 1-1,0 0 1,1 0 0,-1-1-1,1 1 1,-1 0 0,1-1 0,0 0-1,-1 1 1,1-1 0,-1 0-1,3 0 1,1 1-4,0-1-1,0 0 1,0 0-1,0 0 1,0-1-1,0 1 1,0-1 0,0 0-1,0-1 1,0 1-1,-1-1 1,1 0-1,-1 0 1,1-1 0,-1 1-1,0-1 1,0 0-1,0 0 1,0 0-1,0-1 1,3-3 0,0 1-10,0 2 66,-10 38 930,0-19-677,0-5-129,0 0-1,1 1 0,0-1 1,0 1-1,1-1 0,1 1 1,0 0-1,2 16 0,-2-27-190,0 1 0,1 0 0,-1 0 0,0-1 0,1 1 0,-1-1 0,1 1 0,-1 0 0,1-1 0,-1 1 0,1-1 0,-1 1 0,1-1 0,-1 1 0,1-1 0,-1 1 0,1-1 0,0 0-1,-1 1 1,1-1 0,0 0 0,0 0 0,-1 1 0,1-1 0,0 0 0,0 0 0,-1 0 0,1 0 0,0 0 0,0 0 0,-1 0 0,1 0 0,0 0 0,-1 0 0,1 0 0,0-1 0,0 1 0,-1 0 0,1-1 0,0 1 0,-1 0 0,1-1 0,0 1-1,-1-1 1,2 0 0,0 0-229,1-1-1,0 0 0,0 1 1,-1-1-1,0 0 0,1-1 1,-1 1-1,0 0 0,4-5 1,-3-1-858,0 0 1,-1-1-1,0 1 1,0-1 0,0 0-1,-1 1 1,-1-1 0,0 0-1,0-9 1,0 7-513,0-36-8049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10025,'0'0'18674,"35"4"-37796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13677,'0'0'3630,"8"2"-1975,-4-1-1652,-2-1 146,0 0 1,0 1 0,0-1-1,0 1 1,0-1 0,0 1-1,0 0 1,0-1 0,0 1 0,-1 0-1,1 0 1,0 1 0,0-1-1,-1 0 1,1 1 0,-1-1-1,1 1 1,-1-1 0,0 1 0,1-1-1,-1 1 1,0 0 0,0 0-1,0 0 1,-1 0 0,1 0-1,0-1 1,-1 1 0,1 1 0,-1-1-1,1 0 1,-1 0 0,0 0-1,0 0 1,0 3 0,-8 59 1491,5-54-1544,1 0 0,1 1 0,-1-1 1,2 1-1,0 0 0,0-1 0,2 15 0,-1-24-85,-1 0 1,0 0-1,0 0 0,1-1 1,-1 1-1,0 0 0,1 0 1,-1 0-1,1-1 0,-1 1 1,1 0-1,0-1 0,-1 1 1,1 0-1,-1-1 0,1 1 1,0-1-1,0 1 0,-1-1 1,1 1-1,0-1 0,0 0 1,0 1-1,-1-1 0,1 0 1,1 1-1,28-5 361,-22 1-311,-1 0 1,1 0 0,0-1 0,11-8 0,-12 7-190,0-1 0,-1 1 0,1-2 1,-1 1-1,0-1 0,0 0 1,-1 0-1,0 0 0,-1-1 0,1 0 1,-1 0-1,-1 0 0,1 0 1,-2 0-1,1-1 0,-1 0 0,0 1 1,1-16-1,-3 23 121,0 1 0,0 0 0,0-1 0,0 1 0,0-1 0,0 1 0,1 0 0,-1-1 0,0 1 0,0 0 1,0-1-1,0 1 0,0 0 0,0-1 0,-1 1 0,1 0 0,0-1 0,0 1 0,0 0 0,0-1 0,0 1 0,0 0 0,-1-1 0,1 1 0,0 0 0,0-1 0,-1 1 0,1 0 0,0 0 0,0-1 0,-1 1 1,1 0-1,0 0 0,0-1 0,-1 1 0,1 0 0,0 0 0,-1 0 0,1 0 0,0 0 0,-1 0 0,1-1 0,-1 1 0,1 0 0,-1 1 34,0-1 0,1 1 0,-1-1 0,1 0 0,-1 1 1,1-1-1,0 1 0,-1 0 0,1-1 0,-1 1 0,1-1 0,0 1 0,0 0 0,-1-1 0,1 1 0,0 0 0,0-1 0,0 1 0,0 0 0,-1-1 1,1 1-1,0 0 0,0 0 0,1 2 24,-1-1 1,0 1-1,0-1 1,1 1-1,-1-1 1,1 1-1,0-1 0,0 0 1,0 1-1,0-1 1,0 0-1,0 0 1,0 0-1,1 1 1,0-1-1,-1-1 1,1 1-1,0 0 1,0 0-1,3 2 1,-1-1-13,1 0 0,0-1 0,1 1 0,-1-1 0,0 0 0,1-1 0,-1 1 0,1-1 0,6 1 0,-3-1-17,0 0 1,1-1 0,-1 1 0,0-2 0,1 0 0,-1 0 0,0 0 0,0-1-1,0-1 1,0 0 0,11-5 0,-12 3 41,0 0 0,0-1 0,-1 0 1,0-1-1,9-10 0,-14 16-27,0-1-1,0 0 1,-1 0 0,1 0-1,-1 0 1,0 0 0,0 0 0,0 0-1,0 0 1,0 0 0,0 0 0,0-1-1,-1 1 1,1 0 0,-1-1-1,1 1 1,-1-1 0,0 1 0,0 0-1,0-1 1,0 1 0,-1-1 0,1 1-1,-1 0 1,1-1 0,-2-3-1,0 5-40,1 0-1,0 0 0,-1 0 1,1 0-1,-1 0 0,1 1 1,-1-1-1,1 0 0,-1 1 0,1-1 1,-1 1-1,0-1 0,1 1 1,-1 0-1,0 0 0,1 0 1,-1 0-1,0 0 0,0 0 0,1 0 1,-1 0-1,0 1 0,1-1 1,-1 1-1,-1 0 0,-2 0-17,-1 1 0,1 0-1,0 0 1,0 0 0,0 1-1,-7 4 1,3 0 11,0 1 0,0 1 0,1 0 0,1 0 0,-1 0-1,-11 22 1,16-25 20,-1 1-1,1 0 0,0 0 0,1 0 0,0 0 0,0 0 0,0 0 0,1 1 0,0-1 1,1 1-1,0-1 0,0 10 0,1-13-4,1-1-1,-1 1 1,1 0-1,0-1 1,0 1-1,0-1 1,0 0 0,1 1-1,-1-1 1,1 0-1,0 0 1,0-1 0,0 1-1,0-1 1,1 1-1,-1-1 1,0 0 0,1 0-1,0-1 1,-1 1-1,1-1 1,0 0 0,0 0-1,6 1 1,11 3-1030,-1-1 1,1-1 0,25 1-1,-12-4-3160,-6-5-2504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18514,'0'0'5925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13549,'0'0'6764,"8"-1"-5910,8-2-492,-2 0-85,0 1 0,1 0 1,-1 1-1,19 2 0,-31-1-284,1 0 0,-1 0 0,1 0 1,-1 0-1,0 1 0,1-1 0,-1 1 0,1 0 0,-1 0 1,0 0-1,0 0 0,0 0 0,1 0 0,-1 1 0,0-1 1,-1 0-1,1 1 0,0 0 0,0 0 0,-1-1 1,1 1-1,-1 0 0,1 0 0,-1 0 0,0 0 0,0 1 1,0-1-1,0 0 0,0 0 0,0 1 0,-1-1 0,1 1 1,0 3-1,-1 0 10,-1 1 0,1 0 1,-1-1-1,0 1 0,-1 0 0,1-1 1,-1 1-1,-5 9 0,-5 23 240,12-39-213,0 1-1,-1-1 1,1 1-1,0-1 1,0 1-1,0 0 1,0-1-1,0 1 1,1-1-1,-1 1 1,0-1-1,0 1 1,0-1-1,0 1 1,1-1-1,-1 1 1,0-1 0,0 1-1,1-1 1,-1 0-1,0 1 1,1-1-1,-1 1 1,0-1-1,1 0 1,-1 1-1,1-1 1,-1 0-1,1 1 1,-1-1-1,1 0 1,-1 0-1,1 1 1,-1-1-1,1 0 1,-1 0 0,1 0-1,-1 0 1,1 0-1,-1 0 1,1 0-1,-1 0 1,1 0-1,-1 0 1,1 0-1,-1 0 1,1 0-1,-1 0 1,1-1-1,-1 1 1,1 0-1,-1 0 1,1 0-1,-1-1 1,1 1 0,33-13 1023,-18 3-962,1 0 0,-2-1 1,1-1-1,-2 0 0,1-1 1,-2-1-1,0 0 0,21-30 1,-36 48-123,1-1 0,0 1 0,0 0 1,0-1-1,0 1 0,0 0 0,1 0 1,-1-1-1,1 1 0,0 0 0,0 0 1,1 0-1,-1-1 0,3 8 0,-3-9 48,1 1-1,-1-1 0,1 0 0,-1 0 0,1 0 0,0 0 0,0 0 0,0 0 0,0 0 0,1 0 0,-1-1 1,0 1-1,1 0 0,-1-1 0,1 1 0,-1-1 0,1 1 0,0-1 0,0 0 0,0 0 0,0 0 0,0 0 1,0 0-1,0 0 0,0 0 0,0-1 0,0 1 0,3 0 0,0-1 58,1 0 0,-1-1 0,1 0 0,-1 0 0,1 0 0,-1 0 1,1-1-1,-1 0 0,0 0 0,0 0 0,0-1 0,0 0 0,0 0 0,-1 0 0,1 0 0,-1-1 0,0 1 0,0-1 0,0-1 0,0 1 1,-1 0-1,0-1 0,0 0 0,0 1 0,0-1 0,-1 0 0,0-1 0,0 1 0,0 0 0,0-1 0,-1 1 0,0-1 0,0 1 0,-1-1 1,0 1-1,0-1 0,0 1 0,0-1 0,-3-8 0,4 14-79,-1-1 0,0 1-1,0 0 1,0-1 0,-1 1 0,1 0 0,0 0 0,0-1 0,0 1-1,0 0 1,0-1 0,0 1 0,0 0 0,0-1 0,-1 1 0,1 0-1,0 0 1,0-1 0,0 1 0,-1 0 0,1 0 0,0 0 0,0-1-1,-1 1 1,1 0 0,0 0 0,-1 0 0,1-1 0,0 1 0,0 0-1,-1 0 1,1 0 0,0 0 0,-1 0 0,1 0 0,0 0 0,-1 0-1,1 0 1,-13 9-167,-5 17 38,17-22 14,0 0 1,0 1-1,0-1 0,0 1 1,1-1-1,-1 1 1,1-1-1,0 0 0,1 1 1,0 8-1,0-12-32,-1-1 0,0 1 0,0 0 0,1 0 0,-1-1 0,0 1 0,1 0 0,-1-1 0,1 1-1,-1 0 1,1-1 0,-1 1 0,1-1 0,-1 1 0,1-1 0,0 1 0,-1-1 0,1 1 0,0-1 0,-1 1 0,1-1 0,0 0 0,0 0 0,1 1-1,0-1-332,0 0-1,0 0 0,0-1 0,0 1 0,-1-1 0,1 1 0,0-1 0,0 0 0,0 1 0,0-1 0,-1 0 0,1 0 0,0 0 0,2-3 0,14-11-7436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18129,'0'0'2915,"-48"55"-993,37-36-737,8-4 32,-1-3-865,4-2-320,0-3-768,12-4-1442,3-3-1186,1 0-3106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17457,'0'0'539,"-7"11"427,-1 2-793,0 2 0,1-1 0,0 1 0,2 0 0,-1 1 0,2-1 0,0 1 0,1 0 0,-2 27 0,3-6 472,-1-20-499,1 0-1,2 0 0,-1 0 1,2 1-1,0-1 0,1 0 1,1 0-1,6 18 0,-9-34-139,0-1 1,0 1-1,0-1 0,0 1 0,0-1 0,1 1 0,-1-1 0,0 1 0,0-1 0,1 1 0,-1-1 0,0 1 0,1-1 0,-1 1 0,1-1 0,-1 0 1,0 1-1,1-1 0,-1 0 0,1 1 0,-1-1 0,1 0 0,-1 0 0,1 1 0,-1-1 0,1 0 0,-1 0 0,1 0 0,0 0 0,-1 0 0,1 0 1,0 0-1,12-13 205,5-27-179,3-32-225,-14 46 125,0 1 0,1 0 0,24-47 0,-31 70 71,1 0 0,0 0 0,-1 1 0,1-1 0,0 0 0,-1 1 0,1-1 0,0 1 0,0 0 0,0 0 0,1 0 0,-1 0-1,0 0 1,0 0 0,1 0 0,-1 1 0,0-1 0,0 1 0,5 0 0,55 1 214,-4 0-50,-53-3-152,-1 1 0,0-1 0,0 0 0,0 0 0,0-1 0,0 1 0,0-1-1,0 0 1,-1 0 0,1 0 0,-1 0 0,0-1 0,0 1 0,0-1 0,-1 0 0,1 0 0,-1 0 0,0 0 0,0 0-1,3-9 1,-5 11-12,1 0 1,0-1-1,0 1 0,-1 0 0,1-1 0,-1 1 0,0 0 0,0-1 0,0 1 0,0 0 0,0-1 0,0 1 1,-1 0-1,1-1 0,-1 1 0,0 0 0,1-1 0,-1 1 0,0 0 0,0 0 0,-1 0 0,1 0 0,0 0 1,-1 0-1,1 0 0,-1 0 0,1 1 0,-1-1 0,0 1 0,0-1 0,0 1 0,0 0 0,0-1 1,0 1-1,0 0 0,0 0 0,-1 0 0,1 1 0,0-1 0,0 1 0,-4-1 0,0 0-9,1 1-1,-1-1 0,1 1 1,-1 1-1,0-1 0,1 1 1,-1 0-1,1 0 1,0 1-1,-1-1 0,1 1 1,0 0-1,0 1 0,0-1 1,0 1-1,0 0 0,1 0 1,-1 1-1,1-1 1,0 1-1,0 0 0,0 0 1,1 1-1,-1-1 0,-5 10 1,3-4 143,0 1 0,0 0 0,1 0 0,1 0 1,0 0-1,0 1 0,1-1 0,1 1 0,0 0 0,0 0 0,1 17 1,1-26-119,1 1 0,0-1 1,0 1-1,0-1 1,0 1-1,0-1 0,1 0 1,0 0-1,0 1 1,0-1-1,0 0 0,0-1 1,0 1-1,1 0 0,-1-1 1,1 1-1,0-1 1,0 0-1,0 0 0,0 0 1,0 0-1,0 0 1,7 1-1,9 6-127,2-2 0,39 9 0,-36-10-300,-10-3 93,-8-3 113,-1 1 0,1 0 0,-1 1 0,1-1 0,-1 1 0,0 0 0,0 0 0,0 1-1,0 0 1,0 0 0,-1 0 0,9 7 0,-13-10 117,0 0 0,0 0 0,0 0 0,0 1 0,1-1 0,-1 0 0,0 0 0,0 0 0,0 1 0,0-1 0,0 0 0,0 0 0,0 0 0,0 1 0,0-1 0,0 0 0,0 0 0,0 1 0,0-1 0,0 0 0,-1 0 0,1 0 0,0 1-1,0-1 1,0 0 0,0 0 0,0 0 0,0 0 0,0 1 0,-1-1 0,1 0 0,0 0 0,0 0 0,0 0 0,0 0 0,-1 1 0,1-1 0,0 0 0,0 0 0,0 0 0,-1 0 0,1 0 0,0 0 0,0 0 0,0 0 0,-1 0 0,1 0 0,0 0 0,0 0 0,0 0 0,-1 0 0,1 0 0,0 0 0,0 0-1,0 0 1,-1 0 0,1 0 0,0 0 0,0 0 0,0 0 0,-1 0 0,1 0 0,0-1 0,0 1 0,-1 0 0,1 0 71,-16 0-4092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10698,'0'0'5766,"61"34"-8617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9257,'0'-8'1302,"0"0"-1160,0-3 775,0-1 1,0 1-1,1 0 0,1 0 0,0-1 0,0 1 0,5-11 0,2 78 733,-9 81-503,1 34-495,-1-169-649,0-1 0,0 0 0,0 0 0,0 0-1,0 0 1,0 0 0,0 1 0,0-1 0,1 0 0,-1 0 0,0 0 0,1 0-1,-1 0 1,1 0 0,-1 0 0,1 0 0,0 0 0,-1 0 0,1 0 0,0 0 0,-1 0-1,1-1 1,0 1 0,0 0 0,0 0 0,0-1 0,0 1 0,0-1 0,0 1-1,0-1 1,0 1 0,0-1 0,0 1 0,0-1 0,0 0 0,0 0 0,1 0-1,-1 0 1,0 0 0,0 0 0,0 0 0,0 0 0,0 0 0,1 0 0,-1 0 0,0-1-1,0 1 1,0 0 0,1-2 0,5 0 77,-1-1 0,0-1 0,0 1 0,0-1 1,0 0-1,10-10 0,8-8 174,-1-2 0,-1 0 0,-1-2 1,-1 0-1,-2-2 0,0 0 0,25-56 1,-47 99 142,0 0 1,1 1 0,-1 23 0,0 57-3255,4-96 2790,1 0 1,-1 0-1,0 0 0,0 1 0,0-1 0,0 0 0,0 0 0,0 0 0,0 0 0,1 1 0,-1-1 0,0 0 0,0 0 1,0 0-1,0 0 0,1 0 0,-1 0 0,0 1 0,0-1 0,0 0 0,0 0 0,1 0 0,-1 0 0,0 0 0,0 0 0,0 0 1,1 0-1,-1 0 0,0 0 0,0 0 0,0 0 0,1 0 0,-1 0 0,0 0 0,0 0 0,0 0 0,1 0 0,-1 0 1,0 0-1,0-1 0,0 1 0,1 0 0,-1 0 0,0 0 0,0 0 0,0 0 0,0 0 0,0-1 0,1 1 0,-1 0 0,0 0 1,0 0-1,0 0 0,0-1 0,0 1 0,0 0 0,0 0 0,0 0 0,1-1 0,-1 1 0,0 0 0,0 0 0,0 0 1,0-1-1,0 1 0,0 0 0,10-14-2208,4-11-2626,0-5-2652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15599,'0'0'7767,"-1"8"-7361,-7 161 298,8-169-688,0 0 0,0 0 0,0 0-1,0-1 1,0 1 0,1 0 0,-1 0-1,0 0 1,0 0 0,0-1 0,1 1-1,-1 0 1,0 0 0,0 0 0,0 0-1,1 0 1,-1 0 0,0-1 0,0 1-1,1 0 1,-1 0 0,0 0 0,0 0-1,1 0 1,-1 0 0,0 0 0,0 0-1,0 0 1,1 0 0,-1 0 0,0 0-1,0 0 1,1 1 0,-1-1 0,0 0-1,0 0 1,1 0 0,-1 0-1,0 0 1,0 0 0,0 1 0,1-1-1,-1 0 1,0 0 0,0 0 0,0 0-1,0 1 1,1-1 0,-1 0 0,0 0-1,0 0 1,0 1 0,0-1 0,0 0-1,0 0 1,0 1 0,0-1 0,0 0-1,0 0 1,0 1 0,0-1 0,0 0-1,0 0 1,0 1 0,0-1 0,0 0-1,13-17 954,-8 1-988,0-2 0,-1 1 0,-1 0-1,-1-1 1,0 0 0,-2-28 0,2 50 9,-1 0 0,1 0 0,0 0 0,0 0 0,0 0 0,0 0 0,1 0 0,-1-1 0,1 0 0,0 1 0,0-1 0,0 0 0,0 0 0,1-1 0,-1 1 0,1-1 0,0 1 0,0-1 0,0 0 0,0-1 0,0 1 0,0-1 0,0 0 0,0 0 0,7 1 0,1 1 45,0-1 1,0-1-1,1 1 1,-1-2-1,0 0 1,1 0-1,-1-2 1,13-1-1,-17 0-1,0 0 0,0 0 1,-1-1-1,1 0 0,-1 0 0,1-1 0,-1 0 0,-1 0 1,10-9-1,-12 11-28,0-1 0,-1 0 1,1 0-1,-1 0 0,0-1 1,0 1-1,0-1 0,0 0 1,-1 0-1,0 0 0,0 0 1,0 0-1,0 0 0,-1 0 1,1-9-1,-2 13-12,0 1 0,0 0 0,0-1 0,0 1 0,0-1 0,0 1 0,-1 0 0,1-1 0,0 1 0,0 0 0,0-1 0,-1 1 0,1 0 0,0 0 0,0-1 0,-1 1 0,1 0 0,0 0 0,-1-1 0,1 1 0,0 0 0,-1 0 0,1 0 0,0-1 0,-1 1 0,1 0 0,0 0 0,-1 0 0,1 0 0,-1 0 0,1 0 0,0 0 0,-1 0 0,1 0 1,0 0-1,-1 0 0,1 0 0,-1 0 0,1 0 0,0 0 0,-1 0 0,1 1 0,0-1 0,-1 0 0,1 0 0,-1 1 0,-19 8-193,10 1 194,0 0 0,1 0 1,0 1-1,0 0 0,1 1 1,1 0-1,0 0 1,0 1-1,1 0 0,1 0 1,0 0-1,1 0 0,0 1 1,-3 27-1,7-39-5,0 0 0,0 0-1,-1 0 1,1 0 0,0 1 0,1-1-1,-1 0 1,0 0 0,1 0 0,-1 0-1,1 0 1,-1 0 0,1 0 0,0 0-1,0 0 1,0 0 0,0 0 0,1 0-1,-1-1 1,0 1 0,1 0 0,-1-1-1,4 3 1,-2-2-125,0-1 1,0 0-1,0 0 0,0 0 0,0 0 1,1 0-1,-1 0 0,0-1 1,1 0-1,-1 0 0,0 0 0,1 0 1,5-1-1,2-1-909,-1 0 0,0-1 0,0 0 0,0-1 0,-1 0 0,1 0 0,-1-1 0,0 0 0,11-9 0,14-19-5944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10154,'0'0'4927,"-11"8"-2375,8-6-2431,-11 7 745,0 0 0,2 1-1,-1 0 1,1 1 0,1 1-1,0 0 1,-18 24-1,29-36-854,0 1 1,0-1-1,-1 1 0,1-1 0,0 1 0,0-1 0,0 1 0,0-1 0,-1 1 1,1-1-1,0 1 0,0 0 0,0-1 0,0 1 0,0-1 0,1 1 0,-1-1 0,0 1 1,0-1-1,0 1 0,0-1 0,1 1 0,-1-1 0,0 1 0,0-1 0,1 1 0,-1-1 1,0 1-1,1-1 0,-1 1 0,1-1 0,-1 0 0,0 1 0,1-1 0,-1 0 0,1 1 1,-1-1-1,1 0 0,-1 0 0,1 0 0,-1 1 0,1-1 0,-1 0 0,1 0 1,0 0-1,-1 0 0,1 0 0,-1 0 0,1 0 0,0 0 0,38 2-190,-28-3 5,1 2-112,71 5-1632,-76-5 1850,0 0 0,0 1 0,0 0 0,-1 0 0,1 0 1,-1 1-1,0 0 0,1 1 0,9 6 0,-15-9 90,0-1 0,-1 1 0,1-1 0,0 1 0,0 0 0,0 0-1,-1-1 1,1 1 0,0 0 0,-1 0 0,1 0 0,-1 0 0,1 0 0,-1 0 0,1 0 0,-1 0 0,0 0-1,1 0 1,-1 0 0,0 0 0,0 0 0,0 0 0,0 0 0,0 0 0,0 0 0,0 0 0,0 2-1,-1-1 52,0 0 0,0-1 0,0 1-1,-1-1 1,1 1 0,0-1-1,-1 1 1,1-1 0,-1 1-1,1-1 1,-1 0 0,0 0-1,-2 1 1,-6 3 182,0 0-1,-1-1 1,1-1 0,-14 3-1,0-1-60,-1-1 0,-37 2 0,62-6-254,0 0-1,0 0 1,-1 0 0,1 0-1,0 0 1,0 0-1,-1 0 1,1 0 0,0 0-1,-1 0 1,1 0-1,0 0 1,0 0 0,-1-1-1,1 1 1,0 0-1,0 0 1,-1 0 0,1 0-1,0 0 1,0 0-1,-1-1 1,1 1 0,0 0-1,0 0 1,0 0-1,0-1 1,-1 1 0,1 0-1,0 0 1,0-1-1,0 1 1,0 0 0,0 0-1,-1-1 1,1 1-1,0 0 1,0-1 0,6-11-2435,17-14-2375,-21 24 4154,27-28-5343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 16560,'0'0'2103,"-1"12"-699,-6 39 998,-17 64 0,11-57-1163,-9 80 0,8 75 1964,65-634-4848,-48 396 1057,9-49-920,-11 69 1332,0 0 0,0 0 0,1 0 0,0 1 1,-1-1-1,2 1 0,-1-1 0,1 1 0,-1 0 0,1 0 1,4-5-1,-6 8 145,0 0 0,0 0 0,1 0 0,-1 1 0,0-1 0,1 0 0,-1 0 1,1 1-1,-1-1 0,1 1 0,-1-1 0,1 1 0,-1-1 0,1 1 0,-1 0 0,1 0 0,0 0 1,-1 0-1,1 0 0,-1 0 0,1 1 0,-1-1 0,1 0 0,-1 1 0,1-1 0,-1 1 0,1-1 1,-1 1-1,1 0 0,-1 0 0,0 0 0,1-1 0,-1 1 0,0 1 0,0-1 0,0 0 0,0 0 1,0 0-1,0 0 0,0 1 0,0-1 0,0 0 0,-1 1 0,2 2 0,2 3 26,-1-1-1,0 1 0,0 0 1,0 0-1,-1 0 0,0 0 1,-1 1-1,2 9 0,-3-12 89,0 1 0,0 0 0,-1-1 0,0 1 0,0 0 0,0-1 0,0 0 0,-1 1 0,0-1 0,0 0 0,-1 0 0,0 0 0,1 0 0,-2 0 0,1 0 0,0-1 0,-1 0 0,0 0 0,0 0 0,0 0 0,0 0 0,-1-1 0,0 0 0,1 0 0,-1 0 0,0 0 0,-1-1 0,1 0 0,0 0 0,-1 0 0,1-1 0,-11 2 0,13-3-316,-11 1-214,6-4-2989,2-11-3296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10 175 12332,'-9'4'4744,"15"1"-2265,20-1-750,-16-4-1493,1-1-1,-1-1 0,0 0 1,1 0-1,-1-1 1,0-1-1,-1 1 0,1-2 1,-1 1-1,1-1 1,9-7-1,-7 3-170,0 0 1,0-1-1,-1 0 0,0 0 0,-1-2 1,0 1-1,10-16 0,-19 25-53,0 1 0,0-1 0,0 1-1,0-1 1,0 1 0,0-1 0,0 1-1,-1-1 1,1 0 0,-1 1-1,1-1 1,-1 0 0,0 0 0,1 1-1,-1-1 1,0 0 0,0 0 0,0 0-1,-1-1 1,0 2-7,1 0-1,-1 0 1,1 0 0,-1 1-1,0-1 1,0 0 0,1 1-1,-1-1 1,0 0 0,0 1-1,0-1 1,0 1 0,0 0-1,1-1 1,-1 1 0,0 0-1,0-1 1,0 1 0,0 0-1,0 0 1,0 0 0,0 0-1,-2 0 1,-4 0-11,1 1 0,0-1 0,-1 1 0,1 1 0,0-1 1,0 1-1,0 0 0,-12 6 0,3 2 11,-1 1 0,1 0 0,1 1 0,-22 23 0,30-29 40,0 1-1,0 0 0,1 0 0,0 0 0,0 1 0,1 0 0,0 0 1,0 0-1,1 0 0,0 1 0,-3 15 0,6-23-41,0 1 0,-1-1 0,1 1 0,0-1 0,0 0-1,0 1 1,1-1 0,-1 1 0,0-1 0,1 0 0,-1 1 0,0-1 0,1 0 0,0 1-1,-1-1 1,1 0 0,0 0 0,0 1 0,-1-1 0,1 0 0,0 0 0,0 0 0,0 0-1,0 0 1,1 0 0,-1 0 0,0-1 0,0 1 0,2 0 0,1 1-49,1-1 1,-1 0-1,1 0 0,-1 0 1,1 0-1,-1-1 0,1 0 1,0 0-1,5 0 1,7-2-677,0-1 1,0 0-1,-1-1 1,21-8-1,15-13-3629,2-4-2519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202 198 13132,'0'0'3406,"-8"5"-2274,-38 19-34,27-16-977,1 1 1,0 1-1,0 0 0,1 2 1,-23 19-1,38-30-56,1 1 0,0-1 1,-1 0-1,1 1 1,0-1-1,0 1 0,-1 0 1,1-1-1,0 1 0,1 0 1,-1-1-1,0 1 0,0 0 1,1 0-1,-1 0 0,1 0 1,0 0-1,0 0 0,-1 0 1,1 0-1,0 0 0,1 0 1,-1-1-1,0 1 0,0 0 1,1 0-1,-1 0 0,1 0 1,0 0-1,-1 0 0,3 2 1,-1-2-38,1 1-1,-1-1 1,1 0 0,0 0-1,-1 0 1,1-1 0,0 1-1,0-1 1,0 1 0,0-1-1,1 0 1,-1 0 0,0 0-1,0-1 1,1 1 0,-1-1-1,4 0 1,7 0-353,-1-1 1,0 0 0,0-1-1,0-1 1,0 0-1,0 0 1,-1-1 0,1-1-1,-1 0 1,0-1-1,0 0 1,-1-1 0,0 0-1,0-1 1,-1 0-1,0-1 1,0 0 0,13-17-1,-11 12 43,-1 0 1,-1-1-1,0-1 0,-1 1 0,0-2 0,-1 1 1,6-21-1,-10 22 770,0 1 1,-1 0-1,0-1 0,-1 0 1,0-17-1,-2 30-363,0 1-1,0-1 1,0 1 0,0-1-1,0 1 1,-1-1 0,1 1-1,0 0 1,-1-1 0,1 1-1,-1-1 1,1 1 0,-1 0-1,1-1 1,-1 1 0,-1-1-1,1 1-71,1 1 0,-1 0 0,1-1 0,-1 1 0,1 0 0,-1 0 0,1 0-1,-1-1 1,1 1 0,-1 0 0,0 0 0,1 0 0,-1 0 0,1 0 0,-1 0 0,1 0-1,-1 0 1,0 1 0,1-1 0,-1 0 0,1 0 0,-1 0 0,1 0 0,-1 1-1,1-1 1,-2 1 0,-1 1 22,-1 1 0,1 0 0,0-1 0,0 1 0,0 1 0,0-1 0,1 0 0,-1 1 0,-2 4 0,-2 8 28,0 0 0,1 1-1,1-1 1,0 1-1,1 1 1,1-1 0,-1 22-1,3-10 192,0-1 0,2 1 0,8 48 0,-8-66-249,0-5-16,0 1 0,0-1 0,0 1 0,0-1 1,1 0-1,0 1 0,1-1 0,-1 0 0,1-1 1,0 1-1,7 9 0,-9-46 841,-2 20-925,-1 0-1,0 1 1,-1-1-1,-1 1 1,1 0-1,-2 0 0,1 0 1,-1 1-1,-1 0 1,0 0-1,-11-14 1,0 2 93,-2 1 1,0 0-1,-31-24 1,155 68 345,24 1-2956,-43-19-3440,-41-5-303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 13421,'0'-1'255,"0"0"0,1 0 0,-1 1 0,1-1 0,-1 0 0,1 0 0,-1 0 0,1 0 0,-1 0 0,1 1 0,0-1 0,-1 0 1,1 1-1,0-1 0,0 0 0,-1 1 0,1-1 0,0 1 0,0-1 0,2 0 0,2 16 2361,-10 39-1582,-7 18-209,4-27-283,2 1-1,-1 47 1,7-77-394,3 49 302,-2-61-415,0 0 0,0 0 0,1 0 0,-1 0 0,1 0 0,-1 0 0,1 0 0,0-1 0,1 1 1,-1-1-1,1 1 0,-1-1 0,5 4 0,-7-7-58,1 1 1,-1-1 0,1 1-1,-1-1 1,1 1-1,-1-1 1,0 1 0,1-1-1,0 0 1,-1 1-1,1-1 1,-1 0-1,1 1 1,-1-1 0,1 0-1,0 0 1,-1 1-1,1-1 1,-1 0 0,1 0-1,0 0 1,-1 0-1,1 0 1,0 0 0,-1 0-1,1 0 1,0 0-1,-1 0 1,2-1-1,1-16-863,-12-25-529,-3 20 381,0 1-1,-1 1 0,-1 0 0,-1 0 0,-19-18 1,-20-12 3036,52 43-1261,13 3 287,25 4 713,-27 0-1573,160 15-7685,-122-15 353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29 16656,'0'0'1500,"-11"0"-21,0 1-1277,0 0 1,0 0-1,1 1 1,-1 1-1,1 0 1,-19 8-1,24-9-57,0 0 0,0 1 0,1 0 0,-1-1 1,1 2-1,0-1 0,0 0 0,0 1 0,0 0 0,1 0 0,-1 0 0,1 0 1,0 0-1,0 1 0,1 0 0,-1-1 0,1 1 0,-3 10 0,4-13-101,0 0 1,0 0-1,1 0 0,-1 1 0,1-1 0,0 0 0,0 0 0,0 1 1,0-1-1,0 0 0,0 0 0,0 1 0,1-1 0,-1 0 0,1 0 1,0 0-1,-1 1 0,1-1 0,0 0 0,0 0 0,0 0 1,1 0-1,-1-1 0,0 1 0,1 0 0,0 0 0,-1-1 0,1 1 1,0-1-1,-1 0 0,1 1 0,0-1 0,4 2 0,3 0 31,-1-1 0,0 0-1,1 0 1,0-1-1,-1 0 1,1-1 0,16-1-1,-17 0-33,0 0 0,0-1-1,0 0 1,0 0 0,0-1 0,-1 0-1,1 0 1,-1-1 0,0 0 0,0-1-1,0 1 1,-1-1 0,1 0 0,6-8-1,-10 10-62,-1 1-1,1-1 0,-1 1 0,0-1 1,0 1-1,0-1 0,0 0 1,0 0-1,-1 0 0,0 0 0,1 0 1,-1-1-1,0 1 0,0 0 0,-1-1 1,1 1-1,-1 0 0,0-1 1,0 1-1,0-1 0,0 1 0,0 0 1,-1-1-1,1 1 0,-1 0 1,0-1-1,0 1 0,0 0 0,-1 0 1,1 0-1,-1 0 0,0 0 1,1 0-1,-1 0 0,-1 1 0,-3-5 1,3 4-519,-1 0 1,0 0 0,0 0-1,0 0 1,0 1 0,-9-4 0,-10-6-9179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9641,'0'0'11878,"-4"-8"-9716,-15-23-795,19 30-1342,-1 0 1,0 0 0,0 1-1,1-1 1,-1 1-1,0-1 1,0 1 0,0-1-1,0 1 1,0-1-1,0 1 1,0 0 0,0-1-1,0 1 1,0 0-1,0 0 1,0 0 0,0 0-1,0 0 1,0 0 0,0 0-1,0 0 1,0 0-1,0 0 1,0 1 0,0-1-1,0 0 1,0 1-1,0-1 1,0 1 0,0-1-1,0 1 1,0-1 0,0 1-1,0 0 1,1-1-1,-1 1 1,-1 1 0,-24 27-38,24-26 10,-1 0 0,1 0 0,0 0-1,1 0 1,-1 0 0,0 0 0,1 1-1,0-1 1,0 1 0,0-1 0,0 1-1,0-1 1,1 1 0,-1-1 0,1 1-1,0 0 1,1 6 0,-1-9 5,1 0 1,-1 0 0,1 0-1,0 0 1,-1 0-1,1 1 1,0-1 0,0-1-1,0 1 1,-1 0 0,1 0-1,0 0 1,0 0-1,0 0 1,0-1 0,0 1-1,1-1 1,-1 1-1,1 0 1,2 0 15,-1 0-1,1-1 1,-1 1 0,1-1 0,0 1-1,-1-1 1,1-1 0,-1 1-1,6-1 1,1-1 3,0-1-1,0-1 0,0 1 1,0-1-1,-1-1 1,0 0-1,0 0 0,11-9 1,-15 11-9,-1 0 0,1-1 0,-1 0 0,1 0 0,-1 0 0,0 0 0,-1-1 0,1 0 0,-1 1 0,0-1 0,0 0 0,0-1 0,-1 1 0,1 0 0,2-12 0,-5 17-13,-1-1 0,1 1 0,0 0 0,0-1 0,0 1 0,0-1 0,0 1 1,0 0-1,0-1 0,-1 1 0,1 0 0,0 0 0,0-1 0,-1 1 0,1 0 0,0-1 1,0 1-1,-1 0 0,1 0 0,0 0 0,-1-1 0,1 1 0,0 0 0,-1 0 1,1 0-1,0 0 0,-1-1 0,1 1 0,0 0 0,-1 0 0,1 0 0,0 0 0,-1 0 1,1 0-1,-1 0 0,1 0 0,0 0 0,-1 0 0,1 0 0,0 0 0,-1 1 1,1-1-1,0 0 0,-1 0 0,1 0 0,0 0 0,-1 1 0,1-1 0,0 0 1,-1 0-1,1 1 0,0-1 0,0 0 0,-1 0 0,1 1 0,0-1 0,0 1 1,-21 13-110,19-11 70,0-1 1,1 1-1,-1-1 0,0 1 0,1 0 1,-1 0-1,1-1 0,0 1 1,0 0-1,0 0 0,0 0 0,1 0 1,-1 0-1,1 0 0,0 1 0,0-1 1,0 0-1,0 0 0,1 0 1,-1 0-1,1 0 0,-1 0 0,1 0 1,0 0-1,1 0 0,-1 0 0,0 0 1,1-1-1,-1 1 0,1-1 1,0 1-1,0-1 0,0 1 0,0-1 1,0 0-1,1 0 0,-1 0 0,1 0 1,-1 0-1,1-1 0,0 1 0,0-1 1,-1 0-1,1 0 0,0 0 1,0 0-1,0 0 0,0-1 0,0 1 1,5-1-1,32 4-3319,4-4-2904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14446,'0'0'5285,"-3"12"-4709,3-12-575,-5 14 232,1 0 1,0 0-1,1 1 1,1-1-1,0 1 1,1 0-1,1 15 1,1-28-185,-1-1 0,1 1 0,-1 0 0,1 0 0,0 0 0,0-1 1,0 1-1,0 0 0,0-1 0,0 1 0,0 0 0,0-1 0,0 0 0,1 1 1,-1-1-1,1 0 0,-1 0 0,1 0 0,0 0 0,-1 0 0,1 0 0,0 0 1,0 0-1,-1-1 0,1 1 0,0-1 0,0 1 0,0-1 0,0 0 0,0 1 1,0-1-1,0 0 0,-1-1 0,1 1 0,0 0 0,4-1 0,-3 0 76,1 1-1,0-1 0,-1 0 1,1 0-1,-1 0 0,1 0 1,-1-1-1,0 1 0,1-1 1,-1 0-1,0 0 0,0 0 1,0-1-1,0 1 0,-1-1 1,1 1-1,-1-1 0,5-6 1,-6 5 4,1-1 1,-1 0-1,0 1 1,0-1-1,0 0 1,-1 0 0,0 1-1,0-1 1,0 0-1,0 0 1,-2-5 0,2 9-118,0-1 1,0 0 0,0 0 0,-1 1 0,1-1 0,-1 0 0,0 1 0,1-1 0,-1 0 0,0 1 0,0-1 0,0 1 0,0-1 0,0 1 0,0 0 0,0-1 0,-1 1 0,1 0 0,0 0 0,-1 0 0,1 0 0,-1 0 0,1 0 0,-1 0 0,0 0 0,1 1 0,-1-1 0,0 1 0,1-1 0,-1 1-1,-2-1 1,3 1-82,5 0-42,0 0 21,1 1 1,-1-1-1,0 1 0,0 0 1,0 0-1,0 0 0,0 1 1,4 1-1,-4-1-311,4 0-962,0 0-1,1 0 0,-1-1 1,17 1-1,13-3-7059,-17-3-198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84 10922,'0'0'12599,"10"-3"-11745,88-26 134,-97 29-963,0 0 1,0 0 0,1 0 0,-1 0 0,0-1-1,0 1 1,0 0 0,0-1 0,0 1 0,0-1-1,0 0 1,0 1 0,0-1 0,0 0-1,0 1 1,0-1 0,0 0 0,0 0 0,-1 0-1,1 0 1,0 0 0,-1 0 0,1 0 0,-1 0-1,1 0 1,-1 0 0,1 0 0,-1 0 0,0 0-1,1 0 1,-1-1 0,0 1 0,0 0-1,0 0 1,0-2 0,-1 2 10,1 0 1,-1-1-1,0 1 1,0-1-1,0 1 0,0 0 1,0-1-1,0 1 1,0 0-1,-1 0 0,1 0 1,0 0-1,-1 0 1,1 0-1,-1 1 0,1-1 1,-1 0-1,1 1 1,-1-1-1,1 1 0,-1-1 1,0 1-1,1 0 1,-1 0-1,0-1 0,-1 2 1,-5-2-17,0 1 1,0 1 0,1 0 0,-1 0-1,0 0 1,1 1 0,-1 0-1,1 0 1,-1 1 0,1 0-1,0 1 1,0-1 0,-6 6-1,8-6-10,1 0-1,1 0 1,-1 0-1,0 0 1,1 1-1,-1 0 1,1 0-1,0 0 1,1 0-1,-1 0 0,1 1 1,-1-1-1,1 1 1,1-1-1,-1 1 1,1 0-1,-1 0 1,1 0-1,1-1 1,-1 1-1,1 0 0,0 6 1,0-9-25,1-1 0,-1 1 0,1 0-1,0-1 1,0 1 0,0-1 0,0 1 0,0-1 0,0 1-1,0-1 1,1 1 0,-1-1 0,0 0 0,1 0 0,-1 0 0,1 0-1,-1 0 1,1 0 0,0 0 0,-1 0 0,1-1 0,0 1 0,0-1-1,-1 1 1,1-1 0,0 0 0,0 0 0,3 1 0,62 2-1084,-57-3 801,52-3-3683,-1-10-5219,-22 0 472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13196,'0'0'1837,"-6"9"-994,-3 6-508,1 0 1,0 1-1,-7 21 0,12-31-149,1 1 1,-1 0-1,2-1 0,-1 1 1,1 0-1,0 1 1,0-1-1,1 0 0,0 0 1,0 0-1,1 0 1,2 14-1,-2-21-159,-1 1 0,1-1 0,0 0 0,-1 1 0,1-1 0,-1 1 0,1-1 0,0 0 0,-1 1 0,1-1 0,0 0 0,-1 0 0,1 0 0,0 1 0,0-1-1,-1 0 1,1 0 0,0 0 0,0 0 0,-1 0 0,1 0 0,0-1 0,-1 1 0,1 0 0,0 0 0,-1 0 0,1-1 0,0 1 0,1-1 0,21-9 867,-13 2-599,1 0 0,-1-1 0,0 0 1,13-17-1,28-25 652,-51 51-944,0 0 0,1 0 0,-1 0 0,0 0 0,0-1 0,1 1 0,-1 0 0,0 1 0,1-1 0,-1 0 0,0 0 0,1 0 0,-1 0 0,0 0 0,0 0 0,1 0 0,-1 0 0,0 0 0,1 1 0,-1-1 0,0 0 0,0 0 0,1 0 0,-1 1 0,0-1 0,0 0 0,0 0 0,1 0 0,-1 1 0,0-1 0,0 0 0,0 1 0,0-1 0,0 0 0,1 0 0,-1 1 0,0-1 0,0 0 0,0 1 0,0-1 0,0 0 0,0 1 0,8 24 194,3 5-79,-10-29-115,1 0 1,-1 1 0,1-1 0,0 0 0,0 0 0,-1 0 0,1 0 0,0 0 0,0 0 0,0 0 0,0-1 0,0 1 0,0-1 0,0 0 0,1 1-1,-1-1 1,0 0 0,0 0 0,0 0 0,0-1 0,0 1 0,0 0 0,0-1 0,0 1 0,0-1 0,0 0 0,0 0 0,0 1 0,0-1-1,0-1 1,-1 1 0,1 0 0,3-3 0,6-4 173,0-1-1,-1-1 1,16-18-1,-22 24-135,29-40 223,-25 32-233,1 0 1,0 1-1,14-14 1,-22 70-726,-1-37-56,-1 17-1599,5-14-3163,6-10-1598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 17040,'0'0'6561,"-7"-1"-5899,1-1-622,0 1-1,0 1 1,0-1-1,0 1 1,0 0 0,0 0-1,0 0 1,0 1-1,0 0 1,0 0-1,0 1 1,1 0 0,-1 0-1,0 0 1,1 1-1,0-1 1,-1 1 0,1 1-1,0-1 1,0 1-1,1-1 1,-1 1 0,-3 6-1,6-9-30,0 0-1,1 1 1,0-1-1,-1 1 0,1 0 1,0-1-1,0 1 1,0 0-1,0 0 1,0 0-1,0 0 1,0 0-1,1 0 0,-1 0 1,1 0-1,-1 0 1,1 0-1,0 0 1,0 0-1,0 0 0,0 1 1,0 1-1,1-2-10,0-1 0,1 1 0,-1-1 0,0 1 0,0-1 0,1 0-1,-1 1 1,1-1 0,-1 0 0,1 0 0,-1 0 0,1 0 0,0 0 0,-1-1-1,1 1 1,0 0 0,0-1 0,0 1 0,2-1 0,12 3-338,1-1 0,-1-1 0,1-1 0,17-1 0,-33 1 276,11-1-908,0 0-1,0-1 1,0 0 0,0-1-1,-1-1 1,19-7 0,21-14-5830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17136,'0'0'977,"-8"11"-229,1-2-466,0 0 1,1 0 0,1 1 0,0-1 0,0 1 0,1 1 0,0-1 0,0 0 0,1 1 0,-2 18 0,4-7-6,1 0 0,1 0 0,1 0 0,1 0 0,0 0 0,2-1 1,1 0-1,0 0 0,2 0 0,19 37 0,-53-96-4051,-35-71 0,109 124 3517,-37-13-1253,0 0-1,0 0 0,23 0 0,8-1-4761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8200,'-9'1'6812,"-1"0"-5935,-13 2 663,0 1 1,-29 8-1,48-11-1373,0 0 0,0 0 0,0 1 0,0-1 0,0 1 0,0 0 0,0 0 0,1 0 0,-1 0-1,1 1 1,-1-1 0,1 1 0,0 0 0,0 0 0,0 0 0,1 1 0,-1-1 0,1 1 0,0-1 0,-1 1 0,-1 6 0,4-10-161,0 1 1,0-1-1,0 1 1,0-1-1,1 1 1,-1-1-1,0 0 0,0 1 1,0-1-1,1 1 1,-1-1-1,0 1 1,1-1-1,-1 0 0,0 1 1,1-1-1,-1 0 1,0 1-1,1-1 1,-1 0-1,1 1 0,-1-1 1,0 0-1,1 0 1,-1 0-1,1 1 1,-1-1-1,1 0 1,-1 0-1,1 0 0,-1 0 1,1 0-1,-1 0 1,1 0-1,-1 0 1,2 0-1,22 0 141,-20 0-94,60-1-138,72 3-2046,-134-2 2180,1 0-1,-1 0 0,0 0 1,0 0-1,0 1 0,1-1 1,-1 1-1,0-1 0,0 1 1,0 0-1,0 0 1,0 0-1,0 0 0,0 0 1,0 0-1,-1 0 0,1 1 1,0-1-1,-1 1 0,1-1 1,-1 1-1,1 0 0,-1-1 1,0 1-1,0 0 1,0 0-1,0 0 0,0 0 1,0 0-1,0 0 0,-1 0 1,1 1-1,0 2 0,2 1 1623,3-14-416,4-15-524,-7-74-197,-4 60-1094,1 36 468,1 1 1,-1-1 0,0 1 0,1 0 0,-1-1 0,1 1 0,-1 0 0,1-1 0,-1 1 0,1 0 0,-1-1-1,1 1 1,-1 0 0,1 0 0,-1 0 0,1 0 0,-1-1 0,1 1 0,-1 0 0,1 0 0,0 0 0,-1 0-1,1 0 1,-1 0 0,1 0 0,-1 1 0,1-1 0,0 0 0,-1 0 0,1 0 0,-1 0 0,1 1 0,-1-1-1,1 0 1,-1 1 0,1-1 0,26 10-1424,-25-9 1361,13 5-1570,0-2-1,0 1 1,0-2 0,27 3 0,-1-3-3935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17104,'0'0'6342,"-18"60"-6150,18-35 33,6-4-129,2-1-96,3-6-705,3-2-800,-10-6-706,1-6-1120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14189,'0'0'7688,"51"9"-8009,-10 8-415,3-1-1186,9-3-1057,1 0-1185,-7-4-1217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8104,'0'0'8296,"-12"6"-6081,-25 10-626,-1-2 0,-74 17 0,127-32-1922,1 0-1,-1 2 1,0 0-1,0 0 1,1 1-1,-1 1 1,-1 1-1,1 0 1,0 1-1,-1 0 1,0 1-1,0 1 1,-1 0 0,23 17-1,-34-23 357,0 0-1,0 0 0,0 1 1,-1-1-1,1 0 1,0 1-1,-1 0 1,1-1-1,-1 1 1,1 0-1,-1 0 1,0 0-1,0 0 0,0 0 1,0 0-1,0 0 1,-1 0-1,1 0 1,0 4-1,-1-5 83,0 1 0,-1 0-1,1-1 1,-1 1 0,1-1-1,-1 1 1,0-1 0,1 0-1,-1 1 1,0-1 0,0 0-1,0 1 1,0-1 0,0 0 0,-1 0-1,1 0 1,0 0 0,0 0-1,-1 0 1,-1 1 0,-6 3 403,-1-1 0,1 0 0,-1-1-1,1 0 1,-1 0 0,-20 2 0,19-4-182,-61 4 984,67-4-1337,1-1 0,-1-1 0,1 1-1,-1-1 1,1 1 0,-1-1-1,1-1 1,0 1 0,0 0-1,0-1 1,-1 0 0,-6-5-1,10 7-128,0-1 0,1 0 0,-1 1-1,0-1 1,1 0 0,-1 0 0,0 0-1,1 1 1,-1-1 0,1 0 0,-1 0-1,1 0 1,0 0 0,-1 0 0,1 0-1,0 0 1,0 0 0,0 0 0,0 0-1,0 0 1,0 0 0,0 0 0,0 0-1,0 0 1,0 0 0,0 0-1,0 0 1,1 0 0,-1 0 0,1 0-1,-1 0 1,0 0 0,1 0 0,-1 1-1,1-1 1,0 0 0,-1 0 0,1 1-1,0-1 1,-1 0 0,1 0 0,0 1-1,0-1 1,0 1 0,0-1 0,-1 1-1,3-1 1,20-13-6453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 13004,'0'0'8990,"-8"-3"-7821,5 1-1129,0 1 0,0 0 0,0 0 0,0 1 0,-1-1 0,1 1 0,0-1 0,0 1 0,0 0 0,-1 0 0,1 1 0,0-1 0,0 1 0,-6 1 0,4 0-5,0 1 1,1-1-1,-1 1 0,1 0 0,0 0 1,0 0-1,0 1 0,0 0 0,0-1 1,-5 9-1,2-4 21,1 0 0,1 0 1,-1 1-1,1 0 0,1 0 0,-5 12 1,9-20-63,-1 1 0,1 0 1,-1-1-1,1 1 0,-1 0 1,1 0-1,0-1 0,0 1 1,0 0-1,0 0 0,0-1 1,1 1-1,-1 0 0,0-1 0,1 1 1,-1 0-1,1-1 0,0 1 1,0 0-1,-1-1 0,1 1 1,0-1-1,0 0 0,0 1 1,0-1-1,1 0 0,-1 1 1,0-1-1,1 0 0,-1 0 1,0 0-1,1 0 0,-1 0 1,1-1-1,0 1 0,-1 0 1,1-1-1,-1 1 0,1-1 1,0 1-1,0-1 0,-1 0 1,4 0-1,13 3-1102,-1-1 1,1-1-1,0-1 0,0 0 0,0-1 1,0-1-1,34-9 0,0-6-3979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8680,'-9'2'7127,"-7"2"-6411,1 0 0,-1 1 1,1 0-1,-24 13 0,32-14-531,0 0 1,0 0-1,0 0 0,0 1 0,1 0 1,0 1-1,0-1 0,0 1 1,0 0-1,1 0 0,0 1 0,-6 11 1,10-17-161,1-1 1,-1 1 0,1 0 0,0 0 0,-1-1 0,1 1 0,0 0 0,0-1 0,0 1-1,-1 0 1,1 0 0,0-1 0,0 1 0,0 0 0,0 0 0,0 0 0,1-1-1,-1 1 1,0 0 0,0 0 0,0-1 0,1 1 0,-1 0 0,0-1 0,1 1 0,-1 0-1,0-1 1,1 1 0,-1 0 0,1-1 0,-1 1 0,1-1 0,-1 1 0,1-1-1,0 1 1,0 0 0,2 0 33,0 0 0,0 0 0,0-1 0,0 1 0,0-1 0,0 1-1,0-1 1,0 0 0,0 0 0,3-1 0,7 0 37,-1-1 1,1 0-1,0-1 1,12-5-1,-11 2-157,-1 0 0,1 0 0,-1-2 0,-1 1 0,0-2 0,0 0 0,0 0 0,-1-1 0,-1 0 0,1-1 1,16-23-1,-61 77 936,29-32-850,0 0 0,1 0 0,1 0 0,-1 1 0,2-1 0,-2 15 0,3-24-33,1 1 0,-1-1 0,1 0 0,0 1 1,0-1-1,0 1 0,0-1 0,1 0 0,-1 1 0,1-1 0,-1 0 0,1 1 0,0-1 0,0 0 1,0 0-1,0 0 0,0 0 0,0 0 0,1 0 0,-1 0 0,1 0 0,-1 0 0,1 0 0,0-1 0,0 1 1,0-1-1,0 1 0,0-1 0,0 0 0,0 0 0,0 0 0,0 0 0,1 0 0,-1-1 0,0 1 1,4 0-1,0 0-327,-1 0 1,0-1 0,1 0-1,-1 0 1,0 0 0,0-1-1,10-1 1,15-14-4332,-5-8-2839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13004,'0'0'935,"-8"11"282,-26 35 384,31-41-1423,1 0-1,-1 0 1,1 0 0,1 0-1,-1 0 1,1 0-1,0 0 1,0 1 0,0-1-1,1 0 1,0 1-1,0-1 1,0 1-1,1-1 1,0 0 0,0 1-1,0-1 1,0 0-1,5 9 1,-3-5-88,1 0 0,1-1 0,0 1 0,0-1 0,0 0 0,1 0 0,0-1 0,1 1 0,7 5 0,-13-12-22,0 0-1,0 0 0,0 0 0,0 0 0,1-1 0,-1 1 0,0 0 0,0-1 1,0 1-1,1-1 0,-1 0 0,0 1 0,1-1 0,-1 0 0,0 0 1,1 0-1,-1 0 0,0 0 0,1 0 0,-1 0 0,0 0 0,1-1 0,-1 1 1,0 0-1,2-1 0,0-1 15,0 0 0,0 0 0,0 0 0,0 0 0,0 0 0,-1-1 0,1 1 0,-1-1 0,4-4 0,2-7-39,0 1 0,0-1 1,7-19-1,-8 12-31,0-1 0,-1-1 1,-1 1-1,-1-1 0,-1 0 0,-1-37 0,-10 65 608,4 9-520,0 1 0,0 0 0,2-1 0,0 1-1,0 0 1,1 0 0,3 30 0,-1-14 152,-1-22-154,0 0 0,1 0 0,1 0 0,-1 0 0,1-1-1,1 1 1,0 0 0,0-1 0,1 1 0,0-1 0,0 0-1,1-1 1,8 12 0,-10-15-319,1 0 0,0 0 0,0 0 1,1 0-1,-1-1 0,1 0 0,0 0 0,-1 0 0,11 4 0,-10-6-630,1 1-1,-1-1 1,0 0 0,1 0-1,-1 0 1,1-1 0,-1 0-1,1 0 1,-1 0-1,1-1 1,7-2 0,5-4-7968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11082,'0'0'8510,"7"8"-7709,-3-4-752,-1-1 0,0 1 1,1-1-1,0 0 1,-1 0-1,1 0 0,0 0 1,1-1-1,-1 0 0,0 0 1,1 0-1,0 0 1,-1 0-1,1-1 0,0 0 1,-1 0-1,1-1 0,0 1 1,7-1-1,-5 0 2,0 0-1,0-1 0,0 1 0,0-1 1,0-1-1,0 0 0,0 0 0,-1 0 1,12-6-1,-16 7 57,1-1 0,0 0-1,-1 0 1,1 0 0,-1 0-1,0 0 1,0-1 0,0 1 0,0-1-1,0 1 1,0-1 0,-1 0-1,1 0 1,-1 0 0,0 1 0,0-1-1,0-1 1,0 1 0,0 0 0,-1 0-1,1 0 1,-1 0 0,0-5-1,0 7-76,0-1 0,-1 1-1,1 0 1,0 0 0,-1 0-1,1 0 1,-1 0 0,1 0 0,-1 0-1,1 0 1,-1 0 0,0 0-1,0 0 1,1 1 0,-1-1-1,0 0 1,0 0 0,0 1-1,0-1 1,0 0 0,0 1-1,0-1 1,0 1 0,0-1-1,0 1 1,0 0 0,0-1-1,0 1 1,0 0 0,0 0-1,-1 0 1,1 0 0,0 0-1,0 0 1,0 0 0,0 0-1,0 0 1,-2 1 0,-1-1-29,-1 0 1,1 1 0,0 0 0,0 0-1,-1 0 1,1 0 0,0 1-1,0 0 1,-5 2 0,3 1 9,0-1 1,0 1-1,0-1 1,1 2-1,0-1 1,0 1-1,0-1 1,0 1-1,1 1 1,0-1-1,1 1 1,-1-1-1,1 1 1,0 0-1,1 0 1,0 0-1,0 1 1,0-1-1,0 10 0,3-15-18,-1-1-1,0 1 0,1-1 1,0 0-1,-1 1 0,1-1 1,0 0-1,0 1 0,0-1 1,0 0-1,0 0 0,0 0 1,0 0-1,0 0 0,0 0 1,0 0-1,1 0 0,-1 0 1,0 0-1,1-1 0,-1 1 1,0-1-1,1 1 0,-1-1 1,1 1-1,-1-1 0,1 0 1,1 0-1,51 6-784,-49-6 643,18 1-1871,0-1 0,0-1 0,0-1 0,30-6-1,-3-7-3306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12268,'0'0'9886,"1"14"-9790,-17 194 1154,0 15 31,21-198-1329,-5-25 50,1 1 0,-1-1 0,1 1 0,-1-1 0,0 0 0,1 1-1,-1-1 1,1 0 0,-1 1 0,1-1 0,-1 0 0,1 1 0,0-1 0,-1 0 0,1 0 0,-1 0 0,1 1-1,-1-1 1,1 0 0,0 0 0,-1 0 0,1 0 0,1 0 0,0-1 29,0 0 0,-1 1 1,1-1-1,0 0 0,0 0 1,0 0-1,0 0 0,-1-1 0,1 1 1,-1 0-1,1-1 0,-1 1 1,1-1-1,-1 0 0,0 1 0,0-1 1,1 0-1,0-2 0,11-28 355,16-57-1,-22 70-371,-7 29-36,-1-4-3,1 1 1,0-1 0,1 0-1,-1 1 1,1-1 0,3 12-1,-3-18 25,-1 1 1,0-1-1,0 1 0,1-1 0,-1 1 0,0-1 0,1 1 1,-1-1-1,1 1 0,-1-1 0,0 0 0,1 1 0,-1-1 0,1 0 1,-1 1-1,1-1 0,-1 0 0,1 0 0,-1 1 0,1-1 1,0 0-1,-1 0 0,1 0 0,-1 0 0,1 0 0,0 0 1,-1 0-1,1 0 0,0 0 0,2-1 14,-1 1 0,1-2 1,-1 1-1,1 0 0,-1 0 0,1-1 0,-1 1 0,0-1 1,0 0-1,3-3 0,17-19 72,-18 19-78,0 0 1,0 0-1,1 0 0,0 1 1,-1 0-1,12-8 0,-8 75 51,-8-63-58,0 1 0,1 0 0,-1 0 0,0-1 0,0 1 0,0 0 0,0 0 0,1-1 0,-1 1 0,0 0 0,1-1 0,-1 1 0,0 0 0,1-1 0,-1 1 0,1-1 0,-1 1 0,1 0 0,0-1 0,-1 1 0,1-1 0,-1 0 0,1 1 0,0-1 0,-1 1 0,1-1 0,0 0 0,-1 0 0,1 1 0,0-1 0,0 0 0,-1 0 0,1 0 0,0 0 0,0 0 0,0 0 0,-1 0 0,1 0 0,0 0 0,0 0 0,-1 0 0,1 0 0,0-1 0,0 1 0,-1 0 0,1 0 0,0-1 0,-1 1 0,1-1 0,0 1 0,-1-1 0,1 1 0,-1-1 0,1 1 0,-1-1 0,2 0 0,36-38 87,-34 35-78,20-26 22,-16 20-53,0-1-1,1 1 1,19-17-1,-38 63-907,1-14 148,-8 11-2249,2-15-3616,7-16-230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11082,'0'0'4554,"-9"-1"-2344,-1 0-1837,0 1 0,0 1 0,0-1 0,1 2 0,-1-1 0,0 1-1,0 1 1,1 0 0,0 0 0,-1 1 0,1 0 0,0 0 0,1 1 0,-1 1-1,1-1 1,0 1 0,0 0 0,1 1 0,-10 11 0,16-17-360,0 0 1,1-1-1,-1 1 0,1 0 0,-1 0 1,1-1-1,-1 1 0,1 0 1,-1 0-1,1 0 0,0-1 1,-1 1-1,1 0 0,0 0 1,0 0-1,0 0 0,-1 0 0,1 0 1,0-1-1,0 1 0,1 0 1,-1 0-1,0 0 0,0 0 1,0 0-1,0 0 0,1 0 1,-1-1-1,1 1 0,-1 0 0,0 0 1,1 0-1,-1-1 0,1 1 1,-1 0-1,1-1 0,0 1 1,-1 0-1,1-1 0,0 1 1,0-1-1,-1 1 0,1-1 0,0 1 1,0-1-1,0 1 0,-1-1 1,1 0-1,0 0 0,0 1 1,0-1-1,0 0 0,1 0 1,9 2 40,-1-1 0,1 0 0,18-1 0,-18-1-1,4 0-54,1-1 1,0 0 0,-1-2 0,0 0-1,0 0 1,0-2 0,0 1 0,-1-2-1,0 0 1,0-1 0,-1 0 0,0-1-1,0-1 1,-1 0 0,0 0 0,-1-1-1,0-1 1,-1 0 0,0 0 0,-1-1-1,13-24 1,-20 33 7,1 0 0,-1 0-1,-1 0 1,1-1 0,0 1 0,-1-1 0,0 0-1,0 1 1,-1-1 0,1 0 0,-1 1-1,0-1 1,0 0 0,-1-6 0,0 10 1,1 0 1,-1 1 0,1-1 0,-1 0-1,1 1 1,-1-1 0,0 1 0,1-1-1,-1 1 1,0-1 0,1 1-1,-1 0 1,0-1 0,0 1 0,1 0-1,-1-1 1,0 1 0,0 0 0,0 0-1,1 0 1,-1 0 0,0 0 0,0 0-1,0 0 1,0 0 0,1 0-1,-1 0 1,-1 1 0,-23 6-38,19-3 48,1 0 1,0 1-1,1 0 0,-1 0 1,1 0-1,0 0 0,0 1 1,0 0-1,1-1 1,0 1-1,0 1 0,1-1 1,-1 0-1,1 1 0,1-1 1,-1 1-1,1-1 1,0 14-1,0-13 10,0 1 0,1-1 0,1 0 0,-1 1 0,1-1 0,0 0 0,1 0 1,0 0-1,0 0 0,0 0 0,1 0 0,0 0 0,0-1 0,1 1 0,0-1 0,0 0 0,6 7 0,-4-8-229,0 1 0,0-1 0,1 0 0,-1-1 0,1 0 0,0 0 0,1 0 0,-1-1 0,13 4 0,-11-4-1323,0-2 0,-1 1 0,2-1 1,16 0-1,13-3-9255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8456,'0'0'1505,"-51"0"-1344,44 3-129,-4 0-64,2 0-257,4 2-127,-1-1-289,5 0 385,-1 2 288,-2-1 32,4-2-513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197 134 3716,'0'0'3203,"5"-11"-347,-3 7-2553,20-44 3061,-20 45-2936,-1 0 0,0 0 0,0 0 0,0 0 0,-1 0 0,1 0 0,-1 0 0,0 0 0,0 0 0,0-1 0,0 1 0,0 0 0,-1 0 0,1 0 0,-1 0 0,-1-5 0,0 7-336,1 0 0,0-1-1,0 1 1,-1 0-1,1 0 1,0 0 0,-1 0-1,1 1 1,-1-1-1,0 0 1,1 1 0,-1-1-1,1 1 1,-1-1 0,0 1-1,1 0 1,-1 0-1,0-1 1,0 1 0,1 0-1,-1 1 1,0-1 0,1 0-1,-1 0 1,0 1-1,1-1 1,-1 1 0,1 0-1,-4 1 1,-1 0-48,-1 1-1,1 0 1,0 0 0,-1 1-1,-10 8 1,13-9 3,0 0-1,0 1 1,0-1 0,1 1-1,-1 0 1,1 0-1,0 0 1,0 0 0,0 1-1,1-1 1,0 1 0,-1 0-1,2-1 1,-4 10-1,5-13-39,1 0 0,-1-1 0,0 1-1,1 0 1,-1-1 0,1 1-1,-1-1 1,1 1 0,-1 0-1,1-1 1,-1 0 0,1 1-1,-1-1 1,1 1 0,0-1-1,-1 0 1,1 1 0,-1-1 0,1 0-1,0 1 1,0-1 0,-1 0-1,1 0 1,0 0 0,-1 0-1,1 0 1,0 0 0,0 0-1,-1 0 1,1 0 0,0 0 0,-1 0-1,1 0 1,0 0 0,-1-1-1,1 1 1,0 0 0,-1-1-1,1 1 1,0 0 0,-1-1-1,2 0 1,32-14 271,-15 1-201,-1-2-1,18-18 0,-9 9 53,-26 29-161,1 0 1,-1 0-1,0 0 1,-1 1 0,1-1-1,-1 0 1,0 1-1,0-1 1,-1 7-1,-2 38 124,-2 1 1,-2-1-1,-19 69 0,21-101-63,0 0 1,-1-1-1,-1 1 0,0-2 1,-2 1-1,1-1 0,-2 0 1,0-1-1,-1 0 0,0 0 1,-1-1-1,0-1 0,-19 14 0,29-24-19,1-1 0,-1 0-1,0 1 1,0-1 0,0 0-1,0 0 1,0 0 0,0 0-1,0 0 1,0-1 0,0 1-1,0-1 1,0 1 0,-1-1-1,1 0 1,0 0 0,0 0-1,0 0 1,-4 0 0,5-1-4,0 0 1,-1 0 0,1 0 0,0 1 0,0-1-1,0 0 1,0 0 0,0-1 0,0 1 0,0 0-1,0 0 1,1 0 0,-1-1 0,0 1 0,1 0-1,-1 0 1,1-1 0,-1 1 0,1-1 0,0 1-1,0 0 1,-1-2 0,1-5-37,-1 1 0,1 0 1,1-1-1,-1 1 0,1-1 0,0 1 0,1 0 0,0 0 0,0 0 1,5-10-1,3-1 15,1 1 1,1-1 0,1 2-1,0 0 1,2 0-1,-1 2 1,2-1-1,0 2 1,30-20 0,-26 20 12,1 1 0,1 0 0,0 2 1,0 0-1,1 2 0,0 0 0,0 2 0,27-4 1,-46 9-17,0 0 1,0 1-1,0 0 1,0-1-1,0 2 1,0-1-1,0 0 1,0 1-1,0 0 1,7 2-1,-10-3 11,0 1 0,0 0 0,0 0 0,0 0-1,0 1 1,0-1 0,0 0 0,0 0-1,0 0 1,-1 1 0,1-1 0,0 0-1,-1 1 1,1-1 0,-1 1 0,0-1 0,1 1-1,-1-1 1,0 1 0,0-1 0,0 1-1,0-1 1,0 0 0,0 1 0,0-1-1,-1 1 1,1-1 0,0 1 0,-1-1-1,0 2 1,-3 9 73,0 0 0,-1-1-1,0 1 1,-1-1 0,0-1-1,-1 1 1,0-1 0,-1 0-1,-13 13 1,33-66 1306,-1 15-1310,-2-1 1,-1 0-1,-1 0 1,-2-1-1,-1 0 1,0-34 0,27 97-2567,-27-29 1641,1-1 0,0 0 0,0 0 0,0 0 0,0-1 0,1 1 0,-1-1 0,1-1 0,-1 1-1,1-1 1,8 1 0,19 3-5100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39 11531,'0'0'4532,"-9"-2"-1612,3 0-2742,0 0-1,1 1 0,-1-1 0,0 1 1,0 1-1,0-1 0,0 1 1,0 0-1,0 0 0,0 1 0,0 0 1,0 0-1,0 0 0,0 1 0,0 0 1,0 0-1,1 0 0,-1 1 1,1 0-1,0 0 0,0 0 0,0 0 1,-7 7-1,9-6-24,-1-1 1,0 1-1,1 0 1,0 0-1,0 0 0,0 0 1,1 1-1,-1-1 0,1 1 1,0-1-1,0 1 1,1 0-1,-1 0 0,-1 9 1,4-14-140,-1 1 0,0 0 0,0-1 0,0 1 0,0-1 0,0 1 0,0-1 0,1 1 0,-1-1 0,0 1 1,0-1-1,1 1 0,-1-1 0,1 1 0,-1-1 0,0 1 0,1-1 0,-1 1 0,1-1 0,-1 0 0,1 1 0,-1-1 0,1 0 0,-1 0 0,1 1 0,-1-1 1,1 0-1,-1 0 0,1 0 0,1 1 0,25-1 474,23-13 40,-39 6-506,0 0-1,-1-1 1,-1 0 0,1-1 0,-1 0-1,-1 0 1,0-1 0,0 0 0,-1 0 0,0-1-1,0 0 1,6-18 0,-18 92-3442,5-47 1912,-1-14 1057,1 1 0,0-1-1,-1 1 1,1-1-1,0 1 1,1 0 0,-1-1-1,0 1 1,1-1-1,0 1 1,-1-1 0,1 1-1,0-1 1,0 0-1,1 1 1,-1-1 0,0 0-1,1 0 1,2 3-1,-1-3-94,0-1 0,0 1-1,1-1 1,-1 0 0,1 0-1,-1 0 1,1 0-1,0-1 1,-1 1 0,1-1-1,-1 0 1,1 0 0,5-1-1,16 0-2880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73 259 865,'5'-8'3726,"-5"8"-3684,27-52 5720,-26 48-5340,1 1 0,-1 0-1,0-1 1,0 1 0,0-1-1,0 1 1,-1-1 0,1 1-1,-1-1 1,0 1 0,0-1-1,0 1 1,-1-1-1,1 1 1,-1-1 0,0 1-1,-2-5 1,3 7-376,-1 0 0,0 0-1,0 0 1,0 0 0,1 1-1,-1-1 1,0 0 0,0 0 0,0 1-1,0-1 1,0 1 0,-1-1 0,1 1-1,0-1 1,0 1 0,0 0 0,0 0-1,-1-1 1,1 1 0,0 0 0,0 0-1,0 0 1,-1 0 0,1 0 0,0 1-1,0-1 1,0 0 0,0 0 0,-1 1-1,1-1 1,0 1 0,0-1 0,0 1-1,0-1 1,0 1 0,0 0 0,0 0-1,0-1 1,0 1 0,1 0-1,-1 0 1,-1 2 0,-35 38 315,33-35-134,1 0 0,0 1 1,0-1-1,0 1 0,1-1 1,0 1-1,0 0 0,1 0 0,0 0 1,0 0-1,1 12 0,0-18-195,0 0-1,0 0 0,1 0 0,-1-1 1,0 1-1,1 0 0,-1 0 0,0-1 1,1 1-1,-1 0 0,1-1 0,0 1 1,-1-1-1,1 1 0,-1 0 0,1-1 1,0 1-1,-1-1 0,1 0 0,0 1 1,0-1-1,-1 1 0,1-1 0,0 0 1,0 0-1,-1 0 0,1 1 0,0-1 1,0 0-1,0 0 0,0 0 0,-1 0 0,1 0 1,0 0-1,0 0 0,0-1 0,-1 1 1,2 0-1,35-11 528,-19-1-524,0-2-1,-1 0 1,-1-1-1,0-1 1,-1 0-1,-1-1 1,0-1-1,-2 0 1,0 0-1,-1-2 1,0 1-1,11-35 1,-18 35-145,-12 24-175,-14 27 135,4 0 474,-21 49 0,35-70-124,0-1-1,1 1 1,0 0-1,1 0 0,0 0 1,0 1-1,1-1 1,1 0-1,1 14 1,-1-23-189,1 0 1,0 0-1,0 0 1,0 0 0,0 0-1,0 0 1,0 0 0,1 0-1,-1 0 1,0-1 0,1 1-1,0-1 1,-1 1-1,1-1 1,0 1 0,0-1-1,0 0 1,0 0 0,0 0-1,0 0 1,0 0 0,0 0-1,0-1 1,0 1-1,0-1 1,1 1 0,-1-1-1,0 0 1,0 0 0,1 0-1,-1 0 1,5-1 0,-1 1-2,0-1 1,0 1 0,0-1-1,0-1 1,-1 1 0,1-1 0,0 0-1,0 0 1,-1 0 0,0-1-1,10-5 1,-3-4-10,-1 0 0,0-1 0,-1 0 0,0 0-1,-1-1 1,0 0 0,-1-1 0,-1 0 0,0 0 0,-1-1 0,4-18 0,-27 56 1107,-9 22-1095,22-34 17,-1 0 51,0 1 0,0-1 0,1 1-1,0 0 1,1 1 0,0-1-1,1 1 1,0-1 0,1 1-1,0 15 1,2-26-176,-1 0 0,1-1 0,-1 1 1,1 0-1,-1 0 0,1 0 0,-1 0 0,1-1 0,-1 1 0,1 0 1,0-1-1,0 1 0,-1 0 0,1-1 0,0 1 0,0-1 0,0 1 1,0-1-1,0 1 0,-1-1 0,1 0 0,0 0 0,0 1 0,0-1 1,0 0-1,0 0 0,0 0 0,0 0 0,0 0 0,0 0 0,0 0 1,0 0-1,0-1 0,0 1 0,0 0 0,0 0 0,1-2 0,1 2-931,0-1 0,0 0 0,0 0 0,0 0 0,-1-1 0,1 1 0,-1 0 0,1-1-1,-1 0 1,1 0 0,-1 0 0,2-2 0,11-16-10163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13677,'0'0'9737,"-16"-49"-8680,16 45-608,0 4-417,3 4-1826,-1 5-352,-2 1-1345,0-3-2787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12460,'0'0'13485,"9"4"-12423,-1 0-933,0-1 0,0 0 0,0 0-1,1-1 1,-1 0 0,1-1 0,-1 1 0,13-1 0,-17-1-114,-1 0 0,0 0 1,0 0-1,1-1 0,-1 1 0,0-1 1,1 1-1,-1-1 0,0 0 0,0-1 1,0 1-1,0 0 0,0-1 0,0 0 1,0 1-1,-1-1 0,1 0 0,-1-1 1,1 1-1,-1 0 0,0-1 0,0 1 1,0-1-1,0 0 0,0 1 0,-1-1 1,1 0-1,-1 0 0,2-6 0,-2 7-15,0 0-1,0-1 0,-1 1 0,1 0 0,-1-1 0,0 1 1,1-1-1,-1 1 0,0 0 0,-1-1 0,1 1 0,0-1 1,-1 1-1,1 0 0,-1-1 0,0 1 0,1 0 0,-1 0 1,0 0-1,-1-1 0,1 1 0,0 0 0,-1 0 0,1 1 1,-1-1-1,1 0 0,-1 0 0,0 1 0,0-1 1,0 1-1,0-1 0,0 1 0,-4-2 0,3 2-15,0 0 0,-1 0 0,1 0-1,-1 1 1,1 0 0,-1-1 0,1 1 0,-1 0 0,1 1-1,-1-1 1,1 0 0,-1 1 0,1 0 0,0 0-1,-1 0 1,1 0 0,0 1 0,0-1 0,0 1 0,0 0-1,0 0 1,-6 4 0,1 2 1,0 0 0,1 0 0,0 0 0,0 1 0,1 0 0,-10 19 0,13-23 23,1 1 0,-1-1 0,1 1 0,0-1 0,1 1 0,0 0 0,0 0 1,0 0-1,0 0 0,1 0 0,0 0 0,0 0 0,1 0 0,2 9 0,-2-12-57,1 0 1,0 0-1,0 0 1,0 0-1,0 0 1,0 0-1,0-1 0,1 0 1,0 1-1,-1-1 1,1 0-1,0 0 1,0 0-1,0 0 0,0-1 1,0 0-1,1 1 1,-1-1-1,0 0 1,1 0-1,5 0 0,-2 1-877,-1-1-1,2 0 0,-1 0 1,0-1-1,0 0 1,0 0-1,0 0 0,0-1 1,13-3-1,17-14-6995,-19 6-43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15310,'0'0'9428,"1"8"-9182,1 2-147,-1 0 0,0 1 1,0 0-1,-1-1 1,-1 1-1,0-1 1,-3 14-1,3-18-56,-1-1-1,1 1 0,0 0 1,0 0-1,1 0 1,0 0-1,0 7 1,0-13-32,1 1 0,-1 0 0,0-1 1,0 1-1,0 0 0,1-1 0,-1 1 0,0-1 1,1 1-1,-1 0 0,0-1 0,1 1 0,-1-1 1,1 1-1,-1-1 0,1 1 0,-1-1 1,1 0-1,-1 1 0,1-1 0,-1 1 0,1-1 1,0 0-1,-1 0 0,2 1 0,0-1 14,0 0-1,0 0 0,0 0 1,-1 0-1,1-1 0,0 1 0,0 0 1,0-1-1,0 0 0,0 1 1,-1-1-1,1 0 0,3-2 1,37-26-86,-34 22 27,0 1 1,1 0-1,-1 0 1,1 1 0,16-6-1,-25 11 44,1 1 1,-1-1-1,1 1 1,-1-1-1,1 1 1,-1-1-1,0 1 0,1-1 1,-1 1-1,0 0 1,1-1-1,-1 1 1,0-1-1,0 1 0,0 0 1,0-1-1,1 1 1,-1 0-1,0-1 0,0 1 1,0 0-1,0-1 1,0 1-1,-1 0 1,1-1-1,0 1 0,0 0 1,0-1-1,-1 1 1,1 0-1,-5 26 457,1-15-284,-6 37 200,49-49-52,-34-2-623,0 0-1,0 0 1,0-1 0,0 1 0,-1-1-1,1 0 1,4-4 0,16-15-4872,-17 15 2192,4-5-3808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3587,'1'-9'7335,"0"-3"-5930,6-64 9394,-8 94-10745,-1-1 0,-1 1 0,-1-1 0,-7 22 0,5-18 248,0 1-1,-3 29 0,8-37-447,-3 64 1373,9-39-2359,9-8-3461,-10-27-1487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15855,'0'0'9673,"65"-39"-8968,-30 35-353,10 4-256,1 0-96,7 0-2018,-2 0-2754,4-1-4453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13645,'0'0'3715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16944,'0'0'694,"10"0"-278,168 4 1967,292-33 0,-288 13-1992,1141-96-188,-1248 105 55,155-7 1011,-230 15-1350,-1-1 0,1 0 0,0 0 0,0 0 1,0 0-1,0 0 0,0 0 0,0 0 0,0 0 0,0 1 0,0-1 0,0 0 1,0 0-1,0 0 0,-1 0 0,1 0 0,0 0 0,0 1 0,0-1 0,0 0 0,0 0 1,0 0-1,0 0 0,0 0 0,0 0 0,0 1 0,0-1 0,1 0 0,-1 0 1,0 0-1,0 0 0,0 0 0,0 0 0,0 1 0,0-1 0,0 0 0,0 0 1,0 0-1,0 0 0,0 0 0,0 0 0,1 0 0,-1 0 0,0 1 0,0-1 1,0 0-1,0 0 0,0 0 0,0 0 0,1 0 0,-1 0 0,0 0 0,0 0 0,0 0 1,0 0-1,0 0 0,-10 6-4838,-1-5-5176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205 307 13677,'0'0'1740,"-9"-3"-272,5 1-1366,-1 1-1,1 0 0,-1 0 0,1 0 0,-1 0 0,1 1 1,-1 0-1,0 0 0,1 0 0,-1 0 0,0 1 1,1-1-1,-1 1 0,1 1 0,-1-1 0,1 1 1,0-1-1,0 1 0,-1 0 0,1 1 0,0-1 1,-4 4-1,-3 3 100,0 1 0,1 0-1,0 1 1,-15 20 0,23-27-148,-1-1 0,1 1 0,0-1 0,0 1-1,0 0 1,0-1 0,1 1 0,-1 0 0,1 0 0,0 0-1,0 1 1,1-1 0,-1 0 0,1 0 0,0 0 0,0 0-1,0 1 1,1-1 0,-1 0 0,3 8 0,-2-11-14,0 0 1,0 0 0,1 0-1,-1 0 1,0 0-1,0 0 1,0 0 0,1-1-1,-1 1 1,0 0 0,1-1-1,-1 1 1,1-1-1,-1 0 1,1 1 0,-1-1-1,1 0 1,-1 0-1,1 0 1,-1 0 0,4 0-1,33-5 985,-29 2-844,0 0 0,0-1 0,-1 0 0,0-1 1,1 0-1,-2 0 0,1 0 0,-1-1 0,1-1 0,-2 1 0,1-1 0,-1 0 1,0-1-1,0 1 0,-1-1 0,0 0 0,0-1 0,-1 1 0,0-1 0,-1 0 0,0 0 1,0 0-1,-1 0 0,0 0 0,-1-1 0,1-13 0,-2 22-184,0 1-1,1-1 1,-1 1 0,0 0-1,0-1 1,0 1 0,0-1-1,0 1 1,0-1-1,0 1 1,0-1 0,0 1-1,0-1 1,0 1-1,0-1 1,0 1 0,0-1-1,0 1 1,0-1 0,-1 1-1,1-1 1,0 1-1,0-1 1,-1 1 0,1 0-1,0-1 1,-1 1-1,1 0 1,0-1 0,-1 1-1,1 0 1,0-1-1,-1 1 1,1 0 0,-1-1-1,1 1 1,-1 0 0,1 0-1,0 0 1,-1 0-1,1-1 1,-1 1 0,1 0-1,-1 0 1,1 0-1,-1 0 1,1 0 0,-1 0-1,1 0 1,-1 0 0,1 0-1,-1 0 1,1 1-1,-1-1 1,1 0 0,-1 0-1,1 0 1,-1 1-1,1-1 1,0 0 0,-1 1-1,-1 0-30,0 0 0,0 1 0,0-1 1,1 1-1,-1 0 0,1-1 0,-1 1 0,1 0 0,0 0 0,-1 0 0,1 0 0,-1 4 0,1-4 9,0 0 0,0 1 0,1-1 0,-1 0 0,1 0-1,0 1 1,-1-1 0,1 0 0,0 0 0,0 1 0,1-1 0,-1 0-1,0 0 1,1 1 0,0-1 0,-1 0 0,1 0 0,0 0 0,0 0-1,0 0 1,0 0 0,0 0 0,3 4 0,-1-5 13,0 1 1,0 0 0,-1 0-1,1-1 1,0 0-1,0 1 1,1-1-1,-1 0 1,0-1-1,0 1 1,0-1 0,1 1-1,-1-1 1,6 0-1,3-1 21,-1 0 0,0 0 0,1-1 0,-1-1 0,0 0 0,0-1 0,-1 0 0,21-10 0,-17 5 16,-1-1-1,-1 0 1,1-1-1,-2 0 1,0-1-1,0 0 1,-1-1-1,0 0 1,-1 0 0,-1-1-1,0-1 1,-1 1-1,-1-1 1,0 0-1,-1-1 1,0 1-1,-1-1 1,-1 0-1,-1 0 1,0 0-1,-1-18 1,0 34-29,-1-1 0,0 0 1,0 1-1,0-1 0,1 1 0,-1-1 0,0 0 0,0 1 1,0-1-1,0 0 0,0 1 0,0-1 0,0 0 1,0 1-1,-1-1 0,1 1 0,0-1 0,0 0 0,0 1 1,-1-1-1,1 1 0,0-1 0,-1 1 0,1-1 1,0 1-1,-1-1 0,1 1 0,-1-1 0,1 1 0,-1-1 1,1 1-1,-1 0 0,1-1 0,-1 1 0,1 0 1,-1-1-1,1 1 0,-1 0 0,0 0 0,1-1 0,-1 1 1,1 0-1,-1 0 0,0 0 0,1 0 0,-1 0 1,0 0-1,0 0 0,-1 1-18,0 0 1,0 0-1,1 0 0,-1 1 1,1-1-1,-1 0 1,1 0-1,-1 1 0,1-1 1,0 1-1,0 0 1,0-1-1,0 1 0,0 0 1,-2 3-1,-13 37 139,2 0-1,2 1 0,1 0 1,2 1-1,3 0 1,1 0-1,1 72 1,6-105-105,0 0 0,1-1 1,0 1-1,0-1 0,1 1 1,1-1-1,0 0 0,0-1 1,1 1-1,0-1 0,0 0 1,14 14-1,22 35-858,-41-57 830,0 0-1,0 0 0,0 1 0,0-1 0,0 1 1,0-1-1,0 1 0,-1-1 0,1 1 0,-1 0 1,1-1-1,-1 1 0,0 0 0,0-1 0,1 1 1,-1 0-1,0-1 0,0 1 0,-1 0 0,1 1 1,-1-2 16,0 0-1,1-1 1,-1 1 0,0-1 0,0 1 0,0-1 0,0 1-1,1-1 1,-1 1 0,0-1 0,0 0 0,0 0 0,0 1-1,0-1 1,0 0 0,0 0 0,0 0 0,0 0-1,0 0 1,0 0 0,0 0 0,0-1 0,0 1 0,-1-1 0,-6 0 39,1-2 0,-1 1 1,1-1-1,0 0 0,0-1 1,0 1-1,-10-9 0,0-2 119,1-2 1,0 0-1,-23-31 0,33 39-111,0 0 0,1-1 0,0 0 1,0 0-1,1 0 0,0-1 0,1 1 1,0-1-1,0 0 0,-1-17 0,4 26-46,0 0-1,0-1 0,0 1 0,1 0 1,-1 0-1,0 0 0,1-1 0,-1 1 1,1 0-1,0 0 0,-1 0 0,1 0 1,0 0-1,-1 0 0,1 0 0,0 0 1,0 0-1,0 0 0,0 1 1,0-1-1,0 0 0,0 1 0,0-1 1,0 1-1,1-1 0,-1 1 0,0-1 1,0 1-1,0 0 0,1-1 0,-1 1 1,0 0-1,2 0 0,54-2-48,-41 3 33,73-1-933,1 0-3307,-23 0-2140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14029,'1'9'1404,"0"116"4116,4 87-1666,-5-210-3789,0 0-1,0 0 0,0-1 0,0 1 1,0 0-1,1-1 0,-1 1 0,0 0 0,1-1 1,-1 1-1,1-1 0,0 1 0,0 0 0,-1-1 1,1 1-1,0-1 0,0 0 0,0 1 1,0-1-1,1 0 0,-1 0 0,0 0 0,2 2 1,-2-3-12,1-1 1,-1 1-1,0 0 1,1-1 0,-1 1-1,0-1 1,0 1 0,0-1-1,1 1 1,-1-1-1,0 0 1,0 0 0,0 0-1,0 1 1,0-1-1,0 0 1,0 0 0,0 0-1,-1-1 1,1 1 0,0 0-1,-1 0 1,1 0-1,-1 0 1,1-1 0,-1 1-1,1 0 1,-1-1 0,1-1-1,3-13-42,1 0 1,-2 1-1,0-1 0,-1 0 0,0-1 0,-1 1 1,-1 0-1,-1 0 0,-4-26 0,4 39-46,1 1-1,-1-1 1,0 1-1,0-1 0,0 1 1,-1 0-1,1-1 1,0 1-1,-1 0 1,0 0-1,1 0 1,-1 0-1,0 0 0,0 0 1,-4-2-1,6 4 22,0-1-1,-1 1 0,1 0 0,-1 0 0,1 0 1,-1-1-1,1 1 0,-1 0 0,1 0 1,-1 0-1,1 0 0,-1 0 0,1 0 0,-1 0 1,1 0-1,-1 0 0,1 0 0,-1 0 0,1 0 1,-1 0-1,1 0 0,-1 1 0,1-1 1,0 0-1,-1 0 0,1 1 0,-1-1 0,0 1 1,0 0-2,0 0-1,1 1 1,-1-1 0,0 0 0,1 1 0,-1-1 0,1 1 0,-1-1 0,1 1 0,0-1 0,0 1 0,-1-1 0,1 1 0,0-1 0,1 3 0,-1-2 7,0 0 1,0 0 0,0 0 0,0 0-1,1 0 1,-1 0 0,1 0-1,-1-1 1,1 1 0,0 0 0,0 0-1,0 0 1,0 0 0,0-1-1,0 1 1,1-1 0,-1 1 0,0-1-1,1 1 1,2 2 0,0-2 9,-1 0 0,1-1 0,0 1 0,-1-1 0,1 1 0,0-1 0,0 0 1,0 0-1,0-1 0,5 1 0,0-1 35,0 0 0,1 0 0,-1-1 0,0 0 0,0-1-1,0 0 1,0 0 0,0-1 0,9-4 0,-7 1 20,0 0 0,-1-1-1,0 0 1,0-1 0,-1 0 0,1-1 0,-2 1-1,15-20 1,-18 22-30,-2 0 0,1 0-1,0 0 1,-1-1 0,0 1 0,-1-1-1,0 0 1,0 0 0,0 0 0,-1 0-1,1 0 1,-2 0 0,1 0 0,-1-1-1,0 1 1,-2-12 0,2 19-30,0 0 0,0-1 0,0 1 0,0-1 0,0 1 0,0-1 0,-1 1 0,1-1 0,0 1 1,0-1-1,0 1 0,0-1 0,-1 1 0,1 0 0,0-1 0,0 1 0,-1-1 0,1 1 0,0 0 0,-1-1 0,1 1 0,0 0 1,-1-1-1,1 1 0,0 0 0,-1 0 0,1-1 0,-1 1 0,1 0 0,-1 0 0,1 0 0,-1 0 0,1 0 0,0-1 1,-1 1-1,1 0 0,-1 0 0,1 0 0,-1 0 0,1 0 0,-1 0 0,1 0 0,-1 1 0,1-1 0,-1 0 0,1 0 0,-1 0 1,1 0-1,0 1 0,-1-1 0,1 0 0,-1 0 0,1 1 0,0-1 0,-1 0 0,1 1 0,0-1 0,-1 0 0,1 1 0,0-1 1,0 1-1,-1-1 0,1 0 0,0 1 0,-1 0 0,-18 27-303,12-7 307,0-1 0,2 1 0,0 1 0,1-1 0,1 1 0,2-1 0,0 1 0,1 0 0,4 33 0,-3-51 18,0 0 0,0 0 0,0 0 0,1-1 0,-1 1 1,1 0-1,0-1 0,0 1 0,1-1 0,-1 0 0,1 0 0,-1 0 0,1 0 0,0 0 1,0-1-1,0 1 0,0-1 0,1 0 0,-1 1 0,1-2 0,-1 1 0,1 0 1,0-1-1,0 0 0,0 1 0,-1-1 0,1-1 0,0 1 0,0-1 0,0 0 0,8 0 1,-3 0 6,-1 0 0,1-1 0,-1 0 0,1-1 0,-1 1 0,1-2 0,-1 1 0,0-1 0,0 0 0,0-1 0,-1 0 0,1 0 0,-1-1 0,7-5 0,-8 5 4,-1 0 0,0 0-1,0 0 1,0 0-1,0-1 1,-1 0 0,0 0-1,-1 0 1,1-1-1,-1 1 1,0-1-1,-1 0 1,1 1 0,-1-1-1,-1 0 1,2-10-1,-3 16-19,0 0 0,0 0 0,0 1 0,0-1 0,0 0 0,0 0 0,-1 0-1,1 1 1,0-1 0,0 0 0,-1 0 0,1 0 0,-1 1 0,1-1 0,-1 0 0,1 1 0,-1-1-1,1 0 1,-1 1 0,1-1 0,-1 1 0,0-1 0,1 1 0,-1-1 0,0 1 0,1-1 0,-3 1-1,-26-2-31,24 3 7,-1 0 0,0 1 0,1-1 0,-1 1-1,1 1 1,-1-1 0,1 1 0,-7 4-1,7-3 29,0 1-1,0 0 1,0 0-1,0 0 1,1 1-1,0-1 1,0 1-1,-4 9 1,7-14-10,1 1 1,-1-1-1,1 1 1,0-1-1,-1 1 1,1 0-1,0-1 1,0 1-1,0 0 1,0-1-1,0 1 1,0-1-1,1 1 1,-1 0-1,0-1 1,1 1-1,-1-1 1,1 1-1,0-1 1,-1 1-1,1-1 1,0 1-1,0-1 1,0 0-1,0 0 1,0 1-1,0-1 1,1 0-1,-1 0 1,0 0-1,1 0 1,-1 0-1,0 0 1,1-1-1,-1 1 1,1 0-1,-1-1 1,1 1-1,-1-1 1,1 0-1,2 1 1,9 3-499,1 0 0,0-1 1,0-1-1,17 2 1,29-5-6978,-16-6-3652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11499,'0'-9'2989,"0"-46"2035,-18 173-1981,7 10-742,11 215-1,0-333-2237,6 48 79,-5-54-92,-1-1-1,1 0 1,0 1-1,0-1 1,0 0-1,0 0 1,1 1-1,-1-1 1,1 0-1,0 0 1,0-1 0,4 6-1,-6-7-25,1-1 0,-1 0-1,1 0 1,-1 1 0,1-1-1,-1 0 1,1 0 0,-1 0-1,1 1 1,0-1 0,-1 0-1,1 0 1,-1 0 0,1 0-1,-1 0 1,1 0 0,-1 0-1,1 0 1,0-1 0,-1 1-1,1 0 1,-1 0 0,1 0 0,-1-1-1,1 1 1,-1 0 0,1 0-1,-1-1 1,1 1 0,-1 0-1,1-1 1,-1 1 0,0-1-1,1 1 1,-1-1 0,0 1-1,1 0 1,-1-1 0,0 1-1,0-1 1,1 1 0,-1-1-1,0 0 1,0 1 0,0-1-1,1 0 1,8-33 422,-8 30-403,5-22-43,-2 0 1,-2-1-1,0 0 1,-1 1-1,-2-1 1,-1 0-1,-1 1 1,-1-1-1,-1 1 1,-15-44-1,7 51-206,13 19 195,0 0-1,-1 0 1,1 0 0,-1 0 0,1 0 0,0 0-1,-1 0 1,1 0 0,0 0 0,0 0 0,-1 1-1,1-1 1,0 0 0,-1 0 0,1 0 0,0 1-1,-1-1 1,1 0 0,0 0 0,0 0 0,0 1-1,-1-1 1,1 0 0,0 1 0,0-1 0,0 0 0,-1 0-1,1 1 1,0-1 0,0 0 0,0 1 0,0-1-1,0 1 1,-6 39-315,6-35 323,0 0 1,1-1-1,0 1 0,0 0 1,0 0-1,0-1 0,1 1 1,0-1-1,0 1 0,0-1 0,0 0 1,1 1-1,0-1 0,0-1 1,0 1-1,0 0 0,0-1 1,1 1-1,0-1 0,-1 0 0,1 0 1,0-1-1,1 1 0,-1-1 1,0 0-1,1 0 0,-1 0 1,1-1-1,0 1 0,-1-1 0,9 1 1,-5-1 36,0 0-1,0 0 1,0-1 0,0 0 0,0 0-1,0 0 1,0-1 0,0-1 0,0 1-1,0-1 1,-1-1 0,1 1 0,0-1-1,-1-1 1,0 1 0,0-1 0,0-1 0,10-8-1,-11 7-18,0 0 0,-1-1 0,0 0 0,0 0 0,-1 0 0,0-1 0,0 0 0,-1 1 0,0-1 0,0 0 1,-1-1-1,0 1 0,0 0 0,-1-1 0,0-8 0,-16 71-640,14-49 635,0 0 0,0 0 0,1 0 0,-1 0 0,1 0 0,0 0 0,1-1 0,-1 1 0,1 0 1,0 0-1,3 9 0,-2-12 19,-1 0 0,1 0 0,0-1 0,0 1 0,0 0 0,0-1 1,0 1-1,0-1 0,0 1 0,0-1 0,1 0 0,-1 0 0,0 0 0,1-1 1,-1 1-1,1 0 0,-1-1 0,1 1 0,-1-1 0,1 0 0,-1 0 0,1 0 1,-1 0-1,4-1 0,1 0 3,0 0 1,0-1-1,0 1 1,0-2-1,-1 1 1,1-1-1,0 0 1,-1 0-1,0 0 0,0-1 1,10-8-1,-9 7-41,-1 0-1,1 1 1,0 0-1,0 0 1,0 0 0,1 1-1,-1 0 1,13-2-1,-19 5-13,1 0 0,-1 0 0,1 1-1,-1-1 1,0 1 0,1-1 0,-1 1 0,0-1 0,1 1-1,-1 0 1,0 0 0,0-1 0,0 1 0,1 0 0,-1 0-1,0 0 1,0 0 0,-1 1 0,1-1 0,0 0 0,0 0-1,0 0 1,-1 1 0,1-1 0,0 3 0,0-2 23,0 0 1,0 0-1,0 0 1,0-1-1,0 1 1,1 0-1,-1 0 1,0-1-1,1 1 0,0-1 1,-1 1-1,1-1 1,0 0-1,0 0 1,-1 1-1,1-1 1,0-1-1,0 1 1,0 0-1,3 0 1,47-1-2421,-1-14-6457,-26 2 1441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72 14574,'0'0'8509,"1"-9"-5850,2-27-1255,-4 34-1377,1 1 0,0 0 1,-1 0-1,1-1 0,-1 1 1,1 0-1,-1 0 0,0-1 1,1 1-1,-1 0 0,0 0 1,0 0-1,0 0 0,0 0 1,0 0-1,0 0 1,0 1-1,0-1 0,0 0 1,0 0-1,0 1 0,-1-1 1,1 1-1,0-1 0,0 1 1,-1 0-1,1-1 0,0 1 1,-1 0-1,1 0 0,0 0 1,-1 0-1,1 0 0,0 0 1,-1 0-1,-2 1 0,-44 8-211,38-4 174,0 1 1,0-1-1,0 2 0,1-1 0,-9 9 0,14-12 15,0 0 0,1 0 0,0 1 0,-1-1 0,1 1 0,1 0 0,-1 0 0,0 0 0,1 0 0,0 0 0,0 0 0,0 1 0,1-1 0,-2 7 0,3-10-1,0 0 1,0 0-1,0 0 0,1 0 1,-1 0-1,0 0 0,1 0 1,-1-1-1,1 1 0,-1 0 1,1 0-1,-1 0 0,1 0 0,0-1 1,-1 1-1,1 0 0,0-1 1,0 1-1,-1-1 0,1 1 1,0-1-1,0 1 0,0-1 1,0 1-1,0-1 0,0 0 0,0 1 1,0-1-1,0 0 0,0 0 1,-1 0-1,1 0 0,2 0 1,40 2 102,-35-2-110,8 0-614,0-1 0,-1-1-1,1 0 1,25-8 0,-28 6-852,-1 0 0,0-1 1,0-1-1,-1 0 0,1-1 0,12-9 1,10-13-5045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10025,'0'0'9497,"-9"10"-8888,-1 4-192,1 0 0,0 0 0,1 1 0,0 0-1,1 0 1,1 1 0,1-1 0,0 2 0,1-1 0,-3 22 0,3-15-125,2 1 1,0-1-1,2 0 0,0 1 1,2-1-1,0 1 1,1-1-1,9 27 1,-12-49-285,0-1 0,0 0 0,0 1 0,0-1 1,0 0-1,0 1 0,0-1 0,0 0 0,0 1 1,0-1-1,0 0 0,0 1 0,0-1 0,0 0 1,0 1-1,1-1 0,-1 0 0,0 1 0,0-1 1,0 0-1,1 1 0,-1-1 0,0 0 0,0 0 1,1 1-1,-1-1 0,0 0 0,1 0 0,-1 0 1,0 0-1,0 1 0,1-1 0,-1 0 0,1 0 1,-1 0-1,0 0 0,1 0 0,-1 0 0,0 0 1,1 0-1,-1 0 0,1 0 0,4-17 243,-2-29-160,-2 31-119,-5-59-298,4 69 303,-1 1 1,0 0-1,0 0 0,0 0 1,0 0-1,-1 0 0,0 0 0,1 0 1,-1 1-1,-1-1 0,1 1 1,-1-1-1,1 1 0,-6-6 1,8 10 18,0-1 0,0 0 0,0 1 0,0-1 1,0 0-1,0 1 0,0-1 0,0 1 0,0-1 1,0 0-1,0 1 0,0-1 0,0 0 1,0 1-1,0-1 0,0 0 0,0 1 0,-1-1 1,1 0-1,0 1 0,0-1 0,0 0 0,-1 0 1,1 1-1,0-1 0,0 0 0,-1 0 0,1 1 1,0-1-1,0 0 0,-1 0 0,1 0 1,0 1-1,-1-1 0,1 0 0,0 0 0,-1 0 1,1 0-1,0 0 0,-1 0 0,1 0 0,0 0 1,-1 0-1,1 0 0,0 0 0,-1 0 1,1 0-1,0 0 0,-1 0 0,1 0 0,0 0 1,-1 0-1,1 0 0,0-1 0,-1 1 0,1 0 1,0 0-1,-1 0 0,1-1 0,0 1 1,0 0-1,-1 0 0,1-1 0,10 30-84,-6-25 120,0 0-1,0 0 1,1 0 0,-1 0 0,1-1 0,0 0 0,0 0 0,0 0 0,1-1 0,-1 1 0,0-1 0,1-1 0,0 1 0,-1-1 0,1 0 0,0 0 0,0 0-1,0-1 1,0 0 0,-1 0 0,1-1 0,0 0 0,0 0 0,8-2 0,-4 0 23,-1 0 0,1-1 1,0 0-1,-1 0 0,0-1 0,0-1 0,0 1 1,-1-1-1,0-1 0,0 1 0,0-2 0,12-14 1,-24 33 19,0 1 1,0 0 0,1-1-1,1 1 1,0 1 0,0-1 0,2 0-1,-1 0 1,2 1 0,1 15-1,-1-26-119,0 0-1,0 0 1,0 0-1,0 0 0,0-1 1,0 1-1,0 0 0,1-1 1,-1 1-1,1-1 1,-1 1-1,1-1 0,0 0 1,-1 0-1,1 1 0,0-1 1,0-1-1,0 1 0,0 0 1,0 0-1,0-1 1,0 1-1,0-1 0,0 1 1,0-1-1,4 0 0,25-4-4700,-29 4 3999,0-1 0,0 0-1,0 1 1,0-1 0,-1 0-1,1 0 1,-1 0 0,1-1-1,0 1 1,-1 0 0,0-1 0,2-1-1,8-14-8483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10890,'0'0'14734,"-11"42"-19891,11-30-576,4-5-5061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78 15375,'0'0'2268,"6"-9"471,3-4-1779,-5 8-382,1-1 1,-2 1-1,1-1 1,-1 0-1,5-12 1,-8 18-542,0 1-1,0-1 1,-1 0 0,1 0 0,0 0-1,-1 1 1,1-1 0,0 0 0,-1 0-1,1 0 1,0 0 0,-1 0 0,1 0-1,0 0 1,-1 0 0,1 0 0,0 0-1,-1 0 1,1 0 0,0 0 0,-1 0-1,1 0 1,0 0 0,-1 0 0,1-1-1,0 1 1,0 0 0,-1 0 0,1 0 0,0-1-1,-1 1 1,1 0 0,0 0 0,0 0-1,-1-1 1,1 1 0,0 0 0,0-1-1,0 1 1,-1 0 0,1 0 0,0-1-1,0 1 1,0 0 0,0-1 0,0 1-1,0 0 1,0-1 0,0 1 0,0 0-1,0-1 1,0 1 0,0 0 0,0-1-1,0 1 1,0 0 0,0-1 0,0 1-1,0 0 1,0-1 0,-26 18 1244,20-11-1237,0-1-1,1 1 0,-1 0 1,1 1-1,0-1 1,1 1-1,0 0 0,0 0 1,0 1-1,1-1 1,0 1-1,0 0 1,1-1-1,-2 12 0,4-18-27,0-1 0,0 1 0,0 0 0,0 0 0,0 0 0,0-1 0,1 1 0,-1 0 0,0 0 0,0-1 0,1 1 0,-1 0 0,0 0 0,1-1 0,-1 1 0,0 0 0,1-1 0,-1 1 0,1-1 0,0 1 0,-1 0 0,1-1 0,-1 1 0,1-1 0,0 0 0,-1 1 0,1-1 0,1 1 0,28 6 617,32-10 16,-45 0-623,1-1 0,-1-1 0,31-13 0,28-7-23,-76 25-14,1 0 1,-1 0-1,1 0 0,-1 0 1,1 0-1,-1 0 0,1 0 1,-1 0-1,1 0 0,-1 0 1,1 0-1,-1 0 0,1 1 1,-1-1-1,0 0 0,1 0 1,-1 1-1,1-1 0,-1 0 1,0 0-1,1 1 1,-1-1-1,1 0 0,-1 1 1,0-1-1,1 0 0,-1 1 1,0-1-1,0 1 0,1-1 1,-1 1-1,0-1 0,0 1 1,6 24-53,-6-23 80,0 1 0,0-1 0,0 0 1,0 1-1,1-1 0,-1 0 0,1 1 0,0-1 0,-1 0 0,1 1 0,0-1 0,0 0 1,1 0-1,-1 0 0,0 0 0,1 0 0,-1 0 0,1 0 0,-1-1 0,1 1 1,0 0-1,0-1 0,0 1 0,0-1 0,0 0 0,3 2 0,6-2 33,1 0-1,0-1 1,0-1-1,-1 1 1,1-2-1,0 0 1,-1 0-1,1-1 1,11-4-1,-5 1-216,0 2 1,28-4-1,-45 8 140,0 1 0,0 0 0,-1-1 0,1 1 0,0 0 0,0-1 0,-1 1 0,1 0 0,-1 0 0,1-1 0,-1 1 0,1 0 0,-1 0 0,1 0 0,-1 0 0,0 0 0,0 0 0,1 0 0,-1 0 0,0 0 0,0 0 0,0 0-1,0-1 1,0 1 0,0 0 0,0 0 0,-1 1 0,1 42 40,0-33-289,0-7-11,1 9-2378,8-10-3191,6-3-2728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224 322 7431,'29'-24'1771,"-2"-1"0,0-1-1,-2-1 1,-1-2 0,-1 0 0,27-48 0,-48 74-1637,0 0 0,0-1 1,-1 1-1,1-1 0,-1 1 0,0-1 1,0 0-1,-1 0 0,1 1 1,-1-1-1,0 0 0,0 0 0,0 0 1,0 1-1,-2-7 0,2 8-98,-1 1 1,1 0-1,-1 0 0,1 0 0,-1 0 1,0 0-1,0 0 0,1 0 0,-1 0 1,0 0-1,0 0 0,0 0 0,0 1 1,0-1-1,0 0 0,0 1 0,0-1 1,0 1-1,-2-1 0,0 0-30,1 0 0,-1 1 1,0 0-1,0 0 0,0-1 0,0 2 0,1-1 0,-1 0 0,0 1 0,0-1 0,-4 2 1,0 1-11,-1 1 1,0-1 0,1 2-1,0-1 1,0 1 0,0 0-1,1 0 1,0 1 0,0-1-1,0 1 1,1 1 0,-1-1 0,2 1-1,-8 12 1,0 3 67,0 0 1,2 0-1,-13 40 1,14-33 55,2 1 1,1-1 0,1 1 0,1 1-1,2-1 1,2 54 0,2-66-91,0 0-1,1-1 1,1 1 0,1 0 0,0-1 0,1 0 0,1 0 0,1-1-1,0 0 1,1 0 0,0-1 0,19 22 0,-8-15-4,19 25-340,-107-124-5067,34 37 3433,-56-53 1,65 71 2717,-1 1 1,-2 1 0,-40-24 0,67 44-712,1 0 0,0 0 0,-1 0 0,1 0 0,0 0 0,0 0 0,-1 0 0,1 0 0,0 0 0,0 0 0,-1 0 0,1 0 0,0-1 0,0 1 0,-1 0 0,1 0 0,0 0 0,0 0 0,0-1 0,-1 1 0,1 0 0,0 0 0,0-1 0,0 1 0,0 0 0,0 0 0,-1-1 0,1 1 0,0 0 0,0 0 0,0-1 0,0 1 0,0 0 0,0 0 0,0-1 0,0 1 0,0 0 0,0-1 0,0 1 0,0 0 0,0-1 0,15-3 751,39 4-1113,-39 1 559,52 0-256,72-2-1435,-120-1-1271,1 0 1,30-10 0,-17 0-4299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9833,'0'0'6369,"-10"7"-6204,0 2-67,0 0-1,1 0 0,0 1 0,0 0 0,1 0 0,1 1 0,0 0 0,0 0 0,1 1 0,-8 20 0,6-11 164,0 0 0,2 1-1,0 0 1,1 1 0,-2 33-1,6-50-216,0-1-1,1 1 0,0-1 0,1 1 1,-1-1-1,1 1 0,0-1 1,0 1-1,1-1 0,-1 0 0,1 1 1,1-1-1,-1 0 0,1 0 0,-1-1 1,1 1-1,1 0 0,-1-1 1,1 0-1,0 0 0,0 0 0,0 0 1,0-1-1,0 1 0,1-1 1,0 0-1,9 4 0,-1-3-650,0 0 0,1-1-1,-1 0 1,1-1 0,0-1 0,0 0-1,23-2 1,8-2-4144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9257,'0'0'8285,"8"1"-7100,-4 0-1096,0-1-1,-1 0 1,1 0-1,0-1 0,0 1 1,-1-1-1,1 0 1,-1 0-1,1 0 1,-1 0-1,1 0 1,-1-1-1,1 0 1,-1 0-1,0 0 1,0 0-1,0 0 1,0 0-1,-1-1 1,1 1-1,0-1 1,-1 0-1,0 0 1,0 0-1,0 0 1,0 0-1,0-1 1,0 1-1,-1 0 1,0-1-1,0 1 1,2-7-1,-3 8 49,1-1 0,0 1-1,-1 0 1,1-1 0,-1 0-1,0 1 1,0-1 0,0 1 0,0-1-1,0 1 1,0-1 0,-2-3-1,2 5-102,0 0-1,-1 1 0,1-1 0,-1 0 0,1 1 0,0-1 0,-1 1 0,1-1 0,-1 0 0,0 1 0,1-1 0,-1 1 0,1 0 1,-1-1-1,0 1 0,1 0 0,-1-1 0,0 1 0,1 0 0,-1-1 0,0 1 0,1 0 0,-1 0 0,0 0 0,0 0 0,1 0 1,-2 0-1,-1 0-38,0 1 0,0 0 1,0 0-1,0 0 1,0 1-1,0-1 0,1 0 1,-1 1-1,1 0 0,-1 0 1,1 0-1,-1 0 1,1 0-1,0 0 0,0 0 1,0 1-1,0-1 1,-2 5-1,-1 2-6,0 0 0,0 0 0,1 1 0,1-1 0,0 1-1,0 0 1,0 0 0,1 0 0,1 0 0,0 0 0,0 1 0,2 13 0,-1-23-9,0 0 1,0 0 0,0 0-1,0 0 1,0 0-1,1 0 1,-1 0-1,0 0 1,1 0-1,-1 0 1,1 0 0,-1 0-1,1 0 1,-1 0-1,1 0 1,0-1-1,-1 1 1,1 0 0,0 0-1,0-1 1,-1 1-1,1 0 1,0-1-1,0 1 1,0-1 0,0 1-1,0-1 1,0 0-1,0 1 1,0-1-1,0 0 1,0 0-1,0 0 1,0 1 0,0-1-1,0 0 1,0 0-1,0-1 1,0 1-1,0 0 1,0 0 0,0 0-1,0-1 1,0 1-1,2-1 1,2-1-205,-1 1 1,1-1 0,-1 0-1,1 0 1,-1 0 0,0-1-1,0 0 1,7-5 0,0-5-1675,0 0 1,-1 0-1,-1-1 1,0 0 0,-1-1-1,12-29 1,-6 13-4434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6342,'0'0'11803,"5"5"-11557,-4-4-221,1 0 1,-1 0-1,0 0 1,0 1 0,0-1-1,0 0 1,0 1-1,-1-1 1,1 0-1,0 1 1,-1-1-1,1 1 1,-1 0 0,1-1-1,-1 1 1,0-1-1,1 1 1,-1 0-1,0-1 1,0 1-1,0-1 1,-1 1 0,1 0-1,-1 2 1,-24 46 979,-124 171 1061,146-221-5972,2-8 184,1 7 3583,0-18-4938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10666,'0'0'9417,"67"49"-8232,-33-26-672,3 1-353,5-3-128,-1-3-1538,-4-5-1761,-1-9-3235</inkml:trace>
  <inkml:trace contextRef="#ctx0" brushRef="#br0" timeOffset="1">305 0 10954,'0'0'3828,"8"1"-2525,2 1-1021,0 0 1,0 0 0,0 1 0,-1 0 0,1 1-1,-1 0 1,0 0 0,0 1 0,0 1 0,-1-1 0,0 1-1,0 1 1,0-1 0,-1 1 0,7 9 0,-8-9-243,1 1 1,-1 1-1,-1-1 0,0 1 1,0 0-1,0 0 1,-1 0-1,-1 1 1,0-1-1,0 1 0,-1 0 1,0 0-1,0 0 1,-1 0-1,-1 0 1,1 0-1,-2 0 0,1 0 1,-2 0-1,1 0 1,-1 0-1,-1 0 1,0 0-1,-6 14 0,-2-3 36,-1 0 0,-1-1 0,-1-1 0,0 0 0,-2-1 0,-18 18 0,-27 13-3811,57-48-1389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2530,'0'0'1314,"-8"0"-295,-11-1-263,-22-1 6528,67 2-2570,11-3-3536,0-1 1,41-11-1,29-4-1131,-11 12-1452,-32 6-7664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9993,'0'0'8456,"73"15"-7110,-17-21-930,6-7-288,6-2-96,-6-2-672,-8-2-2019,-6-1-3971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10025,'5'-5'514,"7"-4"5574,-14 34-4548,2-24-1594,-5 33 357,-2 1 0,-2-1 0,-1 0 1,-1-1-1,-2 0 0,-1-1 0,-2-1 0,-26 40 0,38-65-384,2-3-34,1 0 0,-1 0 0,0 0 0,0 0 0,0-1 1,-1 1-1,1-1 0,-1 1 0,1-1 0,-1 0 0,0 0 0,0 0 0,0-1 1,-3 2-1,-1-19-6183,7 14 5223,-6-26-5784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11275,'0'0'5669,"-9"54"-4516,18-33-32,11-3-512,8 0-257,7-1-224,4-10 0,9-1 0,0-3 1,1-3-738,-8 0-1985,-2 0-3813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6951,'0'0'10890,"-16"11"-4591,13-17-6188,0 1 1,0 0-1,-1 0 0,0 0 1,0 0-1,-7-5 0,11 9-102,-1 1 0,0-1 0,0 1-1,1-1 1,-1 0 0,0 1 0,0 0-1,0-1 1,0 1 0,0 0 0,1-1-1,-1 1 1,0 0 0,0 0 0,0 0-1,0-1 1,0 1 0,0 0 0,0 0-1,-1 1 1,1-1-10,0 1 0,0 0 0,0 0 0,0-1 0,0 1 0,0 0 0,1 0 0,-1 0 0,0 0 0,1 0-1,-1 0 1,1 0 0,-1 0 0,1 0 0,-1 0 0,1 1 0,0-1 0,-1 0 0,1 0 0,0 0 0,0 2 0,-1 0-11,1 0 0,-1-1 0,1 1 0,0 0 0,0 0 0,0 0 0,0-1 0,0 1 0,1 0 0,-1 0 0,1-1 0,0 1 0,0 0 1,0-1-1,0 1 0,0-1 0,1 1 0,2 3 0,-3-5 18,1 0 0,-1 1 0,1-1 0,0 0 0,0 0 0,0 0 0,0 0 0,-1 0 0,1-1 0,0 1 0,1 0 1,-1-1-1,0 0 0,0 1 0,0-1 0,0 0 0,0 0 0,0 0 0,0 0 0,0 0 0,0-1 0,0 1 0,0-1 0,1 1 0,1-2 0,-2 1-57,0 0 0,-1 0 0,1 0 0,0 0 0,0 0-1,0-1 1,-1 1 0,1 0 0,-1-1 0,1 1 0,-1-1-1,0 0 1,0 1 0,1-1 0,-1 0 0,0 0 0,1-3-1,9-35-6570,-9 26 910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60 6983,'0'0'11141,"-4"8"-9881,1-1-1047,0 1 1,0 0-1,1-1 1,0 1-1,0 0 1,0 12-1,2-19-186,0 1 0,0-1-1,0 1 1,0-1 0,0 1-1,0-1 1,0 1 0,1-1-1,-1 1 1,1-1 0,-1 0-1,1 1 1,0-1 0,-1 0-1,1 1 1,0-1 0,0 0-1,0 0 1,2 2 0,-2-2-18,1 0 0,0-1 0,0 1-1,0 0 1,0-1 0,0 0 0,0 1 0,0-1 0,0 0 0,0 0 0,0 0 0,0 0 0,0 0 0,-1-1 0,1 1-1,0-1 1,0 1 0,0-1 0,0 0 0,2 0 0,2-2-27,0-1 0,0 1 0,-1-1 0,1 0 0,-1 0 0,1-1 0,-1 0 1,-1 0-1,1 0 0,-1 0 0,0-1 0,4-7 0,-2 4-367,0 0 1,-2 0-1,1-1 1,-1 0-1,0 0 0,-1 0 1,2-13-1,-4 22 359,0 1-1,0-1 0,-1 1 1,1-1-1,0 1 0,0-1 0,0 1 1,0-1-1,-1 1 0,1 0 1,0-1-1,0 1 0,0 0 1,0 0-1,0 0 0,0 0 1,0 0-1,0 0 0,1 0 1,-1 0 168,0 0 1,-1-1 0,1 1 0,0 0-1,-1 0 1,1 0 0,0 0 0,-1 0-1,1 0 1,0 1 0,-1-1 0,1 0-1,0 0 1,-1 0 0,1 1 0,0-1-1,-1 0 1,1 1 0,-1-1 0,1 0-1,0 1 1,-1-1 0,1 1 0,-1-1-1,0 1 1,1-1 0,-1 1 0,1-1-1,-1 1 1,1 0 0,-5 72 1045,-16 97 0,9-97-1581,-2 100 1,17-151-1833,8-15-5058,-7-6-639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8360,'0'-9'4148,"1"5"-3631,-3-46 2855,3 48-3202,-1 0 0,-1 1 1,1-1-1,0 0 0,0 1 0,-1-1 0,1 0 0,0 1 0,-1-1 1,0 0-1,1 1 0,-1-1 0,0 1 0,0-1 0,0 1 1,0 0-1,0-1 0,0 1 0,0 0 0,-1 0 0,1 0 0,0 0 1,-1 0-1,1 0 0,-1 0 0,1 0 0,-4-1 0,4 2-135,0 1-1,0-1 1,0 0 0,0 1-1,-1-1 1,1 1-1,0-1 1,0 1-1,0-1 1,0 1-1,0 0 1,0 0 0,1-1-1,-1 1 1,0 0-1,0 0 1,0 0-1,1 0 1,-1 0 0,0 0-1,1 0 1,-1 0-1,1 0 1,0 0-1,-1 1 1,1-1-1,0 0 1,-1 0 0,1 0-1,0 0 1,0 2-1,-6 49-86,5-40 157,-2 26 169,0 0 1,3 0-1,1 0 1,7 45-1,-5-69-214,0 0 0,1 0-1,0-1 1,1 1 0,0-1 0,2 0-1,-1 0 1,1-1 0,1 0 0,0 0 0,1 0-1,0-1 1,1-1 0,15 13 0,-13-13-32,-9-9-25,0 1 1,-1 0-1,1 0 1,-1 0 0,1 0-1,-1 0 1,0 0-1,0 1 1,0-1 0,0 1-1,0 0 1,2 4-1,-5-6-35,1-1-1,-1 0 0,1 0 0,0 0 0,-1 1 1,1-1-1,-1 0 0,1 0 0,-1 0 1,1 0-1,-1 0 0,1 0 0,-1 0 1,1 0-1,-1 0 0,1 0 0,-1 0 0,0 0 1,1 0-1,-1 0 0,1 0 0,0 0 1,-1-1-1,1 1 0,-1 0 0,1 0 0,-1-1 1,1 1-1,-1 0 0,1 0 0,-1-2 1,-19-8-527,-9-18-961,0-1-1,3-1 1,-25-36-1,-35-41 2415,84 105-747,-4-6 1606,12 8-416,6 0-1377,17 1 267,35-1-1563,-60-1 831,-1 0-1,1 0 1,0 0-1,0 0 1,0-1-1,-1 1 1,1-1-1,3-2 1,18-16-4716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12043,'0'0'9129,"-14"75"-8937,30-41-128,0 2-32,1 0 64,5-3-352,-5-2-416,6-6-546,-3-4-992,-6-4-2274,2-8-2370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64 146 2755,'0'0'9812,"-8"9"-7997,4-5-1646,-30 38 2213,32-40-2130,0 1-1,0 0 0,0 0 0,1 0 1,-1 0-1,1 0 0,0 1 0,0-1 1,0 0-1,0 1 0,0-1 0,1 1 1,-1-1-1,1 7 0,3-9-252,-1 0 0,1 0 0,0 0 0,0-1 0,-1 1-1,1-1 1,0 0 0,0 0 0,-1 0 0,1 0 0,0 0 0,0-1-1,2 0 1,6-2 101,-1 0 1,1-1-1,-1 0 0,12-7 0,-17 8-72,1-1-1,0 1 0,-1 0 1,2 1-1,-1-1 1,0 1-1,0 0 0,1 1 1,-1 0-1,1 0 0,-1 0 1,1 1-1,0 0 0,-1 0 1,1 0-1,7 2 0,-12 0 37,0 0-1,0 0 0,0-1 0,0 2 0,0-1 0,-1 0 0,1 0 0,-1 0 0,1 1 0,-1-1 0,0 1 0,0-1 1,0 1-1,0 0 0,0-1 0,-1 1 0,1 0 0,-1 0 0,1 3 0,3 10 165,-4-15-221,0-1-1,0 0 1,0 1 0,0-1-1,0 0 1,0 0 0,0 1-1,0-1 1,0 0 0,0 1-1,0-1 1,1 0 0,-1 0-1,0 1 1,0-1 0,0 0-1,0 0 1,1 1 0,-1-1-1,0 0 1,0 0 0,1 0-1,-1 1 1,0-1 0,0 0-1,1 0 1,-1 0-1,0 0 1,1 0 0,-1 1-1,0-1 1,1 0 0,-1 0-1,0 0 1,0 0 0,1 0-1,-1 0 1,9-10 1112,2-17 856,-7 8-1532,-1 0 0,-1 0 0,0 0 0,-3-28 0,1 37-553,-1 0-1,0 1 0,-1-1 1,0 0-1,-1 1 1,1 0-1,-2-1 0,0 1 1,0 0-1,-7-11 0,2 11-325,4 12-576,5-2 932,0 1 0,0-1 0,0 0 0,0 0 0,0 0 0,0 0 0,0 0 0,1 0 0,-1 0 0,0 0 0,0 0 0,1 0 0,-1-1 0,1 1 0,-1 0 0,1 0 0,-1 0 0,1 0 0,1 1 0,1 1-274,0-1-1,0 1 1,0-1-1,1 1 1,-1-1-1,1 0 1,-1 0-1,1 0 1,5 1-1,38 4-7764,-21-7 885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8552,'0'0'7570,"-2"8"-6091,-11 38-933,3 2 0,1-1 0,3 1 0,2 0 0,1 1 0,6 52 0,-3-95-528,1-1 0,0 1 0,0 0 1,1-1-1,0 1 0,0-1 0,0 1 0,1-1 0,-1 0 1,1 0-1,1 0 0,-1 0 0,1-1 0,-1 1 0,1-1 1,0 0-1,1 0 0,-1 0 0,1-1 0,7 5 0,-4-4-247,0 0-1,0-1 0,0 0 1,0 0-1,12 2 0,47 0-5200,-33-5-1110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13004,'0'0'6118,"-18"47"-4741,9-17-384,-3 7-512,0 3-321,-3 0-96,-1-4-32,4-2 0,5-7-384,2-9-481,1-10-640,-3-23-7368,-4-12 5350,-1-5-1538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3844,'0'0'13613,"60"1"-13165,-30 15-320,4 0-32,5-2-32,3-3-993,-1-2-1537,-4-4-1602,-2-2-3491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10570,'0'0'5189,"51"57"-3684,-16-27-352,8 4-384,-2 5-417,3 4-191,-7 2-97,-12 4-32,-13-1 0,-12 2-256,-3 4-161,-24-1-416,-5-2 1,-7-7-1571,6-13-2177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2915,'0'0'10543,"10"0"-10377,20 0 155,1-2 1,50-8-1,-71 8-234,1 0-1,-1-1 0,0 0 1,0-1-1,-1 0 0,1 0 1,-1-1-1,0 0 0,0-1 1,0 0-1,-1 0 1,13-13-1,-20 18-18,-1 1-1,1 0 1,-1-1 0,1 1-1,-1-1 1,1 1 0,-1-1-1,0 1 1,1-1 0,-1 1 0,0-1-1,1 0 1,-1 1 0,0-1-1,0 1 1,0-1 0,1 0 0,-1 1-1,0-1 1,0 0 0,0 1-1,0-1 1,0 0 0,0 1-1,0-1 1,0 0 0,0 1 0,-1-1-1,1 0 1,0 1 0,0-1-1,-1 0 1,-20-7 734,-36 9-715,55-1-34,-32 7 111,0 0 0,0 2-1,1 2 1,1 1 0,-34 18-1,65-30-163,1 0 0,0 0 0,0-1 0,0 1 0,-1 0 0,1 0-1,0 0 1,0 0 0,0 0 0,-1 0 0,1 0 0,0 0 0,0 0 0,-1 0-1,1 0 1,0 0 0,0 0 0,0 1 0,-1-1 0,1 0 0,0 0-1,0 0 1,0 0 0,0 0 0,-1 0 0,1 0 0,0 0 0,0 1-1,0-1 1,0 0 0,0 0 0,-1 0 0,1 0 0,0 1 0,0-1-1,0 0 1,0 0 0,0 0 0,0 1 0,0-1 0,0 0 0,0 0 0,0 0-1,0 1 1,0-1 0,0 0 0,0 0 0,0 0 0,0 1 0,0-1-1,0 0 1,0 0 0,0 0 0,0 1 0,0-1 0,0 0 0,0 0-1,0 0 1,0 1 0,0-1 0,0 0 0,1 0 0,-1 0 0,20 3 36,30-4 59,1-6-119,-2-3 0,1-2 0,65-24 0,-114 36 37,0 0 0,0-1 0,1 1 0,-1 0 0,0-1 0,0 1 0,0 0 0,0-1 0,0 0-1,1 1 1,-1-1 0,0 0 0,0 1 0,-1-1 0,1 0 0,0 0 0,0 0 0,1-2 0,-22 1 151,-41 10-104,29 0-52,1 1-1,-1 2 1,-40 20-1,8 8-3021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7399,'0'0'7911,"55"-48"-5957,-16 25-640,5 1-386,2 2-607,3 2-225,-4 6-192,-10 6-833,-7 1-577,-12 5-1216,-10 0-609,-19 0-4292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7911,'0'0'7239,"57"23"-5253,-8-36-865,8-3-640,8-6-321,-1-3-480,0-6-2883,-16-3-4261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6726,'0'0'9134,"8"-5"-8408,18-10-688,1 1 1,1 1-1,0 1 0,1 1 0,0 2 0,42-8 0,-84 21-84,-1 0 0,1 0 0,1 2 0,-1 0 0,-18 11 0,-18 8 66,-107 33 631,220-74-464,0-12-110,-27 11-190,76-23 0,-111 40-10,-64 24 913,48-19-806,1 0 0,-1 1 0,1 0 0,-22 14 0,30-17-239,0 0-561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5926,'0'0'9876,"-5"8"-8478,-17 26-351,44-68 2042,6-9-2151,-2 0 0,38-89 1,-55 104-807,-2 0-1,8-48 1,-24 145-121,-2 91-1,11-153-258,1-1 0,0 0 0,0 1 0,1-1 0,0 0-1,0 0 1,0 0 0,1 0 0,-1 0 0,2-1 0,-1 1 0,0-1-1,6 6 1,-8-9 114,0-1 1,1 1-1,-1 0 0,1-1 0,0 0 0,-1 1 0,1-1 0,0 0 1,0 0-1,-1 0 0,1 0 0,0 0 0,0 0 0,0-1 0,0 1 0,0 0 1,1-1-1,-1 0 0,0 1 0,0-1 0,0 0 0,0 0 0,0-1 1,0 1-1,0 0 0,1-1 0,-1 1 0,0-1 0,0 1 0,0-1 1,0 0-1,0 0 0,-1 0 0,1 0 0,0 0 0,0-1 0,-1 1 0,1 0 1,-1-1-1,1 1 0,-1-1 0,2-2 0,15-22-5647,1-5-3263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67 8040,'0'0'5445,"-20"45"-1506,34-48-2273,-1-8-257,4-5-352,5 2-736,-5-2-257,3 6-224,-6-2-1122,0 0-1088,-5 4-2306,2-2-2083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10442,'0'0'2706,"-5"-8"-36,5 7-2579,-26-40 2368,26 40-2400,-1 0-1,1 0 1,-1 0-1,0 0 0,1 0 1,-1 0-1,0 1 1,0-1-1,0 0 0,0 0 1,0 1-1,0-1 1,0 0-1,0 1 0,0-1 1,0 1-1,0-1 1,0 1-1,0 0 0,0-1 1,0 1-1,-1 0 0,1 0 1,0 0-1,0 0 1,0 0-1,0 0 0,-1 0 1,1 0-1,0 0 1,0 1-1,0-1 0,0 0 1,0 1-1,0-1 1,-1 1-1,1-1 0,0 1 1,0 0-1,1-1 1,-1 1-1,0 0 0,0 0 1,0-1-1,-1 2 1,-3 7-50,-1 0 1,1 0 0,1 1 0,0-1 0,0 1 0,1 0 0,0 0 0,0 0 0,-1 15 0,0 9 140,1 52 1,3-81-123,-1 1-23,1 0 0,1-1 0,-1 1 0,1 0 0,0-1 0,2 8 1,-3-12-6,1 0 1,-1 0 0,1-1 0,-1 1 0,1 0 0,0 0-1,-1-1 1,1 1 0,0 0 0,0-1 0,-1 1 0,1 0-1,0-1 1,0 0 0,0 1 0,0-1 0,-1 1 0,1-1 0,0 0-1,0 1 1,0-1 0,0 0 0,0 0 0,0 0 0,0 0-1,0 0 1,0 0 0,0 0 0,0 0 0,0 0 0,0-1-1,0 1 1,0 0 0,0-1 0,0 1 0,0 0 0,-1-1 0,1 1-1,0-1 1,0 0 0,0 1 0,-1-1 0,1 1 0,0-2-1,6-2 83,-1-1 0,-1 0 0,1 0 0,-1 0 0,0 0 0,0-1 0,0 0 0,5-9 0,29-56 594,-37 67-649,15-31 331,-2-1 0,-1 0 0,-2-1 0,-2 0 0,-1-1 0,-2 0-1,-1 0 1,0-62 0,-23 196-364,8 70-3070,13-139 644,-4-26 2260,1-1-1,-1 1 0,0-1 1,1 1-1,-1-1 0,1 1 1,-1-1-1,1 1 1,-1-1-1,1 1 0,-1-1 1,1 1-1,-1-1 0,1 0 1,0 1-1,-1-1 1,1 0-1,-1 0 0,1 0 1,0 1-1,-1-1 0,1 0 1,0 0-1,-1 0 1,1 0-1,0 0 0,-1 0 1,1 0-1,0 0 0,-1 0 1,1-1-1,0 1 1,-1 0-1,1 0 0,0 0 1,-1-1-1,2 0 0,15-10-5769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9 157 9449,'0'0'7586,"-2"9"-5712,1-4-1667,0-4-154,1 0 0,-1 0 0,0 1 0,1-1 1,-1 0-1,1 0 0,0 1 0,-1-1 0,1 0 0,0 1 1,0-1-1,0 0 0,0 1 0,0-1 0,0 0 0,0 1 1,1-1-1,-1 0 0,0 1 0,1-1 0,-1 0 1,1 1-1,-1-1 0,1 0 0,0 0 0,-1 0 0,1 0 1,0 0-1,0 0 0,0 0 0,0 0 0,0 0 0,0 0 1,0 0-1,0 0 0,0-1 0,0 1 0,0 0 1,1-1-1,-1 1 0,0-1 0,0 1 0,1-1 0,-1 0 1,3 1-1,3-1-118,0 0 0,0-1 0,1 1 0,-1-1 0,0-1 0,0 1 1,0-1-1,0-1 0,0 1 0,-1-1 0,1 0 0,-1-1 0,0 1 0,0-1 0,0 0 1,0-1-1,0 0 0,-1 0 0,0 0 0,6-8 0,-4 4-39,0 1 1,-1-1-1,-1 0 1,1-1-1,-2 1 0,1-1 1,-1 0-1,-1 0 1,0 0-1,0-1 0,-1 1 1,0-1-1,0-15 0,-20 78 1637,10 2-809,2-1 1,3 1 0,3 58-1,1-102-609,1 0-1,0 0 0,0 1 0,1-1 1,4 11-1,4 13-1915,-6 2-6543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6374,'0'0'13474,"14"-6"-12609,82-31 267,-27 13-1487,91-47 0,-143 57-735,-9 5-1426,-27 5-11265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8872,'0'0'7560,"46"7"-6023,-7-22-672,9-4-449,2-3-256,-2 4-96,-1 1-1089,-8 1-2690,-9 1-1890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6694,'0'0'12465,"10"7"-11087,10 6-617,-1 0 1,33 32 0,-49-42-806,0 0 1,0 0-1,0 0 1,0 0-1,1-1 1,-1 1-1,1-1 1,-1 0-1,1 0 1,0 0-1,0-1 1,0 1-1,0-1 1,0 0-1,0 0 1,0 0-1,0-1 1,0 1-1,1-1 1,-1 0-1,0 0 1,0-1-1,0 1 1,0-1-1,0 0 1,1 0-1,-1 0 1,0-1 0,-1 1-1,1-1 1,0 0-1,0 0 1,-1 0-1,1-1 1,-1 1-1,0-1 1,0 0-1,0 0 1,0 0-1,0 0 1,-1-1-1,1 1 1,-1-1-1,0 1 1,0-1-1,0 0 1,1-6-1,1 0-381,-1-1 0,0 0 0,-1 0 0,0 0 0,-1 0 0,-1 0 0,0-18-1,0 25 379,0 5 67,0-1 1,0 0-1,0 0 1,0 0-1,-1 0 1,1 1-1,0-1 1,0 0-1,0 0 1,0 0-1,0 0 1,-1 0-1,1 0 1,0 0-1,0 1 0,0-1 1,0 0-1,-1 0 1,1 0-1,0 0 1,0 0-1,0 0 1,-1 0-1,1 0 1,0 0-1,0 0 1,0 0-1,-1 0 1,1 0-1,0 0 1,0 0-1,0 0 1,-1 0-1,1 0 1,0 0-1,0-1 1,0 1-1,0 0 1,-1 0-1,1 0 1,0 0-1,0 0 1,0 0-1,0-1 1,-1 1-1,1 0 1,0 0-1,0 0 1,0 0-1,0-1 1,0 1-1,0 0 1,0 0-1,0-1 1,-10 20 640,1 14 21,3 1 1,1 0-1,-2 68 1,15 106 326,1-25-5474,-9-138-799,0-6-3464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11403,'0'-7'1302,"0"2"-980,-1 0-1,1 1 0,-1-1 1,0 1-1,0-1 0,-1 1 1,1 0-1,-1-1 0,0 1 1,-4-5-1,5 7-236,0 1 0,0-1 0,0 1 0,0 0 0,0 0 1,-1 0-1,1 0 0,-1 0 0,1 0 0,0 0 0,-1 0 0,1 0 1,-1 1-1,0-1 0,1 0 0,-1 1 0,0 0 0,1-1 0,-1 1 0,0 0 1,1 0-1,-1 0 0,0 0 0,0 0 0,1 0 0,-1 0 0,0 1 0,1-1 1,-1 1-1,0-1 0,1 1 0,-1 0 0,1-1 0,-1 1 0,1 0 0,-1 0 1,1 0-1,-3 3 0,0-1-11,1 0 0,-1 1 0,0 0 0,1 0 0,0 0 0,0 0 0,0 1 0,1-1 0,-1 1 0,1-1 0,0 1 0,0 0 0,1 0 0,0 0 0,0 0 0,-1 8 0,-1 11 273,1 0 0,2 29 0,1-38-153,0 15 45,2-1 1,1 0 0,1 1-1,2-2 1,14 41-1,67 133 257,-59-140-262,-1 1 1,20 74 0,-43-100-106,-12-27 20,-13-16 32,2-9-373,0-1 1,1-1-1,0 0 0,1-1 1,-24-38-1,2 5-366,15 23 272,2 4 161,2-1-1,-29-48 1,47 72 134,1 0 1,-1 0-1,1-1 1,-1 1-1,0 0 1,1 0-1,0-1 1,-1 1-1,1 0 0,0-1 1,0 1-1,0-1 1,0 1-1,0 0 1,0-1-1,0 1 1,0 0-1,0-1 1,1 1-1,-1 0 0,1-1 1,-1 1-1,1 0 1,-1 0-1,1-1 1,0 1-1,-1 0 1,1 0-1,0 0 1,0 0-1,0 0 0,0 0 1,0 0-1,0 0 1,0 0-1,0 1 1,1-1-1,-1 0 1,0 1-1,2-2 1,8-2 3,-1 1 0,1-1 0,0 2 1,15-3-1,5-1-168,-21 4-764,1-2 0,-1 1 0,-1-1-1,1-1 1,11-7 0,8-12-6747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9833,'-22'40'1040,"1"2"-1,2 0 0,2 1 1,2 1-1,2 1 1,2 0-1,1 0 0,3 1 1,-2 55-1,8-88-839,0 1 0,1-1 1,1 0-1,0 0 0,1 0 0,5 22 0,-5-31-172,-1 0 0,1 0 0,0 0 0,0 0 0,1 0-1,-1-1 1,1 1 0,0-1 0,0 0 0,0 0 0,0 0 0,0 0 0,1 0-1,-1-1 1,1 1 0,0-1 0,0 0 0,0 0 0,0-1 0,0 1 0,0-1 0,0 0-1,1 0 1,3 1 0,71 5-916,-28-10-5222,-24-5-857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13036,'0'0'5990,"-48"30"-5093,38 3-225,-1 8-223,2 3-225,-5 3-96,4-2-64,1-5 0,-2-7-64,2-7-480,0-11-577,1-13-352,2-2-1314,-4-23-2530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12011,'0'0'8456,"72"58"-7463,-38-47-640,5-1-225,3-2-64,-1-4-32,-4-3-1089,-7-1-1698,-7 0-2466,-3 0-704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11755,'0'0'5339,"9"9"-4282,21 15-580,1-1 1,2-2 0,49 25 0,-64-37-463,0 1 0,-1 0 0,0 1 0,22 20 0,-34-27-2,0 1 1,-1 0 0,0 0-1,0 0 1,0 1-1,-1-1 1,0 1 0,0 0-1,0 0 1,-1 0 0,0 1-1,0-1 1,-1 0-1,1 1 1,-1-1 0,-1 1-1,1 9 1,-1-5-41,-1 0 0,0 1-1,0-1 1,-1 0 0,0 0 0,-1-1 0,-1 1 0,1 0 0,-2-1-1,0 0 1,0 0 0,0 0 0,-1-1 0,-1 0 0,0 0-1,0 0 1,0-1 0,-1 0 0,-1-1 0,1 1 0,-1-2 0,-14 10-1,20-15-526,0 0-1,1 0 0,-1 0 0,0 0 1,0 0-1,0 0 0,0-1 0,0 1 1,0-1-1,0 0 0,-3 0 0,-5-3-5594</inkml:trace>
  <inkml:trace contextRef="#ctx0" brushRef="#br0" timeOffset="1">571 103 17232,'0'0'5221,"63"-33"-4580,-34 25-481,4-1-160,4-2 64,-1-1-640,-4 2-930,-4 1-1281,-16 2-1729,-6 3-1730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13164,'0'0'5926,"53"-4"-4228,-8-17-385,3-5-801,5-3-448,0 4-32,-4 2-1281,-4 3-1794,-10 3-1985,-9 2-2788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9 223 15599,'0'0'2146,"-2"8"-166,-4 26-432,6-34-1534,0 1 0,0-1-1,0 1 1,0-1-1,0 1 1,0-1-1,0 1 1,0-1 0,0 1-1,0-1 1,0 1-1,0-1 1,1 0-1,-1 1 1,0-1 0,0 1-1,1-1 1,-1 1-1,0-1 1,0 0-1,1 1 1,-1-1 0,0 0-1,1 1 1,-1-1-1,1 0 1,-1 0-1,0 1 1,1-1 0,-1 0-1,1 0 1,-1 0-1,1 1 1,-1-1-1,0 0 1,1 0 0,-1 0-1,1 0 1,-1 0-1,1 0 1,-1 0-1,1 0 1,-1 0 0,1 0-1,-1 0 1,1 0-1,-1-1 1,0 1-1,1 0 1,-1 0 0,1 0-1,-1-1 1,1 1-1,-1 0 1,0 0-1,1-1 1,24-12 253,-14 4-190,0 0 0,-1-1 0,0-1-1,-1 0 1,0 0 0,0-1-1,-1 0 1,6-14 0,-9 19 54,-1-2 0,-1 1 0,1 0 0,-2-1 0,1 1 0,-1-1 0,0 0 0,-1 0 0,0 0 0,0 0 0,-1 0 0,0 0 0,-3-17 1,3 25-116,0 1 0,0-1 1,0 1-1,0-1 1,0 1-1,0-1 1,0 1-1,0-1 1,-1 1-1,1-1 1,0 1-1,0-1 1,-1 1-1,1 0 0,0-1 1,-1 1-1,1-1 1,0 1-1,-1 0 1,1-1-1,0 1 1,-1 0-1,1-1 1,-1 1-1,1 0 1,-1 0-1,1 0 0,0-1 1,-1 1-1,1 0 1,-1 0-1,1 0 1,-1 0-1,0 0 1,-15 10 133,-8 24-252,16-18 83,1 0-1,1 1 1,1 0-1,0 0 1,1 0 0,1 0-1,0 1 1,2 0-1,0-1 1,2 27 0,-1-43-45,0 0 1,0 0-1,0 0 1,0 0-1,0-1 1,0 1-1,1 0 1,-1 0-1,0 0 1,1 0-1,-1 0 1,1 0-1,-1-1 1,1 1-1,-1 0 1,1 0-1,-1 0 1,1-1-1,0 1 1,-1 0-1,1-1 1,0 1-1,0-1 1,-1 1-1,1-1 1,0 1-1,0-1 1,0 0-1,0 1 0,0-1 1,0 0-1,-1 0 1,1 1-1,0-1 1,0 0-1,0 0 1,0 0-1,0 0 1,0 0-1,0-1 1,0 1-1,2 0 1,0-1-304,0-1 0,1 1 0,-1 0-1,0-1 1,0 0 0,0 1 0,0-1 0,0 0 0,0-1 0,3-3-1,19-24-4618,-2-6-2615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15503,'0'0'6726,"-26"77"-6181,12-36-161,-6 6-64,2 0 1,-3 6-161,3-4-32,1-3-32,1-6-32,5-8-64,1-7-256,2-7-1026,1-7-1312,-1-11-1570,-3 0-1954</inkml:trace>
  <inkml:trace contextRef="#ctx0" brushRef="#br0" timeOffset="1">0 158 11819,'0'0'10634,"76"7"-9801,-35 6-513,5 0-224,4-1-32,-2 3-192,-6-3-961,0 0-929,-11-1-1601,-7-5-2563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14510,'0'0'2274,"-1"-8"107,1 4-2207,0 0 1,0 1-1,1-1 1,-1 0-1,1 1 1,0-1-1,0 1 0,0-1 1,0 1-1,1-1 1,-1 1-1,1 0 1,0 0-1,0 0 1,0 0-1,0 0 0,0 0 1,1 0-1,0 1 1,-1-1-1,1 1 1,0 0-1,0 0 1,0 0-1,0 0 1,1 0-1,4-1 0,15-8 77,0 1 0,0 2 0,1 0 0,0 2 0,0 0 0,1 2 0,-1 1 0,1 0 0,0 2-1,25 2 1,-48-1-250,-1 0 0,1-1-1,0 1 1,0 1 0,0-1-1,0 0 1,-1 0 0,1 1-1,0-1 1,0 1-1,0-1 1,-1 1 0,1 0-1,0 0 1,-1 0 0,1 0-1,-1 0 1,1 0 0,-1 0-1,1 0 1,-1 1 0,0-1-1,0 0 1,0 1-1,0-1 1,0 1 0,0-1-1,0 1 1,0 0 0,0-1-1,-1 1 1,1 0 0,-1 0-1,1 0 1,-1-1 0,0 1-1,0 0 1,1 0 0,-1 0-1,-1 0 1,1-1-1,0 1 1,0 0 0,-1 0-1,1 0 1,-1-1 0,1 1-1,-1 0 1,-1 1 0,-2 9 46,-1-1 0,-1 0 0,1-1 0,-2 1 0,-14 18 0,-5 0 107,17-20-5,0 0 1,1 0 0,1 1 0,0 0-1,-9 15 1,16-24-144,0-1 0,0 1 1,-1-1-1,1 1 0,0-1 0,0 0 0,0 1 1,0-1-1,0 1 0,-1-1 0,1 1 0,0-1 1,0 1-1,0-1 0,0 1 0,0-1 0,1 1 1,-1-1-1,0 1 0,0-1 0,0 1 0,0-1 1,0 0-1,1 1 0,-1-1 0,0 1 0,0-1 1,1 1-1,-1-1 0,0 0 0,1 1 0,-1-1 1,0 0-1,1 1 0,-1-1 0,1 1 0,23 1 93,27-13-32,71-31-1731,-42 9-4076,-28 10-2102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1217,'0'0'16277,"-8"2"-14718,6-2-1489,-1 1 0,1-1 0,0 1 0,0 0 0,0-1 0,0 1 0,0 0 0,0 1 0,0-1 0,0 0 0,1 0 0,-1 1 0,0-1 0,1 1 0,-1-1 0,1 1 0,-1 0 0,1 0 0,0-1 0,-2 4 0,1 2 76,0 0 0,1 0-1,0 0 1,0 0 0,0 1 0,1-1 0,0 7 0,1 5 28,0 1 1,1-1-1,2 0 0,-1-1 1,2 1-1,1-1 0,0 1 1,1-2-1,1 1 0,15 24 1,8 6 43,3-2 1,46 49 0,-16-18-161,-45-48-40,-20-20-335,-16-14-393,-174-114-4784,94 56 5687,90 58-88,-36-25 1337,41 29-1262,-1-1-1,1 0 1,0 0 0,0 0 0,0 0 0,1-1-1,-1 1 1,0-1 0,1 1 0,0-1 0,-1 1-1,1-1 1,0 1 0,-1-5 0,3 5-130,-1 0 0,0 1 0,1-1-1,-1 0 1,1 1 0,0-1 0,-1 1 0,1-1 0,0 1 0,0 0 0,0-1 0,0 1 0,0 0 0,0-1 0,0 1 0,1 0 0,-1 0-1,0 0 1,1 0 0,-1 0 0,1 0 0,-1 1 0,2-2 0,45-19 218,-38 17-186,30-12-111,-13 6-504,39-21-1,-58 27-366,-1-1 0,1 0 0,-1-1-1,0 1 1,7-9 0,5-14-5164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3844,'0'0'18673,"31"67"-18192,-2-38-321,1 0-64,7-2-96,-2-2-545,-1 1-351,-2-2-930,-6 1-1601,-6-4-2883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13901,'0'0'614,"-3"11"-107,-2 18 30,0 0 0,2 1 0,1-1 0,1 1 0,5 39 0,-3-52-367,1 0 1,1-1 0,0 1-1,2-1 1,0 0-1,0 0 1,2 0 0,0-1-1,0 0 1,2 0 0,15 20-1,-20-30-179,0-1 1,1 1-1,0-1 0,0 0 0,0-1 0,0 1 1,1-1-1,-1 0 0,1-1 0,0 1 0,0-1 1,0 0-1,0 0 0,0-1 0,0 0 0,0 0 1,1 0-1,-1-1 0,0 0 0,1 0 0,-1-1 1,0 0-1,0 0 0,8-2 0,-8 1-407,-1 0 0,1 0-1,0-1 1,-1 1 0,1-2 0,8-5 0,-10 5-388,1 0 1,-1 0-1,0-1 1,0 1-1,0-1 1,-1 0 0,5-7-1,10-25-7203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12556,'0'0'3972,"-4"51"-2531,-5-18-256,4 7 96,-6 5-672,-1 4-353,-1-1-224,-1-4 0,2-9-256,5-9-353,-2-14-159,7-12-577,-1-13-1570,3-20-1505,-2-6-897</inkml:trace>
  <inkml:trace contextRef="#ctx0" brushRef="#br0" timeOffset="1">0 47 10794,'0'0'7816,"29"50"-6855,-14-33-513,5 0-160,8-4-128,1-4-128,2-7-384,5-2-1089,-4-2-1218,-6-10-2370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13901,'0'0'4917,"8"5"-3727,35 22 70,-12-8-938,-1 2 0,0 1 0,33 32 0,-55-46-319,0 1 1,0 0-1,-1 0 1,0 1-1,-1 0 1,0 0-1,0 0 1,-2 1-1,1 0 1,-1 0-1,0 0 1,-1 0-1,-1 1 1,3 21-1,-4-11 56,-1-1 1,-1 1-1,0-1 0,-6 27 0,5-38-275,-1-1 0,0 1 0,0-1 0,-1 0 0,0 0 0,0 0 0,-1 0 1,0-1-1,-1 0 0,0 0 0,-9 10 0,-12 0-4504,2-14-4115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12492,'0'0'2466,"50"-20"-768,-20 3-97,14 2-800,4-4-256,5-2-385,2 1-192,-9 0-1378,-7 1-3779,-11 4-7943</inkml:trace>
  <inkml:trace contextRef="#ctx0" brushRef="#br0" timeOffset="1">71 252 17296,'0'0'3972,"53"-9"-2466,-8-12-321,15-4-321,2-3-735,3 1-97,-8 2-1217,-4-1-2371,-9 2-4483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10090,'0'0'2525,"1"-8"325,0 4-2596,1-1 0,0 1 0,-1-1 1,2 1-1,-1 0 0,0 0 0,1 0 0,0 0 0,0 0 0,0 0 0,0 1 0,1 0 0,-1 0 0,1-1 0,0 2 0,0-1 0,0 0 0,0 1 0,0 0 0,1 0 1,5-2-1,7-4 100,1 1 0,0 0 0,1 1 1,-1 1-1,1 1 0,0 1 1,0 0-1,0 1 0,0 2 0,21 0 1,-39 1-350,1-1 0,0 0 0,-1 1 0,1-1 0,0 1 0,-1 0 0,1-1 0,-1 1 0,0 0 0,1 0-1,-1 0 1,1 0 0,-1 0 0,0 0 0,0 0 0,0 1 0,0-1 0,0 0 0,0 1 0,0-1 0,0 1 0,0-1 0,-1 1 0,1-1 0,0 1 0,-1-1 0,0 1 0,1 0 0,-1-1 0,0 1 0,0 0 0,0-1 0,0 1 0,0 3 0,-1 2 15,1 0 1,-2 1-1,1-1 0,-1 0 0,0 0 1,0 0-1,-4 7 0,-15 25 35,-1-2 1,-31 38-1,-13 22-40,64-94-15,0 0 0,0 0 0,0 1 0,1-1-1,-1 0 1,1 1 0,0-1 0,0 1 0,0-1 0,0 1-1,0 5 1,2-8-1,-1 0 1,1 0-1,-1 1 0,1-1 1,0 0-1,-1 0 0,1 0 1,0 0-1,0-1 0,-1 1 1,1 0-1,0 0 0,0 0 1,0-1-1,0 1 0,0 0 1,0-1-1,0 1 0,0-1 1,1 1-1,-1-1 0,0 0 1,0 1-1,0-1 0,0 0 1,1 0-1,-1 0 0,0 0 0,0 0 1,0 0-1,1 0 0,-1 0 1,0 0-1,0-1 0,2 1 1,17-3-94,0 1-1,-1-2 1,1-1 0,-1 0 0,28-12-1,92-49-5406,-121 57 4051,53-29-6130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11915,'0'0'2637,"9"-9"33,30-24-604,-39 33-2028,0-1 1,1 1 0,-1 0 0,0 0 0,0-1 0,1 1-1,-1 0 1,0 0 0,0-1 0,1 1 0,-1 0 0,0 0-1,1 0 1,-1-1 0,0 1 0,1 0 0,-1 0 0,0 0 0,1 0-1,-1 0 1,0 0 0,1 0 0,-1 0 0,0 0 0,1 0-1,-1 0 1,0 0 0,1 0 0,-1 0 0,0 0 0,1 0-1,-1 0 1,0 1 0,1-1 0,-1 0 0,0 0 0,1 0-1,-1 0 1,0 1 0,0-1 0,1 0 0,-1 0 0,0 1-1,0-1 1,1 0 0,-1 0 0,0 1 0,0-1 0,0 0 0,0 1-1,1-1 1,-1 0 0,0 1 0,0-1 0,0 0 0,0 1-1,0-1 1,0 0 0,0 1 0,0-1 0,0 0 0,0 1-1,0-1 1,0 0 0,0 1 0,0-1 0,0 1 0,-3 25 422,3-25-355,-8 31 52,-2 1 0,-1-1 0,-1-1 0,-31 56 0,0 0 24,-14 41-1885,59-141-3835,-6-13 2137,3 20 1887,-8-31-4321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67 11979,'-5'12'2926,"-1"5"-2018,-2 3 584,2-1 1,0 1-1,1 1 1,-5 39-1,11-4-1261,8 59-1,2 33-173,-20-22-409,11-170 1046,11-58 0,0-3-518,-10 61-146,3-47-13,30-148 0,-36 235-32,1 1-1,0 0 1,0-1 0,0 1 0,0 0-1,1-1 1,0 1 0,-1 0-1,1 0 1,0 0 0,0 1 0,1-1-1,-1 0 1,1 1 0,4-5-1,-6 7 6,0-1 0,0 1 0,0 0 0,0-1 0,0 1 0,0 0 0,0 0 0,0 0 0,0-1 0,0 1 0,0 0 0,0 0-1,0 0 1,0 1 0,0-1 0,0 0 0,0 0 0,0 1 0,0-1 0,0 0 0,1 1 0,0 1 10,0-1 0,0 1 0,0 0 0,0 0 1,0-1-1,0 1 0,0 1 0,0-1 0,-1 0 0,1 0 0,0 4 1,4 5 27,0 0 1,-1 0-1,-1 1 1,0 0 0,0 0-1,3 24 1,-6-31 9,-1 0 0,1 0 1,-1 0-1,-1-1 0,1 1 0,-1 0 1,1 0-1,-1-1 0,-1 1 0,1 0 1,-1-1-1,1 1 0,-1-1 0,0 0 1,-1 1-1,1-1 0,-1 0 0,0 0 1,0-1-1,-7 8 0,3-5 22,0-1-1,0 1 1,-1-1-1,0 0 1,0-1-1,0 0 1,0 0-1,-1-1 1,1 0-1,-1 0 1,0-1-1,0 0 1,-14 1-1,22-3-173,0 0 1,1-1-1,-1 1 0,0 0 0,1 0 1,-1-1-1,0 1 0,1 0 0,-1-1 1,0 1-1,1-1 0,-1 1 0,1-1 1,-1 1-1,1-1 0,-1 1 1,1-1-1,-1 0 0,1 1 0,-1-1 1,1 1-1,0-1 0,-1 0 0,1 0 1,0 1-1,0-1 0,0 0 0,-1 0 1,1 1-1,0-1 0,0 0 1,0 0-1,0 1 0,0-1 0,0 0 1,0 0-1,1 1 0,-1-1 0,0 0 1,0 1-1,1-2 0,12-35-6074,6 9 449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12268,'0'0'9352,"81"4"-7814,-36 13-321,8 1-672,3 2-449,3 2-32,-1-2-1345,-10 0-2755,1-5-4773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97 11659,'0'0'2157,"-3"-8"234,1 4-2178,-1 0 1,1 0-1,-1 0 0,1 0 0,-1 1 0,0-1 0,0 1 0,-1 0 0,1 0 1,-1 0-1,1 0 0,-1 1 0,0 0 0,0-1 0,0 1 0,0 1 0,-1-1 1,1 0-1,0 1 0,-1 0 0,1 0 0,-1 1 0,1-1 0,-1 1 0,-7 0 1,4 0-88,0 0 1,0 1 0,-1 0-1,1 0 1,0 1 0,1 0 0,-1 1-1,0-1 1,1 1 0,-1 1-1,1 0 1,-8 5 0,10-6-69,1 0 0,0 0 1,1 0-1,-1 1 0,1-1 1,-1 1-1,1 0 0,0 0 1,0 1-1,1-1 0,-1 0 1,1 1-1,0 0 0,0-1 1,1 1-1,-1 0 0,1 0 1,0 0-1,0 0 0,0 9 1,1-13-54,1-1 0,-1 1 0,0 0 0,0 0 0,0 0 0,0 0 0,1-1 0,-1 1 0,0 0 0,1 0 0,-1-1 0,1 1 1,-1 0-1,1 0 0,-1-1 0,1 1 0,-1-1 0,1 1 0,0 0 0,-1-1 0,1 1 0,0-1 0,0 0 0,-1 1 0,1-1 0,0 1 1,0-1-1,1 0 0,34 4 192,33-14-264,-68 9 43,1 0 1,-1 1-1,1-1 0,-1 1 0,1 0 1,-1-1-1,1 1 0,0 0 0,-1 0 0,1 0 1,-1 0-1,1 0 0,-1 1 0,1-1 1,0 0-1,-1 1 0,1-1 0,-1 1 0,1-1 1,-1 1-1,0 0 0,1 0 0,-1 0 1,0 0-1,1 0 0,-1 0 0,0 0 0,0 0 1,0 0-1,2 2 0,-1 3 1,0 0-1,0 0 1,-1-1-1,1 1 1,-1 0-1,0 0 1,-1 7-1,1-11 42,2 34 0,-1-1-1,-6 73 1,3-98 213,0 1 0,-1-1 0,0 0 0,-1 1 0,0-1 0,0 0 0,-1-1 0,-1 1 0,0-1 0,0 1 0,0-1 0,-1-1 0,-1 1 0,-12 12 0,18-20-165,0 0 0,0 0 0,0 0 1,1 0-1,-1-1 0,0 1 0,0 0 1,0-1-1,0 1 0,0-1 1,-1 1-1,1-1 0,0 1 0,0-1 1,0 0-1,0 1 0,0-1 0,-1 0 1,1 0-1,0 0 0,0 0 0,0 0 1,-3-1-1,3 1-27,0-1 1,0 0-1,0 0 1,1 0-1,-1 0 1,0 0 0,0 0-1,1 0 1,-1 0-1,0 0 1,1 0-1,-1 0 1,1 0-1,-1 0 1,1-1-1,0 1 1,-1 0-1,1-2 1,-1-10 3,0 1-1,1-1 1,1-17 0,0 24-57,0-7-58,1-1 0,1 1 0,1-1 0,0 1 0,0 0 0,2 0 0,-1 1 0,2-1 0,-1 1 0,2 1 0,0-1 0,0 1 0,15-16 0,15-10-302,0 2-1,56-39 1,-30 24 1,-26 11 129,-37 38 253,1-1-1,-1 0 1,0 1 0,0-1-1,0 0 1,0 0 0,0 0 0,-1 0-1,1 0 1,-1 0 0,1 0-1,-1 0 1,0 0 0,1 0 0,-1 0-1,0 0 1,0 0 0,-1 0-1,1 0 1,0 0 0,-1 0 0,1 0-1,-1 0 1,0-2 0,0 3-4,0 0 0,0 0 1,-1 0-1,1 0 0,0 0 1,0 0-1,0 0 0,-1 1 1,1-1-1,0 0 0,-1 1 1,1-1-1,0 1 0,-1-1 1,1 1-1,-1 0 0,1 0 1,-1-1-1,1 1 0,-1 0 1,1 1-1,-1-1 0,1 0 1,-1 0-1,1 0 0,0 1 1,-1-1-1,1 1 0,-3 0 1,1 1-10,-1-1 0,0 0 0,1 1 0,0 0 0,-1 0 0,1 0 1,0 0-1,0 0 0,0 0 0,-4 5 0,3-1 25,0 0 0,0 0 0,0 0 0,1 1 0,0 0 0,0 0 0,0 0 0,1 0 0,0 0 0,1 0 0,-1 1 0,2-1 0,-1 0 0,1 1 0,1 12 0,-1-19-13,1 0 0,0 0 0,-1 0-1,1 0 1,0 0 0,0-1-1,0 1 1,0 0 0,0 0 0,0-1-1,0 1 1,0-1 0,0 1 0,0-1-1,0 1 1,1-1 0,-1 0-1,0 1 1,0-1 0,0 0 0,1 0-1,-1 0 1,0 0 0,0 0-1,0 0 1,1 0 0,1-1 0,37-5 213,-24 1-230,0-2 0,-1 0 1,0-1-1,19-13 0,-20 12-140,0 1 0,0 0-1,0 1 1,29-10 0,-42 17 141,-1-1-1,1 1 1,0 0-1,0 0 1,-1 0-1,1 0 1,0 0 0,0-1-1,-1 1 1,1 1-1,0-1 1,0 0-1,-1 0 1,1 0 0,0 0-1,-1 0 1,1 1-1,0-1 1,0 0-1,-1 1 1,1-1 0,-1 0-1,1 1 1,0-1-1,-1 1 1,1-1-1,-1 1 1,1-1 0,-1 1-1,1 0 1,-1-1-1,1 2 1,0 0 32,0 1 0,0-1 0,-1 1 0,1 0 0,-1-1 0,0 1 0,1 0 0,-1 0 0,-1 4 0,-13 65 947,12-64-847,1-8-106,1 1 0,0-1 0,0 1 0,-1 0 0,1-1 0,0 1 0,0-1 0,0 1 0,0 0 0,0-1 0,0 1 0,0-1 0,0 1 0,0 0 0,0-1 0,0 1 0,0 0 0,0-1 0,0 1 0,1-1 0,-1 1 1,0-1-1,0 1 0,1 0 0,-1-1 0,0 1 0,1-1 0,-1 0 0,1 1 0,-1-1 0,1 1 0,0 0 0,20-4 282,29-25-189,-46 26-113,24-19-311,-23 15 212,0 2 1,1-1-1,-1 1 0,1 0 0,0 0 1,0 0-1,1 1 0,-1 0 0,1 0 1,0 1-1,13-3 0,-19 9 104,0 1-1,-1-1 0,1 1 1,-1 0-1,0 0 1,0-1-1,-1 1 0,-1 8 1,-11 19 438,11-28-635,0-1 0,0 1 0,0 0 1,1-1-1,-1 1 0,1 0 1,0 0-1,-1 6 0,12-11-7691,3-4 1618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2402,'0'0'22304,"8"0"-21701,-2 1-559,0-2-1,0 1 1,0-1-1,0 1 1,0-2-1,0 1 1,0-1-1,8-3 1,-12 4-23,1 0-1,-1 0 1,0 0 0,1 0-1,-1-1 1,0 1 0,0-1-1,0 0 1,0 0 0,0 1-1,0-1 1,0 0 0,-1-1-1,1 1 1,-1 0 0,1 0-1,-1-1 1,0 1 0,0-1-1,0 1 1,0-1 0,0 1-1,-1-1 1,1 1 0,-1-6-1,0 7-13,0 1 0,0-1 0,-1 1 0,1 0 0,0-1 0,0 1 0,-1-1 0,1 1 0,0 0 0,-1-1 0,1 1 0,0 0 0,-1-1 0,1 1 0,-1 0 0,1 0 0,0 0 0,-1-1 0,1 1 0,-1 0 0,1 0 0,-1 0 0,1 0 0,-1 0 0,1-1 0,-1 1 0,1 0 0,0 0 0,-1 0 0,1 0 0,-1 1 0,1-1 0,-1 0 0,1 0 0,-1 0 0,1 0 0,-1 0 0,1 1 0,-1-1 0,1 0 0,0 0 0,-1 1 0,0-1 0,-22 12-48,17-6 74,0 0-1,0 0 1,0 0 0,0 1 0,1-1-1,0 1 1,1 1 0,0-1-1,0 1 1,0-1 0,1 1-1,0 0 1,1 1 0,0-1 0,-2 14-1,4-21-29,0 1 1,0-1-1,1 0 0,-1 0 0,0 0 1,1 0-1,-1 1 0,1-1 0,0 0 1,-1 0-1,1 0 0,0 0 0,-1 0 1,1 0-1,0 0 0,0-1 0,0 1 0,0 0 1,0 0-1,0-1 0,0 1 0,0 0 1,0-1-1,0 1 0,1-1 0,-1 0 1,0 1-1,0-1 0,0 0 0,1 0 1,-1 1-1,2-1 0,49 0-132,-37 0-78,6 0-139,0-1 0,0-1 0,0-1 0,36-9 0,-53-3 4566,-4-25-4056,-1 31 96,1-7 191,1-16-2274,0 32 1709,-1-1 0,0 1-1,1-1 1,-1 1 0,1 0 0,-1-1 0,1 1-1,-1-1 1,1 1 0,-1 0 0,1-1-1,-1 1 1,1 0 0,0 0 0,-1-1-1,1 1 1,-1 0 0,1 0 0,0 0 0,-1 0-1,1 0 1,-1 0 0,1 0 0,0 0-1,-1 0 1,1 0 0,0 0 0,-1 0-1,1 1 1,-1-1 0,1 0 0,0 0-1,-1 1 1,1-1 0,-1 0 0,1 1 0,-1-1-1,1 0 1,-1 1 0,1-1 0,-1 1-1,0-1 1,1 1 0,0 0 0,8 5-1296,1 0 1,0-1 0,0-1-1,0 0 1,1 0 0,-1-1-1,1 0 1,16 2 0,11-2-3503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 10314,'0'0'7319,"-8"-5"-4938,6 3-2252,-1 1 0,0-1 0,0 0 0,0 1 0,-1-1 1,1 1-1,0 0 0,0 0 0,-1 1 0,1-1 0,0 0 0,-1 1 1,1 0-1,-1 0 0,1 0 0,-1 0 0,1 1 0,0-1 1,-1 1-1,1 0 0,0 0 0,0 0 0,-1 0 0,1 1 0,0-1 1,0 1-1,0 0 0,0 0 0,1 0 0,-5 4 0,3-3 52,0 1 0,0 1 0,1-1 0,-1 0 0,1 1 0,0 0 0,0 0 0,1 0 0,-1 0 0,1 0 0,0 1 0,1-1 0,-1 0 0,1 1 0,0 0-1,0-1 1,1 1 0,0 6 0,1-10-164,-1-1-1,1 1 1,1-1-1,-1 1 1,0-1-1,0 0 1,0 0-1,1 0 1,-1 0 0,1 0-1,-1 0 1,1 0-1,-1 0 1,1 0-1,-1-1 1,1 1-1,0 0 1,-1-1-1,1 0 1,0 1-1,-1-1 1,1 0-1,0 0 1,0 0-1,-1 0 1,1 0-1,0 0 1,2-1-1,52-6 290,-46 2-362,-1 0 0,1 0 0,-1 0 0,-1-1 0,1 0 0,-1-1 0,0 0 0,-1 0 0,1-1 0,-2 0-1,1 0 1,-1-1 0,0 0 0,-1 0 0,0 0 0,0 0 0,3-13 0,-8 23 62,0-1 0,0 0 0,0 0-1,0 0 1,0 0 0,0 0 0,0 0 0,0 0-1,0 0 1,-1 0 0,1 0 0,0 0 0,0 0 0,0 0-1,0 0 1,0 0 0,0 0 0,0-1 0,0 1 0,0 0-1,0 0 1,-1 0 0,1 0 0,0 0 0,0 0-1,0 0 1,0 0 0,0 0 0,0 0 0,0 0 0,0 0-1,0 0 1,0 0 0,0 0 0,0-1 0,0 1-1,0 0 1,0 0 0,0 0 0,0 0 0,0 0 0,0 0-1,0 0 1,0 0 0,0 0 0,0 0 0,0 0-1,0-1 1,0 1 0,0 0 0,0 0 0,0 0 0,0 0-1,0 0 1,0 0 0,0 0 0,0 0 0,-9 9 126,-9 18 7,16-22-102,0 0 0,0 0 0,0 0 0,0 1 0,1-1 0,0 0 0,0 1 0,0-1 0,1 1 0,-1 0 0,1-1 0,1 1 0,1 9 0,-1-12-106,0 1 0,0-1 1,1 0-1,0 0 1,-1 0-1,1 0 1,0 0-1,0-1 1,1 1-1,-1-1 1,1 1-1,-1-1 1,1 0-1,0 0 1,-1 0-1,1 0 1,0 0-1,1 0 1,-1-1-1,0 0 1,0 0-1,1 0 1,3 1-1,36 5-3518,6-6-2787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765 114 2114,'-5'-7'878,"0"-1"1,0 1-1,0-1 1,-4-11-1,6 12-488,0 1-1,0 0 0,-1-1 0,0 2 0,0-1 0,0 0 1,-7-7-1,8 12-339,0 0 0,0-1 0,0 1 0,0 0 1,-1 1-1,1-1 0,0 0 0,0 1 0,0 0 0,0 0 1,-1 0-1,1 0 0,0 0 0,-4 1 0,-45 11 693,18 4-552,1 0 0,0 3 0,1 1 1,1 1-1,-34 30 0,46-32-161,0 0 0,2 1 0,0 1 0,1 0 0,1 1-1,1 1 1,-12 28 0,-4 16 62,-29 93-1,41-105-88,-17 51 30,-36 180 0,64-230-15,3 0 0,2 0 0,3 1 0,3-1 0,1 0 1,4 0-1,28 103 0,-34-147-5,1-1-1,-1 0 1,2 1 0,0-1 0,0-1 0,10 15 0,-13-22-5,1 0 0,0-1 0,0 1-1,0 0 1,0-1 0,0 0 0,0 1 0,1-1-1,-1-1 1,1 1 0,0 0 0,-1-1-1,1 0 1,0 0 0,0 0 0,0 0 0,0-1-1,0 1 1,0-1 0,0 0 0,0 0 0,0-1-1,4 0 1,5-1 76,-1-1-1,0-1 1,0 0 0,0 0-1,0-1 1,-1-1 0,0 0-1,0-1 1,13-9 0,88-80 216,-97 82-225,12-12 1,-1-2-1,-1 0 1,-2-2 0,38-63 0,-24 24 247,38-101 0,-39 83 27,67-194 455,-94 246-703,-1 0 1,-2 0 0,-1 0-1,-1-1 1,-3 0 0,-3-50 0,1 78-94,0 0 0,0 0 0,-1 0 0,0 1 0,0-1 0,-1 0 0,0 1 0,0-1 0,-1 1 1,0 0-1,0 0 0,-1 1 0,0-1 0,0 1 0,0 0 0,-8-7 0,3 6-167,0 0 1,0 1-1,0 0 0,-1 1 1,0 0-1,0 0 0,0 1 1,-1 1-1,1 0 0,-16-3 1,15 5-296,10 1 223,0 0-1,0 0 1,-1 0-1,1 0 0,0 0 1,0 0-1,0-1 1,0 1-1,0-1 0,0 0 1,0 1-1,0-1 1,0 0-1,0 0 0,0 0 1,1 0-1,-1-1 1,0 1-1,1 0 0,-1-1 1,1 1-1,-1-1 1,1 0-1,0 1 0,-1-1 1,-1-4-1,2-10-4984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19 7559,'0'0'4372,"-12"-4"-3256,6 1-993,2 1-92,0 0 0,0 1-1,0-1 1,0 1-1,0 0 1,-1 0 0,1 0-1,0 1 1,-1-1-1,1 1 1,0 0-1,0 1 1,-1-1 0,1 1-1,0-1 1,0 1-1,-1 0 1,-6 4 0,-9 6 65,1 0 1,1 2 0,-1 1-1,2 0 1,0 1 0,1 1-1,1 0 1,0 1-1,1 1 1,1 0 0,0 1-1,2 0 1,0 1 0,1 0-1,-8 25 1,7-11 96,0 1 0,2 0 0,2 0 0,1 0 0,2 1 0,2 0 0,0 0 0,8 65 0,-5-90-191,1-1-1,0 1 1,0-1 0,1 0 0,1 0 0,-1 0 0,2 0-1,-1-1 1,1 0 0,1 0 0,0 0 0,0 0 0,1-1-1,0 0 1,9 8 0,-6-8 106,0-1 0,0 0 1,1 0-1,0-1 0,0-1 0,1 0 1,-1-1-1,1 0 0,0 0 0,0-1 0,1-1 1,18 2-1,-6-2 197,1-1 0,-1-1 0,0-1 0,0-2-1,0 0 1,0-2 0,-1 0 0,0-2 0,30-11 0,-42 12-227,0 0 0,0 0 0,0-1 0,-1-1 0,0 1 0,0-2 1,-1 0-1,0 0 0,-1-1 0,0 0 0,0 0 0,-1-1 0,0 0 0,-1-1 0,-1 0 0,1 0 0,-2 0 0,8-24 0,-8 15 13,-1 1 0,-1-1 0,0 0 0,-2-1 1,0 1-1,-1 0 0,-2 0 0,0 0 0,-1 0 0,-1 0 0,-1 0 0,-1 1 0,-1-1 0,0 2 0,-2-1 1,0 1-1,-1 0 0,-20-27 0,18 29-223,-2 1 1,0 0 0,-1 1-1,0 0 1,-1 2-1,-1 0 1,0 0-1,-21-11 1,21 15-469,0 1 0,0 1 0,-1 0 1,0 1-1,0 1 0,0 1 0,-1 1 0,0 0 0,-30 0 1,0 3-4686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727 168 2755,'1'-9'945,"0"-1"-712,0-1 287,0 1 1,-1-1-1,0 0 0,0 1 1,-3-18-1,2 24-425,0 1-1,0 0 1,0 0-1,-1-1 1,1 1-1,-1 0 0,0 0 1,1 0-1,-1 0 1,0 1-1,-1-1 1,1 0-1,-1 1 1,1 0-1,-1-1 1,1 1-1,-1 0 1,0 0-1,0 1 1,0-1-1,0 1 1,-1-1-1,1 1 0,-5-1 1,-2 0 3,0 0 1,-1 1 0,1 1-1,0-1 1,-1 2-1,1-1 1,-1 1-1,1 1 1,0 0-1,-1 0 1,1 1-1,0 1 1,1-1-1,-1 2 1,1-1-1,-1 1 1,-12 10-1,-13 10-117,1 1-1,-57 59 0,79-73 73,-18 18 12,1 2-1,2 0 1,1 2 0,2 1 0,1 0-1,2 2 1,2 1 0,1 0-1,1 1 1,3 1 0,1 1 0,2 0-1,2 0 1,2 1 0,-4 84 0,10-60 64,3 0 0,3 0 1,16 82-1,-14-118-132,0 0-1,2 0 0,2 0 0,0-2 1,2 1-1,2-1 0,0-1 0,1-1 1,23 28-1,-29-44 4,0 1 0,0-1-1,1-1 1,0 0 0,1 0 0,0-1-1,1-1 1,-1 0 0,1-1 0,23 8-1,-28-11 6,0-1-1,0 0 1,0 0-1,1-1 0,-1 0 1,1 0-1,-1-1 1,1 0-1,-1 0 0,1-1 1,-1-1-1,0 1 1,1-1-1,-1 0 0,0-1 1,0 0-1,0 0 1,-1-1-1,10-6 0,-2-2 77,0 0 0,-1-1-1,0-1 1,-1 0 0,-1-1-1,0 0 1,-1-1 0,14-27-1,4-16 1085,25-73-1,-36 86-669,23-69-304,-5-2 0,-5-2 0,21-157 0,-47 240-135,-1 0 1,-1 0 0,-3-1-1,0 1 1,-11-69 0,9 95-206,0 0 1,-1 0 0,0 0 0,-1 0 0,1 0 0,-2 1-1,0 0 1,0 0 0,0 0 0,-1 0 0,0 1 0,-1 0-1,0 0 1,0 1 0,-1 0 0,0 0 0,0 0 0,-1 1-1,1 1 1,-1-1 0,-1 2 0,1-1 0,-1 1 0,1 0-1,-12-2 1,-11-1-2083,6 1-476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292 302 4228,'6'-27'557,"1"1"0,1-1 1,2 2-1,12-26 0,-17 39-209,0 0 213,-1 0 1,0 0 0,0-1 0,-2 1 0,1-1 0,-1 0 0,-1-16 0,-1 28-528,0 0 1,0 0 0,-1 1-1,1-1 1,0 0 0,-1 0-1,1 0 1,-1 0 0,1 1-1,-1-1 1,1 0 0,-1 1-1,0-1 1,1 0 0,-1 1 0,0-1-1,0 1 1,1-1 0,-1 1-1,0-1 1,0 1 0,0-1-1,0 1 1,1 0 0,-1 0-1,0-1 1,0 1 0,0 0-1,0 0 1,0 0 0,0 0 0,0 0-1,0 0 1,0 0 0,1 0-1,-1 0 1,0 1 0,0-1-1,0 0 1,0 1 0,-1 0-1,-40 14 250,26-3-184,0 1 0,0 1 0,2 0 0,0 1 0,0 1 0,2 0 0,0 1 0,1 0 0,0 1 0,-10 24 0,0 8-56,1 1 1,-22 90-1,26-63-35,3 0 0,-2 86-1,7 164-10,6-154-257,-1-101 135,0-42 80,2 1 0,1-1 0,1 0 0,1 0 0,2 1 0,10 39 0,-12-65 38,0 0 1,1 0 0,0 0 0,0-1-1,0 1 1,0-1 0,1 0 0,0 0-1,0 0 1,0-1 0,1 0 0,-1 1-1,1-1 1,0-1 0,1 1-1,-1-1 1,0 0 0,7 3 0,-8-5 33,1 0 1,0 1 0,0-1-1,0-1 1,0 1 0,-1-1-1,1 0 1,0 0-1,0 0 1,0-1 0,0 0-1,0 0 1,0 0 0,-1 0-1,1-1 1,0 0 0,-1 0-1,0 0 1,1 0-1,-1-1 1,0 1 0,0-1-1,6-6 1,12-13 341,0 0 1,-2-2 0,0 0-1,-2-2 1,0 0-1,16-34 1,71-178 1028,-57 105-1094,34-148 1,-64 201-287,-4-1 1,-3 0-1,0-105 1,-11 178-42,0 1 0,0 0 0,-1 0 1,0-1-1,-1 1 0,1 0 0,-1 0 1,-1 0-1,1 1 0,-1-1 0,0 1 0,-1-1 1,0 1-1,-7-10 0,5 10-104,-1 0 1,1 0-1,-1 0 0,0 1 0,-1 0 0,1 1 0,-1 0 1,0 0-1,0 0 0,-1 1 0,-13-3 0,-18-1-836,-20-6-601,56 12 1285,1 0-1,0-1 1,0 1 0,0-1 0,0 1-1,1-1 1,-1 0 0,0 0-1,1 0 1,-1 0 0,1 0-1,-1-1 1,1 1 0,-3-6 0,-7-18-3219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11531,'0'0'7052,"3"9"-6716,0 1-253,-1-1 1,0 1-1,0 0 0,-1 0 0,0 0 0,-1 0 1,0 0-1,-1 0 0,0 0 0,0 0 0,-4 10 1,-8 27 275,-13 55 37,25-91-173,-1-1-1,1 0 1,1 1-1,-1 0 1,2-1-1,0 1 1,3 15-1,-3-22-182,1 0-1,0-1 1,0 1-1,0-1 1,0 1-1,0-1 1,1 0-1,-1 0 1,1 0-1,0 0 1,0 0-1,0-1 1,1 1-1,-1-1 0,0 0 1,1 0-1,0 0 1,-1 0-1,1-1 1,0 1-1,0-1 1,4 1-1,12 2 51,1 0 0,40 3-1,-58-7-70,859 39 771,-739-46-757,0-5 1,148-33-1,93-11 17,75 50-42,-392 7 0,-46 0 47,1-1 0,-1 0 1,1 0-1,-1 0 1,1 0-1,0 0 1,-1-1-1,1 1 1,-1 0-1,1-1 0,-1 1 1,0-1-1,1 1 1,2-2-1,0-15 1243,3-13-1025,31-34 137,-23 41-372,-1-1 0,10-26 0,-21 42-29,0 1 0,0-1 1,-1 0-1,0 1 0,-1-1 0,0 0 1,0 0-1,-1 0 0,0 0 1,0 0-1,-2-13 0,0 19 9,1 1 0,0-1 0,0 0-1,0 0 1,-1 0 0,1 1 0,-1-1-1,1 1 1,-1-1 0,0 1 0,0 0 0,0-1-1,1 1 1,-1 0 0,0 0 0,0 0 0,-1 1-1,1-1 1,0 0 0,0 1 0,0 0-1,-5-1 1,-20 2-1574,26-1 1310,1 1-1,-1-1 1,0 0-1,1 0 1,-1 1-1,1-1 1,-1 0-1,0 1 1,1-1-1,-1 1 1,1-1-1,-1 0 1,1 1-1,-1-1 1,1 1-1,0 0 1,-1-1-1,1 1 1,0-1-1,-1 1 0,1 0 1,0-1-1,-1 1 1,1-1-1,0 1 1,0 0-1,0-1 1,0 2-1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8360,'0'0'9588,"2"8"-8830,7 34 569,-2 1 0,3 78 0,-8-77-941,1 0 0,3 0 0,16 63 0,14-17-327,-70-118-6380,-19-29 809,-28-30 1005,-6 7 9983,87 80-5352,0 0-1,-1 0 1,1 0 0,0 0 0,0 0-1,0 0 1,0 0 0,-1 0 0,1-1-1,0 1 1,0 0 0,0 0 0,0 0-1,0 0 1,0-1 0,-1 1-1,1 0 1,0 0 0,0 0 0,0 0-1,0-1 1,0 1 0,0 0 0,0 0-1,0 0 1,0-1 0,0 1 0,0 0-1,0 0 1,0 0 0,0-1-1,0 1 1,0 0 0,0 0 0,0 0-1,0-1 1,0 1 0,0 0 0,0 0-1,0 0 1,1-1 0,-1 1 0,0 0-1,0 0 1,13-5 2095,27 0-1706,-30 5 396,106-7 634,-1 1-3691,-41-7-6104,-41 3-1650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1547 281 5093,'0'0'1890,"-10"-4"-1026,1 2-511,1-1-1,0-1 0,0 0 1,0 0-1,0 0 0,0-1 1,1 0-1,0-1 0,0 1 1,0-1-1,1-1 0,-10-12 1,8 9-79,-1 1 0,0 0 0,0 0-1,0 1 1,-1 1 0,-1-1 0,1 1 0,-1 1 0,0 0 0,-1 1 0,-18-7 0,-16-2 487,-82-15 0,47 13 8,25 2-669,13 3 195,-73-10 0,101 20-252,0 0 0,0 1-1,0 1 1,0 0-1,0 1 1,0 1-1,0 0 1,-26 10-1,-272 97-31,286-103-17,1 2-1,1 0 1,-38 20 0,53-23 3,1 0 0,-1 1 0,1 0 0,0 1 0,0 0-1,1 0 1,0 1 0,1 0 0,0 1 0,-11 18 0,1 3-10,2 1 0,1 0-1,1 1 1,2 1 0,-12 65-1,19-77 3,2 0 0,0 0 0,2 0 0,0 0-1,1 0 1,2 0 0,0 0 0,1 0 0,1-1 0,13 33-1,-6-21 10,3-1-1,0-1 0,2 0 0,1-1 0,2-1 0,0 0 0,2-2 0,46 45 0,-20-30 5,-6-3-10,2-2-1,1-2 0,64 38 1,-99-69-36,-1 1 0,1-2 1,0 0-1,0 0 1,0 0-1,1-2 0,-1 1 1,1-1-1,13-1 0,13-1 35,49-10 0,-10 1-17,34 1-185,0-6 1,-1-5-1,129-40 0,-202 45 273,-2-1-1,0-1 1,-1-2 0,-1-2 0,0-1-1,52-48 1,-64 52-35,-1 0 0,0-2 0,-1 0 1,-1-1-1,-1-1 0,-1 0 0,-1-1 0,-1-1 0,-1 0 0,-1 0 0,-2-1 0,0-1 0,9-42 0,-18 64-36,54-259 659,-52 256-619,-1 1 0,0 0 0,0 0 0,-1-1 0,1 1 0,-2 0 1,1-1-1,-1 1 0,1 0 0,-2-1 0,1 1 0,-1 0 0,0 0 0,0 0 0,0 0 0,-1 1 0,0-1 1,0 1-1,-1-1 0,0 1 0,1 0 0,-2 0 0,1 1 0,0-1 0,-7-4 0,-12-9 59,0 1-1,-2 1 0,0 1 1,-31-14-1,51 27-100,-49-26 16,6 1-17,-2 3-1,-1 2 0,0 2 0,-56-13 0,97 31-213,-1 0 0,0 1 0,1 0 0,-1 1 0,0 0 0,0 1 0,-16 3 0,-67 25-4943,40-10 1165,19-9 379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2 196 9513,'0'0'4607,"-1"10"-2087,0 32-278,2-40-2165,-1-1 0,0 0 0,0 1 0,1-1 0,-1 0 0,1 1 0,-1-1 0,1 0 0,-1 0 0,1 1 0,0-1 0,0 0 0,0 0 0,0 0 0,-1 0 0,1 0 0,1 0 0,-1 0 0,0 0 0,0-1 0,0 1 0,0 0 0,0 0 0,1-1 0,-1 1 0,0-1 0,1 0 0,-1 1 0,0-1 0,1 0 0,-1 0 0,1 1 0,-1-1 0,0 0 0,1 0 0,-1-1 0,0 1 0,1 0 0,-1 0 0,2-1 0,2 0-34,0 0 0,1-1 0,-1 1 0,0-1 0,-1 0 0,1 0 0,0-1 1,6-3-1,-3-2 45,0 0 1,-1 0 0,0-1-1,0 0 1,-1 0 0,0-1 0,0 0-1,-1 0 1,-1 0 0,0 0-1,0-1 1,-1 1 0,0-1 0,-1 0-1,0 0 1,-1 0 0,0-1-1,0 1 1,-2 0 0,-1-19 0,2 29-89,0 0 1,0 0-1,-1 0 1,1 0-1,0 0 1,0 0 0,0 0-1,-1 0 1,1 0-1,-1 0 1,1 0-1,-1 0 1,1 0 0,-1 0-1,1 0 1,-1 1-1,0-1 1,1 0-1,-1 0 1,0 1 0,0-1-1,0 0 1,0 1-1,1-1 1,-1 1-1,0-1 1,0 1 0,0-1-1,0 1 1,0 0-1,0-1 1,0 1-1,0 0 1,0 0-1,0 0 1,-1 0 0,1 0-1,0 0 1,0 0-1,0 0 1,0 0-1,0 1 1,0-1 0,0 0-1,0 1 1,0-1-1,0 1 1,0-1-1,0 1 1,1-1 0,-1 1-1,0 0 1,0-1-1,0 1 1,1 0-1,-1-1 1,0 1-1,1 0 1,-1 0 0,0 0-1,1 0 1,-1 0-1,1 0 1,0 0-1,-1 1 1,-8 17 8,1 0-1,1 1 1,1-1-1,1 1 1,0 0-1,2 1 1,0-1-1,1 1 1,1 28-1,1-47 2,0-1-1,-1 1 0,1-1 0,0 1 0,0-1 0,0 1 0,0-1 0,0 1 0,1-1 0,-1 1 0,0-1 0,1 1 1,-1-1-1,1 1 0,-1-1 0,1 1 0,0-1 0,-1 0 0,1 1 0,0-1 0,0 0 0,0 0 0,0 0 0,0 0 1,0 0-1,0 0 0,1 0 0,-1 0 0,0 0 0,0 0 0,1-1 0,-1 1 0,1 0 0,-1-1 0,1 1 0,-1-1 1,1 0-1,-1 1 0,1-1 0,-1 0 0,1 0 0,-1 0 0,1 0 0,-1 0 0,1 0 0,-1-1 0,1 1 0,-1 0 1,1-1-1,1 0 0,5-2 86,-1 0 1,0-1 0,0 1-1,0-1 1,0 0-1,-1-1 1,1 0 0,8-9-1,3-4 4,-1-1 0,-1-1 0,-2-1-1,1 0 1,11-25 0,-22 39 94,-1 9-89,-3 17-80,-6 28-105,5-41 89,-1 0-12,1 0-1,0 1 1,0-1 0,1 1-1,0-1 1,0 1 0,2 8-1,-2-14 2,0-1 0,1 1 0,-1 0 0,0-1 0,1 1 0,-1-1 0,1 1 0,-1-1 0,1 0 0,-1 1 0,1-1 0,-1 1 0,1-1-1,-1 0 1,1 0 0,0 1 0,-1-1 0,1 0 0,-1 0 0,1 0 0,0 1 0,-1-1 0,1 0 0,0 0 0,-1 0 0,1 0 0,0 0 0,-1 0-1,1-1 1,0 1 0,-1 0 0,1 0 0,1-1 0,22-8 134,-13 0-29,-1-1 1,1 0-1,-2 0 0,1-1 0,-1 0 0,9-16 0,27-31-128,-45 58-22,0 0 0,0-1 0,0 1 0,0 0 0,0 0 0,1 0 0,-1 0 0,0-1-1,0 1 1,0 0 0,1 0 0,-1 0 0,0 0 0,0 0 0,0-1 0,1 1 0,-1 0 0,0 0 0,0 0 0,1 0 0,-1 0 0,0 0 0,0 0 0,1 0 0,-1 0 0,0 0 0,0 0 0,1 0 0,-1 0 0,0 0 0,0 0 0,1 0 0,-1 0 0,0 1 0,0-1 0,1 0 0,-1 0 0,0 0-1,0 0 1,0 0 0,1 1 0,-1-1 0,0 0 0,0 0 0,0 0 0,1 1 0,-1-1 0,0 0 0,0 0 0,0 0 0,0 1 0,0-1 0,0 0 0,0 0 0,0 1 0,0-1 0,0 0 0,1 0 0,-1 1 0,0-1 0,4 23-4171,-3-14-179,2 1-1736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4 117 4837,'0'0'3347,"0"-9"-587,-1-1-1759,0 6-615,0 1 0,1 0 0,-1-1 0,1 1 0,0-1 0,0 1-1,1 0 1,-1-1 0,1 1 0,-1-1 0,3-4 0,4 3 2285,-1 14-1906,2 14-571,6 69 750,-11-64-707,2 0-1,0 0 0,11 31 1,-16-59-218,0 1 0,0-1 0,0 0 0,0 1 0,0-1 0,0 0 0,0 0 0,0 1 0,0-1 0,0 0 0,0 0 0,0 1 0,0-1 1,0 0-1,0 0 0,1 1 0,-1-1 0,0 0 0,0 0 0,0 1 0,0-1 0,1 0 0,-1 0 0,0 0 0,0 1 0,0-1 0,1 0 1,-1 0-1,0 0 0,0 0 0,1 0 0,-1 0 0,0 1 0,0-1 0,1 0 0,-1 0 0,0 0 0,1 0 0,-1 0 0,0 0 0,0 0 1,1 0-1,4-13 506,-1-20-87,-9-168-107,5 200-401,48 43-149,-36-37 227,-1 0-1,1 0 0,0-1 0,0 0 0,0-1 1,1 0-1,-1-1 0,1-1 0,-1 0 1,1-1-1,-1 0 0,1 0 0,19-5 1,-24 4 2,0-1 1,0 0 0,-1-1 0,1 1 0,-1-1 0,0-1 0,1 0 0,-2 0 0,1 0 0,6-6-1,-9 7 2,0-1 0,-1 1 0,0-1 0,0 0-1,0 0 1,0 0 0,0-1 0,-1 1 0,0 0-1,0-1 1,0 0 0,-1 1 0,1-1 0,-1 0-1,0 0 1,0-10 0,-1 14-7,0 0-1,0 0 1,0 1-1,0-1 1,0 0-1,0 0 1,0 0-1,-1 0 1,1 0-1,0 1 1,-1-1-1,1 0 1,0 0-1,-1 1 1,1-1-1,-1 0 1,1 0-1,-1 1 1,0-1-1,1 1 1,-1-1-1,0 0 1,1 1-1,-1-1 1,0 1-1,0 0 1,1-1-1,-1 1 1,0-1-1,0 1 1,0 0-1,1 0 1,-1 0-1,0-1 1,0 1-1,0 0 1,0 0-1,0 0 1,0 0-1,1 0 1,-1 1-1,0-1 1,0 0-1,0 0 1,0 0-1,1 1 1,-3 0-1,-2 0 4,1 0 1,-1 1-1,0 0 0,0 0 1,1 0-1,-1 1 1,-5 3-1,-2 4 31,0 1 0,0 0 0,1 1 0,1 0 0,-10 14-1,16-20-17,1 0 0,-1 0 0,1 0-1,0 0 1,1 0 0,-1 1 0,1-1-1,1 1 1,-1 0 0,1 0 0,0 0-1,1-1 1,-1 1 0,2 9-1,-1-14-49,1 0-1,0 0 0,0 0 0,0 0 0,0 0 0,0 0 0,0 0 0,1 0 0,-1-1 0,0 1 0,1 0 0,0-1 0,-1 1 0,1-1 0,0 0 0,0 1 0,-1-1 0,1 0 0,0 0 0,0 0 0,0-1 0,1 1 1,-1 0-1,0-1 0,0 1 0,4-1 0,65 5-5123,-65-5 4062,31 0-5208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142 313 10154,'0'0'5909,"-8"-7"-3811,5 5-1943,-1-1 0,1 0-1,-1 0 1,0 1 0,0 0-1,0 0 1,0 0 0,0 0-1,0 1 1,-6-2 0,8 3-101,-1 0 0,1 0 0,-1 0 0,1 1 0,-1-1 0,1 1 0,0-1 0,-1 1 0,1 0 0,0 0 0,-1 0 0,1 0 0,0 0 0,0 1 0,0-1 1,0 1-1,0-1 0,0 1 0,1 0 0,-1-1 0,0 1 0,1 0 0,-1 0 0,1 0 0,-2 4 0,-2 3 101,0 1 0,1-1 0,0 1 0,0 0 0,-2 16 0,5-22-103,0 0 0,1-1 0,-1 1 0,1 0 0,0 0 1,0 0-1,1 0 0,0 5 0,0-7-31,-1-1 0,1 0 0,-1 0 0,1 1 0,-1-1 1,1 0-1,0 0 0,0 0 0,-1 0 0,1 0 0,0 0 0,0 0 1,0 0-1,0 0 0,0 0 0,0-1 0,0 1 0,0 0 0,1-1 1,-1 1-1,0-1 0,0 1 0,1-1 0,0 1 0,4 0 27,0 0 1,0-1-1,0 1 0,0-1 0,1 0 0,-1-1 0,0 0 1,0 0-1,-1 0 0,1 0 0,0-1 0,0 0 0,-1-1 1,1 1-1,-1-1 0,0 0 0,1 0 0,-1 0 1,-1-1-1,1 0 0,0 0 0,-1 0 0,0-1 0,0 1 1,5-9-1,-2 3-25,-1 0-1,0-1 1,0 0 0,-1 0 0,-1 0 0,0 0 0,0-1 0,-1 1-1,-1-1 1,0 0 0,1-23 0,-3 35-26,0-1 0,0 1 0,0 0 0,0 0-1,0 0 1,0-1 0,0 1 0,0 0 0,0 0 0,0 0 0,0 0 0,0-1-1,0 1 1,-1 0 0,1 0 0,0 0 0,0 0 0,0-1 0,0 1-1,0 0 1,0 0 0,-1 0 0,1 0 0,0 0 0,0 0 0,0-1 0,0 1-1,-1 0 1,1 0 0,0 0 0,0 0 0,0 0 0,-1 0 0,1 0 0,0 0-1,0 0 1,0 0 0,0 0 0,-1 0 0,1 0 0,0 0 0,0 0 0,0 0-1,-1 0 1,1 0 0,0 0 0,0 0 0,0 0 0,-1 1 0,1-1-1,0 0 1,0 0 0,0 0 0,0 0 0,0 0 0,-1 0 0,1 1 0,0-1-1,0 0 1,0 0 0,0 0 0,0 1 0,-10 8-56,8-6-31,1-1-1,0 0 1,-1 1 0,1-1-1,1 0 1,-1 1 0,0-1 0,0 1-1,1 0 1,0-1 0,-1 1 0,1-1-1,0 1 1,0 0 0,0-1 0,1 1-1,-1 0 1,1-1 0,-1 1-1,1-1 1,0 1 0,0-1 0,0 1-1,0-1 1,1 0 0,-1 0 0,0 1-1,1-1 1,0 0 0,-1 0 0,1 0-1,0-1 1,0 1 0,0 0-1,0-1 1,1 1 0,-1-1 0,0 0-1,1 0 1,-1 0 0,0 0 0,1 0-1,4 1 1,-2-2-161,0 1-1,0-1 1,0 0 0,1 0-1,-1-1 1,0 0 0,0 0-1,0 0 1,-1 0-1,1-1 1,0 1 0,0-1-1,-1-1 1,1 1 0,-1-1-1,0 1 1,7-7 0,-5 3 57,1-1 0,-1 0 1,-1 0-1,1 0 0,-1-1 0,-1 0 1,0 0-1,0 0 0,4-10 0,1-13 464,0 0-1,-2-1 1,-2 0-1,3-46 1,-8 77-162,0 0 0,0 1 0,1-1 0,-1 1-1,0-1 1,0 1 0,0-1 0,0 0 0,1 1 0,-1-1 0,0 1 0,0-1 0,0 0 0,-1 1 0,1-1 0,0 1-1,0-1 1,0 0 0,0 1 0,-1-1 0,1 1 0,0-1 0,0 1 0,-1-1 0,1 1 0,0-1 0,-1 1 0,0-2-1,-9 18 1015,-8 36-430,12-29-251,1 0 0,1 1 0,2-1-1,0 1 1,1 0 0,3 29 0,-1-44-382,0 1 0,1-1 0,-1 0 1,2 1-1,-1-1 0,1 0 1,1 0-1,0 0 0,0-1 1,1 1-1,-1-1 0,2 0 0,-1 0 1,1-1-1,1 0 0,-1 0 1,1 0-1,8 5 0,-15-11-65,0-1 0,1 0 0,-1 0 0,0 0 0,0 0 0,0 0 0,0 1 0,0-1-1,1 0 1,-1 0 0,0 0 0,0 0 0,0 0 0,0 0 0,1 0 0,-1 0 0,0 1 0,0-1 0,0 0 0,1 0-1,-1 0 1,0 0 0,0 0 0,0 0 0,1 0 0,-1 0 0,0 0 0,0 0 0,1-1 0,-1 1 0,0 0 0,0 0-1,0 0 1,0 0 0,1 0 0,-1 0 0,0 0 0,0 0 0,0 0 0,0-1 0,1 1 0,-1 0 0,0 0 0,0 0-1,0 0 1,0-1 0,0 1 0,0 0 0,1 0 0,-1 0 0,0-1 0,0 1 0,0 0 0,0 0 0,-1-19-248,-12-21-284,-38-57-1001,45 87 1462,0 1 1,0 0-1,-1 0 1,0 1-1,-1 0 1,0 0-1,-16-12 0,18 18 960,10 9-686,14 9-182,-2-8-165,-1-1 0,1-1 0,0-1 0,0 0-1,1-1 1,24 2 0,-17-3-3488,47-3-1,-30-4-2313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44 12684,'0'0'7741,"-3"10"-6754,-5 18-516,2 1-1,1 0 0,1-1 0,1 1 1,1 1-1,2-1 0,1 0 0,2 0 1,0 0-1,10 37 0,-11-62-439,-1 0 6,0 1 1,0 0-1,1 0 1,0-1-1,0 1 1,0-1-1,1 0 1,-1 1-1,6 5 1,-7-11-4,0 1 1,-1-1-1,1 1 1,0-1-1,0 1 1,-1-1-1,1 1 0,0-1 1,-1 0-1,1 0 1,-1 1-1,1-1 1,-1 0-1,1 0 1,-1 1-1,1-1 1,-1 0-1,0 0 0,1 0 1,-1 0-1,0 0 1,0 0-1,0-1 1,6-30 63,-5 24-57,3-29-295,-1 0 0,-4-52 0,0 32-361,1 56 492,30 22-315,-24-17 451,0 0-1,1-1 1,0 0 0,-1 0-1,1-1 1,0 0 0,0 0-1,1-1 1,-1 0-1,0 0 1,0 0 0,1-1-1,-1 0 1,0-1-1,1 1 1,-1-1 0,0-1-1,0 0 1,0 0-1,0 0 1,0-1 0,0 1-1,-1-2 1,1 1-1,-1-1 1,0 0 0,0 0-1,0-1 1,-1 0-1,1 0 1,-1 0 0,0 0-1,-1-1 1,1 0 0,-1 0-1,0 0 1,-1-1-1,0 1 1,0-1 0,0 0-1,-1 0 1,1 0-1,-2 0 1,1 0 0,-1 0-1,0-12 1,0 13-12,-4-39 11,3 44-18,0 0 1,0 0-1,0 0 1,-1 1 0,1-1-1,0 0 1,0 1 0,-1-1-1,1 0 1,-1 1-1,1-1 1,0 0 0,-1 1-1,1-1 1,-1 0 0,0 1-1,1-1 1,-1 1-1,1 0 1,-1-1 0,0 1-1,1-1 1,-1 1-1,0 0 1,0-1 0,1 1-1,-1 0 1,0 0 0,0 0-1,1 0 1,-1-1-1,0 1 1,0 0 0,0 0-1,1 0 1,-1 1 0,0-1-1,0 0 1,1 0-1,-1 0 1,0 1 0,0-1-1,1 0 1,-1 0 0,0 1-1,1-1 1,-1 1-1,0-1 1,1 1 0,-2 0-1,-1 2 9,-1 0 0,1 0 0,0 1 0,0-1 0,0 1 0,0 0 0,1 0 0,0 0 0,-1 0 0,1 0 0,1 0 0,-1 0 0,1 1 0,-1-1 0,0 9 1,-1 3 147,0 1 0,0 34 0,3-44-104,0 0-1,0 0 1,1 0 0,0 0-1,0 0 1,1 0 0,0 0-1,0 0 1,1 0 0,-1-1-1,7 11 1,-6-14-32,0 1-1,0-1 1,0 0 0,0 0 0,1 0-1,-1 0 1,1 0 0,0-1-1,0 0 1,0 0 0,0 0 0,0 0-1,0-1 1,0 1 0,1-1-1,-1 0 1,1 0 0,-1-1 0,7 1-1,-5 0 1,1-1 1,0 0-1,0 0 0,-1-1 0,1 1 0,0-1 1,-1-1-1,1 1 0,-1-1 0,1-1 0,-1 1 1,0-1-1,0 0 0,0 0 0,0-1 1,-1 0-1,1 0 0,-1 0 0,0 0 0,0-1 1,-1 0-1,1 0 0,-1 0 0,0-1 0,-1 1 1,1-1-1,-1 0 0,0 0 0,0 0 0,-1-1 1,0 1-1,2-10 0,-6 28 107,-1 0 1,2 0-1,0 1 1,0-1-1,2 0 1,2 23-1,-3-31-187,1-1 0,0 1 1,0-1-1,1 1 0,-1-1 0,1 0 1,0 0-1,0 1 0,0-1 0,0 0 1,4 4-1,-3-5-252,-1 0-1,1 0 1,0 0 0,0 0-1,0-1 1,0 1 0,0-1 0,0 0-1,0 0 1,0 0 0,0 0-1,0-1 1,1 1 0,-1-1 0,4 0-1,7-1-4187,-4-6-2062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14061,'0'0'9236,"1"8"-8734,-1-3-601,2 1 1,-1-1 0,1 0 0,0 1 0,0-1-1,0 0 1,0 0 0,1-1 0,0 1 0,0 0 0,1-1-1,-1 0 1,1 1 0,0-1 0,0-1 0,0 1-1,0-1 1,1 1 0,0-1 0,-1-1 0,1 1 0,6 2-1,3 2-1902,1-1-1,0 0 0,20 5 0,16-4-2823,-19-11 5507,-27-1 7095,-16 0-3871,-14 1-1218,18 5-2342,0-1-1,1 1 1,-1 0 0,0 1-1,1-1 1,-1 1 0,1 1-1,-8 2 1,12-4-319,0 1 1,-1-1 0,1 0-1,0 0 1,0 1 0,0-1-1,0 1 1,0 0 0,0 0-1,0 0 1,1 0 0,-1 0-1,0 0 1,1 0 0,0 0-1,0 0 1,-1 1-1,1-1 1,1 1 0,-1-1-1,0 1 1,0-1 0,0 5-1,2-6-70,-1 0-1,0 0 1,1 0-1,-1 0 0,1-1 1,-1 1-1,1 0 0,-1 0 1,1-1-1,0 1 1,-1 0-1,1-1 0,0 1 1,-1 0-1,1-1 1,0 1-1,0-1 0,0 1 1,0-1-1,-1 0 1,1 1-1,0-1 0,0 0 1,1 1-1,30 7-1066,-22-6 631,3 1-138,49 15-876,-59-17 1487,1 1 1,-1-1 0,1 1 0,-1 0-1,0 0 1,0 0 0,0 0 0,0 0-1,0 0 1,-1 1 0,1 0 0,-1-1-1,1 1 1,1 4 0,-4-6 52,1 0 0,-1 0 0,0 0 0,0 0 0,0 0 0,0 0 0,0 0 0,-1 0 1,1 0-1,0 0 0,0 0 0,-1 0 0,1 0 0,-1 0 0,1 0 0,-1-1 0,1 1 0,-1 0 0,1 0 0,-1 0 1,0 0-1,1-1 0,-1 1 0,0 0 0,0-1 0,0 1 0,1-1 0,-1 1 0,0-1 0,0 1 0,0-1 1,0 1-1,0-1 0,0 0 0,-1 1 0,-45 15 149,37-13-133,-10 4-114,-36 8-3721,36-14-3061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154 155 9257,'4'-7'1296,"0"-1"0,-1 0 1,0 0-1,-1 0 0,3-10 0,-5 17-1142,1 0-1,-1-1 1,0 1-1,1 0 1,-1-1-1,0 1 1,0-1-1,0 1 1,0 0-1,0-1 0,0 1 1,0 0-1,0-1 1,0 1-1,-1 0 1,1-1-1,-1 1 1,1 0-1,-1-1 1,1 1-1,-1 0 0,0 0 1,1 0-1,-1 0 1,0-1-1,0 1 1,0 0-1,0 1 1,0-1-1,0 0 1,0 0-1,0 0 0,-1 1 1,1-1-1,0 0 1,0 1-1,-1-1 1,-1 0-1,-3 1-103,1 0 0,-1 0-1,1 1 1,0 0 0,-1 0-1,1 0 1,0 0 0,-1 1 0,1 0-1,0 0 1,0 1 0,0-1-1,1 1 1,-1 0 0,1 0 0,-1 1-1,1-1 1,-6 7 0,5-4-44,0-1 0,0 1 0,0 0 0,1 0 0,0 1 0,0-1 1,1 1-1,-1 0 0,1 0 0,1 0 0,0 1 0,0-1 0,-1 8 0,3-14-3,-1 0 0,1 0 0,0 0 0,0-1 0,0 1 0,0 0-1,1 0 1,-1 0 0,0-1 0,0 1 0,0 0 0,1 0-1,-1 0 1,0-1 0,1 1 0,-1 0 0,1-1 0,-1 1 0,0 0-1,1-1 1,0 1 0,-1-1 0,1 1 0,-1-1 0,1 1-1,0-1 1,-1 1 0,1-1 0,0 1 0,-1-1 0,2 1 0,31 0 176,-23-2-96,-1-1-1,1-1 1,-1 0-1,17-7 1,-11 1-56,0-1 0,0 0 0,-1-1 0,-1-1 0,0 0 0,-1-1 0,0 0 1,-1-1-1,0 0 0,-1-1 0,-1 0 0,9-18 0,-11 15 118,-7 18-138,0 0 0,0 0 0,0 0-1,-1 0 1,1 1 0,0-1 0,0 0-1,0 0 1,0 0 0,0 0 0,0 0 0,0 0-1,0 0 1,0 0 0,0 0 0,0 0-1,0 0 1,0 0 0,0 0 0,-1 0 0,1 0-1,0 0 1,0 0 0,0 0 0,0 0-1,0 0 1,0 0 0,0 0 0,0 0 0,0 0-1,0 0 1,-1 0 0,1 0 0,0 0-1,0 0 1,0 0 0,0 0 0,0 0 0,0 0-1,0 0 1,0 0 0,0 0 0,0 0-1,0 0 1,0 0 0,-1 0 0,1 0 0,0 0-1,0 0 1,0-1 0,0 1 0,0 0-1,0 0 1,0 0 0,0 0 0,0 0 0,0 0-1,0 0 1,0 0 0,0 0 0,0 0-1,0 0 1,0-1 0,0 1 0,0 0 0,0 0-1,-20 28 340,14-15-323,1 1 0,0 0 0,1 0 0,0 0 0,1 0 0,-3 28 0,6-39-19,-1 0 1,1 0 0,0 1 0,0-1-1,0 0 1,0 0 0,1 0 0,0 0-1,-1 1 1,1-1 0,0 0 0,0 0 0,0 0-1,1 0 1,-1-1 0,1 1 0,0 0-1,0-1 1,0 1 0,0-1 0,0 1-1,0-1 1,0 0 0,1 0 0,0 0-1,-1 0 1,1 0 0,0-1 0,0 1-1,-1-1 1,1 0 0,0 0 0,0 0 0,1 0-1,-1 0 1,0-1 0,4 1 0,52-2-2155,-55 0 1560,0 1 1,1-2-1,-1 1 0,0 0 0,0-1 0,0 0 0,-1 0 1,1 0-1,0 0 0,-1 0 0,1-1 0,2-3 0,19-18-6003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10922,'0'0'14916,"-10"-2"-14788,9 1-123,-39-2 28,38 3-33,1 0 0,-1 0 0,1 1 0,0-1 0,0 0 0,-1 1 0,1-1 0,0 1 0,-1-1 0,1 1 0,0-1 0,0 1 0,0 0-1,0 0 1,0 0 0,0 0 0,0 0 0,0-1 0,0 2 0,0-1 0,0 0 0,1 0 0,-1 0 0,0 0 0,1 0 0,-1 1 0,1-1 0,-1 0 0,1 1 0,0-1 0,0 0 0,-1 1 0,1-1 0,0 0 0,0 3 0,1-4-3,0 1 0,-1 0 0,1-1 0,0 1 0,-1-1 0,1 1-1,0-1 1,0 1 0,0-1 0,-1 1 0,1-1 0,0 0 0,0 0 0,0 1-1,0-1 1,0 0 0,0 0 0,0 0 0,0 0 0,-1 0 0,1 0 0,0 0-1,1 0 1,33-1-98,-26 1 5,4 0 4,0 0 0,-1 1-1,1 1 1,0 0 0,17 5 0,-27-6 94,0 0 1,0 0-1,0 0 1,0 0-1,-1 1 1,1-1-1,-1 1 1,1 0-1,-1-1 1,1 1-1,-1 0 1,0 0-1,0 1 1,0-1-1,0 0 1,0 1-1,-1-1 1,1 1-1,-1 0 1,1-1-1,-1 1 1,0 0-1,0 0 1,0 0-1,-1 0 1,1 0 0,-1 0-1,1 5 1,-2-4 55,0-1 0,0 1 1,-1-1-1,1 0 0,-1 0 1,0 1-1,1-1 1,-1 0-1,-1 0 0,1-1 1,0 1-1,-1 0 0,1-1 1,-1 1-1,0-1 0,0 0 1,0 0-1,0 0 1,0 0-1,0-1 0,-1 1 1,1-1-1,-5 1 0,-2 3-108,-1-1-1,0-1 0,0 0 1,-1 0-1,1-1 1,-15 1-1,24-3-261,2 0 221,0 0-1,0 0 1,0 0 0,0 0 0,-1 0 0,1 0 0,0 0 0,0 0 0,0 0 0,0 0-1,-1 0 1,1 0 0,0 0 0,0 0 0,0 0 0,0 0 0,-1 0 0,1 0 0,0-1-1,0 1 1,0 0 0,0 0 0,-1 0 0,1 0 0,0 0 0,0 0 0,0 0 0,0 0 0,0-1-1,0 1 1,0 0 0,-1 0 0,1 0 0,0 0 0,0-1 0,0 1 0,0 0 0,0 0-1,0 0 1,0 0 0,0-1 0,0 1 0,0 0 0,0 0 0,0 0 0,0 0 0,0-1 0,0 1-1,0 0 1,0 0 0,0 0 0,0 0 0,0-1 0,0 1 0,0 0 0,0 0 0,0 0-1,1 0 1,-1 0 0,0-1 0,0 1 0,0 0 0,0 0 0,0 0 0,0 0 0,1 0-1,-1-1 1,7-16-8039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50 828 4869,'-6'30'3753,"-1"-1"1,-19 48-1,23-69-2388,3-9-1251,0 1-1,0 0 1,0 0 0,0 0 0,-1 0-1,1 0 1,0 0 0,0 0 0,0 0-1,0 0 1,0 0 0,0 0 0,0 0-1,0-1 1,0 1 0,-1 0 0,1 0-1,0 0 1,0 0 0,0 0 0,0 0-1,0 0 1,0 0 0,0 0 0,-1 0-1,1 0 1,0 0 0,0 0 0,0 0-1,0 0 1,0 0 0,0 0 0,0 1-1,0-1 1,-1 0 0,1 0 0,0 0-1,0 0 1,0 0 0,0 0 0,0 0-1,0 0 1,0 0 0,0 0 0,0 0-1,0 0 1,0 1 0,0-1 0,-1 0-1,1 0 1,0 0 0,0 0 0,-2-19 1739,2-30-1135,11-5-337,3 2 0,2 0-1,40-89 1,-10 25-324,6-30-39,57-144-4,-107 284-16,14-26-1,-15 31-1,-1 0 0,1 0 0,0 0 0,-1 0 0,1 0 0,0 0 0,-1 0 0,1 1 0,0-1 0,0 0-1,0 1 1,0-1 0,0 0 0,0 1 0,0-1 0,0 1 0,0 0 0,0-1 0,0 1 0,0 0 0,0 0 0,1-1 0,-1 1 0,2 0-1,-2 1-7,0-1 0,-1 1 0,1 0 0,0 0 0,0-1 0,-1 1 0,1 0 0,0 0 0,-1 0 0,1 0 0,-1-1 0,1 1 0,-1 0 0,0 0 0,1 0 0,-1 0 0,0 0 0,1 0 0,-1 0 0,0 0 0,0 0 0,0 2 0,2 28-66,-2-26 64,1 10 11,-1 0 0,-1 0-1,-1 0 1,0 0 0,-1 0 0,0 0 0,-1 0-1,-1-1 1,-6 15 0,10-28 3,0-1 1,1 1-1,0 0 1,-1 0-1,1-1 0,-1 1 1,1 0-1,0 0 1,-1-1-1,1 1 0,0 0 1,0 0-1,0 0 1,0-1-1,0 1 0,0 0 1,0 0-1,0 0 0,0 0 1,0-1-1,0 1 1,0 0-1,1 0 0,-1 0 1,0-1-1,1 1 1,-1 0-1,0 0 0,1-1 1,-1 1-1,2 1 1,25 1-66,-15-4 21,-1 2-45,-1 0 1,1 1-1,-1-1 0,1 2 0,-1 0 1,0 0-1,16 8 0,-21-9 81,-1 0 0,0 0 0,1 0 0,-1 1 0,-1-1 0,1 1 0,0 0 0,-1 1 0,1-1 0,-1 0 0,0 1 0,0 0 0,0 0 0,-1 0 0,1 0 0,-1 0 0,0 0 0,0 1 0,2 7 0,-4-9 34,0 0-1,-1 1 1,1-1 0,-1 0 0,0 0 0,0-1-1,0 1 1,0 0 0,0 0 0,0 0-1,-1-1 1,0 1 0,1 0 0,-1-1 0,0 0-1,0 1 1,0-1 0,-1 0 0,1 0 0,-1 0-1,1 0 1,-1-1 0,1 1 0,-1-1 0,0 0-1,-4 2 1,-12 6 388,0-1 0,-33 8 0,50-15-382,-19 5 165,1-1 1,0-1-1,-1 0 1,0-2-1,0 0 1,0-2-1,-32-2 1,52 2-217,0 0 1,0 0-1,0 0 0,0 0 1,0 0-1,0-1 1,0 1-1,0 0 0,0 0 1,0-1-1,0 1 1,0-1-1,0 1 0,0 0 1,0-1-1,0 0 1,0 1-1,1-1 0,-1 0 1,0 1-1,0-1 1,1 0-1,-1 0 0,0 0 1,1 1-1,-1-1 1,1 0-1,-1 0 0,1 0 1,-1 0-1,1 0 0,0 0 1,0 0-1,-1 0 1,1 0-1,0 0 0,0 0 1,0-1-1,0 1 1,0 0-1,0 0 0,0 0 1,1 0-1,-1 0 1,0 0-1,0 0 0,1 0 1,-1 0-1,1 0 1,-1 0-1,1 0 0,0-1 1,3-3-389,0 0-1,-1 0 1,2 0 0,-1 1 0,0-1-1,1 1 1,7-5 0,64-37-6917,-33 22 1248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7335,'0'0'2354,"5"-10"86,0-1-1827,1 0 1,1 1-1,0 0 1,1 0-1,0 1 1,0-1-1,1 2 1,0 0-1,0 0 1,1 0-1,19-10 0,-28 17-574,7-4 181,-1 0 0,1 1-1,0 0 1,-1 1 0,2-1-1,-1 2 1,0-1-1,1 1 1,-1 0 0,1 1-1,14-1 1,-22 2-208,0 1 0,-1-1 0,1 1 0,0-1 0,-1 1 0,1-1 0,-1 1 0,1-1 1,-1 1-1,1 0 0,-1-1 0,0 1 0,1 0 0,-1-1 0,0 1 0,1 0 0,-1 0 0,0-1 0,0 1 0,0 0 0,0 0 0,0-1 0,0 1 0,0 0 0,0 0 1,0 0-1,0-1 0,0 1 0,0 0 0,0 0 0,-1-1 0,1 1 0,-1 1 0,-8 26 363,-1-11-243,0 0 0,-2-2 0,0 1 0,0-1 0,-19 16 0,17-18-114,1 1 1,0 1-1,1 0 0,1 0 1,-15 27-1,25-41-12,1 0-1,0-1 1,0 1 0,-1 0 0,1 0-1,0-1 1,0 1 0,0 0 0,0 0 0,0-1-1,0 1 1,0 0 0,0 0 0,0-1-1,0 1 1,0 0 0,0 0 0,1-1-1,-1 1 1,0 0 0,1-1 0,-1 1-1,0 0 1,1-1 0,-1 1 0,1-1 0,-1 1-1,1 0 1,-1-1 0,1 1 0,-1-1-1,1 1 1,-1-1 0,1 0 0,0 1-1,-1-1 1,1 0 0,0 1 0,-1-1-1,1 0 1,0 0 0,0 0 0,-1 1-1,1-1 1,0 0 0,0 0 0,-1 0 0,1 0-1,0 0 1,1-1 0,51 0 202,-41 0-187,75-10-3,-54 6 864,55-2 1,-87 6-796,0 1-1,0-1 1,0 1-1,0-1 1,0 0-1,0 0 1,0 0-1,0 1 1,0-1-1,0 0 1,-1 0 0,1 0-1,0 0 1,-1 0-1,1-1 1,0 1-1,-1 0 1,0 0-1,1 0 1,-1 0-1,0-1 1,1 1-1,-1 0 1,0-2-1,6-36-253,-5 34 194,3-16-2001,2 8-2810,-1 4-1617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6470,'0'0'15759,"9"5"-15369,-2-2-326,-2-1-38,0 1-1,0-1 1,0 1 0,-1 0-1,1 1 1,-1-1 0,0 1 0,0-1-1,0 1 1,3 5 0,-5-7-21,0 1 0,1-1 1,-1 0-1,0 1 1,1-1-1,0 0 0,-1 0 1,1-1-1,0 1 0,0-1 1,0 1-1,0-1 1,0 0-1,1 0 0,-1 0 1,0-1-1,0 1 0,1-1 1,-1 0-1,0 0 1,0 0-1,1 0 0,-1 0 1,0-1-1,1 0 0,-1 1 1,0-1-1,0 0 1,0-1-1,0 1 0,0 0 1,0-1-1,0 0 0,0 0 1,-1 0-1,6-4 1,-3 2-58,0 0 0,0-1 0,0 0 0,0 0 0,-1 0 0,1 0 0,-1-1 0,-1 1 0,1-1 0,-1 0 0,0 0 0,0 0 0,-1-1 0,0 1 0,0-1 0,0 1 0,0-8 0,-21 50-567,17-27 404,0 1-1,0 0 1,1-1 0,1 1 0,-1 0-1,3 14 1,-2-22 47,0 1 0,0-1 0,0 1 0,1 0 0,-1-1 1,1 1-1,0-1 0,0 1 0,0-1 0,0 1 0,0-1 0,1 0 0,-1 0 0,1 1 0,-1-1 0,1 0 0,0 0 0,0 0 1,-1-1-1,2 1 0,-1 0 0,0-1 0,0 1 0,0-1 0,1 0 0,-1 0 0,5 2 0,18-2-7706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4644,'4'-9'1650,"23"-66"3962,0-4 4028,-28 84-9388,0 0 1,0 1 0,1-1-1,0 0 1,0 0 0,0 0-1,1 7 1,1 14 27,-5 16 226,1-25-350,0 1 0,2-1 0,0 0 0,4 24 0,-4-38-147,1-1 0,0 1-1,0-1 1,0 0 0,0 0 0,0 1-1,0-1 1,0 0 0,1 0 0,-1 0-1,1 0 1,-1-1 0,1 1 0,0 0 0,0-1-1,0 1 1,0-1 0,0 1 0,0-1-1,0 0 1,1 0 0,-1 0 0,0 0-1,0 0 1,1-1 0,-1 1 0,1-1-1,-1 1 1,1-1 0,-1 0 0,1 0-1,-1 0 1,0 0 0,1-1 0,3 0 0,2 0 21,0-1 1,0 1 0,-1-2 0,1 1 0,0-1 0,-1 0 0,0-1 0,0 1 0,12-9 0,-13 7-27,-1 0-1,1 0 1,-1-1 0,0 0 0,0 1 0,-1-2-1,1 1 1,-1-1 0,-1 1 0,1-1 0,-1 0-1,0 0 1,-1-1 0,0 1 0,0 0 0,-1-1 0,1 1-1,-2-1 1,1 0 0,-1-11 0,-2 10-248,-3 15 3,-3 17 69,7-13 21,0 0-1,1 0 0,0-1 1,0 1-1,1 0 1,0 0-1,5 16 0,-4-21-383,0 1 1,1 0-1,0-1 0,0 0 0,0 1 0,0-1 0,1 0 0,6 5 0,10 11-5038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87 307 11050,'0'0'6914,"-8"2"-6647,3 0-204,1 1 0,-1-1 0,1 1 0,-1-1 1,1 1-1,0 0 0,0 1 0,0-1 0,1 1 1,-1 0-1,1 0 0,0 0 0,0 0 0,0 0 1,1 1-1,-1-1 0,1 1 0,0 0 1,0 0-1,1 0 0,-1 0 0,1 0 0,0 0 1,0 7-1,0-6 191,-2 29 1026,4-34-1266,-1 0-1,0-1 1,0 1-1,1 0 1,-1 0 0,1-1-1,-1 1 1,1 0-1,-1-1 1,1 1-1,-1 0 1,1-1 0,-1 1-1,1-1 1,0 1-1,-1-1 1,1 1-1,0-1 1,-1 1-1,1-1 1,0 0 0,0 1-1,0-1 1,-1 0-1,1 0 1,0 0-1,0 1 1,0-1 0,-1 0-1,1 0 1,0 0-1,0 0 1,0 0-1,0-1 1,-1 1 0,1 0-1,1-1 1,5-1 113,-1 0 1,1 0-1,-1-1 1,0 0 0,0-1-1,0 1 1,0-1-1,-1 0 1,1-1-1,-1 1 1,0-1 0,0 0-1,-1 0 1,6-8-1,4-7 24,0 0-1,19-37 1,-22 30 59,0-1 0,-2 0 0,-1 0 0,-1-1 1,-2 0-1,-1 0 0,1-45 0,-4 71-206,-1 1-1,0 0 1,0-1 0,0 1-1,0 0 1,0-1-1,-1 1 1,1 0 0,0-1-1,-1 1 1,0 0-1,-1-3 1,2 5-8,-1 0 1,1-1-1,0 1 0,-1 0 1,1 0-1,0 0 0,-1 0 1,1 0-1,-1 0 0,1 0 1,0 0-1,-1 0 0,1 0 0,-1 0 1,1 0-1,-1 0 0,1 0 1,0 0-1,-1 0 0,1 0 1,-1 0-1,1 0 0,0 1 1,-1-1-1,1 0 0,0 0 1,-1 1-1,1-1 0,0 0 1,-1 0-1,1 1 0,0-1 1,0 0-1,-1 1 0,1-1 0,0 0 1,-1 1-1,-4 7-50,-1 0 0,1 0 0,1 0 0,-6 13 0,0-1 32,2 1-1,1-1 1,1 2-1,0-1 1,2 1 0,0-1-1,1 1 1,2 0-1,1 34 1,0-54-82,0-1 0,0 1 0,1 0 0,-1-1 0,0 1 0,1-1 0,0 1 0,-1-1 0,1 1 0,0-1-1,0 0 1,0 1 0,0-1 0,0 0 0,0 1 0,0-1 0,0 0 0,0 0 0,1 0 0,-1 0 0,0 0 0,1 0 0,-1-1 0,1 1 0,-1 0 0,1-1 0,-1 1 0,1-1 0,2 1 0,-1-1-517,0 1-1,0-1 1,-1 0 0,1-1 0,0 1 0,0 0 0,-1-1 0,1 1 0,0-1-1,-1 0 1,1 0 0,0 0 0,-1 0 0,1 0 0,-1-1 0,0 1 0,3-3-1,16-17-6648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300 6054,'0'0'4794,"-1"-8"-4004,0 2-671,-1 0 1,1 0-1,-1 1 1,0-1 0,0 1-1,-1-1 1,0 1-1,0 0 1,0 0-1,0 0 1,-1 0 0,0 1-1,0 0 1,0-1-1,-1 1 1,1 1 0,-1-1-1,0 1 1,-9-5-1,-61-41 520,-114-62-103,178 105-483,-1 1 1,0 1 0,-1 0-1,1 0 1,-1 2 0,1-1-1,-1 2 1,0 0 0,0 0 0,0 1-1,0 0 1,-24 5 0,19 0 15,-1 0 0,1 1 0,1 1 0,-1 0 0,1 2 0,0 0 1,-29 21-1,2 6 124,2 2 0,2 2-1,1 1 1,-60 85 0,77-96-59,0 2 0,3 0-1,1 1 1,1 1 0,1 1-1,-20 69 1,30-78-110,1 0 0,1 1 0,2-1 0,0 1 1,2-1-1,0 1 0,2 0 0,1-1 0,1 0 0,13 43 0,56 245 414,-65-280 185,-2-23-1283,0-21-3755,-3-2-101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7687,'0'0'6332,"6"10"-4565,5 7-1077,1-1 1,1 0 0,0 0-1,1-2 1,1 0 0,0 0-1,24 15 1,-10-10-266,0-1 0,56 25 1,-73-38-355,-1-1 1,1-1 0,0 1-1,0-2 1,0 0-1,0 0 1,0-1 0,0 0-1,0-1 1,1-1 0,16-2-1,-23 1 16,1 0-1,-1-1 0,0 0 1,0 0-1,0 0 0,-1 0 1,1-1-1,-1 0 0,0 0 1,0-1-1,0 1 0,0-1 1,-1 0-1,0 0 0,0-1 1,-1 1-1,1-1 0,-1 0 1,0 0-1,0 0 0,-1 0 1,0 0-1,2-10 0,2-9 102,-1-1 0,-1 0 0,-1 0-1,0-41 1,-3 61-155,-1 0-1,1 1 1,-1-1-1,0 0 1,-1 0-1,-2-8 1,4 12-128,-1 1 1,0-1 0,1 0-1,-1 1 1,0-1-1,0 1 1,0 0-1,0-1 1,0 1-1,0 0 1,-1-1 0,1 1-1,0 0 1,-1 0-1,1 0 1,0 0-1,-1 0 1,1 0-1,-1 1 1,0-1 0,1 1-1,-1-1 1,0 1-1,1-1 1,-1 1-1,-3-1 1,4 7-5714,5-5 325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 10634,'0'0'3977,"2"-9"-1414,-2 7-2461,3-7 602,-1 1 1,1-1-1,1 0 1,-1 1 0,2-1-1,5-9 1,-9 17-70,-3 3-117,-16 10-305,0 2 1,1 0-1,-17 19 1,28-27-168,0 0 0,1 1 0,0-1 0,1 1 0,-1 0 0,1 0 0,1 1 0,-1-1 0,1 1 0,1-1 0,-1 1 0,-1 9 0,4-16-54,0 0 1,0 0 0,1 1-1,-1-1 1,0 0-1,0 0 1,1 0 0,-1 0-1,0 1 1,1-1-1,-1 0 1,1 0-1,0 0 1,-1 0 0,1 0-1,0 0 1,-1 0-1,1-1 1,0 1 0,0 0-1,0 0 1,0 0-1,0-1 1,0 1-1,0-1 1,0 1 0,0-1-1,0 1 1,0-1-1,0 1 1,1-1 0,-1 0-1,0 0 1,0 0-1,0 1 1,1-1 0,0 0-1,58-1-538,-40 0 344,20-1-423,-23 1 308,0 0 0,32 3 1,-48-2 329,0 0 0,0 0 0,0 1 0,0-1 1,0 0-1,0 0 0,0 0 0,1 1 1,-1-1-1,0 1 0,0-1 0,0 1 0,0-1 1,0 1-1,0 0 0,-1-1 0,1 1 0,0 0 1,0 0-1,0-1 0,-1 1 0,1 0 0,0 0 1,-1 0-1,1 0 0,-1 0 0,1 0 0,-1 0 1,1 0-1,-1 0 0,0 0 0,1 0 0,-1 1 1,0-1-1,0 0 0,0 0 0,0 0 0,0 0 1,0 0-1,0 0 0,-1 1 0,1-1 0,0 0 1,0 0-1,-1 0 0,0 1 0,0 2 142,-1-1 1,0 1-1,1-1 0,-1 0 0,-1 1 0,1-1 0,0 0 0,-1 0 1,0-1-1,0 1 0,-5 4 0,-9 3 537,-1-1 0,-33 12 1,45-18-645,-1-1 0,1 0 1,0-1-1,-1 0 1,1 0-1,-1 0 1,1-1-1,-1 1 1,1-2-1,-1 1 1,1-1-1,-8-1 1,13 1-118,1 1 0,-1-1 0,1 1 0,-1-1 0,1 1 0,-1-1 0,1 1 0,-1-1 0,1 1 0,0-1 0,-1 1 0,1-1 0,0 0 0,0 1 0,-1-1 0,1 1 1,0-1-1,0 0 0,0 1 0,0-1 0,0 0 0,0 1 0,0-1 0,0 0 0,0 1 0,0-1 0,0 0 0,0 1 0,1-1 0,-1 0 0,0 1 0,0-1 0,1 0 0,10-22-3523,11-2-2835,6-3-3737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12684,'-8'0'5333,"0"2"-4898,0-1 0,0 1 0,1 0 0,-1 1 0,1 0 0,-1 0 0,1 0 0,0 1 0,0 0 0,-12 10-1,16-11-323,-1-1-1,1 1 1,0 0-1,0 0 1,1 0-1,-1 0 0,1 1 1,-1-1-1,1 1 1,0-1-1,0 1 0,1 0 1,-1 0-1,1 0 1,0 0-1,0 0 1,0 0-1,0 0 0,1 0 1,0 0-1,0 0 1,0 0-1,0 0 0,0 0 1,3 8-1,-3-10-95,1 0-1,-1 0 1,1-1-1,0 1 0,0 0 1,0-1-1,0 1 1,0-1-1,0 1 1,0-1-1,0 0 0,1 1 1,-1-1-1,0 0 1,1 0-1,-1 0 0,1 0 1,0 0-1,-1 0 1,1 0-1,2 0 1,0 0 29,0 0 1,-1 0 0,1-1 0,0 0 0,0 0 0,0 0 0,0 0 0,0 0 0,7-2 0,-3 0 85,0 0 0,-1-1 0,1 1 0,0-2 0,-1 1-1,1-1 1,-1 0 0,0-1 0,7-5 0,-9 3 11,1 1 0,-2-1 1,1 0-1,-1 0 0,0 0 0,0-1 0,-1 1 0,0-1 0,-1 0 0,1 0 0,-1 0 0,-1 0 1,1-14-1,-1 19-124,-1 0 0,1 0 1,-1 0-1,0 0 0,0 0 1,-1 0-1,1 0 0,-1 0 0,1 0 1,-1 0-1,0 1 0,0-1 1,0 0-1,0 0 0,-1 1 1,1-1-1,-1 1 0,0-1 1,1 1-1,-1 0 0,0-1 1,0 1-1,-1 0 0,1 0 0,0 1 1,-1-1-1,1 0 0,-1 1 1,1-1-1,-1 1 0,0 0 1,0 0-1,0 0 0,1 0 1,-1 1-1,0-1 0,0 1 1,0 0-1,0-1 0,-3 2 0,5-2-60,-1 1-1,1 0 1,0 0-1,0 0 0,0 0 1,0 1-1,0-1 1,0 0-1,0 0 0,0 1 1,0-1-1,-1 1 1,1-1-1,0 1 0,1-1 1,-1 1-1,0-1 1,0 1-1,0 0 0,0-1 1,0 1-1,1 0 1,-1 0-1,0 0 0,1 0 1,-1 0-1,0 0 1,1 0-1,-1 0 1,1 0-1,0 0 0,-1 0 1,1 0-1,0 0 1,0 0-1,-1 0 0,1 0 1,0 0-1,0 1 1,0-1-1,0 0 0,1 0 1,-1 0-1,0 2 1,1-2-296,-1 0 1,1 0 0,0 0 0,-1 0 0,1 0-1,0 0 1,-1 0 0,1 0 0,0 0 0,0 0-1,0 0 1,0 0 0,0-1 0,0 1 0,0 0-1,0-1 1,0 1 0,1-1 0,-1 1 0,0-1-1,0 0 1,0 1 0,1-1 0,-1 0 0,0 0-1,3 0 1,15 0-8614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15054,'0'0'4623,"7"11"-3048,28 60 416,33 90 0,4 13-1462,-66-160-457,1-1 1,0-1-1,1 1 0,1-2 1,0 1-1,11 11 0,-16-18-226,1-1 0,0 0 0,0-1 0,0 1 0,0-1 0,0 0-1,1 0 1,-1 0 0,1-1 0,0 0 0,0 0 0,0 0 0,0-1-1,0 0 1,0 0 0,10 0 0,-14-1-126,-1 0 0,0 0 1,1 0-1,-1 0 0,0-1 0,1 1 0,-1 0 1,0-1-1,1 1 0,-1-1 0,0 1 0,0-1 1,1 0-1,-1 1 0,0-1 0,0 0 0,0 0 1,0 0-1,0 0 0,0 0 0,0 0 0,0 0 1,-1 0-1,1 0 0,0 0 0,0-1 0,-1 1 0,1-2 1,7-19-8530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10 339 9289,'0'0'6673,"-2"-9"-3796,0 6-2674,1-1 0,0 1-1,0-1 1,0 1 0,0-1-1,1 1 1,-1-1 0,1 1-1,0-1 1,0 1 0,0-1-1,1 0 1,-1 1 0,1-1-1,0 1 1,0-1 0,0 1 0,0 0-1,1-1 1,-1 1 0,1 0-1,0 0 1,0 0 0,0 0-1,0 0 1,1 0 0,-1 1-1,1-1 1,0 1 0,5-4-1,-6 4-142,0 1 0,0-1-1,0 0 1,0 1-1,0 0 1,1-1-1,-1 1 1,1 0 0,-1 0-1,1 1 1,-1-1-1,1 0 1,0 1-1,-1-1 1,1 1 0,0 0-1,-1 0 1,1 0-1,0 0 1,-1 1-1,1-1 1,4 2 0,-4 0-56,-1-1 0,0 1 0,0 0 0,0 0 0,-1 0 0,1 0 0,0 0 0,-1 0 0,1 0 0,-1 1 0,0-1 0,1 0 0,-1 1 0,0-1 0,-1 1 0,1-1 0,0 1 0,-1 0 0,0-1 0,1 1 0,-1 0 0,0 3 0,1 150 156,-2-155-139,1 0 0,0 1-1,1-1 1,-1 0 0,0 0 0,0 0-1,0 1 1,1-1 0,-1 0-1,1 0 1,-1 0 0,1 0-1,-1 0 1,1 0 0,-1 0 0,1 0-1,0 0 1,0 0 0,0 0-1,-1 0 1,1 0 0,0 0-1,0-1 1,0 1 0,0 0 0,0-1-1,0 1 1,1-1 0,-1 1-1,0-1 1,0 0 0,0 1-1,0-1 1,1 0 0,-1 0 0,0 0-1,0 0 1,0 0 0,1 0-1,-1 0 1,0 0 0,0 0-1,0-1 1,3 0 0,1 0 107,0-1-1,0 1 1,0-1 0,0-1 0,0 1 0,0-1 0,-1 1-1,8-7 1,-4 1-45,0 0 0,-1-1 0,0 1 0,-1-2 0,0 1 0,0-1 0,-1 0 0,7-15 0,-9 17-47,-1 1-1,1-1 1,-1 1-1,-1-1 1,1 0-1,-1 1 1,-1-1-1,1 0 1,-2 0-1,1 0 1,-1 0-1,0 1 1,-2-9-1,1 12-37,0 0-1,0 0 1,-1 1-1,1-1 1,-1 1-1,0 0 1,0-1-1,0 1 1,-1 1-1,1-1 1,0 0 0,-1 1-1,0 0 1,0-1-1,0 2 1,0-1-1,0 0 1,0 1-1,0 0 1,0 0-1,-1 0 1,1 0-1,0 1 1,-1-1 0,-4 1-1,10 1 1,-1-1-1,0 0 1,0 0-1,1 0 1,-1 0-1,0 1 1,0-1-1,1 0 1,-1 0-1,0 0 1,0 1 0,0-1-1,0 0 1,1 0-1,-1 0 1,0 1-1,0-1 1,0 0-1,0 1 1,0-1-1,0 0 1,0 0 0,0 1-1,0-1 1,0 0-1,0 0 1,0 1-1,0-1 1,0 0-1,0 1 1,0-1-1,0 0 1,0 0-1,0 1 1,0-1 0,0 0-1,0 0 1,0 1-1,-1-1 1,1 0-1,0 0 1,0 1-1,0-1 1,0 0-1,-1 0 1,1 0-1,0 1 1,0-1 0,-1 0-1,1 0 1,0 0-1,0 0 1,-1 1-1,1-1 1,0 0-1,0 0 1,-1 0-1,1 0 1,0 0 0,0 0-1,-1 0 1,1 0-1,0 0 1,-1 0-1,1 0 1,0 0-1,0 0 1,-1 0-1,24 14-8,-8-12 14,0-1 0,0 0 0,0-1 1,0-1-1,0 0 0,0-1 1,0-1-1,15-4 0,-22 5-41,1-1 0,-1 0 0,0 0-1,0-1 1,0 0 0,0 0 0,-1-1-1,1 0 1,-1 0 0,0-1 0,-1 0 0,0 0-1,0-1 1,0 0 0,5-8 0,-9 12 38,0 1 1,-1-1 0,1 1-1,-1-1 1,0 0 0,0 1-1,0-1 1,0 0 0,-1 0-1,1 0 1,-1 0 0,0 0-1,0 0 1,0 0 0,0 0-1,0 0 1,0 0-1,-1 0 1,0 0 0,1 1-1,-3-6 1,2 6-4,-1 1 0,1-1 0,-1 0 1,0 1-1,1-1 0,-1 1 0,0 0 0,0 0 0,0-1 0,0 1 0,0 1 0,0-1 1,0 0-1,0 0 0,0 1 0,0-1 0,-1 1 0,1-1 0,0 1 0,0 0 0,-1 0 1,1 0-1,0 0 0,0 1 0,0-1 0,-1 1 0,1-1 0,-4 2 0,2 0 9,0-1-1,0 1 0,1 0 0,-1 0 1,0 1-1,1-1 0,0 1 0,-1-1 1,1 1-1,0 0 0,0 0 1,1 0-1,-1 1 0,1-1 0,-1 1 1,1-1-1,0 1 0,0 0 0,-2 7 1,0 0 10,1 0 0,0 0 0,1 0 1,0 0-1,0 1 0,1 14 0,1-23-37,1 1 0,0-1 0,-1 0 0,1 1 0,0-1 0,1 0 0,-1 0 0,1 0 0,-1 0 0,1 0 0,0 0 0,0 0 0,0 0 0,0-1 0,1 1-1,-1-1 1,1 1 0,-1-1 0,1 0 0,0 0 0,0 0 0,0-1 0,0 1 0,0-1 0,0 0 0,1 1 0,-1-2 0,0 1 0,6 1 0,9 2-399,1-1 0,0 0 0,36-1 0,2-5-3211,-20-6-1910,8-9-6732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146 129 7399,'0'-11'1262,"-1"1"0,0 0-1,-1-1 1,0 1 0,-1 0 0,-6-17-1,9 25-1120,-1 0 0,0 0 0,0 0-1,0 0 1,0 0 0,0 0 0,0 0 0,0 0-1,-1 0 1,1 0 0,-1 1 0,1-1 0,-1 1-1,0-1 1,1 1 0,-1 0 0,0-1-1,0 1 1,0 0 0,0 0 0,0 0 0,0 1-1,0-1 1,-1 0 0,1 1 0,0 0-1,0-1 1,0 1 0,-1 0 0,1 0 0,0 0-1,0 0 1,-1 1 0,1-1 0,0 0 0,0 1-1,0 0 1,-3 1 0,3-1-119,0 1 0,0-1 1,0 1-1,0 0 0,0-1 0,1 1 1,-1 0-1,1 0 0,0 0 0,-1 0 1,1 1-1,0-1 0,0 0 0,0 1 1,0-1-1,1 0 0,-1 1 0,1-1 1,-1 5-1,-3 50 498,4-55-487,2 28 337,0 1 0,2-1-1,2 0 1,0-1 0,2 1 0,1-1 0,2-1-1,20 42 1,4-6-129,3-2 1,63 81-1,-90-129-197,-6-8-2,0 1-1,0-1 0,-1 1 0,1-1 0,-2 1 0,1 1 1,4 12-1,-26-43 1193,7 11-1070,-124-155 145,112 143-264,-1 1 0,-1 1 0,-1 1 0,-42-27 0,130 47 83,83-9-2780,-125 7-750,-1-1-1,36-11 0,-31 5-2245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99 179 9641,'0'0'11670,"-5"-7"-9925,-13-24-330,18 30-1365,-1 0 1,0 0-1,1 0 0,-1 0 0,0 1 0,0-1 1,0 0-1,1 1 0,-1-1 0,0 1 0,0-1 1,0 1-1,0-1 0,0 1 0,0 0 1,0-1-1,0 1 0,0 0 0,0 0 0,-1 0 1,1 0-1,0 0 0,0 0 0,0 0 0,0 0 1,0 0-1,0 0 0,0 1 0,0-1 1,0 0-1,0 1 0,0-1 0,-2 2 0,-22 18 96,23-18-86,1 0 1,-1 1 0,0-1 0,1 0 0,0 1 0,-1-1-1,1 1 1,0 0 0,0-1 0,1 1 0,-1 0-1,0 4 1,1-6-49,0-1 0,0 1-1,0 0 1,1 0 0,-1 0-1,0 0 1,1 0-1,-1 0 1,0 0 0,1 0-1,-1-1 1,1 1 0,-1 0-1,1 0 1,0 0 0,-1-1-1,1 1 1,0 0 0,-1-1-1,1 1 1,0-1-1,0 1 1,0-1 0,0 1-1,-1-1 1,1 0 0,0 1-1,0-1 1,0 0 0,0 0-1,0 1 1,0-1 0,0 0-1,0 0 1,0 0-1,0 0 1,1-1 0,27 1 46,1-1 0,-1-1 0,43-10 0,3 0-114,-104-15 1428,18 17-1170,0 0 0,0-1 0,1-1 1,1 0-1,0 0 0,1 0 0,-8-17 0,16 29-196,0-1 0,-1 0-1,1 0 1,0 0 0,0 0-1,0 1 1,0-1-1,0 0 1,0 0 0,0 0-1,0 1 1,0-1 0,0 0-1,0 0 1,0 0-1,1 1 1,-1-1 0,0 0-1,1 0 1,-1 1 0,1-1-1,-1 0 1,0 0-1,1 1 1,0-1 0,-1 1-1,1-1 1,-1 0 0,1 1-1,0-1 1,-1 1-1,1 0 1,0-1 0,-1 1-1,1-1 1,0 1 0,0 0-1,0 0 1,-1-1-1,1 1 1,0 0 0,0 0-1,0 0 1,0 0 0,-1 0-1,2 0 1,49-1-136,-39 1 118,29 1-581,40 0-3106,-32-12-3316,-25-1-480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1 700 2338,'1'8'4009,"0"-1"-3429,14 59 4798,1-20 3014,-21-252-993,6-154-7372,2 327-11,9-74-3,-11 96-9,2 0 0,0 0 1,0 0-1,1 0 0,0 1 0,12-20 0,-16 28-6,1 0-1,0 1 0,0-1 0,0 1 0,0-1 0,1 1 1,-1 0-1,0-1 0,1 1 0,-1 0 0,1 0 1,-1 0-1,1 0 0,-1 0 0,1 0 0,0 0 1,0 0-1,-1 1 0,1-1 0,0 1 0,0 0 0,0-1 1,-1 1-1,1 0 0,0 0 0,0 0 0,0 0 1,0 0-1,0 0 0,-1 1 0,1-1 0,0 1 1,0-1-1,0 1 0,-1 0 0,1 0 0,3 1 0,-1 1-5,0 0 0,0 1 0,0-1 0,0 1-1,-1 0 1,1 0 0,-1 0 0,0 0 0,0 1-1,0-1 1,-1 1 0,2 5 0,0 3 12,-1 1 0,0-1 0,-1 1 0,0 0 1,-1 0-1,-2 24 0,1-16 31,2-20-28,1-1 1,-1-1 0,1 1-1,0 0 1,0-1-1,-1 1 1,1-1-1,0 0 1,0 0-1,-1 0 1,1 0 0,0 0-1,5-2 1,-7 2-2,2 0-6,11-3-5,1 2 0,0 0 0,0 1 0,0 1 0,20 2 0,-32-2 3,1 0 0,-1 0 1,0 0-1,0 0 0,1 0 1,-1 1-1,0-1 0,0 1 1,0 0-1,-1 0 0,1 0 1,0 0-1,-1 1 1,1-1-1,-1 1 0,0-1 1,0 1-1,0 0 0,0 0 1,0 0-1,-1 0 0,1 0 1,-1 0-1,0 1 0,0-1 1,0 0-1,-1 1 0,1-1 1,0 5-1,-1-2 97,-1 0 0,1 0 0,-1-1 0,0 1 1,0 0-1,-1-1 0,0 1 0,0-1 0,0 0 0,-1 1 0,1-1 1,-1 0-1,0-1 0,-1 1 0,1 0 0,-1-1 0,0 0 0,0 0 1,-1 0-1,1 0 0,-1-1 0,1 1 0,-1-1 0,-7 3 0,4-1 25,-1-1 0,0 1 0,-1-1 0,1-1 0,-1 1 0,1-2 0,-1 1 0,0-1 0,0-1-1,0 0 1,0 0 0,0-1 0,-14-2 0,23 2-139,0 0 0,0 0 0,0 0-1,0 0 1,0 0 0,0-1 0,0 1 0,0 0 0,0-1 0,0 1-1,0-1 1,0 1 0,0-1 0,0 1 0,0-1 0,1 0 0,-1 0-1,0 1 1,0-1 0,1 0 0,-1 0 0,0 0 0,1 0 0,-1 0-1,1 0 1,-1 0 0,1 0 0,0 0 0,-1 0 0,1 0-1,0 0 1,0 0 0,-1 0 0,1 0 0,0 0 0,0 0 0,0 0-1,1 0 1,-1 0 0,0 0 0,0 0 0,0 0 0,1 0 0,0-2-1,0-1-347,1 1-1,0-1 0,0 1 1,0 0-1,0-1 0,0 1 0,1 0 1,-1 1-1,1-1 0,0 0 0,4-2 1,21-13-4646,1-1-3208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5990,'0'0'496,"2"8"-95,-1-4-305,0 0 0,0 0 0,1 0 0,-1 0 0,1 0 0,0 0 0,0 0 0,0-1 0,1 1 0,4 5 1,-6-7-22,1-1 1,-1 1 0,0 0 0,0 0 0,0 0 0,-1 0 0,1 0 0,0 0 0,-1 0 0,1 0-1,-1 0 1,0 0 0,0 1 0,1-1 0,-2 0 0,1 0 0,0 0 0,0 0 0,-2 5 0,-15 41 821,8-28-697,7-16-152,1 0 0,0-1 0,-1 1 0,1 0 0,0 0 0,1 0 0,-1 0 0,1 0 0,0 0 0,0 0 0,0 0 0,0 0 0,1 0 0,0 0 0,1 6 0,0-8-17,-1 1 0,1-1 0,0 0 0,0 0 1,0 0-1,0 0 0,1-1 0,-1 1 0,0-1 0,1 1 0,-1-1 1,1 0-1,-1 0 0,1 0 0,0 0 0,-1 0 0,1 0 1,0-1-1,0 0 0,-1 1 0,1-1 0,4 0 0,81 1 372,1-2 0,142-23 0,19-1-362,194-10-58,-24 2 1017,3 33-51,-59 27-366,398 15-242,-634-41-284,564 25 8,-519-8-58,549 36 50,388-123 200,-1079 66-229,0-2 1,-1-2-1,0 0 1,0-2-1,0-1 1,-1-2-1,-1 0 0,46-29 1,-60 33-15,-2-1 0,1 0 1,-1 0-1,-1-1 0,1-1 1,12-15-1,-20 20-6,1-1 1,-1 0-1,0-1 1,0 1-1,-1-1 1,0 1-1,0-1 1,-1 0-1,0 0 1,-1 0-1,1 0 1,-2-1-1,1-11 1,-2 2 23,-1 0 0,-1 0 1,-1 0-1,0 1 0,-10-23 0,9 25 47,0 1 0,0-1-1,2-1 1,-1 1 0,2 0 0,0-1-1,1 1 1,1-17 0,1 32-86,-1-1-1,0 0 1,0 1 0,1-1-1,-1 0 1,0 1 0,1-1-1,-1 1 1,0-1 0,1 1-1,-1-1 1,1 1 0,-1-1-1,1 1 1,-1-1 0,1 1-1,-1-1 1,1 1 0,-1 0-1,1-1 1,0 1 0,-1 0-1,1 0 1,0 0 0,-1-1-1,1 1 1,0 0 0,-1 0-1,1 0 1,0 0 0,-1 0-1,1 0 1,0 0 0,-1 0-1,1 0 1,0 1 0,-1-1-1,2 0 1,-1 0-253,0 1 0,0-1 0,0 0 1,1 1-1,-1-1 0,0 0 0,0 1 0,0 0 1,0-1-1,0 1 0,0-1 0,0 1 0,0 0 0,0 0 1,-1 0-1,1-1 0,0 1 0,0 0 0,-1 0 1,1 0-1,0 0 0,0 2 0,-1 6-3311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12 125 14061,'0'0'8713,"8"-9"-8564,-5 6-123,27-33 78,-29 33-67,1 1 0,-1 0 0,0-1 0,0 1 0,0-1 0,0 1 0,0-1 0,-1 1 0,1-1 0,-1 1 0,0-1 0,1 0 0,-1 1 0,0-1 0,-1 0 0,1 1 0,0-1 0,-1 0 0,0-2 0,0 4-35,1 1 1,0 0-1,0-1 0,0 1 1,0 0-1,-1-1 0,1 1 0,0 0 1,0 0-1,-1-1 0,1 1 0,0 0 1,-1 0-1,1 0 0,0-1 0,0 1 1,-1 0-1,1 0 0,0 0 1,-1 0-1,1 0 0,0 0 0,-1 0 1,1 0-1,0-1 0,-1 1 0,1 0 1,-1 0-1,1 1 0,0-1 1,-1 0-1,1 0 0,0 0 0,-1 0 1,1 0-1,0 0 0,-1 0 0,1 0 1,0 1-1,-1-1 0,1 0 1,0 0-1,0 0 0,-1 1 0,1-1 1,0 0-1,0 1 0,-1-1 0,1 1 1,-13 13-58,8-1 67,-1-1-1,2 1 1,-1-1 0,2 1 0,0 1-1,0-1 1,1 0 0,1 1 0,0 20-1,1-33-3,0 1 0,0-1 0,0 0 0,1 1 0,-1-1 0,0 0 0,1 0 1,-1 1-1,1-1 0,-1 0 0,1 0 0,0 0 0,-1 0 0,1 1 0,0-1 0,0 0 0,0 0 0,0-1 0,0 1 0,0 0 0,0 0 0,0 0 0,0-1 0,0 1 0,0 0 0,0-1 0,1 1 0,-1-1 0,0 1 0,0-1 0,1 0 0,-1 0 0,0 1 0,1-1 0,-1 0 0,0 0 0,0 0 0,1 0 0,-1-1 0,0 1 0,1 0 0,-1-1 0,0 1 0,2-1 0,5-1 99,-1-1-1,0 0 0,0 0 0,0 0 1,0-1-1,7-5 0,31-27 526,-1-2 0,66-76 0,-120 129-628,0 0 1,0 0-1,1 1 1,1 0-1,1 0 1,-8 23 0,15-39-6,0 1 1,0-1 0,0 0 0,0 1 0,0-1 0,0 0 0,0 1 0,-1-1 0,1 0 0,0 1-1,0-1 1,0 1 0,0-1 0,0 0 0,1 1 0,-1-1 0,0 0 0,0 1 0,0-1-1,0 0 1,0 1 0,0-1 0,1 0 0,-1 1 0,0-1 0,0 0 0,0 0 0,1 1 0,-1-1-1,0 0 1,0 0 0,1 1 0,-1-1 0,0 0 0,1 0 0,-1 0 0,0 1 0,0-1 0,1 0-1,-1 0 1,1 0 0,18-5 212,18-18 194,1-6-303,-22 15-115,1 1 0,0 1 0,1 1 0,31-15 0,-49 26-9,1 0 0,-1 0 0,0 0 0,0 0 0,1 0 0,-1-1-1,0 1 1,1 0 0,-1 0 0,0 0 0,1 0 0,-1 0 0,0 0 0,1 0 0,-1 0-1,0 0 1,1 0 0,-1 0 0,0 1 0,1-1 0,-1 0 0,0 0 0,0 0 0,1 0 0,-1 0-1,0 1 1,0-1 0,1 0 0,-1 0 0,0 0 0,0 1 0,1-1 0,-1 0 0,0 0 0,0 1-1,0-1 1,1 0 0,-1 1 0,0-1 0,0 1 0,1 19-923,-11 26-2194,9-42 2170,-1 8-1858,2-8-1960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37 281 5317,'-2'-3'-86,"-13"-25"2962,6 24-791,2 18-757,7-13-1274,-1 0 1,0 1-1,1-1 0,0 0 0,-1 1 1,1-1-1,0 0 0,0 0 0,0 1 1,0-1-1,0 1 0,0-1 0,0 0 0,0 1 1,0-1-1,0 0 0,1 0 0,-1 1 1,1-1-1,-1 0 0,1 0 0,-1 1 1,1-1-1,0 0 0,0 0 0,-1 0 0,1 0 1,0 0-1,0 0 0,0 0 0,0 0 1,0 0-1,0-1 0,1 1 0,-1 0 1,0-1-1,0 1 0,0-1 0,1 1 0,-1-1 1,0 0-1,1 1 0,-1-1 0,0 0 1,1 0-1,-1 0 0,0 0 0,1 0 1,-1 0-1,2 0 0,4-1 97,0-1-1,-1 1 1,1-1-1,-1 0 1,1 0 0,-1-1-1,0 0 1,11-7-1,-3 0-65,-2 0 0,0-1-1,0-1 1,-1 0-1,0 0 1,-1-1 0,12-19-1,-5 1 31,0 0-1,15-45 0,-32 74-113,1 1 1,-1-1-1,1 0 0,0 1 1,-1-1-1,1 1 0,0 0 0,0-1 1,0 1-1,0 0 0,0-1 0,1 1 1,-1 0-1,0 0 0,1 0 1,-1 0-1,0 0 0,1 0 0,-1 0 1,1 1-1,0-1 0,-1 0 1,3 0-1,-2 1-39,1 0 1,0 0-1,0 1 0,-1-1 1,1 0-1,0 1 0,-1 0 1,1 0-1,-1 0 0,1 0 1,-1 0-1,1 0 0,2 2 1,10 7-497,-2 1-1,1 1 1,20 22 0,-23-23-63,10 9-1418,37 28 0,-17-22-2101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3459,'0'0'6374,"9"-4"-5706,20-5-323,1 1 0,0 2 0,0 1 1,0 1-1,36 0 0,40-5-238,318-62 85,-544 78 1164,-40 17-830,-265 7-1,423-31-509,30-4-21,263-38-316,69-13-1248,-331 49 1559,-89 5 277,-188 56 36,166-33-1765,-98 13-1,106-30-2588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42 168 7239,'8'0'1078,"33"-1"-977,0-3 0,75-15-1,84-33-74,-103 25 4,-39 13-5,-34 9 30,0 0 0,0-2-1,0-1 1,34-17 0,-98 24 1589,-10 9-1375,0 2 0,1 2 0,-90 34 0,79-25-58,-8 2-23,-201 74 56,237-81-2513,44-32-1137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15503,'0'0'3971,"7"53"-2753,-2-26-290,1 2-287,-1 1-385,2-1-160,2-3-32,-2-4-32,2-1-64,-7-8-192,1-2-352,-1-7-706,-4-12-7109,-12-12 2241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12 801,'0'0'20435,"7"-12"-20787,0 12-1826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25 7655,'0'0'10650,"-11"-6"-9502,6 4-1088,2 0 20,-1 0 1,1 0-1,-1 0 1,0 0-1,0 1 1,0 0-1,0-1 1,0 1-1,0 1 1,0-1-1,-1 1 0,1-1 1,0 1-1,0 0 1,0 1-1,0-1 1,-1 1-1,1 0 1,0 0-1,0 0 1,0 0-1,0 1 0,1 0 1,-7 3-1,0 2 58,1 0-1,0 0 1,1 1-1,0 0 1,0 1-1,0-1 1,1 2 0,1-1-1,-1 1 1,2 0-1,-1 0 1,2 0-1,-1 1 1,1 0-1,1 0 1,0 0-1,0 0 1,1 0-1,1 1 1,0-1-1,0 1 1,1-1-1,1 1 1,2 15-1,-2-24-135,0 1-1,1-1 1,0 0-1,0 1 1,0-1 0,0 0-1,0 0 1,0 0-1,1-1 1,0 1-1,-1 0 1,1-1-1,0 0 1,0 1-1,1-1 1,-1-1 0,0 1-1,1 0 1,-1-1-1,1 1 1,-1-1-1,1 0 1,-1-1-1,1 1 1,0 0 0,0-1-1,7 0 1,1 1-273,0-1 1,0-1 0,0 0-1,1-1 1,-1 0 0,0 0-1,17-7 1,-11 2-1289,-1-1 0,28-18 0,3-11-5097,-17 4-594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1634,'0'0'9155,"-8"-1"-5674,4 1-3240,1 0 1,-1 1 0,1-1 0,-1 0 0,1 1-1,0 0 1,-1 0 0,1 0 0,0 0 0,-1 1-1,1-1 1,0 1 0,0-1 0,0 1 0,-3 3-1,1 0 25,0 0 0,0 0 0,1 0 0,-1 1 0,1-1 0,0 1 0,1 0 0,-4 8-1,-20 51 1338,25-60-1500,1 1 1,0-1 0,0 0-1,0 0 1,0 1-1,1-1 1,0 0-1,0 1 1,0-1 0,1 0-1,1 6 1,-2-10-89,1 0 1,-1-1-1,1 1 1,0 0-1,0-1 1,-1 1-1,1 0 0,0-1 1,0 1-1,0-1 1,-1 1-1,1-1 1,0 0-1,0 1 1,0-1-1,0 0 1,0 0-1,0 1 0,0-1 1,0 0-1,0 0 1,0 0-1,0 0 1,0 0-1,0 0 1,0-1-1,1 1 1,30-8 293,-13-3-243,1-1 0,-1 0 0,-1-2-1,-1 0 1,0-1 0,24-26 0,28-24 23,-69 64-73,0 1 1,0 0 0,1-1 0,-1 1-1,0-1 1,0 1 0,1 0-1,-1 0 1,0-1 0,1 1-1,-1 0 1,0-1 0,1 1 0,-1 0-1,1 0 1,-1 0 0,0-1-1,1 1 1,-1 0 0,1 0 0,-1 0-1,1 0 1,-1 0 0,0 0-1,1 0 1,-1 0 0,1 0 0,-1 0-1,1 0 1,-1 0 0,1 0-1,-1 0 1,0 1 0,1-1 0,-1 0-1,1 0 1,-1 0 0,0 0-1,1 1 1,-1-1 0,0 0 0,1 1-1,1 24 651,-14 42 380,10-59-896,2-7-143,-1-1 0,1 0 0,0 0 0,0 1-1,0-1 1,0 0 0,0 1 0,0-1-1,0 0 1,-1 0 0,1 1 0,0-1-1,0 0 1,0 1 0,0-1 0,0 0-1,0 1 1,1-1 0,-1 0 0,0 1-1,0-1 1,0 0 0,0 0 0,0 1-1,0-1 1,0 0 0,1 0 0,-1 1-1,0-1 1,0 0 0,0 0 0,0 1 0,1-1-1,-1 0 1,0 0 0,0 0 0,1 1-1,-1-1 1,0 0 0,0 0 0,1 0-1,-1 0 1,0 0 0,1 0 0,-1 1-1,0-1 1,1 0 0,-1 0 0,1 0-1,20-9 143,18-20-74,-20 11-50,23-22-49,-40 38 7,1 0 0,0 0 1,-1 0-1,1 0 0,0 0 0,0 1 0,0-1 1,0 1-1,0 0 0,1 0 0,-1 0 0,5-1 1,-6 6-19,-1-1 0,1 0 1,-1 0-1,0 1 1,1-1-1,-1 1 1,-1 0-1,1-1 1,-1 1-1,1-1 1,-1 6-1,1 1-252,-1-9 215,0-1 0,0 1-1,0-1 1,1 1 0,-1 0 0,0-1 0,0 1 0,0-1-1,0 1 1,1 0 0,-1-1 0,0 1 0,1-1 0,-1 1-1,0-1 1,1 1 0,-1-1 0,1 1 0,-1-1 0,1 1-1,-1-1 1,1 0 0,-1 1 0,1-1 0,-1 0 0,1 1-1,-1-1 1,1 0 0,-1 0 0,1 0 0,1 1 0,16-12-1758,11-30-3674,-16 16 58,1-1-1768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 7911,'0'0'8328,"3"9"-8178,3 19 342,-1 0 0,-2 0 0,0 1 1,-2 33-1,-3-6 852,0-40-854,1 1 0,0-1 0,1 1 0,1 0 0,1-1 0,0 1 0,1-1 1,10 29-1,-13-45-480,0 0 1,0 0 0,0 0 0,0 0-1,0 0 1,0 0 0,0-1 0,0 1-1,0 0 1,0 0 0,0 0 0,0 0-1,0 0 1,0 0 0,0 0-1,0 0 1,0-1 0,0 1 0,0 0-1,0 0 1,1 0 0,-1 0 0,0 0-1,0 0 1,0 0 0,0 0 0,0 0-1,0 0 1,0 0 0,0 0 0,0 0-1,1 0 1,-1-1 0,0 1 0,0 0-1,0 0 1,0 0 0,0 0 0,0 0-1,0 0 1,1 0 0,-1 0 0,0 0-1,0 0 1,0 1 0,0-1-1,0 0 1,0 0 0,0 0 0,1 0-1,-1 0 1,0 0 0,0 0 0,0 0-1,0 0 1,0 0 0,0 0 0,0 0-1,3-20 428,-2-28 17,-8-53-87,4 74-363,0 0 1,2-1-1,2 1 1,4-36-1,-4 58-10,0-1-1,1 1 1,0 0-1,0-1 1,1 1 0,-1 0-1,1 0 1,0 1-1,1-1 1,-1 1-1,1-1 1,0 1-1,0 0 1,0 1-1,0-1 1,1 1-1,-1-1 1,1 1-1,0 1 1,0-1-1,0 1 1,0 0-1,1 0 1,-1 0-1,1 1 1,-1 0-1,1 0 1,-1 0-1,8 0 1,-9 1-3,0 0 0,0 0 0,0 0 1,0 1-1,0 0 0,0-1 0,0 1 0,-1 1 0,1-1 1,0 0-1,0 1 0,-1 0 0,1 0 0,-1 0 0,0 0 1,1 0-1,-1 1 0,0 0 0,0-1 0,-1 1 0,1 0 1,-1 1-1,1-1 0,-1 0 0,0 1 0,0-1 0,0 1 1,-1-1-1,1 1 0,-1 0 0,0 0 0,0 0 0,0 0 1,-1 0-1,1 0 0,-1 0 0,0 0 0,0 0 0,0 0 1,-2 7-1,1-5 156,-1 0 0,1 0 0,-1 0 1,0 0-1,-1 0 0,1-1 0,-1 1 1,0-1-1,-1 0 0,1 1 1,-1-2-1,0 1 0,0 0 0,-1-1 1,1 1-1,-1-1 0,0-1 0,0 1 1,0-1-1,-1 0 0,1 0 0,-1 0 1,0-1-1,0 0 0,-6 2 1,7-2-124,0-1 0,0 0 0,0 0 1,0 0-1,-1 0 0,1-1 1,0 0-1,0 0 0,0-1 0,-1 1 1,1-1-1,0 0 0,0 0 1,0-1-1,0 1 0,1-1 1,-1-1-1,0 1 0,1 0 0,-1-1 1,1 0-1,0 0 0,0 0 1,0-1-1,0 1 0,1-1 1,-1 0-1,1 0 0,0 0 0,-4-7 1,6 10-166,0-1 0,0 1 0,0 0 0,1-1 0,-1 1 0,0-1 0,0 1 0,1-1 0,-1 1 0,1-1 0,0 0 0,-1 1 0,1-1 0,0 1 0,0-1 0,0 0 0,0 1 0,0-1 0,0 0 0,1 1 0,-1-1 0,0 1 0,1-1 0,-1 0 0,1 1 0,0-1 0,-1 1 0,1 0 0,0-1 0,0 1 0,0 0 1,0-1-1,0 1 0,0 0 0,0 0 0,1 0 0,-1 0 0,0 0 0,1 0 0,-1 0 0,3-1 0,5-1-1298,0 0 0,1 1 1,0-1-1,0 2 0,17-2 1,-10 2-591,16-3-2670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118 248 12620,'0'0'2797,"-1"-8"-90,-14-40 1046,15 47-3688,0 0 0,0 0 0,0 0 1,0 0-1,-1 0 0,1 1 0,-1-1 1,1 0-1,0 0 0,-1 0 0,1 1 1,-1-1-1,1 0 0,-1 1 0,0-1 1,1 0-1,-1 1 0,0-1 0,1 1 1,-1-1-1,0 1 0,0-1 0,0 1 1,1-1-1,-1 1 0,0 0 0,0 0 1,0-1-1,0 1 0,0 0 0,0 0 1,1 0-1,-1 0 0,0 0 0,0 0 1,0 0-1,0 0 0,0 1 0,0-1 1,0 0-1,1 0 0,-1 1 0,0-1 1,0 0-1,0 1 0,1-1 0,-1 1 1,0-1-1,0 1 0,1 0 0,-1-1 1,0 1-1,1 0 0,-1-1 0,1 1 1,-1 0-1,1 0 0,-1-1 0,1 1 1,0 0-1,-1 0 0,1 1 0,-10 11 244,2 1 0,0 0 0,0 1 0,2-1 0,-1 2 0,2-1 0,-5 19 0,10-33-303,0-1 0,0 0 0,0 0 0,0 1 0,0-1 0,0 0 0,0 0 0,0 1-1,0-1 1,0 0 0,0 0 0,0 1 0,0-1 0,0 0 0,0 0 0,1 1 0,-1-1 0,0 0 0,0 0 0,0 0 0,0 1 0,0-1 0,0 0 0,1 0 0,-1 0 0,0 1 0,0-1 0,0 0-1,1 0 1,-1 0 0,0 0 0,0 0 0,0 0 0,1 1 0,-1-1 0,0 0 0,0 0 0,1 0 0,-1 0 0,0 0 0,0 0 0,1 0 0,-1 0 0,0 0 0,0 0 0,1 0 0,-1 0-1,19-5 130,17-11-59,-32 13-53,54-28-99,-55 30 61,-1-1 0,1 1-1,0 0 1,0 0 0,0 0 0,0 0 0,0 1 0,0-1 0,0 1 0,0 0 0,0 0-1,0 0 1,0 0 0,0 1 0,0-1 0,0 1 0,6 1 0,-8 0 12,1-1 0,-1 0 0,0 0 0,0 1 0,0-1 0,0 1 0,0-1-1,0 1 1,-1-1 0,1 1 0,0 0 0,-1-1 0,1 1 0,-1 0 0,1-1 0,-1 1 0,0 0 0,0 2 0,0 40 520,-1-29 22,15-51 721,-14-41-1141,0 20-145,1 42-169,-1 15 189,0 0 0,0 0 0,0 0 0,0 0 0,1 0 0,-1 0 0,0 0 0,0 0 0,0 0 0,0 0 0,0 0 0,0 1 0,0-1 0,0 0 0,0 0 0,0 0 0,0 0 0,0 0 0,0 0 0,0 0 0,0 0 0,1 0 0,-1 0 0,0 0 0,0 0 0,0 0 0,0 0 0,0 0 0,0 0 0,0 0 0,0 0 0,0 0 0,0 0 0,1 0 0,-1 0 0,0 0 0,0 0 0,0 0 0,0 0 0,0 0 0,0 0 0,0 0 0,0 0 0,0 0 0,0 0 0,0 0 0,1 0 0,-1 0 0,0-1 0,0 1 0,0 0 0,0 0 0,0 0 0,0 0 0,0 0 0,0 0 0,0 0 0,0 0 0,0 0 0,0 0 0,0 0 0,0 0 0,0-1 0,1 4-30,1 0 1,-1 0-1,1-1 0,0 1 1,0-1-1,0 1 0,0-1 0,0 0 1,0 1-1,0-1 0,1-1 1,-1 1-1,1 0 0,0 0 1,-1-1-1,1 0 0,0 1 0,0-1 1,0 0-1,4 1 0,-4-3-116,0 1 0,0 0 1,0-1-1,0 0 0,0 0 0,0 1 0,-1-2 0,1 1 0,0 0 0,0-1 0,-1 1 0,1-1 1,-1 1-1,0-1 0,1 0 0,-1 0 0,0-1 0,0 1 0,0 0 0,3-5 0,40-42-925,13-13 1758,-55 58-598,0 0 1,0 0 0,0-1 0,0 1 0,-1-1 0,0 0 0,0 0 0,-1 0 0,1 0 0,-1 0 0,0 0-1,1-9 1,-3 14-71,1 0-1,0-1 1,0 1-1,0 0 1,-1 0-1,1-1 1,0 1-1,-1 0 1,1 0-1,0-1 1,0 1-1,-1 0 0,1 0 1,0 0-1,-1-1 1,1 1-1,0 0 1,-1 0-1,1 0 1,-1 0-1,1 0 1,0 0-1,-1 0 1,1 0-1,0 0 1,-1 0-1,1 0 1,-1 0-1,1 0 0,0 0 1,-1 0-1,1 0 1,0 1-1,-1-1 1,1 0-1,0 0 1,-1 0-1,1 1 1,0-1-1,0 0 1,-1 0-1,1 1 1,0-1-1,-1 0 1,1 0-1,0 1 0,0-1 1,0 0-1,-1 1 1,1 0-1,-18 14 158,12-5-38,0 1-1,1 0 1,0 0-1,0 1 1,1-1-1,1 1 1,0 0-1,0 0 1,1 0-1,1 0 0,0 0 1,1 0-1,0 0 1,1 1-1,2 11 1,-2-21-130,0-1 1,1 1 0,0 0 0,-1 0-1,1-1 1,0 1 0,0-1 0,0 0-1,0 1 1,1-1 0,-1 0-1,1 0 1,-1-1 0,1 1 0,0 0-1,0-1 1,-1 0 0,1 1-1,0-1 1,6 1 0,2 0-836,-1 0 1,0 0-1,1-1 1,-1 0-1,12-1 1,13-2-5782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43 7815,'16'-23'4358,"-4"3"4245,-26 36-5831,-223 293-109,207-269-2406,22-28-261,0-1 1,0 0 0,-1-1 0,-18 17 0,27-27-136,-1 1 1,1 0-1,-1-1 1,0 1 0,1-1-1,-1 1 1,0-1-1,1 1 1,-1-1-1,0 0 1,1 1 0,-1-1-1,0 0 1,0 0-1,0 1 1,1-1-1,-1 0 1,0 0-1,0 0 1,0 0 0,1 0-1,-1 0 1,0 0-1,0 0 1,0 0-1,1-1 1,-1 1 0,0 0-1,0 0 1,1-1-1,-1 1 1,0 0-1,0-1 1,1 1 0,-1-1-1,0 1 1,1-1-1,-1 1 1,1-1-1,-1 0 1,0 0-1,-11-32-8710,11 31 8400,-4-21-6053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16752,'0'0'4836,"-53"20"-5028,33 7 224,1 5 0,5-1 32,5-2 0,4-7-128,5-8-384,8-4-1410,7-5-1057,4-5-1633,0 0-3043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6790,'0'0'13779,"10"-4"-12535,-3 2-1100,-1 0 1,1 0-1,0 0 1,0 1-1,0 0 1,-1 1-1,1 0 1,0 0-1,0 0 1,0 0-1,0 1 1,-1 1-1,1-1 1,9 4-1,27 14-118,-1 2 1,-1 1-1,40 30 1,-25-16-4099,-41-29-925,1-4-2621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1698,'-6'0'-32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10090,'0'0'9651,"10"-3"-8145,253-73 3411,-93 28-4704,-158 43-1381,-19 3-3647,-23 5-3301,9 5 3814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11627,'0'0'7847,"73"-33"-6117,-24 9-321,11 0-95,4 2-482,-6 2-511,-4 5-257,-10 5-609,-11 4-928,-11 1-1186,-10 1-3170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9033,'0'4'9244,"14"13"-7080,-1-6-1209,0 0 1,0-1-1,1 0 1,0-1-1,0-1 1,29 12-1,-2-6-437,60 12 0,-98-25-507,0 0-700,20 5 331,-17-6-3466,-3-17-11890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15759,'0'0'6321,"-4"12"-5078,0 3-886,0 0-1,1 1 1,0 0-1,2 0 1,0 0-1,0 0 1,2 0-1,2 21 1,72 272-501,-64-283-1042,-2-15-1706,-9-11 2623,1 0 0,-1 0 0,1 1 0,-1-1 0,0 0 0,1 0 0,-1 0-1,1 0 1,-1 0 0,0 0 0,1 0 0,-1 0 0,1 0 0,-1 0 0,0 0 0,1-1 0,-1 1 0,1 0-1,-1 0 1,0 0 0,1 0 0,-1 0 0,0-1 0,1 1 0,-1 0 0,0 0 0,1-1 0,-1 1 0,1-1-1,10-15-11853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17360,'0'0'2237,"-8"5"80,-40 30 772,46-34-3005,0 1 1,0 0-1,0-1 0,1 1 1,-1 0-1,1 0 0,-1 0 0,1 0 1,0 0-1,0 0 0,-1 1 1,2-1-1,-1 0 0,0 1 1,0-1-1,1 0 0,-1 1 0,1-1 1,0 1-1,0-1 0,0 1 1,0-1-1,0 0 0,0 1 1,1-1-1,0 5 0,0-6-78,-1-1 0,0 1 1,1-1-1,-1 1 0,0-1 0,1 0 0,-1 1 0,1-1 1,-1 1-1,0-1 0,1 0 0,-1 1 0,1-1 0,-1 0 1,1 0-1,0 1 0,-1-1 0,1 0 0,-1 0 0,1 0 1,-1 0-1,1 0 0,0 0 0,-1 0 0,1 0 0,-1 0 1,1 0-1,-1 0 0,1 0 0,0 0 0,-1 0 0,1 0 0,-1 0 1,1-1-1,-1 1 0,1 0 0,-1-1 0,1 1 0,-1 0 1,1-1-1,-1 1 0,1 0 0,-1-1 0,0 1 0,1-1 1,0 0-1,17-21 163,-17 19-91,0 0 0,0 0-1,-1 0 1,1 0-1,-1 0 1,1-1 0,-1 1-1,0 0 1,0 0 0,-1-4-1,1 6-62,0 0 0,-1 1 0,1-1 0,0 0 0,0 0 0,-1 0 1,1 1-1,0-1 0,-1 0 0,1 1 0,-1-1 0,1 0 0,-1 1 0,1-1 0,-1 0 0,1 1 0,-1-1 0,0 1 0,1-1 0,-1 1 0,0-1 0,0 1 0,1 0 0,-1-1 0,0 1 0,0 0 0,1 0 0,-1-1 0,0 1 0,0 0 0,0 0 0,1 0 0,-1 0 0,0 0 0,0 0 0,0 0 0,0 0 0,1 1 0,-1-1 0,0 0 0,0 0 0,-1 1 0,0 4-26,1-1 1,-1 1-1,1-1 0,0 1 0,0 0 0,1-1 0,-1 1 0,1 0 0,0 0 0,1 8 1,-1-9 7,3 14-738,5-33-1213,4-29-3984,-8 33-1925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20 950 1666,'0'0'8408,"-3"9"-4565,1 0-4122,-5 24 5547,4-31-1887,2-24-1085,-2-158 1543,4-152-2278,2 278-1575,3 1-1,3 0 1,1 1-1,21-60 1,-27 100 10,0 0 0,1 1-1,1 0 1,0 0 0,0 0 0,1 1 0,14-18-1,-18 25-5,1-1 0,0 1 0,0-1 0,0 1 0,0 0 0,1 1 0,-1-1 0,1 1 0,0 0-1,0 0 1,0 0 0,0 1 0,0-1 0,0 1 0,0 1 0,0-1 0,0 1 0,0 0 0,1 0-1,7 1 1,-11 0 4,1-1 0,0 1 0,-1 0 0,0 0 0,1 0 0,-1 1 0,0-1 0,1 0 0,-1 1 0,0 0 0,0-1 0,0 1 0,0 0 0,-1 0 0,1 0 0,-1 0 0,1 1 0,-1-1 0,1 0 0,-1 1 0,0-1 0,0 1 0,0-1 0,-1 1 0,1-1 0,-1 1 0,1-1 0,-1 1 0,0 0 0,0-1-1,0 1 1,0 3 0,0 5 4,-1 0-1,0 0 0,0 0 0,-1 0 0,0-1 0,-7 17 1,-7 7 127,12-28-94,1 0 0,0 0-1,0 0 1,1 0 0,-1 0-1,1 1 1,1-1 0,-1 1-1,0 10 1,2-17-37,1 1 0,-1 0 1,1 0-1,-1 0 0,1 0 1,-1-1-1,1 1 0,0 0 0,-1 0 1,1-1-1,0 1 0,0 0 0,-1-1 1,1 1-1,0-1 0,0 1 0,0-1 1,0 0-1,-1 1 0,1-1 1,0 0-1,0 1 0,0-1 0,0 0 1,0 0-1,1 0 0,37 5-285,-23-3 139,-5 0 90,-1 1-1,1 0 1,-1 1 0,0 0-1,0 1 1,-1 0 0,1 0-1,16 13 1,-24-17 67,0 1 0,-1 0 0,1 0 0,0-1 0,-1 1 0,1 0 0,-1 1-1,0-1 1,1 0 0,-1 0 0,0 0 0,0 1 0,-1-1 0,1 1 0,0-1 0,-1 0 0,1 5 0,-2-4 40,1 0-1,-1 0 1,0 0 0,1 0 0,-2-1 0,1 1-1,0 0 1,0 0 0,-1-1 0,0 1 0,1-1-1,-1 1 1,0-1 0,0 0 0,0 0 0,-1 0-1,1 0 1,-4 3 0,-5 3 162,0 0 0,-1 0 0,0-1 1,0 0-1,-1-1 0,0-1 0,0 0 0,0 0 0,-1-2 0,1 1 0,-1-2 1,0 0-1,0-1 0,-22 0 0,35-1-285,0 0 0,0 0 0,-1 0 0,1-1 0,0 1 0,0 0-1,1-1 1,-1 1 0,0-1 0,0 1 0,0-1 0,0 0 0,0 1 0,0-1 0,1 0 0,-1 1 0,0-1 0,0 0 0,1 0 0,-1 0-1,1 0 1,-1 0 0,1 0 0,-1 1 0,1-1 0,-1 0 0,1 0 0,0-1 0,0 1 0,0 0 0,-1 0 0,1 0 0,0 0-1,0 0 1,1-1 0,-1-1-371,0 0 0,0 1 0,1-1 0,-1 1 0,1-1 0,0 1 0,-1 0 0,1-1 0,0 1 0,1 0 0,-1-1 0,0 1 0,4-4 0,10-8-8039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9545,'0'0'11243,"62"1"-10282,-23-19-417,7-3-320,-3 1-128,-2 1-32,-8 5-128,-5 3-672,-6 5-1026,-10 4-896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55 10122,'0'0'3683,"-39"51"-1473,39-43-801,6-3-416,17-5 96,8 0-256,10-8-448,7-5-321,3-4-96,-5-1-929,-1 0-961,-8-5-1794,-7 1-1825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6662,'0'0'13880,"9"7"-13218,31 20-443,-38-26-180,0 0 1,1 0-1,-1 0 0,0 0 1,1-1-1,-1 1 0,1-1 0,-1 1 1,1-1-1,0 0 0,-1 0 1,1 0-1,-1 0 0,1-1 1,-1 1-1,1-1 0,-1 0 1,1 1-1,-1-1 0,0 0 1,1 0-1,-1-1 0,0 1 0,0 0 1,0-1-1,0 1 0,0-1 1,0 0-1,0 0 0,0 0 1,2-3-1,0 0 215,0 0 1,0-1-1,0 1 0,-1-1 0,0 0 1,0 0-1,0 0 0,-1-1 1,3-11-1,-5 16-256,1 1 1,-1-1 0,0 0-1,0 0 1,0 1 0,0-1-1,0 0 1,-1 1-1,1-1 1,0 0 0,-1 1-1,1-1 1,-1 1-1,0-1 1,1 1 0,-1-1-1,0 1 1,0-1-1,0 1 1,0 0 0,0-1-1,0 1 1,-1 0-1,1 0 1,0 0 0,-1 0-1,1 0 1,0 0-1,-1 0 1,1 1 0,-1-1-1,0 0 1,1 1 0,-1-1-1,1 1 1,-1-1-1,0 1 1,1 0 0,-1 0-1,0 0 1,-2 0-1,-2 0-71,0 0 0,0 1-1,0-1 1,1 1 0,-1 0 0,0 1-1,0-1 1,1 1 0,-1 0-1,-9 6 1,8-3 135,0 0-1,1 0 1,0 1-1,0 0 1,0 0-1,1 1 1,0 0-1,0 0 1,1 0-1,0 0 1,0 0-1,0 1 1,1 0-1,1 0 1,-1 0-1,1 0 1,0 0-1,1 0 1,0 1-1,0 13 1,1-20-50,0 0-1,0 1 1,1-1 0,-1 0 0,0 1 0,1-1-1,0 0 1,-1 0 0,1 0 0,0 0-1,0 1 1,0-1 0,1-1 0,-1 1-1,0 0 1,1 0 0,-1 0 0,1-1-1,2 3 1,0-1 15,0-1 0,0 1 0,0-1 0,1 0 1,-1 0-1,0-1 0,1 1 0,-1-1 0,7 1 0,1-1-137,1 0 1,-1 0-1,1-1 0,-1-1 1,1 0-1,22-5 0,11-13-2687,-4-5-3812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13837,'0'0'4661,"12"0"-4256,1 0-344,3-1-11,-1 1 0,1 1 0,-1 1 0,20 3 0,-32-4-50,0 0-1,1 0 1,-1 0-1,0 0 0,0 0 1,1 0-1,-1 1 0,0 0 1,0-1-1,-1 1 1,1 0-1,0 1 0,-1-1 1,1 0-1,-1 1 0,0 0 1,1-1-1,-1 1 0,-1 0 1,1 0-1,0 0 1,-1 0-1,1 0 0,-1 0 1,0 1-1,0-1 0,0 5 1,0 0 7,0 1 1,-1 0-1,-1 0 1,1 0-1,-1-1 1,-1 1-1,0 0 1,0-1-1,0 1 1,-8 15-1,-2-2 104,0-1 0,-23 30 0,23-35-121,0 0-1,1 1 1,1 1-1,-15 35 1,21-33-1302,5-9-3264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6470,'-47'-40'11499,"46"40"-10004,29 20 1398,-1 2-1713,1-1 1,59 32-1,-72-46-1138,-1-1 0,1 0 0,1-1 0,-1-1 0,1-1 0,-1 0 0,1 0 0,29-1 0,-43-2 262,13-2-3395,-13-16-5136,-2 2 2318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11787,'0'0'10154,"0"10"-8921,2 47-243,3-1 0,21 91 1,-7-42-909,17 110-1528,-36-215 1344,0-1 0,0 1 0,1 0 0,-1-1 0,0 1-1,0 0 1,0-1 0,0 1 0,0 0 0,1-1 0,-1 1 0,0 0 0,0 0 0,0-1 0,1 1 0,-1 0 0,0 0 0,1-1 0,-1 1 0,0 0 0,0 0 0,1 0 0,-1 0 0,0-1 0,1 1 0,-1 0-1,0 0 1,1 0 0,-1 0 0,0 0 0,1 0 0,-1 0 0,0 0 0,1 0 0,-1 0 0,1 0 0,-1 0 0,0 0 0,1 0 0,-1 0 0,0 1 0,1-1 0,-1 0 0,0 0 0,0 0 0,1 0 0,-1 1-1,0-1 1,1 0 0,-1 0 0,0 1 0,0-1 0,0 0 0,1 0 0,-1 1 0,0-1 0,0 0 0,0 1 0,1-1 0,-1 0 0,0 1 0,0-1 0,0 0 0,0 1 0,0-1 0,0 0 0,0 1 0,0-1-1,8-21-5176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6694,'0'0'16453,"11"-1"-15177,0-1-1106,0 0-1,0-1 1,0-1-1,-1 1 1,1-2-1,-1 1 1,0-2-1,0 1 1,0-1-1,-1-1 1,17-14-1,-17 12-456,11-10-419,-6 11-5550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7 306 9225,'0'0'4190,"-1"8"-1707,-1-1-1801,1-4-457,1 0 0,-1-1 0,1 1 1,-1 0-1,1-1 0,0 1 0,0 0 0,0 0 0,0-1 0,0 1 0,1 0 0,1 4 0,-2-7-136,0 1-1,1-1 0,-1 0 0,0 1 0,1-1 0,-1 0 0,1 1 0,-1-1 0,0 0 1,1 1-1,-1-1 0,1 0 0,-1 0 0,1 0 0,-1 0 0,1 1 0,-1-1 0,1 0 1,-1 0-1,1 0 0,0 0 0,-1 0 0,1 0 0,-1 0 0,1 0 0,-1 0 0,1-1 1,-1 1-1,1 0 0,-1 0 0,1 0 0,-1-1 0,1 1 0,-1 0 0,1 0 0,-1-1 0,0 1 1,1-1-1,17-12 1099,-6-3-954,-1-1 1,-1 0-1,-1 0 1,0-1-1,-1 0 1,-1-1-1,7-29 1,-7 17 113,-1 0 0,-2-1 0,0-53 0,-5 135-342,-1-13 11,5 54-1,-2-82-14,0 0-1,1 0 1,0-1-1,0 1 1,1-1-1,0 1 1,0-1-1,1 0 1,0 0 0,1 0-1,8 11 1,-8-14-43,0 0 0,0 0 0,1 0 0,0-1 1,0 0-1,10 5 0,-4-4-3701,-1-4-3726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4420,'0'0'3844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50 13164,'-19'11'1222,"11"-7"629,-2 2 4242,10-5-5983,-1 0-1,0 0 0,1 0 0,-1 0 0,1 0 0,0 0 0,-1 0 0,1 0 0,0 0 0,-1 0 0,1 0 0,0 0 0,0 0 0,0 0 1,0 0-1,0 0 0,0 0 0,0 0 0,1 0 0,-1 0 0,0 0 0,0 0 0,1 0 0,0 2 0,6 1 367,1-20-113,-7 10-278,-1-1-1,1 1 0,-1 0 0,-1 0 0,1-1 0,-2-6 0,-7-2 277,8 15-352,0 1-1,0-1 0,1 0 1,-1 0-1,0 1 1,0-1-1,1 1 1,-1-1-1,0 0 1,1 1-1,-1-1 0,0 1 1,1 0-1,-1-1 1,1 1-1,-1-1 1,1 1-1,-1 0 1,1 0-1,-1-1 0,1 1 1,0 0-1,-1 0 1,1-1-1,-1 2 1,-1 5 4,-1 1 0,1-1 1,0 1-1,0 0 0,1-1 1,0 1-1,0 0 0,1 0 1,0 0-1,0 0 0,3 11 1,-3-18-9,0-1-1,0 1 1,0 0 0,0 0 0,0 0 0,0 0-1,1 0 1,-1 0 0,0-1 0,1 1 0,-1 0 0,1 0-1,-1 0 1,1-1 0,-1 1 0,1 0 0,-1-1-1,1 1 1,0 0 0,-1-1 0,1 1 0,0-1-1,0 1 1,-1-1 0,1 1 0,0-1 0,0 0 0,1 1-1,0-1 19,-1 0 0,1 0 0,0 0-1,0-1 1,-1 1 0,1-1 0,-1 1-1,1-1 1,0 1 0,-1-1 0,1 0-1,-1 0 1,3-2 0,2-1 94,0-1 1,0 0 0,-1 0-1,0-1 1,9-10 0,-11 10-85,1 1 0,-1-1 0,-1 0 0,1 0 0,-1 0 0,0 0 0,0-1 0,-1 1 0,0-1 1,0 1-1,0-1 0,-1 1 0,0-1 0,-1-6 0,1 13-33,0-1 0,0 1 0,0 0 0,0-1-1,0 1 1,0 0 0,0-1 0,0 1 0,0 0 0,0-1 0,0 1 0,0 0 0,-1-1-1,1 1 1,0 0 0,0 0 0,0-1 0,-1 1 0,1 0 0,0-1 0,0 1 0,-1 0-1,1 0 1,0 0 0,-1-1 0,1 1 0,0 0 0,-1 0 0,1 0 0,0 0 0,-1 0-1,1 0 1,0-1 0,-1 1 0,1 0 0,0 0 0,-1 0 0,1 0 0,0 0 0,-1 0-1,1 0 1,0 1 0,-1-1 0,1 0 0,0 0 0,-1 0 0,1 0 0,0 0 0,-1 1-1,-14 12-105,14-9 17,-1 0 0,1 0 0,0 0 0,0 0 0,1 1 0,-1-1 0,1 0 0,0 0 0,0 1 0,1-1 0,-1 0 0,1 0 0,0 0 0,2 7 0,-3-10-84,1 0 0,-1 0 1,1 0-1,-1 0 1,1 0-1,-1 0 1,1 0-1,0 0 0,0-1 1,-1 1-1,1 0 1,0 0-1,0-1 0,0 1 1,0 0-1,0-1 1,-1 1-1,1-1 1,0 1-1,1-1 0,-1 1 1,1-1-1,0 0-173,0 0-1,0 0 1,0-1-1,0 1 1,-1-1-1,1 1 1,0-1-1,0 0 1,-1 1-1,1-1 1,0 0-1,-1 0 0,1 0 1,-1-1-1,1 1 1,-1 0-1,0 0 1,2-3-1,16-17-6545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10858,'0'0'11494,"-7"12"-10368,-27 61 221,3 1 0,-37 135 0,63-187-1407,4-19-2323,1-8-673,0-9 137,0-11-2761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15535,'0'0'7559,"55"51"-5541,-21-39-449,5-5-480,3-3-544,2-2-321,4 2-192,-7 1-256,-6 4-1186,-1 1-1664,-15 0-2243,-5-3-4965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13453,'0'0'9961,"85"7"-8808,-35-23-416,7-5-385,-4-3-256,-6 2-64,-8 1 0,-12 5-416,-15 6-385,-3 4-480,-7 6-448,-7 3-4325,-6 6 897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 2018 6854,'-12'-3'3727,"-45"-10"-1432,21 7-1735,0-3 0,0 0-1,1-3 1,0-1-1,-58-30 1,39 3-390,0-3 0,3-2 0,-82-93 0,111 115-87,-49-57-20,4-3-1,3-3 0,4-3 1,3-2-1,5-2 0,4-3 0,5-1 1,3-3-1,5-1 0,4-1 1,-23-143-1,49 213-280,1 0 0,1-1 0,2-33 1,2 49-729,1 0-1,1 0 1,0 0 0,1 0 0,1 1 0,0 0 0,10-21 0,6-4-2978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12716,'0'0'9385,"64"-23"-8488,-22-2-449,4-2-288,0-1-128,4 3-608,-11 3-1538,-11 3-2627,1 2-2562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113 889 7751,'0'0'6785,"-9"5"-4067,-31 11-754,39-16-1883,0 1 0,0-1 0,0 0 1,0 0-1,0 0 0,0 0 0,0 0 0,0 0 0,0 0 0,0 0 0,0 0 0,0 0 0,0 0 0,0-1 1,1 1-1,-1 0 0,0-1 0,0 1 0,0-1 0,0 1 0,0-1 0,0 1 0,1-1 0,-1 0 1,0 1-1,1-1 0,-1 0 0,0 1 0,1-1 0,-1 0 0,0-1 0,-11-28 951,11 24-724,-7-28 190,2-1 0,2 0 0,1-1 0,1 1 0,7-63 0,-4 63-331,2-5-134,1-1 0,2 1 0,1 0 0,2 1 0,3 0 0,0 0 0,3 1 0,1 1 0,23-40 1,-30 64-36,0 1 0,0 0 0,1 0 1,1 1-1,0 0 0,15-11 0,-22 19 9,1-1 0,0 1 0,-1 0 0,1 0 0,0 1 0,1-1 0,-1 1 0,0 0 0,1 0 0,-1 1 1,1 0-1,-1 0 0,1 0 0,0 0 0,-1 1 0,1 0 0,0 0 0,0 1 0,8 1 0,-12-1-7,-1-1 1,0 1 0,0-1-1,1 1 1,-1-1 0,0 1-1,0 0 1,0 0-1,0 0 1,0-1 0,0 1-1,0 0 1,0 0 0,0 0-1,-1 0 1,1 0 0,0 1-1,-1-1 1,1 0-1,-1 0 1,1 0 0,-1 1-1,1 1 1,0 1 6,-1 0 0,0-1 0,0 1-1,0 0 1,0-1 0,-1 1 0,0 0 0,-1 5 0,-2 4 54,-1-1-1,0 0 1,-12 20 0,-3-3 210,14-21-73,0-1 0,1 2-1,0-1 1,-7 18 0,12-26-193,0 1 0,0-1-1,1 1 1,-1-1 0,1 1 0,-1-1 0,0 1 0,1-1 0,-1 1 0,1-1 0,-1 0 0,1 1-1,-1-1 1,1 0 0,0 0 0,-1 1 0,1-1 0,-1 0 0,1 0 0,-1 0 0,1 0-1,0 0 1,-1 0 0,1 0 0,0 0 0,-1 0 0,1 0 0,-1 0 0,1 0 0,0 0-1,-1 0 1,1 0 0,0-1 0,27-2 10,-12 1-161,1 0 0,-1 0 0,1 2 0,-1 0 0,28 4 0,-40-3 122,0-1 1,0 1-1,0 1 1,0-1-1,0 0 0,0 1 1,-1 0-1,1 0 1,0 0-1,-1 1 1,0-1-1,1 1 1,-1-1-1,0 1 1,0 0-1,-1 1 1,1-1-1,-1 0 1,1 1-1,-1-1 1,0 1-1,0 0 1,-1-1-1,1 1 1,-1 0-1,0 0 1,0 0-1,1 5 1,-1-4 45,-1-1 1,0 1 0,1 0 0,-1-1 0,-1 1 0,1 0-1,-1-1 1,0 1 0,0-1 0,0 1 0,-1-1 0,1 1 0,-1-1-1,0 0 1,0 1 0,-4 4 0,1-3 149,0 0 0,-1 0 0,1-1 1,-1 0-1,0 0 0,-1 0 0,1 0 0,-1-1 0,-8 4 1,-1-1 147,-1 0 0,0-1 0,0-1 0,-1-1 0,0 0 0,1-1 0,-37 1 1,50-4-335,1 0 1,0 0-1,-1 0 1,1 0-1,-1-1 1,1 1-1,0-1 1,-1 0-1,1 0 1,0 0-1,0-1 1,-6-2-1,9 3-77,-1 1 0,0-1-1,1 0 1,-1 1 0,1-1-1,-1 0 1,1 1 0,0-1-1,-1 0 1,1 0 0,0 0-1,-1 1 1,1-1 0,0 0 0,0 0-1,0 0 1,-1 0 0,1 1-1,0-1 1,1-2 0,11-25-4505,4 7-2238,3-6-5839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4965,'0'0'8274,"-2"-7"-6854,-1-22 170,3 29-1547,0 0-1,0-1 1,0 1 0,0 0 0,0 0 0,0-1 0,0 1 0,0 0 0,0-1 0,1 1 0,-1 0 0,0 0 0,0-1 0,0 1-1,0 0 1,1 0 0,-1-1 0,0 1 0,0 0 0,1 0 0,-1 0 0,0-1 0,0 1 0,1 0 0,-1 0 0,0 0 0,0 0-1,1 0 1,-1 0 0,0-1 0,1 1 0,-1 0 0,1 0 0,18 12 1184,7 15 5,27 35 0,-31-35-886,44 43-1,-43-52-269,0-1 0,46 25 0,-21-14-37,-37-19-502,-20-10-739,-39-14-2276,4 0 469,-28 5-3792,33 8 1063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118 463 5573,'-9'0'1271,"-3"1"-544,-47-3 2273,55 1-2343,1 0-1,-1 1 1,1-1-1,0-1 1,0 1-1,-1 0 1,1-1-1,0 0 1,-5-3-1,37 10 3001,-18-1-3453,0-1 0,0 1 1,0-2-1,0 0 0,1 0 0,-1-1 0,1-1 0,18 0 1,-25-1-137,0 0 1,0 0-1,0-1 1,0 0 0,0 1-1,-1-1 1,1-1-1,-1 1 1,1-1 0,-1 0-1,0 0 1,0 0 0,0-1-1,0 1 1,-1-1-1,1 0 1,-1 0 0,0 0-1,0 0 1,-1-1 0,4-6-1,-1-1-16,0 0-1,-2 1 1,1-1 0,-1 0-1,-1-1 1,-1 1-1,1 0 1,-2-1 0,0 1-1,0-1 1,-1 1-1,-1 0 1,0-1 0,-7-22-1,5 21-8,-1 0 1,-1-1-1,0 2 0,-1-1 0,0 1 0,-1 0 0,-1 1 0,0-1 1,-1 2-1,0-1 0,-21-17 0,29 27-45,0 0 0,0 0-1,-1 1 1,1-1 0,-1 0 0,1 1 0,-1 0-1,1 0 1,-1-1 0,0 2 0,1-1 0,-1 0-1,0 0 1,0 1 0,0 0 0,-4-1 0,7 2-2,0-1 0,0 0 1,0 0-1,0 1 0,0-1 1,0 0-1,0 1 0,-1-1 1,1 0-1,0 1 0,0-1 1,0 0-1,0 1 0,0-1 1,0 0-1,1 1 1,-1-1-1,0 0 0,0 1 1,0-1-1,0 0 0,0 1 1,0-1-1,1 0 0,-1 0 1,0 1-1,0-1 0,0 0 1,1 1-1,-1-1 0,0 0 1,0 0-1,1 0 0,-1 1 1,0-1-1,0 0 0,1 0 1,-1 0-1,0 0 0,1 0 1,-1 1-1,0-1 0,1 0 1,13 11-23,-3-6 21,0 0 1,1-1 0,-1 0-1,1 0 1,0-2 0,0 1-1,0-2 1,19 1-1,102-5 52,-117 2-49,69-8-8,32-2-1393,-101 11-740,0 1 0,29 5 0,-26-1-3409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6662,'0'0'7501,"-5"10"-6658,0 4-463,0-1-1,0 1 1,2 0-1,-1 0 0,2 0 1,0 0-1,0 1 1,2-1-1,0 1 1,0-1-1,3 16 0,-1-20-231,-1-1 0,2 0-1,-1 0 1,1 0 0,0-1-1,1 1 1,0-1-1,0 1 1,1-1 0,0 0-1,1-1 1,-1 1 0,1-1-1,1-1 1,0 1-1,-1-1 1,2 0 0,-1 0-1,14 7 1,-3-4 19,1-1 0,0-1 0,1 0 1,-1-2-1,1 0 0,1-1 0,-1-1 0,28 1 0,18-4 301,84-11 0,20 0-250,-166 11-171,0 0 0,0 0 0,0 1 0,0-1-1,0 1 1,0 0 0,0 0 0,0 0 0,0 1-1,0-1 1,0 1 0,-1 0 0,6 4 0,8 16-660,-11 12-3561,-15-33-11123,6-4 13946,3-4 4365,5-8 5838,2 7-9099,29-18 2795,56-29-1,-41 29-2256,1 3 0,56-18 0,-97 37-212,1 1-1,-1 0 1,1 1-1,0 0 1,0 0-1,19 1 1,-30 2-56,1-1-1,-1 0 1,0 1-1,0-1 1,0 1-1,0 0 1,0-1-1,0 1 1,0 0 0,0-1-1,0 1 1,0 0-1,0 0 1,0 0-1,-1 0 1,1 0 0,0 0-1,-1 0 1,1 0-1,-1 0 1,1 0-1,-1 1 1,1-1-1,-1 0 1,0 0 0,0 0-1,1 1 1,-1-1-1,0 0 1,0 2-1,1 45 526,-2-35-402,-1 21 192,0-24-132,1 0 1,1 0-1,0 0 1,0 0-1,2 10 1,-2-18-164,1 0-1,-1 0 1,1 0 0,0-1-1,-1 1 1,1 0-1,0 0 1,0 0 0,0-1-1,0 1 1,0 0 0,1-1-1,-1 1 1,0-1 0,1 0-1,-1 1 1,1-1 0,0 0-1,-1 0 1,1 0 0,0 0-1,0 0 1,-1 0-1,1-1 1,0 1 0,0-1-1,0 1 1,0-1 0,4 1-1,14 0 160,0-1-1,0-1 0,0 0 0,0-2 0,0 0 0,0-1 0,-1-1 1,1-1-1,28-13 0,-34 13-108,0 0 0,0-2 0,-1 0-1,0 0 1,0-1 0,-1-1 0,0 0 0,0-1 0,-1 0 0,-1-1 0,0 0-1,16-26 1,-23 32-59,0 0 0,-1-1 0,1 1 0,-1-1-1,-1 1 1,1-1 0,-1 0 0,0-10 0,-1 17-257,0-1 0,-1 1 0,1-1 0,-1 1 0,1 0 0,-1-1 0,0 1 1,1-1-1,-1 1 0,1 0 0,-1-1 0,0 1 0,1 0 0,-1 0 0,0 0 0,1-1 0,-1 1 1,0 0-1,1 0 0,-1 0 0,0 0 0,1 0 0,-1 0 0,0 0 0,0 1 0,1-1 0,-1 0 1,0 0-1,1 0 0,-1 1 0,1-1 0,-1 0 0,0 1 0,1-1 0,-1 0 0,0 2 1,-4-1-2518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95 11179,'4'-9'1238,"5"-11"-96,24-45 6209,-30 66-4222,-2 9-2347,-2 14-518,-14 60 1257,-60 417 2040,58-324-3120,10 268-1,8-439-411,1 35 557,9 43 0,-6-121-118,0-1-3968,-3 11-5799,-2 10-337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3107,'0'0'20681,"5"-1"-19485,18-5-171,-18 4-193,13-37 1213,-17 35-2031,-1 0 0,1 0 0,-1 0 0,1 0 0,-1-1 0,0 1 0,0 0 0,-2-5 0,2 9-13,0-1 0,0 1 1,0 0-1,0-1 0,0 1 1,0-1-1,0 1 0,-1 0 0,1-1 1,0 1-1,0 0 0,0-1 1,-1 1-1,1 0 0,0 0 1,0-1-1,-1 1 0,1 0 1,0 0-1,-1-1 0,1 1 0,0 0 1,-1 0-1,1 0 0,0-1 1,-1 1-1,1 0 0,0 0 1,-1 0-1,1 0 0,-1 0 1,1 0-1,-19 14-58,16-9 56,0-1 1,0 1-1,1 0 0,-1-1 1,1 1-1,0 0 0,0 1 0,1-1 1,0 0-1,-1 0 0,2 1 1,-1-1-1,1 1 0,0 6 0,0-11 11,1 0-1,0 0 0,0 0 0,-1 0 0,1 0 0,0 0 0,0 0 0,0-1 1,0 1-1,0 0 0,0-1 0,0 1 0,0 0 0,0-1 0,0 0 1,0 1-1,0-1 0,1 1 0,-1-1 0,0 0 0,0 0 0,0 0 0,1 0 1,-1 0-1,0 0 0,0 0 0,0 0 0,1 0 0,-1-1 0,0 1 1,0 0-1,2-2 0,-1 2-58,-1 0-1,1 0 1,0 0 0,-1-1 0,1 1-1,-1 0 1,1-1 0,0 0 0,-1 1-1,0-1 1,1 0 0,-1 0 0,1 0 0,-1 0-1,0 0 1,0 0 0,1 0 0,-1 0-1,0 0 1,0-1 0,0 1 0,0 0-1,0-1 1,-1 1 0,1-1 0,0 1 0,-1-1-1,1-2 1,-15 2-10057,4 0 1576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213 124 4612,'0'0'1292,"10"-8"1425,28-26-476,-13 11 4329,48-36-1,-67 60-3593,-8 10-2196,-12 16-489,-97 125 937,38-53-601,-74 128 0,136-207-606,9-15-991,2-8-591,4-36-3077,-5-27-4197,-6 29 3128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9289,'0'0'10922,"10"-2"-9214,-3 1-1457,0 0-1,-1 0 0,1 1 1,0 0-1,-1 0 0,1 1 1,-1-1-1,1 1 0,0 1 1,-1 0-1,0 0 0,1 0 0,-1 0 1,0 1-1,0 0 0,0 0 1,8 7-1,21 13 592,-1 2 0,58 55 0,-75-62-1164,29 40 0,-32-37-1138,-1 1 0,12 26 0,-24-46 895,3 6-1647,2-6-2346,-1-2-2041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13229,'0'0'13394,"5"11"-12327,0 2-852,0 1 0,-1 0 0,-1-1 0,0 1 0,-1 0-1,0 1 1,-1 15 0,-1 12-30,-1-14-422,1 0 1,1 0-1,1 0 1,11 46-1,-35-114-18090,-1 13 11510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9673,'0'0'2878,"8"-7"-1410,-6 6-1396,0-1 1,0 1-1,0-1 1,-1 1 0,1 0-1,1 0 1,-1 0-1,0 0 1,0 0-1,0 0 1,0 0 0,1 1-1,-1-1 1,5 0-1,-6 2-24,-1-1 0,1 0 0,0 1 0,0-1 0,-1 0 0,1 1 0,0-1 0,-1 1 0,1-1 0,0 1 0,-1 0 0,1-1-1,-1 1 1,1-1 0,-1 1 0,1 0 0,-1 0 0,1-1 0,0 3 0,7 31 1204,-6-7-967,-1 0 0,-1-1 0,-1 1 0,-2-1 0,-1 0 1,0 1-1,-2-2 0,-1 1 0,-1-1 0,-1 0 0,-2 0 0,0-1 0,-1-1 1,-2 0-1,0 0 0,-19 20 0,27-35-151,-1-1 0,1-1 0,-2 1-1,1-1 1,-11 6 0,17-11-128,-1 1 1,1-1-1,-1 0 0,0 0 0,0 0 1,1 0-1,-1-1 0,0 1 0,0 0 1,0-1-1,0 1 0,0-1 1,0 0-1,0 0 0,0 0 0,0 0 1,0 0-1,0 0 0,0 0 0,0-1 1,0 1-1,0-1 0,0 1 0,0-1 1,0 0-1,1 0 0,-1 0 1,0 0-1,0 0 0,1 0 0,-3-2 1,-1-4-61,0 0 0,1-1 0,0 1 1,1-1-1,0 0 0,0 0 0,0 0 1,1-1-1,0 1 0,1 0 0,0-1 1,0-13-1,0-9-62,2-1 0,4-34 0,-4 60 108,0-1 1,1 0-1,-1 1 0,1-1 0,1 1 0,-1 0 1,1 0-1,0-1 0,0 2 0,1-1 0,0 0 0,0 1 1,7-8-1,-8 11 3,-1 0-1,1 0 1,-1 0 0,1 1 0,-1-1-1,1 1 1,0-1 0,0 1 0,0 0-1,0 0 1,0 0 0,0 1 0,0-1-1,0 1 1,0 0 0,0-1 0,0 1-1,0 1 1,0-1 0,0 0-1,0 1 1,0 0 0,0-1 0,0 1-1,0 0 1,0 1 0,0-1 0,-1 0-1,1 1 1,0-1 0,2 3 0,78 57 124,-48-34-80,51 30 0,-59-41-453,8 5-2136,1-5-4954,-16-11 799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11723,'0'0'10634,"14"-47"-8904,9 39-193,7 0-352,9-1-288,9 1-288,-2 3-321,0-1-160,0 2-128,-4 2 32,-6 2-384,-8 0-929,2 4-1218,-16 2-1376,2-2-3108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43 7175,'0'0'16463,"0"0"-16325,0 1-1,0-1 0,1 1 1,-1-1-1,0 1 0,1-1 0,-1 1 1,0-1-1,1 0 0,-1 1 1,0-1-1,1 1 0,-1-1 1,1 0-1,-1 0 0,1 1 1,-1-1-1,1 0 0,-1 0 0,1 1 1,-1-1-1,1 0 0,-1 0 1,1 0-1,3-2-58,-1 0 1,-1 0-1,1-1 0,0 1 1,0-1-1,-1 1 0,0-1 1,1 0-1,-1 0 1,0 0-1,0-1 0,-1 1 1,1 0-1,2-7 0,-6 9-61,0 1-1,0-1 0,1 1 0,-1-1 0,0 1 0,0 0 0,1 0 1,-1 0-1,0 0 0,0 0 0,1 0 0,-1 1 0,0-1 0,0 1 0,1-1 1,-1 1-1,0-1 0,-1 2 0,0 0 28,1 0 0,-1 0 0,1-1 1,0 2-1,-1-1 0,1 0 0,0 0 0,0 1 0,1-1 0,-1 1 1,0-1-1,1 1 0,0 0 0,0 0 0,-1-1 0,2 1 0,-1 0 0,0 0 1,0 0-1,1 0 0,0 5 0,0-7-34,1 0 0,-1-1 0,1 1 0,-1 0 1,1 0-1,0-1 0,-1 1 0,1 0 0,0-1 0,0 1 0,0-1 0,-1 1 1,1-1-1,0 1 0,0-1 0,0 0 0,0 1 0,0-1 0,0 0 0,0 0 1,0 0-1,0 0 0,0 1 0,0-1 0,0-1 0,0 1 0,0 0 0,-1 0 0,1 0 1,0 0-1,0-1 0,0 1 0,0 0 0,1-1 0,36-10 128,-9-11-42,-28 22-107,0 0 0,0-1 0,0 0 1,0 1-1,-1-1 0,1 0 0,0 1 0,-1-1 0,1 0 0,0 0 1,-1 1-1,1-1 0,-1 0 0,1 0 0,-1 0 0,1 0 0,-1 0 1,0 0-1,0 0 0,1 0 0,-1 0 0,0 0 0,0 0 0,0 0 1,0 0-1,0 0 0,0 0 0,0 0 0,0 0 0,-1 0 0,1-1 1,-1 1-122,0 1 1,1-1-1,-1 1 0,0-1 1,1 1-1,-1 0 1,0 0-1,1-1 1,-1 1-1,0 0 1,0 0-1,0 0 1,1-1-1,-1 1 0,0 0 1,0 0-1,1 0 1,-1 1-1,0-1 1,0 0-1,0 0 1,1 0-1,-1 0 0,0 1 1,1-1-1,-1 0 1,0 1-1,0-1 1,1 1-1,-1-1 1,1 0-1,-1 1 1,0 0-1,1-1 0,-1 1 1,-18 21-8399,15-11 2182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8264,'0'0'2616,"9"-7"443,0-3-1947,-5 6-597,0 0 0,0 0 0,0 0-1,0 1 1,1 0 0,0 0 0,7-4 0,-12 7-421,1 0 0,-1-1 0,0 1 0,0 0 0,0 0 0,0 0 1,1 0-1,-1-1 0,0 1 0,0 0 0,1 0 0,-1 0 0,0 0 0,0 0 0,1 0 0,-1 0 0,0-1 0,0 1 0,1 0 0,-1 0 0,0 0 0,1 0 1,-1 0-1,0 0 0,0 0 0,1 0 0,-1 1 0,0-1 0,0 0 0,1 0 0,-1 0 0,0 0 0,0 0 0,1 0 0,-1 0 0,0 1 0,0-1 0,0 0 0,1 0 1,-1 0-1,0 1 0,0-1 0,0 0 0,0 0 0,1 0 0,-1 1 0,0-1 0,0 0 0,0 0 0,0 1 0,0-1 0,0 0 0,0 1 0,-5 20 1585,-17 23-750,-207 321 1004,225-357-1777,0-2-1737,5-10-1096,4-16 170,5-45-6024,-8 22 2825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9705,'0'0'16037,"12"11"-14847,26 21-514,2-1 1,46 26-1,-70-48-900,17 10 331,37 27 0,-58-37-1624,-1 1 1,0 0 0,14 18 0,-16-20-3988,-2-5-4671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286 111 8008,'0'0'5749,"1"-9"-3512,0 1-2155,3-35 3402,-4 41-3315,0 1 0,0-1 0,0 1 0,0-1 0,-1 1 0,1-1 0,0 1 0,-1-1 0,1 1 0,-1-1 0,0 1 0,1 0 0,-1-1 0,0 1 0,0 0 0,0 0 0,0-1 0,0 1 0,0 0 0,0 0 0,0 0 0,-1 0 0,1 0 0,0 1 0,-1-1 0,1 0 0,0 1 0,-3-2-1,-29-3 191,0 0-1,0 2 0,-1 2 0,-33 2 0,15 0-301,52-1-56,-1-1 1,1 1 0,0 0-1,-1 0 1,1 0 0,-1 0 0,1 0-1,-1 0 1,1 0 0,-1 0-1,1 0 1,0 0 0,-1 0 0,1 0-1,-1 0 1,1 0 0,-1 0-1,1 0 1,0 0 0,-1 1 0,1-1-1,-1 0 1,1 0 0,0 0 0,-1 1-1,1-1 1,0 0 0,-1 1-1,1-1 1,0 0 0,-1 1 0,1-1-1,0 0 1,0 1 0,-1-1-1,1 1 1,0-1 0,0 0 0,0 1-1,0-1 1,0 1 0,-1-1-1,1 1 1,0-1 0,0 0 0,0 1-1,0-1 1,0 1 0,0-1-1,0 1 1,1-1 0,-1 1 0,0-1-1,0 0 1,0 1 0,0-1 0,0 1-1,1-1 1,-1 0 0,0 1-1,0-1 1,1 0 0,-1 1 0,0-1-1,1 0 1,-1 1 0,0-1-1,1 0 1,0 1 0,24 21 27,-7-11 4,-14-9-29,0 0 0,0 0 0,0 0 0,0 0-1,-1 0 1,1 1 0,-1 0 0,1 0 0,-1 0 0,0 0 0,0 0-1,0 1 1,-1-1 0,1 1 0,-1 0 0,0 0 0,0 0 0,0 0-1,-1 0 1,1 0 0,-1 1 0,0-1 0,0 0 0,0 1 0,0 5-1,3 60 137,-2 1-1,-12 111 1,-37 138 1294,37-258-1082,-4 119 1,14-180-345,0 0 0,0 1 1,0-1-1,1 0 0,-1 0 1,0 0-1,0 0 1,0 1-1,1-1 0,-1 0 1,1 0-1,-1 0 0,1 0 1,-1 0-1,1 0 1,0 0-1,-1 0 0,1 0 1,0 0-1,0-1 0,0 1 1,0 0-1,0 0 1,-1-1-1,1 1 0,2 0 1,0 0 12,0 0 0,0 0 0,0-1 0,0 1 0,0-1 0,0 0 0,0 0 0,0 0 0,0 0 0,4-1 0,12-3 78,-1-1 0,33-13 0,-34 12-95,20-6-644,69-11 0,-7 11-7791,-67 8 952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10474,'-8'-3'2253,"4"2"-1765,-36-14 2148,37 14-2069,0 0 0,0 0 0,0-1 0,0 1 0,0-1 0,1 0 0,-1 0 0,1 0 0,-1 0 0,1 0 0,0-1 0,-3-3 0,17 2 2817,24 3-3126,-34 1-35,245 18 908,-135-6-1109,-110-13-28,0 1-1,0 0 1,-1 0 0,1 0-1,0 0 1,0 1 0,-1-1 0,1 0-1,0 1 1,-1-1 0,1 1-1,0 0 1,-1-1 0,1 1-1,-1 0 1,1 0 0,-1 0-1,1 0 1,-1 0 0,0 0-1,0 1 1,2 1 0,-2 0 5,-1-1 1,0 1 0,0-1 0,-1 1-1,1-1 1,-1 1 0,1-1-1,-1 1 1,0-1 0,0 1 0,0-1-1,0 0 1,0 1 0,-3 3 0,-5 15 14,0 0 0,2 1 1,0 0-1,1 0 0,2 0 1,0 1-1,1 0 1,1 0-1,2 0 0,0 0 1,1 0-1,5 24 0,-3-34 0,2 1 0,0-1 0,0-1 0,1 1 0,12 18 0,-10-18-10,-1 0-1,0 0 1,-1 1-1,7 24 1,-9-24 24,-1 0-1,0 1 1,-2 0 0,1 0 0,-2-1-1,-1 24 1,-1-31 85,1 0-1,-1 0 1,0 0 0,0 0-1,-1 0 1,0-1 0,0 1-1,-1-1 1,0 0 0,0 0-1,0 0 1,-1-1-1,0 1 1,0-1 0,-8 6-1,2-3-3,0 0 0,-1-1 0,0 0 0,0-1 0,-1 0 0,0-1 0,0-1 0,0 0 0,0-1 0,-1 0 0,-18 1 0,21-3-31,-1 0-1,1-1 1,-1 0-1,1-1 0,-1 0 1,1-1-1,0 0 1,-1 0-1,1-2 0,0 1 1,0-2-1,1 1 1,-18-11-1,26 14-240,-1-1 1,1 1-1,0-1 1,0 0-1,0 1 1,0-1-1,0 0 1,1 0-1,-1 0 1,0 0-1,1 0 0,0-1 1,-1 1-1,1 0 1,0-1-1,0 1 1,0-1-1,1 1 1,-1-1-1,1 0 1,-1 1-1,1-1 1,0-3-1,1 2-340,0 0-1,0 0 1,0 0-1,1 0 1,0 0-1,0 0 1,0 0 0,0 0-1,0 1 1,1-1-1,0 1 1,0 0-1,3-4 1,17-18-6741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9961,'0'0'18306,"10"-3"-17329,71-17-1105,89-10-1,-163 30-287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10410,'0'0'20099,"6"-5"-19533,32-35-390,-2-1 0,-1-2 0,46-76 0,-50 73-122,-37 86-230,-5-3 51,2 1 0,1 1 0,2-1 0,2 1 1,2 0-1,1 0 0,5 45 0,-3-79-858,0 1 0,0-1 0,1 1 0,0-1 0,0 0 0,4 9 0,6-3-6875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120 249 7976,'-11'4'581,"-2"0"-211,-42 13 1118,15-2 2906,66-17-42,-1 1-3793,271-58 2801,33-6-2818,-50 19-411,351-61-427,-580 100-873,-37 6-971,-33 6-242,-16 2-1937,-7 2-2113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78 170 3812,'0'0'-417,"-49"-55"417,40 38 0,0 0-64,4 1-160,5-1 64,0 1 384,0 3-128,-2 3 32,2 4-96,0 4-160,-4 2-833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16143,'0'0'5157,"71"-35"-4068,-32 24-352,0-1-545,3 2-128,2-3-32,1 0-801,-14 0-1857,-11 1-3043,-9 0-3588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7111,'0'0'7303,"-1"10"-6374,-2 43-181,3 0 1,2 0 0,3 0-1,1 0 1,3-1 0,3 0-1,18 53 1,-3-37-493,-24-62-434,-1-1 1,1 0-1,1 1 0,-1-1 0,1-1 1,0 1-1,0 0 0,0-1 1,9 7-1,-10-9-817,3-11-8052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8712,'0'0'10293,"-7"10"-9888,-30 47 107,2 3 0,-49 114 0,47-93-387,33-70-174,-2 5-820,5-25-6573,4-13 2899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9353,'0'0'11979,"62"36"-11338,-34-16-321,9 0-224,-1 0-64,1-1-192,-4-4-865,-3 0-769,-1-4-1248,-8-5-898,-9-5 288,-1-1-2241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9321,'0'0'8862,"3"9"-7821,15 32-985,1 0 0,2-1 0,37 54 0,-55-88-1104,-13-5-9088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62 6983,'0'0'7014,"-26"-51"-4740,29 46-576,17 2-417,8 1-256,11 2-224,9 0-353,-2 0-352,0 0-31,1 1-514,-8 1-1409,-9-1-1985,-7-1-2563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13965,'0'0'9065,"58"5"-11756,-40-5-640,-2-4-3107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11755,'0'0'9732,"1"13"-9428,-1-12-298,1 7 13,-1 0 1,1 0-1,-2 0 1,1 0 0,-1 0-1,0 0 1,-1 0-1,0 0 1,0 0-1,-1-1 1,-4 10 0,-17 28 46,-47 97 102,73-159-6139,-4-16 2077,1 21 1711,-4-23-2590</inkml:trace>
  <inkml:trace contextRef="#ctx0" brushRef="#br0" timeOffset="1">0 21 8008,'0'0'10441,"48"50"-9480,-23-28-416,6 1-161,5-4-256,3 0-96,3-2-608,-3-4-1282,-5-3-2082,-6-5-768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10570,'0'0'4292,"0"68"-3299,4-27-256,6 4-257,3 0-224,-1 2-63,6-1-97,3-3-64,-3-4-160,1-4-2083,-5-10-2017,-3-6-4356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5605,'0'0'8686,"3"9"-7191,6 9-936,-1-1 0,2 0 1,0-1-1,2 0 0,12 15 1,79 79 1691,19 24-1607,-93-95-866,24 43 0,-45-69-581,-1 0 1,-1 1-1,0 0 0,-1 0 1,0 1-1,-1-1 0,3 24 1,-7-24-1948,-3-7-447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102 481 11115,'-11'1'1932,"7"0"-1659,-42 5 1494,44-6-1551,-1 0 0,1 1 0,0-1 0,-1 1 0,1 0 0,0 0 0,0 0 0,0 0 0,-1 0 0,1 0 0,0 0 0,1 1 0,-1-1 0,0 1 0,0-1 0,0 1 0,1 0 0,-3 3 0,4-4-164,0-1 0,0 1-1,0-1 1,0 1 0,1-1-1,-1 1 1,0 0-1,0-1 1,0 1 0,1-1-1,-1 1 1,0-1-1,1 1 1,-1-1 0,0 1-1,1-1 1,-1 0-1,1 1 1,-1-1 0,1 1-1,-1-1 1,1 0-1,-1 0 1,1 1 0,-1-1-1,1 0 1,-1 0 0,1 1-1,-1-1 1,1 0-1,-1 0 1,1 0 0,0 0-1,-1 0 1,1 0-1,-1 0 1,1 0 0,0 0-1,-1 0 1,1 0-1,-1 0 1,2-1 0,29 0 777,-22-1-709,-1-1 1,0 1 0,0-1-1,0 0 1,-1-1-1,1 0 1,-1 0 0,1-1-1,-1 0 1,-1 0 0,1 0-1,-1-1 1,0 0 0,0 0-1,5-9 1,6-7 16,-1-1-1,0 0 1,15-34 0,-17 29-113,-2-1 0,0 0 1,-2-1-1,-1 0 0,-1 0 1,-2-1-1,-1 0 0,1-40 1,-7 60-228,1 20 30,4 26 57,1-25-17,1 1 0,0-1-1,1 1 1,0-2 0,1 1 0,0-1-1,0 0 1,20 15 0,-6-7-1165,1-1 0,45 24 1,-6-13-4629,3-10-5354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17969,'0'0'3972,"77"-38"-2755,-36 14-897,3-4-288,1 3-224,-5 3-2082,-3 5-1506,-8 1-2241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9353,'2'-41'6732,"-2"36"-2272,0 27-3710,-1 30 102,-1-31-467,1 0-1,1 0 1,2 0 0,0 0-1,9 39 1,-11-58-353,0-1 0,1 0 0,-1 0 0,1 0-1,-1 1 1,1-1 0,0 0 0,-1 0 0,1 0 0,0 0 0,0 0-1,0 0 1,0 0 0,-1 0 0,1-1 0,0 1 0,1 0 0,-1 0 0,0-1-1,0 1 1,0-1 0,0 1 0,0-1 0,3 1 0,-2-1 18,1 0 1,-1 0 0,1 0 0,-1 0-1,0-1 1,1 1 0,-1-1-1,1 0 1,-1 0 0,0 1 0,0-1-1,3-2 1,5-3 73,0-1 1,0 0-1,17-16 1,-5 0-84,29-39-1,0 0 77,-51 62-112,0-1 0,0 1 0,0 0 0,0 0 0,0 0 0,1 0 0,-1 0 0,0 0 1,0 0-1,0 0 0,0 0 0,0 0 0,1-1 0,-1 1 0,0 0 0,0 0 1,0 0-1,0 0 0,1 0 0,-1 0 0,0 0 0,0 0 0,0 0 0,0 0 1,1 0-1,-1 1 0,0-1 0,0 0 0,0 0 0,0 0 0,1 0 0,-1 0 1,0 0-1,0 0 0,0 0 0,0 0 0,0 0 0,0 1 0,1-1 0,-1 0 1,0 0-1,0 0 0,0 0 0,0 0 0,0 1 0,0-1 0,0 0 0,0 0 1,0 0-1,0 0 0,0 1 0,0-1 0,0 0 0,0 0 0,0 0 0,0 0 1,0 1-1,0-1 0,0 0 0,0 0 0,3 22 139,-2 33-52,-1-47-59,0-8-30,0 1 0,0 0 0,0-1 0,0 1-1,0 0 1,1-1 0,-1 1 0,0 0 0,0-1-1,0 1 1,1 0 0,-1-1 0,0 1-1,1 0 1,-1-1 0,0 1 0,1-1 0,-1 1-1,1-1 1,-1 1 0,1-1 0,-1 1 0,1-1-1,-1 1 1,1-1 0,-1 0 0,1 1 0,0-1-1,-1 0 1,2 1 0,25-2 134,25-20 50,-9-7-145,-34 21-82,0 0-1,0 1 1,1 0 0,0 1 0,0 0 0,0 0-1,0 1 1,14-3 0,-23 8 30,-1 0-1,1-1 1,-1 1 0,1 0-1,0-1 1,-1 1-1,1 0 1,-1 0 0,0 0-1,1 0 1,-1 0-1,0-1 1,1 1 0,-1 0-1,0 0 1,0 0-1,0 0 1,0 0 0,0 0-1,0 0 1,0 0-1,0 0 1,0 0 0,0 1-1,-2 28 68,-7 11 196,0 15-1979,0-62-6128,8 5 6996,-11-12-5463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15567,'0'0'6438,"11"47"-6630,12-35-1666,-4-3-2562,3-1-3332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17296,'0'0'7709,"0"11"-6780,0-9-894,0 27 580,1-1 1,9 51 0,-9-71-579,1 0 0,0 0 0,0 0 1,1-1-1,0 1 0,0 0 0,1-1 0,0 0 1,0 0-1,1 0 0,0-1 0,0 1 0,0-1 1,1 0-1,0-1 0,9 7 0,-13-10-28,0-1 1,0 1-1,0-1 0,0 0 0,1 0 0,-1 0 1,0 0-1,1 0 0,-1 0 0,1 0 1,-1-1-1,1 0 0,-1 1 0,1-1 0,0 0 1,-1 0-1,1 0 0,-1-1 0,1 1 0,-1 0 1,1-1-1,-1 0 0,5-1 0,-3-1 6,-1 1 1,0-1-1,0 0 0,-1 0 1,1 0-1,0 0 0,-1 0 0,0 0 1,1-1-1,-2 1 0,1-1 1,0 0-1,2-6 0,1-9 22,0 1 0,-2-1 0,0 0 0,0 0 0,-2-24 0,0 29-42,-1-30 57,0 44-56,0-1 1,0 0-1,0 1 0,0-1 0,0 0 0,0 0 1,0 1-1,0-1 0,0 0 0,-1 1 0,1-1 1,0 0-1,0 0 0,-1 1 0,1-1 0,-1 1 1,1-1-1,0 0 0,-1 1 0,1-1 0,-1 1 1,1-1-1,-1 1 0,0-1 0,1 1 0,-1 0 1,1-1-1,-1 1 0,0 0 0,1-1 0,-1 1 1,0 0-1,0 0 0,1-1 0,-1 1 0,0 0 1,1 0-1,-1 0 0,0 0 0,0 0 1,-1 0-1,1 2-5,0-1 0,-1 0 0,1 0 0,0 0 0,0 1 0,0-1 0,0 1 0,0-1-1,0 1 1,0-1 0,0 1 0,0-1 0,1 1 0,-1 0 0,1 0 0,-1-1 0,1 1 0,0 0 0,0 0 0,0-1 0,0 1 0,0 3 0,0-1 8,-1 0-1,1 0 1,1-1-1,-1 1 1,0 0-1,1 0 1,0 0-1,0-1 1,0 1-1,2 4 1,0-6 8,0 1 1,0-1 0,0 0-1,0 0 1,0 0 0,1 0 0,-1-1-1,1 1 1,-1-1 0,1 0 0,-1 0-1,1 0 1,0-1 0,0 1-1,-1-1 1,1 0 0,6 0 0,-3 0 3,0 0 1,0-1 0,1 0 0,-1 0 0,0 0 0,0-1-1,0 0 1,10-5 0,1-6-2,1 0 0,-2-2 0,0 0 0,0-1 1,-2-1-1,0 0 0,-1-2 0,18-29 0,-31 48-11,-1-1-1,0 1 1,1-1 0,-1 1 0,1 0 0,-1-1-1,0 1 1,1-1 0,-1 1 0,0-1 0,0 1-1,1-1 1,-1 1 0,0-1 0,0 0-1,0 1 1,0-1 0,0 1 0,1-1 0,-1 1-1,0-1 1,0 0 0,-1 1 0,1-1 0,0 1-1,0-1 1,0 1 0,0-1 0,0 1-1,-1-1 1,1 1 0,0-1 0,0 1 0,-1-1-1,0 0 1,-20 4-97,-26 21-59,29-10 140,1 1 0,-22 24 0,35-34 27,-1 0-1,1 0 0,1 0 1,-1 0-1,1 0 0,0 1 1,0 0-1,0-1 0,1 1 1,0 0-1,0 0 0,0 1 1,0 7-1,2-13-5,0 0 0,0-1 1,0 1-1,0 0 0,1 0 0,-1-1 0,0 1 0,0-1 1,1 1-1,-1 0 0,0-1 0,1 1 0,-1-1 1,1 1-1,-1 0 0,1-1 0,-1 1 0,1-1 0,-1 0 1,1 1-1,-1-1 0,1 1 0,0-1 0,-1 0 1,1 0-1,0 1 0,0-1 0,27 5 71,28-10-5,27-17-79,-71 17-11,1 1 0,0 0 1,0 1-1,0 0 0,1 1 0,-1 0 0,1 1 1,19 1-1,-32 1 26,0-1 0,1 0 0,-1 1 0,0-1 0,0 1 0,0-1 0,1 1 0,-1-1 0,0 1 0,0 0 0,0 0 0,0-1 0,0 1 0,0 0 0,0 0 0,-1 0 0,1 0 0,0 0 0,0 0 0,-1 0 0,1 1 0,0 1 0,7 31 158,-8-31-89,1 0-1,-1 0 1,0 0-1,1 0 1,0-1-1,-1 1 1,1 0-1,0-1 1,0 1-1,1 0 1,-1-1-1,0 1 1,1-1-1,3 4 1,-4-5-47,0-1-1,0 1 1,0-1 0,0 1 0,0-1 0,1 1-1,-1-1 1,0 0 0,0 0 0,0 1 0,1-1-1,-1 0 1,0 0 0,0 0 0,0 0 0,1-1-1,-1 1 1,0 0 0,0 0 0,0-1 0,1 1-1,-1-1 1,0 1 0,0-1 0,0 0 0,0 1-1,0-1 1,0 0 0,0 1 0,0-1 0,0 0-1,-1 0 1,1 0 0,0 0 0,0 0 0,-1 0-1,1 0 1,-1 0 0,1 0 0,-1 0 0,1-1 0,-1 0-1,19-51 48,-15 35-98,-1 0-1,-1-1 0,0 1 1,-2-1-1,0 1 0,-4-30 1,0 37-822,1 16-2443,3-4 2940,0 1-1,0 0 0,0-1 0,1 1 0,-1-1 0,0 1 0,0 0 0,1-1 1,-1 1-1,1-1 0,-1 1 0,1-1 0,1 3 0,20 12-6943,-11-11 1884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59 12332,'0'0'7046,"-1"-8"-4206,1 2-2492,0 5-218,0-1 0,0 0 0,0 1 0,0-1 0,0 0 0,0 1 0,0-1 0,-1 0 0,1 1 0,-1-1 0,1 0 0,-1 1 1,0-1-1,1 1 0,-1-1 0,0 1 0,0 0 0,0-1 0,0 1 0,0 0 0,0 0 0,0-1 0,-1 1 0,1 0 0,0 0 0,-1 0 0,1 0 0,-1 1 0,1-1 0,-1 0 0,1 1 0,-1-1 0,1 1 0,-1-1 0,0 1 0,1 0 0,-1 0 0,-2 0 0,-3 0-75,1 0 0,-1 1 0,1 0 0,0 0 0,-1 1 1,1 0-1,0 0 0,0 0 0,0 1 0,0-1 0,1 2 0,-1-1 0,-6 6 1,8-6-58,1 0 0,-1 0 0,1 0 0,-1 1 0,1-1 1,0 1-1,1 0 0,-1 0 0,1 0 0,-1 1 0,1-1 0,0 0 1,1 1-1,-1-1 0,1 1 0,0 0 0,0 0 0,0 8 1,1-10-26,1-1 1,-1 0 0,1 0 0,0 0 0,0 1 0,0-1 0,0 0 0,0 0 0,0-1 0,0 1 0,1 0 0,-1 0 0,1 0 0,-1-1 0,1 1 0,0-1 0,-1 1 0,1-1 0,0 0 0,0 0 0,0 0 0,0 0 0,0 0 0,0 0 0,0 0 0,5 0 0,10 4-483,-1-1 0,28 3 0,-21-4-64,-14-1 499,1 0 1,-1 1-1,0 0 0,10 4 1,-18-6 113,0-1 0,-1 0 0,1 1 1,0-1-1,0 1 0,-1-1 0,1 0 1,-1 1-1,1-1 0,0 1 0,-1 0 0,1-1 1,-1 1-1,1 0 0,-1-1 0,0 1 0,1 0 1,-1-1-1,1 1 0,-1 0 0,0 0 1,0-1-1,0 1 0,1 1 0,-2-1 39,0 1 0,1-1-1,-1 0 1,0 1-1,0-1 1,0 0 0,0 0-1,0 0 1,0 0 0,0 0-1,0 0 1,0 0-1,0 0 1,-1 0 0,1-1-1,0 1 1,-1 0 0,1-1-1,-2 1 1,-10 5-80,0 0-1,-1-2 1,0 1 0,1-2-1,-1 1 1,0-2 0,-26 2-1,39-4-90,1 0-1,-1 0 1,1 0-1,0-1 1,-1 1 0,1 0-1,-1 0 1,1 0-1,0 0 1,-1 0-1,1-1 1,0 1-1,-1 0 1,1 0 0,0-1-1,-1 1 1,1 0-1,0 0 1,-1-1-1,1 1 1,0 0-1,0-1 1,-1 1 0,1 0-1,0-1 1,0 1-1,0-1 1,0 1-1,-1 0 1,1-1-1,0 1 1,0-1 0,0 1-1,0 0 1,0-1-1,0 1 1,0-1-1,0 1 1,0-1-1,0 1 1,0 0 0,1-1-1,-1 1 1,0-1-1,0 1 1,0 0-1,0-1 1,1 1-1,-1 0 1,0-1 0,0 1-1,1 0 1,-1-1-1,15-20-4225,7 6-486,4-2-588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5637,'10'-4'2851,"76"-28"4989,20-7 2401,-100 36-10041,1 0 1,-1 0-1,0-1 0,0 0 0,-1-1 0,6-4 1,-9 7-178,0 1 0,-1-1 1,1 1-1,-1-1 1,1 1-1,-1-1 1,0 0-1,0 0 1,0 0-1,0 0 1,0 0-1,0 0 1,0 0-1,-1 0 0,1 0 1,-1 0-1,1 0 1,-1 0-1,0 0 1,0-1-1,0 1 1,0 0-1,-1-3 1,1 4-23,-1 0 0,0 1 1,0-1-1,0 1 0,0-1 1,0 1-1,0-1 0,0 1 1,0 0-1,0 0 0,0-1 1,0 1-1,0 0 0,0 0 1,0 0-1,0 0 0,0 0 1,0 0-1,0 0 0,0 1 1,0-1-1,-1 0 0,-26 7 6,21-3 57,1 1-1,-1 0 1,1 0 0,0 0-1,0 1 1,0 0 0,1 0-1,0 0 1,-5 9 0,7-10-13,-1 0 1,1 0 0,1 0 0,-1 0-1,1 0 1,0 1 0,0-1 0,1 1 0,-1 0-1,1-1 1,0 1 0,1 0 0,0 9-1,0-13-39,1 0-1,0 0 1,-1-1-1,1 1 0,0 0 1,0 0-1,1-1 1,-1 1-1,0 0 1,0-1-1,1 1 0,-1-1 1,1 0-1,-1 0 1,1 1-1,0-1 1,0 0-1,-1 0 0,1 0 1,0-1-1,0 1 1,0 0-1,0-1 0,0 1 1,0-1-1,3 1 1,61 3-104,-58-4-2,-3 0 9,16 0-839,-1-1 1,30-4-1,-41 3-231,-1 0 0,1-1 0,-1 1 1,0-2-1,10-4 0,22-17-9442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12812,'0'0'7559,"1"11"-6080,-1-11-1471,1 28 1012,1 1 0,6 27 1,-7-49-891,0-1 1,0 0-1,1 1 1,-1-1-1,1 0 1,1 0-1,0 0 1,-1 0 0,2-1-1,-1 1 1,1-1-1,-1 1 1,2-1-1,-1-1 1,0 1-1,1 0 1,8 5-1,-9-9-81,-1 1-1,1-1 1,0 0-1,0-1 1,0 1-1,0-1 0,0 0 1,0 0-1,0 0 1,0 0-1,0 0 1,0-1-1,0 0 0,0 0 1,0 0-1,-1 0 1,1-1-1,0 0 0,-1 1 1,1-1-1,-1 0 1,0-1-1,1 1 1,-1-1-1,0 1 0,-1-1 1,6-6-1,5-5-14,-1 0 1,-1-1-1,-1 0 0,14-25 0,-17 27-5,-1-2 0,0 1-1,5-17 1,-6 16-5,-9 31 32,2 1 0,0-1 0,1 31 0,1-47-38,0 1-1,0 0 0,0 0 1,0-1-1,0 1 0,0 0 1,1 0-1,-1-1 1,0 1-1,0 0 0,1 0 1,-1-1-1,0 1 0,1 0 1,-1-1-1,0 1 0,1 0 1,-1-1-1,1 1 1,-1-1-1,1 1 0,-1-1 1,1 1-1,0-1 0,-1 1 1,1-1-1,0 0 0,-1 1 1,1-1-1,1 1 0,27-3 372,-20-1-323,0-1-1,0 1 1,-1-1-1,12-8 1,7-11-49,-21 17-47,0 1 0,0 0 0,0 0-1,1 0 1,0 1 0,0 0 0,10-5 0,-17 10-27,1 0 1,0 0-1,-1 0 1,1 0 0,-1 0-1,1 0 1,-1 0-1,1 0 1,-1 0 0,0 0-1,1 0 1,-1 0 0,0 0-1,0 0 1,0 0-1,0 0 1,0 0 0,0 0-1,-1 3 1,2 32-661,-1-30 223,4 27-2747,6-22-1082,8-8-3994,-3-5-161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11082,'0'0'9038,"-10"0"-7783,0 1-1063,0 0 0,0 1 1,0 1-1,0 0 0,0 0 0,0 1 1,1 0-1,0 0 0,-12 8 0,15-8-50,1-1 0,-1 1-1,1-1 1,0 1-1,0 1 1,0-1-1,1 1 1,0 0 0,0 0-1,0 0 1,0 0-1,1 1 1,0-1-1,0 1 1,0 0 0,1 0-1,0 0 1,-2 7-1,4-12-135,0 0 1,0-1-1,0 1 0,0-1 0,0 1 0,1 0 0,-1-1 0,0 1 0,0-1 1,0 1-1,1 0 0,-1-1 0,0 1 0,1-1 0,-1 1 0,0-1 1,1 1-1,-1-1 0,0 1 0,1-1 0,-1 0 0,1 1 0,-1-1 1,1 0-1,-1 1 0,1-1 0,-1 0 0,1 1 0,1-1 0,25 5 154,26-9 105,-42 1-251,-1 0 0,0-1-1,0 0 1,0-1 0,0 0 0,-1-1 0,0 0 0,0 0-1,13-13 1,-16 13-6,1 0 0,-1 0 0,-1-1 0,1 1-1,-1-1 1,0-1 0,-1 1 0,1-1 0,-2 1 0,1-1-1,-1 0 1,3-13 0,-8 20-182,-6 12 107,-7 17 30,13-23 40,1 0 0,-1 0-1,1 0 1,0 1-1,0-1 1,1 1 0,-1-1-1,1 1 1,0-1 0,1 1-1,-1-1 1,1 0-1,2 8 1,-2-10-133,1-1 0,-1 1 0,1-1-1,0 1 1,-1-1 0,1 0 0,0 0 0,0 0 0,0 0 0,1 0-1,-1 0 1,0 0 0,1-1 0,-1 1 0,1-1 0,0 0 0,-1 0-1,1 0 1,0 0 0,0 0 0,0 0 0,-1-1 0,1 0 0,0 1-1,5-1 1,-3 0-738,0 1 0,0-1-1,0-1 1,0 1-1,1 0 1,-1-1 0,0 0-1,7-3 1,13-12-7225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8520,'0'0'5173,"-7"9"-2354,2-1-2240,0 1 0,0-1 0,1 1 0,0 0-1,1 0 1,0 0 0,0 0 0,1 1 0,0-1 0,-1 15 0,4 10 253,2 1-1,1-1 0,17 64 1,-12-63-57,-2 0 1,-1 1-1,1 45 1,-7-80-376,-3-63 1421,1 49-1791,1 1 0,1-1 0,0 0 0,0 1 1,1-1-1,4-18 0,-3 27-42,-1 1 1,1-1-1,0 1 0,-1 0 1,1-1-1,1 1 1,-1 0-1,0 0 1,1 0-1,0 1 0,-1-1 1,1 0-1,0 1 1,1 0-1,-1 0 0,0 0 1,0 0-1,1 0 1,-1 1-1,1 0 1,0-1-1,-1 1 0,1 0 1,0 1-1,0-1 1,4 1-1,-1-2-44,1 2-1,0-1 1,-1 1-1,1 0 1,0 0-1,-1 1 1,1 0-1,-1 1 1,14 4-1,-18-5 25,0 0 0,0 1-1,-1-1 1,1 1-1,-1 0 1,1-1-1,-1 1 1,0 0-1,1 1 1,-1-1-1,0 0 1,0 1 0,-1-1-1,1 1 1,-1-1-1,1 1 1,-1 0-1,0 0 1,0-1-1,0 1 1,0 0-1,0 0 1,-1 0-1,1 0 1,-1 0 0,0 0-1,0 4 1,-6 27 311,5-31 15,4-9-100,3-6-193,0-1-4,-1-1 0,-1 0 0,0-1 0,-1 1-1,-1 0 1,0-1 0,-1 0 0,0 1-1,-3-20 1,2 20-45,0 13-10,14 24-215,-10-17 275,1-1 1,-1 0-1,1 0 0,0 0 0,0-1 0,1 0 0,-1 0 0,1 0 0,0-1 0,0 1 0,0-2 0,0 1 0,1-1 0,10 4 1,-13-6 1,0 1 0,-1 0 0,1-1 1,-1 0-1,1 0 0,0 0 0,-1 0 1,1 0-1,0-1 0,-1 0 0,1 0 1,-1 0-1,1 0 0,-1 0 0,0-1 1,1 1-1,-1-1 0,0 0 1,0 0-1,0 0 0,0 0 0,0-1 1,-1 1-1,1-1 0,-1 0 0,0 1 1,1-1-1,2-7 0,0 2-5,-1-1 0,-1 0 0,0 0 0,0-1 0,-1 1 0,0 0 0,0-1 0,-1 1 0,0-1 0,-1-12 0,-1 23-1,1-1-1,0 0 0,0 0 0,0 1 1,-1-1-1,1 0 0,0 0 0,0 0 0,-1 1 1,1-1-1,0 0 0,-1 0 0,1 0 1,0 0-1,0 0 0,-1 0 0,1 0 0,0 0 1,-1 0-1,1 0 0,0 0 0,-1 0 1,1 0-1,0 0 0,-1 0 0,1 0 0,0 0 1,-1 0-1,1 0 0,0 0 0,0 0 1,-1-1-1,1 1 0,0 0 0,0 0 0,-1 0 1,1 0-1,0-1 0,0 1 0,-1 0 1,1 0-1,0-1 0,0 1 0,0 0 0,-1 0 1,1-1-1,0 1 0,0 0 0,0-1 1,0 1-1,0 0 0,0-1 0,0 1 0,0 0 1,0 0-1,0-1 0,0 1 0,0 0 1,0-1-1,0 1 0,0 0 0,0-1 0,0 1 1,0 0-1,0-1 0,0 1 0,0 0 0,1 0 1,-1-1-1,-15 22-187,11-11 250,1 0 0,1 0 0,0 0 0,1 0-1,-1 0 1,2 0 0,0 1 0,0-1 0,1 0 0,0 1 0,4 13-1,-5-20-135,1 0-1,1-1 1,-1 1-1,0 0 1,1-1 0,0 0-1,0 1 1,0-1-1,0 0 1,1 0-1,-1 0 1,1 0-1,0 0 1,-1-1-1,1 1 1,0-1-1,7 4 1,-6-5-268,-1 1-1,1-1 1,-1 0 0,1-1 0,0 1 0,0-1-1,0 1 1,-1-1 0,1 0 0,0-1 0,0 1-1,0-1 1,5-1 0,-8 2-18,0-1-1,0 1 1,0-1-1,0 1 1,0-1-1,0 0 1,0 1-1,0-1 1,0 0 0,-1 0-1,1 0 1,0 0-1,0 0 1,-1 0-1,1 0 1,-1 0-1,1 0 1,-1 0 0,1 0-1,-1 0 1,0 0-1,1-1 1,-1 1-1,0 0 1,0 0 0,0 0-1,0-2 1,1-25-8447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12460,'0'0'13453,"3"52"-13293,10-29-64,4-1-352,-1-2-1346,2-5-768,-4-3-1057,2-7-2211,-2-5-1056</inkml:trace>
  <inkml:trace contextRef="#ctx0" brushRef="#br0" timeOffset="1">286 63 7431,'0'0'17820,"0"8"-16246,-2 6-1292,-1-1 0,0 1-1,0-1 1,-2 0 0,1 0-1,-2-1 1,0 1 0,0-1-1,-14 19 1,10-16-219,0 1 0,2 0 0,0 1-1,1 0 1,0 0 0,-6 30 0,12-40-832,-1-16-11125,2-13 4693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12043,'0'0'16144,"56"22"-15151,-22-2-353,2 4-384,6 2-224,-1 1 1,-2 5-962,0-1-1378,-4-1-1760,-1-6-2660,3-6-9352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18097,'0'0'5541,"-18"65"-5316,18-27-161,2 3-64,10 1 0,10-4-673,1-2-736,3-2-577,1-6-1121,-4-5-481,-6-2-1280</inkml:trace>
  <inkml:trace contextRef="#ctx0" brushRef="#br0" timeOffset="1">29 535 15983,'0'0'3139,"58"-29"-2658,-16 5-65,4-3-352,4 3-32,-4 2-833,-7 4-3651,-11 2-2563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15022,'0'0'10698,"53"-2"-9609,-44 23-256,2 4-448,5 5-257,1 6-64,6 5-1185,-2-1-2050,-3-4-2114,2 1-5542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17136,'0'0'14446,"25"-13"-16368,-13 9-2018,-5 0-3747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9385,'0'0'2771,"-7"11"-1085,-2 11-844,0-1 0,1 1 0,1 1 0,1-1 0,1 1 0,-3 29 0,2 13 324,-11 172 2152,17-236-3242,1 0 0,-1 0 0,0 1-1,1-1 1,-1 0 0,1 0 0,-1 1 0,1-1-1,-1 0 1,1 0 0,0 0 0,0 0-1,0 0 1,-1 0 0,1 0 0,0 0 0,0 0-1,0-1 1,0 1 0,1 0 0,-1-1 0,0 1-1,0 0 1,0-1 0,0 1 0,1-1-1,-1 0 1,0 0 0,1 1 0,-1-1 0,0 0-1,0 0 1,1 0 0,-1 0 0,0 0 0,1 0-1,1-1 1,58-9 863,-57 9-834,108-24 142,1 5 1,201-9-1,-246 27-245,22-2-112,124 11-1,-159 4-97,-57-16 235,1 0 0,0 0 0,0 0 1,0 0-1,1 0 0,-1-8 0,1 12-14,0-8-17,1 0 1,0 0 0,0 0-1,1 0 1,0 0-1,0 1 1,1-1-1,1 1 1,-1-1 0,1 1-1,0 0 1,1 1-1,6-9 1,13-26-8,-19 31 11,-1-1-1,0 0 0,0 0 1,-1 0-1,-1 0 1,0-1-1,-1 1 1,0 0-1,-1-19 1,0 25-2,0-1 0,-1 1 0,0-1 0,0 1 0,0-1 1,-1 1-1,0-1 0,0 1 0,0 0 0,-1 0 0,0 0 0,0 1 0,-1-1 1,1 1-1,-1-1 0,0 1 0,-1 0 0,1 1 0,-8-7 0,11 10-43,1 1-1,-1-1 0,0 1 1,1-1-1,-1 1 0,0-1 1,1 1-1,-1-1 1,0 1-1,0-1 0,1 1 1,-1 0-1,0 0 0,0-1 1,0 1-1,1 0 0,-1 0 1,0 0-1,0 0 0,0 0 1,0 0-1,0 0 0,1 0 1,-1 0-1,0 0 1,0 1-1,0-1 0,1 0 1,-1 0-1,0 1 0,0-1 1,0 1-1,1-1 0,-1 1 1,0-1-1,1 1 0,-1-1 1,1 1-1,-1-1 0,0 1 1,1 0-1,-1-1 1,1 1-1,0 0 0,-1 0 1,1-1-1,-1 1 0,1 0 1,0 0-1,0 0 0,-1-1 1,1 1-1,0 0 0,0 0 1,0 0-1,0 0 0,0-1 1,0 1-1,0 1 1,0 4-699,0 0 0,1 1 1,-1-1-1,1 0 1,0 0-1,4 12 1,11 8-4072,9-1-2435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35 449 9673,'0'0'3385,"-8"-3"-1522,0 0-2102,-11-4 3574,21 4-1275,16 2-901,161 5 1402,-77 0-2128,174-14 0,438-39 502,-79 66 186,-632-16-1064,0-1 0,0 0 0,0 0 0,1-1 0,-1 1 0,0-1 0,0 1 0,0-1 1,0 0-1,0 0 0,0-1 0,0 1 0,-1 0 0,1-1 0,0 0 0,4-3 0,-7 4 4,1-1 0,0 0 0,0 0-1,0 1 1,-1-1 0,1 0 0,-1 0 0,1 0-1,-1 1 1,0-1 0,0 0 0,0 0-1,0 0 1,0 0 0,0 0 0,0 0 0,-1 1-1,1-1 1,-1 0 0,1 0 0,-1 0-1,0 1 1,1-1 0,-1 0 0,0 1 0,0-1-1,-1 1 1,-1-3 0,-2-4-21,0-1 0,1 1 0,0 0 0,1-1-1,0 0 1,0 0 0,1 0 0,0 0 0,0-1 0,1 1 0,0-10 0,1 2-58,2 1 1,0-1-1,1 0 1,0 1-1,8-20 1,-10 33 16,0 1 1,0 0 0,-1-1 0,1 1-1,0-1 1,-1 1 0,0-1 0,1 1 0,-1-1-1,0 1 1,0-1 0,0 1 0,-1-1-1,1 1 1,-1-1 0,1 1 0,-1 0-1,0-1 1,0 1 0,0 0 0,0-1 0,0 1-1,-1 0 1,1 0 0,-3-3 0,-23-11-1960,-8 4-4472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9161,'0'0'4185,"0"9"-2808,-1-2-1053,1 0 0,0 0 0,1 0 0,0 0 0,0 0 0,0 0 0,1 0 0,0 0 0,0-1 0,1 1 0,0-1 0,7 12 0,78 126 2618,186 231-1,-121-203-1099,-152-171-1812,0-1 0,0 1 0,0 0 0,0 0 0,0-1 0,0 1 0,0 0 0,0-1 0,0 1 0,0-1 0,1 1 0,-1-1 0,0 0 0,0 0 0,0 1 0,1-1 0,-1 0 0,0 0 0,0 0 0,0 0 0,1 0 0,-1 0 0,0-1 0,0 1 0,0 0 0,1-1 0,-1 1 0,0-1 0,2 0 0,35-23 241,-28 17-241,320-228-14,185-116-27,-355 255 17,-149 93-354,-9 8-2203,-3-4 2136,1 0 1,-1 0-1,1 0 0,-1-1 0,1 1 0,-1 0 0,0 0 0,1-1 0,-1 1 0,0 0 1,0-1-1,0 1 0,1 0 0,-1-1 0,0 1 0,0-1 0,0 0 0,0 1 0,0-1 1,-2 1-1,-8-1-9344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1 833,'0'0'2082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4388,'0'0'2306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69 5093,'1'-2'456,"0"1"1,0-1-1,0 0 1,1 1-1,-1-1 1,-1 0-1,1 0 1,0 0-1,0 1 1,-1-1-1,1 0 1,-1 0-1,0 0 1,1 0-1,-1 0 1,0 0-1,0 0 1,0 0-1,-1 0 1,1 0-1,0 0 1,-1 0-1,1 0 1,-1 0-1,0 0 0,1 0 1,-1 0-1,-1-1 1,0 1-269,-1 1 0,1-1-1,0 1 1,0 0 0,-1 0 0,1 0 0,-1 0-1,1 1 1,-1-1 0,1 1 0,-1-1 0,0 1 0,1 0-1,-1 0 1,1 0 0,-1 0 0,1 0 0,-1 1-1,0-1 1,1 1 0,-1 0 0,-3 1 0,-3 2-25,1-1 0,0 2 0,0-1 0,0 1 0,1 0 0,-1 1 1,1 0-1,1 0 0,-1 0 0,1 1 0,0 0 0,-10 14 0,10-12 3,0 1-1,1-1 0,0 1 1,0 0-1,1 0 1,0 0-1,1 1 0,0 0 1,1-1-1,-2 17 1,4-25-144,-1 0 0,1 0 1,0 0-1,1 1 1,-1-1-1,0 0 0,1 0 1,-1 0-1,1 0 1,0 0-1,-1 0 0,1 0 1,0 0-1,0 0 1,0 0-1,1 0 0,-1 0 1,0-1-1,1 1 1,-1-1-1,4 4 0,-2-4 6,0 1 1,0-1-1,0 0 0,0 1 0,1-1 0,-1-1 0,0 1 0,0 0 0,1-1 0,-1 0 0,1 0 0,5 0 0,3-1 34,1-1 0,-1-1 0,0 0 0,0 0 0,-1-1 0,23-11 0,-12 2-30,-1 0-1,-1-1 1,0-1-1,19-19 1,-31 27-23,-1 0 0,0 0-1,-1-1 1,1 0 0,-1 0 0,-1-1 0,0 1 0,0-1-1,-1 0 1,0-1 0,0 1 0,4-18 0,-8 27-10,0 0 1,0 0 0,0 0-1,0 0 1,0-1 0,0 1-1,0 0 1,0 0 0,0 0-1,0 0 1,0-1 0,0 1-1,0 0 1,0 0 0,0 0-1,0 0 1,0-1 0,0 1-1,0 0 1,0 0 0,0 0-1,0-1 1,0 1 0,0 0-1,0 0 1,0 0 0,0 0-1,0 0 1,-1-1 0,1 1-1,0 0 1,0 0 0,0 0-1,0 0 1,0 0 0,0 0-1,-1-1 1,1 1 0,0 0-1,0 0 1,0 0 0,0 0-1,-1 0 1,1 0 0,0 0-1,0 0 1,0 0 0,0 0-1,-1 0 1,1 0 0,0 0-1,0 0 1,0 0 0,-1 0-1,-12 8-39,-10 15-19,17-15 60,0 0 0,0 1-1,1-1 1,0 1 0,1 1-1,0-1 1,0 0 0,1 1 0,0 0-1,1 0 1,0 0 0,0 0-1,1 0 1,0 20 0,2-28-70,-1 0 0,1 0 1,-1 0-1,1-1 0,0 1 1,0 0-1,0 0 0,0-1 0,0 1 1,0 0-1,0-1 0,0 1 1,1-1-1,-1 1 0,0-1 0,1 0 1,-1 0-1,1 1 0,0-1 1,-1 0-1,1-1 0,0 1 0,0 0 1,0 0-1,-1-1 0,1 1 0,0-1 1,0 1-1,0-1 0,0 0 1,0 0-1,0 0 0,0 0 0,0 0 1,0 0-1,0-1 0,0 1 1,0-1-1,2 0 0,2 0-575,1-1 0,0 0 0,-1 0 0,0 0 0,1-1 0,-1 1 0,0-2 0,0 1 0,-1-1 0,10-7 0,10-20-4428,0-8-672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 10794,'0'0'3476,"-3"11"-813,-5 13-1606,-2 5 547,0 1-1,3 1 1,0-1 0,-3 42 0,10-71-1597,0 1 0,0 0 1,0 0-1,1-1 1,-1 1-1,0 0 0,1-1 1,-1 1-1,1 0 1,-1-1-1,1 1 0,0-1 1,0 1-1,0-1 0,0 1 1,0-1-1,0 1 1,0-1-1,0 0 0,0 0 1,1 0-1,-1 1 1,1-1-1,-1 0 0,1-1 1,-1 1-1,1 0 1,-1 0-1,1-1 0,0 1 1,-1-1-1,1 1 0,0-1 1,-1 0-1,3 0 1,0 1 3,-1-1 1,1 0 0,0-1 0,0 1-1,0-1 1,-1 1 0,1-1 0,0 0-1,-1-1 1,1 1 0,-1-1-1,1 1 1,-1-1 0,0 0 0,5-4-1,6-8-13,-1 0-1,-1-1 0,0 0 0,-1-1 0,0 0 0,-2-1 0,0 0 0,-1 0 1,0-1-1,-2 0 0,0-1 0,5-29 0,-11 48 4,1 0 1,-1-1-1,0 1 0,0 0 0,0 0 1,0 0-1,0 0 0,0 0 1,0 0-1,1 0 0,-1-1 0,0 1 1,0 0-1,0 0 0,0 0 1,0 0-1,0 0 0,0-1 0,0 1 1,0 0-1,0 0 0,0 0 1,0 0-1,0 0 0,0-1 0,0 1 1,0 0-1,0 0 0,0 0 1,0 0-1,0-1 0,0 1 0,0 0 1,0 0-1,0 0 0,0 0 1,0 0-1,0-1 0,-1 1 0,1 0 1,0 0-1,0 0 0,0 0 1,0 0-1,0 0 0,0 0 0,-1 0 1,1-1-1,0 1 0,0 0 1,0 0-1,0 0 0,0 0 1,-1 0-1,1 0 0,0 0 0,0 0 1,0 0-1,0 0 0,0 0 1,-1 0-1,1 0 0,0 0 0,0 0 1,0 0-1,0 0 0,-1 0 1,1 0-1,-11 14 208,-11 25 224,13-18-146,1 1 0,1 0-1,0 0 1,2 0-1,-4 42 1,8-56-374,1 0 0,0-1 0,1 1 0,0 0 0,0 0-1,1 0 1,0-1 0,0 1 0,4 7 0,-4-11-317,0 1 0,0-1 1,1 0-1,0-1 0,0 1 0,0 0 0,0-1 0,0 0 1,1 0-1,0 0 0,-1 0 0,1 0 0,0-1 1,1 1-1,-1-1 0,6 2 0,10 1-7091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36 9129,'0'0'5947,"-9"0"-5147,-1 0-333,-1 2-1,1-1 1,0 1-1,-1 1 1,1 0-1,0 0 1,0 1-1,1 1 1,-1-1-1,1 2 1,0-1-1,-15 13 1,-8 14 1056,30-30-1461,1-1-1,0 0 1,0 1-1,0-1 0,1 1 1,-1-1-1,0 1 1,1-1-1,-1 1 0,0 0 1,1-1-1,0 1 1,-1 0-1,1-1 1,0 1-1,0 0 0,0-1 1,0 1-1,0 0 1,1 0-1,-1-1 0,0 1 1,1 0-1,1 2 1,1-3-20,0 1 0,0-1 1,1 0-1,-1-1 0,1 1 1,-1 0-1,1-1 0,-1 0 1,1 0-1,-1 0 1,1 0-1,-1-1 0,1 1 1,3-2-1,2 0-13,0-1-1,0 0 1,0 0-1,-1-1 1,1-1 0,-1 1-1,0-1 1,-1 0 0,1-1-1,11-10 1,-14 12-19,-1-1 0,1 0 0,-1 1 0,1-2 0,-1 1 0,-1 0 0,1-1 0,-1 1 0,0-1 0,0 0 0,-1 0 0,0 0 0,0-1 0,0 1 0,1-12 0,-3 17-6,0 1-1,0-1 1,0 0-1,0 1 1,0-1-1,0 1 1,0-1-1,0 1 1,0-1-1,-1 1 1,1-1-1,0 1 1,0-1-1,-1 1 1,1-1-1,0 1 1,-1-1-1,1 1 1,-1-1-1,1 1 1,0 0-1,-1-1 1,1 1-1,-1 0 1,1-1-1,-1 1 1,1 0 0,-1 0-1,1-1 1,-1 1-1,1 0 1,-1 0-1,1 0 1,-1 0-1,0 0 1,1 0-1,-1 0 1,1 0-1,-1 0 1,1 0-1,-1 0 1,1 0-1,-1 0 1,1 0-1,-1 1 1,0-1-1,1 0 1,-1 0-1,1 0 1,-1 1-1,1-1 1,0 0-1,-1 1 1,1-1-1,-1 1 1,0-1 0,-27 22 121,23-16-58,1 0 0,0 1 1,0-1-1,0 1 1,1 0-1,0 0 0,1 0 1,-3 11-1,4-16-53,1-1-1,-1 1 0,1 0 0,0 0 1,0 0-1,0 0 0,0 0 0,0-1 1,0 1-1,0 0 0,0 0 0,1 0 1,-1 0-1,1-1 0,0 1 0,-1 0 1,1 0-1,0-1 0,0 1 0,0-1 1,0 1-1,0-1 0,0 1 0,1-1 1,-1 0-1,0 1 0,1-1 0,-1 0 1,1 0-1,-1 0 0,1 0 0,0 0 1,-1 0-1,1-1 0,0 1 1,0 0-1,2 0 0,53 3 153,-49 2-135,-8-5-31,1 0 0,0 0 0,0 0 0,0 0 0,0 0 0,0-1 0,0 1 0,0 0 0,0-1 0,0 1 0,0 0 0,0-1 0,0 1 0,1-1 1,1 1-1,1-2 6,0 0 1,0 0 0,0 0 0,-1-1 0,1 1 0,0-1 0,-1 0-1,1 0 1,-1-1 0,0 1 0,1-1 0,-1 1 0,0-1 0,-1 0 0,1 0-1,0 0 1,-1-1 0,0 1 0,0 0 0,0-1 0,0 0 0,0 1-1,-1-1 1,0 0 0,1 0 0,-1 0 0,-1 0 0,1 0 0,-1 0-1,1 0 1,-1 0 0,0 0 0,-1 0 0,0-6 0,1 9-43,-1 1 0,1-1 0,0 1 0,0-1 0,-1 1 0,1-1 0,-1 1 1,1-1-1,0 1 0,-1-1 0,1 1 0,-1 0 0,1-1 0,-1 1 0,1 0 0,-1 0 0,1-1 0,-1 1 1,1 0-1,-1 0 0,1 0 0,-1-1 0,1 1 0,-1 0 0,-1 0 0,0 1-4208,10-1-3657,1 0 1580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79.xml"/><Relationship Id="rId18" Type="http://schemas.openxmlformats.org/officeDocument/2006/relationships/image" Target="../media/image4349.png"/><Relationship Id="rId26" Type="http://schemas.openxmlformats.org/officeDocument/2006/relationships/image" Target="../media/image4353.png"/><Relationship Id="rId21" Type="http://schemas.openxmlformats.org/officeDocument/2006/relationships/customXml" Target="../ink/ink1383.xml"/><Relationship Id="rId34" Type="http://schemas.openxmlformats.org/officeDocument/2006/relationships/image" Target="../media/image65.png"/><Relationship Id="rId7" Type="http://schemas.openxmlformats.org/officeDocument/2006/relationships/customXml" Target="../ink/ink1376.xml"/><Relationship Id="rId12" Type="http://schemas.openxmlformats.org/officeDocument/2006/relationships/image" Target="../media/image4346.png"/><Relationship Id="rId17" Type="http://schemas.openxmlformats.org/officeDocument/2006/relationships/customXml" Target="../ink/ink1381.xml"/><Relationship Id="rId25" Type="http://schemas.openxmlformats.org/officeDocument/2006/relationships/customXml" Target="../ink/ink1385.xml"/><Relationship Id="rId33" Type="http://schemas.openxmlformats.org/officeDocument/2006/relationships/customXml" Target="../ink/ink1389.xml"/><Relationship Id="rId38" Type="http://schemas.openxmlformats.org/officeDocument/2006/relationships/image" Target="../media/image67.png"/><Relationship Id="rId2" Type="http://schemas.openxmlformats.org/officeDocument/2006/relationships/image" Target="../media/image4341.png"/><Relationship Id="rId16" Type="http://schemas.openxmlformats.org/officeDocument/2006/relationships/image" Target="../media/image4348.png"/><Relationship Id="rId20" Type="http://schemas.openxmlformats.org/officeDocument/2006/relationships/image" Target="../media/image4350.png"/><Relationship Id="rId29" Type="http://schemas.openxmlformats.org/officeDocument/2006/relationships/customXml" Target="../ink/ink13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43.png"/><Relationship Id="rId11" Type="http://schemas.openxmlformats.org/officeDocument/2006/relationships/customXml" Target="../ink/ink1378.xml"/><Relationship Id="rId24" Type="http://schemas.openxmlformats.org/officeDocument/2006/relationships/image" Target="../media/image4352.png"/><Relationship Id="rId32" Type="http://schemas.openxmlformats.org/officeDocument/2006/relationships/image" Target="../media/image64.png"/><Relationship Id="rId37" Type="http://schemas.openxmlformats.org/officeDocument/2006/relationships/customXml" Target="../ink/ink1391.xml"/><Relationship Id="rId5" Type="http://schemas.openxmlformats.org/officeDocument/2006/relationships/customXml" Target="../ink/ink1375.xml"/><Relationship Id="rId15" Type="http://schemas.openxmlformats.org/officeDocument/2006/relationships/customXml" Target="../ink/ink1380.xml"/><Relationship Id="rId23" Type="http://schemas.openxmlformats.org/officeDocument/2006/relationships/customXml" Target="../ink/ink1384.xml"/><Relationship Id="rId28" Type="http://schemas.openxmlformats.org/officeDocument/2006/relationships/image" Target="../media/image62.png"/><Relationship Id="rId36" Type="http://schemas.openxmlformats.org/officeDocument/2006/relationships/image" Target="../media/image66.png"/><Relationship Id="rId10" Type="http://schemas.openxmlformats.org/officeDocument/2006/relationships/image" Target="../media/image4345.png"/><Relationship Id="rId19" Type="http://schemas.openxmlformats.org/officeDocument/2006/relationships/customXml" Target="../ink/ink1382.xml"/><Relationship Id="rId31" Type="http://schemas.openxmlformats.org/officeDocument/2006/relationships/customXml" Target="../ink/ink1388.xml"/><Relationship Id="rId4" Type="http://schemas.openxmlformats.org/officeDocument/2006/relationships/image" Target="../media/image4342.png"/><Relationship Id="rId9" Type="http://schemas.openxmlformats.org/officeDocument/2006/relationships/customXml" Target="../ink/ink1377.xml"/><Relationship Id="rId14" Type="http://schemas.openxmlformats.org/officeDocument/2006/relationships/image" Target="../media/image4347.png"/><Relationship Id="rId22" Type="http://schemas.openxmlformats.org/officeDocument/2006/relationships/image" Target="../media/image4351.png"/><Relationship Id="rId27" Type="http://schemas.openxmlformats.org/officeDocument/2006/relationships/customXml" Target="../ink/ink1386.xml"/><Relationship Id="rId30" Type="http://schemas.openxmlformats.org/officeDocument/2006/relationships/image" Target="../media/image63.png"/><Relationship Id="rId35" Type="http://schemas.openxmlformats.org/officeDocument/2006/relationships/customXml" Target="../ink/ink1390.xml"/><Relationship Id="rId8" Type="http://schemas.openxmlformats.org/officeDocument/2006/relationships/image" Target="../media/image4344.png"/><Relationship Id="rId3" Type="http://schemas.openxmlformats.org/officeDocument/2006/relationships/customXml" Target="../ink/ink137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9.xml"/><Relationship Id="rId21" Type="http://schemas.openxmlformats.org/officeDocument/2006/relationships/customXml" Target="../ink/ink1401.xml"/><Relationship Id="rId42" Type="http://schemas.openxmlformats.org/officeDocument/2006/relationships/image" Target="../media/image88.png"/><Relationship Id="rId63" Type="http://schemas.openxmlformats.org/officeDocument/2006/relationships/customXml" Target="../ink/ink1422.xml"/><Relationship Id="rId84" Type="http://schemas.openxmlformats.org/officeDocument/2006/relationships/image" Target="../media/image109.png"/><Relationship Id="rId138" Type="http://schemas.openxmlformats.org/officeDocument/2006/relationships/image" Target="../media/image136.png"/><Relationship Id="rId159" Type="http://schemas.openxmlformats.org/officeDocument/2006/relationships/customXml" Target="../ink/ink1470.xml"/><Relationship Id="rId170" Type="http://schemas.openxmlformats.org/officeDocument/2006/relationships/image" Target="../media/image152.png"/><Relationship Id="rId191" Type="http://schemas.openxmlformats.org/officeDocument/2006/relationships/customXml" Target="../ink/ink1486.xml"/><Relationship Id="rId205" Type="http://schemas.openxmlformats.org/officeDocument/2006/relationships/customXml" Target="../ink/ink1493.xml"/><Relationship Id="rId226" Type="http://schemas.openxmlformats.org/officeDocument/2006/relationships/image" Target="../media/image179.png"/><Relationship Id="rId107" Type="http://schemas.openxmlformats.org/officeDocument/2006/relationships/customXml" Target="../ink/ink1444.xml"/><Relationship Id="rId11" Type="http://schemas.openxmlformats.org/officeDocument/2006/relationships/customXml" Target="../ink/ink1396.xml"/><Relationship Id="rId32" Type="http://schemas.openxmlformats.org/officeDocument/2006/relationships/image" Target="../media/image83.png"/><Relationship Id="rId53" Type="http://schemas.openxmlformats.org/officeDocument/2006/relationships/customXml" Target="../ink/ink1417.xml"/><Relationship Id="rId74" Type="http://schemas.openxmlformats.org/officeDocument/2006/relationships/image" Target="../media/image104.png"/><Relationship Id="rId128" Type="http://schemas.openxmlformats.org/officeDocument/2006/relationships/image" Target="../media/image131.png"/><Relationship Id="rId149" Type="http://schemas.openxmlformats.org/officeDocument/2006/relationships/customXml" Target="../ink/ink1465.xml"/><Relationship Id="rId5" Type="http://schemas.openxmlformats.org/officeDocument/2006/relationships/customXml" Target="../ink/ink1393.xml"/><Relationship Id="rId95" Type="http://schemas.openxmlformats.org/officeDocument/2006/relationships/customXml" Target="../ink/ink1438.xml"/><Relationship Id="rId160" Type="http://schemas.openxmlformats.org/officeDocument/2006/relationships/image" Target="../media/image147.png"/><Relationship Id="rId181" Type="http://schemas.openxmlformats.org/officeDocument/2006/relationships/customXml" Target="../ink/ink1481.xml"/><Relationship Id="rId216" Type="http://schemas.openxmlformats.org/officeDocument/2006/relationships/image" Target="../media/image175.png"/><Relationship Id="rId22" Type="http://schemas.openxmlformats.org/officeDocument/2006/relationships/image" Target="../media/image78.png"/><Relationship Id="rId43" Type="http://schemas.openxmlformats.org/officeDocument/2006/relationships/customXml" Target="../ink/ink1412.xml"/><Relationship Id="rId64" Type="http://schemas.openxmlformats.org/officeDocument/2006/relationships/image" Target="../media/image99.png"/><Relationship Id="rId118" Type="http://schemas.openxmlformats.org/officeDocument/2006/relationships/image" Target="../media/image126.png"/><Relationship Id="rId139" Type="http://schemas.openxmlformats.org/officeDocument/2006/relationships/customXml" Target="../ink/ink1460.xml"/><Relationship Id="rId85" Type="http://schemas.openxmlformats.org/officeDocument/2006/relationships/customXml" Target="../ink/ink1433.xml"/><Relationship Id="rId150" Type="http://schemas.openxmlformats.org/officeDocument/2006/relationships/image" Target="../media/image142.png"/><Relationship Id="rId171" Type="http://schemas.openxmlformats.org/officeDocument/2006/relationships/customXml" Target="../ink/ink1476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1504.xml"/><Relationship Id="rId12" Type="http://schemas.openxmlformats.org/officeDocument/2006/relationships/image" Target="../media/image73.png"/><Relationship Id="rId33" Type="http://schemas.openxmlformats.org/officeDocument/2006/relationships/customXml" Target="../ink/ink1407.xml"/><Relationship Id="rId108" Type="http://schemas.openxmlformats.org/officeDocument/2006/relationships/image" Target="../media/image121.png"/><Relationship Id="rId129" Type="http://schemas.openxmlformats.org/officeDocument/2006/relationships/customXml" Target="../ink/ink1455.xml"/><Relationship Id="rId54" Type="http://schemas.openxmlformats.org/officeDocument/2006/relationships/image" Target="../media/image94.png"/><Relationship Id="rId75" Type="http://schemas.openxmlformats.org/officeDocument/2006/relationships/customXml" Target="../ink/ink1428.xml"/><Relationship Id="rId96" Type="http://schemas.openxmlformats.org/officeDocument/2006/relationships/image" Target="../media/image115.png"/><Relationship Id="rId140" Type="http://schemas.openxmlformats.org/officeDocument/2006/relationships/image" Target="../media/image137.png"/><Relationship Id="rId161" Type="http://schemas.openxmlformats.org/officeDocument/2006/relationships/customXml" Target="../ink/ink1471.xml"/><Relationship Id="rId182" Type="http://schemas.openxmlformats.org/officeDocument/2006/relationships/image" Target="../media/image158.png"/><Relationship Id="rId217" Type="http://schemas.openxmlformats.org/officeDocument/2006/relationships/customXml" Target="../ink/ink1499.xml"/><Relationship Id="rId6" Type="http://schemas.openxmlformats.org/officeDocument/2006/relationships/image" Target="../media/image70.png"/><Relationship Id="rId23" Type="http://schemas.openxmlformats.org/officeDocument/2006/relationships/customXml" Target="../ink/ink1402.xml"/><Relationship Id="rId119" Type="http://schemas.openxmlformats.org/officeDocument/2006/relationships/customXml" Target="../ink/ink1450.xml"/><Relationship Id="rId44" Type="http://schemas.openxmlformats.org/officeDocument/2006/relationships/image" Target="../media/image89.png"/><Relationship Id="rId65" Type="http://schemas.openxmlformats.org/officeDocument/2006/relationships/customXml" Target="../ink/ink1423.xml"/><Relationship Id="rId86" Type="http://schemas.openxmlformats.org/officeDocument/2006/relationships/image" Target="../media/image110.png"/><Relationship Id="rId130" Type="http://schemas.openxmlformats.org/officeDocument/2006/relationships/image" Target="../media/image132.png"/><Relationship Id="rId151" Type="http://schemas.openxmlformats.org/officeDocument/2006/relationships/customXml" Target="../ink/ink1466.xml"/><Relationship Id="rId172" Type="http://schemas.openxmlformats.org/officeDocument/2006/relationships/image" Target="../media/image153.png"/><Relationship Id="rId193" Type="http://schemas.openxmlformats.org/officeDocument/2006/relationships/customXml" Target="../ink/ink1487.xml"/><Relationship Id="rId207" Type="http://schemas.openxmlformats.org/officeDocument/2006/relationships/customXml" Target="../ink/ink1494.xml"/><Relationship Id="rId228" Type="http://schemas.openxmlformats.org/officeDocument/2006/relationships/image" Target="../media/image180.png"/><Relationship Id="rId13" Type="http://schemas.openxmlformats.org/officeDocument/2006/relationships/customXml" Target="../ink/ink1397.xml"/><Relationship Id="rId109" Type="http://schemas.openxmlformats.org/officeDocument/2006/relationships/customXml" Target="../ink/ink1445.xml"/><Relationship Id="rId34" Type="http://schemas.openxmlformats.org/officeDocument/2006/relationships/image" Target="../media/image84.png"/><Relationship Id="rId55" Type="http://schemas.openxmlformats.org/officeDocument/2006/relationships/customXml" Target="../ink/ink1418.xml"/><Relationship Id="rId76" Type="http://schemas.openxmlformats.org/officeDocument/2006/relationships/image" Target="../media/image105.png"/><Relationship Id="rId97" Type="http://schemas.openxmlformats.org/officeDocument/2006/relationships/customXml" Target="../ink/ink1439.xml"/><Relationship Id="rId120" Type="http://schemas.openxmlformats.org/officeDocument/2006/relationships/image" Target="../media/image127.png"/><Relationship Id="rId141" Type="http://schemas.openxmlformats.org/officeDocument/2006/relationships/customXml" Target="../ink/ink1461.xml"/><Relationship Id="rId7" Type="http://schemas.openxmlformats.org/officeDocument/2006/relationships/customXml" Target="../ink/ink1394.xml"/><Relationship Id="rId162" Type="http://schemas.openxmlformats.org/officeDocument/2006/relationships/image" Target="../media/image148.png"/><Relationship Id="rId183" Type="http://schemas.openxmlformats.org/officeDocument/2006/relationships/customXml" Target="../ink/ink1482.xml"/><Relationship Id="rId218" Type="http://schemas.openxmlformats.org/officeDocument/2006/relationships/image" Target="../media/image57.png"/><Relationship Id="rId24" Type="http://schemas.openxmlformats.org/officeDocument/2006/relationships/image" Target="../media/image79.png"/><Relationship Id="rId45" Type="http://schemas.openxmlformats.org/officeDocument/2006/relationships/customXml" Target="../ink/ink1413.xml"/><Relationship Id="rId66" Type="http://schemas.openxmlformats.org/officeDocument/2006/relationships/image" Target="../media/image100.png"/><Relationship Id="rId87" Type="http://schemas.openxmlformats.org/officeDocument/2006/relationships/customXml" Target="../ink/ink1434.xml"/><Relationship Id="rId110" Type="http://schemas.openxmlformats.org/officeDocument/2006/relationships/image" Target="../media/image122.png"/><Relationship Id="rId131" Type="http://schemas.openxmlformats.org/officeDocument/2006/relationships/customXml" Target="../ink/ink1456.xml"/><Relationship Id="rId152" Type="http://schemas.openxmlformats.org/officeDocument/2006/relationships/image" Target="../media/image143.png"/><Relationship Id="rId173" Type="http://schemas.openxmlformats.org/officeDocument/2006/relationships/customXml" Target="../ink/ink1477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1505.xml"/><Relationship Id="rId14" Type="http://schemas.openxmlformats.org/officeDocument/2006/relationships/image" Target="../media/image74.png"/><Relationship Id="rId35" Type="http://schemas.openxmlformats.org/officeDocument/2006/relationships/customXml" Target="../ink/ink1408.xml"/><Relationship Id="rId56" Type="http://schemas.openxmlformats.org/officeDocument/2006/relationships/image" Target="../media/image95.png"/><Relationship Id="rId77" Type="http://schemas.openxmlformats.org/officeDocument/2006/relationships/customXml" Target="../ink/ink1429.xml"/><Relationship Id="rId100" Type="http://schemas.openxmlformats.org/officeDocument/2006/relationships/image" Target="../media/image117.png"/><Relationship Id="rId8" Type="http://schemas.openxmlformats.org/officeDocument/2006/relationships/image" Target="../media/image71.png"/><Relationship Id="rId98" Type="http://schemas.openxmlformats.org/officeDocument/2006/relationships/image" Target="../media/image116.png"/><Relationship Id="rId121" Type="http://schemas.openxmlformats.org/officeDocument/2006/relationships/customXml" Target="../ink/ink1451.xml"/><Relationship Id="rId142" Type="http://schemas.openxmlformats.org/officeDocument/2006/relationships/image" Target="../media/image138.png"/><Relationship Id="rId163" Type="http://schemas.openxmlformats.org/officeDocument/2006/relationships/customXml" Target="../ink/ink1472.xml"/><Relationship Id="rId184" Type="http://schemas.openxmlformats.org/officeDocument/2006/relationships/image" Target="../media/image159.png"/><Relationship Id="rId219" Type="http://schemas.openxmlformats.org/officeDocument/2006/relationships/customXml" Target="../ink/ink1500.xml"/><Relationship Id="rId230" Type="http://schemas.openxmlformats.org/officeDocument/2006/relationships/image" Target="../media/image181.png"/><Relationship Id="rId25" Type="http://schemas.openxmlformats.org/officeDocument/2006/relationships/customXml" Target="../ink/ink1403.xml"/><Relationship Id="rId46" Type="http://schemas.openxmlformats.org/officeDocument/2006/relationships/image" Target="../media/image90.png"/><Relationship Id="rId67" Type="http://schemas.openxmlformats.org/officeDocument/2006/relationships/customXml" Target="../ink/ink1424.xml"/><Relationship Id="rId20" Type="http://schemas.openxmlformats.org/officeDocument/2006/relationships/image" Target="../media/image77.png"/><Relationship Id="rId41" Type="http://schemas.openxmlformats.org/officeDocument/2006/relationships/customXml" Target="../ink/ink1411.xml"/><Relationship Id="rId62" Type="http://schemas.openxmlformats.org/officeDocument/2006/relationships/image" Target="../media/image98.png"/><Relationship Id="rId83" Type="http://schemas.openxmlformats.org/officeDocument/2006/relationships/customXml" Target="../ink/ink1432.xml"/><Relationship Id="rId88" Type="http://schemas.openxmlformats.org/officeDocument/2006/relationships/image" Target="../media/image111.png"/><Relationship Id="rId111" Type="http://schemas.openxmlformats.org/officeDocument/2006/relationships/customXml" Target="../ink/ink1446.xml"/><Relationship Id="rId132" Type="http://schemas.openxmlformats.org/officeDocument/2006/relationships/image" Target="../media/image133.png"/><Relationship Id="rId153" Type="http://schemas.openxmlformats.org/officeDocument/2006/relationships/customXml" Target="../ink/ink1467.xml"/><Relationship Id="rId174" Type="http://schemas.openxmlformats.org/officeDocument/2006/relationships/image" Target="../media/image154.png"/><Relationship Id="rId179" Type="http://schemas.openxmlformats.org/officeDocument/2006/relationships/customXml" Target="../ink/ink1480.xml"/><Relationship Id="rId195" Type="http://schemas.openxmlformats.org/officeDocument/2006/relationships/customXml" Target="../ink/ink1488.xml"/><Relationship Id="rId209" Type="http://schemas.openxmlformats.org/officeDocument/2006/relationships/customXml" Target="../ink/ink1495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0" Type="http://schemas.openxmlformats.org/officeDocument/2006/relationships/image" Target="../media/image176.png"/><Relationship Id="rId225" Type="http://schemas.openxmlformats.org/officeDocument/2006/relationships/customXml" Target="../ink/ink1503.xml"/><Relationship Id="rId15" Type="http://schemas.openxmlformats.org/officeDocument/2006/relationships/customXml" Target="../ink/ink1398.xml"/><Relationship Id="rId36" Type="http://schemas.openxmlformats.org/officeDocument/2006/relationships/image" Target="../media/image85.png"/><Relationship Id="rId57" Type="http://schemas.openxmlformats.org/officeDocument/2006/relationships/customXml" Target="../ink/ink1419.xml"/><Relationship Id="rId106" Type="http://schemas.openxmlformats.org/officeDocument/2006/relationships/image" Target="../media/image120.png"/><Relationship Id="rId127" Type="http://schemas.openxmlformats.org/officeDocument/2006/relationships/customXml" Target="../ink/ink1454.xml"/><Relationship Id="rId10" Type="http://schemas.openxmlformats.org/officeDocument/2006/relationships/image" Target="../media/image72.png"/><Relationship Id="rId31" Type="http://schemas.openxmlformats.org/officeDocument/2006/relationships/customXml" Target="../ink/ink1406.xml"/><Relationship Id="rId52" Type="http://schemas.openxmlformats.org/officeDocument/2006/relationships/image" Target="../media/image93.png"/><Relationship Id="rId73" Type="http://schemas.openxmlformats.org/officeDocument/2006/relationships/customXml" Target="../ink/ink1427.xml"/><Relationship Id="rId78" Type="http://schemas.openxmlformats.org/officeDocument/2006/relationships/image" Target="../media/image106.png"/><Relationship Id="rId94" Type="http://schemas.openxmlformats.org/officeDocument/2006/relationships/image" Target="../media/image114.png"/><Relationship Id="rId99" Type="http://schemas.openxmlformats.org/officeDocument/2006/relationships/customXml" Target="../ink/ink1440.xml"/><Relationship Id="rId101" Type="http://schemas.openxmlformats.org/officeDocument/2006/relationships/customXml" Target="../ink/ink1441.xml"/><Relationship Id="rId122" Type="http://schemas.openxmlformats.org/officeDocument/2006/relationships/image" Target="../media/image128.png"/><Relationship Id="rId143" Type="http://schemas.openxmlformats.org/officeDocument/2006/relationships/customXml" Target="../ink/ink1462.xml"/><Relationship Id="rId148" Type="http://schemas.openxmlformats.org/officeDocument/2006/relationships/image" Target="../media/image141.png"/><Relationship Id="rId164" Type="http://schemas.openxmlformats.org/officeDocument/2006/relationships/image" Target="../media/image149.png"/><Relationship Id="rId169" Type="http://schemas.openxmlformats.org/officeDocument/2006/relationships/customXml" Target="../ink/ink1475.xml"/><Relationship Id="rId185" Type="http://schemas.openxmlformats.org/officeDocument/2006/relationships/customXml" Target="../ink/ink1483.xml"/><Relationship Id="rId4" Type="http://schemas.openxmlformats.org/officeDocument/2006/relationships/image" Target="../media/image69.png"/><Relationship Id="rId9" Type="http://schemas.openxmlformats.org/officeDocument/2006/relationships/customXml" Target="../ink/ink1395.xml"/><Relationship Id="rId180" Type="http://schemas.openxmlformats.org/officeDocument/2006/relationships/image" Target="../media/image157.png"/><Relationship Id="rId210" Type="http://schemas.openxmlformats.org/officeDocument/2006/relationships/image" Target="../media/image172.png"/><Relationship Id="rId215" Type="http://schemas.openxmlformats.org/officeDocument/2006/relationships/customXml" Target="../ink/ink1498.xml"/><Relationship Id="rId26" Type="http://schemas.openxmlformats.org/officeDocument/2006/relationships/image" Target="../media/image80.png"/><Relationship Id="rId231" Type="http://schemas.openxmlformats.org/officeDocument/2006/relationships/customXml" Target="../ink/ink1506.xml"/><Relationship Id="rId47" Type="http://schemas.openxmlformats.org/officeDocument/2006/relationships/customXml" Target="../ink/ink1414.xml"/><Relationship Id="rId68" Type="http://schemas.openxmlformats.org/officeDocument/2006/relationships/image" Target="../media/image101.png"/><Relationship Id="rId89" Type="http://schemas.openxmlformats.org/officeDocument/2006/relationships/customXml" Target="../ink/ink1435.xml"/><Relationship Id="rId112" Type="http://schemas.openxmlformats.org/officeDocument/2006/relationships/image" Target="../media/image123.png"/><Relationship Id="rId133" Type="http://schemas.openxmlformats.org/officeDocument/2006/relationships/customXml" Target="../ink/ink1457.xml"/><Relationship Id="rId154" Type="http://schemas.openxmlformats.org/officeDocument/2006/relationships/image" Target="../media/image144.png"/><Relationship Id="rId175" Type="http://schemas.openxmlformats.org/officeDocument/2006/relationships/customXml" Target="../ink/ink1478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5.png"/><Relationship Id="rId221" Type="http://schemas.openxmlformats.org/officeDocument/2006/relationships/customXml" Target="../ink/ink1501.xml"/><Relationship Id="rId37" Type="http://schemas.openxmlformats.org/officeDocument/2006/relationships/customXml" Target="../ink/ink1409.xml"/><Relationship Id="rId58" Type="http://schemas.openxmlformats.org/officeDocument/2006/relationships/image" Target="../media/image96.png"/><Relationship Id="rId79" Type="http://schemas.openxmlformats.org/officeDocument/2006/relationships/customXml" Target="../ink/ink1430.xml"/><Relationship Id="rId102" Type="http://schemas.openxmlformats.org/officeDocument/2006/relationships/image" Target="../media/image118.png"/><Relationship Id="rId123" Type="http://schemas.openxmlformats.org/officeDocument/2006/relationships/customXml" Target="../ink/ink1452.xml"/><Relationship Id="rId144" Type="http://schemas.openxmlformats.org/officeDocument/2006/relationships/image" Target="../media/image139.png"/><Relationship Id="rId90" Type="http://schemas.openxmlformats.org/officeDocument/2006/relationships/image" Target="../media/image112.png"/><Relationship Id="rId165" Type="http://schemas.openxmlformats.org/officeDocument/2006/relationships/customXml" Target="../ink/ink1473.xml"/><Relationship Id="rId186" Type="http://schemas.openxmlformats.org/officeDocument/2006/relationships/image" Target="../media/image160.png"/><Relationship Id="rId211" Type="http://schemas.openxmlformats.org/officeDocument/2006/relationships/customXml" Target="../ink/ink1496.xml"/><Relationship Id="rId232" Type="http://schemas.openxmlformats.org/officeDocument/2006/relationships/customXml" Target="../ink/ink1507.xml"/><Relationship Id="rId27" Type="http://schemas.openxmlformats.org/officeDocument/2006/relationships/customXml" Target="../ink/ink1404.xml"/><Relationship Id="rId48" Type="http://schemas.openxmlformats.org/officeDocument/2006/relationships/image" Target="../media/image91.png"/><Relationship Id="rId69" Type="http://schemas.openxmlformats.org/officeDocument/2006/relationships/customXml" Target="../ink/ink1425.xml"/><Relationship Id="rId113" Type="http://schemas.openxmlformats.org/officeDocument/2006/relationships/customXml" Target="../ink/ink1447.xml"/><Relationship Id="rId134" Type="http://schemas.openxmlformats.org/officeDocument/2006/relationships/image" Target="../media/image134.png"/><Relationship Id="rId80" Type="http://schemas.openxmlformats.org/officeDocument/2006/relationships/image" Target="../media/image107.png"/><Relationship Id="rId155" Type="http://schemas.openxmlformats.org/officeDocument/2006/relationships/customXml" Target="../ink/ink1468.xml"/><Relationship Id="rId176" Type="http://schemas.openxmlformats.org/officeDocument/2006/relationships/image" Target="../media/image155.png"/><Relationship Id="rId197" Type="http://schemas.openxmlformats.org/officeDocument/2006/relationships/customXml" Target="../ink/ink1489.xml"/><Relationship Id="rId201" Type="http://schemas.openxmlformats.org/officeDocument/2006/relationships/customXml" Target="../ink/ink1491.xml"/><Relationship Id="rId222" Type="http://schemas.openxmlformats.org/officeDocument/2006/relationships/image" Target="../media/image177.png"/><Relationship Id="rId17" Type="http://schemas.openxmlformats.org/officeDocument/2006/relationships/customXml" Target="../ink/ink1399.xml"/><Relationship Id="rId38" Type="http://schemas.openxmlformats.org/officeDocument/2006/relationships/image" Target="../media/image86.png"/><Relationship Id="rId59" Type="http://schemas.openxmlformats.org/officeDocument/2006/relationships/customXml" Target="../ink/ink1420.xml"/><Relationship Id="rId103" Type="http://schemas.openxmlformats.org/officeDocument/2006/relationships/customXml" Target="../ink/ink1442.xml"/><Relationship Id="rId124" Type="http://schemas.openxmlformats.org/officeDocument/2006/relationships/image" Target="../media/image129.png"/><Relationship Id="rId70" Type="http://schemas.openxmlformats.org/officeDocument/2006/relationships/image" Target="../media/image102.png"/><Relationship Id="rId91" Type="http://schemas.openxmlformats.org/officeDocument/2006/relationships/customXml" Target="../ink/ink1436.xml"/><Relationship Id="rId145" Type="http://schemas.openxmlformats.org/officeDocument/2006/relationships/customXml" Target="../ink/ink1463.xml"/><Relationship Id="rId166" Type="http://schemas.openxmlformats.org/officeDocument/2006/relationships/image" Target="../media/image150.png"/><Relationship Id="rId187" Type="http://schemas.openxmlformats.org/officeDocument/2006/relationships/customXml" Target="../ink/ink148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3.png"/><Relationship Id="rId233" Type="http://schemas.openxmlformats.org/officeDocument/2006/relationships/image" Target="../media/image182.png"/><Relationship Id="rId28" Type="http://schemas.openxmlformats.org/officeDocument/2006/relationships/image" Target="../media/image81.png"/><Relationship Id="rId49" Type="http://schemas.openxmlformats.org/officeDocument/2006/relationships/customXml" Target="../ink/ink1415.xml"/><Relationship Id="rId114" Type="http://schemas.openxmlformats.org/officeDocument/2006/relationships/image" Target="../media/image124.png"/><Relationship Id="rId60" Type="http://schemas.openxmlformats.org/officeDocument/2006/relationships/image" Target="../media/image97.png"/><Relationship Id="rId81" Type="http://schemas.openxmlformats.org/officeDocument/2006/relationships/customXml" Target="../ink/ink1431.xml"/><Relationship Id="rId135" Type="http://schemas.openxmlformats.org/officeDocument/2006/relationships/customXml" Target="../ink/ink1458.xml"/><Relationship Id="rId156" Type="http://schemas.openxmlformats.org/officeDocument/2006/relationships/image" Target="../media/image145.png"/><Relationship Id="rId177" Type="http://schemas.openxmlformats.org/officeDocument/2006/relationships/customXml" Target="../ink/ink1479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1502.xml"/><Relationship Id="rId18" Type="http://schemas.openxmlformats.org/officeDocument/2006/relationships/image" Target="../media/image76.png"/><Relationship Id="rId39" Type="http://schemas.openxmlformats.org/officeDocument/2006/relationships/customXml" Target="../ink/ink1410.xml"/><Relationship Id="rId50" Type="http://schemas.openxmlformats.org/officeDocument/2006/relationships/image" Target="../media/image92.png"/><Relationship Id="rId104" Type="http://schemas.openxmlformats.org/officeDocument/2006/relationships/image" Target="../media/image119.png"/><Relationship Id="rId125" Type="http://schemas.openxmlformats.org/officeDocument/2006/relationships/customXml" Target="../ink/ink1453.xml"/><Relationship Id="rId146" Type="http://schemas.openxmlformats.org/officeDocument/2006/relationships/image" Target="../media/image140.png"/><Relationship Id="rId167" Type="http://schemas.openxmlformats.org/officeDocument/2006/relationships/customXml" Target="../ink/ink1474.xml"/><Relationship Id="rId188" Type="http://schemas.openxmlformats.org/officeDocument/2006/relationships/image" Target="../media/image161.png"/><Relationship Id="rId71" Type="http://schemas.openxmlformats.org/officeDocument/2006/relationships/customXml" Target="../ink/ink1426.xml"/><Relationship Id="rId92" Type="http://schemas.openxmlformats.org/officeDocument/2006/relationships/image" Target="../media/image113.png"/><Relationship Id="rId213" Type="http://schemas.openxmlformats.org/officeDocument/2006/relationships/customXml" Target="../ink/ink1497.xml"/><Relationship Id="rId2" Type="http://schemas.openxmlformats.org/officeDocument/2006/relationships/image" Target="../media/image68.emf"/><Relationship Id="rId29" Type="http://schemas.openxmlformats.org/officeDocument/2006/relationships/customXml" Target="../ink/ink1405.xml"/><Relationship Id="rId40" Type="http://schemas.openxmlformats.org/officeDocument/2006/relationships/image" Target="../media/image87.png"/><Relationship Id="rId115" Type="http://schemas.openxmlformats.org/officeDocument/2006/relationships/customXml" Target="../ink/ink1448.xml"/><Relationship Id="rId136" Type="http://schemas.openxmlformats.org/officeDocument/2006/relationships/image" Target="../media/image135.png"/><Relationship Id="rId157" Type="http://schemas.openxmlformats.org/officeDocument/2006/relationships/customXml" Target="../ink/ink1469.xml"/><Relationship Id="rId178" Type="http://schemas.openxmlformats.org/officeDocument/2006/relationships/image" Target="../media/image156.png"/><Relationship Id="rId61" Type="http://schemas.openxmlformats.org/officeDocument/2006/relationships/customXml" Target="../ink/ink1421.xml"/><Relationship Id="rId82" Type="http://schemas.openxmlformats.org/officeDocument/2006/relationships/image" Target="../media/image108.png"/><Relationship Id="rId199" Type="http://schemas.openxmlformats.org/officeDocument/2006/relationships/customXml" Target="../ink/ink1490.xml"/><Relationship Id="rId203" Type="http://schemas.openxmlformats.org/officeDocument/2006/relationships/customXml" Target="../ink/ink1492.xml"/><Relationship Id="rId19" Type="http://schemas.openxmlformats.org/officeDocument/2006/relationships/customXml" Target="../ink/ink1400.xml"/><Relationship Id="rId224" Type="http://schemas.openxmlformats.org/officeDocument/2006/relationships/image" Target="../media/image178.png"/><Relationship Id="rId30" Type="http://schemas.openxmlformats.org/officeDocument/2006/relationships/image" Target="../media/image82.png"/><Relationship Id="rId105" Type="http://schemas.openxmlformats.org/officeDocument/2006/relationships/customXml" Target="../ink/ink1443.xml"/><Relationship Id="rId126" Type="http://schemas.openxmlformats.org/officeDocument/2006/relationships/image" Target="../media/image130.png"/><Relationship Id="rId147" Type="http://schemas.openxmlformats.org/officeDocument/2006/relationships/customXml" Target="../ink/ink1464.xml"/><Relationship Id="rId168" Type="http://schemas.openxmlformats.org/officeDocument/2006/relationships/image" Target="../media/image151.png"/><Relationship Id="rId51" Type="http://schemas.openxmlformats.org/officeDocument/2006/relationships/customXml" Target="../ink/ink1416.xml"/><Relationship Id="rId72" Type="http://schemas.openxmlformats.org/officeDocument/2006/relationships/image" Target="../media/image103.png"/><Relationship Id="rId93" Type="http://schemas.openxmlformats.org/officeDocument/2006/relationships/customXml" Target="../ink/ink1437.xml"/><Relationship Id="rId189" Type="http://schemas.openxmlformats.org/officeDocument/2006/relationships/customXml" Target="../ink/ink1485.xml"/><Relationship Id="rId3" Type="http://schemas.openxmlformats.org/officeDocument/2006/relationships/customXml" Target="../ink/ink1392.xml"/><Relationship Id="rId214" Type="http://schemas.openxmlformats.org/officeDocument/2006/relationships/image" Target="../media/image174.png"/><Relationship Id="rId116" Type="http://schemas.openxmlformats.org/officeDocument/2006/relationships/image" Target="../media/image125.png"/><Relationship Id="rId137" Type="http://schemas.openxmlformats.org/officeDocument/2006/relationships/customXml" Target="../ink/ink1459.xml"/><Relationship Id="rId158" Type="http://schemas.openxmlformats.org/officeDocument/2006/relationships/image" Target="../media/image14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13.xml"/><Relationship Id="rId18" Type="http://schemas.openxmlformats.org/officeDocument/2006/relationships/image" Target="../media/image191.png"/><Relationship Id="rId26" Type="http://schemas.openxmlformats.org/officeDocument/2006/relationships/image" Target="../media/image195.png"/><Relationship Id="rId39" Type="http://schemas.openxmlformats.org/officeDocument/2006/relationships/customXml" Target="../ink/ink1526.xml"/><Relationship Id="rId21" Type="http://schemas.openxmlformats.org/officeDocument/2006/relationships/customXml" Target="../ink/ink1517.xml"/><Relationship Id="rId34" Type="http://schemas.openxmlformats.org/officeDocument/2006/relationships/image" Target="../media/image199.png"/><Relationship Id="rId42" Type="http://schemas.openxmlformats.org/officeDocument/2006/relationships/image" Target="../media/image203.png"/><Relationship Id="rId47" Type="http://schemas.openxmlformats.org/officeDocument/2006/relationships/customXml" Target="../ink/ink1530.xml"/><Relationship Id="rId50" Type="http://schemas.openxmlformats.org/officeDocument/2006/relationships/image" Target="../media/image207.png"/><Relationship Id="rId55" Type="http://schemas.openxmlformats.org/officeDocument/2006/relationships/customXml" Target="../ink/ink1534.xml"/><Relationship Id="rId7" Type="http://schemas.openxmlformats.org/officeDocument/2006/relationships/customXml" Target="../ink/ink1510.xml"/><Relationship Id="rId2" Type="http://schemas.openxmlformats.org/officeDocument/2006/relationships/image" Target="../media/image183.png"/><Relationship Id="rId16" Type="http://schemas.openxmlformats.org/officeDocument/2006/relationships/image" Target="../media/image190.png"/><Relationship Id="rId29" Type="http://schemas.openxmlformats.org/officeDocument/2006/relationships/customXml" Target="../ink/ink1521.xml"/><Relationship Id="rId11" Type="http://schemas.openxmlformats.org/officeDocument/2006/relationships/customXml" Target="../ink/ink1512.xml"/><Relationship Id="rId24" Type="http://schemas.openxmlformats.org/officeDocument/2006/relationships/image" Target="../media/image194.png"/><Relationship Id="rId32" Type="http://schemas.openxmlformats.org/officeDocument/2006/relationships/image" Target="../media/image198.png"/><Relationship Id="rId37" Type="http://schemas.openxmlformats.org/officeDocument/2006/relationships/customXml" Target="../ink/ink1525.xml"/><Relationship Id="rId40" Type="http://schemas.openxmlformats.org/officeDocument/2006/relationships/image" Target="../media/image202.png"/><Relationship Id="rId45" Type="http://schemas.openxmlformats.org/officeDocument/2006/relationships/customXml" Target="../ink/ink1529.xml"/><Relationship Id="rId53" Type="http://schemas.openxmlformats.org/officeDocument/2006/relationships/customXml" Target="../ink/ink1533.xml"/><Relationship Id="rId58" Type="http://schemas.openxmlformats.org/officeDocument/2006/relationships/image" Target="../media/image210.png"/><Relationship Id="rId5" Type="http://schemas.openxmlformats.org/officeDocument/2006/relationships/customXml" Target="../ink/ink1509.xml"/><Relationship Id="rId19" Type="http://schemas.openxmlformats.org/officeDocument/2006/relationships/customXml" Target="../ink/ink1516.xml"/><Relationship Id="rId4" Type="http://schemas.openxmlformats.org/officeDocument/2006/relationships/image" Target="../media/image184.png"/><Relationship Id="rId9" Type="http://schemas.openxmlformats.org/officeDocument/2006/relationships/customXml" Target="../ink/ink1511.xml"/><Relationship Id="rId14" Type="http://schemas.openxmlformats.org/officeDocument/2006/relationships/image" Target="../media/image189.png"/><Relationship Id="rId22" Type="http://schemas.openxmlformats.org/officeDocument/2006/relationships/image" Target="../media/image193.png"/><Relationship Id="rId27" Type="http://schemas.openxmlformats.org/officeDocument/2006/relationships/customXml" Target="../ink/ink1520.xml"/><Relationship Id="rId30" Type="http://schemas.openxmlformats.org/officeDocument/2006/relationships/image" Target="../media/image197.png"/><Relationship Id="rId35" Type="http://schemas.openxmlformats.org/officeDocument/2006/relationships/customXml" Target="../ink/ink1524.xml"/><Relationship Id="rId43" Type="http://schemas.openxmlformats.org/officeDocument/2006/relationships/customXml" Target="../ink/ink1528.xml"/><Relationship Id="rId48" Type="http://schemas.openxmlformats.org/officeDocument/2006/relationships/image" Target="../media/image206.png"/><Relationship Id="rId56" Type="http://schemas.openxmlformats.org/officeDocument/2006/relationships/image" Target="../media/image209.png"/><Relationship Id="rId8" Type="http://schemas.openxmlformats.org/officeDocument/2006/relationships/image" Target="../media/image186.png"/><Relationship Id="rId51" Type="http://schemas.openxmlformats.org/officeDocument/2006/relationships/customXml" Target="../ink/ink1532.xml"/><Relationship Id="rId3" Type="http://schemas.openxmlformats.org/officeDocument/2006/relationships/customXml" Target="../ink/ink1508.xml"/><Relationship Id="rId12" Type="http://schemas.openxmlformats.org/officeDocument/2006/relationships/image" Target="../media/image188.png"/><Relationship Id="rId17" Type="http://schemas.openxmlformats.org/officeDocument/2006/relationships/customXml" Target="../ink/ink1515.xml"/><Relationship Id="rId25" Type="http://schemas.openxmlformats.org/officeDocument/2006/relationships/customXml" Target="../ink/ink1519.xml"/><Relationship Id="rId33" Type="http://schemas.openxmlformats.org/officeDocument/2006/relationships/customXml" Target="../ink/ink1523.xml"/><Relationship Id="rId38" Type="http://schemas.openxmlformats.org/officeDocument/2006/relationships/image" Target="../media/image201.png"/><Relationship Id="rId46" Type="http://schemas.openxmlformats.org/officeDocument/2006/relationships/image" Target="../media/image205.png"/><Relationship Id="rId59" Type="http://schemas.openxmlformats.org/officeDocument/2006/relationships/customXml" Target="../ink/ink1536.xml"/><Relationship Id="rId20" Type="http://schemas.openxmlformats.org/officeDocument/2006/relationships/image" Target="../media/image192.png"/><Relationship Id="rId41" Type="http://schemas.openxmlformats.org/officeDocument/2006/relationships/customXml" Target="../ink/ink1527.xml"/><Relationship Id="rId54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15" Type="http://schemas.openxmlformats.org/officeDocument/2006/relationships/customXml" Target="../ink/ink1514.xml"/><Relationship Id="rId23" Type="http://schemas.openxmlformats.org/officeDocument/2006/relationships/customXml" Target="../ink/ink1518.xml"/><Relationship Id="rId28" Type="http://schemas.openxmlformats.org/officeDocument/2006/relationships/image" Target="../media/image196.png"/><Relationship Id="rId36" Type="http://schemas.openxmlformats.org/officeDocument/2006/relationships/image" Target="../media/image200.png"/><Relationship Id="rId49" Type="http://schemas.openxmlformats.org/officeDocument/2006/relationships/customXml" Target="../ink/ink1531.xml"/><Relationship Id="rId57" Type="http://schemas.openxmlformats.org/officeDocument/2006/relationships/customXml" Target="../ink/ink1535.xml"/><Relationship Id="rId10" Type="http://schemas.openxmlformats.org/officeDocument/2006/relationships/image" Target="../media/image187.png"/><Relationship Id="rId31" Type="http://schemas.openxmlformats.org/officeDocument/2006/relationships/customXml" Target="../ink/ink1522.xml"/><Relationship Id="rId44" Type="http://schemas.openxmlformats.org/officeDocument/2006/relationships/image" Target="../media/image204.png"/><Relationship Id="rId52" Type="http://schemas.openxmlformats.org/officeDocument/2006/relationships/image" Target="../media/image57.png"/><Relationship Id="rId60" Type="http://schemas.openxmlformats.org/officeDocument/2006/relationships/image" Target="../media/image2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customXml" Target="../ink/ink1537.xml"/><Relationship Id="rId7" Type="http://schemas.openxmlformats.org/officeDocument/2006/relationships/customXml" Target="../ink/ink1539.xml"/><Relationship Id="rId12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customXml" Target="../ink/ink1541.xml"/><Relationship Id="rId5" Type="http://schemas.openxmlformats.org/officeDocument/2006/relationships/customXml" Target="../ink/ink1538.xml"/><Relationship Id="rId10" Type="http://schemas.openxmlformats.org/officeDocument/2006/relationships/image" Target="../media/image216.png"/><Relationship Id="rId4" Type="http://schemas.openxmlformats.org/officeDocument/2006/relationships/image" Target="../media/image213.png"/><Relationship Id="rId9" Type="http://schemas.openxmlformats.org/officeDocument/2006/relationships/customXml" Target="../ink/ink154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18" Type="http://schemas.openxmlformats.org/officeDocument/2006/relationships/customXml" Target="../ink/ink1550.xml"/><Relationship Id="rId26" Type="http://schemas.openxmlformats.org/officeDocument/2006/relationships/customXml" Target="../ink/ink1554.xml"/><Relationship Id="rId39" Type="http://schemas.openxmlformats.org/officeDocument/2006/relationships/image" Target="../media/image236.png"/><Relationship Id="rId21" Type="http://schemas.openxmlformats.org/officeDocument/2006/relationships/image" Target="../media/image227.png"/><Relationship Id="rId34" Type="http://schemas.openxmlformats.org/officeDocument/2006/relationships/customXml" Target="../ink/ink1558.xml"/><Relationship Id="rId42" Type="http://schemas.openxmlformats.org/officeDocument/2006/relationships/customXml" Target="../ink/ink1562.xml"/><Relationship Id="rId47" Type="http://schemas.openxmlformats.org/officeDocument/2006/relationships/image" Target="../media/image240.png"/><Relationship Id="rId50" Type="http://schemas.openxmlformats.org/officeDocument/2006/relationships/customXml" Target="../ink/ink1566.xml"/><Relationship Id="rId55" Type="http://schemas.openxmlformats.org/officeDocument/2006/relationships/image" Target="../media/image244.png"/><Relationship Id="rId7" Type="http://schemas.openxmlformats.org/officeDocument/2006/relationships/image" Target="../media/image220.png"/><Relationship Id="rId2" Type="http://schemas.openxmlformats.org/officeDocument/2006/relationships/customXml" Target="../ink/ink1542.xml"/><Relationship Id="rId16" Type="http://schemas.openxmlformats.org/officeDocument/2006/relationships/customXml" Target="../ink/ink1549.xml"/><Relationship Id="rId29" Type="http://schemas.openxmlformats.org/officeDocument/2006/relationships/image" Target="../media/image231.png"/><Relationship Id="rId11" Type="http://schemas.openxmlformats.org/officeDocument/2006/relationships/image" Target="../media/image222.png"/><Relationship Id="rId24" Type="http://schemas.openxmlformats.org/officeDocument/2006/relationships/customXml" Target="../ink/ink1553.xml"/><Relationship Id="rId32" Type="http://schemas.openxmlformats.org/officeDocument/2006/relationships/customXml" Target="../ink/ink1557.xml"/><Relationship Id="rId37" Type="http://schemas.openxmlformats.org/officeDocument/2006/relationships/image" Target="../media/image235.png"/><Relationship Id="rId40" Type="http://schemas.openxmlformats.org/officeDocument/2006/relationships/customXml" Target="../ink/ink1561.xml"/><Relationship Id="rId45" Type="http://schemas.openxmlformats.org/officeDocument/2006/relationships/image" Target="../media/image239.png"/><Relationship Id="rId53" Type="http://schemas.openxmlformats.org/officeDocument/2006/relationships/image" Target="../media/image243.png"/><Relationship Id="rId5" Type="http://schemas.openxmlformats.org/officeDocument/2006/relationships/image" Target="../media/image219.png"/><Relationship Id="rId10" Type="http://schemas.openxmlformats.org/officeDocument/2006/relationships/customXml" Target="../ink/ink1546.xml"/><Relationship Id="rId19" Type="http://schemas.openxmlformats.org/officeDocument/2006/relationships/image" Target="../media/image226.png"/><Relationship Id="rId31" Type="http://schemas.openxmlformats.org/officeDocument/2006/relationships/image" Target="../media/image232.png"/><Relationship Id="rId44" Type="http://schemas.openxmlformats.org/officeDocument/2006/relationships/customXml" Target="../ink/ink1563.xml"/><Relationship Id="rId52" Type="http://schemas.openxmlformats.org/officeDocument/2006/relationships/customXml" Target="../ink/ink1567.xml"/><Relationship Id="rId4" Type="http://schemas.openxmlformats.org/officeDocument/2006/relationships/customXml" Target="../ink/ink1543.xml"/><Relationship Id="rId9" Type="http://schemas.openxmlformats.org/officeDocument/2006/relationships/image" Target="../media/image221.png"/><Relationship Id="rId14" Type="http://schemas.openxmlformats.org/officeDocument/2006/relationships/customXml" Target="../ink/ink1548.xml"/><Relationship Id="rId22" Type="http://schemas.openxmlformats.org/officeDocument/2006/relationships/customXml" Target="../ink/ink1552.xml"/><Relationship Id="rId27" Type="http://schemas.openxmlformats.org/officeDocument/2006/relationships/image" Target="../media/image230.png"/><Relationship Id="rId30" Type="http://schemas.openxmlformats.org/officeDocument/2006/relationships/customXml" Target="../ink/ink1556.xml"/><Relationship Id="rId35" Type="http://schemas.openxmlformats.org/officeDocument/2006/relationships/image" Target="../media/image234.png"/><Relationship Id="rId43" Type="http://schemas.openxmlformats.org/officeDocument/2006/relationships/image" Target="../media/image238.png"/><Relationship Id="rId48" Type="http://schemas.openxmlformats.org/officeDocument/2006/relationships/customXml" Target="../ink/ink1565.xml"/><Relationship Id="rId8" Type="http://schemas.openxmlformats.org/officeDocument/2006/relationships/customXml" Target="../ink/ink1545.xml"/><Relationship Id="rId51" Type="http://schemas.openxmlformats.org/officeDocument/2006/relationships/image" Target="../media/image242.png"/><Relationship Id="rId3" Type="http://schemas.openxmlformats.org/officeDocument/2006/relationships/image" Target="../media/image218.png"/><Relationship Id="rId12" Type="http://schemas.openxmlformats.org/officeDocument/2006/relationships/customXml" Target="../ink/ink1547.xml"/><Relationship Id="rId17" Type="http://schemas.openxmlformats.org/officeDocument/2006/relationships/image" Target="../media/image225.png"/><Relationship Id="rId25" Type="http://schemas.openxmlformats.org/officeDocument/2006/relationships/image" Target="../media/image229.png"/><Relationship Id="rId33" Type="http://schemas.openxmlformats.org/officeDocument/2006/relationships/image" Target="../media/image233.png"/><Relationship Id="rId38" Type="http://schemas.openxmlformats.org/officeDocument/2006/relationships/customXml" Target="../ink/ink1560.xml"/><Relationship Id="rId46" Type="http://schemas.openxmlformats.org/officeDocument/2006/relationships/customXml" Target="../ink/ink1564.xml"/><Relationship Id="rId20" Type="http://schemas.openxmlformats.org/officeDocument/2006/relationships/customXml" Target="../ink/ink1551.xml"/><Relationship Id="rId41" Type="http://schemas.openxmlformats.org/officeDocument/2006/relationships/image" Target="../media/image237.png"/><Relationship Id="rId54" Type="http://schemas.openxmlformats.org/officeDocument/2006/relationships/customXml" Target="../ink/ink156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44.xml"/><Relationship Id="rId15" Type="http://schemas.openxmlformats.org/officeDocument/2006/relationships/image" Target="../media/image224.png"/><Relationship Id="rId23" Type="http://schemas.openxmlformats.org/officeDocument/2006/relationships/image" Target="../media/image228.png"/><Relationship Id="rId28" Type="http://schemas.openxmlformats.org/officeDocument/2006/relationships/customXml" Target="../ink/ink1555.xml"/><Relationship Id="rId36" Type="http://schemas.openxmlformats.org/officeDocument/2006/relationships/customXml" Target="../ink/ink1559.xml"/><Relationship Id="rId49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6.xml"/><Relationship Id="rId21" Type="http://schemas.openxmlformats.org/officeDocument/2006/relationships/customXml" Target="../ink/ink1578.xml"/><Relationship Id="rId42" Type="http://schemas.openxmlformats.org/officeDocument/2006/relationships/image" Target="../media/image264.png"/><Relationship Id="rId63" Type="http://schemas.openxmlformats.org/officeDocument/2006/relationships/customXml" Target="../ink/ink1599.xml"/><Relationship Id="rId84" Type="http://schemas.openxmlformats.org/officeDocument/2006/relationships/image" Target="../media/image285.png"/><Relationship Id="rId138" Type="http://schemas.openxmlformats.org/officeDocument/2006/relationships/image" Target="../media/image312.png"/><Relationship Id="rId159" Type="http://schemas.openxmlformats.org/officeDocument/2006/relationships/customXml" Target="../ink/ink1647.xml"/><Relationship Id="rId170" Type="http://schemas.openxmlformats.org/officeDocument/2006/relationships/image" Target="../media/image328.png"/><Relationship Id="rId107" Type="http://schemas.openxmlformats.org/officeDocument/2006/relationships/customXml" Target="../ink/ink1621.xml"/><Relationship Id="rId11" Type="http://schemas.openxmlformats.org/officeDocument/2006/relationships/customXml" Target="../ink/ink1573.xml"/><Relationship Id="rId32" Type="http://schemas.openxmlformats.org/officeDocument/2006/relationships/image" Target="../media/image259.png"/><Relationship Id="rId53" Type="http://schemas.openxmlformats.org/officeDocument/2006/relationships/customXml" Target="../ink/ink1594.xml"/><Relationship Id="rId74" Type="http://schemas.openxmlformats.org/officeDocument/2006/relationships/image" Target="../media/image280.png"/><Relationship Id="rId128" Type="http://schemas.openxmlformats.org/officeDocument/2006/relationships/image" Target="../media/image307.png"/><Relationship Id="rId149" Type="http://schemas.openxmlformats.org/officeDocument/2006/relationships/customXml" Target="../ink/ink1642.xml"/><Relationship Id="rId5" Type="http://schemas.openxmlformats.org/officeDocument/2006/relationships/customXml" Target="../ink/ink1570.xml"/><Relationship Id="rId95" Type="http://schemas.openxmlformats.org/officeDocument/2006/relationships/customXml" Target="../ink/ink1615.xml"/><Relationship Id="rId160" Type="http://schemas.openxmlformats.org/officeDocument/2006/relationships/image" Target="../media/image323.png"/><Relationship Id="rId22" Type="http://schemas.openxmlformats.org/officeDocument/2006/relationships/image" Target="../media/image254.png"/><Relationship Id="rId43" Type="http://schemas.openxmlformats.org/officeDocument/2006/relationships/customXml" Target="../ink/ink1589.xml"/><Relationship Id="rId64" Type="http://schemas.openxmlformats.org/officeDocument/2006/relationships/image" Target="../media/image275.png"/><Relationship Id="rId118" Type="http://schemas.openxmlformats.org/officeDocument/2006/relationships/image" Target="../media/image302.png"/><Relationship Id="rId139" Type="http://schemas.openxmlformats.org/officeDocument/2006/relationships/customXml" Target="../ink/ink1637.xml"/><Relationship Id="rId85" Type="http://schemas.openxmlformats.org/officeDocument/2006/relationships/customXml" Target="../ink/ink1610.xml"/><Relationship Id="rId150" Type="http://schemas.openxmlformats.org/officeDocument/2006/relationships/image" Target="../media/image318.png"/><Relationship Id="rId171" Type="http://schemas.openxmlformats.org/officeDocument/2006/relationships/customXml" Target="../ink/ink1653.xml"/><Relationship Id="rId12" Type="http://schemas.openxmlformats.org/officeDocument/2006/relationships/image" Target="../media/image249.png"/><Relationship Id="rId33" Type="http://schemas.openxmlformats.org/officeDocument/2006/relationships/customXml" Target="../ink/ink1584.xml"/><Relationship Id="rId108" Type="http://schemas.openxmlformats.org/officeDocument/2006/relationships/image" Target="../media/image297.png"/><Relationship Id="rId129" Type="http://schemas.openxmlformats.org/officeDocument/2006/relationships/customXml" Target="../ink/ink1632.xml"/><Relationship Id="rId54" Type="http://schemas.openxmlformats.org/officeDocument/2006/relationships/image" Target="../media/image270.png"/><Relationship Id="rId75" Type="http://schemas.openxmlformats.org/officeDocument/2006/relationships/customXml" Target="../ink/ink1605.xml"/><Relationship Id="rId96" Type="http://schemas.openxmlformats.org/officeDocument/2006/relationships/image" Target="../media/image291.png"/><Relationship Id="rId140" Type="http://schemas.openxmlformats.org/officeDocument/2006/relationships/image" Target="../media/image313.png"/><Relationship Id="rId161" Type="http://schemas.openxmlformats.org/officeDocument/2006/relationships/customXml" Target="../ink/ink16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6.png"/><Relationship Id="rId23" Type="http://schemas.openxmlformats.org/officeDocument/2006/relationships/customXml" Target="../ink/ink1579.xml"/><Relationship Id="rId28" Type="http://schemas.openxmlformats.org/officeDocument/2006/relationships/image" Target="../media/image257.png"/><Relationship Id="rId49" Type="http://schemas.openxmlformats.org/officeDocument/2006/relationships/customXml" Target="../ink/ink1592.xml"/><Relationship Id="rId114" Type="http://schemas.openxmlformats.org/officeDocument/2006/relationships/image" Target="../media/image300.png"/><Relationship Id="rId119" Type="http://schemas.openxmlformats.org/officeDocument/2006/relationships/customXml" Target="../ink/ink1627.xml"/><Relationship Id="rId44" Type="http://schemas.openxmlformats.org/officeDocument/2006/relationships/image" Target="../media/image265.png"/><Relationship Id="rId60" Type="http://schemas.openxmlformats.org/officeDocument/2006/relationships/image" Target="../media/image273.png"/><Relationship Id="rId65" Type="http://schemas.openxmlformats.org/officeDocument/2006/relationships/customXml" Target="../ink/ink1600.xml"/><Relationship Id="rId81" Type="http://schemas.openxmlformats.org/officeDocument/2006/relationships/customXml" Target="../ink/ink1608.xml"/><Relationship Id="rId86" Type="http://schemas.openxmlformats.org/officeDocument/2006/relationships/image" Target="../media/image286.png"/><Relationship Id="rId130" Type="http://schemas.openxmlformats.org/officeDocument/2006/relationships/image" Target="../media/image308.png"/><Relationship Id="rId135" Type="http://schemas.openxmlformats.org/officeDocument/2006/relationships/customXml" Target="../ink/ink1635.xml"/><Relationship Id="rId151" Type="http://schemas.openxmlformats.org/officeDocument/2006/relationships/customXml" Target="../ink/ink1643.xml"/><Relationship Id="rId156" Type="http://schemas.openxmlformats.org/officeDocument/2006/relationships/image" Target="../media/image321.png"/><Relationship Id="rId172" Type="http://schemas.openxmlformats.org/officeDocument/2006/relationships/image" Target="../media/image329.png"/><Relationship Id="rId13" Type="http://schemas.openxmlformats.org/officeDocument/2006/relationships/customXml" Target="../ink/ink1574.xml"/><Relationship Id="rId18" Type="http://schemas.openxmlformats.org/officeDocument/2006/relationships/image" Target="../media/image252.png"/><Relationship Id="rId39" Type="http://schemas.openxmlformats.org/officeDocument/2006/relationships/customXml" Target="../ink/ink1587.xml"/><Relationship Id="rId109" Type="http://schemas.openxmlformats.org/officeDocument/2006/relationships/customXml" Target="../ink/ink1622.xml"/><Relationship Id="rId34" Type="http://schemas.openxmlformats.org/officeDocument/2006/relationships/image" Target="../media/image260.png"/><Relationship Id="rId50" Type="http://schemas.openxmlformats.org/officeDocument/2006/relationships/image" Target="../media/image268.png"/><Relationship Id="rId55" Type="http://schemas.openxmlformats.org/officeDocument/2006/relationships/customXml" Target="../ink/ink1595.xml"/><Relationship Id="rId76" Type="http://schemas.openxmlformats.org/officeDocument/2006/relationships/image" Target="../media/image281.png"/><Relationship Id="rId97" Type="http://schemas.openxmlformats.org/officeDocument/2006/relationships/customXml" Target="../ink/ink1616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1630.xml"/><Relationship Id="rId141" Type="http://schemas.openxmlformats.org/officeDocument/2006/relationships/customXml" Target="../ink/ink1638.xml"/><Relationship Id="rId146" Type="http://schemas.openxmlformats.org/officeDocument/2006/relationships/image" Target="../media/image316.png"/><Relationship Id="rId167" Type="http://schemas.openxmlformats.org/officeDocument/2006/relationships/customXml" Target="../ink/ink1651.xml"/><Relationship Id="rId7" Type="http://schemas.openxmlformats.org/officeDocument/2006/relationships/customXml" Target="../ink/ink1571.xml"/><Relationship Id="rId71" Type="http://schemas.openxmlformats.org/officeDocument/2006/relationships/customXml" Target="../ink/ink1603.xml"/><Relationship Id="rId92" Type="http://schemas.openxmlformats.org/officeDocument/2006/relationships/image" Target="../media/image289.png"/><Relationship Id="rId162" Type="http://schemas.openxmlformats.org/officeDocument/2006/relationships/image" Target="../media/image324.png"/><Relationship Id="rId2" Type="http://schemas.openxmlformats.org/officeDocument/2006/relationships/image" Target="../media/image516.png"/><Relationship Id="rId29" Type="http://schemas.openxmlformats.org/officeDocument/2006/relationships/customXml" Target="../ink/ink1582.xml"/><Relationship Id="rId24" Type="http://schemas.openxmlformats.org/officeDocument/2006/relationships/image" Target="../media/image255.png"/><Relationship Id="rId40" Type="http://schemas.openxmlformats.org/officeDocument/2006/relationships/image" Target="../media/image263.png"/><Relationship Id="rId45" Type="http://schemas.openxmlformats.org/officeDocument/2006/relationships/customXml" Target="../ink/ink1590.xml"/><Relationship Id="rId66" Type="http://schemas.openxmlformats.org/officeDocument/2006/relationships/image" Target="../media/image276.png"/><Relationship Id="rId87" Type="http://schemas.openxmlformats.org/officeDocument/2006/relationships/customXml" Target="../ink/ink1611.xml"/><Relationship Id="rId110" Type="http://schemas.openxmlformats.org/officeDocument/2006/relationships/image" Target="../media/image298.png"/><Relationship Id="rId115" Type="http://schemas.openxmlformats.org/officeDocument/2006/relationships/customXml" Target="../ink/ink1625.xml"/><Relationship Id="rId131" Type="http://schemas.openxmlformats.org/officeDocument/2006/relationships/customXml" Target="../ink/ink1633.xml"/><Relationship Id="rId136" Type="http://schemas.openxmlformats.org/officeDocument/2006/relationships/image" Target="../media/image311.png"/><Relationship Id="rId157" Type="http://schemas.openxmlformats.org/officeDocument/2006/relationships/customXml" Target="../ink/ink1646.xml"/><Relationship Id="rId61" Type="http://schemas.openxmlformats.org/officeDocument/2006/relationships/customXml" Target="../ink/ink1598.xml"/><Relationship Id="rId82" Type="http://schemas.openxmlformats.org/officeDocument/2006/relationships/image" Target="../media/image284.png"/><Relationship Id="rId152" Type="http://schemas.openxmlformats.org/officeDocument/2006/relationships/image" Target="../media/image319.png"/><Relationship Id="rId173" Type="http://schemas.openxmlformats.org/officeDocument/2006/relationships/customXml" Target="../ink/ink1654.xml"/><Relationship Id="rId19" Type="http://schemas.openxmlformats.org/officeDocument/2006/relationships/customXml" Target="../ink/ink1577.xml"/><Relationship Id="rId14" Type="http://schemas.openxmlformats.org/officeDocument/2006/relationships/image" Target="../media/image250.png"/><Relationship Id="rId30" Type="http://schemas.openxmlformats.org/officeDocument/2006/relationships/image" Target="../media/image258.png"/><Relationship Id="rId35" Type="http://schemas.openxmlformats.org/officeDocument/2006/relationships/customXml" Target="../ink/ink1585.xml"/><Relationship Id="rId56" Type="http://schemas.openxmlformats.org/officeDocument/2006/relationships/image" Target="../media/image271.png"/><Relationship Id="rId77" Type="http://schemas.openxmlformats.org/officeDocument/2006/relationships/customXml" Target="../ink/ink1606.xml"/><Relationship Id="rId100" Type="http://schemas.openxmlformats.org/officeDocument/2006/relationships/image" Target="../media/image293.png"/><Relationship Id="rId105" Type="http://schemas.openxmlformats.org/officeDocument/2006/relationships/customXml" Target="../ink/ink1620.xml"/><Relationship Id="rId126" Type="http://schemas.openxmlformats.org/officeDocument/2006/relationships/image" Target="../media/image306.png"/><Relationship Id="rId147" Type="http://schemas.openxmlformats.org/officeDocument/2006/relationships/customXml" Target="../ink/ink1641.xml"/><Relationship Id="rId168" Type="http://schemas.openxmlformats.org/officeDocument/2006/relationships/image" Target="../media/image327.png"/><Relationship Id="rId8" Type="http://schemas.openxmlformats.org/officeDocument/2006/relationships/image" Target="../media/image247.png"/><Relationship Id="rId51" Type="http://schemas.openxmlformats.org/officeDocument/2006/relationships/customXml" Target="../ink/ink1593.xml"/><Relationship Id="rId72" Type="http://schemas.openxmlformats.org/officeDocument/2006/relationships/image" Target="../media/image279.png"/><Relationship Id="rId93" Type="http://schemas.openxmlformats.org/officeDocument/2006/relationships/customXml" Target="../ink/ink1614.xml"/><Relationship Id="rId98" Type="http://schemas.openxmlformats.org/officeDocument/2006/relationships/image" Target="../media/image292.png"/><Relationship Id="rId121" Type="http://schemas.openxmlformats.org/officeDocument/2006/relationships/customXml" Target="../ink/ink1628.xml"/><Relationship Id="rId142" Type="http://schemas.openxmlformats.org/officeDocument/2006/relationships/image" Target="../media/image314.png"/><Relationship Id="rId163" Type="http://schemas.openxmlformats.org/officeDocument/2006/relationships/customXml" Target="../ink/ink1649.xml"/><Relationship Id="rId3" Type="http://schemas.openxmlformats.org/officeDocument/2006/relationships/customXml" Target="../ink/ink1569.xml"/><Relationship Id="rId25" Type="http://schemas.openxmlformats.org/officeDocument/2006/relationships/customXml" Target="../ink/ink1580.xml"/><Relationship Id="rId46" Type="http://schemas.openxmlformats.org/officeDocument/2006/relationships/image" Target="../media/image266.png"/><Relationship Id="rId67" Type="http://schemas.openxmlformats.org/officeDocument/2006/relationships/customXml" Target="../ink/ink1601.xml"/><Relationship Id="rId116" Type="http://schemas.openxmlformats.org/officeDocument/2006/relationships/image" Target="../media/image301.png"/><Relationship Id="rId137" Type="http://schemas.openxmlformats.org/officeDocument/2006/relationships/customXml" Target="../ink/ink1636.xml"/><Relationship Id="rId158" Type="http://schemas.openxmlformats.org/officeDocument/2006/relationships/image" Target="../media/image322.png"/><Relationship Id="rId20" Type="http://schemas.openxmlformats.org/officeDocument/2006/relationships/image" Target="../media/image253.png"/><Relationship Id="rId41" Type="http://schemas.openxmlformats.org/officeDocument/2006/relationships/customXml" Target="../ink/ink1588.xml"/><Relationship Id="rId62" Type="http://schemas.openxmlformats.org/officeDocument/2006/relationships/image" Target="../media/image274.png"/><Relationship Id="rId83" Type="http://schemas.openxmlformats.org/officeDocument/2006/relationships/customXml" Target="../ink/ink1609.xml"/><Relationship Id="rId88" Type="http://schemas.openxmlformats.org/officeDocument/2006/relationships/image" Target="../media/image287.png"/><Relationship Id="rId111" Type="http://schemas.openxmlformats.org/officeDocument/2006/relationships/customXml" Target="../ink/ink1623.xml"/><Relationship Id="rId132" Type="http://schemas.openxmlformats.org/officeDocument/2006/relationships/image" Target="../media/image309.png"/><Relationship Id="rId153" Type="http://schemas.openxmlformats.org/officeDocument/2006/relationships/customXml" Target="../ink/ink1644.xml"/><Relationship Id="rId174" Type="http://schemas.openxmlformats.org/officeDocument/2006/relationships/image" Target="../media/image330.png"/><Relationship Id="rId15" Type="http://schemas.openxmlformats.org/officeDocument/2006/relationships/customXml" Target="../ink/ink1575.xml"/><Relationship Id="rId36" Type="http://schemas.openxmlformats.org/officeDocument/2006/relationships/image" Target="../media/image261.png"/><Relationship Id="rId57" Type="http://schemas.openxmlformats.org/officeDocument/2006/relationships/customXml" Target="../ink/ink1596.xml"/><Relationship Id="rId106" Type="http://schemas.openxmlformats.org/officeDocument/2006/relationships/image" Target="../media/image296.png"/><Relationship Id="rId127" Type="http://schemas.openxmlformats.org/officeDocument/2006/relationships/customXml" Target="../ink/ink1631.xml"/><Relationship Id="rId10" Type="http://schemas.openxmlformats.org/officeDocument/2006/relationships/image" Target="../media/image248.png"/><Relationship Id="rId31" Type="http://schemas.openxmlformats.org/officeDocument/2006/relationships/customXml" Target="../ink/ink1583.xml"/><Relationship Id="rId52" Type="http://schemas.openxmlformats.org/officeDocument/2006/relationships/image" Target="../media/image269.png"/><Relationship Id="rId73" Type="http://schemas.openxmlformats.org/officeDocument/2006/relationships/customXml" Target="../ink/ink1604.xml"/><Relationship Id="rId78" Type="http://schemas.openxmlformats.org/officeDocument/2006/relationships/image" Target="../media/image282.png"/><Relationship Id="rId94" Type="http://schemas.openxmlformats.org/officeDocument/2006/relationships/image" Target="../media/image290.png"/><Relationship Id="rId99" Type="http://schemas.openxmlformats.org/officeDocument/2006/relationships/customXml" Target="../ink/ink1617.xml"/><Relationship Id="rId101" Type="http://schemas.openxmlformats.org/officeDocument/2006/relationships/customXml" Target="../ink/ink1618.xml"/><Relationship Id="rId122" Type="http://schemas.openxmlformats.org/officeDocument/2006/relationships/image" Target="../media/image304.png"/><Relationship Id="rId143" Type="http://schemas.openxmlformats.org/officeDocument/2006/relationships/customXml" Target="../ink/ink1639.xml"/><Relationship Id="rId148" Type="http://schemas.openxmlformats.org/officeDocument/2006/relationships/image" Target="../media/image317.png"/><Relationship Id="rId164" Type="http://schemas.openxmlformats.org/officeDocument/2006/relationships/image" Target="../media/image325.png"/><Relationship Id="rId169" Type="http://schemas.openxmlformats.org/officeDocument/2006/relationships/customXml" Target="../ink/ink1652.xml"/><Relationship Id="rId4" Type="http://schemas.openxmlformats.org/officeDocument/2006/relationships/image" Target="../media/image245.png"/><Relationship Id="rId9" Type="http://schemas.openxmlformats.org/officeDocument/2006/relationships/customXml" Target="../ink/ink1572.xml"/><Relationship Id="rId26" Type="http://schemas.openxmlformats.org/officeDocument/2006/relationships/image" Target="../media/image256.png"/><Relationship Id="rId47" Type="http://schemas.openxmlformats.org/officeDocument/2006/relationships/customXml" Target="../ink/ink1591.xml"/><Relationship Id="rId68" Type="http://schemas.openxmlformats.org/officeDocument/2006/relationships/image" Target="../media/image277.png"/><Relationship Id="rId89" Type="http://schemas.openxmlformats.org/officeDocument/2006/relationships/customXml" Target="../ink/ink1612.xml"/><Relationship Id="rId112" Type="http://schemas.openxmlformats.org/officeDocument/2006/relationships/image" Target="../media/image299.png"/><Relationship Id="rId133" Type="http://schemas.openxmlformats.org/officeDocument/2006/relationships/customXml" Target="../ink/ink1634.xml"/><Relationship Id="rId154" Type="http://schemas.openxmlformats.org/officeDocument/2006/relationships/image" Target="../media/image320.png"/><Relationship Id="rId175" Type="http://schemas.openxmlformats.org/officeDocument/2006/relationships/customXml" Target="../ink/ink1655.xml"/><Relationship Id="rId16" Type="http://schemas.openxmlformats.org/officeDocument/2006/relationships/image" Target="../media/image251.png"/><Relationship Id="rId37" Type="http://schemas.openxmlformats.org/officeDocument/2006/relationships/customXml" Target="../ink/ink1586.xml"/><Relationship Id="rId58" Type="http://schemas.openxmlformats.org/officeDocument/2006/relationships/image" Target="../media/image272.png"/><Relationship Id="rId79" Type="http://schemas.openxmlformats.org/officeDocument/2006/relationships/customXml" Target="../ink/ink1607.xml"/><Relationship Id="rId102" Type="http://schemas.openxmlformats.org/officeDocument/2006/relationships/image" Target="../media/image294.png"/><Relationship Id="rId123" Type="http://schemas.openxmlformats.org/officeDocument/2006/relationships/customXml" Target="../ink/ink1629.xml"/><Relationship Id="rId144" Type="http://schemas.openxmlformats.org/officeDocument/2006/relationships/image" Target="../media/image315.png"/><Relationship Id="rId90" Type="http://schemas.openxmlformats.org/officeDocument/2006/relationships/image" Target="../media/image288.png"/><Relationship Id="rId165" Type="http://schemas.openxmlformats.org/officeDocument/2006/relationships/customXml" Target="../ink/ink1650.xml"/><Relationship Id="rId27" Type="http://schemas.openxmlformats.org/officeDocument/2006/relationships/customXml" Target="../ink/ink1581.xml"/><Relationship Id="rId48" Type="http://schemas.openxmlformats.org/officeDocument/2006/relationships/image" Target="../media/image267.png"/><Relationship Id="rId69" Type="http://schemas.openxmlformats.org/officeDocument/2006/relationships/customXml" Target="../ink/ink1602.xml"/><Relationship Id="rId113" Type="http://schemas.openxmlformats.org/officeDocument/2006/relationships/customXml" Target="../ink/ink1624.xml"/><Relationship Id="rId134" Type="http://schemas.openxmlformats.org/officeDocument/2006/relationships/image" Target="../media/image310.png"/><Relationship Id="rId80" Type="http://schemas.openxmlformats.org/officeDocument/2006/relationships/image" Target="../media/image283.png"/><Relationship Id="rId155" Type="http://schemas.openxmlformats.org/officeDocument/2006/relationships/customXml" Target="../ink/ink1645.xml"/><Relationship Id="rId176" Type="http://schemas.openxmlformats.org/officeDocument/2006/relationships/image" Target="../media/image331.png"/><Relationship Id="rId17" Type="http://schemas.openxmlformats.org/officeDocument/2006/relationships/customXml" Target="../ink/ink1576.xml"/><Relationship Id="rId38" Type="http://schemas.openxmlformats.org/officeDocument/2006/relationships/image" Target="../media/image262.png"/><Relationship Id="rId59" Type="http://schemas.openxmlformats.org/officeDocument/2006/relationships/customXml" Target="../ink/ink1597.xml"/><Relationship Id="rId103" Type="http://schemas.openxmlformats.org/officeDocument/2006/relationships/customXml" Target="../ink/ink1619.xml"/><Relationship Id="rId124" Type="http://schemas.openxmlformats.org/officeDocument/2006/relationships/image" Target="../media/image305.png"/><Relationship Id="rId70" Type="http://schemas.openxmlformats.org/officeDocument/2006/relationships/image" Target="../media/image278.png"/><Relationship Id="rId91" Type="http://schemas.openxmlformats.org/officeDocument/2006/relationships/customXml" Target="../ink/ink1613.xml"/><Relationship Id="rId145" Type="http://schemas.openxmlformats.org/officeDocument/2006/relationships/customXml" Target="../ink/ink1640.xml"/><Relationship Id="rId166" Type="http://schemas.openxmlformats.org/officeDocument/2006/relationships/image" Target="../media/image32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8.png"/><Relationship Id="rId299" Type="http://schemas.openxmlformats.org/officeDocument/2006/relationships/image" Target="../media/image478.png"/><Relationship Id="rId21" Type="http://schemas.openxmlformats.org/officeDocument/2006/relationships/image" Target="../media/image340.png"/><Relationship Id="rId63" Type="http://schemas.openxmlformats.org/officeDocument/2006/relationships/image" Target="../media/image361.png"/><Relationship Id="rId159" Type="http://schemas.openxmlformats.org/officeDocument/2006/relationships/customXml" Target="../ink/ink1734.xml"/><Relationship Id="rId324" Type="http://schemas.openxmlformats.org/officeDocument/2006/relationships/customXml" Target="../ink/ink1817.xml"/><Relationship Id="rId170" Type="http://schemas.openxmlformats.org/officeDocument/2006/relationships/image" Target="../media/image414.png"/><Relationship Id="rId226" Type="http://schemas.openxmlformats.org/officeDocument/2006/relationships/customXml" Target="../ink/ink1768.xml"/><Relationship Id="rId268" Type="http://schemas.openxmlformats.org/officeDocument/2006/relationships/customXml" Target="../ink/ink1789.xml"/><Relationship Id="rId32" Type="http://schemas.openxmlformats.org/officeDocument/2006/relationships/customXml" Target="../ink/ink1670.xml"/><Relationship Id="rId74" Type="http://schemas.openxmlformats.org/officeDocument/2006/relationships/customXml" Target="../ink/ink1691.xml"/><Relationship Id="rId128" Type="http://schemas.openxmlformats.org/officeDocument/2006/relationships/image" Target="../media/image393.png"/><Relationship Id="rId5" Type="http://schemas.openxmlformats.org/officeDocument/2006/relationships/image" Target="../media/image333.png"/><Relationship Id="rId181" Type="http://schemas.openxmlformats.org/officeDocument/2006/relationships/image" Target="../media/image419.png"/><Relationship Id="rId237" Type="http://schemas.openxmlformats.org/officeDocument/2006/relationships/image" Target="../media/image447.png"/><Relationship Id="rId279" Type="http://schemas.openxmlformats.org/officeDocument/2006/relationships/image" Target="../media/image468.png"/><Relationship Id="rId43" Type="http://schemas.openxmlformats.org/officeDocument/2006/relationships/image" Target="../media/image351.png"/><Relationship Id="rId139" Type="http://schemas.openxmlformats.org/officeDocument/2006/relationships/customXml" Target="../ink/ink1724.xml"/><Relationship Id="rId290" Type="http://schemas.openxmlformats.org/officeDocument/2006/relationships/customXml" Target="../ink/ink1800.xml"/><Relationship Id="rId304" Type="http://schemas.openxmlformats.org/officeDocument/2006/relationships/customXml" Target="../ink/ink1807.xml"/><Relationship Id="rId85" Type="http://schemas.openxmlformats.org/officeDocument/2006/relationships/image" Target="../media/image372.png"/><Relationship Id="rId150" Type="http://schemas.openxmlformats.org/officeDocument/2006/relationships/image" Target="../media/image404.png"/><Relationship Id="rId192" Type="http://schemas.openxmlformats.org/officeDocument/2006/relationships/customXml" Target="../ink/ink1751.xml"/><Relationship Id="rId206" Type="http://schemas.openxmlformats.org/officeDocument/2006/relationships/customXml" Target="../ink/ink1758.xml"/><Relationship Id="rId248" Type="http://schemas.openxmlformats.org/officeDocument/2006/relationships/customXml" Target="../ink/ink1779.xml"/><Relationship Id="rId12" Type="http://schemas.openxmlformats.org/officeDocument/2006/relationships/customXml" Target="../ink/ink1660.xml"/><Relationship Id="rId108" Type="http://schemas.openxmlformats.org/officeDocument/2006/relationships/customXml" Target="../ink/ink1708.xml"/><Relationship Id="rId315" Type="http://schemas.openxmlformats.org/officeDocument/2006/relationships/image" Target="../media/image486.png"/><Relationship Id="rId54" Type="http://schemas.openxmlformats.org/officeDocument/2006/relationships/customXml" Target="../ink/ink1681.xml"/><Relationship Id="rId96" Type="http://schemas.openxmlformats.org/officeDocument/2006/relationships/customXml" Target="../ink/ink1702.xml"/><Relationship Id="rId161" Type="http://schemas.openxmlformats.org/officeDocument/2006/relationships/customXml" Target="../ink/ink1735.xml"/><Relationship Id="rId217" Type="http://schemas.openxmlformats.org/officeDocument/2006/relationships/image" Target="../media/image437.png"/><Relationship Id="rId259" Type="http://schemas.openxmlformats.org/officeDocument/2006/relationships/image" Target="../media/image458.png"/><Relationship Id="rId23" Type="http://schemas.openxmlformats.org/officeDocument/2006/relationships/image" Target="../media/image341.png"/><Relationship Id="rId119" Type="http://schemas.openxmlformats.org/officeDocument/2006/relationships/image" Target="../media/image389.png"/><Relationship Id="rId270" Type="http://schemas.openxmlformats.org/officeDocument/2006/relationships/customXml" Target="../ink/ink1790.xml"/><Relationship Id="rId65" Type="http://schemas.openxmlformats.org/officeDocument/2006/relationships/image" Target="../media/image362.png"/><Relationship Id="rId130" Type="http://schemas.openxmlformats.org/officeDocument/2006/relationships/image" Target="../media/image394.png"/><Relationship Id="rId172" Type="http://schemas.openxmlformats.org/officeDocument/2006/relationships/image" Target="../media/image415.png"/><Relationship Id="rId228" Type="http://schemas.openxmlformats.org/officeDocument/2006/relationships/customXml" Target="../ink/ink1769.xml"/><Relationship Id="rId281" Type="http://schemas.openxmlformats.org/officeDocument/2006/relationships/image" Target="../media/image469.png"/><Relationship Id="rId34" Type="http://schemas.openxmlformats.org/officeDocument/2006/relationships/customXml" Target="../ink/ink1671.xml"/><Relationship Id="rId76" Type="http://schemas.openxmlformats.org/officeDocument/2006/relationships/customXml" Target="../ink/ink1692.xml"/><Relationship Id="rId141" Type="http://schemas.openxmlformats.org/officeDocument/2006/relationships/customXml" Target="../ink/ink1725.xml"/><Relationship Id="rId7" Type="http://schemas.openxmlformats.org/officeDocument/2006/relationships/image" Target="../media/image334.png"/><Relationship Id="rId162" Type="http://schemas.openxmlformats.org/officeDocument/2006/relationships/image" Target="../media/image410.png"/><Relationship Id="rId183" Type="http://schemas.openxmlformats.org/officeDocument/2006/relationships/image" Target="../media/image420.png"/><Relationship Id="rId218" Type="http://schemas.openxmlformats.org/officeDocument/2006/relationships/customXml" Target="../ink/ink1764.xml"/><Relationship Id="rId239" Type="http://schemas.openxmlformats.org/officeDocument/2006/relationships/image" Target="../media/image448.png"/><Relationship Id="rId250" Type="http://schemas.openxmlformats.org/officeDocument/2006/relationships/customXml" Target="../ink/ink1780.xml"/><Relationship Id="rId271" Type="http://schemas.openxmlformats.org/officeDocument/2006/relationships/image" Target="../media/image464.png"/><Relationship Id="rId292" Type="http://schemas.openxmlformats.org/officeDocument/2006/relationships/customXml" Target="../ink/ink1801.xml"/><Relationship Id="rId306" Type="http://schemas.openxmlformats.org/officeDocument/2006/relationships/customXml" Target="../ink/ink1808.xml"/><Relationship Id="rId24" Type="http://schemas.openxmlformats.org/officeDocument/2006/relationships/customXml" Target="../ink/ink1666.xml"/><Relationship Id="rId45" Type="http://schemas.openxmlformats.org/officeDocument/2006/relationships/image" Target="../media/image352.png"/><Relationship Id="rId66" Type="http://schemas.openxmlformats.org/officeDocument/2006/relationships/customXml" Target="../ink/ink1687.xml"/><Relationship Id="rId87" Type="http://schemas.openxmlformats.org/officeDocument/2006/relationships/image" Target="../media/image373.png"/><Relationship Id="rId110" Type="http://schemas.openxmlformats.org/officeDocument/2006/relationships/customXml" Target="../ink/ink1709.xml"/><Relationship Id="rId131" Type="http://schemas.openxmlformats.org/officeDocument/2006/relationships/customXml" Target="../ink/ink1720.xml"/><Relationship Id="rId152" Type="http://schemas.openxmlformats.org/officeDocument/2006/relationships/image" Target="../media/image405.png"/><Relationship Id="rId173" Type="http://schemas.openxmlformats.org/officeDocument/2006/relationships/customXml" Target="../ink/ink1741.xml"/><Relationship Id="rId194" Type="http://schemas.openxmlformats.org/officeDocument/2006/relationships/customXml" Target="../ink/ink1752.xml"/><Relationship Id="rId208" Type="http://schemas.openxmlformats.org/officeDocument/2006/relationships/customXml" Target="../ink/ink1759.xml"/><Relationship Id="rId229" Type="http://schemas.openxmlformats.org/officeDocument/2006/relationships/image" Target="../media/image443.png"/><Relationship Id="rId240" Type="http://schemas.openxmlformats.org/officeDocument/2006/relationships/customXml" Target="../ink/ink1775.xml"/><Relationship Id="rId261" Type="http://schemas.openxmlformats.org/officeDocument/2006/relationships/image" Target="../media/image459.png"/><Relationship Id="rId14" Type="http://schemas.openxmlformats.org/officeDocument/2006/relationships/customXml" Target="../ink/ink1661.xml"/><Relationship Id="rId35" Type="http://schemas.openxmlformats.org/officeDocument/2006/relationships/image" Target="../media/image347.png"/><Relationship Id="rId56" Type="http://schemas.openxmlformats.org/officeDocument/2006/relationships/customXml" Target="../ink/ink1682.xml"/><Relationship Id="rId77" Type="http://schemas.openxmlformats.org/officeDocument/2006/relationships/image" Target="../media/image368.png"/><Relationship Id="rId100" Type="http://schemas.openxmlformats.org/officeDocument/2006/relationships/customXml" Target="../ink/ink1704.xml"/><Relationship Id="rId282" Type="http://schemas.openxmlformats.org/officeDocument/2006/relationships/customXml" Target="../ink/ink1796.xml"/><Relationship Id="rId317" Type="http://schemas.openxmlformats.org/officeDocument/2006/relationships/image" Target="../media/image487.png"/><Relationship Id="rId8" Type="http://schemas.openxmlformats.org/officeDocument/2006/relationships/customXml" Target="../ink/ink1658.xml"/><Relationship Id="rId98" Type="http://schemas.openxmlformats.org/officeDocument/2006/relationships/customXml" Target="../ink/ink1703.xml"/><Relationship Id="rId121" Type="http://schemas.openxmlformats.org/officeDocument/2006/relationships/image" Target="../media/image390.png"/><Relationship Id="rId142" Type="http://schemas.openxmlformats.org/officeDocument/2006/relationships/image" Target="../media/image400.png"/><Relationship Id="rId163" Type="http://schemas.openxmlformats.org/officeDocument/2006/relationships/customXml" Target="../ink/ink1736.xml"/><Relationship Id="rId184" Type="http://schemas.openxmlformats.org/officeDocument/2006/relationships/customXml" Target="../ink/ink1747.xml"/><Relationship Id="rId219" Type="http://schemas.openxmlformats.org/officeDocument/2006/relationships/image" Target="../media/image438.png"/><Relationship Id="rId230" Type="http://schemas.openxmlformats.org/officeDocument/2006/relationships/customXml" Target="../ink/ink1770.xml"/><Relationship Id="rId251" Type="http://schemas.openxmlformats.org/officeDocument/2006/relationships/image" Target="../media/image454.png"/><Relationship Id="rId25" Type="http://schemas.openxmlformats.org/officeDocument/2006/relationships/image" Target="../media/image342.png"/><Relationship Id="rId46" Type="http://schemas.openxmlformats.org/officeDocument/2006/relationships/customXml" Target="../ink/ink1677.xml"/><Relationship Id="rId67" Type="http://schemas.openxmlformats.org/officeDocument/2006/relationships/image" Target="../media/image363.png"/><Relationship Id="rId272" Type="http://schemas.openxmlformats.org/officeDocument/2006/relationships/customXml" Target="../ink/ink1791.xml"/><Relationship Id="rId293" Type="http://schemas.openxmlformats.org/officeDocument/2006/relationships/image" Target="../media/image475.png"/><Relationship Id="rId307" Type="http://schemas.openxmlformats.org/officeDocument/2006/relationships/image" Target="../media/image482.png"/><Relationship Id="rId88" Type="http://schemas.openxmlformats.org/officeDocument/2006/relationships/customXml" Target="../ink/ink1698.xml"/><Relationship Id="rId111" Type="http://schemas.openxmlformats.org/officeDocument/2006/relationships/image" Target="../media/image385.png"/><Relationship Id="rId132" Type="http://schemas.openxmlformats.org/officeDocument/2006/relationships/image" Target="../media/image395.png"/><Relationship Id="rId153" Type="http://schemas.openxmlformats.org/officeDocument/2006/relationships/customXml" Target="../ink/ink1731.xml"/><Relationship Id="rId174" Type="http://schemas.openxmlformats.org/officeDocument/2006/relationships/image" Target="../media/image416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220" Type="http://schemas.openxmlformats.org/officeDocument/2006/relationships/customXml" Target="../ink/ink1765.xml"/><Relationship Id="rId241" Type="http://schemas.openxmlformats.org/officeDocument/2006/relationships/image" Target="../media/image449.png"/><Relationship Id="rId15" Type="http://schemas.openxmlformats.org/officeDocument/2006/relationships/image" Target="../media/image57.png"/><Relationship Id="rId36" Type="http://schemas.openxmlformats.org/officeDocument/2006/relationships/customXml" Target="../ink/ink1672.xml"/><Relationship Id="rId57" Type="http://schemas.openxmlformats.org/officeDocument/2006/relationships/image" Target="../media/image358.png"/><Relationship Id="rId262" Type="http://schemas.openxmlformats.org/officeDocument/2006/relationships/customXml" Target="../ink/ink1786.xml"/><Relationship Id="rId283" Type="http://schemas.openxmlformats.org/officeDocument/2006/relationships/image" Target="../media/image470.png"/><Relationship Id="rId318" Type="http://schemas.openxmlformats.org/officeDocument/2006/relationships/customXml" Target="../ink/ink1814.xml"/><Relationship Id="rId78" Type="http://schemas.openxmlformats.org/officeDocument/2006/relationships/customXml" Target="../ink/ink1693.xml"/><Relationship Id="rId99" Type="http://schemas.openxmlformats.org/officeDocument/2006/relationships/image" Target="../media/image379.png"/><Relationship Id="rId101" Type="http://schemas.openxmlformats.org/officeDocument/2006/relationships/image" Target="../media/image380.png"/><Relationship Id="rId122" Type="http://schemas.openxmlformats.org/officeDocument/2006/relationships/customXml" Target="../ink/ink1715.xml"/><Relationship Id="rId143" Type="http://schemas.openxmlformats.org/officeDocument/2006/relationships/customXml" Target="../ink/ink1726.xml"/><Relationship Id="rId164" Type="http://schemas.openxmlformats.org/officeDocument/2006/relationships/image" Target="../media/image411.png"/><Relationship Id="rId185" Type="http://schemas.openxmlformats.org/officeDocument/2006/relationships/image" Target="../media/image421.png"/><Relationship Id="rId9" Type="http://schemas.openxmlformats.org/officeDocument/2006/relationships/image" Target="../media/image335.png"/><Relationship Id="rId210" Type="http://schemas.openxmlformats.org/officeDocument/2006/relationships/customXml" Target="../ink/ink1760.xml"/><Relationship Id="rId26" Type="http://schemas.openxmlformats.org/officeDocument/2006/relationships/customXml" Target="../ink/ink1667.xml"/><Relationship Id="rId231" Type="http://schemas.openxmlformats.org/officeDocument/2006/relationships/image" Target="../media/image444.png"/><Relationship Id="rId252" Type="http://schemas.openxmlformats.org/officeDocument/2006/relationships/customXml" Target="../ink/ink1781.xml"/><Relationship Id="rId273" Type="http://schemas.openxmlformats.org/officeDocument/2006/relationships/image" Target="../media/image465.png"/><Relationship Id="rId294" Type="http://schemas.openxmlformats.org/officeDocument/2006/relationships/customXml" Target="../ink/ink1802.xml"/><Relationship Id="rId308" Type="http://schemas.openxmlformats.org/officeDocument/2006/relationships/customXml" Target="../ink/ink1809.xml"/><Relationship Id="rId47" Type="http://schemas.openxmlformats.org/officeDocument/2006/relationships/image" Target="../media/image353.png"/><Relationship Id="rId68" Type="http://schemas.openxmlformats.org/officeDocument/2006/relationships/customXml" Target="../ink/ink1688.xml"/><Relationship Id="rId89" Type="http://schemas.openxmlformats.org/officeDocument/2006/relationships/image" Target="../media/image374.png"/><Relationship Id="rId112" Type="http://schemas.openxmlformats.org/officeDocument/2006/relationships/customXml" Target="../ink/ink1710.xml"/><Relationship Id="rId133" Type="http://schemas.openxmlformats.org/officeDocument/2006/relationships/customXml" Target="../ink/ink1721.xml"/><Relationship Id="rId154" Type="http://schemas.openxmlformats.org/officeDocument/2006/relationships/image" Target="../media/image406.png"/><Relationship Id="rId175" Type="http://schemas.openxmlformats.org/officeDocument/2006/relationships/customXml" Target="../ink/ink1742.xml"/><Relationship Id="rId196" Type="http://schemas.openxmlformats.org/officeDocument/2006/relationships/customXml" Target="../ink/ink1753.xml"/><Relationship Id="rId200" Type="http://schemas.openxmlformats.org/officeDocument/2006/relationships/customXml" Target="../ink/ink1755.xml"/><Relationship Id="rId16" Type="http://schemas.openxmlformats.org/officeDocument/2006/relationships/customXml" Target="../ink/ink1662.xml"/><Relationship Id="rId221" Type="http://schemas.openxmlformats.org/officeDocument/2006/relationships/image" Target="../media/image439.png"/><Relationship Id="rId242" Type="http://schemas.openxmlformats.org/officeDocument/2006/relationships/customXml" Target="../ink/ink1776.xml"/><Relationship Id="rId263" Type="http://schemas.openxmlformats.org/officeDocument/2006/relationships/image" Target="../media/image460.png"/><Relationship Id="rId284" Type="http://schemas.openxmlformats.org/officeDocument/2006/relationships/customXml" Target="../ink/ink1797.xml"/><Relationship Id="rId319" Type="http://schemas.openxmlformats.org/officeDocument/2006/relationships/image" Target="../media/image488.png"/><Relationship Id="rId37" Type="http://schemas.openxmlformats.org/officeDocument/2006/relationships/image" Target="../media/image348.png"/><Relationship Id="rId58" Type="http://schemas.openxmlformats.org/officeDocument/2006/relationships/customXml" Target="../ink/ink1683.xml"/><Relationship Id="rId79" Type="http://schemas.openxmlformats.org/officeDocument/2006/relationships/image" Target="../media/image369.png"/><Relationship Id="rId102" Type="http://schemas.openxmlformats.org/officeDocument/2006/relationships/customXml" Target="../ink/ink1705.xml"/><Relationship Id="rId123" Type="http://schemas.openxmlformats.org/officeDocument/2006/relationships/image" Target="../media/image391.png"/><Relationship Id="rId144" Type="http://schemas.openxmlformats.org/officeDocument/2006/relationships/image" Target="../media/image401.png"/><Relationship Id="rId90" Type="http://schemas.openxmlformats.org/officeDocument/2006/relationships/customXml" Target="../ink/ink1699.xml"/><Relationship Id="rId165" Type="http://schemas.openxmlformats.org/officeDocument/2006/relationships/customXml" Target="../ink/ink1737.xml"/><Relationship Id="rId186" Type="http://schemas.openxmlformats.org/officeDocument/2006/relationships/customXml" Target="../ink/ink1748.xml"/><Relationship Id="rId211" Type="http://schemas.openxmlformats.org/officeDocument/2006/relationships/image" Target="../media/image434.png"/><Relationship Id="rId232" Type="http://schemas.openxmlformats.org/officeDocument/2006/relationships/customXml" Target="../ink/ink1771.xml"/><Relationship Id="rId253" Type="http://schemas.openxmlformats.org/officeDocument/2006/relationships/image" Target="../media/image455.png"/><Relationship Id="rId274" Type="http://schemas.openxmlformats.org/officeDocument/2006/relationships/customXml" Target="../ink/ink1792.xml"/><Relationship Id="rId295" Type="http://schemas.openxmlformats.org/officeDocument/2006/relationships/image" Target="../media/image476.png"/><Relationship Id="rId309" Type="http://schemas.openxmlformats.org/officeDocument/2006/relationships/image" Target="../media/image483.png"/><Relationship Id="rId27" Type="http://schemas.openxmlformats.org/officeDocument/2006/relationships/image" Target="../media/image343.png"/><Relationship Id="rId48" Type="http://schemas.openxmlformats.org/officeDocument/2006/relationships/customXml" Target="../ink/ink1678.xml"/><Relationship Id="rId69" Type="http://schemas.openxmlformats.org/officeDocument/2006/relationships/image" Target="../media/image364.png"/><Relationship Id="rId113" Type="http://schemas.openxmlformats.org/officeDocument/2006/relationships/image" Target="../media/image386.png"/><Relationship Id="rId134" Type="http://schemas.openxmlformats.org/officeDocument/2006/relationships/image" Target="../media/image396.png"/><Relationship Id="rId320" Type="http://schemas.openxmlformats.org/officeDocument/2006/relationships/customXml" Target="../ink/ink1815.xml"/><Relationship Id="rId80" Type="http://schemas.openxmlformats.org/officeDocument/2006/relationships/customXml" Target="../ink/ink1694.xml"/><Relationship Id="rId155" Type="http://schemas.openxmlformats.org/officeDocument/2006/relationships/customXml" Target="../ink/ink1732.xml"/><Relationship Id="rId176" Type="http://schemas.openxmlformats.org/officeDocument/2006/relationships/customXml" Target="../ink/ink1743.xml"/><Relationship Id="rId197" Type="http://schemas.openxmlformats.org/officeDocument/2006/relationships/image" Target="../media/image427.png"/><Relationship Id="rId201" Type="http://schemas.openxmlformats.org/officeDocument/2006/relationships/image" Target="../media/image429.png"/><Relationship Id="rId222" Type="http://schemas.openxmlformats.org/officeDocument/2006/relationships/customXml" Target="../ink/ink1766.xml"/><Relationship Id="rId243" Type="http://schemas.openxmlformats.org/officeDocument/2006/relationships/image" Target="../media/image450.png"/><Relationship Id="rId264" Type="http://schemas.openxmlformats.org/officeDocument/2006/relationships/customXml" Target="../ink/ink1787.xml"/><Relationship Id="rId285" Type="http://schemas.openxmlformats.org/officeDocument/2006/relationships/image" Target="../media/image471.png"/><Relationship Id="rId17" Type="http://schemas.openxmlformats.org/officeDocument/2006/relationships/image" Target="../media/image338.png"/><Relationship Id="rId38" Type="http://schemas.openxmlformats.org/officeDocument/2006/relationships/customXml" Target="../ink/ink1673.xml"/><Relationship Id="rId59" Type="http://schemas.openxmlformats.org/officeDocument/2006/relationships/image" Target="../media/image359.png"/><Relationship Id="rId103" Type="http://schemas.openxmlformats.org/officeDocument/2006/relationships/image" Target="../media/image381.png"/><Relationship Id="rId124" Type="http://schemas.openxmlformats.org/officeDocument/2006/relationships/customXml" Target="../ink/ink1716.xml"/><Relationship Id="rId310" Type="http://schemas.openxmlformats.org/officeDocument/2006/relationships/customXml" Target="../ink/ink1810.xml"/><Relationship Id="rId70" Type="http://schemas.openxmlformats.org/officeDocument/2006/relationships/customXml" Target="../ink/ink1689.xml"/><Relationship Id="rId91" Type="http://schemas.openxmlformats.org/officeDocument/2006/relationships/image" Target="../media/image375.png"/><Relationship Id="rId145" Type="http://schemas.openxmlformats.org/officeDocument/2006/relationships/customXml" Target="../ink/ink1727.xml"/><Relationship Id="rId166" Type="http://schemas.openxmlformats.org/officeDocument/2006/relationships/image" Target="../media/image412.png"/><Relationship Id="rId187" Type="http://schemas.openxmlformats.org/officeDocument/2006/relationships/image" Target="../media/image42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61.xml"/><Relationship Id="rId233" Type="http://schemas.openxmlformats.org/officeDocument/2006/relationships/image" Target="../media/image445.png"/><Relationship Id="rId254" Type="http://schemas.openxmlformats.org/officeDocument/2006/relationships/customXml" Target="../ink/ink1782.xml"/><Relationship Id="rId28" Type="http://schemas.openxmlformats.org/officeDocument/2006/relationships/customXml" Target="../ink/ink1668.xml"/><Relationship Id="rId49" Type="http://schemas.openxmlformats.org/officeDocument/2006/relationships/image" Target="../media/image354.png"/><Relationship Id="rId114" Type="http://schemas.openxmlformats.org/officeDocument/2006/relationships/customXml" Target="../ink/ink1711.xml"/><Relationship Id="rId275" Type="http://schemas.openxmlformats.org/officeDocument/2006/relationships/image" Target="../media/image466.png"/><Relationship Id="rId296" Type="http://schemas.openxmlformats.org/officeDocument/2006/relationships/customXml" Target="../ink/ink1803.xml"/><Relationship Id="rId300" Type="http://schemas.openxmlformats.org/officeDocument/2006/relationships/customXml" Target="../ink/ink1805.xml"/><Relationship Id="rId60" Type="http://schemas.openxmlformats.org/officeDocument/2006/relationships/customXml" Target="../ink/ink1684.xml"/><Relationship Id="rId81" Type="http://schemas.openxmlformats.org/officeDocument/2006/relationships/image" Target="../media/image370.png"/><Relationship Id="rId135" Type="http://schemas.openxmlformats.org/officeDocument/2006/relationships/customXml" Target="../ink/ink1722.xml"/><Relationship Id="rId156" Type="http://schemas.openxmlformats.org/officeDocument/2006/relationships/image" Target="../media/image407.png"/><Relationship Id="rId177" Type="http://schemas.openxmlformats.org/officeDocument/2006/relationships/image" Target="../media/image417.png"/><Relationship Id="rId198" Type="http://schemas.openxmlformats.org/officeDocument/2006/relationships/customXml" Target="../ink/ink1754.xml"/><Relationship Id="rId321" Type="http://schemas.openxmlformats.org/officeDocument/2006/relationships/image" Target="../media/image489.png"/><Relationship Id="rId202" Type="http://schemas.openxmlformats.org/officeDocument/2006/relationships/customXml" Target="../ink/ink1756.xml"/><Relationship Id="rId223" Type="http://schemas.openxmlformats.org/officeDocument/2006/relationships/image" Target="../media/image440.png"/><Relationship Id="rId244" Type="http://schemas.openxmlformats.org/officeDocument/2006/relationships/customXml" Target="../ink/ink1777.xml"/><Relationship Id="rId18" Type="http://schemas.openxmlformats.org/officeDocument/2006/relationships/customXml" Target="../ink/ink1663.xml"/><Relationship Id="rId39" Type="http://schemas.openxmlformats.org/officeDocument/2006/relationships/image" Target="../media/image349.png"/><Relationship Id="rId265" Type="http://schemas.openxmlformats.org/officeDocument/2006/relationships/image" Target="../media/image461.png"/><Relationship Id="rId286" Type="http://schemas.openxmlformats.org/officeDocument/2006/relationships/customXml" Target="../ink/ink1798.xml"/><Relationship Id="rId50" Type="http://schemas.openxmlformats.org/officeDocument/2006/relationships/customXml" Target="../ink/ink1679.xml"/><Relationship Id="rId104" Type="http://schemas.openxmlformats.org/officeDocument/2006/relationships/customXml" Target="../ink/ink1706.xml"/><Relationship Id="rId125" Type="http://schemas.openxmlformats.org/officeDocument/2006/relationships/customXml" Target="../ink/ink1717.xml"/><Relationship Id="rId146" Type="http://schemas.openxmlformats.org/officeDocument/2006/relationships/image" Target="../media/image402.png"/><Relationship Id="rId167" Type="http://schemas.openxmlformats.org/officeDocument/2006/relationships/customXml" Target="../ink/ink1738.xml"/><Relationship Id="rId188" Type="http://schemas.openxmlformats.org/officeDocument/2006/relationships/customXml" Target="../ink/ink1749.xml"/><Relationship Id="rId311" Type="http://schemas.openxmlformats.org/officeDocument/2006/relationships/image" Target="../media/image484.png"/><Relationship Id="rId71" Type="http://schemas.openxmlformats.org/officeDocument/2006/relationships/image" Target="../media/image365.png"/><Relationship Id="rId92" Type="http://schemas.openxmlformats.org/officeDocument/2006/relationships/customXml" Target="../ink/ink1700.xml"/><Relationship Id="rId213" Type="http://schemas.openxmlformats.org/officeDocument/2006/relationships/image" Target="../media/image435.png"/><Relationship Id="rId234" Type="http://schemas.openxmlformats.org/officeDocument/2006/relationships/customXml" Target="../ink/ink1772.xml"/><Relationship Id="rId2" Type="http://schemas.openxmlformats.org/officeDocument/2006/relationships/image" Target="../media/image920.png"/><Relationship Id="rId29" Type="http://schemas.openxmlformats.org/officeDocument/2006/relationships/image" Target="../media/image344.png"/><Relationship Id="rId255" Type="http://schemas.openxmlformats.org/officeDocument/2006/relationships/image" Target="../media/image456.png"/><Relationship Id="rId276" Type="http://schemas.openxmlformats.org/officeDocument/2006/relationships/customXml" Target="../ink/ink1793.xml"/><Relationship Id="rId297" Type="http://schemas.openxmlformats.org/officeDocument/2006/relationships/image" Target="../media/image477.png"/><Relationship Id="rId40" Type="http://schemas.openxmlformats.org/officeDocument/2006/relationships/customXml" Target="../ink/ink1674.xml"/><Relationship Id="rId115" Type="http://schemas.openxmlformats.org/officeDocument/2006/relationships/image" Target="../media/image387.png"/><Relationship Id="rId136" Type="http://schemas.openxmlformats.org/officeDocument/2006/relationships/image" Target="../media/image397.png"/><Relationship Id="rId157" Type="http://schemas.openxmlformats.org/officeDocument/2006/relationships/customXml" Target="../ink/ink1733.xml"/><Relationship Id="rId178" Type="http://schemas.openxmlformats.org/officeDocument/2006/relationships/customXml" Target="../ink/ink1744.xml"/><Relationship Id="rId301" Type="http://schemas.openxmlformats.org/officeDocument/2006/relationships/image" Target="../media/image479.png"/><Relationship Id="rId322" Type="http://schemas.openxmlformats.org/officeDocument/2006/relationships/customXml" Target="../ink/ink1816.xml"/><Relationship Id="rId61" Type="http://schemas.openxmlformats.org/officeDocument/2006/relationships/image" Target="../media/image360.png"/><Relationship Id="rId82" Type="http://schemas.openxmlformats.org/officeDocument/2006/relationships/customXml" Target="../ink/ink1695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19" Type="http://schemas.openxmlformats.org/officeDocument/2006/relationships/image" Target="../media/image339.png"/><Relationship Id="rId224" Type="http://schemas.openxmlformats.org/officeDocument/2006/relationships/customXml" Target="../ink/ink1767.xml"/><Relationship Id="rId245" Type="http://schemas.openxmlformats.org/officeDocument/2006/relationships/image" Target="../media/image451.png"/><Relationship Id="rId266" Type="http://schemas.openxmlformats.org/officeDocument/2006/relationships/customXml" Target="../ink/ink1788.xml"/><Relationship Id="rId287" Type="http://schemas.openxmlformats.org/officeDocument/2006/relationships/image" Target="../media/image472.png"/><Relationship Id="rId30" Type="http://schemas.openxmlformats.org/officeDocument/2006/relationships/customXml" Target="../ink/ink1669.xml"/><Relationship Id="rId105" Type="http://schemas.openxmlformats.org/officeDocument/2006/relationships/image" Target="../media/image382.png"/><Relationship Id="rId126" Type="http://schemas.openxmlformats.org/officeDocument/2006/relationships/image" Target="../media/image392.png"/><Relationship Id="rId147" Type="http://schemas.openxmlformats.org/officeDocument/2006/relationships/customXml" Target="../ink/ink1728.xml"/><Relationship Id="rId168" Type="http://schemas.openxmlformats.org/officeDocument/2006/relationships/image" Target="../media/image413.png"/><Relationship Id="rId312" Type="http://schemas.openxmlformats.org/officeDocument/2006/relationships/customXml" Target="../ink/ink1811.xml"/><Relationship Id="rId51" Type="http://schemas.openxmlformats.org/officeDocument/2006/relationships/image" Target="../media/image355.png"/><Relationship Id="rId72" Type="http://schemas.openxmlformats.org/officeDocument/2006/relationships/customXml" Target="../ink/ink1690.xml"/><Relationship Id="rId93" Type="http://schemas.openxmlformats.org/officeDocument/2006/relationships/image" Target="../media/image376.png"/><Relationship Id="rId189" Type="http://schemas.openxmlformats.org/officeDocument/2006/relationships/image" Target="../media/image423.png"/><Relationship Id="rId3" Type="http://schemas.openxmlformats.org/officeDocument/2006/relationships/image" Target="../media/image332.emf"/><Relationship Id="rId214" Type="http://schemas.openxmlformats.org/officeDocument/2006/relationships/customXml" Target="../ink/ink1762.xml"/><Relationship Id="rId235" Type="http://schemas.openxmlformats.org/officeDocument/2006/relationships/image" Target="../media/image446.png"/><Relationship Id="rId256" Type="http://schemas.openxmlformats.org/officeDocument/2006/relationships/customXml" Target="../ink/ink1783.xml"/><Relationship Id="rId277" Type="http://schemas.openxmlformats.org/officeDocument/2006/relationships/image" Target="../media/image467.png"/><Relationship Id="rId298" Type="http://schemas.openxmlformats.org/officeDocument/2006/relationships/customXml" Target="../ink/ink1804.xml"/><Relationship Id="rId116" Type="http://schemas.openxmlformats.org/officeDocument/2006/relationships/customXml" Target="../ink/ink1712.xml"/><Relationship Id="rId137" Type="http://schemas.openxmlformats.org/officeDocument/2006/relationships/customXml" Target="../ink/ink1723.xml"/><Relationship Id="rId158" Type="http://schemas.openxmlformats.org/officeDocument/2006/relationships/image" Target="../media/image408.png"/><Relationship Id="rId302" Type="http://schemas.openxmlformats.org/officeDocument/2006/relationships/customXml" Target="../ink/ink1806.xml"/><Relationship Id="rId323" Type="http://schemas.openxmlformats.org/officeDocument/2006/relationships/image" Target="../media/image490.png"/><Relationship Id="rId20" Type="http://schemas.openxmlformats.org/officeDocument/2006/relationships/customXml" Target="../ink/ink1664.xml"/><Relationship Id="rId41" Type="http://schemas.openxmlformats.org/officeDocument/2006/relationships/image" Target="../media/image350.png"/><Relationship Id="rId62" Type="http://schemas.openxmlformats.org/officeDocument/2006/relationships/customXml" Target="../ink/ink1685.xml"/><Relationship Id="rId83" Type="http://schemas.openxmlformats.org/officeDocument/2006/relationships/image" Target="../media/image371.png"/><Relationship Id="rId179" Type="http://schemas.openxmlformats.org/officeDocument/2006/relationships/image" Target="../media/image418.png"/><Relationship Id="rId190" Type="http://schemas.openxmlformats.org/officeDocument/2006/relationships/customXml" Target="../ink/ink1750.xml"/><Relationship Id="rId204" Type="http://schemas.openxmlformats.org/officeDocument/2006/relationships/customXml" Target="../ink/ink1757.xml"/><Relationship Id="rId225" Type="http://schemas.openxmlformats.org/officeDocument/2006/relationships/image" Target="../media/image441.png"/><Relationship Id="rId246" Type="http://schemas.openxmlformats.org/officeDocument/2006/relationships/customXml" Target="../ink/ink1778.xml"/><Relationship Id="rId267" Type="http://schemas.openxmlformats.org/officeDocument/2006/relationships/image" Target="../media/image462.png"/><Relationship Id="rId288" Type="http://schemas.openxmlformats.org/officeDocument/2006/relationships/customXml" Target="../ink/ink1799.xml"/><Relationship Id="rId106" Type="http://schemas.openxmlformats.org/officeDocument/2006/relationships/customXml" Target="../ink/ink1707.xml"/><Relationship Id="rId127" Type="http://schemas.openxmlformats.org/officeDocument/2006/relationships/customXml" Target="../ink/ink1718.xml"/><Relationship Id="rId313" Type="http://schemas.openxmlformats.org/officeDocument/2006/relationships/image" Target="../media/image485.png"/><Relationship Id="rId10" Type="http://schemas.openxmlformats.org/officeDocument/2006/relationships/customXml" Target="../ink/ink1659.xml"/><Relationship Id="rId31" Type="http://schemas.openxmlformats.org/officeDocument/2006/relationships/image" Target="../media/image345.png"/><Relationship Id="rId52" Type="http://schemas.openxmlformats.org/officeDocument/2006/relationships/customXml" Target="../ink/ink1680.xml"/><Relationship Id="rId73" Type="http://schemas.openxmlformats.org/officeDocument/2006/relationships/image" Target="../media/image366.png"/><Relationship Id="rId94" Type="http://schemas.openxmlformats.org/officeDocument/2006/relationships/customXml" Target="../ink/ink1701.xml"/><Relationship Id="rId148" Type="http://schemas.openxmlformats.org/officeDocument/2006/relationships/image" Target="../media/image403.png"/><Relationship Id="rId169" Type="http://schemas.openxmlformats.org/officeDocument/2006/relationships/customXml" Target="../ink/ink1739.xml"/><Relationship Id="rId4" Type="http://schemas.openxmlformats.org/officeDocument/2006/relationships/customXml" Target="../ink/ink1656.xml"/><Relationship Id="rId180" Type="http://schemas.openxmlformats.org/officeDocument/2006/relationships/customXml" Target="../ink/ink1745.xml"/><Relationship Id="rId215" Type="http://schemas.openxmlformats.org/officeDocument/2006/relationships/image" Target="../media/image436.png"/><Relationship Id="rId236" Type="http://schemas.openxmlformats.org/officeDocument/2006/relationships/customXml" Target="../ink/ink1773.xml"/><Relationship Id="rId257" Type="http://schemas.openxmlformats.org/officeDocument/2006/relationships/image" Target="../media/image457.png"/><Relationship Id="rId278" Type="http://schemas.openxmlformats.org/officeDocument/2006/relationships/customXml" Target="../ink/ink1794.xml"/><Relationship Id="rId303" Type="http://schemas.openxmlformats.org/officeDocument/2006/relationships/image" Target="../media/image480.png"/><Relationship Id="rId42" Type="http://schemas.openxmlformats.org/officeDocument/2006/relationships/customXml" Target="../ink/ink1675.xml"/><Relationship Id="rId84" Type="http://schemas.openxmlformats.org/officeDocument/2006/relationships/customXml" Target="../ink/ink1696.xml"/><Relationship Id="rId138" Type="http://schemas.openxmlformats.org/officeDocument/2006/relationships/image" Target="../media/image398.png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47" Type="http://schemas.openxmlformats.org/officeDocument/2006/relationships/image" Target="../media/image452.png"/><Relationship Id="rId107" Type="http://schemas.openxmlformats.org/officeDocument/2006/relationships/image" Target="../media/image383.png"/><Relationship Id="rId289" Type="http://schemas.openxmlformats.org/officeDocument/2006/relationships/image" Target="../media/image473.png"/><Relationship Id="rId11" Type="http://schemas.openxmlformats.org/officeDocument/2006/relationships/image" Target="../media/image336.png"/><Relationship Id="rId53" Type="http://schemas.openxmlformats.org/officeDocument/2006/relationships/image" Target="../media/image356.png"/><Relationship Id="rId149" Type="http://schemas.openxmlformats.org/officeDocument/2006/relationships/customXml" Target="../ink/ink1729.xml"/><Relationship Id="rId314" Type="http://schemas.openxmlformats.org/officeDocument/2006/relationships/customXml" Target="../ink/ink1812.xml"/><Relationship Id="rId95" Type="http://schemas.openxmlformats.org/officeDocument/2006/relationships/image" Target="../media/image377.png"/><Relationship Id="rId160" Type="http://schemas.openxmlformats.org/officeDocument/2006/relationships/image" Target="../media/image409.png"/><Relationship Id="rId216" Type="http://schemas.openxmlformats.org/officeDocument/2006/relationships/customXml" Target="../ink/ink1763.xml"/><Relationship Id="rId258" Type="http://schemas.openxmlformats.org/officeDocument/2006/relationships/customXml" Target="../ink/ink1784.xml"/><Relationship Id="rId22" Type="http://schemas.openxmlformats.org/officeDocument/2006/relationships/customXml" Target="../ink/ink1665.xml"/><Relationship Id="rId64" Type="http://schemas.openxmlformats.org/officeDocument/2006/relationships/customXml" Target="../ink/ink1686.xml"/><Relationship Id="rId118" Type="http://schemas.openxmlformats.org/officeDocument/2006/relationships/customXml" Target="../ink/ink1713.xml"/><Relationship Id="rId325" Type="http://schemas.openxmlformats.org/officeDocument/2006/relationships/image" Target="../media/image491.png"/><Relationship Id="rId171" Type="http://schemas.openxmlformats.org/officeDocument/2006/relationships/customXml" Target="../ink/ink1740.xml"/><Relationship Id="rId227" Type="http://schemas.openxmlformats.org/officeDocument/2006/relationships/image" Target="../media/image442.png"/><Relationship Id="rId269" Type="http://schemas.openxmlformats.org/officeDocument/2006/relationships/image" Target="../media/image463.png"/><Relationship Id="rId33" Type="http://schemas.openxmlformats.org/officeDocument/2006/relationships/image" Target="../media/image346.png"/><Relationship Id="rId129" Type="http://schemas.openxmlformats.org/officeDocument/2006/relationships/customXml" Target="../ink/ink1719.xml"/><Relationship Id="rId280" Type="http://schemas.openxmlformats.org/officeDocument/2006/relationships/customXml" Target="../ink/ink1795.xml"/><Relationship Id="rId75" Type="http://schemas.openxmlformats.org/officeDocument/2006/relationships/image" Target="../media/image367.png"/><Relationship Id="rId140" Type="http://schemas.openxmlformats.org/officeDocument/2006/relationships/image" Target="../media/image399.png"/><Relationship Id="rId182" Type="http://schemas.openxmlformats.org/officeDocument/2006/relationships/customXml" Target="../ink/ink1746.xml"/><Relationship Id="rId6" Type="http://schemas.openxmlformats.org/officeDocument/2006/relationships/customXml" Target="../ink/ink1657.xml"/><Relationship Id="rId238" Type="http://schemas.openxmlformats.org/officeDocument/2006/relationships/customXml" Target="../ink/ink1774.xml"/><Relationship Id="rId291" Type="http://schemas.openxmlformats.org/officeDocument/2006/relationships/image" Target="../media/image474.png"/><Relationship Id="rId305" Type="http://schemas.openxmlformats.org/officeDocument/2006/relationships/image" Target="../media/image481.png"/><Relationship Id="rId44" Type="http://schemas.openxmlformats.org/officeDocument/2006/relationships/customXml" Target="../ink/ink1676.xml"/><Relationship Id="rId86" Type="http://schemas.openxmlformats.org/officeDocument/2006/relationships/customXml" Target="../ink/ink1697.xml"/><Relationship Id="rId151" Type="http://schemas.openxmlformats.org/officeDocument/2006/relationships/customXml" Target="../ink/ink1730.xml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49" Type="http://schemas.openxmlformats.org/officeDocument/2006/relationships/image" Target="../media/image453.png"/><Relationship Id="rId13" Type="http://schemas.openxmlformats.org/officeDocument/2006/relationships/image" Target="../media/image337.png"/><Relationship Id="rId109" Type="http://schemas.openxmlformats.org/officeDocument/2006/relationships/image" Target="../media/image384.png"/><Relationship Id="rId260" Type="http://schemas.openxmlformats.org/officeDocument/2006/relationships/customXml" Target="../ink/ink1785.xml"/><Relationship Id="rId316" Type="http://schemas.openxmlformats.org/officeDocument/2006/relationships/customXml" Target="../ink/ink1813.xml"/><Relationship Id="rId55" Type="http://schemas.openxmlformats.org/officeDocument/2006/relationships/image" Target="../media/image357.png"/><Relationship Id="rId97" Type="http://schemas.openxmlformats.org/officeDocument/2006/relationships/image" Target="../media/image378.png"/><Relationship Id="rId120" Type="http://schemas.openxmlformats.org/officeDocument/2006/relationships/customXml" Target="../ink/ink17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13" Type="http://schemas.openxmlformats.org/officeDocument/2006/relationships/customXml" Target="../ink/ink1823.xml"/><Relationship Id="rId18" Type="http://schemas.openxmlformats.org/officeDocument/2006/relationships/image" Target="../media/image500.png"/><Relationship Id="rId3" Type="http://schemas.openxmlformats.org/officeDocument/2006/relationships/customXml" Target="../ink/ink1818.xml"/><Relationship Id="rId21" Type="http://schemas.openxmlformats.org/officeDocument/2006/relationships/customXml" Target="../ink/ink1827.xml"/><Relationship Id="rId7" Type="http://schemas.openxmlformats.org/officeDocument/2006/relationships/customXml" Target="../ink/ink1820.xml"/><Relationship Id="rId12" Type="http://schemas.openxmlformats.org/officeDocument/2006/relationships/image" Target="../media/image497.png"/><Relationship Id="rId17" Type="http://schemas.openxmlformats.org/officeDocument/2006/relationships/customXml" Target="../ink/ink1825.xml"/><Relationship Id="rId2" Type="http://schemas.openxmlformats.org/officeDocument/2006/relationships/image" Target="../media/image492.emf"/><Relationship Id="rId16" Type="http://schemas.openxmlformats.org/officeDocument/2006/relationships/image" Target="../media/image499.png"/><Relationship Id="rId20" Type="http://schemas.openxmlformats.org/officeDocument/2006/relationships/image" Target="../media/image5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4.png"/><Relationship Id="rId11" Type="http://schemas.openxmlformats.org/officeDocument/2006/relationships/customXml" Target="../ink/ink1822.xml"/><Relationship Id="rId5" Type="http://schemas.openxmlformats.org/officeDocument/2006/relationships/customXml" Target="../ink/ink1819.xml"/><Relationship Id="rId15" Type="http://schemas.openxmlformats.org/officeDocument/2006/relationships/customXml" Target="../ink/ink1824.xml"/><Relationship Id="rId10" Type="http://schemas.openxmlformats.org/officeDocument/2006/relationships/image" Target="../media/image496.png"/><Relationship Id="rId19" Type="http://schemas.openxmlformats.org/officeDocument/2006/relationships/customXml" Target="../ink/ink1826.xml"/><Relationship Id="rId4" Type="http://schemas.openxmlformats.org/officeDocument/2006/relationships/image" Target="../media/image493.png"/><Relationship Id="rId9" Type="http://schemas.openxmlformats.org/officeDocument/2006/relationships/customXml" Target="../ink/ink1821.xml"/><Relationship Id="rId14" Type="http://schemas.openxmlformats.org/officeDocument/2006/relationships/image" Target="../media/image498.png"/><Relationship Id="rId22" Type="http://schemas.openxmlformats.org/officeDocument/2006/relationships/image" Target="../media/image5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6.png"/><Relationship Id="rId13" Type="http://schemas.openxmlformats.org/officeDocument/2006/relationships/customXml" Target="../ink/ink1833.xml"/><Relationship Id="rId18" Type="http://schemas.openxmlformats.org/officeDocument/2006/relationships/image" Target="../media/image511.png"/><Relationship Id="rId26" Type="http://schemas.openxmlformats.org/officeDocument/2006/relationships/image" Target="../media/image514.png"/><Relationship Id="rId3" Type="http://schemas.openxmlformats.org/officeDocument/2006/relationships/customXml" Target="../ink/ink1828.xml"/><Relationship Id="rId21" Type="http://schemas.openxmlformats.org/officeDocument/2006/relationships/customXml" Target="../ink/ink1837.xml"/><Relationship Id="rId7" Type="http://schemas.openxmlformats.org/officeDocument/2006/relationships/customXml" Target="../ink/ink1830.xml"/><Relationship Id="rId12" Type="http://schemas.openxmlformats.org/officeDocument/2006/relationships/image" Target="../media/image508.png"/><Relationship Id="rId17" Type="http://schemas.openxmlformats.org/officeDocument/2006/relationships/customXml" Target="../ink/ink1835.xml"/><Relationship Id="rId25" Type="http://schemas.openxmlformats.org/officeDocument/2006/relationships/customXml" Target="../ink/ink1839.xml"/><Relationship Id="rId2" Type="http://schemas.openxmlformats.org/officeDocument/2006/relationships/image" Target="../media/image503.emf"/><Relationship Id="rId16" Type="http://schemas.openxmlformats.org/officeDocument/2006/relationships/image" Target="../media/image510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5.png"/><Relationship Id="rId11" Type="http://schemas.openxmlformats.org/officeDocument/2006/relationships/customXml" Target="../ink/ink1832.xml"/><Relationship Id="rId24" Type="http://schemas.openxmlformats.org/officeDocument/2006/relationships/image" Target="../media/image513.png"/><Relationship Id="rId5" Type="http://schemas.openxmlformats.org/officeDocument/2006/relationships/customXml" Target="../ink/ink1829.xml"/><Relationship Id="rId15" Type="http://schemas.openxmlformats.org/officeDocument/2006/relationships/customXml" Target="../ink/ink1834.xml"/><Relationship Id="rId23" Type="http://schemas.openxmlformats.org/officeDocument/2006/relationships/customXml" Target="../ink/ink1838.xml"/><Relationship Id="rId28" Type="http://schemas.openxmlformats.org/officeDocument/2006/relationships/image" Target="../media/image515.png"/><Relationship Id="rId10" Type="http://schemas.openxmlformats.org/officeDocument/2006/relationships/image" Target="../media/image507.png"/><Relationship Id="rId19" Type="http://schemas.openxmlformats.org/officeDocument/2006/relationships/customXml" Target="../ink/ink1836.xml"/><Relationship Id="rId4" Type="http://schemas.openxmlformats.org/officeDocument/2006/relationships/image" Target="../media/image504.png"/><Relationship Id="rId9" Type="http://schemas.openxmlformats.org/officeDocument/2006/relationships/customXml" Target="../ink/ink1831.xml"/><Relationship Id="rId14" Type="http://schemas.openxmlformats.org/officeDocument/2006/relationships/image" Target="../media/image509.png"/><Relationship Id="rId22" Type="http://schemas.openxmlformats.org/officeDocument/2006/relationships/image" Target="../media/image512.png"/><Relationship Id="rId27" Type="http://schemas.openxmlformats.org/officeDocument/2006/relationships/customXml" Target="../ink/ink18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671" Type="http://schemas.openxmlformats.org/officeDocument/2006/relationships/image" Target="../media/image3360.png"/><Relationship Id="rId21" Type="http://schemas.openxmlformats.org/officeDocument/2006/relationships/customXml" Target="../ink/ink17.xml"/><Relationship Id="rId324" Type="http://schemas.openxmlformats.org/officeDocument/2006/relationships/image" Target="../media/image3190.png"/><Relationship Id="rId531" Type="http://schemas.openxmlformats.org/officeDocument/2006/relationships/customXml" Target="../ink/ink275.xml"/><Relationship Id="rId629" Type="http://schemas.openxmlformats.org/officeDocument/2006/relationships/customXml" Target="../ink/ink325.xml"/><Relationship Id="rId170" Type="http://schemas.openxmlformats.org/officeDocument/2006/relationships/image" Target="../media/image3114.png"/><Relationship Id="rId268" Type="http://schemas.openxmlformats.org/officeDocument/2006/relationships/image" Target="../media/image3163.png"/><Relationship Id="rId475" Type="http://schemas.openxmlformats.org/officeDocument/2006/relationships/customXml" Target="../ink/ink247.xml"/><Relationship Id="rId682" Type="http://schemas.openxmlformats.org/officeDocument/2006/relationships/customXml" Target="../ink/ink352.xml"/><Relationship Id="rId32" Type="http://schemas.openxmlformats.org/officeDocument/2006/relationships/image" Target="../media/image3045.png"/><Relationship Id="rId128" Type="http://schemas.openxmlformats.org/officeDocument/2006/relationships/image" Target="../media/image3093.png"/><Relationship Id="rId335" Type="http://schemas.openxmlformats.org/officeDocument/2006/relationships/customXml" Target="../ink/ink175.xml"/><Relationship Id="rId542" Type="http://schemas.openxmlformats.org/officeDocument/2006/relationships/image" Target="../media/image3297.png"/><Relationship Id="rId181" Type="http://schemas.openxmlformats.org/officeDocument/2006/relationships/customXml" Target="../ink/ink97.xml"/><Relationship Id="rId402" Type="http://schemas.openxmlformats.org/officeDocument/2006/relationships/customXml" Target="../ink/ink210.xml"/><Relationship Id="rId279" Type="http://schemas.openxmlformats.org/officeDocument/2006/relationships/customXml" Target="../ink/ink146.xml"/><Relationship Id="rId486" Type="http://schemas.openxmlformats.org/officeDocument/2006/relationships/image" Target="../media/image3269.png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346" Type="http://schemas.openxmlformats.org/officeDocument/2006/relationships/image" Target="../media/image3201.png"/><Relationship Id="rId553" Type="http://schemas.openxmlformats.org/officeDocument/2006/relationships/customXml" Target="../ink/ink286.xml"/><Relationship Id="rId192" Type="http://schemas.openxmlformats.org/officeDocument/2006/relationships/image" Target="../media/image3125.png"/><Relationship Id="rId206" Type="http://schemas.openxmlformats.org/officeDocument/2006/relationships/image" Target="../media/image3132.png"/><Relationship Id="rId413" Type="http://schemas.openxmlformats.org/officeDocument/2006/relationships/image" Target="../media/image3233.png"/><Relationship Id="rId497" Type="http://schemas.openxmlformats.org/officeDocument/2006/relationships/customXml" Target="../ink/ink258.xml"/><Relationship Id="rId620" Type="http://schemas.openxmlformats.org/officeDocument/2006/relationships/image" Target="../media/image3335.png"/><Relationship Id="rId357" Type="http://schemas.openxmlformats.org/officeDocument/2006/relationships/customXml" Target="../ink/ink186.xml"/><Relationship Id="rId54" Type="http://schemas.openxmlformats.org/officeDocument/2006/relationships/image" Target="../media/image3056.png"/><Relationship Id="rId217" Type="http://schemas.openxmlformats.org/officeDocument/2006/relationships/customXml" Target="../ink/ink115.xml"/><Relationship Id="rId564" Type="http://schemas.openxmlformats.org/officeDocument/2006/relationships/image" Target="../media/image3308.png"/><Relationship Id="rId424" Type="http://schemas.openxmlformats.org/officeDocument/2006/relationships/customXml" Target="../ink/ink221.xml"/><Relationship Id="rId631" Type="http://schemas.openxmlformats.org/officeDocument/2006/relationships/customXml" Target="../ink/ink326.xml"/><Relationship Id="rId270" Type="http://schemas.openxmlformats.org/officeDocument/2006/relationships/image" Target="../media/image3164.png"/><Relationship Id="rId65" Type="http://schemas.openxmlformats.org/officeDocument/2006/relationships/customXml" Target="../ink/ink39.xml"/><Relationship Id="rId130" Type="http://schemas.openxmlformats.org/officeDocument/2006/relationships/image" Target="../media/image3094.png"/><Relationship Id="rId368" Type="http://schemas.openxmlformats.org/officeDocument/2006/relationships/image" Target="../media/image3212.png"/><Relationship Id="rId575" Type="http://schemas.openxmlformats.org/officeDocument/2006/relationships/customXml" Target="../ink/ink297.xml"/><Relationship Id="rId228" Type="http://schemas.openxmlformats.org/officeDocument/2006/relationships/image" Target="../media/image3143.png"/><Relationship Id="rId435" Type="http://schemas.openxmlformats.org/officeDocument/2006/relationships/image" Target="../media/image3244.png"/><Relationship Id="rId642" Type="http://schemas.openxmlformats.org/officeDocument/2006/relationships/image" Target="../media/image3346.png"/><Relationship Id="rId281" Type="http://schemas.openxmlformats.org/officeDocument/2006/relationships/customXml" Target="../ink/ink147.xml"/><Relationship Id="rId502" Type="http://schemas.openxmlformats.org/officeDocument/2006/relationships/image" Target="../media/image3277.png"/><Relationship Id="rId76" Type="http://schemas.openxmlformats.org/officeDocument/2006/relationships/image" Target="../media/image3067.png"/><Relationship Id="rId141" Type="http://schemas.openxmlformats.org/officeDocument/2006/relationships/customXml" Target="../ink/ink77.xml"/><Relationship Id="rId379" Type="http://schemas.openxmlformats.org/officeDocument/2006/relationships/image" Target="../media/image3217.png"/><Relationship Id="rId586" Type="http://schemas.openxmlformats.org/officeDocument/2006/relationships/image" Target="../media/image3318.png"/><Relationship Id="rId7" Type="http://schemas.openxmlformats.org/officeDocument/2006/relationships/customXml" Target="../ink/ink10.xml"/><Relationship Id="rId239" Type="http://schemas.openxmlformats.org/officeDocument/2006/relationships/customXml" Target="../ink/ink126.xml"/><Relationship Id="rId446" Type="http://schemas.openxmlformats.org/officeDocument/2006/relationships/customXml" Target="../ink/ink232.xml"/><Relationship Id="rId653" Type="http://schemas.openxmlformats.org/officeDocument/2006/relationships/customXml" Target="../ink/ink337.xml"/><Relationship Id="rId292" Type="http://schemas.openxmlformats.org/officeDocument/2006/relationships/image" Target="../media/image3175.png"/><Relationship Id="rId306" Type="http://schemas.openxmlformats.org/officeDocument/2006/relationships/customXml" Target="../ink/ink160.xml"/><Relationship Id="rId87" Type="http://schemas.openxmlformats.org/officeDocument/2006/relationships/customXml" Target="../ink/ink50.xml"/><Relationship Id="rId513" Type="http://schemas.openxmlformats.org/officeDocument/2006/relationships/customXml" Target="../ink/ink266.xml"/><Relationship Id="rId597" Type="http://schemas.openxmlformats.org/officeDocument/2006/relationships/customXml" Target="../ink/ink309.xml"/><Relationship Id="rId152" Type="http://schemas.openxmlformats.org/officeDocument/2006/relationships/image" Target="../media/image3105.png"/><Relationship Id="rId457" Type="http://schemas.openxmlformats.org/officeDocument/2006/relationships/image" Target="../media/image3255.png"/><Relationship Id="rId664" Type="http://schemas.openxmlformats.org/officeDocument/2006/relationships/customXml" Target="../ink/ink343.xml"/><Relationship Id="rId14" Type="http://schemas.openxmlformats.org/officeDocument/2006/relationships/image" Target="../media/image3036.png"/><Relationship Id="rId317" Type="http://schemas.openxmlformats.org/officeDocument/2006/relationships/customXml" Target="../ink/ink166.xml"/><Relationship Id="rId524" Type="http://schemas.openxmlformats.org/officeDocument/2006/relationships/image" Target="../media/image3288.png"/><Relationship Id="rId98" Type="http://schemas.openxmlformats.org/officeDocument/2006/relationships/image" Target="../media/image3078.png"/><Relationship Id="rId163" Type="http://schemas.openxmlformats.org/officeDocument/2006/relationships/customXml" Target="../ink/ink88.xml"/><Relationship Id="rId370" Type="http://schemas.openxmlformats.org/officeDocument/2006/relationships/customXml" Target="../ink/ink193.xml"/><Relationship Id="rId230" Type="http://schemas.openxmlformats.org/officeDocument/2006/relationships/image" Target="../media/image3144.png"/><Relationship Id="rId468" Type="http://schemas.openxmlformats.org/officeDocument/2006/relationships/image" Target="../media/image3260.png"/><Relationship Id="rId675" Type="http://schemas.openxmlformats.org/officeDocument/2006/relationships/image" Target="../media/image3362.png"/><Relationship Id="rId25" Type="http://schemas.openxmlformats.org/officeDocument/2006/relationships/customXml" Target="../ink/ink19.xml"/><Relationship Id="rId328" Type="http://schemas.openxmlformats.org/officeDocument/2006/relationships/image" Target="../media/image3192.png"/><Relationship Id="rId535" Type="http://schemas.openxmlformats.org/officeDocument/2006/relationships/customXml" Target="../ink/ink277.xml"/><Relationship Id="rId174" Type="http://schemas.openxmlformats.org/officeDocument/2006/relationships/image" Target="../media/image3116.png"/><Relationship Id="rId381" Type="http://schemas.openxmlformats.org/officeDocument/2006/relationships/image" Target="../media/image3218.png"/><Relationship Id="rId602" Type="http://schemas.openxmlformats.org/officeDocument/2006/relationships/image" Target="../media/image3326.png"/><Relationship Id="rId241" Type="http://schemas.openxmlformats.org/officeDocument/2006/relationships/customXml" Target="../ink/ink127.xml"/><Relationship Id="rId479" Type="http://schemas.openxmlformats.org/officeDocument/2006/relationships/customXml" Target="../ink/ink249.xml"/><Relationship Id="rId686" Type="http://schemas.openxmlformats.org/officeDocument/2006/relationships/customXml" Target="../ink/ink354.xml"/><Relationship Id="rId36" Type="http://schemas.openxmlformats.org/officeDocument/2006/relationships/image" Target="../media/image3047.png"/><Relationship Id="rId339" Type="http://schemas.openxmlformats.org/officeDocument/2006/relationships/customXml" Target="../ink/ink177.xml"/><Relationship Id="rId546" Type="http://schemas.openxmlformats.org/officeDocument/2006/relationships/image" Target="../media/image3299.png"/><Relationship Id="rId101" Type="http://schemas.openxmlformats.org/officeDocument/2006/relationships/customXml" Target="../ink/ink57.xml"/><Relationship Id="rId185" Type="http://schemas.openxmlformats.org/officeDocument/2006/relationships/customXml" Target="../ink/ink99.xml"/><Relationship Id="rId406" Type="http://schemas.openxmlformats.org/officeDocument/2006/relationships/customXml" Target="../ink/ink212.xml"/><Relationship Id="rId392" Type="http://schemas.openxmlformats.org/officeDocument/2006/relationships/customXml" Target="../ink/ink205.xml"/><Relationship Id="rId613" Type="http://schemas.openxmlformats.org/officeDocument/2006/relationships/customXml" Target="../ink/ink317.xml"/><Relationship Id="rId252" Type="http://schemas.openxmlformats.org/officeDocument/2006/relationships/image" Target="../media/image3155.png"/><Relationship Id="rId47" Type="http://schemas.openxmlformats.org/officeDocument/2006/relationships/customXml" Target="../ink/ink30.xml"/><Relationship Id="rId112" Type="http://schemas.openxmlformats.org/officeDocument/2006/relationships/image" Target="../media/image3085.png"/><Relationship Id="rId557" Type="http://schemas.openxmlformats.org/officeDocument/2006/relationships/customXml" Target="../ink/ink288.xml"/><Relationship Id="rId196" Type="http://schemas.openxmlformats.org/officeDocument/2006/relationships/image" Target="../media/image3127.png"/><Relationship Id="rId417" Type="http://schemas.openxmlformats.org/officeDocument/2006/relationships/image" Target="../media/image3235.png"/><Relationship Id="rId624" Type="http://schemas.openxmlformats.org/officeDocument/2006/relationships/image" Target="../media/image3337.png"/><Relationship Id="rId263" Type="http://schemas.openxmlformats.org/officeDocument/2006/relationships/customXml" Target="../ink/ink138.xml"/><Relationship Id="rId470" Type="http://schemas.openxmlformats.org/officeDocument/2006/relationships/image" Target="../media/image3261.png"/><Relationship Id="rId58" Type="http://schemas.openxmlformats.org/officeDocument/2006/relationships/image" Target="../media/image3058.png"/><Relationship Id="rId123" Type="http://schemas.openxmlformats.org/officeDocument/2006/relationships/customXml" Target="../ink/ink68.xml"/><Relationship Id="rId330" Type="http://schemas.openxmlformats.org/officeDocument/2006/relationships/image" Target="../media/image3193.png"/><Relationship Id="rId568" Type="http://schemas.openxmlformats.org/officeDocument/2006/relationships/image" Target="../media/image3310.png"/><Relationship Id="rId428" Type="http://schemas.openxmlformats.org/officeDocument/2006/relationships/customXml" Target="../ink/ink223.xml"/><Relationship Id="rId635" Type="http://schemas.openxmlformats.org/officeDocument/2006/relationships/customXml" Target="../ink/ink328.xml"/><Relationship Id="rId274" Type="http://schemas.openxmlformats.org/officeDocument/2006/relationships/image" Target="../media/image3166.png"/><Relationship Id="rId481" Type="http://schemas.openxmlformats.org/officeDocument/2006/relationships/customXml" Target="../ink/ink250.xml"/><Relationship Id="rId69" Type="http://schemas.openxmlformats.org/officeDocument/2006/relationships/customXml" Target="../ink/ink41.xml"/><Relationship Id="rId134" Type="http://schemas.openxmlformats.org/officeDocument/2006/relationships/image" Target="../media/image3096.png"/><Relationship Id="rId579" Type="http://schemas.openxmlformats.org/officeDocument/2006/relationships/customXml" Target="../ink/ink300.xml"/><Relationship Id="rId341" Type="http://schemas.openxmlformats.org/officeDocument/2006/relationships/customXml" Target="../ink/ink178.xml"/><Relationship Id="rId439" Type="http://schemas.openxmlformats.org/officeDocument/2006/relationships/image" Target="../media/image3246.png"/><Relationship Id="rId646" Type="http://schemas.openxmlformats.org/officeDocument/2006/relationships/image" Target="../media/image3348.png"/><Relationship Id="rId201" Type="http://schemas.openxmlformats.org/officeDocument/2006/relationships/customXml" Target="../ink/ink107.xml"/><Relationship Id="rId285" Type="http://schemas.openxmlformats.org/officeDocument/2006/relationships/customXml" Target="../ink/ink149.xml"/><Relationship Id="rId506" Type="http://schemas.openxmlformats.org/officeDocument/2006/relationships/image" Target="../media/image3279.png"/><Relationship Id="rId492" Type="http://schemas.openxmlformats.org/officeDocument/2006/relationships/image" Target="../media/image3272.png"/><Relationship Id="rId145" Type="http://schemas.openxmlformats.org/officeDocument/2006/relationships/customXml" Target="../ink/ink79.xml"/><Relationship Id="rId352" Type="http://schemas.openxmlformats.org/officeDocument/2006/relationships/image" Target="../media/image3204.png"/><Relationship Id="rId212" Type="http://schemas.openxmlformats.org/officeDocument/2006/relationships/image" Target="../media/image3135.png"/><Relationship Id="rId657" Type="http://schemas.openxmlformats.org/officeDocument/2006/relationships/image" Target="../media/image3353.png"/><Relationship Id="rId49" Type="http://schemas.openxmlformats.org/officeDocument/2006/relationships/customXml" Target="../ink/ink31.xml"/><Relationship Id="rId114" Type="http://schemas.openxmlformats.org/officeDocument/2006/relationships/image" Target="../media/image3086.png"/><Relationship Id="rId296" Type="http://schemas.openxmlformats.org/officeDocument/2006/relationships/customXml" Target="../ink/ink155.xml"/><Relationship Id="rId461" Type="http://schemas.openxmlformats.org/officeDocument/2006/relationships/image" Target="../media/image3257.png"/><Relationship Id="rId517" Type="http://schemas.openxmlformats.org/officeDocument/2006/relationships/customXml" Target="../ink/ink268.xml"/><Relationship Id="rId559" Type="http://schemas.openxmlformats.org/officeDocument/2006/relationships/customXml" Target="../ink/ink289.xml"/><Relationship Id="rId60" Type="http://schemas.openxmlformats.org/officeDocument/2006/relationships/image" Target="../media/image3059.png"/><Relationship Id="rId156" Type="http://schemas.openxmlformats.org/officeDocument/2006/relationships/image" Target="../media/image3107.png"/><Relationship Id="rId198" Type="http://schemas.openxmlformats.org/officeDocument/2006/relationships/image" Target="../media/image3128.png"/><Relationship Id="rId321" Type="http://schemas.openxmlformats.org/officeDocument/2006/relationships/customXml" Target="../ink/ink168.xml"/><Relationship Id="rId363" Type="http://schemas.openxmlformats.org/officeDocument/2006/relationships/customXml" Target="../ink/ink189.xml"/><Relationship Id="rId419" Type="http://schemas.openxmlformats.org/officeDocument/2006/relationships/image" Target="../media/image3236.png"/><Relationship Id="rId570" Type="http://schemas.openxmlformats.org/officeDocument/2006/relationships/image" Target="../media/image3311.png"/><Relationship Id="rId626" Type="http://schemas.openxmlformats.org/officeDocument/2006/relationships/image" Target="../media/image3338.png"/><Relationship Id="rId223" Type="http://schemas.openxmlformats.org/officeDocument/2006/relationships/customXml" Target="../ink/ink118.xml"/><Relationship Id="rId430" Type="http://schemas.openxmlformats.org/officeDocument/2006/relationships/customXml" Target="../ink/ink224.xml"/><Relationship Id="rId668" Type="http://schemas.openxmlformats.org/officeDocument/2006/relationships/customXml" Target="../ink/ink345.xml"/><Relationship Id="rId18" Type="http://schemas.openxmlformats.org/officeDocument/2006/relationships/image" Target="../media/image3038.png"/><Relationship Id="rId265" Type="http://schemas.openxmlformats.org/officeDocument/2006/relationships/customXml" Target="../ink/ink139.xml"/><Relationship Id="rId472" Type="http://schemas.openxmlformats.org/officeDocument/2006/relationships/image" Target="../media/image3262.png"/><Relationship Id="rId528" Type="http://schemas.openxmlformats.org/officeDocument/2006/relationships/image" Target="../media/image3290.png"/><Relationship Id="rId125" Type="http://schemas.openxmlformats.org/officeDocument/2006/relationships/customXml" Target="../ink/ink69.xml"/><Relationship Id="rId167" Type="http://schemas.openxmlformats.org/officeDocument/2006/relationships/customXml" Target="../ink/ink90.xml"/><Relationship Id="rId332" Type="http://schemas.openxmlformats.org/officeDocument/2006/relationships/image" Target="../media/image3194.png"/><Relationship Id="rId374" Type="http://schemas.openxmlformats.org/officeDocument/2006/relationships/customXml" Target="../ink/ink195.xml"/><Relationship Id="rId581" Type="http://schemas.openxmlformats.org/officeDocument/2006/relationships/customXml" Target="../ink/ink301.xml"/><Relationship Id="rId71" Type="http://schemas.openxmlformats.org/officeDocument/2006/relationships/customXml" Target="../ink/ink42.xml"/><Relationship Id="rId234" Type="http://schemas.openxmlformats.org/officeDocument/2006/relationships/image" Target="../media/image3146.png"/><Relationship Id="rId637" Type="http://schemas.openxmlformats.org/officeDocument/2006/relationships/customXml" Target="../ink/ink329.xml"/><Relationship Id="rId679" Type="http://schemas.openxmlformats.org/officeDocument/2006/relationships/image" Target="../media/image3364.png"/><Relationship Id="rId2" Type="http://schemas.openxmlformats.org/officeDocument/2006/relationships/image" Target="../media/image2941.png"/><Relationship Id="rId29" Type="http://schemas.openxmlformats.org/officeDocument/2006/relationships/customXml" Target="../ink/ink21.xml"/><Relationship Id="rId276" Type="http://schemas.openxmlformats.org/officeDocument/2006/relationships/image" Target="../media/image3167.png"/><Relationship Id="rId441" Type="http://schemas.openxmlformats.org/officeDocument/2006/relationships/image" Target="../media/image3247.png"/><Relationship Id="rId483" Type="http://schemas.openxmlformats.org/officeDocument/2006/relationships/customXml" Target="../ink/ink251.xml"/><Relationship Id="rId539" Type="http://schemas.openxmlformats.org/officeDocument/2006/relationships/customXml" Target="../ink/ink279.xml"/><Relationship Id="rId40" Type="http://schemas.openxmlformats.org/officeDocument/2006/relationships/image" Target="../media/image3049.png"/><Relationship Id="rId136" Type="http://schemas.openxmlformats.org/officeDocument/2006/relationships/image" Target="../media/image3097.png"/><Relationship Id="rId178" Type="http://schemas.openxmlformats.org/officeDocument/2006/relationships/image" Target="../media/image3118.png"/><Relationship Id="rId301" Type="http://schemas.openxmlformats.org/officeDocument/2006/relationships/image" Target="../media/image3179.png"/><Relationship Id="rId343" Type="http://schemas.openxmlformats.org/officeDocument/2006/relationships/customXml" Target="../ink/ink179.xml"/><Relationship Id="rId550" Type="http://schemas.openxmlformats.org/officeDocument/2006/relationships/image" Target="../media/image3301.png"/><Relationship Id="rId82" Type="http://schemas.openxmlformats.org/officeDocument/2006/relationships/image" Target="../media/image3070.png"/><Relationship Id="rId203" Type="http://schemas.openxmlformats.org/officeDocument/2006/relationships/customXml" Target="../ink/ink108.xml"/><Relationship Id="rId385" Type="http://schemas.openxmlformats.org/officeDocument/2006/relationships/image" Target="../media/image3219.png"/><Relationship Id="rId592" Type="http://schemas.openxmlformats.org/officeDocument/2006/relationships/image" Target="../media/image3321.png"/><Relationship Id="rId606" Type="http://schemas.openxmlformats.org/officeDocument/2006/relationships/image" Target="../media/image3328.png"/><Relationship Id="rId648" Type="http://schemas.openxmlformats.org/officeDocument/2006/relationships/image" Target="../media/image3349.png"/><Relationship Id="rId245" Type="http://schemas.openxmlformats.org/officeDocument/2006/relationships/customXml" Target="../ink/ink129.xml"/><Relationship Id="rId287" Type="http://schemas.openxmlformats.org/officeDocument/2006/relationships/customXml" Target="../ink/ink150.xml"/><Relationship Id="rId410" Type="http://schemas.openxmlformats.org/officeDocument/2006/relationships/customXml" Target="../ink/ink214.xml"/><Relationship Id="rId452" Type="http://schemas.openxmlformats.org/officeDocument/2006/relationships/customXml" Target="../ink/ink235.xml"/><Relationship Id="rId494" Type="http://schemas.openxmlformats.org/officeDocument/2006/relationships/image" Target="../media/image3273.png"/><Relationship Id="rId508" Type="http://schemas.openxmlformats.org/officeDocument/2006/relationships/image" Target="../media/image3280.png"/><Relationship Id="rId105" Type="http://schemas.openxmlformats.org/officeDocument/2006/relationships/customXml" Target="../ink/ink59.xml"/><Relationship Id="rId147" Type="http://schemas.openxmlformats.org/officeDocument/2006/relationships/customXml" Target="../ink/ink80.xml"/><Relationship Id="rId312" Type="http://schemas.openxmlformats.org/officeDocument/2006/relationships/image" Target="../media/image3184.png"/><Relationship Id="rId354" Type="http://schemas.openxmlformats.org/officeDocument/2006/relationships/image" Target="../media/image3205.png"/><Relationship Id="rId51" Type="http://schemas.openxmlformats.org/officeDocument/2006/relationships/customXml" Target="../ink/ink32.xml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96" Type="http://schemas.openxmlformats.org/officeDocument/2006/relationships/customXml" Target="../ink/ink207.xml"/><Relationship Id="rId561" Type="http://schemas.openxmlformats.org/officeDocument/2006/relationships/customXml" Target="../ink/ink290.xml"/><Relationship Id="rId617" Type="http://schemas.openxmlformats.org/officeDocument/2006/relationships/customXml" Target="../ink/ink319.xml"/><Relationship Id="rId659" Type="http://schemas.openxmlformats.org/officeDocument/2006/relationships/image" Target="../media/image3354.png"/><Relationship Id="rId214" Type="http://schemas.openxmlformats.org/officeDocument/2006/relationships/image" Target="../media/image3136.png"/><Relationship Id="rId256" Type="http://schemas.openxmlformats.org/officeDocument/2006/relationships/image" Target="../media/image3157.png"/><Relationship Id="rId298" Type="http://schemas.openxmlformats.org/officeDocument/2006/relationships/customXml" Target="../ink/ink156.xml"/><Relationship Id="rId421" Type="http://schemas.openxmlformats.org/officeDocument/2006/relationships/image" Target="../media/image3237.png"/><Relationship Id="rId463" Type="http://schemas.openxmlformats.org/officeDocument/2006/relationships/image" Target="../media/image3258.png"/><Relationship Id="rId519" Type="http://schemas.openxmlformats.org/officeDocument/2006/relationships/customXml" Target="../ink/ink269.xml"/><Relationship Id="rId670" Type="http://schemas.openxmlformats.org/officeDocument/2006/relationships/customXml" Target="../ink/ink346.xml"/><Relationship Id="rId116" Type="http://schemas.openxmlformats.org/officeDocument/2006/relationships/image" Target="../media/image3087.png"/><Relationship Id="rId158" Type="http://schemas.openxmlformats.org/officeDocument/2006/relationships/image" Target="../media/image3108.png"/><Relationship Id="rId323" Type="http://schemas.openxmlformats.org/officeDocument/2006/relationships/customXml" Target="../ink/ink169.xml"/><Relationship Id="rId530" Type="http://schemas.openxmlformats.org/officeDocument/2006/relationships/image" Target="../media/image3291.png"/><Relationship Id="rId20" Type="http://schemas.openxmlformats.org/officeDocument/2006/relationships/image" Target="../media/image3039.png"/><Relationship Id="rId62" Type="http://schemas.openxmlformats.org/officeDocument/2006/relationships/image" Target="../media/image3060.png"/><Relationship Id="rId365" Type="http://schemas.openxmlformats.org/officeDocument/2006/relationships/customXml" Target="../ink/ink190.xml"/><Relationship Id="rId572" Type="http://schemas.openxmlformats.org/officeDocument/2006/relationships/image" Target="../media/image3312.png"/><Relationship Id="rId628" Type="http://schemas.openxmlformats.org/officeDocument/2006/relationships/image" Target="../media/image3339.png"/><Relationship Id="rId225" Type="http://schemas.openxmlformats.org/officeDocument/2006/relationships/customXml" Target="../ink/ink119.xml"/><Relationship Id="rId267" Type="http://schemas.openxmlformats.org/officeDocument/2006/relationships/customXml" Target="../ink/ink140.xml"/><Relationship Id="rId432" Type="http://schemas.openxmlformats.org/officeDocument/2006/relationships/customXml" Target="../ink/ink225.xml"/><Relationship Id="rId474" Type="http://schemas.openxmlformats.org/officeDocument/2006/relationships/image" Target="../media/image3263.png"/><Relationship Id="rId127" Type="http://schemas.openxmlformats.org/officeDocument/2006/relationships/customXml" Target="../ink/ink70.xml"/><Relationship Id="rId681" Type="http://schemas.openxmlformats.org/officeDocument/2006/relationships/image" Target="../media/image3365.png"/><Relationship Id="rId31" Type="http://schemas.openxmlformats.org/officeDocument/2006/relationships/customXml" Target="../ink/ink22.xml"/><Relationship Id="rId73" Type="http://schemas.openxmlformats.org/officeDocument/2006/relationships/customXml" Target="../ink/ink43.xml"/><Relationship Id="rId169" Type="http://schemas.openxmlformats.org/officeDocument/2006/relationships/customXml" Target="../ink/ink91.xml"/><Relationship Id="rId334" Type="http://schemas.openxmlformats.org/officeDocument/2006/relationships/image" Target="../media/image3195.png"/><Relationship Id="rId376" Type="http://schemas.openxmlformats.org/officeDocument/2006/relationships/customXml" Target="../ink/ink196.xml"/><Relationship Id="rId541" Type="http://schemas.openxmlformats.org/officeDocument/2006/relationships/customXml" Target="../ink/ink280.xml"/><Relationship Id="rId583" Type="http://schemas.openxmlformats.org/officeDocument/2006/relationships/customXml" Target="../ink/ink302.xml"/><Relationship Id="rId639" Type="http://schemas.openxmlformats.org/officeDocument/2006/relationships/customXml" Target="../ink/ink330.xml"/><Relationship Id="rId4" Type="http://schemas.openxmlformats.org/officeDocument/2006/relationships/image" Target="../media/image2942.png"/><Relationship Id="rId180" Type="http://schemas.openxmlformats.org/officeDocument/2006/relationships/image" Target="../media/image3119.png"/><Relationship Id="rId236" Type="http://schemas.openxmlformats.org/officeDocument/2006/relationships/image" Target="../media/image3147.png"/><Relationship Id="rId278" Type="http://schemas.openxmlformats.org/officeDocument/2006/relationships/image" Target="../media/image3168.png"/><Relationship Id="rId401" Type="http://schemas.openxmlformats.org/officeDocument/2006/relationships/image" Target="../media/image3227.png"/><Relationship Id="rId443" Type="http://schemas.openxmlformats.org/officeDocument/2006/relationships/image" Target="../media/image3248.png"/><Relationship Id="rId650" Type="http://schemas.openxmlformats.org/officeDocument/2006/relationships/image" Target="../media/image3350.png"/><Relationship Id="rId303" Type="http://schemas.openxmlformats.org/officeDocument/2006/relationships/image" Target="../media/image3180.png"/><Relationship Id="rId485" Type="http://schemas.openxmlformats.org/officeDocument/2006/relationships/customXml" Target="../ink/ink252.xml"/><Relationship Id="rId42" Type="http://schemas.openxmlformats.org/officeDocument/2006/relationships/image" Target="../media/image3050.png"/><Relationship Id="rId84" Type="http://schemas.openxmlformats.org/officeDocument/2006/relationships/image" Target="../media/image3071.png"/><Relationship Id="rId138" Type="http://schemas.openxmlformats.org/officeDocument/2006/relationships/image" Target="../media/image3098.png"/><Relationship Id="rId345" Type="http://schemas.openxmlformats.org/officeDocument/2006/relationships/customXml" Target="../ink/ink180.xml"/><Relationship Id="rId387" Type="http://schemas.openxmlformats.org/officeDocument/2006/relationships/image" Target="../media/image3220.png"/><Relationship Id="rId510" Type="http://schemas.openxmlformats.org/officeDocument/2006/relationships/image" Target="../media/image3281.png"/><Relationship Id="rId552" Type="http://schemas.openxmlformats.org/officeDocument/2006/relationships/image" Target="../media/image3302.png"/><Relationship Id="rId594" Type="http://schemas.openxmlformats.org/officeDocument/2006/relationships/image" Target="../media/image3322.png"/><Relationship Id="rId608" Type="http://schemas.openxmlformats.org/officeDocument/2006/relationships/image" Target="../media/image3329.png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412" Type="http://schemas.openxmlformats.org/officeDocument/2006/relationships/customXml" Target="../ink/ink215.xml"/><Relationship Id="rId107" Type="http://schemas.openxmlformats.org/officeDocument/2006/relationships/customXml" Target="../ink/ink60.xml"/><Relationship Id="rId289" Type="http://schemas.openxmlformats.org/officeDocument/2006/relationships/customXml" Target="../ink/ink151.xml"/><Relationship Id="rId454" Type="http://schemas.openxmlformats.org/officeDocument/2006/relationships/customXml" Target="../ink/ink236.xml"/><Relationship Id="rId496" Type="http://schemas.openxmlformats.org/officeDocument/2006/relationships/image" Target="../media/image3274.png"/><Relationship Id="rId661" Type="http://schemas.openxmlformats.org/officeDocument/2006/relationships/image" Target="../media/image3355.png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314" Type="http://schemas.openxmlformats.org/officeDocument/2006/relationships/image" Target="../media/image3185.png"/><Relationship Id="rId356" Type="http://schemas.openxmlformats.org/officeDocument/2006/relationships/image" Target="../media/image3206.png"/><Relationship Id="rId398" Type="http://schemas.openxmlformats.org/officeDocument/2006/relationships/customXml" Target="../ink/ink208.xml"/><Relationship Id="rId521" Type="http://schemas.openxmlformats.org/officeDocument/2006/relationships/customXml" Target="../ink/ink270.xml"/><Relationship Id="rId563" Type="http://schemas.openxmlformats.org/officeDocument/2006/relationships/customXml" Target="../ink/ink291.xml"/><Relationship Id="rId619" Type="http://schemas.openxmlformats.org/officeDocument/2006/relationships/customXml" Target="../ink/ink320.xml"/><Relationship Id="rId95" Type="http://schemas.openxmlformats.org/officeDocument/2006/relationships/customXml" Target="../ink/ink54.xml"/><Relationship Id="rId160" Type="http://schemas.openxmlformats.org/officeDocument/2006/relationships/image" Target="../media/image3109.png"/><Relationship Id="rId216" Type="http://schemas.openxmlformats.org/officeDocument/2006/relationships/image" Target="../media/image3137.png"/><Relationship Id="rId423" Type="http://schemas.openxmlformats.org/officeDocument/2006/relationships/image" Target="../media/image3238.png"/><Relationship Id="rId258" Type="http://schemas.openxmlformats.org/officeDocument/2006/relationships/image" Target="../media/image3158.png"/><Relationship Id="rId465" Type="http://schemas.openxmlformats.org/officeDocument/2006/relationships/customXml" Target="../ink/ink242.xml"/><Relationship Id="rId630" Type="http://schemas.openxmlformats.org/officeDocument/2006/relationships/image" Target="../media/image3340.png"/><Relationship Id="rId672" Type="http://schemas.openxmlformats.org/officeDocument/2006/relationships/customXml" Target="../ink/ink347.xml"/><Relationship Id="rId22" Type="http://schemas.openxmlformats.org/officeDocument/2006/relationships/image" Target="../media/image3040.png"/><Relationship Id="rId64" Type="http://schemas.openxmlformats.org/officeDocument/2006/relationships/image" Target="../media/image3061.png"/><Relationship Id="rId118" Type="http://schemas.openxmlformats.org/officeDocument/2006/relationships/image" Target="../media/image3088.png"/><Relationship Id="rId325" Type="http://schemas.openxmlformats.org/officeDocument/2006/relationships/customXml" Target="../ink/ink170.xml"/><Relationship Id="rId367" Type="http://schemas.openxmlformats.org/officeDocument/2006/relationships/customXml" Target="../ink/ink191.xml"/><Relationship Id="rId532" Type="http://schemas.openxmlformats.org/officeDocument/2006/relationships/image" Target="../media/image3292.png"/><Relationship Id="rId574" Type="http://schemas.openxmlformats.org/officeDocument/2006/relationships/image" Target="../media/image3313.png"/><Relationship Id="rId171" Type="http://schemas.openxmlformats.org/officeDocument/2006/relationships/customXml" Target="../ink/ink92.xml"/><Relationship Id="rId227" Type="http://schemas.openxmlformats.org/officeDocument/2006/relationships/customXml" Target="../ink/ink120.xml"/><Relationship Id="rId269" Type="http://schemas.openxmlformats.org/officeDocument/2006/relationships/customXml" Target="../ink/ink141.xml"/><Relationship Id="rId434" Type="http://schemas.openxmlformats.org/officeDocument/2006/relationships/customXml" Target="../ink/ink226.xml"/><Relationship Id="rId476" Type="http://schemas.openxmlformats.org/officeDocument/2006/relationships/image" Target="../media/image3264.png"/><Relationship Id="rId641" Type="http://schemas.openxmlformats.org/officeDocument/2006/relationships/customXml" Target="../ink/ink331.xml"/><Relationship Id="rId683" Type="http://schemas.openxmlformats.org/officeDocument/2006/relationships/image" Target="../media/image9.png"/><Relationship Id="rId33" Type="http://schemas.openxmlformats.org/officeDocument/2006/relationships/customXml" Target="../ink/ink23.xml"/><Relationship Id="rId129" Type="http://schemas.openxmlformats.org/officeDocument/2006/relationships/customXml" Target="../ink/ink71.xml"/><Relationship Id="rId280" Type="http://schemas.openxmlformats.org/officeDocument/2006/relationships/image" Target="../media/image3169.png"/><Relationship Id="rId336" Type="http://schemas.openxmlformats.org/officeDocument/2006/relationships/image" Target="../media/image3196.png"/><Relationship Id="rId501" Type="http://schemas.openxmlformats.org/officeDocument/2006/relationships/customXml" Target="../ink/ink260.xml"/><Relationship Id="rId543" Type="http://schemas.openxmlformats.org/officeDocument/2006/relationships/customXml" Target="../ink/ink281.xml"/><Relationship Id="rId75" Type="http://schemas.openxmlformats.org/officeDocument/2006/relationships/customXml" Target="../ink/ink44.xml"/><Relationship Id="rId140" Type="http://schemas.openxmlformats.org/officeDocument/2006/relationships/image" Target="../media/image3099.png"/><Relationship Id="rId182" Type="http://schemas.openxmlformats.org/officeDocument/2006/relationships/image" Target="../media/image3120.png"/><Relationship Id="rId378" Type="http://schemas.openxmlformats.org/officeDocument/2006/relationships/customXml" Target="../ink/ink197.xml"/><Relationship Id="rId403" Type="http://schemas.openxmlformats.org/officeDocument/2006/relationships/image" Target="../media/image3228.png"/><Relationship Id="rId585" Type="http://schemas.openxmlformats.org/officeDocument/2006/relationships/customXml" Target="../ink/ink303.xml"/><Relationship Id="rId6" Type="http://schemas.openxmlformats.org/officeDocument/2006/relationships/image" Target="../media/image2943.png"/><Relationship Id="rId238" Type="http://schemas.openxmlformats.org/officeDocument/2006/relationships/image" Target="../media/image3148.png"/><Relationship Id="rId445" Type="http://schemas.openxmlformats.org/officeDocument/2006/relationships/image" Target="../media/image3249.png"/><Relationship Id="rId487" Type="http://schemas.openxmlformats.org/officeDocument/2006/relationships/customXml" Target="../ink/ink253.xml"/><Relationship Id="rId610" Type="http://schemas.openxmlformats.org/officeDocument/2006/relationships/image" Target="../media/image3330.png"/><Relationship Id="rId652" Type="http://schemas.openxmlformats.org/officeDocument/2006/relationships/image" Target="../media/image3351.png"/><Relationship Id="rId291" Type="http://schemas.openxmlformats.org/officeDocument/2006/relationships/customXml" Target="../ink/ink152.xml"/><Relationship Id="rId305" Type="http://schemas.openxmlformats.org/officeDocument/2006/relationships/image" Target="../media/image3181.png"/><Relationship Id="rId347" Type="http://schemas.openxmlformats.org/officeDocument/2006/relationships/customXml" Target="../ink/ink181.xml"/><Relationship Id="rId512" Type="http://schemas.openxmlformats.org/officeDocument/2006/relationships/image" Target="../media/image3282.png"/><Relationship Id="rId44" Type="http://schemas.openxmlformats.org/officeDocument/2006/relationships/image" Target="../media/image3051.png"/><Relationship Id="rId86" Type="http://schemas.openxmlformats.org/officeDocument/2006/relationships/image" Target="../media/image3072.png"/><Relationship Id="rId151" Type="http://schemas.openxmlformats.org/officeDocument/2006/relationships/customXml" Target="../ink/ink82.xml"/><Relationship Id="rId389" Type="http://schemas.openxmlformats.org/officeDocument/2006/relationships/image" Target="../media/image3221.png"/><Relationship Id="rId554" Type="http://schemas.openxmlformats.org/officeDocument/2006/relationships/image" Target="../media/image3303.png"/><Relationship Id="rId596" Type="http://schemas.openxmlformats.org/officeDocument/2006/relationships/image" Target="../media/image3323.png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49" Type="http://schemas.openxmlformats.org/officeDocument/2006/relationships/customXml" Target="../ink/ink131.xml"/><Relationship Id="rId414" Type="http://schemas.openxmlformats.org/officeDocument/2006/relationships/customXml" Target="../ink/ink216.xml"/><Relationship Id="rId456" Type="http://schemas.openxmlformats.org/officeDocument/2006/relationships/customXml" Target="../ink/ink237.xml"/><Relationship Id="rId498" Type="http://schemas.openxmlformats.org/officeDocument/2006/relationships/image" Target="../media/image3275.png"/><Relationship Id="rId621" Type="http://schemas.openxmlformats.org/officeDocument/2006/relationships/customXml" Target="../ink/ink321.xml"/><Relationship Id="rId663" Type="http://schemas.openxmlformats.org/officeDocument/2006/relationships/image" Target="../media/image3356.png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3159.png"/><Relationship Id="rId316" Type="http://schemas.openxmlformats.org/officeDocument/2006/relationships/image" Target="../media/image3186.png"/><Relationship Id="rId523" Type="http://schemas.openxmlformats.org/officeDocument/2006/relationships/customXml" Target="../ink/ink271.xml"/><Relationship Id="rId55" Type="http://schemas.openxmlformats.org/officeDocument/2006/relationships/customXml" Target="../ink/ink34.xml"/><Relationship Id="rId97" Type="http://schemas.openxmlformats.org/officeDocument/2006/relationships/customXml" Target="../ink/ink55.xml"/><Relationship Id="rId120" Type="http://schemas.openxmlformats.org/officeDocument/2006/relationships/image" Target="../media/image3089.png"/><Relationship Id="rId358" Type="http://schemas.openxmlformats.org/officeDocument/2006/relationships/image" Target="../media/image3207.png"/><Relationship Id="rId565" Type="http://schemas.openxmlformats.org/officeDocument/2006/relationships/customXml" Target="../ink/ink292.xml"/><Relationship Id="rId162" Type="http://schemas.openxmlformats.org/officeDocument/2006/relationships/image" Target="../media/image3110.png"/><Relationship Id="rId218" Type="http://schemas.openxmlformats.org/officeDocument/2006/relationships/image" Target="../media/image3138.png"/><Relationship Id="rId425" Type="http://schemas.openxmlformats.org/officeDocument/2006/relationships/image" Target="../media/image3239.png"/><Relationship Id="rId467" Type="http://schemas.openxmlformats.org/officeDocument/2006/relationships/customXml" Target="../ink/ink243.xml"/><Relationship Id="rId632" Type="http://schemas.openxmlformats.org/officeDocument/2006/relationships/image" Target="../media/image3341.png"/><Relationship Id="rId271" Type="http://schemas.openxmlformats.org/officeDocument/2006/relationships/customXml" Target="../ink/ink142.xml"/><Relationship Id="rId674" Type="http://schemas.openxmlformats.org/officeDocument/2006/relationships/customXml" Target="../ink/ink348.xml"/><Relationship Id="rId24" Type="http://schemas.openxmlformats.org/officeDocument/2006/relationships/image" Target="../media/image3041.png"/><Relationship Id="rId66" Type="http://schemas.openxmlformats.org/officeDocument/2006/relationships/image" Target="../media/image3062.png"/><Relationship Id="rId131" Type="http://schemas.openxmlformats.org/officeDocument/2006/relationships/customXml" Target="../ink/ink72.xml"/><Relationship Id="rId327" Type="http://schemas.openxmlformats.org/officeDocument/2006/relationships/customXml" Target="../ink/ink171.xml"/><Relationship Id="rId369" Type="http://schemas.openxmlformats.org/officeDocument/2006/relationships/customXml" Target="../ink/ink192.xml"/><Relationship Id="rId534" Type="http://schemas.openxmlformats.org/officeDocument/2006/relationships/image" Target="../media/image3293.png"/><Relationship Id="rId576" Type="http://schemas.openxmlformats.org/officeDocument/2006/relationships/image" Target="../media/image3314.png"/><Relationship Id="rId173" Type="http://schemas.openxmlformats.org/officeDocument/2006/relationships/customXml" Target="../ink/ink93.xml"/><Relationship Id="rId229" Type="http://schemas.openxmlformats.org/officeDocument/2006/relationships/customXml" Target="../ink/ink121.xml"/><Relationship Id="rId380" Type="http://schemas.openxmlformats.org/officeDocument/2006/relationships/customXml" Target="../ink/ink198.xml"/><Relationship Id="rId436" Type="http://schemas.openxmlformats.org/officeDocument/2006/relationships/customXml" Target="../ink/ink227.xml"/><Relationship Id="rId601" Type="http://schemas.openxmlformats.org/officeDocument/2006/relationships/customXml" Target="../ink/ink311.xml"/><Relationship Id="rId643" Type="http://schemas.openxmlformats.org/officeDocument/2006/relationships/customXml" Target="../ink/ink332.xml"/><Relationship Id="rId240" Type="http://schemas.openxmlformats.org/officeDocument/2006/relationships/image" Target="../media/image3149.png"/><Relationship Id="rId478" Type="http://schemas.openxmlformats.org/officeDocument/2006/relationships/image" Target="../media/image3265.png"/><Relationship Id="rId685" Type="http://schemas.openxmlformats.org/officeDocument/2006/relationships/image" Target="../media/image10.png"/><Relationship Id="rId35" Type="http://schemas.openxmlformats.org/officeDocument/2006/relationships/customXml" Target="../ink/ink24.xml"/><Relationship Id="rId77" Type="http://schemas.openxmlformats.org/officeDocument/2006/relationships/customXml" Target="../ink/ink45.xml"/><Relationship Id="rId100" Type="http://schemas.openxmlformats.org/officeDocument/2006/relationships/image" Target="../media/image3079.png"/><Relationship Id="rId282" Type="http://schemas.openxmlformats.org/officeDocument/2006/relationships/image" Target="../media/image3170.png"/><Relationship Id="rId338" Type="http://schemas.openxmlformats.org/officeDocument/2006/relationships/image" Target="../media/image3197.png"/><Relationship Id="rId503" Type="http://schemas.openxmlformats.org/officeDocument/2006/relationships/customXml" Target="../ink/ink261.xml"/><Relationship Id="rId545" Type="http://schemas.openxmlformats.org/officeDocument/2006/relationships/customXml" Target="../ink/ink282.xml"/><Relationship Id="rId587" Type="http://schemas.openxmlformats.org/officeDocument/2006/relationships/customXml" Target="../ink/ink304.xml"/><Relationship Id="rId8" Type="http://schemas.openxmlformats.org/officeDocument/2006/relationships/image" Target="../media/image2994.png"/><Relationship Id="rId142" Type="http://schemas.openxmlformats.org/officeDocument/2006/relationships/image" Target="../media/image3100.png"/><Relationship Id="rId184" Type="http://schemas.openxmlformats.org/officeDocument/2006/relationships/image" Target="../media/image3121.png"/><Relationship Id="rId391" Type="http://schemas.openxmlformats.org/officeDocument/2006/relationships/image" Target="../media/image3222.png"/><Relationship Id="rId405" Type="http://schemas.openxmlformats.org/officeDocument/2006/relationships/image" Target="../media/image3229.png"/><Relationship Id="rId447" Type="http://schemas.openxmlformats.org/officeDocument/2006/relationships/image" Target="../media/image3250.png"/><Relationship Id="rId612" Type="http://schemas.openxmlformats.org/officeDocument/2006/relationships/image" Target="../media/image3331.png"/><Relationship Id="rId251" Type="http://schemas.openxmlformats.org/officeDocument/2006/relationships/customXml" Target="../ink/ink132.xml"/><Relationship Id="rId489" Type="http://schemas.openxmlformats.org/officeDocument/2006/relationships/customXml" Target="../ink/ink254.xml"/><Relationship Id="rId654" Type="http://schemas.openxmlformats.org/officeDocument/2006/relationships/image" Target="../media/image3352.png"/><Relationship Id="rId46" Type="http://schemas.openxmlformats.org/officeDocument/2006/relationships/image" Target="../media/image3052.png"/><Relationship Id="rId293" Type="http://schemas.openxmlformats.org/officeDocument/2006/relationships/customXml" Target="../ink/ink153.xml"/><Relationship Id="rId307" Type="http://schemas.openxmlformats.org/officeDocument/2006/relationships/customXml" Target="../ink/ink161.xml"/><Relationship Id="rId349" Type="http://schemas.openxmlformats.org/officeDocument/2006/relationships/customXml" Target="../ink/ink182.xml"/><Relationship Id="rId514" Type="http://schemas.openxmlformats.org/officeDocument/2006/relationships/image" Target="../media/image3283.png"/><Relationship Id="rId556" Type="http://schemas.openxmlformats.org/officeDocument/2006/relationships/image" Target="../media/image3304.png"/><Relationship Id="rId88" Type="http://schemas.openxmlformats.org/officeDocument/2006/relationships/image" Target="../media/image3073.png"/><Relationship Id="rId111" Type="http://schemas.openxmlformats.org/officeDocument/2006/relationships/customXml" Target="../ink/ink62.xml"/><Relationship Id="rId153" Type="http://schemas.openxmlformats.org/officeDocument/2006/relationships/customXml" Target="../ink/ink83.xml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360" Type="http://schemas.openxmlformats.org/officeDocument/2006/relationships/image" Target="../media/image3208.png"/><Relationship Id="rId416" Type="http://schemas.openxmlformats.org/officeDocument/2006/relationships/customXml" Target="../ink/ink217.xml"/><Relationship Id="rId598" Type="http://schemas.openxmlformats.org/officeDocument/2006/relationships/image" Target="../media/image3324.png"/><Relationship Id="rId220" Type="http://schemas.openxmlformats.org/officeDocument/2006/relationships/image" Target="../media/image3139.png"/><Relationship Id="rId458" Type="http://schemas.openxmlformats.org/officeDocument/2006/relationships/customXml" Target="../ink/ink238.xml"/><Relationship Id="rId623" Type="http://schemas.openxmlformats.org/officeDocument/2006/relationships/customXml" Target="../ink/ink322.xml"/><Relationship Id="rId665" Type="http://schemas.openxmlformats.org/officeDocument/2006/relationships/image" Target="../media/image3357.png"/><Relationship Id="rId15" Type="http://schemas.openxmlformats.org/officeDocument/2006/relationships/customXml" Target="../ink/ink14.xml"/><Relationship Id="rId57" Type="http://schemas.openxmlformats.org/officeDocument/2006/relationships/customXml" Target="../ink/ink35.xml"/><Relationship Id="rId262" Type="http://schemas.openxmlformats.org/officeDocument/2006/relationships/image" Target="../media/image3160.png"/><Relationship Id="rId318" Type="http://schemas.openxmlformats.org/officeDocument/2006/relationships/image" Target="../media/image3187.png"/><Relationship Id="rId525" Type="http://schemas.openxmlformats.org/officeDocument/2006/relationships/customXml" Target="../ink/ink272.xml"/><Relationship Id="rId567" Type="http://schemas.openxmlformats.org/officeDocument/2006/relationships/customXml" Target="../ink/ink293.xml"/><Relationship Id="rId99" Type="http://schemas.openxmlformats.org/officeDocument/2006/relationships/customXml" Target="../ink/ink56.xml"/><Relationship Id="rId122" Type="http://schemas.openxmlformats.org/officeDocument/2006/relationships/image" Target="../media/image3090.png"/><Relationship Id="rId164" Type="http://schemas.openxmlformats.org/officeDocument/2006/relationships/image" Target="../media/image3111.png"/><Relationship Id="rId371" Type="http://schemas.openxmlformats.org/officeDocument/2006/relationships/image" Target="../media/image3213.png"/><Relationship Id="rId427" Type="http://schemas.openxmlformats.org/officeDocument/2006/relationships/image" Target="../media/image3240.png"/><Relationship Id="rId469" Type="http://schemas.openxmlformats.org/officeDocument/2006/relationships/customXml" Target="../ink/ink244.xml"/><Relationship Id="rId634" Type="http://schemas.openxmlformats.org/officeDocument/2006/relationships/image" Target="../media/image3342.png"/><Relationship Id="rId676" Type="http://schemas.openxmlformats.org/officeDocument/2006/relationships/customXml" Target="../ink/ink349.xml"/><Relationship Id="rId26" Type="http://schemas.openxmlformats.org/officeDocument/2006/relationships/image" Target="../media/image3042.png"/><Relationship Id="rId231" Type="http://schemas.openxmlformats.org/officeDocument/2006/relationships/customXml" Target="../ink/ink122.xml"/><Relationship Id="rId273" Type="http://schemas.openxmlformats.org/officeDocument/2006/relationships/customXml" Target="../ink/ink143.xml"/><Relationship Id="rId329" Type="http://schemas.openxmlformats.org/officeDocument/2006/relationships/customXml" Target="../ink/ink172.xml"/><Relationship Id="rId480" Type="http://schemas.openxmlformats.org/officeDocument/2006/relationships/image" Target="../media/image3266.png"/><Relationship Id="rId536" Type="http://schemas.openxmlformats.org/officeDocument/2006/relationships/image" Target="../media/image3294.png"/><Relationship Id="rId68" Type="http://schemas.openxmlformats.org/officeDocument/2006/relationships/image" Target="../media/image3063.png"/><Relationship Id="rId133" Type="http://schemas.openxmlformats.org/officeDocument/2006/relationships/customXml" Target="../ink/ink73.xml"/><Relationship Id="rId175" Type="http://schemas.openxmlformats.org/officeDocument/2006/relationships/customXml" Target="../ink/ink94.xml"/><Relationship Id="rId340" Type="http://schemas.openxmlformats.org/officeDocument/2006/relationships/image" Target="../media/image3198.png"/><Relationship Id="rId578" Type="http://schemas.openxmlformats.org/officeDocument/2006/relationships/customXml" Target="../ink/ink299.xml"/><Relationship Id="rId200" Type="http://schemas.openxmlformats.org/officeDocument/2006/relationships/image" Target="../media/image3129.png"/><Relationship Id="rId382" Type="http://schemas.openxmlformats.org/officeDocument/2006/relationships/customXml" Target="../ink/ink199.xml"/><Relationship Id="rId438" Type="http://schemas.openxmlformats.org/officeDocument/2006/relationships/customXml" Target="../ink/ink228.xml"/><Relationship Id="rId603" Type="http://schemas.openxmlformats.org/officeDocument/2006/relationships/customXml" Target="../ink/ink312.xml"/><Relationship Id="rId645" Type="http://schemas.openxmlformats.org/officeDocument/2006/relationships/customXml" Target="../ink/ink333.xml"/><Relationship Id="rId687" Type="http://schemas.openxmlformats.org/officeDocument/2006/relationships/image" Target="../media/image11.png"/><Relationship Id="rId242" Type="http://schemas.openxmlformats.org/officeDocument/2006/relationships/image" Target="../media/image3150.png"/><Relationship Id="rId284" Type="http://schemas.openxmlformats.org/officeDocument/2006/relationships/image" Target="../media/image3171.png"/><Relationship Id="rId491" Type="http://schemas.openxmlformats.org/officeDocument/2006/relationships/customXml" Target="../ink/ink255.xml"/><Relationship Id="rId505" Type="http://schemas.openxmlformats.org/officeDocument/2006/relationships/customXml" Target="../ink/ink262.xml"/><Relationship Id="rId37" Type="http://schemas.openxmlformats.org/officeDocument/2006/relationships/customXml" Target="../ink/ink25.xml"/><Relationship Id="rId79" Type="http://schemas.openxmlformats.org/officeDocument/2006/relationships/customXml" Target="../ink/ink46.xml"/><Relationship Id="rId102" Type="http://schemas.openxmlformats.org/officeDocument/2006/relationships/image" Target="../media/image3080.png"/><Relationship Id="rId144" Type="http://schemas.openxmlformats.org/officeDocument/2006/relationships/image" Target="../media/image3101.png"/><Relationship Id="rId547" Type="http://schemas.openxmlformats.org/officeDocument/2006/relationships/customXml" Target="../ink/ink283.xml"/><Relationship Id="rId589" Type="http://schemas.openxmlformats.org/officeDocument/2006/relationships/customXml" Target="../ink/ink305.xml"/><Relationship Id="rId90" Type="http://schemas.openxmlformats.org/officeDocument/2006/relationships/image" Target="../media/image3074.png"/><Relationship Id="rId186" Type="http://schemas.openxmlformats.org/officeDocument/2006/relationships/image" Target="../media/image3122.png"/><Relationship Id="rId351" Type="http://schemas.openxmlformats.org/officeDocument/2006/relationships/customXml" Target="../ink/ink183.xml"/><Relationship Id="rId393" Type="http://schemas.openxmlformats.org/officeDocument/2006/relationships/image" Target="../media/image3223.png"/><Relationship Id="rId407" Type="http://schemas.openxmlformats.org/officeDocument/2006/relationships/image" Target="../media/image3230.png"/><Relationship Id="rId449" Type="http://schemas.openxmlformats.org/officeDocument/2006/relationships/image" Target="../media/image3251.png"/><Relationship Id="rId614" Type="http://schemas.openxmlformats.org/officeDocument/2006/relationships/image" Target="../media/image3332.png"/><Relationship Id="rId656" Type="http://schemas.openxmlformats.org/officeDocument/2006/relationships/customXml" Target="../ink/ink339.xml"/><Relationship Id="rId211" Type="http://schemas.openxmlformats.org/officeDocument/2006/relationships/customXml" Target="../ink/ink112.xml"/><Relationship Id="rId253" Type="http://schemas.openxmlformats.org/officeDocument/2006/relationships/customXml" Target="../ink/ink133.xml"/><Relationship Id="rId295" Type="http://schemas.openxmlformats.org/officeDocument/2006/relationships/customXml" Target="../ink/ink154.xml"/><Relationship Id="rId309" Type="http://schemas.openxmlformats.org/officeDocument/2006/relationships/customXml" Target="../ink/ink162.xml"/><Relationship Id="rId460" Type="http://schemas.openxmlformats.org/officeDocument/2006/relationships/customXml" Target="../ink/ink239.xml"/><Relationship Id="rId516" Type="http://schemas.openxmlformats.org/officeDocument/2006/relationships/image" Target="../media/image3284.png"/><Relationship Id="rId48" Type="http://schemas.openxmlformats.org/officeDocument/2006/relationships/image" Target="../media/image3053.png"/><Relationship Id="rId113" Type="http://schemas.openxmlformats.org/officeDocument/2006/relationships/customXml" Target="../ink/ink63.xml"/><Relationship Id="rId320" Type="http://schemas.openxmlformats.org/officeDocument/2006/relationships/image" Target="../media/image3188.png"/><Relationship Id="rId558" Type="http://schemas.openxmlformats.org/officeDocument/2006/relationships/image" Target="../media/image3305.png"/><Relationship Id="rId155" Type="http://schemas.openxmlformats.org/officeDocument/2006/relationships/customXml" Target="../ink/ink84.xml"/><Relationship Id="rId197" Type="http://schemas.openxmlformats.org/officeDocument/2006/relationships/customXml" Target="../ink/ink105.xml"/><Relationship Id="rId362" Type="http://schemas.openxmlformats.org/officeDocument/2006/relationships/image" Target="../media/image3209.png"/><Relationship Id="rId418" Type="http://schemas.openxmlformats.org/officeDocument/2006/relationships/customXml" Target="../ink/ink218.xml"/><Relationship Id="rId625" Type="http://schemas.openxmlformats.org/officeDocument/2006/relationships/customXml" Target="../ink/ink323.xml"/><Relationship Id="rId222" Type="http://schemas.openxmlformats.org/officeDocument/2006/relationships/image" Target="../media/image3140.png"/><Relationship Id="rId264" Type="http://schemas.openxmlformats.org/officeDocument/2006/relationships/image" Target="../media/image3161.png"/><Relationship Id="rId471" Type="http://schemas.openxmlformats.org/officeDocument/2006/relationships/customXml" Target="../ink/ink245.xml"/><Relationship Id="rId667" Type="http://schemas.openxmlformats.org/officeDocument/2006/relationships/image" Target="../media/image3358.png"/><Relationship Id="rId17" Type="http://schemas.openxmlformats.org/officeDocument/2006/relationships/customXml" Target="../ink/ink15.xml"/><Relationship Id="rId59" Type="http://schemas.openxmlformats.org/officeDocument/2006/relationships/customXml" Target="../ink/ink36.xml"/><Relationship Id="rId124" Type="http://schemas.openxmlformats.org/officeDocument/2006/relationships/image" Target="../media/image3091.png"/><Relationship Id="rId527" Type="http://schemas.openxmlformats.org/officeDocument/2006/relationships/customXml" Target="../ink/ink273.xml"/><Relationship Id="rId569" Type="http://schemas.openxmlformats.org/officeDocument/2006/relationships/customXml" Target="../ink/ink294.xml"/><Relationship Id="rId70" Type="http://schemas.openxmlformats.org/officeDocument/2006/relationships/image" Target="../media/image3064.png"/><Relationship Id="rId166" Type="http://schemas.openxmlformats.org/officeDocument/2006/relationships/image" Target="../media/image3112.png"/><Relationship Id="rId331" Type="http://schemas.openxmlformats.org/officeDocument/2006/relationships/customXml" Target="../ink/ink173.xml"/><Relationship Id="rId373" Type="http://schemas.openxmlformats.org/officeDocument/2006/relationships/image" Target="../media/image3214.png"/><Relationship Id="rId429" Type="http://schemas.openxmlformats.org/officeDocument/2006/relationships/image" Target="../media/image3241.png"/><Relationship Id="rId580" Type="http://schemas.openxmlformats.org/officeDocument/2006/relationships/image" Target="../media/image3315.png"/><Relationship Id="rId636" Type="http://schemas.openxmlformats.org/officeDocument/2006/relationships/image" Target="../media/image334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3.xml"/><Relationship Id="rId440" Type="http://schemas.openxmlformats.org/officeDocument/2006/relationships/customXml" Target="../ink/ink229.xml"/><Relationship Id="rId678" Type="http://schemas.openxmlformats.org/officeDocument/2006/relationships/customXml" Target="../ink/ink350.xml"/><Relationship Id="rId28" Type="http://schemas.openxmlformats.org/officeDocument/2006/relationships/image" Target="../media/image3043.png"/><Relationship Id="rId275" Type="http://schemas.openxmlformats.org/officeDocument/2006/relationships/customXml" Target="../ink/ink144.xml"/><Relationship Id="rId300" Type="http://schemas.openxmlformats.org/officeDocument/2006/relationships/customXml" Target="../ink/ink157.xml"/><Relationship Id="rId482" Type="http://schemas.openxmlformats.org/officeDocument/2006/relationships/image" Target="../media/image3267.png"/><Relationship Id="rId538" Type="http://schemas.openxmlformats.org/officeDocument/2006/relationships/image" Target="../media/image3295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77" Type="http://schemas.openxmlformats.org/officeDocument/2006/relationships/customXml" Target="../ink/ink95.xml"/><Relationship Id="rId342" Type="http://schemas.openxmlformats.org/officeDocument/2006/relationships/image" Target="../media/image3199.png"/><Relationship Id="rId384" Type="http://schemas.openxmlformats.org/officeDocument/2006/relationships/customXml" Target="../ink/ink201.xml"/><Relationship Id="rId591" Type="http://schemas.openxmlformats.org/officeDocument/2006/relationships/customXml" Target="../ink/ink306.xml"/><Relationship Id="rId605" Type="http://schemas.openxmlformats.org/officeDocument/2006/relationships/customXml" Target="../ink/ink313.xml"/><Relationship Id="rId202" Type="http://schemas.openxmlformats.org/officeDocument/2006/relationships/image" Target="../media/image3130.png"/><Relationship Id="rId244" Type="http://schemas.openxmlformats.org/officeDocument/2006/relationships/image" Target="../media/image3151.png"/><Relationship Id="rId647" Type="http://schemas.openxmlformats.org/officeDocument/2006/relationships/customXml" Target="../ink/ink334.xml"/><Relationship Id="rId689" Type="http://schemas.openxmlformats.org/officeDocument/2006/relationships/image" Target="../media/image12.png"/><Relationship Id="rId39" Type="http://schemas.openxmlformats.org/officeDocument/2006/relationships/customXml" Target="../ink/ink26.xml"/><Relationship Id="rId286" Type="http://schemas.openxmlformats.org/officeDocument/2006/relationships/image" Target="../media/image3172.png"/><Relationship Id="rId451" Type="http://schemas.openxmlformats.org/officeDocument/2006/relationships/image" Target="../media/image3252.png"/><Relationship Id="rId493" Type="http://schemas.openxmlformats.org/officeDocument/2006/relationships/customXml" Target="../ink/ink256.xml"/><Relationship Id="rId507" Type="http://schemas.openxmlformats.org/officeDocument/2006/relationships/customXml" Target="../ink/ink263.xml"/><Relationship Id="rId549" Type="http://schemas.openxmlformats.org/officeDocument/2006/relationships/customXml" Target="../ink/ink284.xml"/><Relationship Id="rId50" Type="http://schemas.openxmlformats.org/officeDocument/2006/relationships/image" Target="../media/image3054.png"/><Relationship Id="rId104" Type="http://schemas.openxmlformats.org/officeDocument/2006/relationships/image" Target="../media/image3081.png"/><Relationship Id="rId146" Type="http://schemas.openxmlformats.org/officeDocument/2006/relationships/image" Target="../media/image3102.png"/><Relationship Id="rId188" Type="http://schemas.openxmlformats.org/officeDocument/2006/relationships/image" Target="../media/image3123.png"/><Relationship Id="rId311" Type="http://schemas.openxmlformats.org/officeDocument/2006/relationships/customXml" Target="../ink/ink163.xml"/><Relationship Id="rId353" Type="http://schemas.openxmlformats.org/officeDocument/2006/relationships/customXml" Target="../ink/ink184.xml"/><Relationship Id="rId395" Type="http://schemas.openxmlformats.org/officeDocument/2006/relationships/image" Target="../media/image3224.png"/><Relationship Id="rId409" Type="http://schemas.openxmlformats.org/officeDocument/2006/relationships/image" Target="../media/image3231.png"/><Relationship Id="rId560" Type="http://schemas.openxmlformats.org/officeDocument/2006/relationships/image" Target="../media/image3306.png"/><Relationship Id="rId92" Type="http://schemas.openxmlformats.org/officeDocument/2006/relationships/image" Target="../media/image3075.png"/><Relationship Id="rId213" Type="http://schemas.openxmlformats.org/officeDocument/2006/relationships/customXml" Target="../ink/ink113.xml"/><Relationship Id="rId420" Type="http://schemas.openxmlformats.org/officeDocument/2006/relationships/customXml" Target="../ink/ink219.xml"/><Relationship Id="rId616" Type="http://schemas.openxmlformats.org/officeDocument/2006/relationships/image" Target="../media/image3333.png"/><Relationship Id="rId658" Type="http://schemas.openxmlformats.org/officeDocument/2006/relationships/customXml" Target="../ink/ink340.xml"/><Relationship Id="rId255" Type="http://schemas.openxmlformats.org/officeDocument/2006/relationships/customXml" Target="../ink/ink134.xml"/><Relationship Id="rId297" Type="http://schemas.openxmlformats.org/officeDocument/2006/relationships/image" Target="../media/image3177.png"/><Relationship Id="rId462" Type="http://schemas.openxmlformats.org/officeDocument/2006/relationships/customXml" Target="../ink/ink240.xml"/><Relationship Id="rId518" Type="http://schemas.openxmlformats.org/officeDocument/2006/relationships/image" Target="../media/image3285.png"/><Relationship Id="rId115" Type="http://schemas.openxmlformats.org/officeDocument/2006/relationships/customXml" Target="../ink/ink64.xml"/><Relationship Id="rId157" Type="http://schemas.openxmlformats.org/officeDocument/2006/relationships/customXml" Target="../ink/ink85.xml"/><Relationship Id="rId322" Type="http://schemas.openxmlformats.org/officeDocument/2006/relationships/image" Target="../media/image3189.png"/><Relationship Id="rId364" Type="http://schemas.openxmlformats.org/officeDocument/2006/relationships/image" Target="../media/image3210.png"/><Relationship Id="rId61" Type="http://schemas.openxmlformats.org/officeDocument/2006/relationships/customXml" Target="../ink/ink37.xml"/><Relationship Id="rId199" Type="http://schemas.openxmlformats.org/officeDocument/2006/relationships/customXml" Target="../ink/ink106.xml"/><Relationship Id="rId571" Type="http://schemas.openxmlformats.org/officeDocument/2006/relationships/customXml" Target="../ink/ink295.xml"/><Relationship Id="rId627" Type="http://schemas.openxmlformats.org/officeDocument/2006/relationships/customXml" Target="../ink/ink324.xml"/><Relationship Id="rId669" Type="http://schemas.openxmlformats.org/officeDocument/2006/relationships/image" Target="../media/image3359.png"/><Relationship Id="rId19" Type="http://schemas.openxmlformats.org/officeDocument/2006/relationships/customXml" Target="../ink/ink16.xml"/><Relationship Id="rId224" Type="http://schemas.openxmlformats.org/officeDocument/2006/relationships/image" Target="../media/image3141.png"/><Relationship Id="rId266" Type="http://schemas.openxmlformats.org/officeDocument/2006/relationships/image" Target="../media/image3162.png"/><Relationship Id="rId431" Type="http://schemas.openxmlformats.org/officeDocument/2006/relationships/image" Target="../media/image3242.png"/><Relationship Id="rId473" Type="http://schemas.openxmlformats.org/officeDocument/2006/relationships/customXml" Target="../ink/ink246.xml"/><Relationship Id="rId529" Type="http://schemas.openxmlformats.org/officeDocument/2006/relationships/customXml" Target="../ink/ink274.xml"/><Relationship Id="rId680" Type="http://schemas.openxmlformats.org/officeDocument/2006/relationships/customXml" Target="../ink/ink351.xml"/><Relationship Id="rId30" Type="http://schemas.openxmlformats.org/officeDocument/2006/relationships/image" Target="../media/image3044.png"/><Relationship Id="rId126" Type="http://schemas.openxmlformats.org/officeDocument/2006/relationships/image" Target="../media/image3092.png"/><Relationship Id="rId168" Type="http://schemas.openxmlformats.org/officeDocument/2006/relationships/image" Target="../media/image3113.png"/><Relationship Id="rId333" Type="http://schemas.openxmlformats.org/officeDocument/2006/relationships/customXml" Target="../ink/ink174.xml"/><Relationship Id="rId540" Type="http://schemas.openxmlformats.org/officeDocument/2006/relationships/image" Target="../media/image3296.png"/><Relationship Id="rId72" Type="http://schemas.openxmlformats.org/officeDocument/2006/relationships/image" Target="../media/image3065.png"/><Relationship Id="rId375" Type="http://schemas.openxmlformats.org/officeDocument/2006/relationships/image" Target="../media/image3215.png"/><Relationship Id="rId582" Type="http://schemas.openxmlformats.org/officeDocument/2006/relationships/image" Target="../media/image3316.png"/><Relationship Id="rId638" Type="http://schemas.openxmlformats.org/officeDocument/2006/relationships/image" Target="../media/image3344.png"/><Relationship Id="rId3" Type="http://schemas.openxmlformats.org/officeDocument/2006/relationships/customXml" Target="../ink/ink8.xml"/><Relationship Id="rId235" Type="http://schemas.openxmlformats.org/officeDocument/2006/relationships/customXml" Target="../ink/ink124.xml"/><Relationship Id="rId277" Type="http://schemas.openxmlformats.org/officeDocument/2006/relationships/customXml" Target="../ink/ink145.xml"/><Relationship Id="rId400" Type="http://schemas.openxmlformats.org/officeDocument/2006/relationships/customXml" Target="../ink/ink209.xml"/><Relationship Id="rId442" Type="http://schemas.openxmlformats.org/officeDocument/2006/relationships/customXml" Target="../ink/ink230.xml"/><Relationship Id="rId484" Type="http://schemas.openxmlformats.org/officeDocument/2006/relationships/image" Target="../media/image3268.png"/><Relationship Id="rId137" Type="http://schemas.openxmlformats.org/officeDocument/2006/relationships/customXml" Target="../ink/ink75.xml"/><Relationship Id="rId302" Type="http://schemas.openxmlformats.org/officeDocument/2006/relationships/customXml" Target="../ink/ink158.xml"/><Relationship Id="rId344" Type="http://schemas.openxmlformats.org/officeDocument/2006/relationships/image" Target="../media/image3200.png"/><Relationship Id="rId41" Type="http://schemas.openxmlformats.org/officeDocument/2006/relationships/customXml" Target="../ink/ink27.xml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386" Type="http://schemas.openxmlformats.org/officeDocument/2006/relationships/customXml" Target="../ink/ink202.xml"/><Relationship Id="rId551" Type="http://schemas.openxmlformats.org/officeDocument/2006/relationships/customXml" Target="../ink/ink285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649" Type="http://schemas.openxmlformats.org/officeDocument/2006/relationships/customXml" Target="../ink/ink335.xml"/><Relationship Id="rId190" Type="http://schemas.openxmlformats.org/officeDocument/2006/relationships/image" Target="../media/image3124.png"/><Relationship Id="rId204" Type="http://schemas.openxmlformats.org/officeDocument/2006/relationships/image" Target="../media/image3131.png"/><Relationship Id="rId246" Type="http://schemas.openxmlformats.org/officeDocument/2006/relationships/image" Target="../media/image3152.png"/><Relationship Id="rId288" Type="http://schemas.openxmlformats.org/officeDocument/2006/relationships/image" Target="../media/image3173.png"/><Relationship Id="rId411" Type="http://schemas.openxmlformats.org/officeDocument/2006/relationships/image" Target="../media/image3232.png"/><Relationship Id="rId453" Type="http://schemas.openxmlformats.org/officeDocument/2006/relationships/image" Target="../media/image3253.png"/><Relationship Id="rId509" Type="http://schemas.openxmlformats.org/officeDocument/2006/relationships/customXml" Target="../ink/ink264.xml"/><Relationship Id="rId660" Type="http://schemas.openxmlformats.org/officeDocument/2006/relationships/customXml" Target="../ink/ink341.xml"/><Relationship Id="rId106" Type="http://schemas.openxmlformats.org/officeDocument/2006/relationships/image" Target="../media/image3082.png"/><Relationship Id="rId313" Type="http://schemas.openxmlformats.org/officeDocument/2006/relationships/customXml" Target="../ink/ink164.xml"/><Relationship Id="rId495" Type="http://schemas.openxmlformats.org/officeDocument/2006/relationships/customXml" Target="../ink/ink257.xml"/><Relationship Id="rId10" Type="http://schemas.openxmlformats.org/officeDocument/2006/relationships/image" Target="../media/image2995.png"/><Relationship Id="rId52" Type="http://schemas.openxmlformats.org/officeDocument/2006/relationships/image" Target="../media/image3055.png"/><Relationship Id="rId94" Type="http://schemas.openxmlformats.org/officeDocument/2006/relationships/image" Target="../media/image3076.png"/><Relationship Id="rId148" Type="http://schemas.openxmlformats.org/officeDocument/2006/relationships/image" Target="../media/image3103.png"/><Relationship Id="rId355" Type="http://schemas.openxmlformats.org/officeDocument/2006/relationships/customXml" Target="../ink/ink185.xml"/><Relationship Id="rId397" Type="http://schemas.openxmlformats.org/officeDocument/2006/relationships/image" Target="../media/image3225.png"/><Relationship Id="rId520" Type="http://schemas.openxmlformats.org/officeDocument/2006/relationships/image" Target="../media/image3286.png"/><Relationship Id="rId562" Type="http://schemas.openxmlformats.org/officeDocument/2006/relationships/image" Target="../media/image3307.png"/><Relationship Id="rId618" Type="http://schemas.openxmlformats.org/officeDocument/2006/relationships/image" Target="../media/image3334.png"/><Relationship Id="rId215" Type="http://schemas.openxmlformats.org/officeDocument/2006/relationships/customXml" Target="../ink/ink114.xml"/><Relationship Id="rId257" Type="http://schemas.openxmlformats.org/officeDocument/2006/relationships/customXml" Target="../ink/ink135.xml"/><Relationship Id="rId422" Type="http://schemas.openxmlformats.org/officeDocument/2006/relationships/customXml" Target="../ink/ink220.xml"/><Relationship Id="rId464" Type="http://schemas.openxmlformats.org/officeDocument/2006/relationships/customXml" Target="../ink/ink241.xml"/><Relationship Id="rId299" Type="http://schemas.openxmlformats.org/officeDocument/2006/relationships/image" Target="../media/image3178.png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366" Type="http://schemas.openxmlformats.org/officeDocument/2006/relationships/image" Target="../media/image3211.png"/><Relationship Id="rId573" Type="http://schemas.openxmlformats.org/officeDocument/2006/relationships/customXml" Target="../ink/ink296.xml"/><Relationship Id="rId226" Type="http://schemas.openxmlformats.org/officeDocument/2006/relationships/image" Target="../media/image3142.png"/><Relationship Id="rId433" Type="http://schemas.openxmlformats.org/officeDocument/2006/relationships/image" Target="../media/image3243.png"/><Relationship Id="rId640" Type="http://schemas.openxmlformats.org/officeDocument/2006/relationships/image" Target="../media/image3345.png"/><Relationship Id="rId74" Type="http://schemas.openxmlformats.org/officeDocument/2006/relationships/image" Target="../media/image3066.png"/><Relationship Id="rId377" Type="http://schemas.openxmlformats.org/officeDocument/2006/relationships/image" Target="../media/image3216.png"/><Relationship Id="rId500" Type="http://schemas.openxmlformats.org/officeDocument/2006/relationships/image" Target="../media/image3276.png"/><Relationship Id="rId584" Type="http://schemas.openxmlformats.org/officeDocument/2006/relationships/image" Target="../media/image3317.png"/><Relationship Id="rId5" Type="http://schemas.openxmlformats.org/officeDocument/2006/relationships/customXml" Target="../ink/ink9.xml"/><Relationship Id="rId237" Type="http://schemas.openxmlformats.org/officeDocument/2006/relationships/customXml" Target="../ink/ink125.xml"/><Relationship Id="rId444" Type="http://schemas.openxmlformats.org/officeDocument/2006/relationships/customXml" Target="../ink/ink231.xml"/><Relationship Id="rId651" Type="http://schemas.openxmlformats.org/officeDocument/2006/relationships/customXml" Target="../ink/ink336.xml"/><Relationship Id="rId290" Type="http://schemas.openxmlformats.org/officeDocument/2006/relationships/image" Target="../media/image3174.png"/><Relationship Id="rId304" Type="http://schemas.openxmlformats.org/officeDocument/2006/relationships/customXml" Target="../ink/ink159.xml"/><Relationship Id="rId388" Type="http://schemas.openxmlformats.org/officeDocument/2006/relationships/customXml" Target="../ink/ink203.xml"/><Relationship Id="rId511" Type="http://schemas.openxmlformats.org/officeDocument/2006/relationships/customXml" Target="../ink/ink265.xml"/><Relationship Id="rId609" Type="http://schemas.openxmlformats.org/officeDocument/2006/relationships/customXml" Target="../ink/ink315.xml"/><Relationship Id="rId85" Type="http://schemas.openxmlformats.org/officeDocument/2006/relationships/customXml" Target="../ink/ink49.xml"/><Relationship Id="rId150" Type="http://schemas.openxmlformats.org/officeDocument/2006/relationships/image" Target="../media/image3104.png"/><Relationship Id="rId595" Type="http://schemas.openxmlformats.org/officeDocument/2006/relationships/customXml" Target="../ink/ink308.xml"/><Relationship Id="rId248" Type="http://schemas.openxmlformats.org/officeDocument/2006/relationships/image" Target="../media/image3153.png"/><Relationship Id="rId455" Type="http://schemas.openxmlformats.org/officeDocument/2006/relationships/image" Target="../media/image3254.png"/><Relationship Id="rId662" Type="http://schemas.openxmlformats.org/officeDocument/2006/relationships/customXml" Target="../ink/ink342.xml"/><Relationship Id="rId12" Type="http://schemas.openxmlformats.org/officeDocument/2006/relationships/image" Target="../media/image2996.png"/><Relationship Id="rId108" Type="http://schemas.openxmlformats.org/officeDocument/2006/relationships/image" Target="../media/image3083.png"/><Relationship Id="rId315" Type="http://schemas.openxmlformats.org/officeDocument/2006/relationships/customXml" Target="../ink/ink165.xml"/><Relationship Id="rId522" Type="http://schemas.openxmlformats.org/officeDocument/2006/relationships/image" Target="../media/image3287.png"/><Relationship Id="rId96" Type="http://schemas.openxmlformats.org/officeDocument/2006/relationships/image" Target="../media/image3077.png"/><Relationship Id="rId161" Type="http://schemas.openxmlformats.org/officeDocument/2006/relationships/customXml" Target="../ink/ink87.xml"/><Relationship Id="rId399" Type="http://schemas.openxmlformats.org/officeDocument/2006/relationships/image" Target="../media/image3226.png"/><Relationship Id="rId259" Type="http://schemas.openxmlformats.org/officeDocument/2006/relationships/customXml" Target="../ink/ink136.xml"/><Relationship Id="rId466" Type="http://schemas.openxmlformats.org/officeDocument/2006/relationships/image" Target="../media/image3259.png"/><Relationship Id="rId673" Type="http://schemas.openxmlformats.org/officeDocument/2006/relationships/image" Target="../media/image3361.png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326" Type="http://schemas.openxmlformats.org/officeDocument/2006/relationships/image" Target="../media/image3191.png"/><Relationship Id="rId533" Type="http://schemas.openxmlformats.org/officeDocument/2006/relationships/customXml" Target="../ink/ink276.xml"/><Relationship Id="rId172" Type="http://schemas.openxmlformats.org/officeDocument/2006/relationships/image" Target="../media/image3115.png"/><Relationship Id="rId477" Type="http://schemas.openxmlformats.org/officeDocument/2006/relationships/customXml" Target="../ink/ink248.xml"/><Relationship Id="rId600" Type="http://schemas.openxmlformats.org/officeDocument/2006/relationships/image" Target="../media/image3325.png"/><Relationship Id="rId684" Type="http://schemas.openxmlformats.org/officeDocument/2006/relationships/customXml" Target="../ink/ink353.xml"/><Relationship Id="rId337" Type="http://schemas.openxmlformats.org/officeDocument/2006/relationships/customXml" Target="../ink/ink176.xml"/><Relationship Id="rId34" Type="http://schemas.openxmlformats.org/officeDocument/2006/relationships/image" Target="../media/image3046.png"/><Relationship Id="rId544" Type="http://schemas.openxmlformats.org/officeDocument/2006/relationships/image" Target="../media/image3298.png"/><Relationship Id="rId183" Type="http://schemas.openxmlformats.org/officeDocument/2006/relationships/customXml" Target="../ink/ink98.xml"/><Relationship Id="rId390" Type="http://schemas.openxmlformats.org/officeDocument/2006/relationships/customXml" Target="../ink/ink204.xml"/><Relationship Id="rId404" Type="http://schemas.openxmlformats.org/officeDocument/2006/relationships/customXml" Target="../ink/ink211.xml"/><Relationship Id="rId611" Type="http://schemas.openxmlformats.org/officeDocument/2006/relationships/customXml" Target="../ink/ink316.xml"/><Relationship Id="rId250" Type="http://schemas.openxmlformats.org/officeDocument/2006/relationships/image" Target="../media/image3154.png"/><Relationship Id="rId488" Type="http://schemas.openxmlformats.org/officeDocument/2006/relationships/image" Target="../media/image3270.png"/><Relationship Id="rId45" Type="http://schemas.openxmlformats.org/officeDocument/2006/relationships/customXml" Target="../ink/ink29.xml"/><Relationship Id="rId110" Type="http://schemas.openxmlformats.org/officeDocument/2006/relationships/image" Target="../media/image3084.png"/><Relationship Id="rId348" Type="http://schemas.openxmlformats.org/officeDocument/2006/relationships/image" Target="../media/image3202.png"/><Relationship Id="rId555" Type="http://schemas.openxmlformats.org/officeDocument/2006/relationships/customXml" Target="../ink/ink287.xml"/><Relationship Id="rId194" Type="http://schemas.openxmlformats.org/officeDocument/2006/relationships/image" Target="../media/image3126.png"/><Relationship Id="rId208" Type="http://schemas.openxmlformats.org/officeDocument/2006/relationships/image" Target="../media/image3133.png"/><Relationship Id="rId415" Type="http://schemas.openxmlformats.org/officeDocument/2006/relationships/image" Target="../media/image3234.png"/><Relationship Id="rId622" Type="http://schemas.openxmlformats.org/officeDocument/2006/relationships/image" Target="../media/image3336.png"/><Relationship Id="rId261" Type="http://schemas.openxmlformats.org/officeDocument/2006/relationships/customXml" Target="../ink/ink137.xml"/><Relationship Id="rId499" Type="http://schemas.openxmlformats.org/officeDocument/2006/relationships/customXml" Target="../ink/ink259.xml"/><Relationship Id="rId56" Type="http://schemas.openxmlformats.org/officeDocument/2006/relationships/image" Target="../media/image3057.png"/><Relationship Id="rId359" Type="http://schemas.openxmlformats.org/officeDocument/2006/relationships/customXml" Target="../ink/ink187.xml"/><Relationship Id="rId566" Type="http://schemas.openxmlformats.org/officeDocument/2006/relationships/image" Target="../media/image3309.png"/><Relationship Id="rId121" Type="http://schemas.openxmlformats.org/officeDocument/2006/relationships/customXml" Target="../ink/ink67.xml"/><Relationship Id="rId219" Type="http://schemas.openxmlformats.org/officeDocument/2006/relationships/customXml" Target="../ink/ink116.xml"/><Relationship Id="rId426" Type="http://schemas.openxmlformats.org/officeDocument/2006/relationships/customXml" Target="../ink/ink222.xml"/><Relationship Id="rId633" Type="http://schemas.openxmlformats.org/officeDocument/2006/relationships/customXml" Target="../ink/ink327.xml"/><Relationship Id="rId67" Type="http://schemas.openxmlformats.org/officeDocument/2006/relationships/customXml" Target="../ink/ink40.xml"/><Relationship Id="rId272" Type="http://schemas.openxmlformats.org/officeDocument/2006/relationships/image" Target="../media/image3165.png"/><Relationship Id="rId577" Type="http://schemas.openxmlformats.org/officeDocument/2006/relationships/customXml" Target="../ink/ink298.xml"/><Relationship Id="rId132" Type="http://schemas.openxmlformats.org/officeDocument/2006/relationships/image" Target="../media/image3095.png"/><Relationship Id="rId437" Type="http://schemas.openxmlformats.org/officeDocument/2006/relationships/image" Target="../media/image3245.png"/><Relationship Id="rId644" Type="http://schemas.openxmlformats.org/officeDocument/2006/relationships/image" Target="../media/image3347.png"/><Relationship Id="rId283" Type="http://schemas.openxmlformats.org/officeDocument/2006/relationships/customXml" Target="../ink/ink148.xml"/><Relationship Id="rId490" Type="http://schemas.openxmlformats.org/officeDocument/2006/relationships/image" Target="../media/image3271.png"/><Relationship Id="rId504" Type="http://schemas.openxmlformats.org/officeDocument/2006/relationships/image" Target="../media/image3278.png"/><Relationship Id="rId78" Type="http://schemas.openxmlformats.org/officeDocument/2006/relationships/image" Target="../media/image3068.png"/><Relationship Id="rId143" Type="http://schemas.openxmlformats.org/officeDocument/2006/relationships/customXml" Target="../ink/ink78.xml"/><Relationship Id="rId350" Type="http://schemas.openxmlformats.org/officeDocument/2006/relationships/image" Target="../media/image3203.png"/><Relationship Id="rId588" Type="http://schemas.openxmlformats.org/officeDocument/2006/relationships/image" Target="../media/image3319.png"/><Relationship Id="rId9" Type="http://schemas.openxmlformats.org/officeDocument/2006/relationships/customXml" Target="../ink/ink11.xml"/><Relationship Id="rId210" Type="http://schemas.openxmlformats.org/officeDocument/2006/relationships/image" Target="../media/image3134.png"/><Relationship Id="rId448" Type="http://schemas.openxmlformats.org/officeDocument/2006/relationships/customXml" Target="../ink/ink233.xml"/><Relationship Id="rId655" Type="http://schemas.openxmlformats.org/officeDocument/2006/relationships/customXml" Target="../ink/ink338.xml"/><Relationship Id="rId294" Type="http://schemas.openxmlformats.org/officeDocument/2006/relationships/image" Target="../media/image3176.png"/><Relationship Id="rId308" Type="http://schemas.openxmlformats.org/officeDocument/2006/relationships/image" Target="../media/image3182.png"/><Relationship Id="rId515" Type="http://schemas.openxmlformats.org/officeDocument/2006/relationships/customXml" Target="../ink/ink267.xml"/><Relationship Id="rId89" Type="http://schemas.openxmlformats.org/officeDocument/2006/relationships/customXml" Target="../ink/ink51.xml"/><Relationship Id="rId154" Type="http://schemas.openxmlformats.org/officeDocument/2006/relationships/image" Target="../media/image3106.png"/><Relationship Id="rId361" Type="http://schemas.openxmlformats.org/officeDocument/2006/relationships/customXml" Target="../ink/ink188.xml"/><Relationship Id="rId599" Type="http://schemas.openxmlformats.org/officeDocument/2006/relationships/customXml" Target="../ink/ink310.xml"/><Relationship Id="rId459" Type="http://schemas.openxmlformats.org/officeDocument/2006/relationships/image" Target="../media/image3256.png"/><Relationship Id="rId666" Type="http://schemas.openxmlformats.org/officeDocument/2006/relationships/customXml" Target="../ink/ink344.xml"/><Relationship Id="rId16" Type="http://schemas.openxmlformats.org/officeDocument/2006/relationships/image" Target="../media/image3037.png"/><Relationship Id="rId221" Type="http://schemas.openxmlformats.org/officeDocument/2006/relationships/customXml" Target="../ink/ink117.xml"/><Relationship Id="rId319" Type="http://schemas.openxmlformats.org/officeDocument/2006/relationships/customXml" Target="../ink/ink167.xml"/><Relationship Id="rId526" Type="http://schemas.openxmlformats.org/officeDocument/2006/relationships/image" Target="../media/image3289.png"/><Relationship Id="rId165" Type="http://schemas.openxmlformats.org/officeDocument/2006/relationships/customXml" Target="../ink/ink89.xml"/><Relationship Id="rId372" Type="http://schemas.openxmlformats.org/officeDocument/2006/relationships/customXml" Target="../ink/ink194.xml"/><Relationship Id="rId677" Type="http://schemas.openxmlformats.org/officeDocument/2006/relationships/image" Target="../media/image3363.png"/><Relationship Id="rId232" Type="http://schemas.openxmlformats.org/officeDocument/2006/relationships/image" Target="../media/image3145.png"/><Relationship Id="rId27" Type="http://schemas.openxmlformats.org/officeDocument/2006/relationships/customXml" Target="../ink/ink20.xml"/><Relationship Id="rId537" Type="http://schemas.openxmlformats.org/officeDocument/2006/relationships/customXml" Target="../ink/ink278.xml"/><Relationship Id="rId80" Type="http://schemas.openxmlformats.org/officeDocument/2006/relationships/image" Target="../media/image3069.png"/><Relationship Id="rId176" Type="http://schemas.openxmlformats.org/officeDocument/2006/relationships/image" Target="../media/image3117.png"/><Relationship Id="rId383" Type="http://schemas.openxmlformats.org/officeDocument/2006/relationships/customXml" Target="../ink/ink200.xml"/><Relationship Id="rId590" Type="http://schemas.openxmlformats.org/officeDocument/2006/relationships/image" Target="../media/image3320.png"/><Relationship Id="rId604" Type="http://schemas.openxmlformats.org/officeDocument/2006/relationships/image" Target="../media/image3327.png"/><Relationship Id="rId243" Type="http://schemas.openxmlformats.org/officeDocument/2006/relationships/customXml" Target="../ink/ink128.xml"/><Relationship Id="rId450" Type="http://schemas.openxmlformats.org/officeDocument/2006/relationships/customXml" Target="../ink/ink234.xml"/><Relationship Id="rId688" Type="http://schemas.openxmlformats.org/officeDocument/2006/relationships/customXml" Target="../ink/ink355.xml"/><Relationship Id="rId38" Type="http://schemas.openxmlformats.org/officeDocument/2006/relationships/image" Target="../media/image3048.png"/><Relationship Id="rId103" Type="http://schemas.openxmlformats.org/officeDocument/2006/relationships/customXml" Target="../ink/ink58.xml"/><Relationship Id="rId310" Type="http://schemas.openxmlformats.org/officeDocument/2006/relationships/image" Target="../media/image3183.png"/><Relationship Id="rId548" Type="http://schemas.openxmlformats.org/officeDocument/2006/relationships/image" Target="../media/image3300.png"/><Relationship Id="rId91" Type="http://schemas.openxmlformats.org/officeDocument/2006/relationships/customXml" Target="../ink/ink52.xml"/><Relationship Id="rId187" Type="http://schemas.openxmlformats.org/officeDocument/2006/relationships/customXml" Target="../ink/ink100.xml"/><Relationship Id="rId394" Type="http://schemas.openxmlformats.org/officeDocument/2006/relationships/customXml" Target="../ink/ink206.xml"/><Relationship Id="rId408" Type="http://schemas.openxmlformats.org/officeDocument/2006/relationships/customXml" Target="../ink/ink213.xml"/><Relationship Id="rId615" Type="http://schemas.openxmlformats.org/officeDocument/2006/relationships/customXml" Target="../ink/ink318.xml"/><Relationship Id="rId254" Type="http://schemas.openxmlformats.org/officeDocument/2006/relationships/image" Target="../media/image315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emf"/><Relationship Id="rId2" Type="http://schemas.openxmlformats.org/officeDocument/2006/relationships/image" Target="../media/image5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png"/><Relationship Id="rId7" Type="http://schemas.openxmlformats.org/officeDocument/2006/relationships/image" Target="../media/image525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5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emf"/><Relationship Id="rId2" Type="http://schemas.openxmlformats.org/officeDocument/2006/relationships/image" Target="../media/image5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0.png"/><Relationship Id="rId4" Type="http://schemas.openxmlformats.org/officeDocument/2006/relationships/image" Target="../media/image5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99" Type="http://schemas.openxmlformats.org/officeDocument/2006/relationships/image" Target="../media/image3513.png"/><Relationship Id="rId21" Type="http://schemas.openxmlformats.org/officeDocument/2006/relationships/customXml" Target="../ink/ink365.xml"/><Relationship Id="rId63" Type="http://schemas.openxmlformats.org/officeDocument/2006/relationships/customXml" Target="../ink/ink386.xml"/><Relationship Id="rId159" Type="http://schemas.openxmlformats.org/officeDocument/2006/relationships/customXml" Target="../ink/ink434.xml"/><Relationship Id="rId324" Type="http://schemas.openxmlformats.org/officeDocument/2006/relationships/customXml" Target="../ink/ink517.xml"/><Relationship Id="rId366" Type="http://schemas.openxmlformats.org/officeDocument/2006/relationships/customXml" Target="../ink/ink538.xml"/><Relationship Id="rId170" Type="http://schemas.openxmlformats.org/officeDocument/2006/relationships/image" Target="../media/image3449.png"/><Relationship Id="rId226" Type="http://schemas.openxmlformats.org/officeDocument/2006/relationships/image" Target="../media/image3477.png"/><Relationship Id="rId268" Type="http://schemas.openxmlformats.org/officeDocument/2006/relationships/image" Target="../media/image3498.png"/><Relationship Id="rId32" Type="http://schemas.openxmlformats.org/officeDocument/2006/relationships/image" Target="../media/image3381.png"/><Relationship Id="rId74" Type="http://schemas.openxmlformats.org/officeDocument/2006/relationships/image" Target="../media/image3402.png"/><Relationship Id="rId128" Type="http://schemas.openxmlformats.org/officeDocument/2006/relationships/image" Target="../media/image3429.png"/><Relationship Id="rId335" Type="http://schemas.openxmlformats.org/officeDocument/2006/relationships/image" Target="../media/image3531.png"/><Relationship Id="rId377" Type="http://schemas.openxmlformats.org/officeDocument/2006/relationships/image" Target="../media/image3552.png"/><Relationship Id="rId5" Type="http://schemas.openxmlformats.org/officeDocument/2006/relationships/customXml" Target="../ink/ink357.xml"/><Relationship Id="rId181" Type="http://schemas.openxmlformats.org/officeDocument/2006/relationships/customXml" Target="../ink/ink445.xml"/><Relationship Id="rId237" Type="http://schemas.openxmlformats.org/officeDocument/2006/relationships/customXml" Target="../ink/ink473.xml"/><Relationship Id="rId279" Type="http://schemas.openxmlformats.org/officeDocument/2006/relationships/image" Target="../media/image3503.png"/><Relationship Id="rId43" Type="http://schemas.openxmlformats.org/officeDocument/2006/relationships/customXml" Target="../ink/ink376.xml"/><Relationship Id="rId139" Type="http://schemas.openxmlformats.org/officeDocument/2006/relationships/customXml" Target="../ink/ink424.xml"/><Relationship Id="rId290" Type="http://schemas.openxmlformats.org/officeDocument/2006/relationships/customXml" Target="../ink/ink500.xml"/><Relationship Id="rId304" Type="http://schemas.openxmlformats.org/officeDocument/2006/relationships/customXml" Target="../ink/ink507.xml"/><Relationship Id="rId346" Type="http://schemas.openxmlformats.org/officeDocument/2006/relationships/customXml" Target="../ink/ink528.xml"/><Relationship Id="rId85" Type="http://schemas.openxmlformats.org/officeDocument/2006/relationships/customXml" Target="../ink/ink397.xml"/><Relationship Id="rId150" Type="http://schemas.openxmlformats.org/officeDocument/2006/relationships/image" Target="../media/image3439.png"/><Relationship Id="rId192" Type="http://schemas.openxmlformats.org/officeDocument/2006/relationships/image" Target="../media/image3460.png"/><Relationship Id="rId206" Type="http://schemas.openxmlformats.org/officeDocument/2006/relationships/image" Target="../media/image3467.png"/><Relationship Id="rId248" Type="http://schemas.openxmlformats.org/officeDocument/2006/relationships/image" Target="../media/image3488.png"/><Relationship Id="rId12" Type="http://schemas.openxmlformats.org/officeDocument/2006/relationships/image" Target="../media/image3371.png"/><Relationship Id="rId108" Type="http://schemas.openxmlformats.org/officeDocument/2006/relationships/image" Target="../media/image3419.png"/><Relationship Id="rId315" Type="http://schemas.openxmlformats.org/officeDocument/2006/relationships/image" Target="../media/image3521.png"/><Relationship Id="rId357" Type="http://schemas.openxmlformats.org/officeDocument/2006/relationships/image" Target="../media/image3542.png"/><Relationship Id="rId54" Type="http://schemas.openxmlformats.org/officeDocument/2006/relationships/image" Target="../media/image3392.png"/><Relationship Id="rId96" Type="http://schemas.openxmlformats.org/officeDocument/2006/relationships/image" Target="../media/image3413.png"/><Relationship Id="rId161" Type="http://schemas.openxmlformats.org/officeDocument/2006/relationships/customXml" Target="../ink/ink435.xml"/><Relationship Id="rId217" Type="http://schemas.openxmlformats.org/officeDocument/2006/relationships/customXml" Target="../ink/ink463.xml"/><Relationship Id="rId259" Type="http://schemas.openxmlformats.org/officeDocument/2006/relationships/customXml" Target="../ink/ink484.xml"/><Relationship Id="rId23" Type="http://schemas.openxmlformats.org/officeDocument/2006/relationships/customXml" Target="../ink/ink366.xml"/><Relationship Id="rId119" Type="http://schemas.openxmlformats.org/officeDocument/2006/relationships/customXml" Target="../ink/ink414.xml"/><Relationship Id="rId270" Type="http://schemas.openxmlformats.org/officeDocument/2006/relationships/image" Target="../media/image3499.png"/><Relationship Id="rId326" Type="http://schemas.openxmlformats.org/officeDocument/2006/relationships/customXml" Target="../ink/ink518.xml"/><Relationship Id="rId65" Type="http://schemas.openxmlformats.org/officeDocument/2006/relationships/customXml" Target="../ink/ink387.xml"/><Relationship Id="rId130" Type="http://schemas.openxmlformats.org/officeDocument/2006/relationships/image" Target="../media/image3430.png"/><Relationship Id="rId368" Type="http://schemas.openxmlformats.org/officeDocument/2006/relationships/customXml" Target="../ink/ink539.xml"/><Relationship Id="rId172" Type="http://schemas.openxmlformats.org/officeDocument/2006/relationships/image" Target="../media/image3450.png"/><Relationship Id="rId228" Type="http://schemas.openxmlformats.org/officeDocument/2006/relationships/image" Target="../media/image3478.png"/><Relationship Id="rId281" Type="http://schemas.openxmlformats.org/officeDocument/2006/relationships/image" Target="../media/image3504.png"/><Relationship Id="rId337" Type="http://schemas.openxmlformats.org/officeDocument/2006/relationships/image" Target="../media/image3532.png"/><Relationship Id="rId34" Type="http://schemas.openxmlformats.org/officeDocument/2006/relationships/image" Target="../media/image3382.png"/><Relationship Id="rId76" Type="http://schemas.openxmlformats.org/officeDocument/2006/relationships/image" Target="../media/image3403.png"/><Relationship Id="rId141" Type="http://schemas.openxmlformats.org/officeDocument/2006/relationships/customXml" Target="../ink/ink425.xml"/><Relationship Id="rId379" Type="http://schemas.openxmlformats.org/officeDocument/2006/relationships/image" Target="../media/image3553.png"/><Relationship Id="rId7" Type="http://schemas.openxmlformats.org/officeDocument/2006/relationships/customXml" Target="../ink/ink358.xml"/><Relationship Id="rId183" Type="http://schemas.openxmlformats.org/officeDocument/2006/relationships/customXml" Target="../ink/ink446.xml"/><Relationship Id="rId239" Type="http://schemas.openxmlformats.org/officeDocument/2006/relationships/customXml" Target="../ink/ink474.xml"/><Relationship Id="rId250" Type="http://schemas.openxmlformats.org/officeDocument/2006/relationships/image" Target="../media/image3489.png"/><Relationship Id="rId292" Type="http://schemas.openxmlformats.org/officeDocument/2006/relationships/customXml" Target="../ink/ink501.xml"/><Relationship Id="rId306" Type="http://schemas.openxmlformats.org/officeDocument/2006/relationships/customXml" Target="../ink/ink508.xml"/><Relationship Id="rId45" Type="http://schemas.openxmlformats.org/officeDocument/2006/relationships/customXml" Target="../ink/ink377.xml"/><Relationship Id="rId87" Type="http://schemas.openxmlformats.org/officeDocument/2006/relationships/customXml" Target="../ink/ink398.xml"/><Relationship Id="rId110" Type="http://schemas.openxmlformats.org/officeDocument/2006/relationships/image" Target="../media/image3420.png"/><Relationship Id="rId348" Type="http://schemas.openxmlformats.org/officeDocument/2006/relationships/customXml" Target="../ink/ink529.xml"/><Relationship Id="rId152" Type="http://schemas.openxmlformats.org/officeDocument/2006/relationships/image" Target="../media/image3440.png"/><Relationship Id="rId194" Type="http://schemas.openxmlformats.org/officeDocument/2006/relationships/image" Target="../media/image3461.png"/><Relationship Id="rId208" Type="http://schemas.openxmlformats.org/officeDocument/2006/relationships/image" Target="../media/image3468.png"/><Relationship Id="rId261" Type="http://schemas.openxmlformats.org/officeDocument/2006/relationships/customXml" Target="../ink/ink485.xml"/><Relationship Id="rId14" Type="http://schemas.openxmlformats.org/officeDocument/2006/relationships/image" Target="../media/image3372.png"/><Relationship Id="rId56" Type="http://schemas.openxmlformats.org/officeDocument/2006/relationships/image" Target="../media/image3393.png"/><Relationship Id="rId317" Type="http://schemas.openxmlformats.org/officeDocument/2006/relationships/image" Target="../media/image3522.png"/><Relationship Id="rId359" Type="http://schemas.openxmlformats.org/officeDocument/2006/relationships/image" Target="../media/image3543.png"/><Relationship Id="rId98" Type="http://schemas.openxmlformats.org/officeDocument/2006/relationships/image" Target="../media/image3414.png"/><Relationship Id="rId121" Type="http://schemas.openxmlformats.org/officeDocument/2006/relationships/customXml" Target="../ink/ink415.xml"/><Relationship Id="rId163" Type="http://schemas.openxmlformats.org/officeDocument/2006/relationships/customXml" Target="../ink/ink436.xml"/><Relationship Id="rId219" Type="http://schemas.openxmlformats.org/officeDocument/2006/relationships/customXml" Target="../ink/ink464.xml"/><Relationship Id="rId370" Type="http://schemas.openxmlformats.org/officeDocument/2006/relationships/customXml" Target="../ink/ink540.xml"/><Relationship Id="rId230" Type="http://schemas.openxmlformats.org/officeDocument/2006/relationships/image" Target="../media/image3479.png"/><Relationship Id="rId25" Type="http://schemas.openxmlformats.org/officeDocument/2006/relationships/customXml" Target="../ink/ink367.xml"/><Relationship Id="rId67" Type="http://schemas.openxmlformats.org/officeDocument/2006/relationships/customXml" Target="../ink/ink388.xml"/><Relationship Id="rId272" Type="http://schemas.openxmlformats.org/officeDocument/2006/relationships/image" Target="../media/image3500.png"/><Relationship Id="rId328" Type="http://schemas.openxmlformats.org/officeDocument/2006/relationships/customXml" Target="../ink/ink519.xml"/><Relationship Id="rId132" Type="http://schemas.openxmlformats.org/officeDocument/2006/relationships/image" Target="../media/image3107.png"/><Relationship Id="rId174" Type="http://schemas.openxmlformats.org/officeDocument/2006/relationships/image" Target="../media/image3451.png"/><Relationship Id="rId381" Type="http://schemas.openxmlformats.org/officeDocument/2006/relationships/image" Target="../media/image14.png"/><Relationship Id="rId241" Type="http://schemas.openxmlformats.org/officeDocument/2006/relationships/customXml" Target="../ink/ink475.xml"/><Relationship Id="rId36" Type="http://schemas.openxmlformats.org/officeDocument/2006/relationships/image" Target="../media/image3383.png"/><Relationship Id="rId283" Type="http://schemas.openxmlformats.org/officeDocument/2006/relationships/image" Target="../media/image3505.png"/><Relationship Id="rId339" Type="http://schemas.openxmlformats.org/officeDocument/2006/relationships/image" Target="../media/image3533.png"/><Relationship Id="rId78" Type="http://schemas.openxmlformats.org/officeDocument/2006/relationships/image" Target="../media/image3404.png"/><Relationship Id="rId101" Type="http://schemas.openxmlformats.org/officeDocument/2006/relationships/customXml" Target="../ink/ink405.xml"/><Relationship Id="rId143" Type="http://schemas.openxmlformats.org/officeDocument/2006/relationships/customXml" Target="../ink/ink426.xml"/><Relationship Id="rId185" Type="http://schemas.openxmlformats.org/officeDocument/2006/relationships/customXml" Target="../ink/ink447.xml"/><Relationship Id="rId350" Type="http://schemas.openxmlformats.org/officeDocument/2006/relationships/customXml" Target="../ink/ink530.xml"/><Relationship Id="rId9" Type="http://schemas.openxmlformats.org/officeDocument/2006/relationships/customXml" Target="../ink/ink359.xml"/><Relationship Id="rId210" Type="http://schemas.openxmlformats.org/officeDocument/2006/relationships/image" Target="../media/image3469.png"/><Relationship Id="rId252" Type="http://schemas.openxmlformats.org/officeDocument/2006/relationships/image" Target="../media/image3490.png"/><Relationship Id="rId294" Type="http://schemas.openxmlformats.org/officeDocument/2006/relationships/customXml" Target="../ink/ink502.xml"/><Relationship Id="rId308" Type="http://schemas.openxmlformats.org/officeDocument/2006/relationships/customXml" Target="../ink/ink509.xml"/><Relationship Id="rId47" Type="http://schemas.openxmlformats.org/officeDocument/2006/relationships/customXml" Target="../ink/ink378.xml"/><Relationship Id="rId68" Type="http://schemas.openxmlformats.org/officeDocument/2006/relationships/image" Target="../media/image3399.png"/><Relationship Id="rId89" Type="http://schemas.openxmlformats.org/officeDocument/2006/relationships/customXml" Target="../ink/ink399.xml"/><Relationship Id="rId112" Type="http://schemas.openxmlformats.org/officeDocument/2006/relationships/image" Target="../media/image3421.png"/><Relationship Id="rId133" Type="http://schemas.openxmlformats.org/officeDocument/2006/relationships/customXml" Target="../ink/ink421.xml"/><Relationship Id="rId154" Type="http://schemas.openxmlformats.org/officeDocument/2006/relationships/image" Target="../media/image3441.png"/><Relationship Id="rId175" Type="http://schemas.openxmlformats.org/officeDocument/2006/relationships/customXml" Target="../ink/ink442.xml"/><Relationship Id="rId340" Type="http://schemas.openxmlformats.org/officeDocument/2006/relationships/customXml" Target="../ink/ink525.xml"/><Relationship Id="rId361" Type="http://schemas.openxmlformats.org/officeDocument/2006/relationships/image" Target="../media/image3544.png"/><Relationship Id="rId196" Type="http://schemas.openxmlformats.org/officeDocument/2006/relationships/image" Target="../media/image3462.png"/><Relationship Id="rId200" Type="http://schemas.openxmlformats.org/officeDocument/2006/relationships/image" Target="../media/image3464.png"/><Relationship Id="rId382" Type="http://schemas.openxmlformats.org/officeDocument/2006/relationships/customXml" Target="../ink/ink546.xml"/><Relationship Id="rId16" Type="http://schemas.openxmlformats.org/officeDocument/2006/relationships/image" Target="../media/image3373.png"/><Relationship Id="rId221" Type="http://schemas.openxmlformats.org/officeDocument/2006/relationships/customXml" Target="../ink/ink465.xml"/><Relationship Id="rId242" Type="http://schemas.openxmlformats.org/officeDocument/2006/relationships/image" Target="../media/image3485.png"/><Relationship Id="rId263" Type="http://schemas.openxmlformats.org/officeDocument/2006/relationships/customXml" Target="../ink/ink486.xml"/><Relationship Id="rId284" Type="http://schemas.openxmlformats.org/officeDocument/2006/relationships/customXml" Target="../ink/ink497.xml"/><Relationship Id="rId319" Type="http://schemas.openxmlformats.org/officeDocument/2006/relationships/image" Target="../media/image3523.png"/><Relationship Id="rId37" Type="http://schemas.openxmlformats.org/officeDocument/2006/relationships/customXml" Target="../ink/ink373.xml"/><Relationship Id="rId58" Type="http://schemas.openxmlformats.org/officeDocument/2006/relationships/image" Target="../media/image3394.png"/><Relationship Id="rId79" Type="http://schemas.openxmlformats.org/officeDocument/2006/relationships/customXml" Target="../ink/ink394.xml"/><Relationship Id="rId102" Type="http://schemas.openxmlformats.org/officeDocument/2006/relationships/image" Target="../media/image3416.png"/><Relationship Id="rId123" Type="http://schemas.openxmlformats.org/officeDocument/2006/relationships/customXml" Target="../ink/ink416.xml"/><Relationship Id="rId144" Type="http://schemas.openxmlformats.org/officeDocument/2006/relationships/image" Target="../media/image3436.png"/><Relationship Id="rId330" Type="http://schemas.openxmlformats.org/officeDocument/2006/relationships/customXml" Target="../ink/ink520.xml"/><Relationship Id="rId90" Type="http://schemas.openxmlformats.org/officeDocument/2006/relationships/image" Target="../media/image3410.png"/><Relationship Id="rId165" Type="http://schemas.openxmlformats.org/officeDocument/2006/relationships/customXml" Target="../ink/ink437.xml"/><Relationship Id="rId186" Type="http://schemas.openxmlformats.org/officeDocument/2006/relationships/image" Target="../media/image3457.png"/><Relationship Id="rId351" Type="http://schemas.openxmlformats.org/officeDocument/2006/relationships/image" Target="../media/image3539.png"/><Relationship Id="rId372" Type="http://schemas.openxmlformats.org/officeDocument/2006/relationships/customXml" Target="../ink/ink541.xml"/><Relationship Id="rId211" Type="http://schemas.openxmlformats.org/officeDocument/2006/relationships/customXml" Target="../ink/ink460.xml"/><Relationship Id="rId232" Type="http://schemas.openxmlformats.org/officeDocument/2006/relationships/image" Target="../media/image3480.png"/><Relationship Id="rId253" Type="http://schemas.openxmlformats.org/officeDocument/2006/relationships/customXml" Target="../ink/ink481.xml"/><Relationship Id="rId274" Type="http://schemas.openxmlformats.org/officeDocument/2006/relationships/customXml" Target="../ink/ink492.xml"/><Relationship Id="rId295" Type="http://schemas.openxmlformats.org/officeDocument/2006/relationships/image" Target="../media/image3511.png"/><Relationship Id="rId309" Type="http://schemas.openxmlformats.org/officeDocument/2006/relationships/image" Target="../media/image3518.png"/><Relationship Id="rId27" Type="http://schemas.openxmlformats.org/officeDocument/2006/relationships/customXml" Target="../ink/ink368.xml"/><Relationship Id="rId48" Type="http://schemas.openxmlformats.org/officeDocument/2006/relationships/image" Target="../media/image3389.png"/><Relationship Id="rId69" Type="http://schemas.openxmlformats.org/officeDocument/2006/relationships/customXml" Target="../ink/ink389.xml"/><Relationship Id="rId113" Type="http://schemas.openxmlformats.org/officeDocument/2006/relationships/customXml" Target="../ink/ink411.xml"/><Relationship Id="rId134" Type="http://schemas.openxmlformats.org/officeDocument/2006/relationships/image" Target="../media/image3431.png"/><Relationship Id="rId320" Type="http://schemas.openxmlformats.org/officeDocument/2006/relationships/customXml" Target="../ink/ink515.xml"/><Relationship Id="rId80" Type="http://schemas.openxmlformats.org/officeDocument/2006/relationships/image" Target="../media/image3405.png"/><Relationship Id="rId155" Type="http://schemas.openxmlformats.org/officeDocument/2006/relationships/customXml" Target="../ink/ink432.xml"/><Relationship Id="rId176" Type="http://schemas.openxmlformats.org/officeDocument/2006/relationships/image" Target="../media/image3452.png"/><Relationship Id="rId197" Type="http://schemas.openxmlformats.org/officeDocument/2006/relationships/customXml" Target="../ink/ink453.xml"/><Relationship Id="rId341" Type="http://schemas.openxmlformats.org/officeDocument/2006/relationships/image" Target="../media/image3534.png"/><Relationship Id="rId362" Type="http://schemas.openxmlformats.org/officeDocument/2006/relationships/customXml" Target="../ink/ink536.xml"/><Relationship Id="rId383" Type="http://schemas.openxmlformats.org/officeDocument/2006/relationships/image" Target="../media/image15.png"/><Relationship Id="rId201" Type="http://schemas.openxmlformats.org/officeDocument/2006/relationships/customXml" Target="../ink/ink455.xml"/><Relationship Id="rId222" Type="http://schemas.openxmlformats.org/officeDocument/2006/relationships/image" Target="../media/image3475.png"/><Relationship Id="rId243" Type="http://schemas.openxmlformats.org/officeDocument/2006/relationships/customXml" Target="../ink/ink476.xml"/><Relationship Id="rId264" Type="http://schemas.openxmlformats.org/officeDocument/2006/relationships/image" Target="../media/image3496.png"/><Relationship Id="rId285" Type="http://schemas.openxmlformats.org/officeDocument/2006/relationships/image" Target="../media/image3506.png"/><Relationship Id="rId17" Type="http://schemas.openxmlformats.org/officeDocument/2006/relationships/customXml" Target="../ink/ink363.xml"/><Relationship Id="rId38" Type="http://schemas.openxmlformats.org/officeDocument/2006/relationships/image" Target="../media/image3384.png"/><Relationship Id="rId59" Type="http://schemas.openxmlformats.org/officeDocument/2006/relationships/customXml" Target="../ink/ink384.xml"/><Relationship Id="rId103" Type="http://schemas.openxmlformats.org/officeDocument/2006/relationships/customXml" Target="../ink/ink406.xml"/><Relationship Id="rId124" Type="http://schemas.openxmlformats.org/officeDocument/2006/relationships/image" Target="../media/image3427.png"/><Relationship Id="rId310" Type="http://schemas.openxmlformats.org/officeDocument/2006/relationships/customXml" Target="../ink/ink510.xml"/><Relationship Id="rId70" Type="http://schemas.openxmlformats.org/officeDocument/2006/relationships/image" Target="../media/image3400.png"/><Relationship Id="rId91" Type="http://schemas.openxmlformats.org/officeDocument/2006/relationships/customXml" Target="../ink/ink400.xml"/><Relationship Id="rId145" Type="http://schemas.openxmlformats.org/officeDocument/2006/relationships/customXml" Target="../ink/ink427.xml"/><Relationship Id="rId166" Type="http://schemas.openxmlformats.org/officeDocument/2006/relationships/image" Target="../media/image3447.png"/><Relationship Id="rId187" Type="http://schemas.openxmlformats.org/officeDocument/2006/relationships/customXml" Target="../ink/ink448.xml"/><Relationship Id="rId331" Type="http://schemas.openxmlformats.org/officeDocument/2006/relationships/image" Target="../media/image3529.png"/><Relationship Id="rId352" Type="http://schemas.openxmlformats.org/officeDocument/2006/relationships/customXml" Target="../ink/ink531.xml"/><Relationship Id="rId373" Type="http://schemas.openxmlformats.org/officeDocument/2006/relationships/image" Target="../media/image355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0.png"/><Relationship Id="rId233" Type="http://schemas.openxmlformats.org/officeDocument/2006/relationships/customXml" Target="../ink/ink471.xml"/><Relationship Id="rId254" Type="http://schemas.openxmlformats.org/officeDocument/2006/relationships/image" Target="../media/image3491.png"/><Relationship Id="rId28" Type="http://schemas.openxmlformats.org/officeDocument/2006/relationships/image" Target="../media/image3379.png"/><Relationship Id="rId49" Type="http://schemas.openxmlformats.org/officeDocument/2006/relationships/customXml" Target="../ink/ink379.xml"/><Relationship Id="rId114" Type="http://schemas.openxmlformats.org/officeDocument/2006/relationships/image" Target="../media/image3422.png"/><Relationship Id="rId275" Type="http://schemas.openxmlformats.org/officeDocument/2006/relationships/image" Target="../media/image3501.png"/><Relationship Id="rId296" Type="http://schemas.openxmlformats.org/officeDocument/2006/relationships/customXml" Target="../ink/ink503.xml"/><Relationship Id="rId300" Type="http://schemas.openxmlformats.org/officeDocument/2006/relationships/customXml" Target="../ink/ink505.xml"/><Relationship Id="rId60" Type="http://schemas.openxmlformats.org/officeDocument/2006/relationships/image" Target="../media/image3395.png"/><Relationship Id="rId81" Type="http://schemas.openxmlformats.org/officeDocument/2006/relationships/customXml" Target="../ink/ink395.xml"/><Relationship Id="rId135" Type="http://schemas.openxmlformats.org/officeDocument/2006/relationships/customXml" Target="../ink/ink422.xml"/><Relationship Id="rId156" Type="http://schemas.openxmlformats.org/officeDocument/2006/relationships/image" Target="../media/image3442.png"/><Relationship Id="rId177" Type="http://schemas.openxmlformats.org/officeDocument/2006/relationships/customXml" Target="../ink/ink443.xml"/><Relationship Id="rId198" Type="http://schemas.openxmlformats.org/officeDocument/2006/relationships/image" Target="../media/image3463.png"/><Relationship Id="rId321" Type="http://schemas.openxmlformats.org/officeDocument/2006/relationships/image" Target="../media/image3524.png"/><Relationship Id="rId342" Type="http://schemas.openxmlformats.org/officeDocument/2006/relationships/customXml" Target="../ink/ink526.xml"/><Relationship Id="rId363" Type="http://schemas.openxmlformats.org/officeDocument/2006/relationships/image" Target="../media/image3545.png"/><Relationship Id="rId384" Type="http://schemas.openxmlformats.org/officeDocument/2006/relationships/customXml" Target="../ink/ink547.xml"/><Relationship Id="rId202" Type="http://schemas.openxmlformats.org/officeDocument/2006/relationships/image" Target="../media/image3465.png"/><Relationship Id="rId223" Type="http://schemas.openxmlformats.org/officeDocument/2006/relationships/customXml" Target="../ink/ink466.xml"/><Relationship Id="rId244" Type="http://schemas.openxmlformats.org/officeDocument/2006/relationships/image" Target="../media/image3486.png"/><Relationship Id="rId18" Type="http://schemas.openxmlformats.org/officeDocument/2006/relationships/image" Target="../media/image3374.png"/><Relationship Id="rId39" Type="http://schemas.openxmlformats.org/officeDocument/2006/relationships/customXml" Target="../ink/ink374.xml"/><Relationship Id="rId265" Type="http://schemas.openxmlformats.org/officeDocument/2006/relationships/customXml" Target="../ink/ink487.xml"/><Relationship Id="rId286" Type="http://schemas.openxmlformats.org/officeDocument/2006/relationships/customXml" Target="../ink/ink498.xml"/><Relationship Id="rId50" Type="http://schemas.openxmlformats.org/officeDocument/2006/relationships/image" Target="../media/image3390.png"/><Relationship Id="rId104" Type="http://schemas.openxmlformats.org/officeDocument/2006/relationships/image" Target="../media/image3417.png"/><Relationship Id="rId125" Type="http://schemas.openxmlformats.org/officeDocument/2006/relationships/customXml" Target="../ink/ink417.xml"/><Relationship Id="rId146" Type="http://schemas.openxmlformats.org/officeDocument/2006/relationships/image" Target="../media/image3437.png"/><Relationship Id="rId167" Type="http://schemas.openxmlformats.org/officeDocument/2006/relationships/customXml" Target="../ink/ink438.xml"/><Relationship Id="rId188" Type="http://schemas.openxmlformats.org/officeDocument/2006/relationships/image" Target="../media/image3458.png"/><Relationship Id="rId311" Type="http://schemas.openxmlformats.org/officeDocument/2006/relationships/image" Target="../media/image3519.png"/><Relationship Id="rId332" Type="http://schemas.openxmlformats.org/officeDocument/2006/relationships/customXml" Target="../ink/ink521.xml"/><Relationship Id="rId353" Type="http://schemas.openxmlformats.org/officeDocument/2006/relationships/image" Target="../media/image3540.png"/><Relationship Id="rId374" Type="http://schemas.openxmlformats.org/officeDocument/2006/relationships/customXml" Target="../ink/ink542.xml"/><Relationship Id="rId71" Type="http://schemas.openxmlformats.org/officeDocument/2006/relationships/customXml" Target="../ink/ink390.xml"/><Relationship Id="rId92" Type="http://schemas.openxmlformats.org/officeDocument/2006/relationships/image" Target="../media/image3411.png"/><Relationship Id="rId213" Type="http://schemas.openxmlformats.org/officeDocument/2006/relationships/customXml" Target="../ink/ink461.xml"/><Relationship Id="rId234" Type="http://schemas.openxmlformats.org/officeDocument/2006/relationships/image" Target="../media/image3481.png"/><Relationship Id="rId2" Type="http://schemas.openxmlformats.org/officeDocument/2006/relationships/image" Target="../media/image13.emf"/><Relationship Id="rId29" Type="http://schemas.openxmlformats.org/officeDocument/2006/relationships/customXml" Target="../ink/ink369.xml"/><Relationship Id="rId255" Type="http://schemas.openxmlformats.org/officeDocument/2006/relationships/customXml" Target="../ink/ink482.xml"/><Relationship Id="rId276" Type="http://schemas.openxmlformats.org/officeDocument/2006/relationships/customXml" Target="../ink/ink493.xml"/><Relationship Id="rId297" Type="http://schemas.openxmlformats.org/officeDocument/2006/relationships/image" Target="../media/image3512.png"/><Relationship Id="rId40" Type="http://schemas.openxmlformats.org/officeDocument/2006/relationships/image" Target="../media/image3385.png"/><Relationship Id="rId115" Type="http://schemas.openxmlformats.org/officeDocument/2006/relationships/customXml" Target="../ink/ink412.xml"/><Relationship Id="rId136" Type="http://schemas.openxmlformats.org/officeDocument/2006/relationships/image" Target="../media/image3432.png"/><Relationship Id="rId157" Type="http://schemas.openxmlformats.org/officeDocument/2006/relationships/customXml" Target="../ink/ink433.xml"/><Relationship Id="rId178" Type="http://schemas.openxmlformats.org/officeDocument/2006/relationships/image" Target="../media/image3453.png"/><Relationship Id="rId301" Type="http://schemas.openxmlformats.org/officeDocument/2006/relationships/image" Target="../media/image3514.png"/><Relationship Id="rId322" Type="http://schemas.openxmlformats.org/officeDocument/2006/relationships/customXml" Target="../ink/ink516.xml"/><Relationship Id="rId343" Type="http://schemas.openxmlformats.org/officeDocument/2006/relationships/image" Target="../media/image3535.png"/><Relationship Id="rId364" Type="http://schemas.openxmlformats.org/officeDocument/2006/relationships/customXml" Target="../ink/ink537.xml"/><Relationship Id="rId61" Type="http://schemas.openxmlformats.org/officeDocument/2006/relationships/customXml" Target="../ink/ink385.xml"/><Relationship Id="rId82" Type="http://schemas.openxmlformats.org/officeDocument/2006/relationships/image" Target="../media/image3406.png"/><Relationship Id="rId199" Type="http://schemas.openxmlformats.org/officeDocument/2006/relationships/customXml" Target="../ink/ink454.xml"/><Relationship Id="rId203" Type="http://schemas.openxmlformats.org/officeDocument/2006/relationships/customXml" Target="../ink/ink456.xml"/><Relationship Id="rId385" Type="http://schemas.openxmlformats.org/officeDocument/2006/relationships/image" Target="../media/image16.png"/><Relationship Id="rId19" Type="http://schemas.openxmlformats.org/officeDocument/2006/relationships/customXml" Target="../ink/ink364.xml"/><Relationship Id="rId224" Type="http://schemas.openxmlformats.org/officeDocument/2006/relationships/image" Target="../media/image3476.png"/><Relationship Id="rId245" Type="http://schemas.openxmlformats.org/officeDocument/2006/relationships/customXml" Target="../ink/ink477.xml"/><Relationship Id="rId266" Type="http://schemas.openxmlformats.org/officeDocument/2006/relationships/image" Target="../media/image3497.png"/><Relationship Id="rId287" Type="http://schemas.openxmlformats.org/officeDocument/2006/relationships/image" Target="../media/image3507.png"/><Relationship Id="rId30" Type="http://schemas.openxmlformats.org/officeDocument/2006/relationships/image" Target="../media/image3380.png"/><Relationship Id="rId105" Type="http://schemas.openxmlformats.org/officeDocument/2006/relationships/customXml" Target="../ink/ink407.xml"/><Relationship Id="rId126" Type="http://schemas.openxmlformats.org/officeDocument/2006/relationships/image" Target="../media/image3428.png"/><Relationship Id="rId147" Type="http://schemas.openxmlformats.org/officeDocument/2006/relationships/customXml" Target="../ink/ink428.xml"/><Relationship Id="rId168" Type="http://schemas.openxmlformats.org/officeDocument/2006/relationships/image" Target="../media/image3448.png"/><Relationship Id="rId312" Type="http://schemas.openxmlformats.org/officeDocument/2006/relationships/customXml" Target="../ink/ink511.xml"/><Relationship Id="rId333" Type="http://schemas.openxmlformats.org/officeDocument/2006/relationships/image" Target="../media/image3530.png"/><Relationship Id="rId354" Type="http://schemas.openxmlformats.org/officeDocument/2006/relationships/customXml" Target="../ink/ink532.xml"/><Relationship Id="rId51" Type="http://schemas.openxmlformats.org/officeDocument/2006/relationships/customXml" Target="../ink/ink380.xml"/><Relationship Id="rId72" Type="http://schemas.openxmlformats.org/officeDocument/2006/relationships/image" Target="../media/image3401.png"/><Relationship Id="rId93" Type="http://schemas.openxmlformats.org/officeDocument/2006/relationships/customXml" Target="../ink/ink401.xml"/><Relationship Id="rId189" Type="http://schemas.openxmlformats.org/officeDocument/2006/relationships/customXml" Target="../ink/ink449.xml"/><Relationship Id="rId375" Type="http://schemas.openxmlformats.org/officeDocument/2006/relationships/image" Target="../media/image3551.png"/><Relationship Id="rId3" Type="http://schemas.openxmlformats.org/officeDocument/2006/relationships/customXml" Target="../ink/ink356.xml"/><Relationship Id="rId214" Type="http://schemas.openxmlformats.org/officeDocument/2006/relationships/image" Target="../media/image3471.png"/><Relationship Id="rId235" Type="http://schemas.openxmlformats.org/officeDocument/2006/relationships/customXml" Target="../ink/ink472.xml"/><Relationship Id="rId256" Type="http://schemas.openxmlformats.org/officeDocument/2006/relationships/image" Target="../media/image3492.png"/><Relationship Id="rId277" Type="http://schemas.openxmlformats.org/officeDocument/2006/relationships/image" Target="../media/image3502.png"/><Relationship Id="rId298" Type="http://schemas.openxmlformats.org/officeDocument/2006/relationships/customXml" Target="../ink/ink504.xml"/><Relationship Id="rId116" Type="http://schemas.openxmlformats.org/officeDocument/2006/relationships/image" Target="../media/image3423.png"/><Relationship Id="rId137" Type="http://schemas.openxmlformats.org/officeDocument/2006/relationships/customXml" Target="../ink/ink423.xml"/><Relationship Id="rId158" Type="http://schemas.openxmlformats.org/officeDocument/2006/relationships/image" Target="../media/image3443.png"/><Relationship Id="rId302" Type="http://schemas.openxmlformats.org/officeDocument/2006/relationships/customXml" Target="../ink/ink506.xml"/><Relationship Id="rId323" Type="http://schemas.openxmlformats.org/officeDocument/2006/relationships/image" Target="../media/image3525.png"/><Relationship Id="rId344" Type="http://schemas.openxmlformats.org/officeDocument/2006/relationships/customXml" Target="../ink/ink527.xml"/><Relationship Id="rId20" Type="http://schemas.openxmlformats.org/officeDocument/2006/relationships/image" Target="../media/image3375.png"/><Relationship Id="rId41" Type="http://schemas.openxmlformats.org/officeDocument/2006/relationships/customXml" Target="../ink/ink375.xml"/><Relationship Id="rId62" Type="http://schemas.openxmlformats.org/officeDocument/2006/relationships/image" Target="../media/image3396.png"/><Relationship Id="rId83" Type="http://schemas.openxmlformats.org/officeDocument/2006/relationships/customXml" Target="../ink/ink396.xml"/><Relationship Id="rId179" Type="http://schemas.openxmlformats.org/officeDocument/2006/relationships/customXml" Target="../ink/ink444.xml"/><Relationship Id="rId365" Type="http://schemas.openxmlformats.org/officeDocument/2006/relationships/image" Target="../media/image3546.png"/><Relationship Id="rId190" Type="http://schemas.openxmlformats.org/officeDocument/2006/relationships/image" Target="../media/image3459.png"/><Relationship Id="rId204" Type="http://schemas.openxmlformats.org/officeDocument/2006/relationships/image" Target="../media/image3466.png"/><Relationship Id="rId225" Type="http://schemas.openxmlformats.org/officeDocument/2006/relationships/customXml" Target="../ink/ink467.xml"/><Relationship Id="rId246" Type="http://schemas.openxmlformats.org/officeDocument/2006/relationships/image" Target="../media/image3487.png"/><Relationship Id="rId267" Type="http://schemas.openxmlformats.org/officeDocument/2006/relationships/customXml" Target="../ink/ink488.xml"/><Relationship Id="rId288" Type="http://schemas.openxmlformats.org/officeDocument/2006/relationships/customXml" Target="../ink/ink499.xml"/><Relationship Id="rId106" Type="http://schemas.openxmlformats.org/officeDocument/2006/relationships/image" Target="../media/image3418.png"/><Relationship Id="rId127" Type="http://schemas.openxmlformats.org/officeDocument/2006/relationships/customXml" Target="../ink/ink418.xml"/><Relationship Id="rId313" Type="http://schemas.openxmlformats.org/officeDocument/2006/relationships/image" Target="../media/image3520.png"/><Relationship Id="rId10" Type="http://schemas.openxmlformats.org/officeDocument/2006/relationships/image" Target="../media/image3370.png"/><Relationship Id="rId31" Type="http://schemas.openxmlformats.org/officeDocument/2006/relationships/customXml" Target="../ink/ink370.xml"/><Relationship Id="rId52" Type="http://schemas.openxmlformats.org/officeDocument/2006/relationships/image" Target="../media/image3391.png"/><Relationship Id="rId73" Type="http://schemas.openxmlformats.org/officeDocument/2006/relationships/customXml" Target="../ink/ink391.xml"/><Relationship Id="rId94" Type="http://schemas.openxmlformats.org/officeDocument/2006/relationships/image" Target="../media/image3412.png"/><Relationship Id="rId148" Type="http://schemas.openxmlformats.org/officeDocument/2006/relationships/image" Target="../media/image3438.png"/><Relationship Id="rId169" Type="http://schemas.openxmlformats.org/officeDocument/2006/relationships/customXml" Target="../ink/ink439.xml"/><Relationship Id="rId334" Type="http://schemas.openxmlformats.org/officeDocument/2006/relationships/customXml" Target="../ink/ink522.xml"/><Relationship Id="rId355" Type="http://schemas.openxmlformats.org/officeDocument/2006/relationships/image" Target="../media/image3541.png"/><Relationship Id="rId376" Type="http://schemas.openxmlformats.org/officeDocument/2006/relationships/customXml" Target="../ink/ink543.xml"/><Relationship Id="rId4" Type="http://schemas.openxmlformats.org/officeDocument/2006/relationships/image" Target="../media/image3367.png"/><Relationship Id="rId180" Type="http://schemas.openxmlformats.org/officeDocument/2006/relationships/image" Target="../media/image3454.png"/><Relationship Id="rId215" Type="http://schemas.openxmlformats.org/officeDocument/2006/relationships/customXml" Target="../ink/ink462.xml"/><Relationship Id="rId236" Type="http://schemas.openxmlformats.org/officeDocument/2006/relationships/image" Target="../media/image3482.png"/><Relationship Id="rId257" Type="http://schemas.openxmlformats.org/officeDocument/2006/relationships/customXml" Target="../ink/ink483.xml"/><Relationship Id="rId278" Type="http://schemas.openxmlformats.org/officeDocument/2006/relationships/customXml" Target="../ink/ink494.xml"/><Relationship Id="rId303" Type="http://schemas.openxmlformats.org/officeDocument/2006/relationships/image" Target="../media/image3515.png"/><Relationship Id="rId42" Type="http://schemas.openxmlformats.org/officeDocument/2006/relationships/image" Target="../media/image3386.png"/><Relationship Id="rId84" Type="http://schemas.openxmlformats.org/officeDocument/2006/relationships/image" Target="../media/image3407.png"/><Relationship Id="rId138" Type="http://schemas.openxmlformats.org/officeDocument/2006/relationships/image" Target="../media/image3433.png"/><Relationship Id="rId345" Type="http://schemas.openxmlformats.org/officeDocument/2006/relationships/image" Target="../media/image3536.png"/><Relationship Id="rId191" Type="http://schemas.openxmlformats.org/officeDocument/2006/relationships/customXml" Target="../ink/ink450.xml"/><Relationship Id="rId205" Type="http://schemas.openxmlformats.org/officeDocument/2006/relationships/customXml" Target="../ink/ink457.xml"/><Relationship Id="rId247" Type="http://schemas.openxmlformats.org/officeDocument/2006/relationships/customXml" Target="../ink/ink478.xml"/><Relationship Id="rId107" Type="http://schemas.openxmlformats.org/officeDocument/2006/relationships/customXml" Target="../ink/ink408.xml"/><Relationship Id="rId289" Type="http://schemas.openxmlformats.org/officeDocument/2006/relationships/image" Target="../media/image3508.png"/><Relationship Id="rId11" Type="http://schemas.openxmlformats.org/officeDocument/2006/relationships/customXml" Target="../ink/ink360.xml"/><Relationship Id="rId53" Type="http://schemas.openxmlformats.org/officeDocument/2006/relationships/customXml" Target="../ink/ink381.xml"/><Relationship Id="rId149" Type="http://schemas.openxmlformats.org/officeDocument/2006/relationships/customXml" Target="../ink/ink429.xml"/><Relationship Id="rId314" Type="http://schemas.openxmlformats.org/officeDocument/2006/relationships/customXml" Target="../ink/ink512.xml"/><Relationship Id="rId356" Type="http://schemas.openxmlformats.org/officeDocument/2006/relationships/customXml" Target="../ink/ink533.xml"/><Relationship Id="rId95" Type="http://schemas.openxmlformats.org/officeDocument/2006/relationships/customXml" Target="../ink/ink402.xml"/><Relationship Id="rId160" Type="http://schemas.openxmlformats.org/officeDocument/2006/relationships/image" Target="../media/image3444.png"/><Relationship Id="rId216" Type="http://schemas.openxmlformats.org/officeDocument/2006/relationships/image" Target="../media/image3472.png"/><Relationship Id="rId258" Type="http://schemas.openxmlformats.org/officeDocument/2006/relationships/image" Target="../media/image3493.png"/><Relationship Id="rId22" Type="http://schemas.openxmlformats.org/officeDocument/2006/relationships/image" Target="../media/image3376.png"/><Relationship Id="rId64" Type="http://schemas.openxmlformats.org/officeDocument/2006/relationships/image" Target="../media/image3397.png"/><Relationship Id="rId118" Type="http://schemas.openxmlformats.org/officeDocument/2006/relationships/image" Target="../media/image3424.png"/><Relationship Id="rId325" Type="http://schemas.openxmlformats.org/officeDocument/2006/relationships/image" Target="../media/image3526.png"/><Relationship Id="rId367" Type="http://schemas.openxmlformats.org/officeDocument/2006/relationships/image" Target="../media/image3547.png"/><Relationship Id="rId171" Type="http://schemas.openxmlformats.org/officeDocument/2006/relationships/customXml" Target="../ink/ink440.xml"/><Relationship Id="rId227" Type="http://schemas.openxmlformats.org/officeDocument/2006/relationships/customXml" Target="../ink/ink468.xml"/><Relationship Id="rId269" Type="http://schemas.openxmlformats.org/officeDocument/2006/relationships/customXml" Target="../ink/ink489.xml"/><Relationship Id="rId33" Type="http://schemas.openxmlformats.org/officeDocument/2006/relationships/customXml" Target="../ink/ink371.xml"/><Relationship Id="rId129" Type="http://schemas.openxmlformats.org/officeDocument/2006/relationships/customXml" Target="../ink/ink419.xml"/><Relationship Id="rId280" Type="http://schemas.openxmlformats.org/officeDocument/2006/relationships/customXml" Target="../ink/ink495.xml"/><Relationship Id="rId336" Type="http://schemas.openxmlformats.org/officeDocument/2006/relationships/customXml" Target="../ink/ink523.xml"/><Relationship Id="rId75" Type="http://schemas.openxmlformats.org/officeDocument/2006/relationships/customXml" Target="../ink/ink392.xml"/><Relationship Id="rId140" Type="http://schemas.openxmlformats.org/officeDocument/2006/relationships/image" Target="../media/image3434.png"/><Relationship Id="rId182" Type="http://schemas.openxmlformats.org/officeDocument/2006/relationships/image" Target="../media/image3455.png"/><Relationship Id="rId378" Type="http://schemas.openxmlformats.org/officeDocument/2006/relationships/customXml" Target="../ink/ink544.xml"/><Relationship Id="rId6" Type="http://schemas.openxmlformats.org/officeDocument/2006/relationships/image" Target="../media/image3368.png"/><Relationship Id="rId238" Type="http://schemas.openxmlformats.org/officeDocument/2006/relationships/image" Target="../media/image3483.png"/><Relationship Id="rId291" Type="http://schemas.openxmlformats.org/officeDocument/2006/relationships/image" Target="../media/image3509.png"/><Relationship Id="rId305" Type="http://schemas.openxmlformats.org/officeDocument/2006/relationships/image" Target="../media/image3516.png"/><Relationship Id="rId347" Type="http://schemas.openxmlformats.org/officeDocument/2006/relationships/image" Target="../media/image3537.png"/><Relationship Id="rId44" Type="http://schemas.openxmlformats.org/officeDocument/2006/relationships/image" Target="../media/image3387.png"/><Relationship Id="rId86" Type="http://schemas.openxmlformats.org/officeDocument/2006/relationships/image" Target="../media/image3408.png"/><Relationship Id="rId151" Type="http://schemas.openxmlformats.org/officeDocument/2006/relationships/customXml" Target="../ink/ink430.xml"/><Relationship Id="rId193" Type="http://schemas.openxmlformats.org/officeDocument/2006/relationships/customXml" Target="../ink/ink451.xml"/><Relationship Id="rId207" Type="http://schemas.openxmlformats.org/officeDocument/2006/relationships/customXml" Target="../ink/ink458.xml"/><Relationship Id="rId249" Type="http://schemas.openxmlformats.org/officeDocument/2006/relationships/customXml" Target="../ink/ink479.xml"/><Relationship Id="rId13" Type="http://schemas.openxmlformats.org/officeDocument/2006/relationships/customXml" Target="../ink/ink361.xml"/><Relationship Id="rId109" Type="http://schemas.openxmlformats.org/officeDocument/2006/relationships/customXml" Target="../ink/ink409.xml"/><Relationship Id="rId260" Type="http://schemas.openxmlformats.org/officeDocument/2006/relationships/image" Target="../media/image3494.png"/><Relationship Id="rId316" Type="http://schemas.openxmlformats.org/officeDocument/2006/relationships/customXml" Target="../ink/ink513.xml"/><Relationship Id="rId55" Type="http://schemas.openxmlformats.org/officeDocument/2006/relationships/customXml" Target="../ink/ink382.xml"/><Relationship Id="rId97" Type="http://schemas.openxmlformats.org/officeDocument/2006/relationships/customXml" Target="../ink/ink403.xml"/><Relationship Id="rId120" Type="http://schemas.openxmlformats.org/officeDocument/2006/relationships/image" Target="../media/image3425.png"/><Relationship Id="rId358" Type="http://schemas.openxmlformats.org/officeDocument/2006/relationships/customXml" Target="../ink/ink534.xml"/><Relationship Id="rId162" Type="http://schemas.openxmlformats.org/officeDocument/2006/relationships/image" Target="../media/image3445.png"/><Relationship Id="rId218" Type="http://schemas.openxmlformats.org/officeDocument/2006/relationships/image" Target="../media/image3473.png"/><Relationship Id="rId271" Type="http://schemas.openxmlformats.org/officeDocument/2006/relationships/customXml" Target="../ink/ink490.xml"/><Relationship Id="rId24" Type="http://schemas.openxmlformats.org/officeDocument/2006/relationships/image" Target="../media/image3377.png"/><Relationship Id="rId66" Type="http://schemas.openxmlformats.org/officeDocument/2006/relationships/image" Target="../media/image3398.png"/><Relationship Id="rId131" Type="http://schemas.openxmlformats.org/officeDocument/2006/relationships/customXml" Target="../ink/ink420.xml"/><Relationship Id="rId327" Type="http://schemas.openxmlformats.org/officeDocument/2006/relationships/image" Target="../media/image3527.png"/><Relationship Id="rId369" Type="http://schemas.openxmlformats.org/officeDocument/2006/relationships/image" Target="../media/image3548.png"/><Relationship Id="rId173" Type="http://schemas.openxmlformats.org/officeDocument/2006/relationships/customXml" Target="../ink/ink441.xml"/><Relationship Id="rId229" Type="http://schemas.openxmlformats.org/officeDocument/2006/relationships/customXml" Target="../ink/ink469.xml"/><Relationship Id="rId380" Type="http://schemas.openxmlformats.org/officeDocument/2006/relationships/customXml" Target="../ink/ink545.xml"/><Relationship Id="rId240" Type="http://schemas.openxmlformats.org/officeDocument/2006/relationships/image" Target="../media/image3484.png"/><Relationship Id="rId35" Type="http://schemas.openxmlformats.org/officeDocument/2006/relationships/customXml" Target="../ink/ink372.xml"/><Relationship Id="rId77" Type="http://schemas.openxmlformats.org/officeDocument/2006/relationships/customXml" Target="../ink/ink393.xml"/><Relationship Id="rId100" Type="http://schemas.openxmlformats.org/officeDocument/2006/relationships/image" Target="../media/image3415.png"/><Relationship Id="rId282" Type="http://schemas.openxmlformats.org/officeDocument/2006/relationships/customXml" Target="../ink/ink496.xml"/><Relationship Id="rId338" Type="http://schemas.openxmlformats.org/officeDocument/2006/relationships/customXml" Target="../ink/ink524.xml"/><Relationship Id="rId8" Type="http://schemas.openxmlformats.org/officeDocument/2006/relationships/image" Target="../media/image3369.png"/><Relationship Id="rId142" Type="http://schemas.openxmlformats.org/officeDocument/2006/relationships/image" Target="../media/image3435.png"/><Relationship Id="rId184" Type="http://schemas.openxmlformats.org/officeDocument/2006/relationships/image" Target="../media/image3456.png"/><Relationship Id="rId251" Type="http://schemas.openxmlformats.org/officeDocument/2006/relationships/customXml" Target="../ink/ink480.xml"/><Relationship Id="rId46" Type="http://schemas.openxmlformats.org/officeDocument/2006/relationships/image" Target="../media/image3388.png"/><Relationship Id="rId293" Type="http://schemas.openxmlformats.org/officeDocument/2006/relationships/image" Target="../media/image3510.png"/><Relationship Id="rId307" Type="http://schemas.openxmlformats.org/officeDocument/2006/relationships/image" Target="../media/image3517.png"/><Relationship Id="rId349" Type="http://schemas.openxmlformats.org/officeDocument/2006/relationships/image" Target="../media/image3538.png"/><Relationship Id="rId88" Type="http://schemas.openxmlformats.org/officeDocument/2006/relationships/image" Target="../media/image3409.png"/><Relationship Id="rId111" Type="http://schemas.openxmlformats.org/officeDocument/2006/relationships/customXml" Target="../ink/ink410.xml"/><Relationship Id="rId153" Type="http://schemas.openxmlformats.org/officeDocument/2006/relationships/customXml" Target="../ink/ink431.xml"/><Relationship Id="rId195" Type="http://schemas.openxmlformats.org/officeDocument/2006/relationships/customXml" Target="../ink/ink452.xml"/><Relationship Id="rId209" Type="http://schemas.openxmlformats.org/officeDocument/2006/relationships/customXml" Target="../ink/ink459.xml"/><Relationship Id="rId360" Type="http://schemas.openxmlformats.org/officeDocument/2006/relationships/customXml" Target="../ink/ink535.xml"/><Relationship Id="rId220" Type="http://schemas.openxmlformats.org/officeDocument/2006/relationships/image" Target="../media/image3474.png"/><Relationship Id="rId15" Type="http://schemas.openxmlformats.org/officeDocument/2006/relationships/customXml" Target="../ink/ink362.xml"/><Relationship Id="rId57" Type="http://schemas.openxmlformats.org/officeDocument/2006/relationships/customXml" Target="../ink/ink383.xml"/><Relationship Id="rId262" Type="http://schemas.openxmlformats.org/officeDocument/2006/relationships/image" Target="../media/image3495.png"/><Relationship Id="rId318" Type="http://schemas.openxmlformats.org/officeDocument/2006/relationships/customXml" Target="../ink/ink514.xml"/><Relationship Id="rId99" Type="http://schemas.openxmlformats.org/officeDocument/2006/relationships/customXml" Target="../ink/ink404.xml"/><Relationship Id="rId122" Type="http://schemas.openxmlformats.org/officeDocument/2006/relationships/image" Target="../media/image3426.png"/><Relationship Id="rId164" Type="http://schemas.openxmlformats.org/officeDocument/2006/relationships/image" Target="../media/image3446.png"/><Relationship Id="rId371" Type="http://schemas.openxmlformats.org/officeDocument/2006/relationships/image" Target="../media/image3549.png"/><Relationship Id="rId26" Type="http://schemas.openxmlformats.org/officeDocument/2006/relationships/image" Target="../media/image3378.png"/><Relationship Id="rId231" Type="http://schemas.openxmlformats.org/officeDocument/2006/relationships/customXml" Target="../ink/ink470.xml"/><Relationship Id="rId273" Type="http://schemas.openxmlformats.org/officeDocument/2006/relationships/customXml" Target="../ink/ink491.xml"/><Relationship Id="rId329" Type="http://schemas.openxmlformats.org/officeDocument/2006/relationships/image" Target="../media/image35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3.emf"/><Relationship Id="rId2" Type="http://schemas.openxmlformats.org/officeDocument/2006/relationships/image" Target="../media/image53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4.xml"/><Relationship Id="rId299" Type="http://schemas.openxmlformats.org/officeDocument/2006/relationships/customXml" Target="../ink/ink695.xml"/><Relationship Id="rId21" Type="http://schemas.openxmlformats.org/officeDocument/2006/relationships/customXml" Target="../ink/ink556.xml"/><Relationship Id="rId63" Type="http://schemas.openxmlformats.org/officeDocument/2006/relationships/customXml" Target="../ink/ink577.xml"/><Relationship Id="rId159" Type="http://schemas.openxmlformats.org/officeDocument/2006/relationships/customXml" Target="../ink/ink625.xml"/><Relationship Id="rId324" Type="http://schemas.openxmlformats.org/officeDocument/2006/relationships/image" Target="../media/image3715.png"/><Relationship Id="rId366" Type="http://schemas.openxmlformats.org/officeDocument/2006/relationships/image" Target="../media/image3736.png"/><Relationship Id="rId170" Type="http://schemas.openxmlformats.org/officeDocument/2006/relationships/image" Target="../media/image3638.png"/><Relationship Id="rId226" Type="http://schemas.openxmlformats.org/officeDocument/2006/relationships/image" Target="../media/image3666.png"/><Relationship Id="rId433" Type="http://schemas.openxmlformats.org/officeDocument/2006/relationships/customXml" Target="../ink/ink762.xml"/><Relationship Id="rId268" Type="http://schemas.openxmlformats.org/officeDocument/2006/relationships/image" Target="../media/image3687.png"/><Relationship Id="rId32" Type="http://schemas.openxmlformats.org/officeDocument/2006/relationships/image" Target="../media/image3569.png"/><Relationship Id="rId74" Type="http://schemas.openxmlformats.org/officeDocument/2006/relationships/image" Target="../media/image3590.png"/><Relationship Id="rId128" Type="http://schemas.openxmlformats.org/officeDocument/2006/relationships/image" Target="../media/image3617.png"/><Relationship Id="rId335" Type="http://schemas.openxmlformats.org/officeDocument/2006/relationships/customXml" Target="../ink/ink713.xml"/><Relationship Id="rId377" Type="http://schemas.openxmlformats.org/officeDocument/2006/relationships/customXml" Target="../ink/ink734.xml"/><Relationship Id="rId5" Type="http://schemas.openxmlformats.org/officeDocument/2006/relationships/customXml" Target="../ink/ink548.xml"/><Relationship Id="rId181" Type="http://schemas.openxmlformats.org/officeDocument/2006/relationships/customXml" Target="../ink/ink636.xml"/><Relationship Id="rId237" Type="http://schemas.openxmlformats.org/officeDocument/2006/relationships/customXml" Target="../ink/ink664.xml"/><Relationship Id="rId402" Type="http://schemas.openxmlformats.org/officeDocument/2006/relationships/image" Target="../media/image3754.png"/><Relationship Id="rId279" Type="http://schemas.openxmlformats.org/officeDocument/2006/relationships/customXml" Target="../ink/ink685.xml"/><Relationship Id="rId444" Type="http://schemas.openxmlformats.org/officeDocument/2006/relationships/image" Target="../media/image3774.png"/><Relationship Id="rId43" Type="http://schemas.openxmlformats.org/officeDocument/2006/relationships/customXml" Target="../ink/ink567.xml"/><Relationship Id="rId139" Type="http://schemas.openxmlformats.org/officeDocument/2006/relationships/customXml" Target="../ink/ink615.xml"/><Relationship Id="rId290" Type="http://schemas.openxmlformats.org/officeDocument/2006/relationships/image" Target="../media/image3698.png"/><Relationship Id="rId304" Type="http://schemas.openxmlformats.org/officeDocument/2006/relationships/image" Target="../media/image3705.png"/><Relationship Id="rId346" Type="http://schemas.openxmlformats.org/officeDocument/2006/relationships/image" Target="../media/image3726.png"/><Relationship Id="rId388" Type="http://schemas.openxmlformats.org/officeDocument/2006/relationships/image" Target="../media/image3747.png"/><Relationship Id="rId85" Type="http://schemas.openxmlformats.org/officeDocument/2006/relationships/customXml" Target="../ink/ink588.xml"/><Relationship Id="rId150" Type="http://schemas.openxmlformats.org/officeDocument/2006/relationships/image" Target="../media/image3628.png"/><Relationship Id="rId192" Type="http://schemas.openxmlformats.org/officeDocument/2006/relationships/image" Target="../media/image3649.png"/><Relationship Id="rId206" Type="http://schemas.openxmlformats.org/officeDocument/2006/relationships/image" Target="../media/image3656.png"/><Relationship Id="rId413" Type="http://schemas.openxmlformats.org/officeDocument/2006/relationships/customXml" Target="../ink/ink752.xml"/><Relationship Id="rId248" Type="http://schemas.openxmlformats.org/officeDocument/2006/relationships/image" Target="../media/image3677.png"/><Relationship Id="rId455" Type="http://schemas.openxmlformats.org/officeDocument/2006/relationships/customXml" Target="../ink/ink773.xml"/><Relationship Id="rId12" Type="http://schemas.openxmlformats.org/officeDocument/2006/relationships/image" Target="../media/image3559.png"/><Relationship Id="rId108" Type="http://schemas.openxmlformats.org/officeDocument/2006/relationships/image" Target="../media/image3607.png"/><Relationship Id="rId315" Type="http://schemas.openxmlformats.org/officeDocument/2006/relationships/customXml" Target="../ink/ink703.xml"/><Relationship Id="rId357" Type="http://schemas.openxmlformats.org/officeDocument/2006/relationships/customXml" Target="../ink/ink724.xml"/><Relationship Id="rId54" Type="http://schemas.openxmlformats.org/officeDocument/2006/relationships/image" Target="../media/image3580.png"/><Relationship Id="rId96" Type="http://schemas.openxmlformats.org/officeDocument/2006/relationships/image" Target="../media/image3601.png"/><Relationship Id="rId161" Type="http://schemas.openxmlformats.org/officeDocument/2006/relationships/customXml" Target="../ink/ink626.xml"/><Relationship Id="rId217" Type="http://schemas.openxmlformats.org/officeDocument/2006/relationships/customXml" Target="../ink/ink654.xml"/><Relationship Id="rId399" Type="http://schemas.openxmlformats.org/officeDocument/2006/relationships/customXml" Target="../ink/ink745.xml"/><Relationship Id="rId259" Type="http://schemas.openxmlformats.org/officeDocument/2006/relationships/customXml" Target="../ink/ink675.xml"/><Relationship Id="rId424" Type="http://schemas.openxmlformats.org/officeDocument/2006/relationships/image" Target="../media/image3765.png"/><Relationship Id="rId23" Type="http://schemas.openxmlformats.org/officeDocument/2006/relationships/customXml" Target="../ink/ink557.xml"/><Relationship Id="rId119" Type="http://schemas.openxmlformats.org/officeDocument/2006/relationships/customXml" Target="../ink/ink605.xml"/><Relationship Id="rId270" Type="http://schemas.openxmlformats.org/officeDocument/2006/relationships/image" Target="../media/image3688.png"/><Relationship Id="rId326" Type="http://schemas.openxmlformats.org/officeDocument/2006/relationships/image" Target="../media/image3716.png"/><Relationship Id="rId65" Type="http://schemas.openxmlformats.org/officeDocument/2006/relationships/customXml" Target="../ink/ink578.xml"/><Relationship Id="rId130" Type="http://schemas.openxmlformats.org/officeDocument/2006/relationships/image" Target="../media/image3618.png"/><Relationship Id="rId368" Type="http://schemas.openxmlformats.org/officeDocument/2006/relationships/image" Target="../media/image3737.png"/><Relationship Id="rId172" Type="http://schemas.openxmlformats.org/officeDocument/2006/relationships/image" Target="../media/image3639.png"/><Relationship Id="rId228" Type="http://schemas.openxmlformats.org/officeDocument/2006/relationships/image" Target="../media/image3667.png"/><Relationship Id="rId435" Type="http://schemas.openxmlformats.org/officeDocument/2006/relationships/customXml" Target="../ink/ink763.xml"/><Relationship Id="rId281" Type="http://schemas.openxmlformats.org/officeDocument/2006/relationships/customXml" Target="../ink/ink686.xml"/><Relationship Id="rId337" Type="http://schemas.openxmlformats.org/officeDocument/2006/relationships/customXml" Target="../ink/ink714.xml"/><Relationship Id="rId34" Type="http://schemas.openxmlformats.org/officeDocument/2006/relationships/image" Target="../media/image3570.png"/><Relationship Id="rId76" Type="http://schemas.openxmlformats.org/officeDocument/2006/relationships/image" Target="../media/image3591.png"/><Relationship Id="rId141" Type="http://schemas.openxmlformats.org/officeDocument/2006/relationships/customXml" Target="../ink/ink616.xml"/><Relationship Id="rId379" Type="http://schemas.openxmlformats.org/officeDocument/2006/relationships/customXml" Target="../ink/ink735.xml"/><Relationship Id="rId7" Type="http://schemas.openxmlformats.org/officeDocument/2006/relationships/customXml" Target="../ink/ink549.xml"/><Relationship Id="rId183" Type="http://schemas.openxmlformats.org/officeDocument/2006/relationships/customXml" Target="../ink/ink637.xml"/><Relationship Id="rId239" Type="http://schemas.openxmlformats.org/officeDocument/2006/relationships/customXml" Target="../ink/ink665.xml"/><Relationship Id="rId390" Type="http://schemas.openxmlformats.org/officeDocument/2006/relationships/image" Target="../media/image3748.png"/><Relationship Id="rId404" Type="http://schemas.openxmlformats.org/officeDocument/2006/relationships/image" Target="../media/image3755.png"/><Relationship Id="rId446" Type="http://schemas.openxmlformats.org/officeDocument/2006/relationships/image" Target="../media/image3775.png"/><Relationship Id="rId250" Type="http://schemas.openxmlformats.org/officeDocument/2006/relationships/image" Target="../media/image3678.png"/><Relationship Id="rId292" Type="http://schemas.openxmlformats.org/officeDocument/2006/relationships/image" Target="../media/image3699.png"/><Relationship Id="rId306" Type="http://schemas.openxmlformats.org/officeDocument/2006/relationships/image" Target="../media/image3706.png"/><Relationship Id="rId45" Type="http://schemas.openxmlformats.org/officeDocument/2006/relationships/customXml" Target="../ink/ink568.xml"/><Relationship Id="rId87" Type="http://schemas.openxmlformats.org/officeDocument/2006/relationships/customXml" Target="../ink/ink589.xml"/><Relationship Id="rId110" Type="http://schemas.openxmlformats.org/officeDocument/2006/relationships/image" Target="../media/image3608.png"/><Relationship Id="rId348" Type="http://schemas.openxmlformats.org/officeDocument/2006/relationships/image" Target="../media/image3727.png"/><Relationship Id="rId152" Type="http://schemas.openxmlformats.org/officeDocument/2006/relationships/image" Target="../media/image3629.png"/><Relationship Id="rId194" Type="http://schemas.openxmlformats.org/officeDocument/2006/relationships/image" Target="../media/image3650.png"/><Relationship Id="rId208" Type="http://schemas.openxmlformats.org/officeDocument/2006/relationships/image" Target="../media/image3657.png"/><Relationship Id="rId415" Type="http://schemas.openxmlformats.org/officeDocument/2006/relationships/customXml" Target="../ink/ink753.xml"/><Relationship Id="rId457" Type="http://schemas.openxmlformats.org/officeDocument/2006/relationships/customXml" Target="../ink/ink774.xml"/><Relationship Id="rId261" Type="http://schemas.openxmlformats.org/officeDocument/2006/relationships/customXml" Target="../ink/ink676.xml"/><Relationship Id="rId14" Type="http://schemas.openxmlformats.org/officeDocument/2006/relationships/image" Target="../media/image3560.png"/><Relationship Id="rId56" Type="http://schemas.openxmlformats.org/officeDocument/2006/relationships/image" Target="../media/image3581.png"/><Relationship Id="rId317" Type="http://schemas.openxmlformats.org/officeDocument/2006/relationships/customXml" Target="../ink/ink704.xml"/><Relationship Id="rId359" Type="http://schemas.openxmlformats.org/officeDocument/2006/relationships/customXml" Target="../ink/ink725.xml"/><Relationship Id="rId98" Type="http://schemas.openxmlformats.org/officeDocument/2006/relationships/image" Target="../media/image3602.png"/><Relationship Id="rId121" Type="http://schemas.openxmlformats.org/officeDocument/2006/relationships/customXml" Target="../ink/ink606.xml"/><Relationship Id="rId163" Type="http://schemas.openxmlformats.org/officeDocument/2006/relationships/customXml" Target="../ink/ink627.xml"/><Relationship Id="rId219" Type="http://schemas.openxmlformats.org/officeDocument/2006/relationships/customXml" Target="../ink/ink655.xml"/><Relationship Id="rId370" Type="http://schemas.openxmlformats.org/officeDocument/2006/relationships/image" Target="../media/image3738.png"/><Relationship Id="rId426" Type="http://schemas.openxmlformats.org/officeDocument/2006/relationships/image" Target="../media/image3766.png"/><Relationship Id="rId230" Type="http://schemas.openxmlformats.org/officeDocument/2006/relationships/image" Target="../media/image3668.png"/><Relationship Id="rId25" Type="http://schemas.openxmlformats.org/officeDocument/2006/relationships/customXml" Target="../ink/ink558.xml"/><Relationship Id="rId67" Type="http://schemas.openxmlformats.org/officeDocument/2006/relationships/customXml" Target="../ink/ink579.xml"/><Relationship Id="rId272" Type="http://schemas.openxmlformats.org/officeDocument/2006/relationships/image" Target="../media/image3689.png"/><Relationship Id="rId328" Type="http://schemas.openxmlformats.org/officeDocument/2006/relationships/image" Target="../media/image3717.png"/><Relationship Id="rId132" Type="http://schemas.openxmlformats.org/officeDocument/2006/relationships/image" Target="../media/image3619.png"/><Relationship Id="rId174" Type="http://schemas.openxmlformats.org/officeDocument/2006/relationships/image" Target="../media/image3640.png"/><Relationship Id="rId381" Type="http://schemas.openxmlformats.org/officeDocument/2006/relationships/customXml" Target="../ink/ink736.xml"/><Relationship Id="rId241" Type="http://schemas.openxmlformats.org/officeDocument/2006/relationships/customXml" Target="../ink/ink666.xml"/><Relationship Id="rId437" Type="http://schemas.openxmlformats.org/officeDocument/2006/relationships/customXml" Target="../ink/ink764.xml"/><Relationship Id="rId36" Type="http://schemas.openxmlformats.org/officeDocument/2006/relationships/image" Target="../media/image3571.png"/><Relationship Id="rId283" Type="http://schemas.openxmlformats.org/officeDocument/2006/relationships/customXml" Target="../ink/ink687.xml"/><Relationship Id="rId339" Type="http://schemas.openxmlformats.org/officeDocument/2006/relationships/customXml" Target="../ink/ink715.xml"/><Relationship Id="rId78" Type="http://schemas.openxmlformats.org/officeDocument/2006/relationships/image" Target="../media/image3592.png"/><Relationship Id="rId101" Type="http://schemas.openxmlformats.org/officeDocument/2006/relationships/customXml" Target="../ink/ink596.xml"/><Relationship Id="rId143" Type="http://schemas.openxmlformats.org/officeDocument/2006/relationships/customXml" Target="../ink/ink617.xml"/><Relationship Id="rId185" Type="http://schemas.openxmlformats.org/officeDocument/2006/relationships/customXml" Target="../ink/ink638.xml"/><Relationship Id="rId350" Type="http://schemas.openxmlformats.org/officeDocument/2006/relationships/image" Target="../media/image3728.png"/><Relationship Id="rId406" Type="http://schemas.openxmlformats.org/officeDocument/2006/relationships/image" Target="../media/image3756.png"/><Relationship Id="rId9" Type="http://schemas.openxmlformats.org/officeDocument/2006/relationships/customXml" Target="../ink/ink550.xml"/><Relationship Id="rId210" Type="http://schemas.openxmlformats.org/officeDocument/2006/relationships/image" Target="../media/image3658.png"/><Relationship Id="rId392" Type="http://schemas.openxmlformats.org/officeDocument/2006/relationships/image" Target="../media/image3749.png"/><Relationship Id="rId448" Type="http://schemas.openxmlformats.org/officeDocument/2006/relationships/image" Target="../media/image3776.png"/><Relationship Id="rId252" Type="http://schemas.openxmlformats.org/officeDocument/2006/relationships/image" Target="../media/image3679.png"/><Relationship Id="rId294" Type="http://schemas.openxmlformats.org/officeDocument/2006/relationships/image" Target="../media/image3700.png"/><Relationship Id="rId308" Type="http://schemas.openxmlformats.org/officeDocument/2006/relationships/image" Target="../media/image3707.png"/><Relationship Id="rId47" Type="http://schemas.openxmlformats.org/officeDocument/2006/relationships/customXml" Target="../ink/ink569.xml"/><Relationship Id="rId89" Type="http://schemas.openxmlformats.org/officeDocument/2006/relationships/customXml" Target="../ink/ink590.xml"/><Relationship Id="rId112" Type="http://schemas.openxmlformats.org/officeDocument/2006/relationships/image" Target="../media/image3609.png"/><Relationship Id="rId154" Type="http://schemas.openxmlformats.org/officeDocument/2006/relationships/image" Target="../media/image3630.png"/><Relationship Id="rId361" Type="http://schemas.openxmlformats.org/officeDocument/2006/relationships/customXml" Target="../ink/ink726.xml"/><Relationship Id="rId196" Type="http://schemas.openxmlformats.org/officeDocument/2006/relationships/image" Target="../media/image3651.png"/><Relationship Id="rId417" Type="http://schemas.openxmlformats.org/officeDocument/2006/relationships/customXml" Target="../ink/ink754.xml"/><Relationship Id="rId459" Type="http://schemas.openxmlformats.org/officeDocument/2006/relationships/customXml" Target="../ink/ink775.xml"/><Relationship Id="rId16" Type="http://schemas.openxmlformats.org/officeDocument/2006/relationships/image" Target="../media/image3561.png"/><Relationship Id="rId221" Type="http://schemas.openxmlformats.org/officeDocument/2006/relationships/customXml" Target="../ink/ink656.xml"/><Relationship Id="rId263" Type="http://schemas.openxmlformats.org/officeDocument/2006/relationships/customXml" Target="../ink/ink677.xml"/><Relationship Id="rId319" Type="http://schemas.openxmlformats.org/officeDocument/2006/relationships/customXml" Target="../ink/ink705.xml"/><Relationship Id="rId58" Type="http://schemas.openxmlformats.org/officeDocument/2006/relationships/image" Target="../media/image3582.png"/><Relationship Id="rId123" Type="http://schemas.openxmlformats.org/officeDocument/2006/relationships/customXml" Target="../ink/ink607.xml"/><Relationship Id="rId330" Type="http://schemas.openxmlformats.org/officeDocument/2006/relationships/image" Target="../media/image3718.png"/><Relationship Id="rId165" Type="http://schemas.openxmlformats.org/officeDocument/2006/relationships/customXml" Target="../ink/ink628.xml"/><Relationship Id="rId372" Type="http://schemas.openxmlformats.org/officeDocument/2006/relationships/image" Target="../media/image3739.png"/><Relationship Id="rId428" Type="http://schemas.openxmlformats.org/officeDocument/2006/relationships/image" Target="../media/image3767.png"/><Relationship Id="rId232" Type="http://schemas.openxmlformats.org/officeDocument/2006/relationships/image" Target="../media/image3669.png"/><Relationship Id="rId274" Type="http://schemas.openxmlformats.org/officeDocument/2006/relationships/image" Target="../media/image3690.png"/><Relationship Id="rId27" Type="http://schemas.openxmlformats.org/officeDocument/2006/relationships/customXml" Target="../ink/ink559.xml"/><Relationship Id="rId69" Type="http://schemas.openxmlformats.org/officeDocument/2006/relationships/customXml" Target="../ink/ink580.xml"/><Relationship Id="rId134" Type="http://schemas.openxmlformats.org/officeDocument/2006/relationships/image" Target="../media/image3620.png"/><Relationship Id="rId80" Type="http://schemas.openxmlformats.org/officeDocument/2006/relationships/image" Target="../media/image3593.png"/><Relationship Id="rId176" Type="http://schemas.openxmlformats.org/officeDocument/2006/relationships/image" Target="../media/image3641.png"/><Relationship Id="rId341" Type="http://schemas.openxmlformats.org/officeDocument/2006/relationships/customXml" Target="../ink/ink716.xml"/><Relationship Id="rId383" Type="http://schemas.openxmlformats.org/officeDocument/2006/relationships/customXml" Target="../ink/ink737.xml"/><Relationship Id="rId439" Type="http://schemas.openxmlformats.org/officeDocument/2006/relationships/customXml" Target="../ink/ink765.xml"/><Relationship Id="rId201" Type="http://schemas.openxmlformats.org/officeDocument/2006/relationships/customXml" Target="../ink/ink646.xml"/><Relationship Id="rId243" Type="http://schemas.openxmlformats.org/officeDocument/2006/relationships/customXml" Target="../ink/ink667.xml"/><Relationship Id="rId285" Type="http://schemas.openxmlformats.org/officeDocument/2006/relationships/customXml" Target="../ink/ink688.xml"/><Relationship Id="rId450" Type="http://schemas.openxmlformats.org/officeDocument/2006/relationships/image" Target="../media/image3777.png"/><Relationship Id="rId38" Type="http://schemas.openxmlformats.org/officeDocument/2006/relationships/image" Target="../media/image3572.png"/><Relationship Id="rId103" Type="http://schemas.openxmlformats.org/officeDocument/2006/relationships/customXml" Target="../ink/ink597.xml"/><Relationship Id="rId310" Type="http://schemas.openxmlformats.org/officeDocument/2006/relationships/image" Target="../media/image3708.png"/><Relationship Id="rId91" Type="http://schemas.openxmlformats.org/officeDocument/2006/relationships/customXml" Target="../ink/ink591.xml"/><Relationship Id="rId145" Type="http://schemas.openxmlformats.org/officeDocument/2006/relationships/customXml" Target="../ink/ink618.xml"/><Relationship Id="rId187" Type="http://schemas.openxmlformats.org/officeDocument/2006/relationships/customXml" Target="../ink/ink639.xml"/><Relationship Id="rId352" Type="http://schemas.openxmlformats.org/officeDocument/2006/relationships/image" Target="../media/image3729.png"/><Relationship Id="rId394" Type="http://schemas.openxmlformats.org/officeDocument/2006/relationships/image" Target="../media/image3750.png"/><Relationship Id="rId408" Type="http://schemas.openxmlformats.org/officeDocument/2006/relationships/image" Target="../media/image3757.png"/><Relationship Id="rId212" Type="http://schemas.openxmlformats.org/officeDocument/2006/relationships/image" Target="../media/image3659.png"/><Relationship Id="rId254" Type="http://schemas.openxmlformats.org/officeDocument/2006/relationships/image" Target="../media/image3680.png"/><Relationship Id="rId49" Type="http://schemas.openxmlformats.org/officeDocument/2006/relationships/customXml" Target="../ink/ink570.xml"/><Relationship Id="rId114" Type="http://schemas.openxmlformats.org/officeDocument/2006/relationships/image" Target="../media/image3610.png"/><Relationship Id="rId296" Type="http://schemas.openxmlformats.org/officeDocument/2006/relationships/image" Target="../media/image3701.png"/><Relationship Id="rId461" Type="http://schemas.openxmlformats.org/officeDocument/2006/relationships/customXml" Target="../ink/ink776.xml"/><Relationship Id="rId60" Type="http://schemas.openxmlformats.org/officeDocument/2006/relationships/image" Target="../media/image3583.png"/><Relationship Id="rId156" Type="http://schemas.openxmlformats.org/officeDocument/2006/relationships/image" Target="../media/image3631.png"/><Relationship Id="rId198" Type="http://schemas.openxmlformats.org/officeDocument/2006/relationships/image" Target="../media/image3652.png"/><Relationship Id="rId321" Type="http://schemas.openxmlformats.org/officeDocument/2006/relationships/customXml" Target="../ink/ink706.xml"/><Relationship Id="rId363" Type="http://schemas.openxmlformats.org/officeDocument/2006/relationships/customXml" Target="../ink/ink727.xml"/><Relationship Id="rId419" Type="http://schemas.openxmlformats.org/officeDocument/2006/relationships/customXml" Target="../ink/ink755.xml"/><Relationship Id="rId223" Type="http://schemas.openxmlformats.org/officeDocument/2006/relationships/customXml" Target="../ink/ink657.xml"/><Relationship Id="rId430" Type="http://schemas.openxmlformats.org/officeDocument/2006/relationships/image" Target="../media/image3768.png"/><Relationship Id="rId18" Type="http://schemas.openxmlformats.org/officeDocument/2006/relationships/image" Target="../media/image3562.png"/><Relationship Id="rId265" Type="http://schemas.openxmlformats.org/officeDocument/2006/relationships/customXml" Target="../ink/ink678.xml"/><Relationship Id="rId125" Type="http://schemas.openxmlformats.org/officeDocument/2006/relationships/customXml" Target="../ink/ink608.xml"/><Relationship Id="rId167" Type="http://schemas.openxmlformats.org/officeDocument/2006/relationships/customXml" Target="../ink/ink629.xml"/><Relationship Id="rId332" Type="http://schemas.openxmlformats.org/officeDocument/2006/relationships/image" Target="../media/image3719.png"/><Relationship Id="rId374" Type="http://schemas.openxmlformats.org/officeDocument/2006/relationships/image" Target="../media/image3740.png"/><Relationship Id="rId71" Type="http://schemas.openxmlformats.org/officeDocument/2006/relationships/customXml" Target="../ink/ink581.xml"/><Relationship Id="rId234" Type="http://schemas.openxmlformats.org/officeDocument/2006/relationships/image" Target="../media/image3670.png"/><Relationship Id="rId2" Type="http://schemas.openxmlformats.org/officeDocument/2006/relationships/image" Target="../media/image8710.png"/><Relationship Id="rId29" Type="http://schemas.openxmlformats.org/officeDocument/2006/relationships/customXml" Target="../ink/ink560.xml"/><Relationship Id="rId276" Type="http://schemas.openxmlformats.org/officeDocument/2006/relationships/image" Target="../media/image3691.png"/><Relationship Id="rId441" Type="http://schemas.openxmlformats.org/officeDocument/2006/relationships/customXml" Target="../ink/ink766.xml"/><Relationship Id="rId40" Type="http://schemas.openxmlformats.org/officeDocument/2006/relationships/image" Target="../media/image3573.png"/><Relationship Id="rId115" Type="http://schemas.openxmlformats.org/officeDocument/2006/relationships/customXml" Target="../ink/ink603.xml"/><Relationship Id="rId136" Type="http://schemas.openxmlformats.org/officeDocument/2006/relationships/image" Target="../media/image3621.png"/><Relationship Id="rId157" Type="http://schemas.openxmlformats.org/officeDocument/2006/relationships/customXml" Target="../ink/ink624.xml"/><Relationship Id="rId178" Type="http://schemas.openxmlformats.org/officeDocument/2006/relationships/image" Target="../media/image3642.png"/><Relationship Id="rId301" Type="http://schemas.openxmlformats.org/officeDocument/2006/relationships/customXml" Target="../ink/ink696.xml"/><Relationship Id="rId322" Type="http://schemas.openxmlformats.org/officeDocument/2006/relationships/image" Target="../media/image3714.png"/><Relationship Id="rId343" Type="http://schemas.openxmlformats.org/officeDocument/2006/relationships/customXml" Target="../ink/ink717.xml"/><Relationship Id="rId364" Type="http://schemas.openxmlformats.org/officeDocument/2006/relationships/image" Target="../media/image3735.png"/><Relationship Id="rId61" Type="http://schemas.openxmlformats.org/officeDocument/2006/relationships/customXml" Target="../ink/ink576.xml"/><Relationship Id="rId82" Type="http://schemas.openxmlformats.org/officeDocument/2006/relationships/image" Target="../media/image3594.png"/><Relationship Id="rId199" Type="http://schemas.openxmlformats.org/officeDocument/2006/relationships/customXml" Target="../ink/ink645.xml"/><Relationship Id="rId203" Type="http://schemas.openxmlformats.org/officeDocument/2006/relationships/customXml" Target="../ink/ink647.xml"/><Relationship Id="rId385" Type="http://schemas.openxmlformats.org/officeDocument/2006/relationships/customXml" Target="../ink/ink738.xml"/><Relationship Id="rId19" Type="http://schemas.openxmlformats.org/officeDocument/2006/relationships/customXml" Target="../ink/ink555.xml"/><Relationship Id="rId224" Type="http://schemas.openxmlformats.org/officeDocument/2006/relationships/image" Target="../media/image3665.png"/><Relationship Id="rId245" Type="http://schemas.openxmlformats.org/officeDocument/2006/relationships/customXml" Target="../ink/ink668.xml"/><Relationship Id="rId266" Type="http://schemas.openxmlformats.org/officeDocument/2006/relationships/image" Target="../media/image3686.png"/><Relationship Id="rId287" Type="http://schemas.openxmlformats.org/officeDocument/2006/relationships/customXml" Target="../ink/ink689.xml"/><Relationship Id="rId410" Type="http://schemas.openxmlformats.org/officeDocument/2006/relationships/image" Target="../media/image3758.png"/><Relationship Id="rId431" Type="http://schemas.openxmlformats.org/officeDocument/2006/relationships/customXml" Target="../ink/ink761.xml"/><Relationship Id="rId452" Type="http://schemas.openxmlformats.org/officeDocument/2006/relationships/image" Target="../media/image3778.png"/><Relationship Id="rId30" Type="http://schemas.openxmlformats.org/officeDocument/2006/relationships/image" Target="../media/image3568.png"/><Relationship Id="rId105" Type="http://schemas.openxmlformats.org/officeDocument/2006/relationships/customXml" Target="../ink/ink598.xml"/><Relationship Id="rId126" Type="http://schemas.openxmlformats.org/officeDocument/2006/relationships/image" Target="../media/image3616.png"/><Relationship Id="rId147" Type="http://schemas.openxmlformats.org/officeDocument/2006/relationships/customXml" Target="../ink/ink619.xml"/><Relationship Id="rId168" Type="http://schemas.openxmlformats.org/officeDocument/2006/relationships/image" Target="../media/image3637.png"/><Relationship Id="rId312" Type="http://schemas.openxmlformats.org/officeDocument/2006/relationships/image" Target="../media/image3709.png"/><Relationship Id="rId333" Type="http://schemas.openxmlformats.org/officeDocument/2006/relationships/customXml" Target="../ink/ink712.xml"/><Relationship Id="rId354" Type="http://schemas.openxmlformats.org/officeDocument/2006/relationships/image" Target="../media/image3730.png"/><Relationship Id="rId51" Type="http://schemas.openxmlformats.org/officeDocument/2006/relationships/customXml" Target="../ink/ink571.xml"/><Relationship Id="rId72" Type="http://schemas.openxmlformats.org/officeDocument/2006/relationships/image" Target="../media/image3589.png"/><Relationship Id="rId93" Type="http://schemas.openxmlformats.org/officeDocument/2006/relationships/customXml" Target="../ink/ink592.xml"/><Relationship Id="rId189" Type="http://schemas.openxmlformats.org/officeDocument/2006/relationships/customXml" Target="../ink/ink640.xml"/><Relationship Id="rId375" Type="http://schemas.openxmlformats.org/officeDocument/2006/relationships/customXml" Target="../ink/ink733.xml"/><Relationship Id="rId396" Type="http://schemas.openxmlformats.org/officeDocument/2006/relationships/image" Target="../media/image3751.png"/><Relationship Id="rId3" Type="http://schemas.openxmlformats.org/officeDocument/2006/relationships/image" Target="../media/image17.png"/><Relationship Id="rId214" Type="http://schemas.openxmlformats.org/officeDocument/2006/relationships/image" Target="../media/image3660.png"/><Relationship Id="rId235" Type="http://schemas.openxmlformats.org/officeDocument/2006/relationships/customXml" Target="../ink/ink663.xml"/><Relationship Id="rId256" Type="http://schemas.openxmlformats.org/officeDocument/2006/relationships/image" Target="../media/image3681.png"/><Relationship Id="rId277" Type="http://schemas.openxmlformats.org/officeDocument/2006/relationships/customXml" Target="../ink/ink684.xml"/><Relationship Id="rId298" Type="http://schemas.openxmlformats.org/officeDocument/2006/relationships/image" Target="../media/image3702.png"/><Relationship Id="rId400" Type="http://schemas.openxmlformats.org/officeDocument/2006/relationships/image" Target="../media/image3753.png"/><Relationship Id="rId421" Type="http://schemas.openxmlformats.org/officeDocument/2006/relationships/customXml" Target="../ink/ink756.xml"/><Relationship Id="rId442" Type="http://schemas.openxmlformats.org/officeDocument/2006/relationships/image" Target="../media/image3773.png"/><Relationship Id="rId116" Type="http://schemas.openxmlformats.org/officeDocument/2006/relationships/image" Target="../media/image3611.png"/><Relationship Id="rId137" Type="http://schemas.openxmlformats.org/officeDocument/2006/relationships/customXml" Target="../ink/ink614.xml"/><Relationship Id="rId158" Type="http://schemas.openxmlformats.org/officeDocument/2006/relationships/image" Target="../media/image3632.png"/><Relationship Id="rId302" Type="http://schemas.openxmlformats.org/officeDocument/2006/relationships/image" Target="../media/image3704.png"/><Relationship Id="rId323" Type="http://schemas.openxmlformats.org/officeDocument/2006/relationships/customXml" Target="../ink/ink707.xml"/><Relationship Id="rId344" Type="http://schemas.openxmlformats.org/officeDocument/2006/relationships/image" Target="../media/image3725.png"/><Relationship Id="rId20" Type="http://schemas.openxmlformats.org/officeDocument/2006/relationships/image" Target="../media/image3563.png"/><Relationship Id="rId41" Type="http://schemas.openxmlformats.org/officeDocument/2006/relationships/customXml" Target="../ink/ink566.xml"/><Relationship Id="rId62" Type="http://schemas.openxmlformats.org/officeDocument/2006/relationships/image" Target="../media/image3584.png"/><Relationship Id="rId83" Type="http://schemas.openxmlformats.org/officeDocument/2006/relationships/customXml" Target="../ink/ink587.xml"/><Relationship Id="rId179" Type="http://schemas.openxmlformats.org/officeDocument/2006/relationships/customXml" Target="../ink/ink635.xml"/><Relationship Id="rId365" Type="http://schemas.openxmlformats.org/officeDocument/2006/relationships/customXml" Target="../ink/ink728.xml"/><Relationship Id="rId386" Type="http://schemas.openxmlformats.org/officeDocument/2006/relationships/image" Target="../media/image3746.png"/><Relationship Id="rId190" Type="http://schemas.openxmlformats.org/officeDocument/2006/relationships/image" Target="../media/image3648.png"/><Relationship Id="rId204" Type="http://schemas.openxmlformats.org/officeDocument/2006/relationships/image" Target="../media/image3655.png"/><Relationship Id="rId225" Type="http://schemas.openxmlformats.org/officeDocument/2006/relationships/customXml" Target="../ink/ink658.xml"/><Relationship Id="rId246" Type="http://schemas.openxmlformats.org/officeDocument/2006/relationships/image" Target="../media/image3676.png"/><Relationship Id="rId267" Type="http://schemas.openxmlformats.org/officeDocument/2006/relationships/customXml" Target="../ink/ink679.xml"/><Relationship Id="rId288" Type="http://schemas.openxmlformats.org/officeDocument/2006/relationships/image" Target="../media/image3697.png"/><Relationship Id="rId411" Type="http://schemas.openxmlformats.org/officeDocument/2006/relationships/customXml" Target="../ink/ink751.xml"/><Relationship Id="rId432" Type="http://schemas.openxmlformats.org/officeDocument/2006/relationships/image" Target="../media/image3769.png"/><Relationship Id="rId453" Type="http://schemas.openxmlformats.org/officeDocument/2006/relationships/customXml" Target="../ink/ink772.xml"/><Relationship Id="rId106" Type="http://schemas.openxmlformats.org/officeDocument/2006/relationships/image" Target="../media/image3606.png"/><Relationship Id="rId127" Type="http://schemas.openxmlformats.org/officeDocument/2006/relationships/customXml" Target="../ink/ink609.xml"/><Relationship Id="rId313" Type="http://schemas.openxmlformats.org/officeDocument/2006/relationships/customXml" Target="../ink/ink702.xml"/><Relationship Id="rId10" Type="http://schemas.openxmlformats.org/officeDocument/2006/relationships/image" Target="../media/image3558.png"/><Relationship Id="rId31" Type="http://schemas.openxmlformats.org/officeDocument/2006/relationships/customXml" Target="../ink/ink561.xml"/><Relationship Id="rId52" Type="http://schemas.openxmlformats.org/officeDocument/2006/relationships/image" Target="../media/image3579.png"/><Relationship Id="rId73" Type="http://schemas.openxmlformats.org/officeDocument/2006/relationships/customXml" Target="../ink/ink582.xml"/><Relationship Id="rId94" Type="http://schemas.openxmlformats.org/officeDocument/2006/relationships/image" Target="../media/image3600.png"/><Relationship Id="rId148" Type="http://schemas.openxmlformats.org/officeDocument/2006/relationships/image" Target="../media/image3627.png"/><Relationship Id="rId169" Type="http://schemas.openxmlformats.org/officeDocument/2006/relationships/customXml" Target="../ink/ink630.xml"/><Relationship Id="rId334" Type="http://schemas.openxmlformats.org/officeDocument/2006/relationships/image" Target="../media/image3720.png"/><Relationship Id="rId355" Type="http://schemas.openxmlformats.org/officeDocument/2006/relationships/customXml" Target="../ink/ink723.xml"/><Relationship Id="rId376" Type="http://schemas.openxmlformats.org/officeDocument/2006/relationships/image" Target="../media/image3741.png"/><Relationship Id="rId397" Type="http://schemas.openxmlformats.org/officeDocument/2006/relationships/customXml" Target="../ink/ink744.xml"/><Relationship Id="rId4" Type="http://schemas.openxmlformats.org/officeDocument/2006/relationships/image" Target="../media/image18.emf"/><Relationship Id="rId180" Type="http://schemas.openxmlformats.org/officeDocument/2006/relationships/image" Target="../media/image3643.png"/><Relationship Id="rId215" Type="http://schemas.openxmlformats.org/officeDocument/2006/relationships/customXml" Target="../ink/ink653.xml"/><Relationship Id="rId236" Type="http://schemas.openxmlformats.org/officeDocument/2006/relationships/image" Target="../media/image3671.png"/><Relationship Id="rId257" Type="http://schemas.openxmlformats.org/officeDocument/2006/relationships/customXml" Target="../ink/ink674.xml"/><Relationship Id="rId278" Type="http://schemas.openxmlformats.org/officeDocument/2006/relationships/image" Target="../media/image3692.png"/><Relationship Id="rId401" Type="http://schemas.openxmlformats.org/officeDocument/2006/relationships/customXml" Target="../ink/ink746.xml"/><Relationship Id="rId422" Type="http://schemas.openxmlformats.org/officeDocument/2006/relationships/image" Target="../media/image3764.png"/><Relationship Id="rId443" Type="http://schemas.openxmlformats.org/officeDocument/2006/relationships/customXml" Target="../ink/ink767.xml"/><Relationship Id="rId303" Type="http://schemas.openxmlformats.org/officeDocument/2006/relationships/customXml" Target="../ink/ink697.xml"/><Relationship Id="rId42" Type="http://schemas.openxmlformats.org/officeDocument/2006/relationships/image" Target="../media/image3574.png"/><Relationship Id="rId84" Type="http://schemas.openxmlformats.org/officeDocument/2006/relationships/image" Target="../media/image3595.png"/><Relationship Id="rId138" Type="http://schemas.openxmlformats.org/officeDocument/2006/relationships/image" Target="../media/image3622.png"/><Relationship Id="rId345" Type="http://schemas.openxmlformats.org/officeDocument/2006/relationships/customXml" Target="../ink/ink718.xml"/><Relationship Id="rId387" Type="http://schemas.openxmlformats.org/officeDocument/2006/relationships/customXml" Target="../ink/ink739.xml"/><Relationship Id="rId191" Type="http://schemas.openxmlformats.org/officeDocument/2006/relationships/customXml" Target="../ink/ink641.xml"/><Relationship Id="rId205" Type="http://schemas.openxmlformats.org/officeDocument/2006/relationships/customXml" Target="../ink/ink648.xml"/><Relationship Id="rId247" Type="http://schemas.openxmlformats.org/officeDocument/2006/relationships/customXml" Target="../ink/ink669.xml"/><Relationship Id="rId412" Type="http://schemas.openxmlformats.org/officeDocument/2006/relationships/image" Target="../media/image3759.png"/><Relationship Id="rId107" Type="http://schemas.openxmlformats.org/officeDocument/2006/relationships/customXml" Target="../ink/ink599.xml"/><Relationship Id="rId289" Type="http://schemas.openxmlformats.org/officeDocument/2006/relationships/customXml" Target="../ink/ink690.xml"/><Relationship Id="rId454" Type="http://schemas.openxmlformats.org/officeDocument/2006/relationships/image" Target="../media/image19.png"/><Relationship Id="rId11" Type="http://schemas.openxmlformats.org/officeDocument/2006/relationships/customXml" Target="../ink/ink551.xml"/><Relationship Id="rId53" Type="http://schemas.openxmlformats.org/officeDocument/2006/relationships/customXml" Target="../ink/ink572.xml"/><Relationship Id="rId149" Type="http://schemas.openxmlformats.org/officeDocument/2006/relationships/customXml" Target="../ink/ink620.xml"/><Relationship Id="rId314" Type="http://schemas.openxmlformats.org/officeDocument/2006/relationships/image" Target="../media/image3710.png"/><Relationship Id="rId356" Type="http://schemas.openxmlformats.org/officeDocument/2006/relationships/image" Target="../media/image3731.png"/><Relationship Id="rId398" Type="http://schemas.openxmlformats.org/officeDocument/2006/relationships/image" Target="../media/image3752.png"/><Relationship Id="rId95" Type="http://schemas.openxmlformats.org/officeDocument/2006/relationships/customXml" Target="../ink/ink593.xml"/><Relationship Id="rId160" Type="http://schemas.openxmlformats.org/officeDocument/2006/relationships/image" Target="../media/image3633.png"/><Relationship Id="rId216" Type="http://schemas.openxmlformats.org/officeDocument/2006/relationships/image" Target="../media/image3661.png"/><Relationship Id="rId423" Type="http://schemas.openxmlformats.org/officeDocument/2006/relationships/customXml" Target="../ink/ink757.xml"/><Relationship Id="rId258" Type="http://schemas.openxmlformats.org/officeDocument/2006/relationships/image" Target="../media/image3682.png"/><Relationship Id="rId22" Type="http://schemas.openxmlformats.org/officeDocument/2006/relationships/image" Target="../media/image3564.png"/><Relationship Id="rId64" Type="http://schemas.openxmlformats.org/officeDocument/2006/relationships/image" Target="../media/image3585.png"/><Relationship Id="rId118" Type="http://schemas.openxmlformats.org/officeDocument/2006/relationships/image" Target="../media/image3612.png"/><Relationship Id="rId325" Type="http://schemas.openxmlformats.org/officeDocument/2006/relationships/customXml" Target="../ink/ink708.xml"/><Relationship Id="rId367" Type="http://schemas.openxmlformats.org/officeDocument/2006/relationships/customXml" Target="../ink/ink729.xml"/><Relationship Id="rId171" Type="http://schemas.openxmlformats.org/officeDocument/2006/relationships/customXml" Target="../ink/ink631.xml"/><Relationship Id="rId227" Type="http://schemas.openxmlformats.org/officeDocument/2006/relationships/customXml" Target="../ink/ink659.xml"/><Relationship Id="rId269" Type="http://schemas.openxmlformats.org/officeDocument/2006/relationships/customXml" Target="../ink/ink680.xml"/><Relationship Id="rId434" Type="http://schemas.openxmlformats.org/officeDocument/2006/relationships/image" Target="../media/image3107.png"/><Relationship Id="rId33" Type="http://schemas.openxmlformats.org/officeDocument/2006/relationships/customXml" Target="../ink/ink562.xml"/><Relationship Id="rId129" Type="http://schemas.openxmlformats.org/officeDocument/2006/relationships/customXml" Target="../ink/ink610.xml"/><Relationship Id="rId280" Type="http://schemas.openxmlformats.org/officeDocument/2006/relationships/image" Target="../media/image3693.png"/><Relationship Id="rId336" Type="http://schemas.openxmlformats.org/officeDocument/2006/relationships/image" Target="../media/image3721.png"/><Relationship Id="rId75" Type="http://schemas.openxmlformats.org/officeDocument/2006/relationships/customXml" Target="../ink/ink583.xml"/><Relationship Id="rId140" Type="http://schemas.openxmlformats.org/officeDocument/2006/relationships/image" Target="../media/image3623.png"/><Relationship Id="rId182" Type="http://schemas.openxmlformats.org/officeDocument/2006/relationships/image" Target="../media/image3644.png"/><Relationship Id="rId378" Type="http://schemas.openxmlformats.org/officeDocument/2006/relationships/image" Target="../media/image3742.png"/><Relationship Id="rId403" Type="http://schemas.openxmlformats.org/officeDocument/2006/relationships/customXml" Target="../ink/ink747.xml"/><Relationship Id="rId6" Type="http://schemas.openxmlformats.org/officeDocument/2006/relationships/image" Target="../media/image3556.png"/><Relationship Id="rId238" Type="http://schemas.openxmlformats.org/officeDocument/2006/relationships/image" Target="../media/image3672.png"/><Relationship Id="rId445" Type="http://schemas.openxmlformats.org/officeDocument/2006/relationships/customXml" Target="../ink/ink768.xml"/><Relationship Id="rId291" Type="http://schemas.openxmlformats.org/officeDocument/2006/relationships/customXml" Target="../ink/ink691.xml"/><Relationship Id="rId305" Type="http://schemas.openxmlformats.org/officeDocument/2006/relationships/customXml" Target="../ink/ink698.xml"/><Relationship Id="rId347" Type="http://schemas.openxmlformats.org/officeDocument/2006/relationships/customXml" Target="../ink/ink719.xml"/><Relationship Id="rId44" Type="http://schemas.openxmlformats.org/officeDocument/2006/relationships/image" Target="../media/image3575.png"/><Relationship Id="rId86" Type="http://schemas.openxmlformats.org/officeDocument/2006/relationships/image" Target="../media/image3596.png"/><Relationship Id="rId151" Type="http://schemas.openxmlformats.org/officeDocument/2006/relationships/customXml" Target="../ink/ink621.xml"/><Relationship Id="rId389" Type="http://schemas.openxmlformats.org/officeDocument/2006/relationships/customXml" Target="../ink/ink740.xml"/><Relationship Id="rId193" Type="http://schemas.openxmlformats.org/officeDocument/2006/relationships/customXml" Target="../ink/ink642.xml"/><Relationship Id="rId207" Type="http://schemas.openxmlformats.org/officeDocument/2006/relationships/customXml" Target="../ink/ink649.xml"/><Relationship Id="rId249" Type="http://schemas.openxmlformats.org/officeDocument/2006/relationships/customXml" Target="../ink/ink670.xml"/><Relationship Id="rId414" Type="http://schemas.openxmlformats.org/officeDocument/2006/relationships/image" Target="../media/image3760.png"/><Relationship Id="rId456" Type="http://schemas.openxmlformats.org/officeDocument/2006/relationships/image" Target="../media/image20.png"/><Relationship Id="rId13" Type="http://schemas.openxmlformats.org/officeDocument/2006/relationships/customXml" Target="../ink/ink552.xml"/><Relationship Id="rId109" Type="http://schemas.openxmlformats.org/officeDocument/2006/relationships/customXml" Target="../ink/ink600.xml"/><Relationship Id="rId260" Type="http://schemas.openxmlformats.org/officeDocument/2006/relationships/image" Target="../media/image3683.png"/><Relationship Id="rId316" Type="http://schemas.openxmlformats.org/officeDocument/2006/relationships/image" Target="../media/image3711.png"/><Relationship Id="rId55" Type="http://schemas.openxmlformats.org/officeDocument/2006/relationships/customXml" Target="../ink/ink573.xml"/><Relationship Id="rId97" Type="http://schemas.openxmlformats.org/officeDocument/2006/relationships/customXml" Target="../ink/ink594.xml"/><Relationship Id="rId120" Type="http://schemas.openxmlformats.org/officeDocument/2006/relationships/image" Target="../media/image3613.png"/><Relationship Id="rId358" Type="http://schemas.openxmlformats.org/officeDocument/2006/relationships/image" Target="../media/image3732.png"/><Relationship Id="rId162" Type="http://schemas.openxmlformats.org/officeDocument/2006/relationships/image" Target="../media/image3634.png"/><Relationship Id="rId218" Type="http://schemas.openxmlformats.org/officeDocument/2006/relationships/image" Target="../media/image3662.png"/><Relationship Id="rId425" Type="http://schemas.openxmlformats.org/officeDocument/2006/relationships/customXml" Target="../ink/ink758.xml"/><Relationship Id="rId271" Type="http://schemas.openxmlformats.org/officeDocument/2006/relationships/customXml" Target="../ink/ink681.xml"/><Relationship Id="rId24" Type="http://schemas.openxmlformats.org/officeDocument/2006/relationships/image" Target="../media/image3565.png"/><Relationship Id="rId66" Type="http://schemas.openxmlformats.org/officeDocument/2006/relationships/image" Target="../media/image3586.png"/><Relationship Id="rId131" Type="http://schemas.openxmlformats.org/officeDocument/2006/relationships/customXml" Target="../ink/ink611.xml"/><Relationship Id="rId327" Type="http://schemas.openxmlformats.org/officeDocument/2006/relationships/customXml" Target="../ink/ink709.xml"/><Relationship Id="rId369" Type="http://schemas.openxmlformats.org/officeDocument/2006/relationships/customXml" Target="../ink/ink730.xml"/><Relationship Id="rId173" Type="http://schemas.openxmlformats.org/officeDocument/2006/relationships/customXml" Target="../ink/ink632.xml"/><Relationship Id="rId229" Type="http://schemas.openxmlformats.org/officeDocument/2006/relationships/customXml" Target="../ink/ink660.xml"/><Relationship Id="rId380" Type="http://schemas.openxmlformats.org/officeDocument/2006/relationships/image" Target="../media/image3743.png"/><Relationship Id="rId436" Type="http://schemas.openxmlformats.org/officeDocument/2006/relationships/image" Target="../media/image3770.png"/><Relationship Id="rId240" Type="http://schemas.openxmlformats.org/officeDocument/2006/relationships/image" Target="../media/image3673.png"/><Relationship Id="rId35" Type="http://schemas.openxmlformats.org/officeDocument/2006/relationships/customXml" Target="../ink/ink563.xml"/><Relationship Id="rId77" Type="http://schemas.openxmlformats.org/officeDocument/2006/relationships/customXml" Target="../ink/ink584.xml"/><Relationship Id="rId100" Type="http://schemas.openxmlformats.org/officeDocument/2006/relationships/image" Target="../media/image3603.png"/><Relationship Id="rId282" Type="http://schemas.openxmlformats.org/officeDocument/2006/relationships/image" Target="../media/image3694.png"/><Relationship Id="rId338" Type="http://schemas.openxmlformats.org/officeDocument/2006/relationships/image" Target="../media/image3722.png"/><Relationship Id="rId8" Type="http://schemas.openxmlformats.org/officeDocument/2006/relationships/image" Target="../media/image3557.png"/><Relationship Id="rId142" Type="http://schemas.openxmlformats.org/officeDocument/2006/relationships/image" Target="../media/image3624.png"/><Relationship Id="rId184" Type="http://schemas.openxmlformats.org/officeDocument/2006/relationships/image" Target="../media/image3645.png"/><Relationship Id="rId391" Type="http://schemas.openxmlformats.org/officeDocument/2006/relationships/customXml" Target="../ink/ink741.xml"/><Relationship Id="rId405" Type="http://schemas.openxmlformats.org/officeDocument/2006/relationships/customXml" Target="../ink/ink748.xml"/><Relationship Id="rId447" Type="http://schemas.openxmlformats.org/officeDocument/2006/relationships/customXml" Target="../ink/ink769.xml"/><Relationship Id="rId251" Type="http://schemas.openxmlformats.org/officeDocument/2006/relationships/customXml" Target="../ink/ink671.xml"/><Relationship Id="rId46" Type="http://schemas.openxmlformats.org/officeDocument/2006/relationships/image" Target="../media/image3576.png"/><Relationship Id="rId293" Type="http://schemas.openxmlformats.org/officeDocument/2006/relationships/customXml" Target="../ink/ink692.xml"/><Relationship Id="rId307" Type="http://schemas.openxmlformats.org/officeDocument/2006/relationships/customXml" Target="../ink/ink699.xml"/><Relationship Id="rId349" Type="http://schemas.openxmlformats.org/officeDocument/2006/relationships/customXml" Target="../ink/ink720.xml"/><Relationship Id="rId88" Type="http://schemas.openxmlformats.org/officeDocument/2006/relationships/image" Target="../media/image3597.png"/><Relationship Id="rId111" Type="http://schemas.openxmlformats.org/officeDocument/2006/relationships/customXml" Target="../ink/ink601.xml"/><Relationship Id="rId153" Type="http://schemas.openxmlformats.org/officeDocument/2006/relationships/customXml" Target="../ink/ink622.xml"/><Relationship Id="rId195" Type="http://schemas.openxmlformats.org/officeDocument/2006/relationships/customXml" Target="../ink/ink643.xml"/><Relationship Id="rId209" Type="http://schemas.openxmlformats.org/officeDocument/2006/relationships/customXml" Target="../ink/ink650.xml"/><Relationship Id="rId360" Type="http://schemas.openxmlformats.org/officeDocument/2006/relationships/image" Target="../media/image3733.png"/><Relationship Id="rId416" Type="http://schemas.openxmlformats.org/officeDocument/2006/relationships/image" Target="../media/image3761.png"/><Relationship Id="rId220" Type="http://schemas.openxmlformats.org/officeDocument/2006/relationships/image" Target="../media/image3663.png"/><Relationship Id="rId458" Type="http://schemas.openxmlformats.org/officeDocument/2006/relationships/image" Target="../media/image21.png"/><Relationship Id="rId15" Type="http://schemas.openxmlformats.org/officeDocument/2006/relationships/customXml" Target="../ink/ink553.xml"/><Relationship Id="rId57" Type="http://schemas.openxmlformats.org/officeDocument/2006/relationships/customXml" Target="../ink/ink574.xml"/><Relationship Id="rId262" Type="http://schemas.openxmlformats.org/officeDocument/2006/relationships/image" Target="../media/image3684.png"/><Relationship Id="rId318" Type="http://schemas.openxmlformats.org/officeDocument/2006/relationships/image" Target="../media/image3712.png"/><Relationship Id="rId99" Type="http://schemas.openxmlformats.org/officeDocument/2006/relationships/customXml" Target="../ink/ink595.xml"/><Relationship Id="rId122" Type="http://schemas.openxmlformats.org/officeDocument/2006/relationships/image" Target="../media/image3614.png"/><Relationship Id="rId164" Type="http://schemas.openxmlformats.org/officeDocument/2006/relationships/image" Target="../media/image3635.png"/><Relationship Id="rId371" Type="http://schemas.openxmlformats.org/officeDocument/2006/relationships/customXml" Target="../ink/ink731.xml"/><Relationship Id="rId427" Type="http://schemas.openxmlformats.org/officeDocument/2006/relationships/customXml" Target="../ink/ink759.xml"/><Relationship Id="rId26" Type="http://schemas.openxmlformats.org/officeDocument/2006/relationships/image" Target="../media/image3566.png"/><Relationship Id="rId231" Type="http://schemas.openxmlformats.org/officeDocument/2006/relationships/customXml" Target="../ink/ink661.xml"/><Relationship Id="rId273" Type="http://schemas.openxmlformats.org/officeDocument/2006/relationships/customXml" Target="../ink/ink682.xml"/><Relationship Id="rId329" Type="http://schemas.openxmlformats.org/officeDocument/2006/relationships/customXml" Target="../ink/ink710.xml"/><Relationship Id="rId68" Type="http://schemas.openxmlformats.org/officeDocument/2006/relationships/image" Target="../media/image3587.png"/><Relationship Id="rId133" Type="http://schemas.openxmlformats.org/officeDocument/2006/relationships/customXml" Target="../ink/ink612.xml"/><Relationship Id="rId175" Type="http://schemas.openxmlformats.org/officeDocument/2006/relationships/customXml" Target="../ink/ink633.xml"/><Relationship Id="rId340" Type="http://schemas.openxmlformats.org/officeDocument/2006/relationships/image" Target="../media/image3723.png"/><Relationship Id="rId200" Type="http://schemas.openxmlformats.org/officeDocument/2006/relationships/image" Target="../media/image3653.png"/><Relationship Id="rId382" Type="http://schemas.openxmlformats.org/officeDocument/2006/relationships/image" Target="../media/image3744.png"/><Relationship Id="rId438" Type="http://schemas.openxmlformats.org/officeDocument/2006/relationships/image" Target="../media/image3771.png"/><Relationship Id="rId242" Type="http://schemas.openxmlformats.org/officeDocument/2006/relationships/image" Target="../media/image3674.png"/><Relationship Id="rId284" Type="http://schemas.openxmlformats.org/officeDocument/2006/relationships/image" Target="../media/image3695.png"/><Relationship Id="rId37" Type="http://schemas.openxmlformats.org/officeDocument/2006/relationships/customXml" Target="../ink/ink564.xml"/><Relationship Id="rId79" Type="http://schemas.openxmlformats.org/officeDocument/2006/relationships/customXml" Target="../ink/ink585.xml"/><Relationship Id="rId102" Type="http://schemas.openxmlformats.org/officeDocument/2006/relationships/image" Target="../media/image3604.png"/><Relationship Id="rId144" Type="http://schemas.openxmlformats.org/officeDocument/2006/relationships/image" Target="../media/image3625.png"/><Relationship Id="rId90" Type="http://schemas.openxmlformats.org/officeDocument/2006/relationships/image" Target="../media/image3598.png"/><Relationship Id="rId186" Type="http://schemas.openxmlformats.org/officeDocument/2006/relationships/image" Target="../media/image3646.png"/><Relationship Id="rId351" Type="http://schemas.openxmlformats.org/officeDocument/2006/relationships/customXml" Target="../ink/ink721.xml"/><Relationship Id="rId393" Type="http://schemas.openxmlformats.org/officeDocument/2006/relationships/customXml" Target="../ink/ink742.xml"/><Relationship Id="rId407" Type="http://schemas.openxmlformats.org/officeDocument/2006/relationships/customXml" Target="../ink/ink749.xml"/><Relationship Id="rId449" Type="http://schemas.openxmlformats.org/officeDocument/2006/relationships/customXml" Target="../ink/ink770.xml"/><Relationship Id="rId211" Type="http://schemas.openxmlformats.org/officeDocument/2006/relationships/customXml" Target="../ink/ink651.xml"/><Relationship Id="rId253" Type="http://schemas.openxmlformats.org/officeDocument/2006/relationships/customXml" Target="../ink/ink672.xml"/><Relationship Id="rId295" Type="http://schemas.openxmlformats.org/officeDocument/2006/relationships/customXml" Target="../ink/ink693.xml"/><Relationship Id="rId309" Type="http://schemas.openxmlformats.org/officeDocument/2006/relationships/customXml" Target="../ink/ink700.xml"/><Relationship Id="rId460" Type="http://schemas.openxmlformats.org/officeDocument/2006/relationships/image" Target="../media/image22.png"/><Relationship Id="rId48" Type="http://schemas.openxmlformats.org/officeDocument/2006/relationships/image" Target="../media/image3577.png"/><Relationship Id="rId113" Type="http://schemas.openxmlformats.org/officeDocument/2006/relationships/customXml" Target="../ink/ink602.xml"/><Relationship Id="rId320" Type="http://schemas.openxmlformats.org/officeDocument/2006/relationships/image" Target="../media/image3713.png"/><Relationship Id="rId155" Type="http://schemas.openxmlformats.org/officeDocument/2006/relationships/customXml" Target="../ink/ink623.xml"/><Relationship Id="rId197" Type="http://schemas.openxmlformats.org/officeDocument/2006/relationships/customXml" Target="../ink/ink644.xml"/><Relationship Id="rId362" Type="http://schemas.openxmlformats.org/officeDocument/2006/relationships/image" Target="../media/image3734.png"/><Relationship Id="rId418" Type="http://schemas.openxmlformats.org/officeDocument/2006/relationships/image" Target="../media/image3762.png"/><Relationship Id="rId222" Type="http://schemas.openxmlformats.org/officeDocument/2006/relationships/image" Target="../media/image3664.png"/><Relationship Id="rId264" Type="http://schemas.openxmlformats.org/officeDocument/2006/relationships/image" Target="../media/image3685.png"/><Relationship Id="rId17" Type="http://schemas.openxmlformats.org/officeDocument/2006/relationships/customXml" Target="../ink/ink554.xml"/><Relationship Id="rId59" Type="http://schemas.openxmlformats.org/officeDocument/2006/relationships/customXml" Target="../ink/ink575.xml"/><Relationship Id="rId124" Type="http://schemas.openxmlformats.org/officeDocument/2006/relationships/image" Target="../media/image3615.png"/><Relationship Id="rId70" Type="http://schemas.openxmlformats.org/officeDocument/2006/relationships/image" Target="../media/image3588.png"/><Relationship Id="rId166" Type="http://schemas.openxmlformats.org/officeDocument/2006/relationships/image" Target="../media/image3636.png"/><Relationship Id="rId331" Type="http://schemas.openxmlformats.org/officeDocument/2006/relationships/customXml" Target="../ink/ink711.xml"/><Relationship Id="rId373" Type="http://schemas.openxmlformats.org/officeDocument/2006/relationships/customXml" Target="../ink/ink732.xml"/><Relationship Id="rId429" Type="http://schemas.openxmlformats.org/officeDocument/2006/relationships/customXml" Target="../ink/ink76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62.xml"/><Relationship Id="rId440" Type="http://schemas.openxmlformats.org/officeDocument/2006/relationships/image" Target="../media/image3772.png"/><Relationship Id="rId28" Type="http://schemas.openxmlformats.org/officeDocument/2006/relationships/image" Target="../media/image3567.png"/><Relationship Id="rId275" Type="http://schemas.openxmlformats.org/officeDocument/2006/relationships/customXml" Target="../ink/ink683.xml"/><Relationship Id="rId300" Type="http://schemas.openxmlformats.org/officeDocument/2006/relationships/image" Target="../media/image3703.png"/><Relationship Id="rId81" Type="http://schemas.openxmlformats.org/officeDocument/2006/relationships/customXml" Target="../ink/ink586.xml"/><Relationship Id="rId135" Type="http://schemas.openxmlformats.org/officeDocument/2006/relationships/customXml" Target="../ink/ink613.xml"/><Relationship Id="rId177" Type="http://schemas.openxmlformats.org/officeDocument/2006/relationships/customXml" Target="../ink/ink634.xml"/><Relationship Id="rId342" Type="http://schemas.openxmlformats.org/officeDocument/2006/relationships/image" Target="../media/image3724.png"/><Relationship Id="rId384" Type="http://schemas.openxmlformats.org/officeDocument/2006/relationships/image" Target="../media/image3745.png"/><Relationship Id="rId202" Type="http://schemas.openxmlformats.org/officeDocument/2006/relationships/image" Target="../media/image3654.png"/><Relationship Id="rId244" Type="http://schemas.openxmlformats.org/officeDocument/2006/relationships/image" Target="../media/image3675.png"/><Relationship Id="rId39" Type="http://schemas.openxmlformats.org/officeDocument/2006/relationships/customXml" Target="../ink/ink565.xml"/><Relationship Id="rId286" Type="http://schemas.openxmlformats.org/officeDocument/2006/relationships/image" Target="../media/image3696.png"/><Relationship Id="rId451" Type="http://schemas.openxmlformats.org/officeDocument/2006/relationships/customXml" Target="../ink/ink771.xml"/><Relationship Id="rId50" Type="http://schemas.openxmlformats.org/officeDocument/2006/relationships/image" Target="../media/image3578.png"/><Relationship Id="rId104" Type="http://schemas.openxmlformats.org/officeDocument/2006/relationships/image" Target="../media/image3605.png"/><Relationship Id="rId146" Type="http://schemas.openxmlformats.org/officeDocument/2006/relationships/image" Target="../media/image3626.png"/><Relationship Id="rId188" Type="http://schemas.openxmlformats.org/officeDocument/2006/relationships/image" Target="../media/image3647.png"/><Relationship Id="rId311" Type="http://schemas.openxmlformats.org/officeDocument/2006/relationships/customXml" Target="../ink/ink701.xml"/><Relationship Id="rId353" Type="http://schemas.openxmlformats.org/officeDocument/2006/relationships/customXml" Target="../ink/ink722.xml"/><Relationship Id="rId395" Type="http://schemas.openxmlformats.org/officeDocument/2006/relationships/customXml" Target="../ink/ink743.xml"/><Relationship Id="rId409" Type="http://schemas.openxmlformats.org/officeDocument/2006/relationships/customXml" Target="../ink/ink750.xml"/><Relationship Id="rId92" Type="http://schemas.openxmlformats.org/officeDocument/2006/relationships/image" Target="../media/image3599.png"/><Relationship Id="rId213" Type="http://schemas.openxmlformats.org/officeDocument/2006/relationships/customXml" Target="../ink/ink652.xml"/><Relationship Id="rId420" Type="http://schemas.openxmlformats.org/officeDocument/2006/relationships/image" Target="../media/image3763.png"/><Relationship Id="rId255" Type="http://schemas.openxmlformats.org/officeDocument/2006/relationships/customXml" Target="../ink/ink673.xml"/><Relationship Id="rId297" Type="http://schemas.openxmlformats.org/officeDocument/2006/relationships/customXml" Target="../ink/ink694.xml"/><Relationship Id="rId46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4.xml"/><Relationship Id="rId21" Type="http://schemas.openxmlformats.org/officeDocument/2006/relationships/customXml" Target="../ink/ink786.xml"/><Relationship Id="rId324" Type="http://schemas.openxmlformats.org/officeDocument/2006/relationships/image" Target="../media/image3938.png"/><Relationship Id="rId531" Type="http://schemas.openxmlformats.org/officeDocument/2006/relationships/image" Target="../media/image4040.png"/><Relationship Id="rId629" Type="http://schemas.openxmlformats.org/officeDocument/2006/relationships/customXml" Target="../ink/ink1092.xml"/><Relationship Id="rId170" Type="http://schemas.openxmlformats.org/officeDocument/2006/relationships/image" Target="../media/image3861.png"/><Relationship Id="rId268" Type="http://schemas.openxmlformats.org/officeDocument/2006/relationships/image" Target="../media/image3910.png"/><Relationship Id="rId475" Type="http://schemas.openxmlformats.org/officeDocument/2006/relationships/image" Target="../media/image4012.png"/><Relationship Id="rId32" Type="http://schemas.openxmlformats.org/officeDocument/2006/relationships/image" Target="../media/image3794.png"/><Relationship Id="rId128" Type="http://schemas.openxmlformats.org/officeDocument/2006/relationships/image" Target="../media/image3840.png"/><Relationship Id="rId335" Type="http://schemas.openxmlformats.org/officeDocument/2006/relationships/customXml" Target="../ink/ink943.xml"/><Relationship Id="rId542" Type="http://schemas.openxmlformats.org/officeDocument/2006/relationships/customXml" Target="../ink/ink1048.xml"/><Relationship Id="rId181" Type="http://schemas.openxmlformats.org/officeDocument/2006/relationships/customXml" Target="../ink/ink866.xml"/><Relationship Id="rId402" Type="http://schemas.openxmlformats.org/officeDocument/2006/relationships/customXml" Target="../ink/ink977.xml"/><Relationship Id="rId279" Type="http://schemas.openxmlformats.org/officeDocument/2006/relationships/customXml" Target="../ink/ink915.xml"/><Relationship Id="rId486" Type="http://schemas.openxmlformats.org/officeDocument/2006/relationships/customXml" Target="../ink/ink1020.xml"/><Relationship Id="rId43" Type="http://schemas.openxmlformats.org/officeDocument/2006/relationships/customXml" Target="../ink/ink797.xml"/><Relationship Id="rId139" Type="http://schemas.openxmlformats.org/officeDocument/2006/relationships/customXml" Target="../ink/ink845.xml"/><Relationship Id="rId346" Type="http://schemas.openxmlformats.org/officeDocument/2006/relationships/customXml" Target="../ink/ink949.xml"/><Relationship Id="rId553" Type="http://schemas.openxmlformats.org/officeDocument/2006/relationships/image" Target="../media/image4051.png"/><Relationship Id="rId192" Type="http://schemas.openxmlformats.org/officeDocument/2006/relationships/image" Target="../media/image3872.png"/><Relationship Id="rId206" Type="http://schemas.openxmlformats.org/officeDocument/2006/relationships/image" Target="../media/image3879.png"/><Relationship Id="rId413" Type="http://schemas.openxmlformats.org/officeDocument/2006/relationships/image" Target="../media/image3982.png"/><Relationship Id="rId497" Type="http://schemas.openxmlformats.org/officeDocument/2006/relationships/image" Target="../media/image4023.png"/><Relationship Id="rId620" Type="http://schemas.openxmlformats.org/officeDocument/2006/relationships/image" Target="../media/image4084.png"/><Relationship Id="rId357" Type="http://schemas.openxmlformats.org/officeDocument/2006/relationships/image" Target="../media/image3954.png"/><Relationship Id="rId54" Type="http://schemas.openxmlformats.org/officeDocument/2006/relationships/image" Target="../media/image3805.png"/><Relationship Id="rId217" Type="http://schemas.openxmlformats.org/officeDocument/2006/relationships/customXml" Target="../ink/ink884.xml"/><Relationship Id="rId564" Type="http://schemas.openxmlformats.org/officeDocument/2006/relationships/customXml" Target="../ink/ink1059.xml"/><Relationship Id="rId424" Type="http://schemas.openxmlformats.org/officeDocument/2006/relationships/customXml" Target="../ink/ink988.xml"/><Relationship Id="rId631" Type="http://schemas.openxmlformats.org/officeDocument/2006/relationships/customXml" Target="../ink/ink1093.xml"/><Relationship Id="rId270" Type="http://schemas.openxmlformats.org/officeDocument/2006/relationships/image" Target="../media/image3911.png"/><Relationship Id="rId65" Type="http://schemas.openxmlformats.org/officeDocument/2006/relationships/customXml" Target="../ink/ink808.xml"/><Relationship Id="rId130" Type="http://schemas.openxmlformats.org/officeDocument/2006/relationships/image" Target="../media/image3841.png"/><Relationship Id="rId368" Type="http://schemas.openxmlformats.org/officeDocument/2006/relationships/customXml" Target="../ink/ink960.xml"/><Relationship Id="rId575" Type="http://schemas.openxmlformats.org/officeDocument/2006/relationships/customXml" Target="../ink/ink1065.xml"/><Relationship Id="rId228" Type="http://schemas.openxmlformats.org/officeDocument/2006/relationships/image" Target="../media/image3890.png"/><Relationship Id="rId435" Type="http://schemas.openxmlformats.org/officeDocument/2006/relationships/image" Target="../media/image3993.png"/><Relationship Id="rId642" Type="http://schemas.openxmlformats.org/officeDocument/2006/relationships/image" Target="../media/image4095.png"/><Relationship Id="rId281" Type="http://schemas.openxmlformats.org/officeDocument/2006/relationships/customXml" Target="../ink/ink916.xml"/><Relationship Id="rId502" Type="http://schemas.openxmlformats.org/officeDocument/2006/relationships/customXml" Target="../ink/ink1028.xml"/><Relationship Id="rId76" Type="http://schemas.openxmlformats.org/officeDocument/2006/relationships/image" Target="../media/image3815.png"/><Relationship Id="rId141" Type="http://schemas.openxmlformats.org/officeDocument/2006/relationships/customXml" Target="../ink/ink846.xml"/><Relationship Id="rId379" Type="http://schemas.openxmlformats.org/officeDocument/2006/relationships/image" Target="../media/image3965.png"/><Relationship Id="rId586" Type="http://schemas.openxmlformats.org/officeDocument/2006/relationships/image" Target="../media/image4067.png"/><Relationship Id="rId7" Type="http://schemas.openxmlformats.org/officeDocument/2006/relationships/customXml" Target="../ink/ink779.xml"/><Relationship Id="rId239" Type="http://schemas.openxmlformats.org/officeDocument/2006/relationships/customXml" Target="../ink/ink895.xml"/><Relationship Id="rId446" Type="http://schemas.openxmlformats.org/officeDocument/2006/relationships/customXml" Target="../ink/ink1000.xml"/><Relationship Id="rId653" Type="http://schemas.openxmlformats.org/officeDocument/2006/relationships/customXml" Target="../ink/ink1104.xml"/><Relationship Id="rId292" Type="http://schemas.openxmlformats.org/officeDocument/2006/relationships/image" Target="../media/image3922.png"/><Relationship Id="rId306" Type="http://schemas.openxmlformats.org/officeDocument/2006/relationships/image" Target="../media/image3929.png"/><Relationship Id="rId87" Type="http://schemas.openxmlformats.org/officeDocument/2006/relationships/customXml" Target="../ink/ink819.xml"/><Relationship Id="rId513" Type="http://schemas.openxmlformats.org/officeDocument/2006/relationships/image" Target="../media/image4031.png"/><Relationship Id="rId597" Type="http://schemas.openxmlformats.org/officeDocument/2006/relationships/customXml" Target="../ink/ink1076.xml"/><Relationship Id="rId152" Type="http://schemas.openxmlformats.org/officeDocument/2006/relationships/image" Target="../media/image3852.png"/><Relationship Id="rId457" Type="http://schemas.openxmlformats.org/officeDocument/2006/relationships/image" Target="../media/image4003.png"/><Relationship Id="rId14" Type="http://schemas.openxmlformats.org/officeDocument/2006/relationships/image" Target="../media/image3785.png"/><Relationship Id="rId317" Type="http://schemas.openxmlformats.org/officeDocument/2006/relationships/customXml" Target="../ink/ink934.xml"/><Relationship Id="rId524" Type="http://schemas.openxmlformats.org/officeDocument/2006/relationships/customXml" Target="../ink/ink1039.xml"/><Relationship Id="rId98" Type="http://schemas.openxmlformats.org/officeDocument/2006/relationships/image" Target="../media/image3826.png"/><Relationship Id="rId163" Type="http://schemas.openxmlformats.org/officeDocument/2006/relationships/customXml" Target="../ink/ink857.xml"/><Relationship Id="rId370" Type="http://schemas.openxmlformats.org/officeDocument/2006/relationships/customXml" Target="../ink/ink961.xml"/><Relationship Id="rId230" Type="http://schemas.openxmlformats.org/officeDocument/2006/relationships/image" Target="../media/image3891.png"/><Relationship Id="rId468" Type="http://schemas.openxmlformats.org/officeDocument/2006/relationships/customXml" Target="../ink/ink1011.xml"/><Relationship Id="rId25" Type="http://schemas.openxmlformats.org/officeDocument/2006/relationships/customXml" Target="../ink/ink788.xml"/><Relationship Id="rId328" Type="http://schemas.openxmlformats.org/officeDocument/2006/relationships/image" Target="../media/image3940.png"/><Relationship Id="rId535" Type="http://schemas.openxmlformats.org/officeDocument/2006/relationships/image" Target="../media/image4042.png"/><Relationship Id="rId174" Type="http://schemas.openxmlformats.org/officeDocument/2006/relationships/image" Target="../media/image3863.png"/><Relationship Id="rId381" Type="http://schemas.openxmlformats.org/officeDocument/2006/relationships/image" Target="../media/image3966.png"/><Relationship Id="rId602" Type="http://schemas.openxmlformats.org/officeDocument/2006/relationships/image" Target="../media/image4075.png"/><Relationship Id="rId241" Type="http://schemas.openxmlformats.org/officeDocument/2006/relationships/customXml" Target="../ink/ink896.xml"/><Relationship Id="rId479" Type="http://schemas.openxmlformats.org/officeDocument/2006/relationships/image" Target="../media/image4014.png"/><Relationship Id="rId36" Type="http://schemas.openxmlformats.org/officeDocument/2006/relationships/image" Target="../media/image3796.png"/><Relationship Id="rId339" Type="http://schemas.openxmlformats.org/officeDocument/2006/relationships/customXml" Target="../ink/ink945.xml"/><Relationship Id="rId546" Type="http://schemas.openxmlformats.org/officeDocument/2006/relationships/customXml" Target="../ink/ink1050.xml"/><Relationship Id="rId101" Type="http://schemas.openxmlformats.org/officeDocument/2006/relationships/customXml" Target="../ink/ink826.xml"/><Relationship Id="rId185" Type="http://schemas.openxmlformats.org/officeDocument/2006/relationships/customXml" Target="../ink/ink868.xml"/><Relationship Id="rId406" Type="http://schemas.openxmlformats.org/officeDocument/2006/relationships/customXml" Target="../ink/ink979.xml"/><Relationship Id="rId392" Type="http://schemas.openxmlformats.org/officeDocument/2006/relationships/customXml" Target="../ink/ink972.xml"/><Relationship Id="rId613" Type="http://schemas.openxmlformats.org/officeDocument/2006/relationships/customXml" Target="../ink/ink1084.xml"/><Relationship Id="rId252" Type="http://schemas.openxmlformats.org/officeDocument/2006/relationships/image" Target="../media/image3902.png"/><Relationship Id="rId47" Type="http://schemas.openxmlformats.org/officeDocument/2006/relationships/customXml" Target="../ink/ink799.xml"/><Relationship Id="rId112" Type="http://schemas.openxmlformats.org/officeDocument/2006/relationships/image" Target="../media/image3833.png"/><Relationship Id="rId557" Type="http://schemas.openxmlformats.org/officeDocument/2006/relationships/image" Target="../media/image4053.png"/><Relationship Id="rId196" Type="http://schemas.openxmlformats.org/officeDocument/2006/relationships/image" Target="../media/image3874.png"/><Relationship Id="rId417" Type="http://schemas.openxmlformats.org/officeDocument/2006/relationships/image" Target="../media/image3984.png"/><Relationship Id="rId624" Type="http://schemas.openxmlformats.org/officeDocument/2006/relationships/image" Target="../media/image4086.png"/><Relationship Id="rId263" Type="http://schemas.openxmlformats.org/officeDocument/2006/relationships/customXml" Target="../ink/ink907.xml"/><Relationship Id="rId470" Type="http://schemas.openxmlformats.org/officeDocument/2006/relationships/customXml" Target="../ink/ink1012.xml"/><Relationship Id="rId58" Type="http://schemas.openxmlformats.org/officeDocument/2006/relationships/image" Target="../media/image3807.png"/><Relationship Id="rId123" Type="http://schemas.openxmlformats.org/officeDocument/2006/relationships/customXml" Target="../ink/ink837.xml"/><Relationship Id="rId330" Type="http://schemas.openxmlformats.org/officeDocument/2006/relationships/image" Target="../media/image3941.png"/><Relationship Id="rId568" Type="http://schemas.openxmlformats.org/officeDocument/2006/relationships/image" Target="../media/image4058.png"/><Relationship Id="rId165" Type="http://schemas.openxmlformats.org/officeDocument/2006/relationships/customXml" Target="../ink/ink858.xml"/><Relationship Id="rId372" Type="http://schemas.openxmlformats.org/officeDocument/2006/relationships/customXml" Target="../ink/ink962.xml"/><Relationship Id="rId428" Type="http://schemas.openxmlformats.org/officeDocument/2006/relationships/customXml" Target="../ink/ink990.xml"/><Relationship Id="rId635" Type="http://schemas.openxmlformats.org/officeDocument/2006/relationships/customXml" Target="../ink/ink1095.xml"/><Relationship Id="rId232" Type="http://schemas.openxmlformats.org/officeDocument/2006/relationships/image" Target="../media/image3892.png"/><Relationship Id="rId274" Type="http://schemas.openxmlformats.org/officeDocument/2006/relationships/image" Target="../media/image3913.png"/><Relationship Id="rId481" Type="http://schemas.openxmlformats.org/officeDocument/2006/relationships/image" Target="../media/image4015.png"/><Relationship Id="rId27" Type="http://schemas.openxmlformats.org/officeDocument/2006/relationships/customXml" Target="../ink/ink789.xml"/><Relationship Id="rId69" Type="http://schemas.openxmlformats.org/officeDocument/2006/relationships/customXml" Target="../ink/ink810.xml"/><Relationship Id="rId134" Type="http://schemas.openxmlformats.org/officeDocument/2006/relationships/image" Target="../media/image3843.png"/><Relationship Id="rId537" Type="http://schemas.openxmlformats.org/officeDocument/2006/relationships/image" Target="../media/image4043.png"/><Relationship Id="rId579" Type="http://schemas.openxmlformats.org/officeDocument/2006/relationships/customXml" Target="../ink/ink1067.xml"/><Relationship Id="rId80" Type="http://schemas.openxmlformats.org/officeDocument/2006/relationships/image" Target="../media/image3817.png"/><Relationship Id="rId176" Type="http://schemas.openxmlformats.org/officeDocument/2006/relationships/image" Target="../media/image3864.png"/><Relationship Id="rId341" Type="http://schemas.openxmlformats.org/officeDocument/2006/relationships/image" Target="../media/image3946.png"/><Relationship Id="rId383" Type="http://schemas.openxmlformats.org/officeDocument/2006/relationships/image" Target="../media/image3967.png"/><Relationship Id="rId439" Type="http://schemas.openxmlformats.org/officeDocument/2006/relationships/customXml" Target="../ink/ink996.xml"/><Relationship Id="rId590" Type="http://schemas.openxmlformats.org/officeDocument/2006/relationships/image" Target="../media/image4069.png"/><Relationship Id="rId604" Type="http://schemas.openxmlformats.org/officeDocument/2006/relationships/image" Target="../media/image4076.png"/><Relationship Id="rId646" Type="http://schemas.openxmlformats.org/officeDocument/2006/relationships/image" Target="../media/image4097.png"/><Relationship Id="rId201" Type="http://schemas.openxmlformats.org/officeDocument/2006/relationships/customXml" Target="../ink/ink876.xml"/><Relationship Id="rId243" Type="http://schemas.openxmlformats.org/officeDocument/2006/relationships/customXml" Target="../ink/ink897.xml"/><Relationship Id="rId285" Type="http://schemas.openxmlformats.org/officeDocument/2006/relationships/customXml" Target="../ink/ink918.xml"/><Relationship Id="rId450" Type="http://schemas.openxmlformats.org/officeDocument/2006/relationships/customXml" Target="../ink/ink1002.xml"/><Relationship Id="rId506" Type="http://schemas.openxmlformats.org/officeDocument/2006/relationships/customXml" Target="../ink/ink1030.xml"/><Relationship Id="rId38" Type="http://schemas.openxmlformats.org/officeDocument/2006/relationships/image" Target="../media/image3797.png"/><Relationship Id="rId103" Type="http://schemas.openxmlformats.org/officeDocument/2006/relationships/customXml" Target="../ink/ink827.xml"/><Relationship Id="rId310" Type="http://schemas.openxmlformats.org/officeDocument/2006/relationships/image" Target="../media/image3931.png"/><Relationship Id="rId492" Type="http://schemas.openxmlformats.org/officeDocument/2006/relationships/customXml" Target="../ink/ink1023.xml"/><Relationship Id="rId548" Type="http://schemas.openxmlformats.org/officeDocument/2006/relationships/customXml" Target="../ink/ink1051.xml"/><Relationship Id="rId91" Type="http://schemas.openxmlformats.org/officeDocument/2006/relationships/customXml" Target="../ink/ink821.xml"/><Relationship Id="rId145" Type="http://schemas.openxmlformats.org/officeDocument/2006/relationships/customXml" Target="../ink/ink848.xml"/><Relationship Id="rId187" Type="http://schemas.openxmlformats.org/officeDocument/2006/relationships/customXml" Target="../ink/ink869.xml"/><Relationship Id="rId352" Type="http://schemas.openxmlformats.org/officeDocument/2006/relationships/customXml" Target="../ink/ink952.xml"/><Relationship Id="rId394" Type="http://schemas.openxmlformats.org/officeDocument/2006/relationships/customXml" Target="../ink/ink973.xml"/><Relationship Id="rId408" Type="http://schemas.openxmlformats.org/officeDocument/2006/relationships/customXml" Target="../ink/ink980.xml"/><Relationship Id="rId615" Type="http://schemas.openxmlformats.org/officeDocument/2006/relationships/customXml" Target="../ink/ink1085.xml"/><Relationship Id="rId212" Type="http://schemas.openxmlformats.org/officeDocument/2006/relationships/image" Target="../media/image3882.png"/><Relationship Id="rId254" Type="http://schemas.openxmlformats.org/officeDocument/2006/relationships/image" Target="../media/image3903.png"/><Relationship Id="rId657" Type="http://schemas.openxmlformats.org/officeDocument/2006/relationships/customXml" Target="../ink/ink1106.xml"/><Relationship Id="rId49" Type="http://schemas.openxmlformats.org/officeDocument/2006/relationships/customXml" Target="../ink/ink800.xml"/><Relationship Id="rId114" Type="http://schemas.openxmlformats.org/officeDocument/2006/relationships/image" Target="../media/image3834.png"/><Relationship Id="rId296" Type="http://schemas.openxmlformats.org/officeDocument/2006/relationships/image" Target="../media/image3924.png"/><Relationship Id="rId461" Type="http://schemas.openxmlformats.org/officeDocument/2006/relationships/image" Target="../media/image4005.png"/><Relationship Id="rId517" Type="http://schemas.openxmlformats.org/officeDocument/2006/relationships/image" Target="../media/image4033.png"/><Relationship Id="rId559" Type="http://schemas.openxmlformats.org/officeDocument/2006/relationships/image" Target="../media/image4054.png"/><Relationship Id="rId60" Type="http://schemas.openxmlformats.org/officeDocument/2006/relationships/image" Target="../media/image3107.png"/><Relationship Id="rId156" Type="http://schemas.openxmlformats.org/officeDocument/2006/relationships/image" Target="../media/image3854.png"/><Relationship Id="rId198" Type="http://schemas.openxmlformats.org/officeDocument/2006/relationships/image" Target="../media/image3875.png"/><Relationship Id="rId321" Type="http://schemas.openxmlformats.org/officeDocument/2006/relationships/customXml" Target="../ink/ink936.xml"/><Relationship Id="rId363" Type="http://schemas.openxmlformats.org/officeDocument/2006/relationships/image" Target="../media/image3957.png"/><Relationship Id="rId419" Type="http://schemas.openxmlformats.org/officeDocument/2006/relationships/image" Target="../media/image3985.png"/><Relationship Id="rId570" Type="http://schemas.openxmlformats.org/officeDocument/2006/relationships/image" Target="../media/image4059.png"/><Relationship Id="rId626" Type="http://schemas.openxmlformats.org/officeDocument/2006/relationships/image" Target="../media/image4087.png"/><Relationship Id="rId223" Type="http://schemas.openxmlformats.org/officeDocument/2006/relationships/customXml" Target="../ink/ink887.xml"/><Relationship Id="rId430" Type="http://schemas.openxmlformats.org/officeDocument/2006/relationships/customXml" Target="../ink/ink991.xml"/><Relationship Id="rId18" Type="http://schemas.openxmlformats.org/officeDocument/2006/relationships/image" Target="../media/image3787.png"/><Relationship Id="rId265" Type="http://schemas.openxmlformats.org/officeDocument/2006/relationships/customXml" Target="../ink/ink908.xml"/><Relationship Id="rId472" Type="http://schemas.openxmlformats.org/officeDocument/2006/relationships/customXml" Target="../ink/ink1013.xml"/><Relationship Id="rId528" Type="http://schemas.openxmlformats.org/officeDocument/2006/relationships/customXml" Target="../ink/ink1041.xml"/><Relationship Id="rId125" Type="http://schemas.openxmlformats.org/officeDocument/2006/relationships/customXml" Target="../ink/ink838.xml"/><Relationship Id="rId167" Type="http://schemas.openxmlformats.org/officeDocument/2006/relationships/customXml" Target="../ink/ink859.xml"/><Relationship Id="rId332" Type="http://schemas.openxmlformats.org/officeDocument/2006/relationships/image" Target="../media/image3942.png"/><Relationship Id="rId374" Type="http://schemas.openxmlformats.org/officeDocument/2006/relationships/customXml" Target="../ink/ink963.xml"/><Relationship Id="rId581" Type="http://schemas.openxmlformats.org/officeDocument/2006/relationships/customXml" Target="../ink/ink1068.xml"/><Relationship Id="rId71" Type="http://schemas.openxmlformats.org/officeDocument/2006/relationships/customXml" Target="../ink/ink811.xml"/><Relationship Id="rId234" Type="http://schemas.openxmlformats.org/officeDocument/2006/relationships/image" Target="../media/image3893.png"/><Relationship Id="rId637" Type="http://schemas.openxmlformats.org/officeDocument/2006/relationships/customXml" Target="../ink/ink1096.xml"/><Relationship Id="rId2" Type="http://schemas.openxmlformats.org/officeDocument/2006/relationships/image" Target="../media/image24.emf"/><Relationship Id="rId29" Type="http://schemas.openxmlformats.org/officeDocument/2006/relationships/customXml" Target="../ink/ink790.xml"/><Relationship Id="rId276" Type="http://schemas.openxmlformats.org/officeDocument/2006/relationships/image" Target="../media/image3914.png"/><Relationship Id="rId441" Type="http://schemas.openxmlformats.org/officeDocument/2006/relationships/image" Target="../media/image3995.png"/><Relationship Id="rId483" Type="http://schemas.openxmlformats.org/officeDocument/2006/relationships/image" Target="../media/image4016.png"/><Relationship Id="rId539" Type="http://schemas.openxmlformats.org/officeDocument/2006/relationships/image" Target="../media/image4044.png"/><Relationship Id="rId40" Type="http://schemas.openxmlformats.org/officeDocument/2006/relationships/image" Target="../media/image3798.png"/><Relationship Id="rId136" Type="http://schemas.openxmlformats.org/officeDocument/2006/relationships/image" Target="../media/image3844.png"/><Relationship Id="rId178" Type="http://schemas.openxmlformats.org/officeDocument/2006/relationships/image" Target="../media/image3865.png"/><Relationship Id="rId301" Type="http://schemas.openxmlformats.org/officeDocument/2006/relationships/customXml" Target="../ink/ink926.xml"/><Relationship Id="rId343" Type="http://schemas.openxmlformats.org/officeDocument/2006/relationships/image" Target="../media/image3947.png"/><Relationship Id="rId550" Type="http://schemas.openxmlformats.org/officeDocument/2006/relationships/customXml" Target="../ink/ink1052.xml"/><Relationship Id="rId82" Type="http://schemas.openxmlformats.org/officeDocument/2006/relationships/image" Target="../media/image3818.png"/><Relationship Id="rId203" Type="http://schemas.openxmlformats.org/officeDocument/2006/relationships/customXml" Target="../ink/ink877.xml"/><Relationship Id="rId385" Type="http://schemas.openxmlformats.org/officeDocument/2006/relationships/image" Target="../media/image3968.png"/><Relationship Id="rId592" Type="http://schemas.openxmlformats.org/officeDocument/2006/relationships/image" Target="../media/image4070.png"/><Relationship Id="rId606" Type="http://schemas.openxmlformats.org/officeDocument/2006/relationships/image" Target="../media/image4077.png"/><Relationship Id="rId648" Type="http://schemas.openxmlformats.org/officeDocument/2006/relationships/image" Target="../media/image25.png"/><Relationship Id="rId245" Type="http://schemas.openxmlformats.org/officeDocument/2006/relationships/customXml" Target="../ink/ink898.xml"/><Relationship Id="rId287" Type="http://schemas.openxmlformats.org/officeDocument/2006/relationships/customXml" Target="../ink/ink919.xml"/><Relationship Id="rId410" Type="http://schemas.openxmlformats.org/officeDocument/2006/relationships/customXml" Target="../ink/ink981.xml"/><Relationship Id="rId452" Type="http://schemas.openxmlformats.org/officeDocument/2006/relationships/customXml" Target="../ink/ink1003.xml"/><Relationship Id="rId494" Type="http://schemas.openxmlformats.org/officeDocument/2006/relationships/customXml" Target="../ink/ink1024.xml"/><Relationship Id="rId508" Type="http://schemas.openxmlformats.org/officeDocument/2006/relationships/customXml" Target="../ink/ink1031.xml"/><Relationship Id="rId105" Type="http://schemas.openxmlformats.org/officeDocument/2006/relationships/customXml" Target="../ink/ink828.xml"/><Relationship Id="rId147" Type="http://schemas.openxmlformats.org/officeDocument/2006/relationships/customXml" Target="../ink/ink849.xml"/><Relationship Id="rId312" Type="http://schemas.openxmlformats.org/officeDocument/2006/relationships/image" Target="../media/image3932.png"/><Relationship Id="rId354" Type="http://schemas.openxmlformats.org/officeDocument/2006/relationships/customXml" Target="../ink/ink953.xml"/><Relationship Id="rId51" Type="http://schemas.openxmlformats.org/officeDocument/2006/relationships/customXml" Target="../ink/ink801.xml"/><Relationship Id="rId93" Type="http://schemas.openxmlformats.org/officeDocument/2006/relationships/customXml" Target="../ink/ink822.xml"/><Relationship Id="rId189" Type="http://schemas.openxmlformats.org/officeDocument/2006/relationships/customXml" Target="../ink/ink870.xml"/><Relationship Id="rId396" Type="http://schemas.openxmlformats.org/officeDocument/2006/relationships/customXml" Target="../ink/ink974.xml"/><Relationship Id="rId561" Type="http://schemas.openxmlformats.org/officeDocument/2006/relationships/image" Target="../media/image4055.png"/><Relationship Id="rId617" Type="http://schemas.openxmlformats.org/officeDocument/2006/relationships/customXml" Target="../ink/ink1086.xml"/><Relationship Id="rId659" Type="http://schemas.openxmlformats.org/officeDocument/2006/relationships/customXml" Target="../ink/ink1107.xml"/><Relationship Id="rId214" Type="http://schemas.openxmlformats.org/officeDocument/2006/relationships/image" Target="../media/image3883.png"/><Relationship Id="rId256" Type="http://schemas.openxmlformats.org/officeDocument/2006/relationships/image" Target="../media/image3904.png"/><Relationship Id="rId298" Type="http://schemas.openxmlformats.org/officeDocument/2006/relationships/image" Target="../media/image3925.png"/><Relationship Id="rId421" Type="http://schemas.openxmlformats.org/officeDocument/2006/relationships/image" Target="../media/image3986.png"/><Relationship Id="rId463" Type="http://schemas.openxmlformats.org/officeDocument/2006/relationships/image" Target="../media/image4006.png"/><Relationship Id="rId519" Type="http://schemas.openxmlformats.org/officeDocument/2006/relationships/image" Target="../media/image4034.png"/><Relationship Id="rId116" Type="http://schemas.openxmlformats.org/officeDocument/2006/relationships/image" Target="../media/image3835.png"/><Relationship Id="rId158" Type="http://schemas.openxmlformats.org/officeDocument/2006/relationships/image" Target="../media/image3855.png"/><Relationship Id="rId323" Type="http://schemas.openxmlformats.org/officeDocument/2006/relationships/customXml" Target="../ink/ink937.xml"/><Relationship Id="rId530" Type="http://schemas.openxmlformats.org/officeDocument/2006/relationships/customXml" Target="../ink/ink1042.xml"/><Relationship Id="rId20" Type="http://schemas.openxmlformats.org/officeDocument/2006/relationships/image" Target="../media/image3788.png"/><Relationship Id="rId62" Type="http://schemas.openxmlformats.org/officeDocument/2006/relationships/image" Target="../media/image3808.png"/><Relationship Id="rId365" Type="http://schemas.openxmlformats.org/officeDocument/2006/relationships/image" Target="../media/image3958.png"/><Relationship Id="rId572" Type="http://schemas.openxmlformats.org/officeDocument/2006/relationships/image" Target="../media/image4060.png"/><Relationship Id="rId628" Type="http://schemas.openxmlformats.org/officeDocument/2006/relationships/image" Target="../media/image4088.png"/><Relationship Id="rId225" Type="http://schemas.openxmlformats.org/officeDocument/2006/relationships/customXml" Target="../ink/ink888.xml"/><Relationship Id="rId267" Type="http://schemas.openxmlformats.org/officeDocument/2006/relationships/customXml" Target="../ink/ink909.xml"/><Relationship Id="rId432" Type="http://schemas.openxmlformats.org/officeDocument/2006/relationships/customXml" Target="../ink/ink992.xml"/><Relationship Id="rId474" Type="http://schemas.openxmlformats.org/officeDocument/2006/relationships/customXml" Target="../ink/ink1014.xml"/><Relationship Id="rId127" Type="http://schemas.openxmlformats.org/officeDocument/2006/relationships/customXml" Target="../ink/ink839.xml"/><Relationship Id="rId31" Type="http://schemas.openxmlformats.org/officeDocument/2006/relationships/customXml" Target="../ink/ink791.xml"/><Relationship Id="rId73" Type="http://schemas.openxmlformats.org/officeDocument/2006/relationships/customXml" Target="../ink/ink812.xml"/><Relationship Id="rId169" Type="http://schemas.openxmlformats.org/officeDocument/2006/relationships/customXml" Target="../ink/ink860.xml"/><Relationship Id="rId334" Type="http://schemas.openxmlformats.org/officeDocument/2006/relationships/image" Target="../media/image3943.png"/><Relationship Id="rId376" Type="http://schemas.openxmlformats.org/officeDocument/2006/relationships/customXml" Target="../ink/ink964.xml"/><Relationship Id="rId541" Type="http://schemas.openxmlformats.org/officeDocument/2006/relationships/image" Target="../media/image4045.png"/><Relationship Id="rId583" Type="http://schemas.openxmlformats.org/officeDocument/2006/relationships/customXml" Target="../ink/ink1069.xml"/><Relationship Id="rId639" Type="http://schemas.openxmlformats.org/officeDocument/2006/relationships/customXml" Target="../ink/ink1097.xml"/><Relationship Id="rId4" Type="http://schemas.openxmlformats.org/officeDocument/2006/relationships/image" Target="../media/image3780.png"/><Relationship Id="rId180" Type="http://schemas.openxmlformats.org/officeDocument/2006/relationships/image" Target="../media/image3866.png"/><Relationship Id="rId236" Type="http://schemas.openxmlformats.org/officeDocument/2006/relationships/image" Target="../media/image3894.png"/><Relationship Id="rId278" Type="http://schemas.openxmlformats.org/officeDocument/2006/relationships/image" Target="../media/image3915.png"/><Relationship Id="rId401" Type="http://schemas.openxmlformats.org/officeDocument/2006/relationships/image" Target="../media/image3976.png"/><Relationship Id="rId443" Type="http://schemas.openxmlformats.org/officeDocument/2006/relationships/image" Target="../media/image3996.png"/><Relationship Id="rId650" Type="http://schemas.openxmlformats.org/officeDocument/2006/relationships/image" Target="../media/image26.png"/><Relationship Id="rId303" Type="http://schemas.openxmlformats.org/officeDocument/2006/relationships/customXml" Target="../ink/ink927.xml"/><Relationship Id="rId485" Type="http://schemas.openxmlformats.org/officeDocument/2006/relationships/image" Target="../media/image4017.png"/><Relationship Id="rId42" Type="http://schemas.openxmlformats.org/officeDocument/2006/relationships/image" Target="../media/image3799.png"/><Relationship Id="rId84" Type="http://schemas.openxmlformats.org/officeDocument/2006/relationships/image" Target="../media/image3819.png"/><Relationship Id="rId138" Type="http://schemas.openxmlformats.org/officeDocument/2006/relationships/image" Target="../media/image3845.png"/><Relationship Id="rId345" Type="http://schemas.openxmlformats.org/officeDocument/2006/relationships/image" Target="../media/image3948.png"/><Relationship Id="rId387" Type="http://schemas.openxmlformats.org/officeDocument/2006/relationships/image" Target="../media/image3969.png"/><Relationship Id="rId510" Type="http://schemas.openxmlformats.org/officeDocument/2006/relationships/customXml" Target="../ink/ink1032.xml"/><Relationship Id="rId552" Type="http://schemas.openxmlformats.org/officeDocument/2006/relationships/customXml" Target="../ink/ink1053.xml"/><Relationship Id="rId594" Type="http://schemas.openxmlformats.org/officeDocument/2006/relationships/image" Target="../media/image4071.png"/><Relationship Id="rId608" Type="http://schemas.openxmlformats.org/officeDocument/2006/relationships/image" Target="../media/image4078.png"/><Relationship Id="rId191" Type="http://schemas.openxmlformats.org/officeDocument/2006/relationships/customXml" Target="../ink/ink871.xml"/><Relationship Id="rId205" Type="http://schemas.openxmlformats.org/officeDocument/2006/relationships/customXml" Target="../ink/ink878.xml"/><Relationship Id="rId247" Type="http://schemas.openxmlformats.org/officeDocument/2006/relationships/customXml" Target="../ink/ink899.xml"/><Relationship Id="rId412" Type="http://schemas.openxmlformats.org/officeDocument/2006/relationships/customXml" Target="../ink/ink982.xml"/><Relationship Id="rId107" Type="http://schemas.openxmlformats.org/officeDocument/2006/relationships/customXml" Target="../ink/ink829.xml"/><Relationship Id="rId289" Type="http://schemas.openxmlformats.org/officeDocument/2006/relationships/customXml" Target="../ink/ink920.xml"/><Relationship Id="rId454" Type="http://schemas.openxmlformats.org/officeDocument/2006/relationships/customXml" Target="../ink/ink1004.xml"/><Relationship Id="rId496" Type="http://schemas.openxmlformats.org/officeDocument/2006/relationships/customXml" Target="../ink/ink1025.xml"/><Relationship Id="rId11" Type="http://schemas.openxmlformats.org/officeDocument/2006/relationships/customXml" Target="../ink/ink781.xml"/><Relationship Id="rId53" Type="http://schemas.openxmlformats.org/officeDocument/2006/relationships/customXml" Target="../ink/ink802.xml"/><Relationship Id="rId149" Type="http://schemas.openxmlformats.org/officeDocument/2006/relationships/customXml" Target="../ink/ink850.xml"/><Relationship Id="rId314" Type="http://schemas.openxmlformats.org/officeDocument/2006/relationships/image" Target="../media/image3933.png"/><Relationship Id="rId356" Type="http://schemas.openxmlformats.org/officeDocument/2006/relationships/customXml" Target="../ink/ink954.xml"/><Relationship Id="rId398" Type="http://schemas.openxmlformats.org/officeDocument/2006/relationships/customXml" Target="../ink/ink975.xml"/><Relationship Id="rId521" Type="http://schemas.openxmlformats.org/officeDocument/2006/relationships/image" Target="../media/image4035.png"/><Relationship Id="rId563" Type="http://schemas.openxmlformats.org/officeDocument/2006/relationships/image" Target="../media/image4056.png"/><Relationship Id="rId619" Type="http://schemas.openxmlformats.org/officeDocument/2006/relationships/customXml" Target="../ink/ink1087.xml"/><Relationship Id="rId95" Type="http://schemas.openxmlformats.org/officeDocument/2006/relationships/customXml" Target="../ink/ink823.xml"/><Relationship Id="rId160" Type="http://schemas.openxmlformats.org/officeDocument/2006/relationships/image" Target="../media/image3856.png"/><Relationship Id="rId216" Type="http://schemas.openxmlformats.org/officeDocument/2006/relationships/image" Target="../media/image3884.png"/><Relationship Id="rId423" Type="http://schemas.openxmlformats.org/officeDocument/2006/relationships/image" Target="../media/image3987.png"/><Relationship Id="rId258" Type="http://schemas.openxmlformats.org/officeDocument/2006/relationships/image" Target="../media/image3905.png"/><Relationship Id="rId465" Type="http://schemas.openxmlformats.org/officeDocument/2006/relationships/image" Target="../media/image4007.png"/><Relationship Id="rId630" Type="http://schemas.openxmlformats.org/officeDocument/2006/relationships/image" Target="../media/image4089.png"/><Relationship Id="rId22" Type="http://schemas.openxmlformats.org/officeDocument/2006/relationships/image" Target="../media/image3789.png"/><Relationship Id="rId64" Type="http://schemas.openxmlformats.org/officeDocument/2006/relationships/image" Target="../media/image3809.png"/><Relationship Id="rId118" Type="http://schemas.openxmlformats.org/officeDocument/2006/relationships/image" Target="../media/image3836.png"/><Relationship Id="rId325" Type="http://schemas.openxmlformats.org/officeDocument/2006/relationships/customXml" Target="../ink/ink938.xml"/><Relationship Id="rId367" Type="http://schemas.openxmlformats.org/officeDocument/2006/relationships/image" Target="../media/image3959.png"/><Relationship Id="rId532" Type="http://schemas.openxmlformats.org/officeDocument/2006/relationships/customXml" Target="../ink/ink1043.xml"/><Relationship Id="rId574" Type="http://schemas.openxmlformats.org/officeDocument/2006/relationships/image" Target="../media/image4061.png"/><Relationship Id="rId171" Type="http://schemas.openxmlformats.org/officeDocument/2006/relationships/customXml" Target="../ink/ink861.xml"/><Relationship Id="rId227" Type="http://schemas.openxmlformats.org/officeDocument/2006/relationships/customXml" Target="../ink/ink889.xml"/><Relationship Id="rId269" Type="http://schemas.openxmlformats.org/officeDocument/2006/relationships/customXml" Target="../ink/ink910.xml"/><Relationship Id="rId434" Type="http://schemas.openxmlformats.org/officeDocument/2006/relationships/customXml" Target="../ink/ink993.xml"/><Relationship Id="rId476" Type="http://schemas.openxmlformats.org/officeDocument/2006/relationships/customXml" Target="../ink/ink1015.xml"/><Relationship Id="rId641" Type="http://schemas.openxmlformats.org/officeDocument/2006/relationships/customXml" Target="../ink/ink1098.xml"/><Relationship Id="rId33" Type="http://schemas.openxmlformats.org/officeDocument/2006/relationships/customXml" Target="../ink/ink792.xml"/><Relationship Id="rId129" Type="http://schemas.openxmlformats.org/officeDocument/2006/relationships/customXml" Target="../ink/ink840.xml"/><Relationship Id="rId280" Type="http://schemas.openxmlformats.org/officeDocument/2006/relationships/image" Target="../media/image3916.png"/><Relationship Id="rId336" Type="http://schemas.openxmlformats.org/officeDocument/2006/relationships/image" Target="../media/image3944.png"/><Relationship Id="rId501" Type="http://schemas.openxmlformats.org/officeDocument/2006/relationships/image" Target="../media/image4025.png"/><Relationship Id="rId543" Type="http://schemas.openxmlformats.org/officeDocument/2006/relationships/image" Target="../media/image4046.png"/><Relationship Id="rId75" Type="http://schemas.openxmlformats.org/officeDocument/2006/relationships/customXml" Target="../ink/ink813.xml"/><Relationship Id="rId140" Type="http://schemas.openxmlformats.org/officeDocument/2006/relationships/image" Target="../media/image3846.png"/><Relationship Id="rId182" Type="http://schemas.openxmlformats.org/officeDocument/2006/relationships/image" Target="../media/image3867.png"/><Relationship Id="rId378" Type="http://schemas.openxmlformats.org/officeDocument/2006/relationships/customXml" Target="../ink/ink965.xml"/><Relationship Id="rId403" Type="http://schemas.openxmlformats.org/officeDocument/2006/relationships/image" Target="../media/image3977.png"/><Relationship Id="rId585" Type="http://schemas.openxmlformats.org/officeDocument/2006/relationships/customXml" Target="../ink/ink1070.xml"/><Relationship Id="rId6" Type="http://schemas.openxmlformats.org/officeDocument/2006/relationships/image" Target="../media/image3781.png"/><Relationship Id="rId238" Type="http://schemas.openxmlformats.org/officeDocument/2006/relationships/image" Target="../media/image3895.png"/><Relationship Id="rId445" Type="http://schemas.openxmlformats.org/officeDocument/2006/relationships/image" Target="../media/image3997.png"/><Relationship Id="rId487" Type="http://schemas.openxmlformats.org/officeDocument/2006/relationships/image" Target="../media/image4018.png"/><Relationship Id="rId610" Type="http://schemas.openxmlformats.org/officeDocument/2006/relationships/image" Target="../media/image4079.png"/><Relationship Id="rId652" Type="http://schemas.openxmlformats.org/officeDocument/2006/relationships/image" Target="../media/image27.png"/><Relationship Id="rId291" Type="http://schemas.openxmlformats.org/officeDocument/2006/relationships/customXml" Target="../ink/ink921.xml"/><Relationship Id="rId305" Type="http://schemas.openxmlformats.org/officeDocument/2006/relationships/customXml" Target="../ink/ink928.xml"/><Relationship Id="rId347" Type="http://schemas.openxmlformats.org/officeDocument/2006/relationships/image" Target="../media/image3949.png"/><Relationship Id="rId512" Type="http://schemas.openxmlformats.org/officeDocument/2006/relationships/customXml" Target="../ink/ink1033.xml"/><Relationship Id="rId44" Type="http://schemas.openxmlformats.org/officeDocument/2006/relationships/image" Target="../media/image3800.png"/><Relationship Id="rId86" Type="http://schemas.openxmlformats.org/officeDocument/2006/relationships/image" Target="../media/image3820.png"/><Relationship Id="rId151" Type="http://schemas.openxmlformats.org/officeDocument/2006/relationships/customXml" Target="../ink/ink851.xml"/><Relationship Id="rId389" Type="http://schemas.openxmlformats.org/officeDocument/2006/relationships/image" Target="../media/image3970.png"/><Relationship Id="rId554" Type="http://schemas.openxmlformats.org/officeDocument/2006/relationships/customXml" Target="../ink/ink1054.xml"/><Relationship Id="rId596" Type="http://schemas.openxmlformats.org/officeDocument/2006/relationships/image" Target="../media/image4072.png"/><Relationship Id="rId193" Type="http://schemas.openxmlformats.org/officeDocument/2006/relationships/customXml" Target="../ink/ink872.xml"/><Relationship Id="rId207" Type="http://schemas.openxmlformats.org/officeDocument/2006/relationships/customXml" Target="../ink/ink879.xml"/><Relationship Id="rId249" Type="http://schemas.openxmlformats.org/officeDocument/2006/relationships/customXml" Target="../ink/ink900.xml"/><Relationship Id="rId414" Type="http://schemas.openxmlformats.org/officeDocument/2006/relationships/customXml" Target="../ink/ink983.xml"/><Relationship Id="rId456" Type="http://schemas.openxmlformats.org/officeDocument/2006/relationships/customXml" Target="../ink/ink1005.xml"/><Relationship Id="rId498" Type="http://schemas.openxmlformats.org/officeDocument/2006/relationships/customXml" Target="../ink/ink1026.xml"/><Relationship Id="rId621" Type="http://schemas.openxmlformats.org/officeDocument/2006/relationships/customXml" Target="../ink/ink1088.xml"/><Relationship Id="rId13" Type="http://schemas.openxmlformats.org/officeDocument/2006/relationships/customXml" Target="../ink/ink782.xml"/><Relationship Id="rId109" Type="http://schemas.openxmlformats.org/officeDocument/2006/relationships/customXml" Target="../ink/ink830.xml"/><Relationship Id="rId260" Type="http://schemas.openxmlformats.org/officeDocument/2006/relationships/image" Target="../media/image3906.png"/><Relationship Id="rId316" Type="http://schemas.openxmlformats.org/officeDocument/2006/relationships/image" Target="../media/image3934.png"/><Relationship Id="rId523" Type="http://schemas.openxmlformats.org/officeDocument/2006/relationships/image" Target="../media/image4036.png"/><Relationship Id="rId55" Type="http://schemas.openxmlformats.org/officeDocument/2006/relationships/customXml" Target="../ink/ink803.xml"/><Relationship Id="rId97" Type="http://schemas.openxmlformats.org/officeDocument/2006/relationships/customXml" Target="../ink/ink824.xml"/><Relationship Id="rId120" Type="http://schemas.openxmlformats.org/officeDocument/2006/relationships/image" Target="../media/image3647.png"/><Relationship Id="rId358" Type="http://schemas.openxmlformats.org/officeDocument/2006/relationships/customXml" Target="../ink/ink955.xml"/><Relationship Id="rId565" Type="http://schemas.openxmlformats.org/officeDocument/2006/relationships/image" Target="../media/image4057.png"/><Relationship Id="rId162" Type="http://schemas.openxmlformats.org/officeDocument/2006/relationships/image" Target="../media/image3857.png"/><Relationship Id="rId218" Type="http://schemas.openxmlformats.org/officeDocument/2006/relationships/image" Target="../media/image3885.png"/><Relationship Id="rId425" Type="http://schemas.openxmlformats.org/officeDocument/2006/relationships/image" Target="../media/image3988.png"/><Relationship Id="rId467" Type="http://schemas.openxmlformats.org/officeDocument/2006/relationships/image" Target="../media/image4008.png"/><Relationship Id="rId632" Type="http://schemas.openxmlformats.org/officeDocument/2006/relationships/image" Target="../media/image4090.png"/><Relationship Id="rId271" Type="http://schemas.openxmlformats.org/officeDocument/2006/relationships/customXml" Target="../ink/ink911.xml"/><Relationship Id="rId24" Type="http://schemas.openxmlformats.org/officeDocument/2006/relationships/image" Target="../media/image3790.png"/><Relationship Id="rId66" Type="http://schemas.openxmlformats.org/officeDocument/2006/relationships/image" Target="../media/image3810.png"/><Relationship Id="rId131" Type="http://schemas.openxmlformats.org/officeDocument/2006/relationships/customXml" Target="../ink/ink841.xml"/><Relationship Id="rId327" Type="http://schemas.openxmlformats.org/officeDocument/2006/relationships/customXml" Target="../ink/ink939.xml"/><Relationship Id="rId369" Type="http://schemas.openxmlformats.org/officeDocument/2006/relationships/image" Target="../media/image3960.png"/><Relationship Id="rId534" Type="http://schemas.openxmlformats.org/officeDocument/2006/relationships/customXml" Target="../ink/ink1044.xml"/><Relationship Id="rId576" Type="http://schemas.openxmlformats.org/officeDocument/2006/relationships/image" Target="../media/image4062.png"/><Relationship Id="rId173" Type="http://schemas.openxmlformats.org/officeDocument/2006/relationships/customXml" Target="../ink/ink862.xml"/><Relationship Id="rId229" Type="http://schemas.openxmlformats.org/officeDocument/2006/relationships/customXml" Target="../ink/ink890.xml"/><Relationship Id="rId380" Type="http://schemas.openxmlformats.org/officeDocument/2006/relationships/customXml" Target="../ink/ink966.xml"/><Relationship Id="rId436" Type="http://schemas.openxmlformats.org/officeDocument/2006/relationships/customXml" Target="../ink/ink994.xml"/><Relationship Id="rId601" Type="http://schemas.openxmlformats.org/officeDocument/2006/relationships/customXml" Target="../ink/ink1078.xml"/><Relationship Id="rId643" Type="http://schemas.openxmlformats.org/officeDocument/2006/relationships/customXml" Target="../ink/ink1099.xml"/><Relationship Id="rId240" Type="http://schemas.openxmlformats.org/officeDocument/2006/relationships/image" Target="../media/image3896.png"/><Relationship Id="rId478" Type="http://schemas.openxmlformats.org/officeDocument/2006/relationships/customXml" Target="../ink/ink1016.xml"/><Relationship Id="rId35" Type="http://schemas.openxmlformats.org/officeDocument/2006/relationships/customXml" Target="../ink/ink793.xml"/><Relationship Id="rId77" Type="http://schemas.openxmlformats.org/officeDocument/2006/relationships/customXml" Target="../ink/ink814.xml"/><Relationship Id="rId100" Type="http://schemas.openxmlformats.org/officeDocument/2006/relationships/image" Target="../media/image3827.png"/><Relationship Id="rId282" Type="http://schemas.openxmlformats.org/officeDocument/2006/relationships/image" Target="../media/image3917.png"/><Relationship Id="rId338" Type="http://schemas.openxmlformats.org/officeDocument/2006/relationships/image" Target="../media/image3945.png"/><Relationship Id="rId503" Type="http://schemas.openxmlformats.org/officeDocument/2006/relationships/image" Target="../media/image4026.png"/><Relationship Id="rId545" Type="http://schemas.openxmlformats.org/officeDocument/2006/relationships/image" Target="../media/image4047.png"/><Relationship Id="rId587" Type="http://schemas.openxmlformats.org/officeDocument/2006/relationships/customXml" Target="../ink/ink1071.xml"/><Relationship Id="rId8" Type="http://schemas.openxmlformats.org/officeDocument/2006/relationships/image" Target="../media/image3782.png"/><Relationship Id="rId142" Type="http://schemas.openxmlformats.org/officeDocument/2006/relationships/image" Target="../media/image3847.png"/><Relationship Id="rId184" Type="http://schemas.openxmlformats.org/officeDocument/2006/relationships/image" Target="../media/image3868.png"/><Relationship Id="rId391" Type="http://schemas.openxmlformats.org/officeDocument/2006/relationships/image" Target="../media/image3971.png"/><Relationship Id="rId405" Type="http://schemas.openxmlformats.org/officeDocument/2006/relationships/image" Target="../media/image3978.png"/><Relationship Id="rId447" Type="http://schemas.openxmlformats.org/officeDocument/2006/relationships/image" Target="../media/image3998.png"/><Relationship Id="rId612" Type="http://schemas.openxmlformats.org/officeDocument/2006/relationships/image" Target="../media/image4080.png"/><Relationship Id="rId251" Type="http://schemas.openxmlformats.org/officeDocument/2006/relationships/customXml" Target="../ink/ink901.xml"/><Relationship Id="rId489" Type="http://schemas.openxmlformats.org/officeDocument/2006/relationships/image" Target="../media/image4019.png"/><Relationship Id="rId654" Type="http://schemas.openxmlformats.org/officeDocument/2006/relationships/image" Target="../media/image28.png"/><Relationship Id="rId46" Type="http://schemas.openxmlformats.org/officeDocument/2006/relationships/image" Target="../media/image3801.png"/><Relationship Id="rId293" Type="http://schemas.openxmlformats.org/officeDocument/2006/relationships/customXml" Target="../ink/ink922.xml"/><Relationship Id="rId307" Type="http://schemas.openxmlformats.org/officeDocument/2006/relationships/customXml" Target="../ink/ink929.xml"/><Relationship Id="rId349" Type="http://schemas.openxmlformats.org/officeDocument/2006/relationships/image" Target="../media/image3950.png"/><Relationship Id="rId514" Type="http://schemas.openxmlformats.org/officeDocument/2006/relationships/customXml" Target="../ink/ink1034.xml"/><Relationship Id="rId556" Type="http://schemas.openxmlformats.org/officeDocument/2006/relationships/customXml" Target="../ink/ink1055.xml"/><Relationship Id="rId88" Type="http://schemas.openxmlformats.org/officeDocument/2006/relationships/image" Target="../media/image3821.png"/><Relationship Id="rId111" Type="http://schemas.openxmlformats.org/officeDocument/2006/relationships/customXml" Target="../ink/ink831.xml"/><Relationship Id="rId153" Type="http://schemas.openxmlformats.org/officeDocument/2006/relationships/customXml" Target="../ink/ink852.xml"/><Relationship Id="rId195" Type="http://schemas.openxmlformats.org/officeDocument/2006/relationships/customXml" Target="../ink/ink873.xml"/><Relationship Id="rId209" Type="http://schemas.openxmlformats.org/officeDocument/2006/relationships/customXml" Target="../ink/ink880.xml"/><Relationship Id="rId360" Type="http://schemas.openxmlformats.org/officeDocument/2006/relationships/customXml" Target="../ink/ink956.xml"/><Relationship Id="rId416" Type="http://schemas.openxmlformats.org/officeDocument/2006/relationships/customXml" Target="../ink/ink984.xml"/><Relationship Id="rId598" Type="http://schemas.openxmlformats.org/officeDocument/2006/relationships/image" Target="../media/image4073.png"/><Relationship Id="rId220" Type="http://schemas.openxmlformats.org/officeDocument/2006/relationships/image" Target="../media/image3886.png"/><Relationship Id="rId458" Type="http://schemas.openxmlformats.org/officeDocument/2006/relationships/customXml" Target="../ink/ink1006.xml"/><Relationship Id="rId623" Type="http://schemas.openxmlformats.org/officeDocument/2006/relationships/customXml" Target="../ink/ink1089.xml"/><Relationship Id="rId15" Type="http://schemas.openxmlformats.org/officeDocument/2006/relationships/customXml" Target="../ink/ink783.xml"/><Relationship Id="rId57" Type="http://schemas.openxmlformats.org/officeDocument/2006/relationships/customXml" Target="../ink/ink804.xml"/><Relationship Id="rId262" Type="http://schemas.openxmlformats.org/officeDocument/2006/relationships/image" Target="../media/image3907.png"/><Relationship Id="rId318" Type="http://schemas.openxmlformats.org/officeDocument/2006/relationships/image" Target="../media/image3935.png"/><Relationship Id="rId525" Type="http://schemas.openxmlformats.org/officeDocument/2006/relationships/image" Target="../media/image4037.png"/><Relationship Id="rId567" Type="http://schemas.openxmlformats.org/officeDocument/2006/relationships/customXml" Target="../ink/ink1061.xml"/><Relationship Id="rId99" Type="http://schemas.openxmlformats.org/officeDocument/2006/relationships/customXml" Target="../ink/ink825.xml"/><Relationship Id="rId122" Type="http://schemas.openxmlformats.org/officeDocument/2006/relationships/image" Target="../media/image3837.png"/><Relationship Id="rId164" Type="http://schemas.openxmlformats.org/officeDocument/2006/relationships/image" Target="../media/image3858.png"/><Relationship Id="rId371" Type="http://schemas.openxmlformats.org/officeDocument/2006/relationships/image" Target="../media/image3961.png"/><Relationship Id="rId427" Type="http://schemas.openxmlformats.org/officeDocument/2006/relationships/image" Target="../media/image3989.png"/><Relationship Id="rId469" Type="http://schemas.openxmlformats.org/officeDocument/2006/relationships/image" Target="../media/image4009.png"/><Relationship Id="rId634" Type="http://schemas.openxmlformats.org/officeDocument/2006/relationships/image" Target="../media/image4091.png"/><Relationship Id="rId26" Type="http://schemas.openxmlformats.org/officeDocument/2006/relationships/image" Target="../media/image3791.png"/><Relationship Id="rId231" Type="http://schemas.openxmlformats.org/officeDocument/2006/relationships/customXml" Target="../ink/ink891.xml"/><Relationship Id="rId273" Type="http://schemas.openxmlformats.org/officeDocument/2006/relationships/customXml" Target="../ink/ink912.xml"/><Relationship Id="rId329" Type="http://schemas.openxmlformats.org/officeDocument/2006/relationships/customXml" Target="../ink/ink940.xml"/><Relationship Id="rId480" Type="http://schemas.openxmlformats.org/officeDocument/2006/relationships/customXml" Target="../ink/ink1017.xml"/><Relationship Id="rId536" Type="http://schemas.openxmlformats.org/officeDocument/2006/relationships/customXml" Target="../ink/ink1045.xml"/><Relationship Id="rId68" Type="http://schemas.openxmlformats.org/officeDocument/2006/relationships/image" Target="../media/image3811.png"/><Relationship Id="rId133" Type="http://schemas.openxmlformats.org/officeDocument/2006/relationships/customXml" Target="../ink/ink842.xml"/><Relationship Id="rId175" Type="http://schemas.openxmlformats.org/officeDocument/2006/relationships/customXml" Target="../ink/ink863.xml"/><Relationship Id="rId340" Type="http://schemas.openxmlformats.org/officeDocument/2006/relationships/customXml" Target="../ink/ink946.xml"/><Relationship Id="rId578" Type="http://schemas.openxmlformats.org/officeDocument/2006/relationships/image" Target="../media/image4063.png"/><Relationship Id="rId200" Type="http://schemas.openxmlformats.org/officeDocument/2006/relationships/image" Target="../media/image3876.png"/><Relationship Id="rId382" Type="http://schemas.openxmlformats.org/officeDocument/2006/relationships/customXml" Target="../ink/ink967.xml"/><Relationship Id="rId438" Type="http://schemas.openxmlformats.org/officeDocument/2006/relationships/customXml" Target="../ink/ink995.xml"/><Relationship Id="rId603" Type="http://schemas.openxmlformats.org/officeDocument/2006/relationships/customXml" Target="../ink/ink1079.xml"/><Relationship Id="rId645" Type="http://schemas.openxmlformats.org/officeDocument/2006/relationships/customXml" Target="../ink/ink1100.xml"/><Relationship Id="rId242" Type="http://schemas.openxmlformats.org/officeDocument/2006/relationships/image" Target="../media/image3897.png"/><Relationship Id="rId284" Type="http://schemas.openxmlformats.org/officeDocument/2006/relationships/image" Target="../media/image3918.png"/><Relationship Id="rId491" Type="http://schemas.openxmlformats.org/officeDocument/2006/relationships/image" Target="../media/image4020.png"/><Relationship Id="rId505" Type="http://schemas.openxmlformats.org/officeDocument/2006/relationships/image" Target="../media/image4027.png"/><Relationship Id="rId37" Type="http://schemas.openxmlformats.org/officeDocument/2006/relationships/customXml" Target="../ink/ink794.xml"/><Relationship Id="rId79" Type="http://schemas.openxmlformats.org/officeDocument/2006/relationships/customXml" Target="../ink/ink815.xml"/><Relationship Id="rId102" Type="http://schemas.openxmlformats.org/officeDocument/2006/relationships/image" Target="../media/image3828.png"/><Relationship Id="rId144" Type="http://schemas.openxmlformats.org/officeDocument/2006/relationships/image" Target="../media/image3848.png"/><Relationship Id="rId547" Type="http://schemas.openxmlformats.org/officeDocument/2006/relationships/image" Target="../media/image4048.png"/><Relationship Id="rId589" Type="http://schemas.openxmlformats.org/officeDocument/2006/relationships/customXml" Target="../ink/ink1072.xml"/><Relationship Id="rId90" Type="http://schemas.openxmlformats.org/officeDocument/2006/relationships/image" Target="../media/image3822.png"/><Relationship Id="rId186" Type="http://schemas.openxmlformats.org/officeDocument/2006/relationships/image" Target="../media/image3869.png"/><Relationship Id="rId351" Type="http://schemas.openxmlformats.org/officeDocument/2006/relationships/image" Target="../media/image3951.png"/><Relationship Id="rId393" Type="http://schemas.openxmlformats.org/officeDocument/2006/relationships/image" Target="../media/image3972.png"/><Relationship Id="rId407" Type="http://schemas.openxmlformats.org/officeDocument/2006/relationships/image" Target="../media/image3979.png"/><Relationship Id="rId449" Type="http://schemas.openxmlformats.org/officeDocument/2006/relationships/image" Target="../media/image3999.png"/><Relationship Id="rId614" Type="http://schemas.openxmlformats.org/officeDocument/2006/relationships/image" Target="../media/image4081.png"/><Relationship Id="rId656" Type="http://schemas.openxmlformats.org/officeDocument/2006/relationships/image" Target="../media/image29.png"/><Relationship Id="rId211" Type="http://schemas.openxmlformats.org/officeDocument/2006/relationships/customXml" Target="../ink/ink881.xml"/><Relationship Id="rId253" Type="http://schemas.openxmlformats.org/officeDocument/2006/relationships/customXml" Target="../ink/ink902.xml"/><Relationship Id="rId295" Type="http://schemas.openxmlformats.org/officeDocument/2006/relationships/customXml" Target="../ink/ink923.xml"/><Relationship Id="rId309" Type="http://schemas.openxmlformats.org/officeDocument/2006/relationships/customXml" Target="../ink/ink930.xml"/><Relationship Id="rId460" Type="http://schemas.openxmlformats.org/officeDocument/2006/relationships/customXml" Target="../ink/ink1007.xml"/><Relationship Id="rId516" Type="http://schemas.openxmlformats.org/officeDocument/2006/relationships/customXml" Target="../ink/ink1035.xml"/><Relationship Id="rId48" Type="http://schemas.openxmlformats.org/officeDocument/2006/relationships/image" Target="../media/image3802.png"/><Relationship Id="rId113" Type="http://schemas.openxmlformats.org/officeDocument/2006/relationships/customXml" Target="../ink/ink832.xml"/><Relationship Id="rId320" Type="http://schemas.openxmlformats.org/officeDocument/2006/relationships/image" Target="../media/image3936.png"/><Relationship Id="rId558" Type="http://schemas.openxmlformats.org/officeDocument/2006/relationships/customXml" Target="../ink/ink1056.xml"/><Relationship Id="rId155" Type="http://schemas.openxmlformats.org/officeDocument/2006/relationships/customXml" Target="../ink/ink853.xml"/><Relationship Id="rId197" Type="http://schemas.openxmlformats.org/officeDocument/2006/relationships/customXml" Target="../ink/ink874.xml"/><Relationship Id="rId362" Type="http://schemas.openxmlformats.org/officeDocument/2006/relationships/customXml" Target="../ink/ink957.xml"/><Relationship Id="rId418" Type="http://schemas.openxmlformats.org/officeDocument/2006/relationships/customXml" Target="../ink/ink985.xml"/><Relationship Id="rId625" Type="http://schemas.openxmlformats.org/officeDocument/2006/relationships/customXml" Target="../ink/ink1090.xml"/><Relationship Id="rId222" Type="http://schemas.openxmlformats.org/officeDocument/2006/relationships/image" Target="../media/image3887.png"/><Relationship Id="rId264" Type="http://schemas.openxmlformats.org/officeDocument/2006/relationships/image" Target="../media/image3908.png"/><Relationship Id="rId471" Type="http://schemas.openxmlformats.org/officeDocument/2006/relationships/image" Target="../media/image4010.png"/><Relationship Id="rId17" Type="http://schemas.openxmlformats.org/officeDocument/2006/relationships/customXml" Target="../ink/ink784.xml"/><Relationship Id="rId59" Type="http://schemas.openxmlformats.org/officeDocument/2006/relationships/customXml" Target="../ink/ink805.xml"/><Relationship Id="rId124" Type="http://schemas.openxmlformats.org/officeDocument/2006/relationships/image" Target="../media/image3838.png"/><Relationship Id="rId527" Type="http://schemas.openxmlformats.org/officeDocument/2006/relationships/image" Target="../media/image4038.png"/><Relationship Id="rId569" Type="http://schemas.openxmlformats.org/officeDocument/2006/relationships/customXml" Target="../ink/ink1062.xml"/><Relationship Id="rId70" Type="http://schemas.openxmlformats.org/officeDocument/2006/relationships/image" Target="../media/image3812.png"/><Relationship Id="rId166" Type="http://schemas.openxmlformats.org/officeDocument/2006/relationships/image" Target="../media/image3859.png"/><Relationship Id="rId331" Type="http://schemas.openxmlformats.org/officeDocument/2006/relationships/customXml" Target="../ink/ink941.xml"/><Relationship Id="rId373" Type="http://schemas.openxmlformats.org/officeDocument/2006/relationships/image" Target="../media/image3962.png"/><Relationship Id="rId429" Type="http://schemas.openxmlformats.org/officeDocument/2006/relationships/image" Target="../media/image3990.png"/><Relationship Id="rId580" Type="http://schemas.openxmlformats.org/officeDocument/2006/relationships/image" Target="../media/image4064.png"/><Relationship Id="rId636" Type="http://schemas.openxmlformats.org/officeDocument/2006/relationships/image" Target="../media/image409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892.xml"/><Relationship Id="rId440" Type="http://schemas.openxmlformats.org/officeDocument/2006/relationships/customXml" Target="../ink/ink997.xml"/><Relationship Id="rId28" Type="http://schemas.openxmlformats.org/officeDocument/2006/relationships/image" Target="../media/image3792.png"/><Relationship Id="rId275" Type="http://schemas.openxmlformats.org/officeDocument/2006/relationships/customXml" Target="../ink/ink913.xml"/><Relationship Id="rId300" Type="http://schemas.openxmlformats.org/officeDocument/2006/relationships/image" Target="../media/image3926.png"/><Relationship Id="rId482" Type="http://schemas.openxmlformats.org/officeDocument/2006/relationships/customXml" Target="../ink/ink1018.xml"/><Relationship Id="rId538" Type="http://schemas.openxmlformats.org/officeDocument/2006/relationships/customXml" Target="../ink/ink1046.xml"/><Relationship Id="rId81" Type="http://schemas.openxmlformats.org/officeDocument/2006/relationships/customXml" Target="../ink/ink816.xml"/><Relationship Id="rId135" Type="http://schemas.openxmlformats.org/officeDocument/2006/relationships/customXml" Target="../ink/ink843.xml"/><Relationship Id="rId177" Type="http://schemas.openxmlformats.org/officeDocument/2006/relationships/customXml" Target="../ink/ink864.xml"/><Relationship Id="rId342" Type="http://schemas.openxmlformats.org/officeDocument/2006/relationships/customXml" Target="../ink/ink947.xml"/><Relationship Id="rId384" Type="http://schemas.openxmlformats.org/officeDocument/2006/relationships/customXml" Target="../ink/ink968.xml"/><Relationship Id="rId591" Type="http://schemas.openxmlformats.org/officeDocument/2006/relationships/customXml" Target="../ink/ink1073.xml"/><Relationship Id="rId605" Type="http://schemas.openxmlformats.org/officeDocument/2006/relationships/customXml" Target="../ink/ink1080.xml"/><Relationship Id="rId202" Type="http://schemas.openxmlformats.org/officeDocument/2006/relationships/image" Target="../media/image3877.png"/><Relationship Id="rId244" Type="http://schemas.openxmlformats.org/officeDocument/2006/relationships/image" Target="../media/image3898.png"/><Relationship Id="rId647" Type="http://schemas.openxmlformats.org/officeDocument/2006/relationships/customXml" Target="../ink/ink1101.xml"/><Relationship Id="rId39" Type="http://schemas.openxmlformats.org/officeDocument/2006/relationships/customXml" Target="../ink/ink795.xml"/><Relationship Id="rId286" Type="http://schemas.openxmlformats.org/officeDocument/2006/relationships/image" Target="../media/image3919.png"/><Relationship Id="rId451" Type="http://schemas.openxmlformats.org/officeDocument/2006/relationships/image" Target="../media/image4000.png"/><Relationship Id="rId493" Type="http://schemas.openxmlformats.org/officeDocument/2006/relationships/image" Target="../media/image4021.png"/><Relationship Id="rId507" Type="http://schemas.openxmlformats.org/officeDocument/2006/relationships/image" Target="../media/image4028.png"/><Relationship Id="rId549" Type="http://schemas.openxmlformats.org/officeDocument/2006/relationships/image" Target="../media/image4049.png"/><Relationship Id="rId50" Type="http://schemas.openxmlformats.org/officeDocument/2006/relationships/image" Target="../media/image3803.png"/><Relationship Id="rId104" Type="http://schemas.openxmlformats.org/officeDocument/2006/relationships/image" Target="../media/image3829.png"/><Relationship Id="rId146" Type="http://schemas.openxmlformats.org/officeDocument/2006/relationships/image" Target="../media/image3849.png"/><Relationship Id="rId188" Type="http://schemas.openxmlformats.org/officeDocument/2006/relationships/image" Target="../media/image3870.png"/><Relationship Id="rId311" Type="http://schemas.openxmlformats.org/officeDocument/2006/relationships/customXml" Target="../ink/ink931.xml"/><Relationship Id="rId353" Type="http://schemas.openxmlformats.org/officeDocument/2006/relationships/image" Target="../media/image3952.png"/><Relationship Id="rId395" Type="http://schemas.openxmlformats.org/officeDocument/2006/relationships/image" Target="../media/image3973.png"/><Relationship Id="rId409" Type="http://schemas.openxmlformats.org/officeDocument/2006/relationships/image" Target="../media/image3980.png"/><Relationship Id="rId560" Type="http://schemas.openxmlformats.org/officeDocument/2006/relationships/customXml" Target="../ink/ink1057.xml"/><Relationship Id="rId92" Type="http://schemas.openxmlformats.org/officeDocument/2006/relationships/image" Target="../media/image3823.png"/><Relationship Id="rId213" Type="http://schemas.openxmlformats.org/officeDocument/2006/relationships/customXml" Target="../ink/ink882.xml"/><Relationship Id="rId420" Type="http://schemas.openxmlformats.org/officeDocument/2006/relationships/customXml" Target="../ink/ink986.xml"/><Relationship Id="rId616" Type="http://schemas.openxmlformats.org/officeDocument/2006/relationships/image" Target="../media/image4082.png"/><Relationship Id="rId658" Type="http://schemas.openxmlformats.org/officeDocument/2006/relationships/image" Target="../media/image30.png"/><Relationship Id="rId255" Type="http://schemas.openxmlformats.org/officeDocument/2006/relationships/customXml" Target="../ink/ink903.xml"/><Relationship Id="rId297" Type="http://schemas.openxmlformats.org/officeDocument/2006/relationships/customXml" Target="../ink/ink924.xml"/><Relationship Id="rId462" Type="http://schemas.openxmlformats.org/officeDocument/2006/relationships/customXml" Target="../ink/ink1008.xml"/><Relationship Id="rId518" Type="http://schemas.openxmlformats.org/officeDocument/2006/relationships/customXml" Target="../ink/ink1036.xml"/><Relationship Id="rId115" Type="http://schemas.openxmlformats.org/officeDocument/2006/relationships/customXml" Target="../ink/ink833.xml"/><Relationship Id="rId157" Type="http://schemas.openxmlformats.org/officeDocument/2006/relationships/customXml" Target="../ink/ink854.xml"/><Relationship Id="rId322" Type="http://schemas.openxmlformats.org/officeDocument/2006/relationships/image" Target="../media/image3937.png"/><Relationship Id="rId364" Type="http://schemas.openxmlformats.org/officeDocument/2006/relationships/customXml" Target="../ink/ink958.xml"/><Relationship Id="rId61" Type="http://schemas.openxmlformats.org/officeDocument/2006/relationships/customXml" Target="../ink/ink806.xml"/><Relationship Id="rId199" Type="http://schemas.openxmlformats.org/officeDocument/2006/relationships/customXml" Target="../ink/ink875.xml"/><Relationship Id="rId571" Type="http://schemas.openxmlformats.org/officeDocument/2006/relationships/customXml" Target="../ink/ink1063.xml"/><Relationship Id="rId627" Type="http://schemas.openxmlformats.org/officeDocument/2006/relationships/customXml" Target="../ink/ink1091.xml"/><Relationship Id="rId19" Type="http://schemas.openxmlformats.org/officeDocument/2006/relationships/customXml" Target="../ink/ink785.xml"/><Relationship Id="rId224" Type="http://schemas.openxmlformats.org/officeDocument/2006/relationships/image" Target="../media/image3888.png"/><Relationship Id="rId266" Type="http://schemas.openxmlformats.org/officeDocument/2006/relationships/image" Target="../media/image3909.png"/><Relationship Id="rId431" Type="http://schemas.openxmlformats.org/officeDocument/2006/relationships/image" Target="../media/image3991.png"/><Relationship Id="rId473" Type="http://schemas.openxmlformats.org/officeDocument/2006/relationships/image" Target="../media/image4011.png"/><Relationship Id="rId529" Type="http://schemas.openxmlformats.org/officeDocument/2006/relationships/image" Target="../media/image4039.png"/><Relationship Id="rId30" Type="http://schemas.openxmlformats.org/officeDocument/2006/relationships/image" Target="../media/image3793.png"/><Relationship Id="rId126" Type="http://schemas.openxmlformats.org/officeDocument/2006/relationships/image" Target="../media/image3839.png"/><Relationship Id="rId168" Type="http://schemas.openxmlformats.org/officeDocument/2006/relationships/image" Target="../media/image3860.png"/><Relationship Id="rId333" Type="http://schemas.openxmlformats.org/officeDocument/2006/relationships/customXml" Target="../ink/ink942.xml"/><Relationship Id="rId540" Type="http://schemas.openxmlformats.org/officeDocument/2006/relationships/customXml" Target="../ink/ink1047.xml"/><Relationship Id="rId72" Type="http://schemas.openxmlformats.org/officeDocument/2006/relationships/image" Target="../media/image3813.png"/><Relationship Id="rId375" Type="http://schemas.openxmlformats.org/officeDocument/2006/relationships/image" Target="../media/image3963.png"/><Relationship Id="rId582" Type="http://schemas.openxmlformats.org/officeDocument/2006/relationships/image" Target="../media/image4065.png"/><Relationship Id="rId638" Type="http://schemas.openxmlformats.org/officeDocument/2006/relationships/image" Target="../media/image4093.png"/><Relationship Id="rId3" Type="http://schemas.openxmlformats.org/officeDocument/2006/relationships/customXml" Target="../ink/ink777.xml"/><Relationship Id="rId235" Type="http://schemas.openxmlformats.org/officeDocument/2006/relationships/customXml" Target="../ink/ink893.xml"/><Relationship Id="rId277" Type="http://schemas.openxmlformats.org/officeDocument/2006/relationships/customXml" Target="../ink/ink914.xml"/><Relationship Id="rId400" Type="http://schemas.openxmlformats.org/officeDocument/2006/relationships/customXml" Target="../ink/ink976.xml"/><Relationship Id="rId442" Type="http://schemas.openxmlformats.org/officeDocument/2006/relationships/customXml" Target="../ink/ink998.xml"/><Relationship Id="rId484" Type="http://schemas.openxmlformats.org/officeDocument/2006/relationships/customXml" Target="../ink/ink1019.xml"/><Relationship Id="rId137" Type="http://schemas.openxmlformats.org/officeDocument/2006/relationships/customXml" Target="../ink/ink844.xml"/><Relationship Id="rId302" Type="http://schemas.openxmlformats.org/officeDocument/2006/relationships/image" Target="../media/image3927.png"/><Relationship Id="rId344" Type="http://schemas.openxmlformats.org/officeDocument/2006/relationships/customXml" Target="../ink/ink948.xml"/><Relationship Id="rId41" Type="http://schemas.openxmlformats.org/officeDocument/2006/relationships/customXml" Target="../ink/ink796.xml"/><Relationship Id="rId83" Type="http://schemas.openxmlformats.org/officeDocument/2006/relationships/customXml" Target="../ink/ink817.xml"/><Relationship Id="rId179" Type="http://schemas.openxmlformats.org/officeDocument/2006/relationships/customXml" Target="../ink/ink865.xml"/><Relationship Id="rId386" Type="http://schemas.openxmlformats.org/officeDocument/2006/relationships/customXml" Target="../ink/ink969.xml"/><Relationship Id="rId551" Type="http://schemas.openxmlformats.org/officeDocument/2006/relationships/image" Target="../media/image4050.png"/><Relationship Id="rId593" Type="http://schemas.openxmlformats.org/officeDocument/2006/relationships/customXml" Target="../ink/ink1074.xml"/><Relationship Id="rId607" Type="http://schemas.openxmlformats.org/officeDocument/2006/relationships/customXml" Target="../ink/ink1081.xml"/><Relationship Id="rId649" Type="http://schemas.openxmlformats.org/officeDocument/2006/relationships/customXml" Target="../ink/ink1102.xml"/><Relationship Id="rId190" Type="http://schemas.openxmlformats.org/officeDocument/2006/relationships/image" Target="../media/image3871.png"/><Relationship Id="rId204" Type="http://schemas.openxmlformats.org/officeDocument/2006/relationships/image" Target="../media/image3878.png"/><Relationship Id="rId246" Type="http://schemas.openxmlformats.org/officeDocument/2006/relationships/image" Target="../media/image3899.png"/><Relationship Id="rId288" Type="http://schemas.openxmlformats.org/officeDocument/2006/relationships/image" Target="../media/image3920.png"/><Relationship Id="rId411" Type="http://schemas.openxmlformats.org/officeDocument/2006/relationships/image" Target="../media/image3981.png"/><Relationship Id="rId453" Type="http://schemas.openxmlformats.org/officeDocument/2006/relationships/image" Target="../media/image4001.png"/><Relationship Id="rId509" Type="http://schemas.openxmlformats.org/officeDocument/2006/relationships/image" Target="../media/image4029.png"/><Relationship Id="rId660" Type="http://schemas.openxmlformats.org/officeDocument/2006/relationships/image" Target="../media/image31.png"/><Relationship Id="rId106" Type="http://schemas.openxmlformats.org/officeDocument/2006/relationships/image" Target="../media/image3830.png"/><Relationship Id="rId313" Type="http://schemas.openxmlformats.org/officeDocument/2006/relationships/customXml" Target="../ink/ink932.xml"/><Relationship Id="rId495" Type="http://schemas.openxmlformats.org/officeDocument/2006/relationships/image" Target="../media/image4022.png"/><Relationship Id="rId10" Type="http://schemas.openxmlformats.org/officeDocument/2006/relationships/image" Target="../media/image3783.png"/><Relationship Id="rId52" Type="http://schemas.openxmlformats.org/officeDocument/2006/relationships/image" Target="../media/image3804.png"/><Relationship Id="rId94" Type="http://schemas.openxmlformats.org/officeDocument/2006/relationships/image" Target="../media/image3824.png"/><Relationship Id="rId148" Type="http://schemas.openxmlformats.org/officeDocument/2006/relationships/image" Target="../media/image3850.png"/><Relationship Id="rId355" Type="http://schemas.openxmlformats.org/officeDocument/2006/relationships/image" Target="../media/image3953.png"/><Relationship Id="rId397" Type="http://schemas.openxmlformats.org/officeDocument/2006/relationships/image" Target="../media/image3974.png"/><Relationship Id="rId520" Type="http://schemas.openxmlformats.org/officeDocument/2006/relationships/customXml" Target="../ink/ink1037.xml"/><Relationship Id="rId562" Type="http://schemas.openxmlformats.org/officeDocument/2006/relationships/customXml" Target="../ink/ink1058.xml"/><Relationship Id="rId618" Type="http://schemas.openxmlformats.org/officeDocument/2006/relationships/image" Target="../media/image4083.png"/><Relationship Id="rId215" Type="http://schemas.openxmlformats.org/officeDocument/2006/relationships/customXml" Target="../ink/ink883.xml"/><Relationship Id="rId257" Type="http://schemas.openxmlformats.org/officeDocument/2006/relationships/customXml" Target="../ink/ink904.xml"/><Relationship Id="rId422" Type="http://schemas.openxmlformats.org/officeDocument/2006/relationships/customXml" Target="../ink/ink987.xml"/><Relationship Id="rId464" Type="http://schemas.openxmlformats.org/officeDocument/2006/relationships/customXml" Target="../ink/ink1009.xml"/><Relationship Id="rId299" Type="http://schemas.openxmlformats.org/officeDocument/2006/relationships/customXml" Target="../ink/ink925.xml"/><Relationship Id="rId63" Type="http://schemas.openxmlformats.org/officeDocument/2006/relationships/customXml" Target="../ink/ink807.xml"/><Relationship Id="rId159" Type="http://schemas.openxmlformats.org/officeDocument/2006/relationships/customXml" Target="../ink/ink855.xml"/><Relationship Id="rId366" Type="http://schemas.openxmlformats.org/officeDocument/2006/relationships/customXml" Target="../ink/ink959.xml"/><Relationship Id="rId573" Type="http://schemas.openxmlformats.org/officeDocument/2006/relationships/customXml" Target="../ink/ink1064.xml"/><Relationship Id="rId226" Type="http://schemas.openxmlformats.org/officeDocument/2006/relationships/image" Target="../media/image3889.png"/><Relationship Id="rId433" Type="http://schemas.openxmlformats.org/officeDocument/2006/relationships/image" Target="../media/image3992.png"/><Relationship Id="rId640" Type="http://schemas.openxmlformats.org/officeDocument/2006/relationships/image" Target="../media/image4094.png"/><Relationship Id="rId74" Type="http://schemas.openxmlformats.org/officeDocument/2006/relationships/image" Target="../media/image3814.png"/><Relationship Id="rId377" Type="http://schemas.openxmlformats.org/officeDocument/2006/relationships/image" Target="../media/image3964.png"/><Relationship Id="rId500" Type="http://schemas.openxmlformats.org/officeDocument/2006/relationships/customXml" Target="../ink/ink1027.xml"/><Relationship Id="rId584" Type="http://schemas.openxmlformats.org/officeDocument/2006/relationships/image" Target="../media/image4066.png"/><Relationship Id="rId5" Type="http://schemas.openxmlformats.org/officeDocument/2006/relationships/customXml" Target="../ink/ink778.xml"/><Relationship Id="rId237" Type="http://schemas.openxmlformats.org/officeDocument/2006/relationships/customXml" Target="../ink/ink894.xml"/><Relationship Id="rId444" Type="http://schemas.openxmlformats.org/officeDocument/2006/relationships/customXml" Target="../ink/ink999.xml"/><Relationship Id="rId651" Type="http://schemas.openxmlformats.org/officeDocument/2006/relationships/customXml" Target="../ink/ink1103.xml"/><Relationship Id="rId290" Type="http://schemas.openxmlformats.org/officeDocument/2006/relationships/image" Target="../media/image3921.png"/><Relationship Id="rId304" Type="http://schemas.openxmlformats.org/officeDocument/2006/relationships/image" Target="../media/image3928.png"/><Relationship Id="rId388" Type="http://schemas.openxmlformats.org/officeDocument/2006/relationships/customXml" Target="../ink/ink970.xml"/><Relationship Id="rId511" Type="http://schemas.openxmlformats.org/officeDocument/2006/relationships/image" Target="../media/image4030.png"/><Relationship Id="rId609" Type="http://schemas.openxmlformats.org/officeDocument/2006/relationships/customXml" Target="../ink/ink1082.xml"/><Relationship Id="rId85" Type="http://schemas.openxmlformats.org/officeDocument/2006/relationships/customXml" Target="../ink/ink818.xml"/><Relationship Id="rId150" Type="http://schemas.openxmlformats.org/officeDocument/2006/relationships/image" Target="../media/image3851.png"/><Relationship Id="rId595" Type="http://schemas.openxmlformats.org/officeDocument/2006/relationships/customXml" Target="../ink/ink1075.xml"/><Relationship Id="rId248" Type="http://schemas.openxmlformats.org/officeDocument/2006/relationships/image" Target="../media/image3900.png"/><Relationship Id="rId455" Type="http://schemas.openxmlformats.org/officeDocument/2006/relationships/image" Target="../media/image4002.png"/><Relationship Id="rId12" Type="http://schemas.openxmlformats.org/officeDocument/2006/relationships/image" Target="../media/image3784.png"/><Relationship Id="rId108" Type="http://schemas.openxmlformats.org/officeDocument/2006/relationships/image" Target="../media/image3831.png"/><Relationship Id="rId315" Type="http://schemas.openxmlformats.org/officeDocument/2006/relationships/customXml" Target="../ink/ink933.xml"/><Relationship Id="rId522" Type="http://schemas.openxmlformats.org/officeDocument/2006/relationships/customXml" Target="../ink/ink1038.xml"/><Relationship Id="rId96" Type="http://schemas.openxmlformats.org/officeDocument/2006/relationships/image" Target="../media/image3825.png"/><Relationship Id="rId161" Type="http://schemas.openxmlformats.org/officeDocument/2006/relationships/customXml" Target="../ink/ink856.xml"/><Relationship Id="rId399" Type="http://schemas.openxmlformats.org/officeDocument/2006/relationships/image" Target="../media/image3975.png"/><Relationship Id="rId259" Type="http://schemas.openxmlformats.org/officeDocument/2006/relationships/customXml" Target="../ink/ink905.xml"/><Relationship Id="rId466" Type="http://schemas.openxmlformats.org/officeDocument/2006/relationships/customXml" Target="../ink/ink1010.xml"/><Relationship Id="rId23" Type="http://schemas.openxmlformats.org/officeDocument/2006/relationships/customXml" Target="../ink/ink787.xml"/><Relationship Id="rId119" Type="http://schemas.openxmlformats.org/officeDocument/2006/relationships/customXml" Target="../ink/ink835.xml"/><Relationship Id="rId326" Type="http://schemas.openxmlformats.org/officeDocument/2006/relationships/image" Target="../media/image3939.png"/><Relationship Id="rId533" Type="http://schemas.openxmlformats.org/officeDocument/2006/relationships/image" Target="../media/image4041.png"/><Relationship Id="rId172" Type="http://schemas.openxmlformats.org/officeDocument/2006/relationships/image" Target="../media/image3862.png"/><Relationship Id="rId477" Type="http://schemas.openxmlformats.org/officeDocument/2006/relationships/image" Target="../media/image4013.png"/><Relationship Id="rId600" Type="http://schemas.openxmlformats.org/officeDocument/2006/relationships/image" Target="../media/image4074.png"/><Relationship Id="rId337" Type="http://schemas.openxmlformats.org/officeDocument/2006/relationships/customXml" Target="../ink/ink944.xml"/><Relationship Id="rId34" Type="http://schemas.openxmlformats.org/officeDocument/2006/relationships/image" Target="../media/image3795.png"/><Relationship Id="rId544" Type="http://schemas.openxmlformats.org/officeDocument/2006/relationships/customXml" Target="../ink/ink1049.xml"/><Relationship Id="rId183" Type="http://schemas.openxmlformats.org/officeDocument/2006/relationships/customXml" Target="../ink/ink867.xml"/><Relationship Id="rId390" Type="http://schemas.openxmlformats.org/officeDocument/2006/relationships/customXml" Target="../ink/ink971.xml"/><Relationship Id="rId404" Type="http://schemas.openxmlformats.org/officeDocument/2006/relationships/customXml" Target="../ink/ink978.xml"/><Relationship Id="rId611" Type="http://schemas.openxmlformats.org/officeDocument/2006/relationships/customXml" Target="../ink/ink1083.xml"/><Relationship Id="rId250" Type="http://schemas.openxmlformats.org/officeDocument/2006/relationships/image" Target="../media/image3901.png"/><Relationship Id="rId488" Type="http://schemas.openxmlformats.org/officeDocument/2006/relationships/customXml" Target="../ink/ink1021.xml"/><Relationship Id="rId45" Type="http://schemas.openxmlformats.org/officeDocument/2006/relationships/customXml" Target="../ink/ink798.xml"/><Relationship Id="rId110" Type="http://schemas.openxmlformats.org/officeDocument/2006/relationships/image" Target="../media/image3832.png"/><Relationship Id="rId348" Type="http://schemas.openxmlformats.org/officeDocument/2006/relationships/customXml" Target="../ink/ink950.xml"/><Relationship Id="rId555" Type="http://schemas.openxmlformats.org/officeDocument/2006/relationships/image" Target="../media/image4052.png"/><Relationship Id="rId194" Type="http://schemas.openxmlformats.org/officeDocument/2006/relationships/image" Target="../media/image3873.png"/><Relationship Id="rId208" Type="http://schemas.openxmlformats.org/officeDocument/2006/relationships/image" Target="../media/image3880.png"/><Relationship Id="rId415" Type="http://schemas.openxmlformats.org/officeDocument/2006/relationships/image" Target="../media/image3983.png"/><Relationship Id="rId622" Type="http://schemas.openxmlformats.org/officeDocument/2006/relationships/image" Target="../media/image4085.png"/><Relationship Id="rId261" Type="http://schemas.openxmlformats.org/officeDocument/2006/relationships/customXml" Target="../ink/ink906.xml"/><Relationship Id="rId499" Type="http://schemas.openxmlformats.org/officeDocument/2006/relationships/image" Target="../media/image4024.png"/><Relationship Id="rId56" Type="http://schemas.openxmlformats.org/officeDocument/2006/relationships/image" Target="../media/image3806.png"/><Relationship Id="rId359" Type="http://schemas.openxmlformats.org/officeDocument/2006/relationships/image" Target="../media/image3955.png"/><Relationship Id="rId566" Type="http://schemas.openxmlformats.org/officeDocument/2006/relationships/customXml" Target="../ink/ink1060.xml"/><Relationship Id="rId121" Type="http://schemas.openxmlformats.org/officeDocument/2006/relationships/customXml" Target="../ink/ink836.xml"/><Relationship Id="rId219" Type="http://schemas.openxmlformats.org/officeDocument/2006/relationships/customXml" Target="../ink/ink885.xml"/><Relationship Id="rId426" Type="http://schemas.openxmlformats.org/officeDocument/2006/relationships/customXml" Target="../ink/ink989.xml"/><Relationship Id="rId633" Type="http://schemas.openxmlformats.org/officeDocument/2006/relationships/customXml" Target="../ink/ink1094.xml"/><Relationship Id="rId67" Type="http://schemas.openxmlformats.org/officeDocument/2006/relationships/customXml" Target="../ink/ink809.xml"/><Relationship Id="rId272" Type="http://schemas.openxmlformats.org/officeDocument/2006/relationships/image" Target="../media/image3912.png"/><Relationship Id="rId577" Type="http://schemas.openxmlformats.org/officeDocument/2006/relationships/customXml" Target="../ink/ink1066.xml"/><Relationship Id="rId132" Type="http://schemas.openxmlformats.org/officeDocument/2006/relationships/image" Target="../media/image3842.png"/><Relationship Id="rId437" Type="http://schemas.openxmlformats.org/officeDocument/2006/relationships/image" Target="../media/image3994.png"/><Relationship Id="rId644" Type="http://schemas.openxmlformats.org/officeDocument/2006/relationships/image" Target="../media/image4096.png"/><Relationship Id="rId283" Type="http://schemas.openxmlformats.org/officeDocument/2006/relationships/customXml" Target="../ink/ink917.xml"/><Relationship Id="rId490" Type="http://schemas.openxmlformats.org/officeDocument/2006/relationships/customXml" Target="../ink/ink1022.xml"/><Relationship Id="rId504" Type="http://schemas.openxmlformats.org/officeDocument/2006/relationships/customXml" Target="../ink/ink1029.xml"/><Relationship Id="rId78" Type="http://schemas.openxmlformats.org/officeDocument/2006/relationships/image" Target="../media/image3816.png"/><Relationship Id="rId143" Type="http://schemas.openxmlformats.org/officeDocument/2006/relationships/customXml" Target="../ink/ink847.xml"/><Relationship Id="rId350" Type="http://schemas.openxmlformats.org/officeDocument/2006/relationships/customXml" Target="../ink/ink951.xml"/><Relationship Id="rId588" Type="http://schemas.openxmlformats.org/officeDocument/2006/relationships/image" Target="../media/image4068.png"/><Relationship Id="rId9" Type="http://schemas.openxmlformats.org/officeDocument/2006/relationships/customXml" Target="../ink/ink780.xml"/><Relationship Id="rId210" Type="http://schemas.openxmlformats.org/officeDocument/2006/relationships/image" Target="../media/image3881.png"/><Relationship Id="rId448" Type="http://schemas.openxmlformats.org/officeDocument/2006/relationships/customXml" Target="../ink/ink1001.xml"/><Relationship Id="rId655" Type="http://schemas.openxmlformats.org/officeDocument/2006/relationships/customXml" Target="../ink/ink1105.xml"/><Relationship Id="rId294" Type="http://schemas.openxmlformats.org/officeDocument/2006/relationships/image" Target="../media/image3923.png"/><Relationship Id="rId308" Type="http://schemas.openxmlformats.org/officeDocument/2006/relationships/image" Target="../media/image3930.png"/><Relationship Id="rId515" Type="http://schemas.openxmlformats.org/officeDocument/2006/relationships/image" Target="../media/image4032.png"/><Relationship Id="rId89" Type="http://schemas.openxmlformats.org/officeDocument/2006/relationships/customXml" Target="../ink/ink820.xml"/><Relationship Id="rId154" Type="http://schemas.openxmlformats.org/officeDocument/2006/relationships/image" Target="../media/image3853.png"/><Relationship Id="rId361" Type="http://schemas.openxmlformats.org/officeDocument/2006/relationships/image" Target="../media/image3956.png"/><Relationship Id="rId599" Type="http://schemas.openxmlformats.org/officeDocument/2006/relationships/customXml" Target="../ink/ink1077.xml"/><Relationship Id="rId459" Type="http://schemas.openxmlformats.org/officeDocument/2006/relationships/image" Target="../media/image4004.png"/><Relationship Id="rId16" Type="http://schemas.openxmlformats.org/officeDocument/2006/relationships/image" Target="../media/image3786.png"/><Relationship Id="rId221" Type="http://schemas.openxmlformats.org/officeDocument/2006/relationships/customXml" Target="../ink/ink886.xml"/><Relationship Id="rId319" Type="http://schemas.openxmlformats.org/officeDocument/2006/relationships/customXml" Target="../ink/ink935.xml"/><Relationship Id="rId526" Type="http://schemas.openxmlformats.org/officeDocument/2006/relationships/customXml" Target="../ink/ink104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11.png"/><Relationship Id="rId21" Type="http://schemas.openxmlformats.org/officeDocument/2006/relationships/customXml" Target="../ink/ink1116.xml"/><Relationship Id="rId42" Type="http://schemas.openxmlformats.org/officeDocument/2006/relationships/image" Target="../media/image4119.png"/><Relationship Id="rId47" Type="http://schemas.openxmlformats.org/officeDocument/2006/relationships/customXml" Target="../ink/ink1129.xml"/><Relationship Id="rId63" Type="http://schemas.openxmlformats.org/officeDocument/2006/relationships/customXml" Target="../ink/ink1137.xml"/><Relationship Id="rId68" Type="http://schemas.openxmlformats.org/officeDocument/2006/relationships/image" Target="../media/image4132.png"/><Relationship Id="rId16" Type="http://schemas.openxmlformats.org/officeDocument/2006/relationships/image" Target="../media/image4106.png"/><Relationship Id="rId11" Type="http://schemas.openxmlformats.org/officeDocument/2006/relationships/customXml" Target="../ink/ink1111.xml"/><Relationship Id="rId32" Type="http://schemas.openxmlformats.org/officeDocument/2006/relationships/image" Target="../media/image4114.png"/><Relationship Id="rId37" Type="http://schemas.openxmlformats.org/officeDocument/2006/relationships/customXml" Target="../ink/ink1124.xml"/><Relationship Id="rId53" Type="http://schemas.openxmlformats.org/officeDocument/2006/relationships/customXml" Target="../ink/ink1132.xml"/><Relationship Id="rId58" Type="http://schemas.openxmlformats.org/officeDocument/2006/relationships/image" Target="../media/image4127.png"/><Relationship Id="rId74" Type="http://schemas.openxmlformats.org/officeDocument/2006/relationships/image" Target="../media/image4135.png"/><Relationship Id="rId79" Type="http://schemas.openxmlformats.org/officeDocument/2006/relationships/customXml" Target="../ink/ink1145.xml"/><Relationship Id="rId5" Type="http://schemas.openxmlformats.org/officeDocument/2006/relationships/customXml" Target="../ink/ink1108.xml"/><Relationship Id="rId61" Type="http://schemas.openxmlformats.org/officeDocument/2006/relationships/customXml" Target="../ink/ink1136.xml"/><Relationship Id="rId82" Type="http://schemas.openxmlformats.org/officeDocument/2006/relationships/image" Target="../media/image4139.png"/><Relationship Id="rId19" Type="http://schemas.openxmlformats.org/officeDocument/2006/relationships/customXml" Target="../ink/ink1115.xml"/><Relationship Id="rId14" Type="http://schemas.openxmlformats.org/officeDocument/2006/relationships/image" Target="../media/image4105.png"/><Relationship Id="rId22" Type="http://schemas.openxmlformats.org/officeDocument/2006/relationships/image" Target="../media/image4109.png"/><Relationship Id="rId27" Type="http://schemas.openxmlformats.org/officeDocument/2006/relationships/customXml" Target="../ink/ink1119.xml"/><Relationship Id="rId30" Type="http://schemas.openxmlformats.org/officeDocument/2006/relationships/image" Target="../media/image4113.png"/><Relationship Id="rId35" Type="http://schemas.openxmlformats.org/officeDocument/2006/relationships/customXml" Target="../ink/ink1123.xml"/><Relationship Id="rId43" Type="http://schemas.openxmlformats.org/officeDocument/2006/relationships/customXml" Target="../ink/ink1127.xml"/><Relationship Id="rId48" Type="http://schemas.openxmlformats.org/officeDocument/2006/relationships/image" Target="../media/image4122.png"/><Relationship Id="rId56" Type="http://schemas.openxmlformats.org/officeDocument/2006/relationships/image" Target="../media/image4126.png"/><Relationship Id="rId64" Type="http://schemas.openxmlformats.org/officeDocument/2006/relationships/image" Target="../media/image4130.png"/><Relationship Id="rId69" Type="http://schemas.openxmlformats.org/officeDocument/2006/relationships/customXml" Target="../ink/ink1140.xml"/><Relationship Id="rId77" Type="http://schemas.openxmlformats.org/officeDocument/2006/relationships/customXml" Target="../ink/ink1144.xml"/><Relationship Id="rId8" Type="http://schemas.openxmlformats.org/officeDocument/2006/relationships/image" Target="../media/image4102.png"/><Relationship Id="rId51" Type="http://schemas.openxmlformats.org/officeDocument/2006/relationships/customXml" Target="../ink/ink1131.xml"/><Relationship Id="rId72" Type="http://schemas.openxmlformats.org/officeDocument/2006/relationships/image" Target="../media/image4134.png"/><Relationship Id="rId80" Type="http://schemas.openxmlformats.org/officeDocument/2006/relationships/image" Target="../media/image4138.png"/><Relationship Id="rId3" Type="http://schemas.openxmlformats.org/officeDocument/2006/relationships/image" Target="../media/image33.png"/><Relationship Id="rId12" Type="http://schemas.openxmlformats.org/officeDocument/2006/relationships/image" Target="../media/image4104.png"/><Relationship Id="rId17" Type="http://schemas.openxmlformats.org/officeDocument/2006/relationships/customXml" Target="../ink/ink1114.xml"/><Relationship Id="rId25" Type="http://schemas.openxmlformats.org/officeDocument/2006/relationships/customXml" Target="../ink/ink1118.xml"/><Relationship Id="rId33" Type="http://schemas.openxmlformats.org/officeDocument/2006/relationships/customXml" Target="../ink/ink1122.xml"/><Relationship Id="rId38" Type="http://schemas.openxmlformats.org/officeDocument/2006/relationships/image" Target="../media/image4117.png"/><Relationship Id="rId46" Type="http://schemas.openxmlformats.org/officeDocument/2006/relationships/image" Target="../media/image4121.png"/><Relationship Id="rId59" Type="http://schemas.openxmlformats.org/officeDocument/2006/relationships/customXml" Target="../ink/ink1135.xml"/><Relationship Id="rId67" Type="http://schemas.openxmlformats.org/officeDocument/2006/relationships/customXml" Target="../ink/ink1139.xml"/><Relationship Id="rId20" Type="http://schemas.openxmlformats.org/officeDocument/2006/relationships/image" Target="../media/image4108.png"/><Relationship Id="rId41" Type="http://schemas.openxmlformats.org/officeDocument/2006/relationships/customXml" Target="../ink/ink1126.xml"/><Relationship Id="rId54" Type="http://schemas.openxmlformats.org/officeDocument/2006/relationships/image" Target="../media/image4125.png"/><Relationship Id="rId62" Type="http://schemas.openxmlformats.org/officeDocument/2006/relationships/image" Target="../media/image4129.png"/><Relationship Id="rId70" Type="http://schemas.openxmlformats.org/officeDocument/2006/relationships/image" Target="../media/image4133.png"/><Relationship Id="rId75" Type="http://schemas.openxmlformats.org/officeDocument/2006/relationships/customXml" Target="../ink/ink11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1.png"/><Relationship Id="rId15" Type="http://schemas.openxmlformats.org/officeDocument/2006/relationships/customXml" Target="../ink/ink1113.xml"/><Relationship Id="rId23" Type="http://schemas.openxmlformats.org/officeDocument/2006/relationships/customXml" Target="../ink/ink1117.xml"/><Relationship Id="rId28" Type="http://schemas.openxmlformats.org/officeDocument/2006/relationships/image" Target="../media/image4112.png"/><Relationship Id="rId36" Type="http://schemas.openxmlformats.org/officeDocument/2006/relationships/image" Target="../media/image4116.png"/><Relationship Id="rId49" Type="http://schemas.openxmlformats.org/officeDocument/2006/relationships/customXml" Target="../ink/ink1130.xml"/><Relationship Id="rId57" Type="http://schemas.openxmlformats.org/officeDocument/2006/relationships/customXml" Target="../ink/ink1134.xml"/><Relationship Id="rId10" Type="http://schemas.openxmlformats.org/officeDocument/2006/relationships/image" Target="../media/image4103.png"/><Relationship Id="rId31" Type="http://schemas.openxmlformats.org/officeDocument/2006/relationships/customXml" Target="../ink/ink1121.xml"/><Relationship Id="rId44" Type="http://schemas.openxmlformats.org/officeDocument/2006/relationships/image" Target="../media/image4120.png"/><Relationship Id="rId52" Type="http://schemas.openxmlformats.org/officeDocument/2006/relationships/image" Target="../media/image4124.png"/><Relationship Id="rId60" Type="http://schemas.openxmlformats.org/officeDocument/2006/relationships/image" Target="../media/image4128.png"/><Relationship Id="rId65" Type="http://schemas.openxmlformats.org/officeDocument/2006/relationships/customXml" Target="../ink/ink1138.xml"/><Relationship Id="rId73" Type="http://schemas.openxmlformats.org/officeDocument/2006/relationships/customXml" Target="../ink/ink1142.xml"/><Relationship Id="rId78" Type="http://schemas.openxmlformats.org/officeDocument/2006/relationships/image" Target="../media/image4137.png"/><Relationship Id="rId81" Type="http://schemas.openxmlformats.org/officeDocument/2006/relationships/customXml" Target="../ink/ink1146.xml"/><Relationship Id="rId4" Type="http://schemas.openxmlformats.org/officeDocument/2006/relationships/image" Target="../media/image34.emf"/><Relationship Id="rId9" Type="http://schemas.openxmlformats.org/officeDocument/2006/relationships/customXml" Target="../ink/ink1110.xml"/><Relationship Id="rId13" Type="http://schemas.openxmlformats.org/officeDocument/2006/relationships/customXml" Target="../ink/ink1112.xml"/><Relationship Id="rId18" Type="http://schemas.openxmlformats.org/officeDocument/2006/relationships/image" Target="../media/image4107.png"/><Relationship Id="rId39" Type="http://schemas.openxmlformats.org/officeDocument/2006/relationships/customXml" Target="../ink/ink1125.xml"/><Relationship Id="rId34" Type="http://schemas.openxmlformats.org/officeDocument/2006/relationships/image" Target="../media/image4115.png"/><Relationship Id="rId50" Type="http://schemas.openxmlformats.org/officeDocument/2006/relationships/image" Target="../media/image4123.png"/><Relationship Id="rId55" Type="http://schemas.openxmlformats.org/officeDocument/2006/relationships/customXml" Target="../ink/ink1133.xml"/><Relationship Id="rId76" Type="http://schemas.openxmlformats.org/officeDocument/2006/relationships/image" Target="../media/image4136.png"/><Relationship Id="rId7" Type="http://schemas.openxmlformats.org/officeDocument/2006/relationships/customXml" Target="../ink/ink1109.xml"/><Relationship Id="rId71" Type="http://schemas.openxmlformats.org/officeDocument/2006/relationships/customXml" Target="../ink/ink1141.xml"/><Relationship Id="rId2" Type="http://schemas.openxmlformats.org/officeDocument/2006/relationships/image" Target="../media/image32.png"/><Relationship Id="rId29" Type="http://schemas.openxmlformats.org/officeDocument/2006/relationships/customXml" Target="../ink/ink1120.xml"/><Relationship Id="rId24" Type="http://schemas.openxmlformats.org/officeDocument/2006/relationships/image" Target="../media/image4110.png"/><Relationship Id="rId40" Type="http://schemas.openxmlformats.org/officeDocument/2006/relationships/image" Target="../media/image4118.png"/><Relationship Id="rId45" Type="http://schemas.openxmlformats.org/officeDocument/2006/relationships/customXml" Target="../ink/ink1128.xml"/><Relationship Id="rId66" Type="http://schemas.openxmlformats.org/officeDocument/2006/relationships/image" Target="../media/image4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0.xml"/><Relationship Id="rId13" Type="http://schemas.openxmlformats.org/officeDocument/2006/relationships/image" Target="../media/image4145.png"/><Relationship Id="rId18" Type="http://schemas.openxmlformats.org/officeDocument/2006/relationships/customXml" Target="../ink/ink1155.xml"/><Relationship Id="rId3" Type="http://schemas.openxmlformats.org/officeDocument/2006/relationships/image" Target="../media/image4140.png"/><Relationship Id="rId21" Type="http://schemas.openxmlformats.org/officeDocument/2006/relationships/image" Target="../media/image4149.png"/><Relationship Id="rId7" Type="http://schemas.openxmlformats.org/officeDocument/2006/relationships/image" Target="../media/image4142.png"/><Relationship Id="rId12" Type="http://schemas.openxmlformats.org/officeDocument/2006/relationships/customXml" Target="../ink/ink1152.xml"/><Relationship Id="rId17" Type="http://schemas.openxmlformats.org/officeDocument/2006/relationships/image" Target="../media/image4147.png"/><Relationship Id="rId2" Type="http://schemas.openxmlformats.org/officeDocument/2006/relationships/customXml" Target="../ink/ink1147.xml"/><Relationship Id="rId16" Type="http://schemas.openxmlformats.org/officeDocument/2006/relationships/customXml" Target="../ink/ink1154.xml"/><Relationship Id="rId20" Type="http://schemas.openxmlformats.org/officeDocument/2006/relationships/customXml" Target="../ink/ink115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49.xml"/><Relationship Id="rId11" Type="http://schemas.openxmlformats.org/officeDocument/2006/relationships/image" Target="../media/image4144.png"/><Relationship Id="rId5" Type="http://schemas.openxmlformats.org/officeDocument/2006/relationships/image" Target="../media/image4141.png"/><Relationship Id="rId15" Type="http://schemas.openxmlformats.org/officeDocument/2006/relationships/image" Target="../media/image4146.png"/><Relationship Id="rId23" Type="http://schemas.openxmlformats.org/officeDocument/2006/relationships/image" Target="../media/image4150.png"/><Relationship Id="rId10" Type="http://schemas.openxmlformats.org/officeDocument/2006/relationships/customXml" Target="../ink/ink1151.xml"/><Relationship Id="rId19" Type="http://schemas.openxmlformats.org/officeDocument/2006/relationships/image" Target="../media/image4148.png"/><Relationship Id="rId4" Type="http://schemas.openxmlformats.org/officeDocument/2006/relationships/customXml" Target="../ink/ink1148.xml"/><Relationship Id="rId9" Type="http://schemas.openxmlformats.org/officeDocument/2006/relationships/image" Target="../media/image4143.png"/><Relationship Id="rId14" Type="http://schemas.openxmlformats.org/officeDocument/2006/relationships/customXml" Target="../ink/ink1153.xml"/><Relationship Id="rId22" Type="http://schemas.openxmlformats.org/officeDocument/2006/relationships/customXml" Target="../ink/ink115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5.xml"/><Relationship Id="rId299" Type="http://schemas.openxmlformats.org/officeDocument/2006/relationships/customXml" Target="../ink/ink1306.xml"/><Relationship Id="rId21" Type="http://schemas.openxmlformats.org/officeDocument/2006/relationships/customXml" Target="../ink/ink1167.xml"/><Relationship Id="rId63" Type="http://schemas.openxmlformats.org/officeDocument/2006/relationships/customXml" Target="../ink/ink1188.xml"/><Relationship Id="rId159" Type="http://schemas.openxmlformats.org/officeDocument/2006/relationships/customXml" Target="../ink/ink1236.xml"/><Relationship Id="rId324" Type="http://schemas.openxmlformats.org/officeDocument/2006/relationships/image" Target="../media/image4310.png"/><Relationship Id="rId170" Type="http://schemas.openxmlformats.org/officeDocument/2006/relationships/image" Target="../media/image4234.png"/><Relationship Id="rId226" Type="http://schemas.openxmlformats.org/officeDocument/2006/relationships/image" Target="../media/image4262.png"/><Relationship Id="rId268" Type="http://schemas.openxmlformats.org/officeDocument/2006/relationships/image" Target="../media/image4283.png"/><Relationship Id="rId32" Type="http://schemas.openxmlformats.org/officeDocument/2006/relationships/image" Target="../media/image4165.png"/><Relationship Id="rId74" Type="http://schemas.openxmlformats.org/officeDocument/2006/relationships/image" Target="../media/image4186.png"/><Relationship Id="rId128" Type="http://schemas.openxmlformats.org/officeDocument/2006/relationships/image" Target="../media/image4213.png"/><Relationship Id="rId335" Type="http://schemas.openxmlformats.org/officeDocument/2006/relationships/customXml" Target="../ink/ink1324.xml"/><Relationship Id="rId5" Type="http://schemas.openxmlformats.org/officeDocument/2006/relationships/customXml" Target="../ink/ink1159.xml"/><Relationship Id="rId181" Type="http://schemas.openxmlformats.org/officeDocument/2006/relationships/customXml" Target="../ink/ink1247.xml"/><Relationship Id="rId237" Type="http://schemas.openxmlformats.org/officeDocument/2006/relationships/customXml" Target="../ink/ink1275.xml"/><Relationship Id="rId279" Type="http://schemas.openxmlformats.org/officeDocument/2006/relationships/customXml" Target="../ink/ink1296.xml"/><Relationship Id="rId43" Type="http://schemas.openxmlformats.org/officeDocument/2006/relationships/customXml" Target="../ink/ink1178.xml"/><Relationship Id="rId139" Type="http://schemas.openxmlformats.org/officeDocument/2006/relationships/customXml" Target="../ink/ink1226.xml"/><Relationship Id="rId290" Type="http://schemas.openxmlformats.org/officeDocument/2006/relationships/image" Target="../media/image4294.png"/><Relationship Id="rId304" Type="http://schemas.openxmlformats.org/officeDocument/2006/relationships/image" Target="../media/image4301.png"/><Relationship Id="rId346" Type="http://schemas.openxmlformats.org/officeDocument/2006/relationships/image" Target="../media/image4321.png"/><Relationship Id="rId85" Type="http://schemas.openxmlformats.org/officeDocument/2006/relationships/customXml" Target="../ink/ink1199.xml"/><Relationship Id="rId150" Type="http://schemas.openxmlformats.org/officeDocument/2006/relationships/image" Target="../media/image4224.png"/><Relationship Id="rId192" Type="http://schemas.openxmlformats.org/officeDocument/2006/relationships/image" Target="../media/image4245.png"/><Relationship Id="rId206" Type="http://schemas.openxmlformats.org/officeDocument/2006/relationships/image" Target="../media/image4252.png"/><Relationship Id="rId248" Type="http://schemas.openxmlformats.org/officeDocument/2006/relationships/image" Target="../media/image4273.png"/><Relationship Id="rId12" Type="http://schemas.openxmlformats.org/officeDocument/2006/relationships/image" Target="../media/image4155.png"/><Relationship Id="rId108" Type="http://schemas.openxmlformats.org/officeDocument/2006/relationships/image" Target="../media/image4203.png"/><Relationship Id="rId315" Type="http://schemas.openxmlformats.org/officeDocument/2006/relationships/customXml" Target="../ink/ink1314.xml"/><Relationship Id="rId54" Type="http://schemas.openxmlformats.org/officeDocument/2006/relationships/image" Target="../media/image4176.png"/><Relationship Id="rId96" Type="http://schemas.openxmlformats.org/officeDocument/2006/relationships/image" Target="../media/image4197.png"/><Relationship Id="rId161" Type="http://schemas.openxmlformats.org/officeDocument/2006/relationships/customXml" Target="../ink/ink1237.xml"/><Relationship Id="rId217" Type="http://schemas.openxmlformats.org/officeDocument/2006/relationships/customXml" Target="../ink/ink1265.xml"/><Relationship Id="rId259" Type="http://schemas.openxmlformats.org/officeDocument/2006/relationships/customXml" Target="../ink/ink1286.xml"/><Relationship Id="rId23" Type="http://schemas.openxmlformats.org/officeDocument/2006/relationships/customXml" Target="../ink/ink1168.xml"/><Relationship Id="rId119" Type="http://schemas.openxmlformats.org/officeDocument/2006/relationships/customXml" Target="../ink/ink1216.xml"/><Relationship Id="rId270" Type="http://schemas.openxmlformats.org/officeDocument/2006/relationships/image" Target="../media/image4284.png"/><Relationship Id="rId326" Type="http://schemas.openxmlformats.org/officeDocument/2006/relationships/image" Target="../media/image4311.png"/><Relationship Id="rId65" Type="http://schemas.openxmlformats.org/officeDocument/2006/relationships/customXml" Target="../ink/ink1189.xml"/><Relationship Id="rId130" Type="http://schemas.openxmlformats.org/officeDocument/2006/relationships/image" Target="../media/image4214.png"/><Relationship Id="rId172" Type="http://schemas.openxmlformats.org/officeDocument/2006/relationships/image" Target="../media/image4235.png"/><Relationship Id="rId228" Type="http://schemas.openxmlformats.org/officeDocument/2006/relationships/image" Target="../media/image4263.png"/><Relationship Id="rId281" Type="http://schemas.openxmlformats.org/officeDocument/2006/relationships/customXml" Target="../ink/ink1297.xml"/><Relationship Id="rId337" Type="http://schemas.openxmlformats.org/officeDocument/2006/relationships/customXml" Target="../ink/ink1325.xml"/><Relationship Id="rId34" Type="http://schemas.openxmlformats.org/officeDocument/2006/relationships/image" Target="../media/image4166.png"/><Relationship Id="rId76" Type="http://schemas.openxmlformats.org/officeDocument/2006/relationships/image" Target="../media/image4187.png"/><Relationship Id="rId141" Type="http://schemas.openxmlformats.org/officeDocument/2006/relationships/customXml" Target="../ink/ink1227.xml"/><Relationship Id="rId7" Type="http://schemas.openxmlformats.org/officeDocument/2006/relationships/customXml" Target="../ink/ink1160.xml"/><Relationship Id="rId183" Type="http://schemas.openxmlformats.org/officeDocument/2006/relationships/customXml" Target="../ink/ink1248.xml"/><Relationship Id="rId239" Type="http://schemas.openxmlformats.org/officeDocument/2006/relationships/customXml" Target="../ink/ink1276.xml"/><Relationship Id="rId250" Type="http://schemas.openxmlformats.org/officeDocument/2006/relationships/image" Target="../media/image4274.png"/><Relationship Id="rId292" Type="http://schemas.openxmlformats.org/officeDocument/2006/relationships/image" Target="../media/image4295.png"/><Relationship Id="rId306" Type="http://schemas.openxmlformats.org/officeDocument/2006/relationships/image" Target="../media/image4302.png"/><Relationship Id="rId45" Type="http://schemas.openxmlformats.org/officeDocument/2006/relationships/customXml" Target="../ink/ink1179.xml"/><Relationship Id="rId87" Type="http://schemas.openxmlformats.org/officeDocument/2006/relationships/customXml" Target="../ink/ink1200.xml"/><Relationship Id="rId110" Type="http://schemas.openxmlformats.org/officeDocument/2006/relationships/image" Target="../media/image4204.png"/><Relationship Id="rId348" Type="http://schemas.openxmlformats.org/officeDocument/2006/relationships/image" Target="../media/image4322.png"/><Relationship Id="rId152" Type="http://schemas.openxmlformats.org/officeDocument/2006/relationships/image" Target="../media/image4225.png"/><Relationship Id="rId194" Type="http://schemas.openxmlformats.org/officeDocument/2006/relationships/image" Target="../media/image4246.png"/><Relationship Id="rId208" Type="http://schemas.openxmlformats.org/officeDocument/2006/relationships/image" Target="../media/image4253.png"/><Relationship Id="rId261" Type="http://schemas.openxmlformats.org/officeDocument/2006/relationships/customXml" Target="../ink/ink1287.xml"/><Relationship Id="rId14" Type="http://schemas.openxmlformats.org/officeDocument/2006/relationships/image" Target="../media/image4156.png"/><Relationship Id="rId56" Type="http://schemas.openxmlformats.org/officeDocument/2006/relationships/image" Target="../media/image4177.png"/><Relationship Id="rId317" Type="http://schemas.openxmlformats.org/officeDocument/2006/relationships/customXml" Target="../ink/ink1315.xml"/><Relationship Id="rId98" Type="http://schemas.openxmlformats.org/officeDocument/2006/relationships/image" Target="../media/image4198.png"/><Relationship Id="rId121" Type="http://schemas.openxmlformats.org/officeDocument/2006/relationships/customXml" Target="../ink/ink1217.xml"/><Relationship Id="rId163" Type="http://schemas.openxmlformats.org/officeDocument/2006/relationships/customXml" Target="../ink/ink1238.xml"/><Relationship Id="rId219" Type="http://schemas.openxmlformats.org/officeDocument/2006/relationships/customXml" Target="../ink/ink1266.xml"/><Relationship Id="rId230" Type="http://schemas.openxmlformats.org/officeDocument/2006/relationships/image" Target="../media/image4264.png"/><Relationship Id="rId251" Type="http://schemas.openxmlformats.org/officeDocument/2006/relationships/customXml" Target="../ink/ink1282.xml"/><Relationship Id="rId25" Type="http://schemas.openxmlformats.org/officeDocument/2006/relationships/customXml" Target="../ink/ink1169.xml"/><Relationship Id="rId46" Type="http://schemas.openxmlformats.org/officeDocument/2006/relationships/image" Target="../media/image4172.png"/><Relationship Id="rId67" Type="http://schemas.openxmlformats.org/officeDocument/2006/relationships/customXml" Target="../ink/ink1190.xml"/><Relationship Id="rId272" Type="http://schemas.openxmlformats.org/officeDocument/2006/relationships/image" Target="../media/image4285.png"/><Relationship Id="rId293" Type="http://schemas.openxmlformats.org/officeDocument/2006/relationships/customXml" Target="../ink/ink1303.xml"/><Relationship Id="rId307" Type="http://schemas.openxmlformats.org/officeDocument/2006/relationships/customXml" Target="../ink/ink1310.xml"/><Relationship Id="rId328" Type="http://schemas.openxmlformats.org/officeDocument/2006/relationships/image" Target="../media/image4312.png"/><Relationship Id="rId349" Type="http://schemas.openxmlformats.org/officeDocument/2006/relationships/customXml" Target="../ink/ink1331.xml"/><Relationship Id="rId88" Type="http://schemas.openxmlformats.org/officeDocument/2006/relationships/image" Target="../media/image4193.png"/><Relationship Id="rId111" Type="http://schemas.openxmlformats.org/officeDocument/2006/relationships/customXml" Target="../ink/ink1212.xml"/><Relationship Id="rId132" Type="http://schemas.openxmlformats.org/officeDocument/2006/relationships/image" Target="../media/image4215.png"/><Relationship Id="rId153" Type="http://schemas.openxmlformats.org/officeDocument/2006/relationships/customXml" Target="../ink/ink1233.xml"/><Relationship Id="rId174" Type="http://schemas.openxmlformats.org/officeDocument/2006/relationships/image" Target="../media/image4236.png"/><Relationship Id="rId195" Type="http://schemas.openxmlformats.org/officeDocument/2006/relationships/customXml" Target="../ink/ink1254.xml"/><Relationship Id="rId209" Type="http://schemas.openxmlformats.org/officeDocument/2006/relationships/customXml" Target="../ink/ink1261.xml"/><Relationship Id="rId220" Type="http://schemas.openxmlformats.org/officeDocument/2006/relationships/image" Target="../media/image4259.png"/><Relationship Id="rId241" Type="http://schemas.openxmlformats.org/officeDocument/2006/relationships/customXml" Target="../ink/ink1277.xml"/><Relationship Id="rId15" Type="http://schemas.openxmlformats.org/officeDocument/2006/relationships/customXml" Target="../ink/ink1164.xml"/><Relationship Id="rId36" Type="http://schemas.openxmlformats.org/officeDocument/2006/relationships/image" Target="../media/image4167.png"/><Relationship Id="rId57" Type="http://schemas.openxmlformats.org/officeDocument/2006/relationships/customXml" Target="../ink/ink1185.xml"/><Relationship Id="rId262" Type="http://schemas.openxmlformats.org/officeDocument/2006/relationships/image" Target="../media/image4280.png"/><Relationship Id="rId283" Type="http://schemas.openxmlformats.org/officeDocument/2006/relationships/customXml" Target="../ink/ink1298.xml"/><Relationship Id="rId318" Type="http://schemas.openxmlformats.org/officeDocument/2006/relationships/image" Target="../media/image4307.png"/><Relationship Id="rId339" Type="http://schemas.openxmlformats.org/officeDocument/2006/relationships/customXml" Target="../ink/ink1326.xml"/><Relationship Id="rId78" Type="http://schemas.openxmlformats.org/officeDocument/2006/relationships/image" Target="../media/image4188.png"/><Relationship Id="rId99" Type="http://schemas.openxmlformats.org/officeDocument/2006/relationships/customXml" Target="../ink/ink1206.xml"/><Relationship Id="rId101" Type="http://schemas.openxmlformats.org/officeDocument/2006/relationships/customXml" Target="../ink/ink1207.xml"/><Relationship Id="rId122" Type="http://schemas.openxmlformats.org/officeDocument/2006/relationships/image" Target="../media/image4210.png"/><Relationship Id="rId143" Type="http://schemas.openxmlformats.org/officeDocument/2006/relationships/customXml" Target="../ink/ink1228.xml"/><Relationship Id="rId164" Type="http://schemas.openxmlformats.org/officeDocument/2006/relationships/image" Target="../media/image4231.png"/><Relationship Id="rId185" Type="http://schemas.openxmlformats.org/officeDocument/2006/relationships/customXml" Target="../ink/ink1249.xml"/><Relationship Id="rId350" Type="http://schemas.openxmlformats.org/officeDocument/2006/relationships/image" Target="../media/image4323.png"/><Relationship Id="rId9" Type="http://schemas.openxmlformats.org/officeDocument/2006/relationships/customXml" Target="../ink/ink1161.xml"/><Relationship Id="rId210" Type="http://schemas.openxmlformats.org/officeDocument/2006/relationships/image" Target="../media/image4254.png"/><Relationship Id="rId26" Type="http://schemas.openxmlformats.org/officeDocument/2006/relationships/image" Target="../media/image4162.png"/><Relationship Id="rId231" Type="http://schemas.openxmlformats.org/officeDocument/2006/relationships/customXml" Target="../ink/ink1272.xml"/><Relationship Id="rId252" Type="http://schemas.openxmlformats.org/officeDocument/2006/relationships/image" Target="../media/image4275.png"/><Relationship Id="rId273" Type="http://schemas.openxmlformats.org/officeDocument/2006/relationships/customXml" Target="../ink/ink1293.xml"/><Relationship Id="rId294" Type="http://schemas.openxmlformats.org/officeDocument/2006/relationships/image" Target="../media/image4296.png"/><Relationship Id="rId308" Type="http://schemas.openxmlformats.org/officeDocument/2006/relationships/image" Target="../media/image4303.png"/><Relationship Id="rId329" Type="http://schemas.openxmlformats.org/officeDocument/2006/relationships/customXml" Target="../ink/ink1321.xml"/><Relationship Id="rId47" Type="http://schemas.openxmlformats.org/officeDocument/2006/relationships/customXml" Target="../ink/ink1180.xml"/><Relationship Id="rId68" Type="http://schemas.openxmlformats.org/officeDocument/2006/relationships/image" Target="../media/image4183.png"/><Relationship Id="rId89" Type="http://schemas.openxmlformats.org/officeDocument/2006/relationships/customXml" Target="../ink/ink1201.xml"/><Relationship Id="rId112" Type="http://schemas.openxmlformats.org/officeDocument/2006/relationships/image" Target="../media/image4205.png"/><Relationship Id="rId133" Type="http://schemas.openxmlformats.org/officeDocument/2006/relationships/customXml" Target="../ink/ink1223.xml"/><Relationship Id="rId154" Type="http://schemas.openxmlformats.org/officeDocument/2006/relationships/image" Target="../media/image4226.png"/><Relationship Id="rId175" Type="http://schemas.openxmlformats.org/officeDocument/2006/relationships/customXml" Target="../ink/ink1244.xml"/><Relationship Id="rId340" Type="http://schemas.openxmlformats.org/officeDocument/2006/relationships/image" Target="../media/image4318.png"/><Relationship Id="rId196" Type="http://schemas.openxmlformats.org/officeDocument/2006/relationships/image" Target="../media/image4247.png"/><Relationship Id="rId200" Type="http://schemas.openxmlformats.org/officeDocument/2006/relationships/image" Target="../media/image4249.png"/><Relationship Id="rId16" Type="http://schemas.openxmlformats.org/officeDocument/2006/relationships/image" Target="../media/image4157.png"/><Relationship Id="rId221" Type="http://schemas.openxmlformats.org/officeDocument/2006/relationships/customXml" Target="../ink/ink1267.xml"/><Relationship Id="rId242" Type="http://schemas.openxmlformats.org/officeDocument/2006/relationships/image" Target="../media/image4270.png"/><Relationship Id="rId263" Type="http://schemas.openxmlformats.org/officeDocument/2006/relationships/customXml" Target="../ink/ink1288.xml"/><Relationship Id="rId284" Type="http://schemas.openxmlformats.org/officeDocument/2006/relationships/image" Target="../media/image4291.png"/><Relationship Id="rId319" Type="http://schemas.openxmlformats.org/officeDocument/2006/relationships/customXml" Target="../ink/ink1316.xml"/><Relationship Id="rId37" Type="http://schemas.openxmlformats.org/officeDocument/2006/relationships/customXml" Target="../ink/ink1175.xml"/><Relationship Id="rId58" Type="http://schemas.openxmlformats.org/officeDocument/2006/relationships/image" Target="../media/image4178.png"/><Relationship Id="rId79" Type="http://schemas.openxmlformats.org/officeDocument/2006/relationships/customXml" Target="../ink/ink1196.xml"/><Relationship Id="rId102" Type="http://schemas.openxmlformats.org/officeDocument/2006/relationships/image" Target="../media/image4200.png"/><Relationship Id="rId123" Type="http://schemas.openxmlformats.org/officeDocument/2006/relationships/customXml" Target="../ink/ink1218.xml"/><Relationship Id="rId144" Type="http://schemas.openxmlformats.org/officeDocument/2006/relationships/image" Target="../media/image4221.png"/><Relationship Id="rId330" Type="http://schemas.openxmlformats.org/officeDocument/2006/relationships/image" Target="../media/image4313.png"/><Relationship Id="rId90" Type="http://schemas.openxmlformats.org/officeDocument/2006/relationships/image" Target="../media/image4194.png"/><Relationship Id="rId165" Type="http://schemas.openxmlformats.org/officeDocument/2006/relationships/customXml" Target="../ink/ink1239.xml"/><Relationship Id="rId186" Type="http://schemas.openxmlformats.org/officeDocument/2006/relationships/image" Target="../media/image4242.png"/><Relationship Id="rId351" Type="http://schemas.openxmlformats.org/officeDocument/2006/relationships/customXml" Target="../ink/ink1332.xml"/><Relationship Id="rId211" Type="http://schemas.openxmlformats.org/officeDocument/2006/relationships/customXml" Target="../ink/ink1262.xml"/><Relationship Id="rId232" Type="http://schemas.openxmlformats.org/officeDocument/2006/relationships/image" Target="../media/image4265.png"/><Relationship Id="rId253" Type="http://schemas.openxmlformats.org/officeDocument/2006/relationships/customXml" Target="../ink/ink1283.xml"/><Relationship Id="rId274" Type="http://schemas.openxmlformats.org/officeDocument/2006/relationships/image" Target="../media/image4286.png"/><Relationship Id="rId295" Type="http://schemas.openxmlformats.org/officeDocument/2006/relationships/customXml" Target="../ink/ink1304.xml"/><Relationship Id="rId309" Type="http://schemas.openxmlformats.org/officeDocument/2006/relationships/customXml" Target="../ink/ink1311.xml"/><Relationship Id="rId27" Type="http://schemas.openxmlformats.org/officeDocument/2006/relationships/customXml" Target="../ink/ink1170.xml"/><Relationship Id="rId48" Type="http://schemas.openxmlformats.org/officeDocument/2006/relationships/image" Target="../media/image4173.png"/><Relationship Id="rId69" Type="http://schemas.openxmlformats.org/officeDocument/2006/relationships/customXml" Target="../ink/ink1191.xml"/><Relationship Id="rId113" Type="http://schemas.openxmlformats.org/officeDocument/2006/relationships/customXml" Target="../ink/ink1213.xml"/><Relationship Id="rId134" Type="http://schemas.openxmlformats.org/officeDocument/2006/relationships/image" Target="../media/image4216.png"/><Relationship Id="rId320" Type="http://schemas.openxmlformats.org/officeDocument/2006/relationships/image" Target="../media/image4308.png"/><Relationship Id="rId80" Type="http://schemas.openxmlformats.org/officeDocument/2006/relationships/image" Target="../media/image4189.png"/><Relationship Id="rId155" Type="http://schemas.openxmlformats.org/officeDocument/2006/relationships/customXml" Target="../ink/ink1234.xml"/><Relationship Id="rId176" Type="http://schemas.openxmlformats.org/officeDocument/2006/relationships/image" Target="../media/image4237.png"/><Relationship Id="rId197" Type="http://schemas.openxmlformats.org/officeDocument/2006/relationships/customXml" Target="../ink/ink1255.xml"/><Relationship Id="rId341" Type="http://schemas.openxmlformats.org/officeDocument/2006/relationships/customXml" Target="../ink/ink1327.xml"/><Relationship Id="rId201" Type="http://schemas.openxmlformats.org/officeDocument/2006/relationships/customXml" Target="../ink/ink1257.xml"/><Relationship Id="rId222" Type="http://schemas.openxmlformats.org/officeDocument/2006/relationships/image" Target="../media/image4260.png"/><Relationship Id="rId243" Type="http://schemas.openxmlformats.org/officeDocument/2006/relationships/customXml" Target="../ink/ink1278.xml"/><Relationship Id="rId264" Type="http://schemas.openxmlformats.org/officeDocument/2006/relationships/image" Target="../media/image4281.png"/><Relationship Id="rId285" Type="http://schemas.openxmlformats.org/officeDocument/2006/relationships/customXml" Target="../ink/ink1299.xml"/><Relationship Id="rId17" Type="http://schemas.openxmlformats.org/officeDocument/2006/relationships/customXml" Target="../ink/ink1165.xml"/><Relationship Id="rId38" Type="http://schemas.openxmlformats.org/officeDocument/2006/relationships/image" Target="../media/image4168.png"/><Relationship Id="rId59" Type="http://schemas.openxmlformats.org/officeDocument/2006/relationships/customXml" Target="../ink/ink1186.xml"/><Relationship Id="rId103" Type="http://schemas.openxmlformats.org/officeDocument/2006/relationships/customXml" Target="../ink/ink1208.xml"/><Relationship Id="rId124" Type="http://schemas.openxmlformats.org/officeDocument/2006/relationships/image" Target="../media/image4211.png"/><Relationship Id="rId310" Type="http://schemas.openxmlformats.org/officeDocument/2006/relationships/image" Target="../media/image3107.png"/><Relationship Id="rId70" Type="http://schemas.openxmlformats.org/officeDocument/2006/relationships/image" Target="../media/image4184.png"/><Relationship Id="rId91" Type="http://schemas.openxmlformats.org/officeDocument/2006/relationships/customXml" Target="../ink/ink1202.xml"/><Relationship Id="rId145" Type="http://schemas.openxmlformats.org/officeDocument/2006/relationships/customXml" Target="../ink/ink1229.xml"/><Relationship Id="rId166" Type="http://schemas.openxmlformats.org/officeDocument/2006/relationships/image" Target="../media/image4232.png"/><Relationship Id="rId187" Type="http://schemas.openxmlformats.org/officeDocument/2006/relationships/customXml" Target="../ink/ink1250.xml"/><Relationship Id="rId331" Type="http://schemas.openxmlformats.org/officeDocument/2006/relationships/customXml" Target="../ink/ink1322.xml"/><Relationship Id="rId352" Type="http://schemas.openxmlformats.org/officeDocument/2006/relationships/image" Target="../media/image4324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4255.png"/><Relationship Id="rId233" Type="http://schemas.openxmlformats.org/officeDocument/2006/relationships/customXml" Target="../ink/ink1273.xml"/><Relationship Id="rId254" Type="http://schemas.openxmlformats.org/officeDocument/2006/relationships/image" Target="../media/image4276.png"/><Relationship Id="rId28" Type="http://schemas.openxmlformats.org/officeDocument/2006/relationships/image" Target="../media/image4163.png"/><Relationship Id="rId49" Type="http://schemas.openxmlformats.org/officeDocument/2006/relationships/customXml" Target="../ink/ink1181.xml"/><Relationship Id="rId114" Type="http://schemas.openxmlformats.org/officeDocument/2006/relationships/image" Target="../media/image4206.png"/><Relationship Id="rId275" Type="http://schemas.openxmlformats.org/officeDocument/2006/relationships/customXml" Target="../ink/ink1294.xml"/><Relationship Id="rId296" Type="http://schemas.openxmlformats.org/officeDocument/2006/relationships/image" Target="../media/image4297.png"/><Relationship Id="rId300" Type="http://schemas.openxmlformats.org/officeDocument/2006/relationships/image" Target="../media/image4299.png"/><Relationship Id="rId60" Type="http://schemas.openxmlformats.org/officeDocument/2006/relationships/image" Target="../media/image4179.png"/><Relationship Id="rId81" Type="http://schemas.openxmlformats.org/officeDocument/2006/relationships/customXml" Target="../ink/ink1197.xml"/><Relationship Id="rId135" Type="http://schemas.openxmlformats.org/officeDocument/2006/relationships/customXml" Target="../ink/ink1224.xml"/><Relationship Id="rId156" Type="http://schemas.openxmlformats.org/officeDocument/2006/relationships/image" Target="../media/image4227.png"/><Relationship Id="rId177" Type="http://schemas.openxmlformats.org/officeDocument/2006/relationships/customXml" Target="../ink/ink1245.xml"/><Relationship Id="rId198" Type="http://schemas.openxmlformats.org/officeDocument/2006/relationships/image" Target="../media/image4248.png"/><Relationship Id="rId321" Type="http://schemas.openxmlformats.org/officeDocument/2006/relationships/customXml" Target="../ink/ink1317.xml"/><Relationship Id="rId342" Type="http://schemas.openxmlformats.org/officeDocument/2006/relationships/image" Target="../media/image4319.png"/><Relationship Id="rId202" Type="http://schemas.openxmlformats.org/officeDocument/2006/relationships/image" Target="../media/image4250.png"/><Relationship Id="rId223" Type="http://schemas.openxmlformats.org/officeDocument/2006/relationships/customXml" Target="../ink/ink1268.xml"/><Relationship Id="rId244" Type="http://schemas.openxmlformats.org/officeDocument/2006/relationships/image" Target="../media/image4271.png"/><Relationship Id="rId18" Type="http://schemas.openxmlformats.org/officeDocument/2006/relationships/image" Target="../media/image4158.png"/><Relationship Id="rId39" Type="http://schemas.openxmlformats.org/officeDocument/2006/relationships/customXml" Target="../ink/ink1176.xml"/><Relationship Id="rId265" Type="http://schemas.openxmlformats.org/officeDocument/2006/relationships/customXml" Target="../ink/ink1289.xml"/><Relationship Id="rId286" Type="http://schemas.openxmlformats.org/officeDocument/2006/relationships/image" Target="../media/image4292.png"/><Relationship Id="rId50" Type="http://schemas.openxmlformats.org/officeDocument/2006/relationships/image" Target="../media/image4174.png"/><Relationship Id="rId104" Type="http://schemas.openxmlformats.org/officeDocument/2006/relationships/image" Target="../media/image4201.png"/><Relationship Id="rId125" Type="http://schemas.openxmlformats.org/officeDocument/2006/relationships/customXml" Target="../ink/ink1219.xml"/><Relationship Id="rId146" Type="http://schemas.openxmlformats.org/officeDocument/2006/relationships/image" Target="../media/image4222.png"/><Relationship Id="rId167" Type="http://schemas.openxmlformats.org/officeDocument/2006/relationships/customXml" Target="../ink/ink1240.xml"/><Relationship Id="rId188" Type="http://schemas.openxmlformats.org/officeDocument/2006/relationships/image" Target="../media/image4243.png"/><Relationship Id="rId311" Type="http://schemas.openxmlformats.org/officeDocument/2006/relationships/customXml" Target="../ink/ink1312.xml"/><Relationship Id="rId332" Type="http://schemas.openxmlformats.org/officeDocument/2006/relationships/image" Target="../media/image4314.png"/><Relationship Id="rId353" Type="http://schemas.openxmlformats.org/officeDocument/2006/relationships/customXml" Target="../ink/ink1333.xml"/><Relationship Id="rId71" Type="http://schemas.openxmlformats.org/officeDocument/2006/relationships/customXml" Target="../ink/ink1192.xml"/><Relationship Id="rId92" Type="http://schemas.openxmlformats.org/officeDocument/2006/relationships/image" Target="../media/image4195.png"/><Relationship Id="rId213" Type="http://schemas.openxmlformats.org/officeDocument/2006/relationships/customXml" Target="../ink/ink1263.xml"/><Relationship Id="rId234" Type="http://schemas.openxmlformats.org/officeDocument/2006/relationships/image" Target="../media/image4266.png"/><Relationship Id="rId2" Type="http://schemas.openxmlformats.org/officeDocument/2006/relationships/image" Target="../media/image8810.png"/><Relationship Id="rId29" Type="http://schemas.openxmlformats.org/officeDocument/2006/relationships/customXml" Target="../ink/ink1171.xml"/><Relationship Id="rId255" Type="http://schemas.openxmlformats.org/officeDocument/2006/relationships/customXml" Target="../ink/ink1284.xml"/><Relationship Id="rId276" Type="http://schemas.openxmlformats.org/officeDocument/2006/relationships/image" Target="../media/image4287.png"/><Relationship Id="rId297" Type="http://schemas.openxmlformats.org/officeDocument/2006/relationships/customXml" Target="../ink/ink1305.xml"/><Relationship Id="rId40" Type="http://schemas.openxmlformats.org/officeDocument/2006/relationships/image" Target="../media/image4169.png"/><Relationship Id="rId115" Type="http://schemas.openxmlformats.org/officeDocument/2006/relationships/customXml" Target="../ink/ink1214.xml"/><Relationship Id="rId136" Type="http://schemas.openxmlformats.org/officeDocument/2006/relationships/image" Target="../media/image4217.png"/><Relationship Id="rId157" Type="http://schemas.openxmlformats.org/officeDocument/2006/relationships/customXml" Target="../ink/ink1235.xml"/><Relationship Id="rId178" Type="http://schemas.openxmlformats.org/officeDocument/2006/relationships/image" Target="../media/image4238.png"/><Relationship Id="rId301" Type="http://schemas.openxmlformats.org/officeDocument/2006/relationships/customXml" Target="../ink/ink1307.xml"/><Relationship Id="rId322" Type="http://schemas.openxmlformats.org/officeDocument/2006/relationships/image" Target="../media/image4309.png"/><Relationship Id="rId343" Type="http://schemas.openxmlformats.org/officeDocument/2006/relationships/customXml" Target="../ink/ink1328.xml"/><Relationship Id="rId61" Type="http://schemas.openxmlformats.org/officeDocument/2006/relationships/customXml" Target="../ink/ink1187.xml"/><Relationship Id="rId82" Type="http://schemas.openxmlformats.org/officeDocument/2006/relationships/image" Target="../media/image4190.png"/><Relationship Id="rId199" Type="http://schemas.openxmlformats.org/officeDocument/2006/relationships/customXml" Target="../ink/ink1256.xml"/><Relationship Id="rId203" Type="http://schemas.openxmlformats.org/officeDocument/2006/relationships/customXml" Target="../ink/ink1258.xml"/><Relationship Id="rId19" Type="http://schemas.openxmlformats.org/officeDocument/2006/relationships/customXml" Target="../ink/ink1166.xml"/><Relationship Id="rId224" Type="http://schemas.openxmlformats.org/officeDocument/2006/relationships/image" Target="../media/image4261.png"/><Relationship Id="rId245" Type="http://schemas.openxmlformats.org/officeDocument/2006/relationships/customXml" Target="../ink/ink1279.xml"/><Relationship Id="rId266" Type="http://schemas.openxmlformats.org/officeDocument/2006/relationships/image" Target="../media/image4282.png"/><Relationship Id="rId287" Type="http://schemas.openxmlformats.org/officeDocument/2006/relationships/customXml" Target="../ink/ink1300.xml"/><Relationship Id="rId30" Type="http://schemas.openxmlformats.org/officeDocument/2006/relationships/image" Target="../media/image4164.png"/><Relationship Id="rId105" Type="http://schemas.openxmlformats.org/officeDocument/2006/relationships/customXml" Target="../ink/ink1209.xml"/><Relationship Id="rId126" Type="http://schemas.openxmlformats.org/officeDocument/2006/relationships/image" Target="../media/image4212.png"/><Relationship Id="rId147" Type="http://schemas.openxmlformats.org/officeDocument/2006/relationships/customXml" Target="../ink/ink1230.xml"/><Relationship Id="rId168" Type="http://schemas.openxmlformats.org/officeDocument/2006/relationships/image" Target="../media/image4233.png"/><Relationship Id="rId312" Type="http://schemas.openxmlformats.org/officeDocument/2006/relationships/image" Target="../media/image4304.png"/><Relationship Id="rId333" Type="http://schemas.openxmlformats.org/officeDocument/2006/relationships/customXml" Target="../ink/ink1323.xml"/><Relationship Id="rId354" Type="http://schemas.openxmlformats.org/officeDocument/2006/relationships/image" Target="../media/image4325.png"/><Relationship Id="rId51" Type="http://schemas.openxmlformats.org/officeDocument/2006/relationships/customXml" Target="../ink/ink1182.xml"/><Relationship Id="rId72" Type="http://schemas.openxmlformats.org/officeDocument/2006/relationships/image" Target="../media/image4185.png"/><Relationship Id="rId93" Type="http://schemas.openxmlformats.org/officeDocument/2006/relationships/customXml" Target="../ink/ink1203.xml"/><Relationship Id="rId189" Type="http://schemas.openxmlformats.org/officeDocument/2006/relationships/customXml" Target="../ink/ink1251.xml"/><Relationship Id="rId3" Type="http://schemas.openxmlformats.org/officeDocument/2006/relationships/customXml" Target="../ink/ink1158.xml"/><Relationship Id="rId214" Type="http://schemas.openxmlformats.org/officeDocument/2006/relationships/image" Target="../media/image4256.png"/><Relationship Id="rId235" Type="http://schemas.openxmlformats.org/officeDocument/2006/relationships/customXml" Target="../ink/ink1274.xml"/><Relationship Id="rId256" Type="http://schemas.openxmlformats.org/officeDocument/2006/relationships/image" Target="../media/image4277.png"/><Relationship Id="rId277" Type="http://schemas.openxmlformats.org/officeDocument/2006/relationships/customXml" Target="../ink/ink1295.xml"/><Relationship Id="rId298" Type="http://schemas.openxmlformats.org/officeDocument/2006/relationships/image" Target="../media/image4298.png"/><Relationship Id="rId116" Type="http://schemas.openxmlformats.org/officeDocument/2006/relationships/image" Target="../media/image4207.png"/><Relationship Id="rId137" Type="http://schemas.openxmlformats.org/officeDocument/2006/relationships/customXml" Target="../ink/ink1225.xml"/><Relationship Id="rId158" Type="http://schemas.openxmlformats.org/officeDocument/2006/relationships/image" Target="../media/image4228.png"/><Relationship Id="rId302" Type="http://schemas.openxmlformats.org/officeDocument/2006/relationships/image" Target="../media/image4300.png"/><Relationship Id="rId323" Type="http://schemas.openxmlformats.org/officeDocument/2006/relationships/customXml" Target="../ink/ink1318.xml"/><Relationship Id="rId344" Type="http://schemas.openxmlformats.org/officeDocument/2006/relationships/image" Target="../media/image4320.png"/><Relationship Id="rId20" Type="http://schemas.openxmlformats.org/officeDocument/2006/relationships/image" Target="../media/image4159.png"/><Relationship Id="rId41" Type="http://schemas.openxmlformats.org/officeDocument/2006/relationships/customXml" Target="../ink/ink1177.xml"/><Relationship Id="rId62" Type="http://schemas.openxmlformats.org/officeDocument/2006/relationships/image" Target="../media/image4180.png"/><Relationship Id="rId83" Type="http://schemas.openxmlformats.org/officeDocument/2006/relationships/customXml" Target="../ink/ink1198.xml"/><Relationship Id="rId179" Type="http://schemas.openxmlformats.org/officeDocument/2006/relationships/customXml" Target="../ink/ink1246.xml"/><Relationship Id="rId190" Type="http://schemas.openxmlformats.org/officeDocument/2006/relationships/image" Target="../media/image4244.png"/><Relationship Id="rId204" Type="http://schemas.openxmlformats.org/officeDocument/2006/relationships/image" Target="../media/image4251.png"/><Relationship Id="rId225" Type="http://schemas.openxmlformats.org/officeDocument/2006/relationships/customXml" Target="../ink/ink1269.xml"/><Relationship Id="rId246" Type="http://schemas.openxmlformats.org/officeDocument/2006/relationships/image" Target="../media/image4272.png"/><Relationship Id="rId267" Type="http://schemas.openxmlformats.org/officeDocument/2006/relationships/customXml" Target="../ink/ink1290.xml"/><Relationship Id="rId288" Type="http://schemas.openxmlformats.org/officeDocument/2006/relationships/image" Target="../media/image4293.png"/><Relationship Id="rId106" Type="http://schemas.openxmlformats.org/officeDocument/2006/relationships/image" Target="../media/image4202.png"/><Relationship Id="rId127" Type="http://schemas.openxmlformats.org/officeDocument/2006/relationships/customXml" Target="../ink/ink1220.xml"/><Relationship Id="rId313" Type="http://schemas.openxmlformats.org/officeDocument/2006/relationships/customXml" Target="../ink/ink1313.xml"/><Relationship Id="rId10" Type="http://schemas.openxmlformats.org/officeDocument/2006/relationships/image" Target="../media/image4154.png"/><Relationship Id="rId31" Type="http://schemas.openxmlformats.org/officeDocument/2006/relationships/customXml" Target="../ink/ink1172.xml"/><Relationship Id="rId52" Type="http://schemas.openxmlformats.org/officeDocument/2006/relationships/image" Target="../media/image4175.png"/><Relationship Id="rId73" Type="http://schemas.openxmlformats.org/officeDocument/2006/relationships/customXml" Target="../ink/ink1193.xml"/><Relationship Id="rId94" Type="http://schemas.openxmlformats.org/officeDocument/2006/relationships/image" Target="../media/image4196.png"/><Relationship Id="rId148" Type="http://schemas.openxmlformats.org/officeDocument/2006/relationships/image" Target="../media/image4223.png"/><Relationship Id="rId169" Type="http://schemas.openxmlformats.org/officeDocument/2006/relationships/customXml" Target="../ink/ink1241.xml"/><Relationship Id="rId334" Type="http://schemas.openxmlformats.org/officeDocument/2006/relationships/image" Target="../media/image4315.png"/><Relationship Id="rId355" Type="http://schemas.openxmlformats.org/officeDocument/2006/relationships/customXml" Target="../ink/ink1334.xml"/><Relationship Id="rId4" Type="http://schemas.openxmlformats.org/officeDocument/2006/relationships/image" Target="../media/image4151.png"/><Relationship Id="rId180" Type="http://schemas.openxmlformats.org/officeDocument/2006/relationships/image" Target="../media/image4239.png"/><Relationship Id="rId215" Type="http://schemas.openxmlformats.org/officeDocument/2006/relationships/customXml" Target="../ink/ink1264.xml"/><Relationship Id="rId236" Type="http://schemas.openxmlformats.org/officeDocument/2006/relationships/image" Target="../media/image4267.png"/><Relationship Id="rId257" Type="http://schemas.openxmlformats.org/officeDocument/2006/relationships/customXml" Target="../ink/ink1285.xml"/><Relationship Id="rId278" Type="http://schemas.openxmlformats.org/officeDocument/2006/relationships/image" Target="../media/image4288.png"/><Relationship Id="rId303" Type="http://schemas.openxmlformats.org/officeDocument/2006/relationships/customXml" Target="../ink/ink1308.xml"/><Relationship Id="rId42" Type="http://schemas.openxmlformats.org/officeDocument/2006/relationships/image" Target="../media/image4170.png"/><Relationship Id="rId84" Type="http://schemas.openxmlformats.org/officeDocument/2006/relationships/image" Target="../media/image4191.png"/><Relationship Id="rId138" Type="http://schemas.openxmlformats.org/officeDocument/2006/relationships/image" Target="../media/image4218.png"/><Relationship Id="rId345" Type="http://schemas.openxmlformats.org/officeDocument/2006/relationships/customXml" Target="../ink/ink1329.xml"/><Relationship Id="rId191" Type="http://schemas.openxmlformats.org/officeDocument/2006/relationships/customXml" Target="../ink/ink1252.xml"/><Relationship Id="rId205" Type="http://schemas.openxmlformats.org/officeDocument/2006/relationships/customXml" Target="../ink/ink1259.xml"/><Relationship Id="rId247" Type="http://schemas.openxmlformats.org/officeDocument/2006/relationships/customXml" Target="../ink/ink1280.xml"/><Relationship Id="rId107" Type="http://schemas.openxmlformats.org/officeDocument/2006/relationships/customXml" Target="../ink/ink1210.xml"/><Relationship Id="rId289" Type="http://schemas.openxmlformats.org/officeDocument/2006/relationships/customXml" Target="../ink/ink1301.xml"/><Relationship Id="rId11" Type="http://schemas.openxmlformats.org/officeDocument/2006/relationships/customXml" Target="../ink/ink1162.xml"/><Relationship Id="rId53" Type="http://schemas.openxmlformats.org/officeDocument/2006/relationships/customXml" Target="../ink/ink1183.xml"/><Relationship Id="rId149" Type="http://schemas.openxmlformats.org/officeDocument/2006/relationships/customXml" Target="../ink/ink1231.xml"/><Relationship Id="rId314" Type="http://schemas.openxmlformats.org/officeDocument/2006/relationships/image" Target="../media/image4305.png"/><Relationship Id="rId356" Type="http://schemas.openxmlformats.org/officeDocument/2006/relationships/image" Target="../media/image4326.png"/><Relationship Id="rId95" Type="http://schemas.openxmlformats.org/officeDocument/2006/relationships/customXml" Target="../ink/ink1204.xml"/><Relationship Id="rId160" Type="http://schemas.openxmlformats.org/officeDocument/2006/relationships/image" Target="../media/image4229.png"/><Relationship Id="rId216" Type="http://schemas.openxmlformats.org/officeDocument/2006/relationships/image" Target="../media/image4257.png"/><Relationship Id="rId258" Type="http://schemas.openxmlformats.org/officeDocument/2006/relationships/image" Target="../media/image4278.png"/><Relationship Id="rId22" Type="http://schemas.openxmlformats.org/officeDocument/2006/relationships/image" Target="../media/image4160.png"/><Relationship Id="rId64" Type="http://schemas.openxmlformats.org/officeDocument/2006/relationships/image" Target="../media/image4181.png"/><Relationship Id="rId118" Type="http://schemas.openxmlformats.org/officeDocument/2006/relationships/image" Target="../media/image4208.png"/><Relationship Id="rId325" Type="http://schemas.openxmlformats.org/officeDocument/2006/relationships/customXml" Target="../ink/ink1319.xml"/><Relationship Id="rId171" Type="http://schemas.openxmlformats.org/officeDocument/2006/relationships/customXml" Target="../ink/ink1242.xml"/><Relationship Id="rId227" Type="http://schemas.openxmlformats.org/officeDocument/2006/relationships/customXml" Target="../ink/ink1270.xml"/><Relationship Id="rId269" Type="http://schemas.openxmlformats.org/officeDocument/2006/relationships/customXml" Target="../ink/ink1291.xml"/><Relationship Id="rId33" Type="http://schemas.openxmlformats.org/officeDocument/2006/relationships/customXml" Target="../ink/ink1173.xml"/><Relationship Id="rId129" Type="http://schemas.openxmlformats.org/officeDocument/2006/relationships/customXml" Target="../ink/ink1221.xml"/><Relationship Id="rId280" Type="http://schemas.openxmlformats.org/officeDocument/2006/relationships/image" Target="../media/image4289.png"/><Relationship Id="rId336" Type="http://schemas.openxmlformats.org/officeDocument/2006/relationships/image" Target="../media/image4316.png"/><Relationship Id="rId75" Type="http://schemas.openxmlformats.org/officeDocument/2006/relationships/customXml" Target="../ink/ink1194.xml"/><Relationship Id="rId140" Type="http://schemas.openxmlformats.org/officeDocument/2006/relationships/image" Target="../media/image4219.png"/><Relationship Id="rId182" Type="http://schemas.openxmlformats.org/officeDocument/2006/relationships/image" Target="../media/image4240.png"/><Relationship Id="rId6" Type="http://schemas.openxmlformats.org/officeDocument/2006/relationships/image" Target="../media/image4152.png"/><Relationship Id="rId238" Type="http://schemas.openxmlformats.org/officeDocument/2006/relationships/image" Target="../media/image4268.png"/><Relationship Id="rId291" Type="http://schemas.openxmlformats.org/officeDocument/2006/relationships/customXml" Target="../ink/ink1302.xml"/><Relationship Id="rId305" Type="http://schemas.openxmlformats.org/officeDocument/2006/relationships/customXml" Target="../ink/ink1309.xml"/><Relationship Id="rId347" Type="http://schemas.openxmlformats.org/officeDocument/2006/relationships/customXml" Target="../ink/ink1330.xml"/><Relationship Id="rId44" Type="http://schemas.openxmlformats.org/officeDocument/2006/relationships/image" Target="../media/image4171.png"/><Relationship Id="rId86" Type="http://schemas.openxmlformats.org/officeDocument/2006/relationships/image" Target="../media/image4192.png"/><Relationship Id="rId151" Type="http://schemas.openxmlformats.org/officeDocument/2006/relationships/customXml" Target="../ink/ink1232.xml"/><Relationship Id="rId193" Type="http://schemas.openxmlformats.org/officeDocument/2006/relationships/customXml" Target="../ink/ink1253.xml"/><Relationship Id="rId207" Type="http://schemas.openxmlformats.org/officeDocument/2006/relationships/customXml" Target="../ink/ink1260.xml"/><Relationship Id="rId249" Type="http://schemas.openxmlformats.org/officeDocument/2006/relationships/customXml" Target="../ink/ink1281.xml"/><Relationship Id="rId13" Type="http://schemas.openxmlformats.org/officeDocument/2006/relationships/customXml" Target="../ink/ink1163.xml"/><Relationship Id="rId109" Type="http://schemas.openxmlformats.org/officeDocument/2006/relationships/customXml" Target="../ink/ink1211.xml"/><Relationship Id="rId260" Type="http://schemas.openxmlformats.org/officeDocument/2006/relationships/image" Target="../media/image4279.png"/><Relationship Id="rId316" Type="http://schemas.openxmlformats.org/officeDocument/2006/relationships/image" Target="../media/image4306.png"/><Relationship Id="rId55" Type="http://schemas.openxmlformats.org/officeDocument/2006/relationships/customXml" Target="../ink/ink1184.xml"/><Relationship Id="rId97" Type="http://schemas.openxmlformats.org/officeDocument/2006/relationships/customXml" Target="../ink/ink1205.xml"/><Relationship Id="rId120" Type="http://schemas.openxmlformats.org/officeDocument/2006/relationships/image" Target="../media/image4209.png"/><Relationship Id="rId162" Type="http://schemas.openxmlformats.org/officeDocument/2006/relationships/image" Target="../media/image4230.png"/><Relationship Id="rId218" Type="http://schemas.openxmlformats.org/officeDocument/2006/relationships/image" Target="../media/image4258.png"/><Relationship Id="rId271" Type="http://schemas.openxmlformats.org/officeDocument/2006/relationships/customXml" Target="../ink/ink1292.xml"/><Relationship Id="rId24" Type="http://schemas.openxmlformats.org/officeDocument/2006/relationships/image" Target="../media/image4161.png"/><Relationship Id="rId66" Type="http://schemas.openxmlformats.org/officeDocument/2006/relationships/image" Target="../media/image4182.png"/><Relationship Id="rId131" Type="http://schemas.openxmlformats.org/officeDocument/2006/relationships/customXml" Target="../ink/ink1222.xml"/><Relationship Id="rId327" Type="http://schemas.openxmlformats.org/officeDocument/2006/relationships/customXml" Target="../ink/ink1320.xml"/><Relationship Id="rId173" Type="http://schemas.openxmlformats.org/officeDocument/2006/relationships/customXml" Target="../ink/ink1243.xml"/><Relationship Id="rId229" Type="http://schemas.openxmlformats.org/officeDocument/2006/relationships/customXml" Target="../ink/ink1271.xml"/><Relationship Id="rId240" Type="http://schemas.openxmlformats.org/officeDocument/2006/relationships/image" Target="../media/image4269.png"/><Relationship Id="rId35" Type="http://schemas.openxmlformats.org/officeDocument/2006/relationships/customXml" Target="../ink/ink1174.xml"/><Relationship Id="rId77" Type="http://schemas.openxmlformats.org/officeDocument/2006/relationships/customXml" Target="../ink/ink1195.xml"/><Relationship Id="rId100" Type="http://schemas.openxmlformats.org/officeDocument/2006/relationships/image" Target="../media/image4199.png"/><Relationship Id="rId282" Type="http://schemas.openxmlformats.org/officeDocument/2006/relationships/image" Target="../media/image4290.png"/><Relationship Id="rId338" Type="http://schemas.openxmlformats.org/officeDocument/2006/relationships/image" Target="../media/image4317.png"/><Relationship Id="rId8" Type="http://schemas.openxmlformats.org/officeDocument/2006/relationships/image" Target="../media/image4153.png"/><Relationship Id="rId142" Type="http://schemas.openxmlformats.org/officeDocument/2006/relationships/image" Target="../media/image4220.png"/><Relationship Id="rId184" Type="http://schemas.openxmlformats.org/officeDocument/2006/relationships/image" Target="../media/image424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39.png"/><Relationship Id="rId21" Type="http://schemas.openxmlformats.org/officeDocument/2006/relationships/customXml" Target="../ink/ink1344.xml"/><Relationship Id="rId42" Type="http://schemas.openxmlformats.org/officeDocument/2006/relationships/image" Target="../media/image42.png"/><Relationship Id="rId47" Type="http://schemas.openxmlformats.org/officeDocument/2006/relationships/customXml" Target="../ink/ink1357.xml"/><Relationship Id="rId63" Type="http://schemas.openxmlformats.org/officeDocument/2006/relationships/customXml" Target="../ink/ink1365.xml"/><Relationship Id="rId68" Type="http://schemas.openxmlformats.org/officeDocument/2006/relationships/image" Target="../media/image55.png"/><Relationship Id="rId16" Type="http://schemas.openxmlformats.org/officeDocument/2006/relationships/image" Target="../media/image4334.png"/><Relationship Id="rId11" Type="http://schemas.openxmlformats.org/officeDocument/2006/relationships/customXml" Target="../ink/ink1339.xml"/><Relationship Id="rId24" Type="http://schemas.openxmlformats.org/officeDocument/2006/relationships/image" Target="../media/image4338.png"/><Relationship Id="rId32" Type="http://schemas.openxmlformats.org/officeDocument/2006/relationships/image" Target="../media/image37.png"/><Relationship Id="rId37" Type="http://schemas.openxmlformats.org/officeDocument/2006/relationships/customXml" Target="../ink/ink1352.xml"/><Relationship Id="rId40" Type="http://schemas.openxmlformats.org/officeDocument/2006/relationships/image" Target="../media/image41.png"/><Relationship Id="rId45" Type="http://schemas.openxmlformats.org/officeDocument/2006/relationships/customXml" Target="../ink/ink1356.xml"/><Relationship Id="rId53" Type="http://schemas.openxmlformats.org/officeDocument/2006/relationships/customXml" Target="../ink/ink1360.xml"/><Relationship Id="rId58" Type="http://schemas.openxmlformats.org/officeDocument/2006/relationships/image" Target="../media/image50.png"/><Relationship Id="rId66" Type="http://schemas.openxmlformats.org/officeDocument/2006/relationships/image" Target="../media/image54.png"/><Relationship Id="rId74" Type="http://schemas.openxmlformats.org/officeDocument/2006/relationships/image" Target="../media/image58.png"/><Relationship Id="rId79" Type="http://schemas.openxmlformats.org/officeDocument/2006/relationships/customXml" Target="../ink/ink1373.xml"/><Relationship Id="rId5" Type="http://schemas.openxmlformats.org/officeDocument/2006/relationships/customXml" Target="../ink/ink1336.xml"/><Relationship Id="rId61" Type="http://schemas.openxmlformats.org/officeDocument/2006/relationships/customXml" Target="../ink/ink1364.xml"/><Relationship Id="rId19" Type="http://schemas.openxmlformats.org/officeDocument/2006/relationships/customXml" Target="../ink/ink1343.xml"/><Relationship Id="rId14" Type="http://schemas.openxmlformats.org/officeDocument/2006/relationships/image" Target="../media/image4333.png"/><Relationship Id="rId22" Type="http://schemas.openxmlformats.org/officeDocument/2006/relationships/image" Target="../media/image4337.png"/><Relationship Id="rId27" Type="http://schemas.openxmlformats.org/officeDocument/2006/relationships/customXml" Target="../ink/ink1347.xml"/><Relationship Id="rId30" Type="http://schemas.openxmlformats.org/officeDocument/2006/relationships/image" Target="../media/image36.png"/><Relationship Id="rId35" Type="http://schemas.openxmlformats.org/officeDocument/2006/relationships/customXml" Target="../ink/ink1351.xml"/><Relationship Id="rId43" Type="http://schemas.openxmlformats.org/officeDocument/2006/relationships/customXml" Target="../ink/ink1355.xml"/><Relationship Id="rId48" Type="http://schemas.openxmlformats.org/officeDocument/2006/relationships/image" Target="../media/image45.png"/><Relationship Id="rId56" Type="http://schemas.openxmlformats.org/officeDocument/2006/relationships/image" Target="../media/image49.png"/><Relationship Id="rId64" Type="http://schemas.openxmlformats.org/officeDocument/2006/relationships/image" Target="../media/image53.png"/><Relationship Id="rId69" Type="http://schemas.openxmlformats.org/officeDocument/2006/relationships/customXml" Target="../ink/ink1368.xml"/><Relationship Id="rId77" Type="http://schemas.openxmlformats.org/officeDocument/2006/relationships/customXml" Target="../ink/ink1372.xml"/><Relationship Id="rId8" Type="http://schemas.openxmlformats.org/officeDocument/2006/relationships/image" Target="../media/image4330.png"/><Relationship Id="rId51" Type="http://schemas.openxmlformats.org/officeDocument/2006/relationships/customXml" Target="../ink/ink1359.xml"/><Relationship Id="rId72" Type="http://schemas.openxmlformats.org/officeDocument/2006/relationships/image" Target="../media/image57.png"/><Relationship Id="rId80" Type="http://schemas.openxmlformats.org/officeDocument/2006/relationships/image" Target="../media/image61.png"/><Relationship Id="rId3" Type="http://schemas.openxmlformats.org/officeDocument/2006/relationships/customXml" Target="../ink/ink1335.xml"/><Relationship Id="rId12" Type="http://schemas.openxmlformats.org/officeDocument/2006/relationships/image" Target="../media/image4332.png"/><Relationship Id="rId17" Type="http://schemas.openxmlformats.org/officeDocument/2006/relationships/customXml" Target="../ink/ink1342.xml"/><Relationship Id="rId25" Type="http://schemas.openxmlformats.org/officeDocument/2006/relationships/customXml" Target="../ink/ink1346.xml"/><Relationship Id="rId33" Type="http://schemas.openxmlformats.org/officeDocument/2006/relationships/customXml" Target="../ink/ink1350.xml"/><Relationship Id="rId38" Type="http://schemas.openxmlformats.org/officeDocument/2006/relationships/image" Target="../media/image40.png"/><Relationship Id="rId46" Type="http://schemas.openxmlformats.org/officeDocument/2006/relationships/image" Target="../media/image44.png"/><Relationship Id="rId59" Type="http://schemas.openxmlformats.org/officeDocument/2006/relationships/customXml" Target="../ink/ink1363.xml"/><Relationship Id="rId67" Type="http://schemas.openxmlformats.org/officeDocument/2006/relationships/customXml" Target="../ink/ink1367.xml"/><Relationship Id="rId20" Type="http://schemas.openxmlformats.org/officeDocument/2006/relationships/image" Target="../media/image4336.png"/><Relationship Id="rId41" Type="http://schemas.openxmlformats.org/officeDocument/2006/relationships/customXml" Target="../ink/ink1354.xml"/><Relationship Id="rId54" Type="http://schemas.openxmlformats.org/officeDocument/2006/relationships/image" Target="../media/image48.png"/><Relationship Id="rId62" Type="http://schemas.openxmlformats.org/officeDocument/2006/relationships/image" Target="../media/image52.png"/><Relationship Id="rId70" Type="http://schemas.openxmlformats.org/officeDocument/2006/relationships/image" Target="../media/image56.png"/><Relationship Id="rId75" Type="http://schemas.openxmlformats.org/officeDocument/2006/relationships/customXml" Target="../ink/ink13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9.png"/><Relationship Id="rId15" Type="http://schemas.openxmlformats.org/officeDocument/2006/relationships/customXml" Target="../ink/ink1341.xml"/><Relationship Id="rId23" Type="http://schemas.openxmlformats.org/officeDocument/2006/relationships/customXml" Target="../ink/ink1345.xml"/><Relationship Id="rId28" Type="http://schemas.openxmlformats.org/officeDocument/2006/relationships/image" Target="../media/image4340.png"/><Relationship Id="rId36" Type="http://schemas.openxmlformats.org/officeDocument/2006/relationships/image" Target="../media/image39.png"/><Relationship Id="rId49" Type="http://schemas.openxmlformats.org/officeDocument/2006/relationships/customXml" Target="../ink/ink1358.xml"/><Relationship Id="rId57" Type="http://schemas.openxmlformats.org/officeDocument/2006/relationships/customXml" Target="../ink/ink1362.xml"/><Relationship Id="rId10" Type="http://schemas.openxmlformats.org/officeDocument/2006/relationships/image" Target="../media/image4331.png"/><Relationship Id="rId31" Type="http://schemas.openxmlformats.org/officeDocument/2006/relationships/customXml" Target="../ink/ink1349.xml"/><Relationship Id="rId44" Type="http://schemas.openxmlformats.org/officeDocument/2006/relationships/image" Target="../media/image43.png"/><Relationship Id="rId52" Type="http://schemas.openxmlformats.org/officeDocument/2006/relationships/image" Target="../media/image47.png"/><Relationship Id="rId60" Type="http://schemas.openxmlformats.org/officeDocument/2006/relationships/image" Target="../media/image51.png"/><Relationship Id="rId65" Type="http://schemas.openxmlformats.org/officeDocument/2006/relationships/customXml" Target="../ink/ink1366.xml"/><Relationship Id="rId73" Type="http://schemas.openxmlformats.org/officeDocument/2006/relationships/customXml" Target="../ink/ink1370.xml"/><Relationship Id="rId78" Type="http://schemas.openxmlformats.org/officeDocument/2006/relationships/image" Target="../media/image60.png"/><Relationship Id="rId4" Type="http://schemas.openxmlformats.org/officeDocument/2006/relationships/image" Target="../media/image4328.png"/><Relationship Id="rId9" Type="http://schemas.openxmlformats.org/officeDocument/2006/relationships/customXml" Target="../ink/ink1338.xml"/><Relationship Id="rId13" Type="http://schemas.openxmlformats.org/officeDocument/2006/relationships/customXml" Target="../ink/ink1340.xml"/><Relationship Id="rId18" Type="http://schemas.openxmlformats.org/officeDocument/2006/relationships/image" Target="../media/image4335.png"/><Relationship Id="rId39" Type="http://schemas.openxmlformats.org/officeDocument/2006/relationships/customXml" Target="../ink/ink1353.xml"/><Relationship Id="rId34" Type="http://schemas.openxmlformats.org/officeDocument/2006/relationships/image" Target="../media/image38.png"/><Relationship Id="rId50" Type="http://schemas.openxmlformats.org/officeDocument/2006/relationships/image" Target="../media/image46.png"/><Relationship Id="rId55" Type="http://schemas.openxmlformats.org/officeDocument/2006/relationships/customXml" Target="../ink/ink1361.xml"/><Relationship Id="rId76" Type="http://schemas.openxmlformats.org/officeDocument/2006/relationships/image" Target="../media/image59.png"/><Relationship Id="rId7" Type="http://schemas.openxmlformats.org/officeDocument/2006/relationships/customXml" Target="../ink/ink1337.xml"/><Relationship Id="rId71" Type="http://schemas.openxmlformats.org/officeDocument/2006/relationships/customXml" Target="../ink/ink1369.xml"/><Relationship Id="rId2" Type="http://schemas.openxmlformats.org/officeDocument/2006/relationships/image" Target="../media/image35.emf"/><Relationship Id="rId29" Type="http://schemas.openxmlformats.org/officeDocument/2006/relationships/customXml" Target="../ink/ink13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" y="40105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9221CB9-A7C2-4C54-BDF7-1079879C71AD}"/>
              </a:ext>
            </a:extLst>
          </p:cNvPr>
          <p:cNvGrpSpPr/>
          <p:nvPr/>
        </p:nvGrpSpPr>
        <p:grpSpPr>
          <a:xfrm>
            <a:off x="10287736" y="759162"/>
            <a:ext cx="297000" cy="369720"/>
            <a:chOff x="10287736" y="759162"/>
            <a:chExt cx="297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14:cNvPr>
                <p14:cNvContentPartPr/>
                <p14:nvPr/>
              </p14:nvContentPartPr>
              <p14:xfrm>
                <a:off x="10287736" y="759162"/>
                <a:ext cx="297000" cy="36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3416" y="754842"/>
                  <a:ext cx="30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14:cNvPr>
                <p14:cNvContentPartPr/>
                <p14:nvPr/>
              </p14:nvContentPartPr>
              <p14:xfrm>
                <a:off x="10442896" y="777162"/>
                <a:ext cx="137880" cy="127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8576" y="772842"/>
                  <a:ext cx="14652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14:cNvPr>
              <p14:cNvContentPartPr/>
              <p14:nvPr/>
            </p14:nvContentPartPr>
            <p14:xfrm>
              <a:off x="11406616" y="1825122"/>
              <a:ext cx="97200" cy="33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296" y="1820802"/>
                <a:ext cx="10584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Until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done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descriptive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statistics</a:t>
                </a:r>
                <a:r>
                  <a:rPr lang="de-DE" sz="2200" dirty="0"/>
                  <a:t>! </a:t>
                </a:r>
                <a:r>
                  <a:rPr lang="de-DE" sz="2200" dirty="0" err="1"/>
                  <a:t>No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deduced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calculations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Caution</a:t>
                </a:r>
                <a:r>
                  <a:rPr lang="de-DE" sz="2200" dirty="0"/>
                  <a:t>! Do not mix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not a </a:t>
                </a:r>
                <a:r>
                  <a:rPr lang="de-DE" sz="2200" dirty="0" err="1"/>
                  <a:t>full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set</a:t>
                </a:r>
                <a:r>
                  <a:rPr lang="de-DE" sz="2200" dirty="0"/>
                  <a:t>, but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a sample out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 (i.e. </a:t>
                </a:r>
                <a:r>
                  <a:rPr lang="de-DE" sz="2200" dirty="0" err="1"/>
                  <a:t>survey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Question: </a:t>
                </a:r>
                <a:r>
                  <a:rPr lang="de-DE" sz="2200" dirty="0" err="1"/>
                  <a:t>What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kind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conclusions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drawn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a sample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estimated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assumptions</a:t>
                </a:r>
                <a:r>
                  <a:rPr lang="de-DE" sz="2200" dirty="0"/>
                  <a:t> on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error</a:t>
                </a:r>
                <a:r>
                  <a:rPr lang="de-DE" sz="2200" dirty="0"/>
                  <a:t>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make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statement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about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goodness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conclusion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endParaRPr lang="de-DE" sz="22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757" t="-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14:cNvPr>
              <p14:cNvContentPartPr/>
              <p14:nvPr/>
            </p14:nvContentPartPr>
            <p14:xfrm>
              <a:off x="9606976" y="1006388"/>
              <a:ext cx="15120" cy="10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2656" y="1002068"/>
                <a:ext cx="23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14:cNvPr>
              <p14:cNvContentPartPr/>
              <p14:nvPr/>
            </p14:nvContentPartPr>
            <p14:xfrm>
              <a:off x="3780376" y="713348"/>
              <a:ext cx="2374560" cy="498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056" y="709028"/>
                <a:ext cx="23832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14:cNvPr>
              <p14:cNvContentPartPr/>
              <p14:nvPr/>
            </p14:nvContentPartPr>
            <p14:xfrm>
              <a:off x="6632656" y="1144988"/>
              <a:ext cx="1128240" cy="17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8336" y="1140668"/>
                <a:ext cx="1136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14:cNvPr>
              <p14:cNvContentPartPr/>
              <p14:nvPr/>
            </p14:nvContentPartPr>
            <p14:xfrm>
              <a:off x="2316256" y="1965788"/>
              <a:ext cx="3295080" cy="304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1936" y="1961468"/>
                <a:ext cx="3303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14:cNvPr>
              <p14:cNvContentPartPr/>
              <p14:nvPr/>
            </p14:nvContentPartPr>
            <p14:xfrm>
              <a:off x="3150736" y="2326148"/>
              <a:ext cx="1721880" cy="649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6416" y="2321828"/>
                <a:ext cx="17305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14:cNvPr>
              <p14:cNvContentPartPr/>
              <p14:nvPr/>
            </p14:nvContentPartPr>
            <p14:xfrm>
              <a:off x="7835056" y="2389508"/>
              <a:ext cx="1038960" cy="579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0736" y="2385188"/>
                <a:ext cx="10476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14:cNvPr>
              <p14:cNvContentPartPr/>
              <p14:nvPr/>
            </p14:nvContentPartPr>
            <p14:xfrm>
              <a:off x="299176" y="2871188"/>
              <a:ext cx="1447920" cy="488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56" y="2866868"/>
                <a:ext cx="14565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14:cNvPr>
              <p14:cNvContentPartPr/>
              <p14:nvPr/>
            </p14:nvContentPartPr>
            <p14:xfrm>
              <a:off x="2153176" y="3136868"/>
              <a:ext cx="1685160" cy="8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8856" y="3132548"/>
                <a:ext cx="1693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14:cNvPr>
              <p14:cNvContentPartPr/>
              <p14:nvPr/>
            </p14:nvContentPartPr>
            <p14:xfrm>
              <a:off x="1186576" y="5790428"/>
              <a:ext cx="2396520" cy="42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2256" y="5786108"/>
                <a:ext cx="2405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14:cNvPr>
              <p14:cNvContentPartPr/>
              <p14:nvPr/>
            </p14:nvContentPartPr>
            <p14:xfrm>
              <a:off x="4373296" y="5406668"/>
              <a:ext cx="1603440" cy="518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8976" y="5402348"/>
                <a:ext cx="16120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14:cNvPr>
              <p14:cNvContentPartPr/>
              <p14:nvPr/>
            </p14:nvContentPartPr>
            <p14:xfrm>
              <a:off x="4445296" y="5403428"/>
              <a:ext cx="1395360" cy="427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0976" y="5399108"/>
                <a:ext cx="14040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14:cNvPr>
              <p14:cNvContentPartPr/>
              <p14:nvPr/>
            </p14:nvContentPartPr>
            <p14:xfrm>
              <a:off x="497176" y="6164828"/>
              <a:ext cx="4660560" cy="51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2856" y="6160508"/>
                <a:ext cx="4669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14:cNvPr>
              <p14:cNvContentPartPr/>
              <p14:nvPr/>
            </p14:nvContentPartPr>
            <p14:xfrm>
              <a:off x="6709149" y="710621"/>
              <a:ext cx="3913560" cy="108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04829" y="706301"/>
                <a:ext cx="3922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14:cNvPr>
              <p14:cNvContentPartPr/>
              <p14:nvPr/>
            </p14:nvContentPartPr>
            <p14:xfrm>
              <a:off x="6345549" y="1100141"/>
              <a:ext cx="1405080" cy="633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41229" y="1095821"/>
                <a:ext cx="1413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14:cNvPr>
              <p14:cNvContentPartPr/>
              <p14:nvPr/>
            </p14:nvContentPartPr>
            <p14:xfrm>
              <a:off x="2763189" y="1684781"/>
              <a:ext cx="1615320" cy="6588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58869" y="1680461"/>
                <a:ext cx="162396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14:cNvPr>
              <p14:cNvContentPartPr/>
              <p14:nvPr/>
            </p14:nvContentPartPr>
            <p14:xfrm>
              <a:off x="3152349" y="2840381"/>
              <a:ext cx="1796040" cy="1054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8029" y="2836061"/>
                <a:ext cx="1804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14:cNvPr>
              <p14:cNvContentPartPr/>
              <p14:nvPr/>
            </p14:nvContentPartPr>
            <p14:xfrm>
              <a:off x="4391109" y="5358941"/>
              <a:ext cx="1563120" cy="5472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6789" y="5354621"/>
                <a:ext cx="15717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14:cNvPr>
              <p14:cNvContentPartPr/>
              <p14:nvPr/>
            </p14:nvContentPartPr>
            <p14:xfrm>
              <a:off x="6243669" y="789101"/>
              <a:ext cx="1626480" cy="5583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39349" y="784781"/>
                <a:ext cx="1635120" cy="5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14:cNvPr>
              <p14:cNvContentPartPr/>
              <p14:nvPr/>
            </p14:nvContentPartPr>
            <p14:xfrm>
              <a:off x="1091709" y="1770821"/>
              <a:ext cx="1536120" cy="42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389" y="1766501"/>
                <a:ext cx="1544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14:cNvPr>
              <p14:cNvContentPartPr/>
              <p14:nvPr/>
            </p14:nvContentPartPr>
            <p14:xfrm>
              <a:off x="943029" y="930581"/>
              <a:ext cx="2556360" cy="1006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709" y="926261"/>
                <a:ext cx="25650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14:cNvPr>
              <p14:cNvContentPartPr/>
              <p14:nvPr/>
            </p14:nvContentPartPr>
            <p14:xfrm>
              <a:off x="984429" y="2743181"/>
              <a:ext cx="1774800" cy="66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109" y="2738861"/>
                <a:ext cx="1783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14:cNvPr>
              <p14:cNvContentPartPr/>
              <p14:nvPr/>
            </p14:nvContentPartPr>
            <p14:xfrm>
              <a:off x="3399669" y="2789261"/>
              <a:ext cx="1831320" cy="20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349" y="2784941"/>
                <a:ext cx="1839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14:cNvPr>
              <p14:cNvContentPartPr/>
              <p14:nvPr/>
            </p14:nvContentPartPr>
            <p14:xfrm>
              <a:off x="3331269" y="2226941"/>
              <a:ext cx="1848600" cy="785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6949" y="2222621"/>
                <a:ext cx="18572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14:cNvPr>
              <p14:cNvContentPartPr/>
              <p14:nvPr/>
            </p14:nvContentPartPr>
            <p14:xfrm>
              <a:off x="3281589" y="2159261"/>
              <a:ext cx="1814040" cy="7282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7269" y="2154941"/>
                <a:ext cx="18226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14:cNvPr>
              <p14:cNvContentPartPr/>
              <p14:nvPr/>
            </p14:nvContentPartPr>
            <p14:xfrm>
              <a:off x="1042749" y="2701421"/>
              <a:ext cx="1872000" cy="172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429" y="2697101"/>
                <a:ext cx="1880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14:cNvPr>
              <p14:cNvContentPartPr/>
              <p14:nvPr/>
            </p14:nvContentPartPr>
            <p14:xfrm>
              <a:off x="912429" y="3197501"/>
              <a:ext cx="2068560" cy="806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109" y="3193181"/>
                <a:ext cx="207720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14:cNvPr>
              <p14:cNvContentPartPr/>
              <p14:nvPr/>
            </p14:nvContentPartPr>
            <p14:xfrm>
              <a:off x="3578229" y="3720581"/>
              <a:ext cx="2669760" cy="103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3909" y="3716261"/>
                <a:ext cx="2678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14:cNvPr>
              <p14:cNvContentPartPr/>
              <p14:nvPr/>
            </p14:nvContentPartPr>
            <p14:xfrm>
              <a:off x="1136709" y="4693661"/>
              <a:ext cx="2286720" cy="925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2389" y="4689341"/>
                <a:ext cx="2295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14:cNvPr>
              <p14:cNvContentPartPr/>
              <p14:nvPr/>
            </p14:nvContentPartPr>
            <p14:xfrm>
              <a:off x="5311989" y="4745141"/>
              <a:ext cx="2662920" cy="648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7669" y="4740821"/>
                <a:ext cx="2671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14:cNvPr>
              <p14:cNvContentPartPr/>
              <p14:nvPr/>
            </p14:nvContentPartPr>
            <p14:xfrm>
              <a:off x="5232789" y="4630661"/>
              <a:ext cx="2807280" cy="1688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8469" y="4626341"/>
                <a:ext cx="2815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14:cNvPr>
              <p14:cNvContentPartPr/>
              <p14:nvPr/>
            </p14:nvContentPartPr>
            <p14:xfrm>
              <a:off x="990549" y="4927301"/>
              <a:ext cx="7125120" cy="936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6229" y="4922981"/>
                <a:ext cx="713376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14:cNvPr>
              <p14:cNvContentPartPr/>
              <p14:nvPr/>
            </p14:nvContentPartPr>
            <p14:xfrm>
              <a:off x="7392069" y="2156741"/>
              <a:ext cx="999000" cy="6379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7749" y="2152421"/>
                <a:ext cx="100764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14:cNvPr>
              <p14:cNvContentPartPr/>
              <p14:nvPr/>
            </p14:nvContentPartPr>
            <p14:xfrm>
              <a:off x="10970829" y="2429261"/>
              <a:ext cx="337320" cy="358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66509" y="2424941"/>
                <a:ext cx="3459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14:cNvPr>
              <p14:cNvContentPartPr/>
              <p14:nvPr/>
            </p14:nvContentPartPr>
            <p14:xfrm>
              <a:off x="7619949" y="2495861"/>
              <a:ext cx="1990800" cy="813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15629" y="2491541"/>
                <a:ext cx="1999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14:cNvPr>
              <p14:cNvContentPartPr/>
              <p14:nvPr/>
            </p14:nvContentPartPr>
            <p14:xfrm>
              <a:off x="2096109" y="6193421"/>
              <a:ext cx="6509880" cy="2354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1789" y="6189101"/>
                <a:ext cx="6518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14:cNvPr>
              <p14:cNvContentPartPr/>
              <p14:nvPr/>
            </p14:nvContentPartPr>
            <p14:xfrm>
              <a:off x="259749" y="1127861"/>
              <a:ext cx="113040" cy="48412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429" y="1123541"/>
                <a:ext cx="121680" cy="48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14:cNvPr>
              <p14:cNvContentPartPr/>
              <p14:nvPr/>
            </p14:nvContentPartPr>
            <p14:xfrm>
              <a:off x="9100269" y="637181"/>
              <a:ext cx="546840" cy="5432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95949" y="632861"/>
                <a:ext cx="5554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14:cNvPr>
              <p14:cNvContentPartPr/>
              <p14:nvPr/>
            </p14:nvContentPartPr>
            <p14:xfrm>
              <a:off x="1146429" y="3778181"/>
              <a:ext cx="2080080" cy="1501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2109" y="3773861"/>
                <a:ext cx="2088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14:cNvPr>
              <p14:cNvContentPartPr/>
              <p14:nvPr/>
            </p14:nvContentPartPr>
            <p14:xfrm>
              <a:off x="1230309" y="2774501"/>
              <a:ext cx="18360" cy="2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25989" y="2770181"/>
                <a:ext cx="27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14:cNvPr>
              <p14:cNvContentPartPr/>
              <p14:nvPr/>
            </p14:nvContentPartPr>
            <p14:xfrm>
              <a:off x="1071909" y="2753981"/>
              <a:ext cx="1734840" cy="680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7589" y="2749661"/>
                <a:ext cx="1743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14:cNvPr>
              <p14:cNvContentPartPr/>
              <p14:nvPr/>
            </p14:nvContentPartPr>
            <p14:xfrm>
              <a:off x="3682269" y="3151421"/>
              <a:ext cx="93600" cy="145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77949" y="3147101"/>
                <a:ext cx="102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14:cNvPr>
              <p14:cNvContentPartPr/>
              <p14:nvPr/>
            </p14:nvContentPartPr>
            <p14:xfrm>
              <a:off x="3780189" y="3209741"/>
              <a:ext cx="115920" cy="92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5869" y="3205421"/>
                <a:ext cx="12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14:cNvPr>
              <p14:cNvContentPartPr/>
              <p14:nvPr/>
            </p14:nvContentPartPr>
            <p14:xfrm>
              <a:off x="3869469" y="3127661"/>
              <a:ext cx="236160" cy="164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65149" y="3123341"/>
                <a:ext cx="244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14:cNvPr>
              <p14:cNvContentPartPr/>
              <p14:nvPr/>
            </p14:nvContentPartPr>
            <p14:xfrm>
              <a:off x="4098429" y="3179861"/>
              <a:ext cx="108000" cy="92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94109" y="3175541"/>
                <a:ext cx="11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14:cNvPr>
              <p14:cNvContentPartPr/>
              <p14:nvPr/>
            </p14:nvContentPartPr>
            <p14:xfrm>
              <a:off x="4505949" y="3241421"/>
              <a:ext cx="159840" cy="277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1629" y="3237101"/>
                <a:ext cx="168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14:cNvPr>
              <p14:cNvContentPartPr/>
              <p14:nvPr/>
            </p14:nvContentPartPr>
            <p14:xfrm>
              <a:off x="4775229" y="3235301"/>
              <a:ext cx="349920" cy="24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70909" y="3230981"/>
                <a:ext cx="358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14:cNvPr>
              <p14:cNvContentPartPr/>
              <p14:nvPr/>
            </p14:nvContentPartPr>
            <p14:xfrm>
              <a:off x="5212989" y="3225941"/>
              <a:ext cx="215640" cy="19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08669" y="3221621"/>
                <a:ext cx="224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14:cNvPr>
              <p14:cNvContentPartPr/>
              <p14:nvPr/>
            </p14:nvContentPartPr>
            <p14:xfrm>
              <a:off x="3649509" y="3309821"/>
              <a:ext cx="586800" cy="532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45189" y="3305501"/>
                <a:ext cx="595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14:cNvPr>
              <p14:cNvContentPartPr/>
              <p14:nvPr/>
            </p14:nvContentPartPr>
            <p14:xfrm>
              <a:off x="2524869" y="3633461"/>
              <a:ext cx="362160" cy="1339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20549" y="3629141"/>
                <a:ext cx="370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14:cNvPr>
              <p14:cNvContentPartPr/>
              <p14:nvPr/>
            </p14:nvContentPartPr>
            <p14:xfrm>
              <a:off x="10508589" y="3332861"/>
              <a:ext cx="223560" cy="457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04269" y="3328541"/>
                <a:ext cx="232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14:cNvPr>
              <p14:cNvContentPartPr/>
              <p14:nvPr/>
            </p14:nvContentPartPr>
            <p14:xfrm>
              <a:off x="10535949" y="3421781"/>
              <a:ext cx="191880" cy="460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31629" y="3417461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14:cNvPr>
              <p14:cNvContentPartPr/>
              <p14:nvPr/>
            </p14:nvContentPartPr>
            <p14:xfrm>
              <a:off x="10985589" y="3041261"/>
              <a:ext cx="219240" cy="2588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1269" y="3036941"/>
                <a:ext cx="227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14:cNvPr>
              <p14:cNvContentPartPr/>
              <p14:nvPr/>
            </p14:nvContentPartPr>
            <p14:xfrm>
              <a:off x="10962909" y="3286781"/>
              <a:ext cx="418680" cy="586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958589" y="3282461"/>
                <a:ext cx="427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14:cNvPr>
              <p14:cNvContentPartPr/>
              <p14:nvPr/>
            </p14:nvContentPartPr>
            <p14:xfrm>
              <a:off x="10995309" y="3507821"/>
              <a:ext cx="160920" cy="1630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990989" y="3503501"/>
                <a:ext cx="169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14:cNvPr>
              <p14:cNvContentPartPr/>
              <p14:nvPr/>
            </p14:nvContentPartPr>
            <p14:xfrm>
              <a:off x="11181789" y="3435101"/>
              <a:ext cx="126720" cy="1285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177469" y="3430781"/>
                <a:ext cx="135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14:cNvPr>
              <p14:cNvContentPartPr/>
              <p14:nvPr/>
            </p14:nvContentPartPr>
            <p14:xfrm>
              <a:off x="11209509" y="3418901"/>
              <a:ext cx="103680" cy="817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205189" y="3414581"/>
                <a:ext cx="112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14:cNvPr>
              <p14:cNvContentPartPr/>
              <p14:nvPr/>
            </p14:nvContentPartPr>
            <p14:xfrm>
              <a:off x="11322909" y="3325301"/>
              <a:ext cx="211320" cy="1137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318589" y="3320981"/>
                <a:ext cx="2199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14:cNvPr>
              <p14:cNvContentPartPr/>
              <p14:nvPr/>
            </p14:nvContentPartPr>
            <p14:xfrm>
              <a:off x="10828989" y="3760181"/>
              <a:ext cx="389520" cy="331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24669" y="3755861"/>
                <a:ext cx="398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14:cNvPr>
              <p14:cNvContentPartPr/>
              <p14:nvPr/>
            </p14:nvContentPartPr>
            <p14:xfrm>
              <a:off x="11286189" y="3486221"/>
              <a:ext cx="311400" cy="183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81869" y="3481901"/>
                <a:ext cx="320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14:cNvPr>
              <p14:cNvContentPartPr/>
              <p14:nvPr/>
            </p14:nvContentPartPr>
            <p14:xfrm>
              <a:off x="250029" y="2548061"/>
              <a:ext cx="220680" cy="18946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5709" y="2543741"/>
                <a:ext cx="229320" cy="19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14:cNvPr>
              <p14:cNvContentPartPr/>
              <p14:nvPr/>
            </p14:nvContentPartPr>
            <p14:xfrm>
              <a:off x="161469" y="3887981"/>
              <a:ext cx="252720" cy="6732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7149" y="3883661"/>
                <a:ext cx="2613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14:cNvPr>
              <p14:cNvContentPartPr/>
              <p14:nvPr/>
            </p14:nvContentPartPr>
            <p14:xfrm>
              <a:off x="226269" y="2382821"/>
              <a:ext cx="266760" cy="429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1949" y="2378501"/>
                <a:ext cx="2754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14:cNvPr>
              <p14:cNvContentPartPr/>
              <p14:nvPr/>
            </p14:nvContentPartPr>
            <p14:xfrm>
              <a:off x="9623349" y="1152701"/>
              <a:ext cx="67320" cy="16405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19029" y="1148381"/>
                <a:ext cx="7596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14:cNvPr>
              <p14:cNvContentPartPr/>
              <p14:nvPr/>
            </p14:nvContentPartPr>
            <p14:xfrm>
              <a:off x="8206389" y="2404061"/>
              <a:ext cx="3280320" cy="137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02069" y="2399741"/>
                <a:ext cx="328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14:cNvPr>
              <p14:cNvContentPartPr/>
              <p14:nvPr/>
            </p14:nvContentPartPr>
            <p14:xfrm>
              <a:off x="11416869" y="2310101"/>
              <a:ext cx="271080" cy="2494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12549" y="2305781"/>
                <a:ext cx="279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14:cNvPr>
              <p14:cNvContentPartPr/>
              <p14:nvPr/>
            </p14:nvContentPartPr>
            <p14:xfrm>
              <a:off x="9503829" y="1103741"/>
              <a:ext cx="1800" cy="259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499509" y="1099421"/>
                <a:ext cx="10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14:cNvPr>
              <p14:cNvContentPartPr/>
              <p14:nvPr/>
            </p14:nvContentPartPr>
            <p14:xfrm>
              <a:off x="9503829" y="915821"/>
              <a:ext cx="348120" cy="2772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499509" y="911501"/>
                <a:ext cx="356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14:cNvPr>
              <p14:cNvContentPartPr/>
              <p14:nvPr/>
            </p14:nvContentPartPr>
            <p14:xfrm>
              <a:off x="7794189" y="1146221"/>
              <a:ext cx="3957840" cy="13093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89869" y="1141901"/>
                <a:ext cx="396648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14:cNvPr>
              <p14:cNvContentPartPr/>
              <p14:nvPr/>
            </p14:nvContentPartPr>
            <p14:xfrm>
              <a:off x="9230589" y="853181"/>
              <a:ext cx="78480" cy="2368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26269" y="848861"/>
                <a:ext cx="871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14:cNvPr>
              <p14:cNvContentPartPr/>
              <p14:nvPr/>
            </p14:nvContentPartPr>
            <p14:xfrm>
              <a:off x="9336429" y="843821"/>
              <a:ext cx="107640" cy="1360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32109" y="839501"/>
                <a:ext cx="116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14:cNvPr>
              <p14:cNvContentPartPr/>
              <p14:nvPr/>
            </p14:nvContentPartPr>
            <p14:xfrm>
              <a:off x="9405549" y="901781"/>
              <a:ext cx="145080" cy="964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01229" y="897461"/>
                <a:ext cx="153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14:cNvPr>
              <p14:cNvContentPartPr/>
              <p14:nvPr/>
            </p14:nvContentPartPr>
            <p14:xfrm>
              <a:off x="9481869" y="819341"/>
              <a:ext cx="101160" cy="2844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477549" y="815021"/>
                <a:ext cx="109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14:cNvPr>
              <p14:cNvContentPartPr/>
              <p14:nvPr/>
            </p14:nvContentPartPr>
            <p14:xfrm>
              <a:off x="11375829" y="2642021"/>
              <a:ext cx="173520" cy="1749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71509" y="2637701"/>
                <a:ext cx="182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14:cNvPr>
              <p14:cNvContentPartPr/>
              <p14:nvPr/>
            </p14:nvContentPartPr>
            <p14:xfrm>
              <a:off x="11395269" y="2648141"/>
              <a:ext cx="196560" cy="1602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390949" y="2643821"/>
                <a:ext cx="205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14:cNvPr>
              <p14:cNvContentPartPr/>
              <p14:nvPr/>
            </p14:nvContentPartPr>
            <p14:xfrm>
              <a:off x="10304829" y="1135421"/>
              <a:ext cx="199080" cy="165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00509" y="1131101"/>
                <a:ext cx="207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14:cNvPr>
              <p14:cNvContentPartPr/>
              <p14:nvPr/>
            </p14:nvContentPartPr>
            <p14:xfrm>
              <a:off x="10240749" y="1113821"/>
              <a:ext cx="183600" cy="2005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236429" y="1109501"/>
                <a:ext cx="192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14:cNvPr>
              <p14:cNvContentPartPr/>
              <p14:nvPr/>
            </p14:nvContentPartPr>
            <p14:xfrm>
              <a:off x="10697229" y="900341"/>
              <a:ext cx="131760" cy="1854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92909" y="896021"/>
                <a:ext cx="140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14:cNvPr>
              <p14:cNvContentPartPr/>
              <p14:nvPr/>
            </p14:nvContentPartPr>
            <p14:xfrm>
              <a:off x="10832589" y="956861"/>
              <a:ext cx="306000" cy="662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8269" y="952541"/>
                <a:ext cx="314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14:cNvPr>
              <p14:cNvContentPartPr/>
              <p14:nvPr/>
            </p14:nvContentPartPr>
            <p14:xfrm>
              <a:off x="11147949" y="764261"/>
              <a:ext cx="236160" cy="1933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143629" y="759941"/>
                <a:ext cx="24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14:cNvPr>
              <p14:cNvContentPartPr/>
              <p14:nvPr/>
            </p14:nvContentPartPr>
            <p14:xfrm>
              <a:off x="10918629" y="1151261"/>
              <a:ext cx="207360" cy="1227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914309" y="1146941"/>
                <a:ext cx="21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14:cNvPr>
              <p14:cNvContentPartPr/>
              <p14:nvPr/>
            </p14:nvContentPartPr>
            <p14:xfrm>
              <a:off x="11112669" y="1126421"/>
              <a:ext cx="76680" cy="1209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08349" y="1122101"/>
                <a:ext cx="85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14:cNvPr>
              <p14:cNvContentPartPr/>
              <p14:nvPr/>
            </p14:nvContentPartPr>
            <p14:xfrm>
              <a:off x="11191149" y="1059101"/>
              <a:ext cx="165600" cy="1364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186829" y="1054781"/>
                <a:ext cx="174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14:cNvPr>
              <p14:cNvContentPartPr/>
              <p14:nvPr/>
            </p14:nvContentPartPr>
            <p14:xfrm>
              <a:off x="11332269" y="1018421"/>
              <a:ext cx="7560" cy="29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27949" y="1014101"/>
                <a:ext cx="16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14:cNvPr>
              <p14:cNvContentPartPr/>
              <p14:nvPr/>
            </p14:nvContentPartPr>
            <p14:xfrm>
              <a:off x="11358909" y="1002581"/>
              <a:ext cx="78840" cy="1598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354589" y="998261"/>
                <a:ext cx="87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14:cNvPr>
              <p14:cNvContentPartPr/>
              <p14:nvPr/>
            </p14:nvContentPartPr>
            <p14:xfrm>
              <a:off x="11446029" y="961541"/>
              <a:ext cx="209880" cy="178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441709" y="957221"/>
                <a:ext cx="21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14:cNvPr>
              <p14:cNvContentPartPr/>
              <p14:nvPr/>
            </p14:nvContentPartPr>
            <p14:xfrm>
              <a:off x="11652669" y="960461"/>
              <a:ext cx="31680" cy="612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48349" y="956141"/>
                <a:ext cx="40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14:cNvPr>
              <p14:cNvContentPartPr/>
              <p14:nvPr/>
            </p14:nvContentPartPr>
            <p14:xfrm>
              <a:off x="11694429" y="1050821"/>
              <a:ext cx="148320" cy="756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690109" y="1046501"/>
                <a:ext cx="156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14:cNvPr>
              <p14:cNvContentPartPr/>
              <p14:nvPr/>
            </p14:nvContentPartPr>
            <p14:xfrm>
              <a:off x="7655229" y="2112101"/>
              <a:ext cx="750240" cy="696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50909" y="2107781"/>
                <a:ext cx="758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14:cNvPr>
              <p14:cNvContentPartPr/>
              <p14:nvPr/>
            </p14:nvContentPartPr>
            <p14:xfrm>
              <a:off x="11214909" y="2143061"/>
              <a:ext cx="707040" cy="5169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210589" y="2138741"/>
                <a:ext cx="7156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14:cNvPr>
              <p14:cNvContentPartPr/>
              <p14:nvPr/>
            </p14:nvContentPartPr>
            <p14:xfrm>
              <a:off x="9357669" y="2995181"/>
              <a:ext cx="324720" cy="1450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353349" y="2990861"/>
                <a:ext cx="333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14:cNvPr>
              <p14:cNvContentPartPr/>
              <p14:nvPr/>
            </p14:nvContentPartPr>
            <p14:xfrm>
              <a:off x="9834309" y="2866301"/>
              <a:ext cx="123120" cy="2937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829989" y="2861981"/>
                <a:ext cx="131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14:cNvPr>
              <p14:cNvContentPartPr/>
              <p14:nvPr/>
            </p14:nvContentPartPr>
            <p14:xfrm>
              <a:off x="10010349" y="2854061"/>
              <a:ext cx="126360" cy="1666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006029" y="2849741"/>
                <a:ext cx="135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14:cNvPr>
              <p14:cNvContentPartPr/>
              <p14:nvPr/>
            </p14:nvContentPartPr>
            <p14:xfrm>
              <a:off x="10136349" y="2929661"/>
              <a:ext cx="140400" cy="1245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32029" y="2925341"/>
                <a:ext cx="149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14:cNvPr>
              <p14:cNvContentPartPr/>
              <p14:nvPr/>
            </p14:nvContentPartPr>
            <p14:xfrm>
              <a:off x="10284669" y="2867381"/>
              <a:ext cx="69840" cy="2188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80349" y="2863061"/>
                <a:ext cx="78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14:cNvPr>
              <p14:cNvContentPartPr/>
              <p14:nvPr/>
            </p14:nvContentPartPr>
            <p14:xfrm>
              <a:off x="10470069" y="2945501"/>
              <a:ext cx="228960" cy="806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65749" y="2941181"/>
                <a:ext cx="237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14:cNvPr>
              <p14:cNvContentPartPr/>
              <p14:nvPr/>
            </p14:nvContentPartPr>
            <p14:xfrm>
              <a:off x="10829709" y="2885021"/>
              <a:ext cx="201240" cy="1558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825389" y="2880701"/>
                <a:ext cx="209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14:cNvPr>
              <p14:cNvContentPartPr/>
              <p14:nvPr/>
            </p14:nvContentPartPr>
            <p14:xfrm>
              <a:off x="10984149" y="2777381"/>
              <a:ext cx="110880" cy="144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979829" y="2773061"/>
                <a:ext cx="11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14:cNvPr>
              <p14:cNvContentPartPr/>
              <p14:nvPr/>
            </p14:nvContentPartPr>
            <p14:xfrm>
              <a:off x="11082429" y="2659661"/>
              <a:ext cx="94680" cy="856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078109" y="2655341"/>
                <a:ext cx="103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14:cNvPr>
              <p14:cNvContentPartPr/>
              <p14:nvPr/>
            </p14:nvContentPartPr>
            <p14:xfrm>
              <a:off x="11077389" y="2663261"/>
              <a:ext cx="134640" cy="48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73069" y="2658941"/>
                <a:ext cx="143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14:cNvPr>
              <p14:cNvContentPartPr/>
              <p14:nvPr/>
            </p14:nvContentPartPr>
            <p14:xfrm>
              <a:off x="11189709" y="2567861"/>
              <a:ext cx="95400" cy="824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85389" y="2563541"/>
                <a:ext cx="104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14:cNvPr>
              <p14:cNvContentPartPr/>
              <p14:nvPr/>
            </p14:nvContentPartPr>
            <p14:xfrm>
              <a:off x="11061189" y="2735621"/>
              <a:ext cx="185400" cy="298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056869" y="2731301"/>
                <a:ext cx="194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14:cNvPr>
              <p14:cNvContentPartPr/>
              <p14:nvPr/>
            </p14:nvContentPartPr>
            <p14:xfrm>
              <a:off x="11057949" y="2654621"/>
              <a:ext cx="130680" cy="1630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053629" y="2650301"/>
                <a:ext cx="139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14:cNvPr>
              <p14:cNvContentPartPr/>
              <p14:nvPr/>
            </p14:nvContentPartPr>
            <p14:xfrm>
              <a:off x="10890549" y="2733821"/>
              <a:ext cx="142560" cy="331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86229" y="2729501"/>
                <a:ext cx="151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14:cNvPr>
              <p14:cNvContentPartPr/>
              <p14:nvPr/>
            </p14:nvContentPartPr>
            <p14:xfrm>
              <a:off x="244629" y="1052621"/>
              <a:ext cx="934200" cy="49946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0309" y="1048301"/>
                <a:ext cx="942840" cy="50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14:cNvPr>
              <p14:cNvContentPartPr/>
              <p14:nvPr/>
            </p14:nvContentPartPr>
            <p14:xfrm>
              <a:off x="202509" y="5042141"/>
              <a:ext cx="8299800" cy="13770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98189" y="5037821"/>
                <a:ext cx="8308440" cy="13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63285C9-3F37-46DA-890D-C4853FFFC0CF}"/>
              </a:ext>
            </a:extLst>
          </p:cNvPr>
          <p:cNvGrpSpPr/>
          <p:nvPr/>
        </p:nvGrpSpPr>
        <p:grpSpPr>
          <a:xfrm>
            <a:off x="201429" y="5175701"/>
            <a:ext cx="8061120" cy="1407600"/>
            <a:chOff x="201429" y="5175701"/>
            <a:chExt cx="8061120" cy="14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14:cNvPr>
                <p14:cNvContentPartPr/>
                <p14:nvPr/>
              </p14:nvContentPartPr>
              <p14:xfrm>
                <a:off x="1668429" y="5992181"/>
                <a:ext cx="246240" cy="180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64109" y="5987861"/>
                  <a:ext cx="254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14:cNvPr>
                <p14:cNvContentPartPr/>
                <p14:nvPr/>
              </p14:nvContentPartPr>
              <p14:xfrm>
                <a:off x="1916109" y="6044381"/>
                <a:ext cx="59040" cy="160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11789" y="6040061"/>
                  <a:ext cx="6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14:cNvPr>
                <p14:cNvContentPartPr/>
                <p14:nvPr/>
              </p14:nvContentPartPr>
              <p14:xfrm>
                <a:off x="2139669" y="6060941"/>
                <a:ext cx="207000" cy="115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35349" y="6056621"/>
                  <a:ext cx="215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14:cNvPr>
                <p14:cNvContentPartPr/>
                <p14:nvPr/>
              </p14:nvContentPartPr>
              <p14:xfrm>
                <a:off x="2401029" y="6067421"/>
                <a:ext cx="113400" cy="84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96709" y="6063101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14:cNvPr>
                <p14:cNvContentPartPr/>
                <p14:nvPr/>
              </p14:nvContentPartPr>
              <p14:xfrm>
                <a:off x="2551149" y="5970941"/>
                <a:ext cx="140040" cy="196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46829" y="5966621"/>
                  <a:ext cx="14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14:cNvPr>
                <p14:cNvContentPartPr/>
                <p14:nvPr/>
              </p14:nvContentPartPr>
              <p14:xfrm>
                <a:off x="2675349" y="6019181"/>
                <a:ext cx="43920" cy="5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71029" y="6014861"/>
                  <a:ext cx="52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14:cNvPr>
                <p14:cNvContentPartPr/>
                <p14:nvPr/>
              </p14:nvContentPartPr>
              <p14:xfrm>
                <a:off x="2753109" y="6031061"/>
                <a:ext cx="126360" cy="113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48789" y="6026741"/>
                  <a:ext cx="135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14:cNvPr>
                <p14:cNvContentPartPr/>
                <p14:nvPr/>
              </p14:nvContentPartPr>
              <p14:xfrm>
                <a:off x="2865069" y="5962661"/>
                <a:ext cx="380520" cy="181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60749" y="5958341"/>
                  <a:ext cx="38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14:cNvPr>
                <p14:cNvContentPartPr/>
                <p14:nvPr/>
              </p14:nvContentPartPr>
              <p14:xfrm>
                <a:off x="3274029" y="5970941"/>
                <a:ext cx="209160" cy="151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69709" y="5966621"/>
                  <a:ext cx="21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14:cNvPr>
                <p14:cNvContentPartPr/>
                <p14:nvPr/>
              </p14:nvContentPartPr>
              <p14:xfrm>
                <a:off x="3586869" y="5894981"/>
                <a:ext cx="224280" cy="197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82549" y="5890661"/>
                  <a:ext cx="23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14:cNvPr>
                <p14:cNvContentPartPr/>
                <p14:nvPr/>
              </p14:nvContentPartPr>
              <p14:xfrm>
                <a:off x="3791709" y="6005501"/>
                <a:ext cx="148320" cy="231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87389" y="6001181"/>
                  <a:ext cx="156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14:cNvPr>
                <p14:cNvContentPartPr/>
                <p14:nvPr/>
              </p14:nvContentPartPr>
              <p14:xfrm>
                <a:off x="4213629" y="5922341"/>
                <a:ext cx="350280" cy="150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09309" y="5918021"/>
                  <a:ext cx="358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14:cNvPr>
                <p14:cNvContentPartPr/>
                <p14:nvPr/>
              </p14:nvContentPartPr>
              <p14:xfrm>
                <a:off x="4828149" y="5972381"/>
                <a:ext cx="171000" cy="111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23829" y="5968061"/>
                  <a:ext cx="17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14:cNvPr>
                <p14:cNvContentPartPr/>
                <p14:nvPr/>
              </p14:nvContentPartPr>
              <p14:xfrm>
                <a:off x="4977549" y="5977781"/>
                <a:ext cx="336600" cy="104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73229" y="5973461"/>
                  <a:ext cx="34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14:cNvPr>
                <p14:cNvContentPartPr/>
                <p14:nvPr/>
              </p14:nvContentPartPr>
              <p14:xfrm>
                <a:off x="5342949" y="5914781"/>
                <a:ext cx="173520" cy="167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8629" y="5910461"/>
                  <a:ext cx="18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14:cNvPr>
                <p14:cNvContentPartPr/>
                <p14:nvPr/>
              </p14:nvContentPartPr>
              <p14:xfrm>
                <a:off x="5298309" y="5919821"/>
                <a:ext cx="115560" cy="23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93989" y="5915501"/>
                  <a:ext cx="12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14:cNvPr>
                <p14:cNvContentPartPr/>
                <p14:nvPr/>
              </p14:nvContentPartPr>
              <p14:xfrm>
                <a:off x="5487669" y="5990381"/>
                <a:ext cx="154440" cy="82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83349" y="5986061"/>
                  <a:ext cx="163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14:cNvPr>
                <p14:cNvContentPartPr/>
                <p14:nvPr/>
              </p14:nvContentPartPr>
              <p14:xfrm>
                <a:off x="5865309" y="5904341"/>
                <a:ext cx="55080" cy="125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60989" y="5900021"/>
                  <a:ext cx="6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14:cNvPr>
                <p14:cNvContentPartPr/>
                <p14:nvPr/>
              </p14:nvContentPartPr>
              <p14:xfrm>
                <a:off x="5646069" y="5862581"/>
                <a:ext cx="45360" cy="221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41749" y="5858261"/>
                  <a:ext cx="54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14:cNvPr>
                <p14:cNvContentPartPr/>
                <p14:nvPr/>
              </p14:nvContentPartPr>
              <p14:xfrm>
                <a:off x="5840469" y="5996501"/>
                <a:ext cx="459000" cy="93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6149" y="5992181"/>
                  <a:ext cx="46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14:cNvPr>
                <p14:cNvContentPartPr/>
                <p14:nvPr/>
              </p14:nvContentPartPr>
              <p14:xfrm>
                <a:off x="6144309" y="5925221"/>
                <a:ext cx="360" cy="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39989" y="5920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14:cNvPr>
                <p14:cNvContentPartPr/>
                <p14:nvPr/>
              </p14:nvContentPartPr>
              <p14:xfrm>
                <a:off x="6332589" y="6001181"/>
                <a:ext cx="20160" cy="57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28269" y="5996861"/>
                  <a:ext cx="28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14:cNvPr>
                <p14:cNvContentPartPr/>
                <p14:nvPr/>
              </p14:nvContentPartPr>
              <p14:xfrm>
                <a:off x="6381909" y="5888501"/>
                <a:ext cx="126360" cy="236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77589" y="5884181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14:cNvPr>
                <p14:cNvContentPartPr/>
                <p14:nvPr/>
              </p14:nvContentPartPr>
              <p14:xfrm>
                <a:off x="6849549" y="5925581"/>
                <a:ext cx="217440" cy="172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45229" y="5921261"/>
                  <a:ext cx="22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14:cNvPr>
                <p14:cNvContentPartPr/>
                <p14:nvPr/>
              </p14:nvContentPartPr>
              <p14:xfrm>
                <a:off x="7072029" y="6008021"/>
                <a:ext cx="122400" cy="79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67709" y="6003701"/>
                  <a:ext cx="131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14:cNvPr>
                <p14:cNvContentPartPr/>
                <p14:nvPr/>
              </p14:nvContentPartPr>
              <p14:xfrm>
                <a:off x="7204149" y="5986781"/>
                <a:ext cx="730440" cy="140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99829" y="5982461"/>
                  <a:ext cx="73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14:cNvPr>
                <p14:cNvContentPartPr/>
                <p14:nvPr/>
              </p14:nvContentPartPr>
              <p14:xfrm>
                <a:off x="8056989" y="5839541"/>
                <a:ext cx="20160" cy="133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2669" y="5835221"/>
                  <a:ext cx="2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14:cNvPr>
                <p14:cNvContentPartPr/>
                <p14:nvPr/>
              </p14:nvContentPartPr>
              <p14:xfrm>
                <a:off x="8034669" y="6107021"/>
                <a:ext cx="360" cy="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30349" y="61027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14:cNvPr>
                <p14:cNvContentPartPr/>
                <p14:nvPr/>
              </p14:nvContentPartPr>
              <p14:xfrm>
                <a:off x="201429" y="5175701"/>
                <a:ext cx="8061120" cy="1407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7109" y="5171381"/>
                  <a:ext cx="8069760" cy="141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581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14:cNvPr>
              <p14:cNvContentPartPr/>
              <p14:nvPr/>
            </p14:nvContentPartPr>
            <p14:xfrm>
              <a:off x="9136989" y="1378781"/>
              <a:ext cx="711000" cy="871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2669" y="1374461"/>
                <a:ext cx="719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14:cNvPr>
              <p14:cNvContentPartPr/>
              <p14:nvPr/>
            </p14:nvContentPartPr>
            <p14:xfrm>
              <a:off x="7398189" y="852101"/>
              <a:ext cx="690840" cy="8737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3869" y="847781"/>
                <a:ext cx="69948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14:cNvPr>
              <p14:cNvContentPartPr/>
              <p14:nvPr/>
            </p14:nvContentPartPr>
            <p14:xfrm>
              <a:off x="7156629" y="1262861"/>
              <a:ext cx="17640" cy="1926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2309" y="1258541"/>
                <a:ext cx="2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14:cNvPr>
              <p14:cNvContentPartPr/>
              <p14:nvPr/>
            </p14:nvContentPartPr>
            <p14:xfrm>
              <a:off x="7144389" y="1222541"/>
              <a:ext cx="198000" cy="291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0069" y="1218221"/>
                <a:ext cx="206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14:cNvPr>
              <p14:cNvContentPartPr/>
              <p14:nvPr/>
            </p14:nvContentPartPr>
            <p14:xfrm>
              <a:off x="7090389" y="1304261"/>
              <a:ext cx="283680" cy="1825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6069" y="1299941"/>
                <a:ext cx="29232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6FB0239-AF2C-4CA0-ACF9-7E2CF6090225}"/>
              </a:ext>
            </a:extLst>
          </p:cNvPr>
          <p:cNvGrpSpPr/>
          <p:nvPr/>
        </p:nvGrpSpPr>
        <p:grpSpPr>
          <a:xfrm>
            <a:off x="7739469" y="840581"/>
            <a:ext cx="2246760" cy="937440"/>
            <a:chOff x="7739469" y="840581"/>
            <a:chExt cx="2246760" cy="93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14:cNvPr>
                <p14:cNvContentPartPr/>
                <p14:nvPr/>
              </p14:nvContentPartPr>
              <p14:xfrm>
                <a:off x="7739469" y="1208141"/>
                <a:ext cx="141480" cy="209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5149" y="1203821"/>
                  <a:ext cx="150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14:cNvPr>
                <p14:cNvContentPartPr/>
                <p14:nvPr/>
              </p14:nvContentPartPr>
              <p14:xfrm>
                <a:off x="8069229" y="1319381"/>
                <a:ext cx="200160" cy="9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64909" y="1315061"/>
                  <a:ext cx="20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14:cNvPr>
                <p14:cNvContentPartPr/>
                <p14:nvPr/>
              </p14:nvContentPartPr>
              <p14:xfrm>
                <a:off x="8107749" y="1360421"/>
                <a:ext cx="135360" cy="7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03429" y="1356101"/>
                  <a:ext cx="144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14:cNvPr>
                <p14:cNvContentPartPr/>
                <p14:nvPr/>
              </p14:nvContentPartPr>
              <p14:xfrm>
                <a:off x="7943229" y="1068461"/>
                <a:ext cx="128160" cy="95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38909" y="1064141"/>
                  <a:ext cx="136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14:cNvPr>
                <p14:cNvContentPartPr/>
                <p14:nvPr/>
              </p14:nvContentPartPr>
              <p14:xfrm>
                <a:off x="8469549" y="1040381"/>
                <a:ext cx="145080" cy="165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5229" y="1036061"/>
                  <a:ext cx="153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14:cNvPr>
                <p14:cNvContentPartPr/>
                <p14:nvPr/>
              </p14:nvContentPartPr>
              <p14:xfrm>
                <a:off x="8443989" y="1220021"/>
                <a:ext cx="250920" cy="34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39669" y="1215701"/>
                  <a:ext cx="25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14:cNvPr>
                <p14:cNvContentPartPr/>
                <p14:nvPr/>
              </p14:nvContentPartPr>
              <p14:xfrm>
                <a:off x="8452269" y="1354301"/>
                <a:ext cx="95760" cy="88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47949" y="1349981"/>
                  <a:ext cx="104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14:cNvPr>
                <p14:cNvContentPartPr/>
                <p14:nvPr/>
              </p14:nvContentPartPr>
              <p14:xfrm>
                <a:off x="8587269" y="1382741"/>
                <a:ext cx="109800" cy="25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2949" y="1378421"/>
                  <a:ext cx="118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14:cNvPr>
                <p14:cNvContentPartPr/>
                <p14:nvPr/>
              </p14:nvContentPartPr>
              <p14:xfrm>
                <a:off x="8706069" y="1336661"/>
                <a:ext cx="91080" cy="133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01749" y="1332341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14:cNvPr>
                <p14:cNvContentPartPr/>
                <p14:nvPr/>
              </p14:nvContentPartPr>
              <p14:xfrm>
                <a:off x="8940069" y="1082141"/>
                <a:ext cx="203400" cy="26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5749" y="1077821"/>
                  <a:ext cx="21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14:cNvPr>
                <p14:cNvContentPartPr/>
                <p14:nvPr/>
              </p14:nvContentPartPr>
              <p14:xfrm>
                <a:off x="8932509" y="1125701"/>
                <a:ext cx="208080" cy="18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8189" y="1121381"/>
                  <a:ext cx="216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14:cNvPr>
                <p14:cNvContentPartPr/>
                <p14:nvPr/>
              </p14:nvContentPartPr>
              <p14:xfrm>
                <a:off x="9267309" y="1162421"/>
                <a:ext cx="105120" cy="106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62989" y="1158101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14:cNvPr>
                <p14:cNvContentPartPr/>
                <p14:nvPr/>
              </p14:nvContentPartPr>
              <p14:xfrm>
                <a:off x="9253269" y="1183661"/>
                <a:ext cx="132840" cy="42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48949" y="1179341"/>
                  <a:ext cx="14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14:cNvPr>
                <p14:cNvContentPartPr/>
                <p14:nvPr/>
              </p14:nvContentPartPr>
              <p14:xfrm>
                <a:off x="9496269" y="1158821"/>
                <a:ext cx="274680" cy="88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91949" y="1154501"/>
                  <a:ext cx="28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14:cNvPr>
                <p14:cNvContentPartPr/>
                <p14:nvPr/>
              </p14:nvContentPartPr>
              <p14:xfrm>
                <a:off x="9660789" y="1094741"/>
                <a:ext cx="151920" cy="115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56469" y="1090421"/>
                  <a:ext cx="160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14:cNvPr>
                <p14:cNvContentPartPr/>
                <p14:nvPr/>
              </p14:nvContentPartPr>
              <p14:xfrm>
                <a:off x="9742869" y="1069901"/>
                <a:ext cx="115560" cy="210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38549" y="1065581"/>
                  <a:ext cx="12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14:cNvPr>
                <p14:cNvContentPartPr/>
                <p14:nvPr/>
              </p14:nvContentPartPr>
              <p14:xfrm>
                <a:off x="9094149" y="1125701"/>
                <a:ext cx="257760" cy="185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89829" y="1121381"/>
                  <a:ext cx="266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14:cNvPr>
                <p14:cNvContentPartPr/>
                <p14:nvPr/>
              </p14:nvContentPartPr>
              <p14:xfrm>
                <a:off x="9905949" y="963341"/>
                <a:ext cx="80280" cy="116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01629" y="959021"/>
                  <a:ext cx="88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14:cNvPr>
                <p14:cNvContentPartPr/>
                <p14:nvPr/>
              </p14:nvContentPartPr>
              <p14:xfrm>
                <a:off x="9412029" y="1227581"/>
                <a:ext cx="6120" cy="54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07709" y="1223261"/>
                  <a:ext cx="14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14:cNvPr>
                <p14:cNvContentPartPr/>
                <p14:nvPr/>
              </p14:nvContentPartPr>
              <p14:xfrm>
                <a:off x="9415629" y="1168181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11309" y="11638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14:cNvPr>
                <p14:cNvContentPartPr/>
                <p14:nvPr/>
              </p14:nvContentPartPr>
              <p14:xfrm>
                <a:off x="8259309" y="840581"/>
                <a:ext cx="624960" cy="937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54989" y="836261"/>
                  <a:ext cx="63360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14:cNvPr>
                <p14:cNvContentPartPr/>
                <p14:nvPr/>
              </p14:nvContentPartPr>
              <p14:xfrm>
                <a:off x="8192349" y="844541"/>
                <a:ext cx="744480" cy="897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88029" y="840221"/>
                  <a:ext cx="753120" cy="90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14:cNvPr>
              <p14:cNvContentPartPr/>
              <p14:nvPr/>
            </p14:nvContentPartPr>
            <p14:xfrm>
              <a:off x="499509" y="2762981"/>
              <a:ext cx="3402720" cy="1461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5189" y="2758661"/>
                <a:ext cx="3411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14:cNvPr>
              <p14:cNvContentPartPr/>
              <p14:nvPr/>
            </p14:nvContentPartPr>
            <p14:xfrm>
              <a:off x="2320389" y="4988501"/>
              <a:ext cx="2077200" cy="1630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16069" y="4984181"/>
                <a:ext cx="20858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14:cNvPr>
              <p14:cNvContentPartPr/>
              <p14:nvPr/>
            </p14:nvContentPartPr>
            <p14:xfrm>
              <a:off x="611109" y="1684781"/>
              <a:ext cx="2120400" cy="84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789" y="1680461"/>
                <a:ext cx="2129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14:cNvPr>
              <p14:cNvContentPartPr/>
              <p14:nvPr/>
            </p14:nvContentPartPr>
            <p14:xfrm>
              <a:off x="4325949" y="4681781"/>
              <a:ext cx="2694600" cy="66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1629" y="4677461"/>
                <a:ext cx="2703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14:cNvPr>
              <p14:cNvContentPartPr/>
              <p14:nvPr/>
            </p14:nvContentPartPr>
            <p14:xfrm>
              <a:off x="4256109" y="4052141"/>
              <a:ext cx="2404440" cy="692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1789" y="4047821"/>
                <a:ext cx="241308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14:cNvPr>
              <p14:cNvContentPartPr/>
              <p14:nvPr/>
            </p14:nvContentPartPr>
            <p14:xfrm>
              <a:off x="3989709" y="4076981"/>
              <a:ext cx="2875320" cy="659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5389" y="4072661"/>
                <a:ext cx="288396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14:cNvPr>
              <p14:cNvContentPartPr/>
              <p14:nvPr/>
            </p14:nvContentPartPr>
            <p14:xfrm>
              <a:off x="727389" y="1629341"/>
              <a:ext cx="1873080" cy="1310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069" y="1625021"/>
                <a:ext cx="188172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Further desired criterions for an estimator 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12C9FC-DFBD-7686-48B6-74981E803BB1}"/>
              </a:ext>
            </a:extLst>
          </p:cNvPr>
          <p:cNvSpPr txBox="1"/>
          <p:nvPr/>
        </p:nvSpPr>
        <p:spPr>
          <a:xfrm>
            <a:off x="10160" y="585059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Asymptotically unbiased (if there ist no unbiased candidate)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Consistency (stochastic convergence)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Sufficiency (Estimator should use only the relevant information about the true parameter)</a:t>
            </a:r>
          </a:p>
          <a:p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14:cNvPr>
              <p14:cNvContentPartPr/>
              <p14:nvPr/>
            </p14:nvContentPartPr>
            <p14:xfrm>
              <a:off x="473949" y="1626518"/>
              <a:ext cx="2790360" cy="112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629" y="1622198"/>
                <a:ext cx="2799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14:cNvPr>
              <p14:cNvContentPartPr/>
              <p14:nvPr/>
            </p14:nvContentPartPr>
            <p14:xfrm>
              <a:off x="355149" y="3215918"/>
              <a:ext cx="1690200" cy="103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829" y="3211598"/>
                <a:ext cx="169884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CEB246D-9B9D-4AC7-BB88-A2B36840BED7}"/>
              </a:ext>
            </a:extLst>
          </p:cNvPr>
          <p:cNvGrpSpPr/>
          <p:nvPr/>
        </p:nvGrpSpPr>
        <p:grpSpPr>
          <a:xfrm>
            <a:off x="6109389" y="2985518"/>
            <a:ext cx="492120" cy="147240"/>
            <a:chOff x="6109389" y="2985518"/>
            <a:chExt cx="49212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14:cNvPr>
                <p14:cNvContentPartPr/>
                <p14:nvPr/>
              </p14:nvContentPartPr>
              <p14:xfrm>
                <a:off x="6111189" y="3016838"/>
                <a:ext cx="78840" cy="115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06869" y="3012518"/>
                  <a:ext cx="8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14:cNvPr>
                <p14:cNvContentPartPr/>
                <p14:nvPr/>
              </p14:nvContentPartPr>
              <p14:xfrm>
                <a:off x="6109389" y="3036638"/>
                <a:ext cx="91800" cy="53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5069" y="3032318"/>
                  <a:ext cx="100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14:cNvPr>
                <p14:cNvContentPartPr/>
                <p14:nvPr/>
              </p14:nvContentPartPr>
              <p14:xfrm>
                <a:off x="6120909" y="3009638"/>
                <a:ext cx="93600" cy="107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6589" y="3005318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14:cNvPr>
                <p14:cNvContentPartPr/>
                <p14:nvPr/>
              </p14:nvContentPartPr>
              <p14:xfrm>
                <a:off x="6277149" y="3030158"/>
                <a:ext cx="88560" cy="7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72829" y="3025838"/>
                  <a:ext cx="97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14:cNvPr>
                <p14:cNvContentPartPr/>
                <p14:nvPr/>
              </p14:nvContentPartPr>
              <p14:xfrm>
                <a:off x="6348429" y="2985518"/>
                <a:ext cx="77040" cy="102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4109" y="2981198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14:cNvPr>
                <p14:cNvContentPartPr/>
                <p14:nvPr/>
              </p14:nvContentPartPr>
              <p14:xfrm>
                <a:off x="6442389" y="2988758"/>
                <a:ext cx="93240" cy="89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38069" y="2984438"/>
                  <a:ext cx="101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14:cNvPr>
                <p14:cNvContentPartPr/>
                <p14:nvPr/>
              </p14:nvContentPartPr>
              <p14:xfrm>
                <a:off x="6521589" y="2986958"/>
                <a:ext cx="79920" cy="83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269" y="2982638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14:cNvPr>
              <p14:cNvContentPartPr/>
              <p14:nvPr/>
            </p14:nvContentPartPr>
            <p14:xfrm>
              <a:off x="6210549" y="2657558"/>
              <a:ext cx="285480" cy="230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06229" y="2653238"/>
                <a:ext cx="294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14:cNvPr>
              <p14:cNvContentPartPr/>
              <p14:nvPr/>
            </p14:nvContentPartPr>
            <p14:xfrm>
              <a:off x="6485589" y="2807678"/>
              <a:ext cx="60120" cy="475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81269" y="2803358"/>
                <a:ext cx="68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14:cNvPr>
              <p14:cNvContentPartPr/>
              <p14:nvPr/>
            </p14:nvContentPartPr>
            <p14:xfrm>
              <a:off x="6343389" y="2645318"/>
              <a:ext cx="11160" cy="1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39069" y="2640998"/>
                <a:ext cx="198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14:cNvPr>
              <p14:cNvContentPartPr/>
              <p14:nvPr/>
            </p14:nvContentPartPr>
            <p14:xfrm>
              <a:off x="6732189" y="2736398"/>
              <a:ext cx="72000" cy="115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27869" y="2732078"/>
                <a:ext cx="806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14:cNvPr>
              <p14:cNvContentPartPr/>
              <p14:nvPr/>
            </p14:nvContentPartPr>
            <p14:xfrm>
              <a:off x="6723189" y="2762318"/>
              <a:ext cx="94320" cy="41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8869" y="2757998"/>
                <a:ext cx="102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14:cNvPr>
              <p14:cNvContentPartPr/>
              <p14:nvPr/>
            </p14:nvContentPartPr>
            <p14:xfrm>
              <a:off x="6874749" y="2787518"/>
              <a:ext cx="75600" cy="705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70429" y="2783198"/>
                <a:ext cx="84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14:cNvPr>
              <p14:cNvContentPartPr/>
              <p14:nvPr/>
            </p14:nvContentPartPr>
            <p14:xfrm>
              <a:off x="7191909" y="2707238"/>
              <a:ext cx="169560" cy="158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87589" y="2702918"/>
                <a:ext cx="178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14:cNvPr>
              <p14:cNvContentPartPr/>
              <p14:nvPr/>
            </p14:nvContentPartPr>
            <p14:xfrm>
              <a:off x="7219629" y="2747918"/>
              <a:ext cx="141840" cy="11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15309" y="2743598"/>
                <a:ext cx="150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14:cNvPr>
              <p14:cNvContentPartPr/>
              <p14:nvPr/>
            </p14:nvContentPartPr>
            <p14:xfrm>
              <a:off x="7530669" y="2643518"/>
              <a:ext cx="148320" cy="131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26349" y="2639198"/>
                <a:ext cx="156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14:cNvPr>
              <p14:cNvContentPartPr/>
              <p14:nvPr/>
            </p14:nvContentPartPr>
            <p14:xfrm>
              <a:off x="7541469" y="2642438"/>
              <a:ext cx="138600" cy="1062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37149" y="2638118"/>
                <a:ext cx="14724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7601A54-741E-4EB4-8EA4-88D8AEE31354}"/>
              </a:ext>
            </a:extLst>
          </p:cNvPr>
          <p:cNvGrpSpPr/>
          <p:nvPr/>
        </p:nvGrpSpPr>
        <p:grpSpPr>
          <a:xfrm>
            <a:off x="1822509" y="1689158"/>
            <a:ext cx="4224600" cy="1206000"/>
            <a:chOff x="1822509" y="1689158"/>
            <a:chExt cx="4224600" cy="12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14:cNvPr>
                <p14:cNvContentPartPr/>
                <p14:nvPr/>
              </p14:nvContentPartPr>
              <p14:xfrm>
                <a:off x="1963269" y="1769078"/>
                <a:ext cx="4041360" cy="1052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58949" y="1764758"/>
                  <a:ext cx="4050000" cy="10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14:cNvPr>
                <p14:cNvContentPartPr/>
                <p14:nvPr/>
              </p14:nvContentPartPr>
              <p14:xfrm>
                <a:off x="1822509" y="1689158"/>
                <a:ext cx="305640" cy="23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8189" y="1684838"/>
                  <a:ext cx="31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14:cNvPr>
                <p14:cNvContentPartPr/>
                <p14:nvPr/>
              </p14:nvContentPartPr>
              <p14:xfrm>
                <a:off x="5894109" y="2718758"/>
                <a:ext cx="153000" cy="176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89789" y="2714438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14:cNvPr>
              <p14:cNvContentPartPr/>
              <p14:nvPr/>
            </p14:nvContentPartPr>
            <p14:xfrm>
              <a:off x="2185389" y="3137438"/>
              <a:ext cx="2790720" cy="349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81069" y="3133118"/>
                <a:ext cx="2799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14:cNvPr>
              <p14:cNvContentPartPr/>
              <p14:nvPr/>
            </p14:nvContentPartPr>
            <p14:xfrm>
              <a:off x="424269" y="3239678"/>
              <a:ext cx="1636560" cy="1209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9949" y="3235358"/>
                <a:ext cx="1645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14:cNvPr>
              <p14:cNvContentPartPr/>
              <p14:nvPr/>
            </p14:nvContentPartPr>
            <p14:xfrm>
              <a:off x="278109" y="4627478"/>
              <a:ext cx="1592640" cy="460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789" y="4623158"/>
                <a:ext cx="16012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14:cNvPr>
              <p14:cNvContentPartPr/>
              <p14:nvPr/>
            </p14:nvContentPartPr>
            <p14:xfrm>
              <a:off x="475749" y="4529918"/>
              <a:ext cx="1421640" cy="48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1429" y="4525598"/>
                <a:ext cx="1430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14:cNvPr>
              <p14:cNvContentPartPr/>
              <p14:nvPr/>
            </p14:nvContentPartPr>
            <p14:xfrm>
              <a:off x="1654029" y="5008718"/>
              <a:ext cx="1991160" cy="676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49709" y="5004398"/>
                <a:ext cx="199980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76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14:cNvPr>
              <p14:cNvContentPartPr/>
              <p14:nvPr/>
            </p14:nvContentPartPr>
            <p14:xfrm>
              <a:off x="11659149" y="622478"/>
              <a:ext cx="152640" cy="1310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4829" y="618158"/>
                <a:ext cx="161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14:cNvPr>
              <p14:cNvContentPartPr/>
              <p14:nvPr/>
            </p14:nvContentPartPr>
            <p14:xfrm>
              <a:off x="10062549" y="535718"/>
              <a:ext cx="302040" cy="5360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8229" y="531398"/>
                <a:ext cx="3106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14:cNvPr>
              <p14:cNvContentPartPr/>
              <p14:nvPr/>
            </p14:nvContentPartPr>
            <p14:xfrm>
              <a:off x="4263669" y="4119518"/>
              <a:ext cx="2597760" cy="1155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9349" y="4115198"/>
                <a:ext cx="2606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14:cNvPr>
              <p14:cNvContentPartPr/>
              <p14:nvPr/>
            </p14:nvContentPartPr>
            <p14:xfrm>
              <a:off x="10076589" y="1019198"/>
              <a:ext cx="1335600" cy="572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2269" y="1014878"/>
                <a:ext cx="1344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14:cNvPr>
              <p14:cNvContentPartPr/>
              <p14:nvPr/>
            </p14:nvContentPartPr>
            <p14:xfrm>
              <a:off x="4449069" y="3079838"/>
              <a:ext cx="364680" cy="383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4749" y="3075518"/>
                <a:ext cx="3733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14:cNvPr>
              <p14:cNvContentPartPr/>
              <p14:nvPr/>
            </p14:nvContentPartPr>
            <p14:xfrm>
              <a:off x="3917349" y="5908718"/>
              <a:ext cx="646560" cy="72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3029" y="5904398"/>
                <a:ext cx="655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14:cNvPr>
              <p14:cNvContentPartPr/>
              <p14:nvPr/>
            </p14:nvContentPartPr>
            <p14:xfrm>
              <a:off x="2946429" y="6618278"/>
              <a:ext cx="406440" cy="58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2109" y="6613958"/>
                <a:ext cx="415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14:cNvPr>
              <p14:cNvContentPartPr/>
              <p14:nvPr/>
            </p14:nvContentPartPr>
            <p14:xfrm>
              <a:off x="9749349" y="815798"/>
              <a:ext cx="1966680" cy="2746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45029" y="811478"/>
                <a:ext cx="197532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43EC6D0B-29C8-4FB8-ABCC-07DB9C95CD4B}"/>
              </a:ext>
            </a:extLst>
          </p:cNvPr>
          <p:cNvGrpSpPr/>
          <p:nvPr/>
        </p:nvGrpSpPr>
        <p:grpSpPr>
          <a:xfrm>
            <a:off x="2551149" y="621398"/>
            <a:ext cx="9428040" cy="5560200"/>
            <a:chOff x="2551149" y="621398"/>
            <a:chExt cx="9428040" cy="55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14:cNvPr>
                <p14:cNvContentPartPr/>
                <p14:nvPr/>
              </p14:nvContentPartPr>
              <p14:xfrm>
                <a:off x="3555909" y="2655038"/>
                <a:ext cx="47880" cy="236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1589" y="2650718"/>
                  <a:ext cx="56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14:cNvPr>
                <p14:cNvContentPartPr/>
                <p14:nvPr/>
              </p14:nvContentPartPr>
              <p14:xfrm>
                <a:off x="3519909" y="2779238"/>
                <a:ext cx="131400" cy="72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5589" y="2774918"/>
                  <a:ext cx="140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14:cNvPr>
                <p14:cNvContentPartPr/>
                <p14:nvPr/>
              </p14:nvContentPartPr>
              <p14:xfrm>
                <a:off x="3968829" y="2525798"/>
                <a:ext cx="1825560" cy="1071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4509" y="2521478"/>
                  <a:ext cx="183420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14:cNvPr>
                <p14:cNvContentPartPr/>
                <p14:nvPr/>
              </p14:nvContentPartPr>
              <p14:xfrm>
                <a:off x="4046229" y="2637038"/>
                <a:ext cx="722160" cy="886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1909" y="2632718"/>
                  <a:ext cx="7308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14:cNvPr>
                <p14:cNvContentPartPr/>
                <p14:nvPr/>
              </p14:nvContentPartPr>
              <p14:xfrm>
                <a:off x="4521429" y="2770238"/>
                <a:ext cx="16560" cy="34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7109" y="2765918"/>
                  <a:ext cx="2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14:cNvPr>
                <p14:cNvContentPartPr/>
                <p14:nvPr/>
              </p14:nvContentPartPr>
              <p14:xfrm>
                <a:off x="3995829" y="2629118"/>
                <a:ext cx="1992960" cy="1059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1509" y="2624798"/>
                  <a:ext cx="2001600" cy="10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14:cNvPr>
                <p14:cNvContentPartPr/>
                <p14:nvPr/>
              </p14:nvContentPartPr>
              <p14:xfrm>
                <a:off x="6210909" y="3176318"/>
                <a:ext cx="1140120" cy="2010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06589" y="3171998"/>
                  <a:ext cx="1148760" cy="20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14:cNvPr>
                <p14:cNvContentPartPr/>
                <p14:nvPr/>
              </p14:nvContentPartPr>
              <p14:xfrm>
                <a:off x="6583509" y="4973438"/>
                <a:ext cx="371160" cy="345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79189" y="4969118"/>
                  <a:ext cx="379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14:cNvPr>
                <p14:cNvContentPartPr/>
                <p14:nvPr/>
              </p14:nvContentPartPr>
              <p14:xfrm>
                <a:off x="7579629" y="1256798"/>
                <a:ext cx="2147760" cy="4924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75309" y="1252478"/>
                  <a:ext cx="2156400" cy="49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14:cNvPr>
                <p14:cNvContentPartPr/>
                <p14:nvPr/>
              </p14:nvContentPartPr>
              <p14:xfrm>
                <a:off x="9647829" y="1018478"/>
                <a:ext cx="176760" cy="459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43509" y="1014158"/>
                  <a:ext cx="185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14:cNvPr>
                <p14:cNvContentPartPr/>
                <p14:nvPr/>
              </p14:nvContentPartPr>
              <p14:xfrm>
                <a:off x="7511229" y="5920598"/>
                <a:ext cx="298080" cy="249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6909" y="5916278"/>
                  <a:ext cx="306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14:cNvPr>
                <p14:cNvContentPartPr/>
                <p14:nvPr/>
              </p14:nvContentPartPr>
              <p14:xfrm>
                <a:off x="4299669" y="3368918"/>
                <a:ext cx="4950720" cy="2793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95349" y="3364598"/>
                  <a:ext cx="4959360" cy="28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14:cNvPr>
                <p14:cNvContentPartPr/>
                <p14:nvPr/>
              </p14:nvContentPartPr>
              <p14:xfrm>
                <a:off x="9121509" y="3297278"/>
                <a:ext cx="202680" cy="193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7189" y="3292958"/>
                  <a:ext cx="211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14:cNvPr>
                <p14:cNvContentPartPr/>
                <p14:nvPr/>
              </p14:nvContentPartPr>
              <p14:xfrm>
                <a:off x="9499149" y="3125558"/>
                <a:ext cx="128880" cy="145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4829" y="3121238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14:cNvPr>
                <p14:cNvContentPartPr/>
                <p14:nvPr/>
              </p14:nvContentPartPr>
              <p14:xfrm>
                <a:off x="9673389" y="3117638"/>
                <a:ext cx="79200" cy="102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9069" y="3113318"/>
                  <a:ext cx="87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14:cNvPr>
                <p14:cNvContentPartPr/>
                <p14:nvPr/>
              </p14:nvContentPartPr>
              <p14:xfrm>
                <a:off x="9742869" y="3047798"/>
                <a:ext cx="301320" cy="157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38549" y="3043478"/>
                  <a:ext cx="30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14:cNvPr>
                <p14:cNvContentPartPr/>
                <p14:nvPr/>
              </p14:nvContentPartPr>
              <p14:xfrm>
                <a:off x="10057509" y="3035558"/>
                <a:ext cx="127440" cy="94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53189" y="3031238"/>
                  <a:ext cx="136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14:cNvPr>
                <p14:cNvContentPartPr/>
                <p14:nvPr/>
              </p14:nvContentPartPr>
              <p14:xfrm>
                <a:off x="10147509" y="2930078"/>
                <a:ext cx="158760" cy="177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43189" y="2925758"/>
                  <a:ext cx="16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14:cNvPr>
                <p14:cNvContentPartPr/>
                <p14:nvPr/>
              </p14:nvContentPartPr>
              <p14:xfrm>
                <a:off x="10279629" y="2952758"/>
                <a:ext cx="49680" cy="16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5309" y="2948438"/>
                  <a:ext cx="5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14:cNvPr>
                <p14:cNvContentPartPr/>
                <p14:nvPr/>
              </p14:nvContentPartPr>
              <p14:xfrm>
                <a:off x="10317069" y="2985158"/>
                <a:ext cx="222120" cy="70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2749" y="2980838"/>
                  <a:ext cx="230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14:cNvPr>
                <p14:cNvContentPartPr/>
                <p14:nvPr/>
              </p14:nvContentPartPr>
              <p14:xfrm>
                <a:off x="10684629" y="2878598"/>
                <a:ext cx="263160" cy="119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0309" y="2874278"/>
                  <a:ext cx="271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14:cNvPr>
                <p14:cNvContentPartPr/>
                <p14:nvPr/>
              </p14:nvContentPartPr>
              <p14:xfrm>
                <a:off x="10975509" y="2729198"/>
                <a:ext cx="144000" cy="190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1189" y="2724878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14:cNvPr>
                <p14:cNvContentPartPr/>
                <p14:nvPr/>
              </p14:nvContentPartPr>
              <p14:xfrm>
                <a:off x="10853469" y="2680598"/>
                <a:ext cx="10800" cy="22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49149" y="2676278"/>
                  <a:ext cx="1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14:cNvPr>
                <p14:cNvContentPartPr/>
                <p14:nvPr/>
              </p14:nvContentPartPr>
              <p14:xfrm>
                <a:off x="11263509" y="2687078"/>
                <a:ext cx="421920" cy="140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59189" y="2682758"/>
                  <a:ext cx="430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14:cNvPr>
                <p14:cNvContentPartPr/>
                <p14:nvPr/>
              </p14:nvContentPartPr>
              <p14:xfrm>
                <a:off x="11681829" y="2602118"/>
                <a:ext cx="70560" cy="134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77509" y="2597798"/>
                  <a:ext cx="7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14:cNvPr>
                <p14:cNvContentPartPr/>
                <p14:nvPr/>
              </p14:nvContentPartPr>
              <p14:xfrm>
                <a:off x="11750229" y="2622278"/>
                <a:ext cx="162360" cy="78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45909" y="2617958"/>
                  <a:ext cx="17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14:cNvPr>
                <p14:cNvContentPartPr/>
                <p14:nvPr/>
              </p14:nvContentPartPr>
              <p14:xfrm>
                <a:off x="11892069" y="2592398"/>
                <a:ext cx="87120" cy="108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87749" y="2588078"/>
                  <a:ext cx="9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14:cNvPr>
                <p14:cNvContentPartPr/>
                <p14:nvPr/>
              </p14:nvContentPartPr>
              <p14:xfrm>
                <a:off x="9859509" y="3304118"/>
                <a:ext cx="249120" cy="272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5189" y="3299798"/>
                  <a:ext cx="257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14:cNvPr>
                <p14:cNvContentPartPr/>
                <p14:nvPr/>
              </p14:nvContentPartPr>
              <p14:xfrm>
                <a:off x="10249029" y="3233558"/>
                <a:ext cx="147600" cy="145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44709" y="3229238"/>
                  <a:ext cx="15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14:cNvPr>
                <p14:cNvContentPartPr/>
                <p14:nvPr/>
              </p14:nvContentPartPr>
              <p14:xfrm>
                <a:off x="10393029" y="3254438"/>
                <a:ext cx="70560" cy="77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88709" y="3250118"/>
                  <a:ext cx="7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14:cNvPr>
                <p14:cNvContentPartPr/>
                <p14:nvPr/>
              </p14:nvContentPartPr>
              <p14:xfrm>
                <a:off x="10475469" y="3157598"/>
                <a:ext cx="367920" cy="316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1149" y="3153278"/>
                  <a:ext cx="376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14:cNvPr>
                <p14:cNvContentPartPr/>
                <p14:nvPr/>
              </p14:nvContentPartPr>
              <p14:xfrm>
                <a:off x="10849149" y="3153638"/>
                <a:ext cx="87840" cy="113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44829" y="3149318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14:cNvPr>
                <p14:cNvContentPartPr/>
                <p14:nvPr/>
              </p14:nvContentPartPr>
              <p14:xfrm>
                <a:off x="11090709" y="2998838"/>
                <a:ext cx="287640" cy="321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86389" y="2994518"/>
                  <a:ext cx="296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14:cNvPr>
                <p14:cNvContentPartPr/>
                <p14:nvPr/>
              </p14:nvContentPartPr>
              <p14:xfrm>
                <a:off x="10213029" y="3619118"/>
                <a:ext cx="333000" cy="263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08709" y="3614798"/>
                  <a:ext cx="341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14:cNvPr>
                <p14:cNvContentPartPr/>
                <p14:nvPr/>
              </p14:nvContentPartPr>
              <p14:xfrm>
                <a:off x="10562589" y="3511838"/>
                <a:ext cx="132120" cy="179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58269" y="3507518"/>
                  <a:ext cx="14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14:cNvPr>
                <p14:cNvContentPartPr/>
                <p14:nvPr/>
              </p14:nvContentPartPr>
              <p14:xfrm>
                <a:off x="10684629" y="3567278"/>
                <a:ext cx="331920" cy="84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80309" y="3562958"/>
                  <a:ext cx="340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14:cNvPr>
                <p14:cNvContentPartPr/>
                <p14:nvPr/>
              </p14:nvContentPartPr>
              <p14:xfrm>
                <a:off x="10676709" y="3570158"/>
                <a:ext cx="84960" cy="100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72389" y="3565838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14:cNvPr>
                <p14:cNvContentPartPr/>
                <p14:nvPr/>
              </p14:nvContentPartPr>
              <p14:xfrm>
                <a:off x="10142109" y="3381518"/>
                <a:ext cx="92520" cy="66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7789" y="3377198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14:cNvPr>
                <p14:cNvContentPartPr/>
                <p14:nvPr/>
              </p14:nvContentPartPr>
              <p14:xfrm>
                <a:off x="11002509" y="3389438"/>
                <a:ext cx="81720" cy="58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98189" y="3385118"/>
                  <a:ext cx="9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14:cNvPr>
                <p14:cNvContentPartPr/>
                <p14:nvPr/>
              </p14:nvContentPartPr>
              <p14:xfrm>
                <a:off x="11311749" y="3403478"/>
                <a:ext cx="172440" cy="90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07429" y="3399158"/>
                  <a:ext cx="181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14:cNvPr>
                <p14:cNvContentPartPr/>
                <p14:nvPr/>
              </p14:nvContentPartPr>
              <p14:xfrm>
                <a:off x="11483469" y="3289718"/>
                <a:ext cx="16920" cy="20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79149" y="3285398"/>
                  <a:ext cx="2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14:cNvPr>
                <p14:cNvContentPartPr/>
                <p14:nvPr/>
              </p14:nvContentPartPr>
              <p14:xfrm>
                <a:off x="11595429" y="3246158"/>
                <a:ext cx="316800" cy="160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91109" y="3241838"/>
                  <a:ext cx="32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14:cNvPr>
                <p14:cNvContentPartPr/>
                <p14:nvPr/>
              </p14:nvContentPartPr>
              <p14:xfrm>
                <a:off x="10919709" y="3853838"/>
                <a:ext cx="187560" cy="104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5389" y="3849518"/>
                  <a:ext cx="196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14:cNvPr>
                <p14:cNvContentPartPr/>
                <p14:nvPr/>
              </p14:nvContentPartPr>
              <p14:xfrm>
                <a:off x="11091429" y="3809558"/>
                <a:ext cx="91080" cy="106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7109" y="3805238"/>
                  <a:ext cx="9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14:cNvPr>
                <p14:cNvContentPartPr/>
                <p14:nvPr/>
              </p14:nvContentPartPr>
              <p14:xfrm>
                <a:off x="11218509" y="3668438"/>
                <a:ext cx="153360" cy="185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14189" y="3664118"/>
                  <a:ext cx="162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14:cNvPr>
                <p14:cNvContentPartPr/>
                <p14:nvPr/>
              </p14:nvContentPartPr>
              <p14:xfrm>
                <a:off x="11367909" y="3682838"/>
                <a:ext cx="133920" cy="128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63589" y="3678518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14:cNvPr>
                <p14:cNvContentPartPr/>
                <p14:nvPr/>
              </p14:nvContentPartPr>
              <p14:xfrm>
                <a:off x="11502189" y="3562598"/>
                <a:ext cx="66600" cy="204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97869" y="3558278"/>
                  <a:ext cx="7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14:cNvPr>
                <p14:cNvContentPartPr/>
                <p14:nvPr/>
              </p14:nvContentPartPr>
              <p14:xfrm>
                <a:off x="10890189" y="3812438"/>
                <a:ext cx="799200" cy="267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5869" y="3808118"/>
                  <a:ext cx="80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14:cNvPr>
                <p14:cNvContentPartPr/>
                <p14:nvPr/>
              </p14:nvContentPartPr>
              <p14:xfrm>
                <a:off x="9129789" y="795278"/>
                <a:ext cx="156600" cy="81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25469" y="790958"/>
                  <a:ext cx="16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14:cNvPr>
                <p14:cNvContentPartPr/>
                <p14:nvPr/>
              </p14:nvContentPartPr>
              <p14:xfrm>
                <a:off x="9223749" y="779438"/>
                <a:ext cx="91800" cy="246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19429" y="775118"/>
                  <a:ext cx="100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14:cNvPr>
                <p14:cNvContentPartPr/>
                <p14:nvPr/>
              </p14:nvContentPartPr>
              <p14:xfrm>
                <a:off x="9487629" y="782678"/>
                <a:ext cx="161640" cy="18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83309" y="778358"/>
                  <a:ext cx="170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14:cNvPr>
                <p14:cNvContentPartPr/>
                <p14:nvPr/>
              </p14:nvContentPartPr>
              <p14:xfrm>
                <a:off x="9519309" y="819398"/>
                <a:ext cx="136800" cy="15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14989" y="815078"/>
                  <a:ext cx="145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14:cNvPr>
                <p14:cNvContentPartPr/>
                <p14:nvPr/>
              </p14:nvContentPartPr>
              <p14:xfrm>
                <a:off x="9723789" y="702758"/>
                <a:ext cx="138960" cy="227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19469" y="698438"/>
                  <a:ext cx="14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14:cNvPr>
                <p14:cNvContentPartPr/>
                <p14:nvPr/>
              </p14:nvContentPartPr>
              <p14:xfrm>
                <a:off x="9889749" y="798158"/>
                <a:ext cx="66960" cy="56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85429" y="793838"/>
                  <a:ext cx="7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14:cNvPr>
                <p14:cNvContentPartPr/>
                <p14:nvPr/>
              </p14:nvContentPartPr>
              <p14:xfrm>
                <a:off x="10071189" y="715718"/>
                <a:ext cx="28800" cy="104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6869" y="711398"/>
                  <a:ext cx="3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14:cNvPr>
                <p14:cNvContentPartPr/>
                <p14:nvPr/>
              </p14:nvContentPartPr>
              <p14:xfrm>
                <a:off x="10034829" y="754238"/>
                <a:ext cx="109800" cy="18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30509" y="749918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14:cNvPr>
                <p14:cNvContentPartPr/>
                <p14:nvPr/>
              </p14:nvContentPartPr>
              <p14:xfrm>
                <a:off x="10138509" y="652718"/>
                <a:ext cx="139320" cy="271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34189" y="648398"/>
                  <a:ext cx="147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14:cNvPr>
                <p14:cNvContentPartPr/>
                <p14:nvPr/>
              </p14:nvContentPartPr>
              <p14:xfrm>
                <a:off x="10276389" y="792398"/>
                <a:ext cx="54720" cy="66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72069" y="788078"/>
                  <a:ext cx="6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14:cNvPr>
                <p14:cNvContentPartPr/>
                <p14:nvPr/>
              </p14:nvContentPartPr>
              <p14:xfrm>
                <a:off x="10391589" y="703478"/>
                <a:ext cx="76320" cy="78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87269" y="699158"/>
                  <a:ext cx="84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14:cNvPr>
                <p14:cNvContentPartPr/>
                <p14:nvPr/>
              </p14:nvContentPartPr>
              <p14:xfrm>
                <a:off x="10396629" y="720398"/>
                <a:ext cx="95400" cy="59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92309" y="716078"/>
                  <a:ext cx="104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14:cNvPr>
                <p14:cNvContentPartPr/>
                <p14:nvPr/>
              </p14:nvContentPartPr>
              <p14:xfrm>
                <a:off x="10490949" y="779798"/>
                <a:ext cx="79200" cy="81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86629" y="775478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14:cNvPr>
                <p14:cNvContentPartPr/>
                <p14:nvPr/>
              </p14:nvContentPartPr>
              <p14:xfrm>
                <a:off x="10636389" y="713918"/>
                <a:ext cx="24120" cy="64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32069" y="709598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14:cNvPr>
                <p14:cNvContentPartPr/>
                <p14:nvPr/>
              </p14:nvContentPartPr>
              <p14:xfrm>
                <a:off x="10622349" y="750998"/>
                <a:ext cx="303120" cy="34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18029" y="746678"/>
                  <a:ext cx="31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14:cNvPr>
                <p14:cNvContentPartPr/>
                <p14:nvPr/>
              </p14:nvContentPartPr>
              <p14:xfrm>
                <a:off x="10946709" y="621398"/>
                <a:ext cx="201240" cy="312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42389" y="617078"/>
                  <a:ext cx="20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14:cNvPr>
                <p14:cNvContentPartPr/>
                <p14:nvPr/>
              </p14:nvContentPartPr>
              <p14:xfrm>
                <a:off x="11158749" y="793838"/>
                <a:ext cx="50400" cy="58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4429" y="789518"/>
                  <a:ext cx="59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14:cNvPr>
                <p14:cNvContentPartPr/>
                <p14:nvPr/>
              </p14:nvContentPartPr>
              <p14:xfrm>
                <a:off x="11224269" y="672518"/>
                <a:ext cx="87120" cy="117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9949" y="668198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14:cNvPr>
                <p14:cNvContentPartPr/>
                <p14:nvPr/>
              </p14:nvContentPartPr>
              <p14:xfrm>
                <a:off x="11224989" y="695198"/>
                <a:ext cx="76320" cy="47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20669" y="690878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14:cNvPr>
                <p14:cNvContentPartPr/>
                <p14:nvPr/>
              </p14:nvContentPartPr>
              <p14:xfrm>
                <a:off x="11316069" y="741278"/>
                <a:ext cx="71640" cy="65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11749" y="73695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14:cNvPr>
                <p14:cNvContentPartPr/>
                <p14:nvPr/>
              </p14:nvContentPartPr>
              <p14:xfrm>
                <a:off x="11530269" y="679718"/>
                <a:ext cx="16560" cy="80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5949" y="675398"/>
                  <a:ext cx="2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14:cNvPr>
                <p14:cNvContentPartPr/>
                <p14:nvPr/>
              </p14:nvContentPartPr>
              <p14:xfrm>
                <a:off x="11483469" y="698798"/>
                <a:ext cx="101880" cy="21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79149" y="694478"/>
                  <a:ext cx="11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14:cNvPr>
                <p14:cNvContentPartPr/>
                <p14:nvPr/>
              </p14:nvContentPartPr>
              <p14:xfrm>
                <a:off x="11141469" y="745958"/>
                <a:ext cx="82080" cy="116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7149" y="741638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14:cNvPr>
                <p14:cNvContentPartPr/>
                <p14:nvPr/>
              </p14:nvContentPartPr>
              <p14:xfrm>
                <a:off x="11173509" y="809318"/>
                <a:ext cx="72360" cy="73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69189" y="804998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14:cNvPr>
                <p14:cNvContentPartPr/>
                <p14:nvPr/>
              </p14:nvContentPartPr>
              <p14:xfrm>
                <a:off x="11312109" y="710678"/>
                <a:ext cx="86760" cy="129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07789" y="706358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14:cNvPr>
                <p14:cNvContentPartPr/>
                <p14:nvPr/>
              </p14:nvContentPartPr>
              <p14:xfrm>
                <a:off x="11345229" y="749198"/>
                <a:ext cx="65880" cy="92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40909" y="744878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14:cNvPr>
                <p14:cNvContentPartPr/>
                <p14:nvPr/>
              </p14:nvContentPartPr>
              <p14:xfrm>
                <a:off x="10276389" y="738758"/>
                <a:ext cx="111600" cy="132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72069" y="734438"/>
                  <a:ext cx="12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14:cNvPr>
                <p14:cNvContentPartPr/>
                <p14:nvPr/>
              </p14:nvContentPartPr>
              <p14:xfrm>
                <a:off x="9656109" y="1013798"/>
                <a:ext cx="394200" cy="19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51789" y="1009478"/>
                  <a:ext cx="40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14:cNvPr>
                <p14:cNvContentPartPr/>
                <p14:nvPr/>
              </p14:nvContentPartPr>
              <p14:xfrm>
                <a:off x="10149669" y="957638"/>
                <a:ext cx="228600" cy="7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45349" y="953318"/>
                  <a:ext cx="237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14:cNvPr>
                <p14:cNvContentPartPr/>
                <p14:nvPr/>
              </p14:nvContentPartPr>
              <p14:xfrm>
                <a:off x="10985949" y="964838"/>
                <a:ext cx="258120" cy="32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81629" y="960518"/>
                  <a:ext cx="26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14:cNvPr>
                <p14:cNvContentPartPr/>
                <p14:nvPr/>
              </p14:nvContentPartPr>
              <p14:xfrm>
                <a:off x="2551149" y="5189078"/>
                <a:ext cx="3776400" cy="927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46829" y="5184758"/>
                  <a:ext cx="3785040" cy="9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15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14:cNvPr>
              <p14:cNvContentPartPr/>
              <p14:nvPr/>
            </p14:nvContentPartPr>
            <p14:xfrm>
              <a:off x="3997629" y="999038"/>
              <a:ext cx="329040" cy="72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3309" y="994718"/>
                <a:ext cx="337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14:cNvPr>
              <p14:cNvContentPartPr/>
              <p14:nvPr/>
            </p14:nvContentPartPr>
            <p14:xfrm>
              <a:off x="9664749" y="2599598"/>
              <a:ext cx="177840" cy="1018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0429" y="2595278"/>
                <a:ext cx="1864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E11F2786-2373-49A7-89AF-278CDEF2D29E}"/>
              </a:ext>
            </a:extLst>
          </p:cNvPr>
          <p:cNvGrpSpPr/>
          <p:nvPr/>
        </p:nvGrpSpPr>
        <p:grpSpPr>
          <a:xfrm>
            <a:off x="8658549" y="2663678"/>
            <a:ext cx="2462400" cy="645480"/>
            <a:chOff x="8658549" y="2663678"/>
            <a:chExt cx="246240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14:cNvPr>
                <p14:cNvContentPartPr/>
                <p14:nvPr/>
              </p14:nvContentPartPr>
              <p14:xfrm>
                <a:off x="8780589" y="2873198"/>
                <a:ext cx="134280" cy="77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6269" y="2868878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14:cNvPr>
                <p14:cNvContentPartPr/>
                <p14:nvPr/>
              </p14:nvContentPartPr>
              <p14:xfrm>
                <a:off x="8875989" y="2869598"/>
                <a:ext cx="65160" cy="270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1669" y="2865278"/>
                  <a:ext cx="7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14:cNvPr>
                <p14:cNvContentPartPr/>
                <p14:nvPr/>
              </p14:nvContentPartPr>
              <p14:xfrm>
                <a:off x="8658549" y="2737478"/>
                <a:ext cx="299160" cy="45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54229" y="2733158"/>
                  <a:ext cx="30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14:cNvPr>
                <p14:cNvContentPartPr/>
                <p14:nvPr/>
              </p14:nvContentPartPr>
              <p14:xfrm>
                <a:off x="8841069" y="2738198"/>
                <a:ext cx="360" cy="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36749" y="2733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14:cNvPr>
                <p14:cNvContentPartPr/>
                <p14:nvPr/>
              </p14:nvContentPartPr>
              <p14:xfrm>
                <a:off x="8798229" y="2663678"/>
                <a:ext cx="130320" cy="105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3909" y="2659358"/>
                  <a:ext cx="13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14:cNvPr>
                <p14:cNvContentPartPr/>
                <p14:nvPr/>
              </p14:nvContentPartPr>
              <p14:xfrm>
                <a:off x="9133749" y="2897678"/>
                <a:ext cx="186840" cy="9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29429" y="2893358"/>
                  <a:ext cx="19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14:cNvPr>
                <p14:cNvContentPartPr/>
                <p14:nvPr/>
              </p14:nvContentPartPr>
              <p14:xfrm>
                <a:off x="9153549" y="2930078"/>
                <a:ext cx="166320" cy="19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49229" y="2925758"/>
                  <a:ext cx="17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14:cNvPr>
                <p14:cNvContentPartPr/>
                <p14:nvPr/>
              </p14:nvContentPartPr>
              <p14:xfrm>
                <a:off x="9469629" y="2806958"/>
                <a:ext cx="118440" cy="142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65309" y="2802638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14:cNvPr>
                <p14:cNvContentPartPr/>
                <p14:nvPr/>
              </p14:nvContentPartPr>
              <p14:xfrm>
                <a:off x="9456309" y="2822078"/>
                <a:ext cx="146880" cy="67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51989" y="2817758"/>
                  <a:ext cx="155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14:cNvPr>
                <p14:cNvContentPartPr/>
                <p14:nvPr/>
              </p14:nvContentPartPr>
              <p14:xfrm>
                <a:off x="9644589" y="2742518"/>
                <a:ext cx="177120" cy="285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40269" y="2738198"/>
                  <a:ext cx="185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14:cNvPr>
                <p14:cNvContentPartPr/>
                <p14:nvPr/>
              </p14:nvContentPartPr>
              <p14:xfrm>
                <a:off x="9985149" y="2792918"/>
                <a:ext cx="19080" cy="93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80829" y="2788598"/>
                  <a:ext cx="2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14:cNvPr>
                <p14:cNvContentPartPr/>
                <p14:nvPr/>
              </p14:nvContentPartPr>
              <p14:xfrm>
                <a:off x="9933309" y="2808398"/>
                <a:ext cx="132120" cy="15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28989" y="2804078"/>
                  <a:ext cx="14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14:cNvPr>
                <p14:cNvContentPartPr/>
                <p14:nvPr/>
              </p14:nvContentPartPr>
              <p14:xfrm>
                <a:off x="10132389" y="2734238"/>
                <a:ext cx="126000" cy="115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8069" y="2729918"/>
                  <a:ext cx="13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14:cNvPr>
                <p14:cNvContentPartPr/>
                <p14:nvPr/>
              </p14:nvContentPartPr>
              <p14:xfrm>
                <a:off x="9073269" y="3225638"/>
                <a:ext cx="148320" cy="5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8949" y="3221318"/>
                  <a:ext cx="156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14:cNvPr>
                <p14:cNvContentPartPr/>
                <p14:nvPr/>
              </p14:nvContentPartPr>
              <p14:xfrm>
                <a:off x="9099549" y="3246518"/>
                <a:ext cx="126360" cy="11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5229" y="3242198"/>
                  <a:ext cx="13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14:cNvPr>
                <p14:cNvContentPartPr/>
                <p14:nvPr/>
              </p14:nvContentPartPr>
              <p14:xfrm>
                <a:off x="9219789" y="3161198"/>
                <a:ext cx="142560" cy="147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5469" y="3156878"/>
                  <a:ext cx="151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14:cNvPr>
                <p14:cNvContentPartPr/>
                <p14:nvPr/>
              </p14:nvContentPartPr>
              <p14:xfrm>
                <a:off x="9643509" y="3123758"/>
                <a:ext cx="180000" cy="142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39189" y="3119438"/>
                  <a:ext cx="188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14:cNvPr>
                <p14:cNvContentPartPr/>
                <p14:nvPr/>
              </p14:nvContentPartPr>
              <p14:xfrm>
                <a:off x="9998109" y="3143198"/>
                <a:ext cx="160920" cy="17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3789" y="3138878"/>
                  <a:ext cx="16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14:cNvPr>
                <p14:cNvContentPartPr/>
                <p14:nvPr/>
              </p14:nvContentPartPr>
              <p14:xfrm>
                <a:off x="10015389" y="3171278"/>
                <a:ext cx="136800" cy="21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11069" y="3166958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14:cNvPr>
                <p14:cNvContentPartPr/>
                <p14:nvPr/>
              </p14:nvContentPartPr>
              <p14:xfrm>
                <a:off x="10298709" y="3105038"/>
                <a:ext cx="160920" cy="55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4389" y="3100718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14:cNvPr>
                <p14:cNvContentPartPr/>
                <p14:nvPr/>
              </p14:nvContentPartPr>
              <p14:xfrm>
                <a:off x="10402029" y="3094238"/>
                <a:ext cx="78840" cy="169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97709" y="3089918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14:cNvPr>
                <p14:cNvContentPartPr/>
                <p14:nvPr/>
              </p14:nvContentPartPr>
              <p14:xfrm>
                <a:off x="10595709" y="3121238"/>
                <a:ext cx="137160" cy="12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91389" y="3116918"/>
                  <a:ext cx="14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14:cNvPr>
                <p14:cNvContentPartPr/>
                <p14:nvPr/>
              </p14:nvContentPartPr>
              <p14:xfrm>
                <a:off x="10833669" y="3048158"/>
                <a:ext cx="101880" cy="94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29349" y="3043838"/>
                  <a:ext cx="11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14:cNvPr>
                <p14:cNvContentPartPr/>
                <p14:nvPr/>
              </p14:nvContentPartPr>
              <p14:xfrm>
                <a:off x="10810989" y="3063638"/>
                <a:ext cx="150840" cy="65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06669" y="3059318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14:cNvPr>
                <p14:cNvContentPartPr/>
                <p14:nvPr/>
              </p14:nvContentPartPr>
              <p14:xfrm>
                <a:off x="10996389" y="3109718"/>
                <a:ext cx="2160" cy="1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92069" y="3105398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14:cNvPr>
                <p14:cNvContentPartPr/>
                <p14:nvPr/>
              </p14:nvContentPartPr>
              <p14:xfrm>
                <a:off x="10960749" y="2973278"/>
                <a:ext cx="140040" cy="263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56429" y="2968958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14:cNvPr>
                <p14:cNvContentPartPr/>
                <p14:nvPr/>
              </p14:nvContentPartPr>
              <p14:xfrm>
                <a:off x="10978029" y="2846558"/>
                <a:ext cx="142920" cy="69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73709" y="2842238"/>
                  <a:ext cx="1515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14:cNvPr>
              <p14:cNvContentPartPr/>
              <p14:nvPr/>
            </p14:nvContentPartPr>
            <p14:xfrm>
              <a:off x="10245069" y="2912078"/>
              <a:ext cx="199440" cy="1036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0749" y="2907758"/>
                <a:ext cx="208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14:cNvPr>
              <p14:cNvContentPartPr/>
              <p14:nvPr/>
            </p14:nvContentPartPr>
            <p14:xfrm>
              <a:off x="5335029" y="1213238"/>
              <a:ext cx="1337400" cy="9162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30709" y="1208918"/>
                <a:ext cx="13460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14:cNvPr>
              <p14:cNvContentPartPr/>
              <p14:nvPr/>
            </p14:nvContentPartPr>
            <p14:xfrm>
              <a:off x="4961709" y="1116398"/>
              <a:ext cx="1765800" cy="10018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7389" y="1112078"/>
                <a:ext cx="17744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14:cNvPr>
              <p14:cNvContentPartPr/>
              <p14:nvPr/>
            </p14:nvContentPartPr>
            <p14:xfrm>
              <a:off x="5609349" y="3544238"/>
              <a:ext cx="155880" cy="82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05029" y="3539918"/>
                <a:ext cx="164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14:cNvPr>
              <p14:cNvContentPartPr/>
              <p14:nvPr/>
            </p14:nvContentPartPr>
            <p14:xfrm>
              <a:off x="5535549" y="3470438"/>
              <a:ext cx="160560" cy="1594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31229" y="3466118"/>
                <a:ext cx="169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14:cNvPr>
              <p14:cNvContentPartPr/>
              <p14:nvPr/>
            </p14:nvContentPartPr>
            <p14:xfrm>
              <a:off x="5918229" y="3407798"/>
              <a:ext cx="191160" cy="1738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13909" y="3403478"/>
                <a:ext cx="199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14:cNvPr>
              <p14:cNvContentPartPr/>
              <p14:nvPr/>
            </p14:nvContentPartPr>
            <p14:xfrm>
              <a:off x="6051429" y="3480878"/>
              <a:ext cx="117360" cy="1112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47109" y="3476558"/>
                <a:ext cx="12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14:cNvPr>
              <p14:cNvContentPartPr/>
              <p14:nvPr/>
            </p14:nvContentPartPr>
            <p14:xfrm>
              <a:off x="6151149" y="3475118"/>
              <a:ext cx="90720" cy="946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6829" y="3470798"/>
                <a:ext cx="9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14:cNvPr>
              <p14:cNvContentPartPr/>
              <p14:nvPr/>
            </p14:nvContentPartPr>
            <p14:xfrm>
              <a:off x="6253389" y="3483398"/>
              <a:ext cx="95760" cy="734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49069" y="3479078"/>
                <a:ext cx="104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14:cNvPr>
              <p14:cNvContentPartPr/>
              <p14:nvPr/>
            </p14:nvContentPartPr>
            <p14:xfrm>
              <a:off x="6486669" y="3458558"/>
              <a:ext cx="285120" cy="889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2349" y="3454238"/>
                <a:ext cx="293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14:cNvPr>
              <p14:cNvContentPartPr/>
              <p14:nvPr/>
            </p14:nvContentPartPr>
            <p14:xfrm>
              <a:off x="6976269" y="3349118"/>
              <a:ext cx="122760" cy="1861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71949" y="3344798"/>
                <a:ext cx="131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14:cNvPr>
              <p14:cNvContentPartPr/>
              <p14:nvPr/>
            </p14:nvContentPartPr>
            <p14:xfrm>
              <a:off x="7143669" y="3411758"/>
              <a:ext cx="100440" cy="698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39349" y="3407438"/>
                <a:ext cx="109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14:cNvPr>
              <p14:cNvContentPartPr/>
              <p14:nvPr/>
            </p14:nvContentPartPr>
            <p14:xfrm>
              <a:off x="7433829" y="3385838"/>
              <a:ext cx="293400" cy="1188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29509" y="3381518"/>
                <a:ext cx="30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14:cNvPr>
              <p14:cNvContentPartPr/>
              <p14:nvPr/>
            </p14:nvContentPartPr>
            <p14:xfrm>
              <a:off x="7722189" y="3415358"/>
              <a:ext cx="131400" cy="626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17869" y="3411038"/>
                <a:ext cx="140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14:cNvPr>
              <p14:cNvContentPartPr/>
              <p14:nvPr/>
            </p14:nvContentPartPr>
            <p14:xfrm>
              <a:off x="7875549" y="3387998"/>
              <a:ext cx="77040" cy="957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71229" y="3383678"/>
                <a:ext cx="85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14:cNvPr>
              <p14:cNvContentPartPr/>
              <p14:nvPr/>
            </p14:nvContentPartPr>
            <p14:xfrm>
              <a:off x="6862509" y="3670958"/>
              <a:ext cx="165240" cy="1821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58189" y="3666638"/>
                <a:ext cx="173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14:cNvPr>
              <p14:cNvContentPartPr/>
              <p14:nvPr/>
            </p14:nvContentPartPr>
            <p14:xfrm>
              <a:off x="7032429" y="3722798"/>
              <a:ext cx="215640" cy="846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28109" y="3718478"/>
                <a:ext cx="224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14:cNvPr>
              <p14:cNvContentPartPr/>
              <p14:nvPr/>
            </p14:nvContentPartPr>
            <p14:xfrm>
              <a:off x="7366149" y="3696518"/>
              <a:ext cx="104040" cy="1170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61829" y="3692198"/>
                <a:ext cx="112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14:cNvPr>
              <p14:cNvContentPartPr/>
              <p14:nvPr/>
            </p14:nvContentPartPr>
            <p14:xfrm>
              <a:off x="7522389" y="3686438"/>
              <a:ext cx="414360" cy="2084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18069" y="3682118"/>
                <a:ext cx="4230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68E3AC8C-FD7A-4D73-9E75-2BB22BF1054B}"/>
              </a:ext>
            </a:extLst>
          </p:cNvPr>
          <p:cNvGrpSpPr/>
          <p:nvPr/>
        </p:nvGrpSpPr>
        <p:grpSpPr>
          <a:xfrm>
            <a:off x="8131869" y="3523358"/>
            <a:ext cx="1476000" cy="306720"/>
            <a:chOff x="8131869" y="3523358"/>
            <a:chExt cx="147600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14:cNvPr>
                <p14:cNvContentPartPr/>
                <p14:nvPr/>
              </p14:nvContentPartPr>
              <p14:xfrm>
                <a:off x="8131869" y="3679238"/>
                <a:ext cx="119880" cy="101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27549" y="3674918"/>
                  <a:ext cx="12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14:cNvPr>
                <p14:cNvContentPartPr/>
                <p14:nvPr/>
              </p14:nvContentPartPr>
              <p14:xfrm>
                <a:off x="8260029" y="3688238"/>
                <a:ext cx="93240" cy="83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55709" y="3683918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14:cNvPr>
                <p14:cNvContentPartPr/>
                <p14:nvPr/>
              </p14:nvContentPartPr>
              <p14:xfrm>
                <a:off x="8360829" y="3605438"/>
                <a:ext cx="318240" cy="165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6509" y="3601118"/>
                  <a:ext cx="326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14:cNvPr>
                <p14:cNvContentPartPr/>
                <p14:nvPr/>
              </p14:nvContentPartPr>
              <p14:xfrm>
                <a:off x="8635509" y="3633158"/>
                <a:ext cx="55080" cy="327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1189" y="3628838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14:cNvPr>
                <p14:cNvContentPartPr/>
                <p14:nvPr/>
              </p14:nvContentPartPr>
              <p14:xfrm>
                <a:off x="8692389" y="3702278"/>
                <a:ext cx="117000" cy="55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8069" y="3697958"/>
                  <a:ext cx="125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14:cNvPr>
                <p14:cNvContentPartPr/>
                <p14:nvPr/>
              </p14:nvContentPartPr>
              <p14:xfrm>
                <a:off x="8806509" y="3578438"/>
                <a:ext cx="261720" cy="157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02189" y="3574118"/>
                  <a:ext cx="27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14:cNvPr>
                <p14:cNvContentPartPr/>
                <p14:nvPr/>
              </p14:nvContentPartPr>
              <p14:xfrm>
                <a:off x="9045909" y="3580958"/>
                <a:ext cx="157320" cy="138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41589" y="3576638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14:cNvPr>
                <p14:cNvContentPartPr/>
                <p14:nvPr/>
              </p14:nvContentPartPr>
              <p14:xfrm>
                <a:off x="9323109" y="3523358"/>
                <a:ext cx="284760" cy="306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8789" y="3519038"/>
                  <a:ext cx="29340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14:cNvPr>
              <p14:cNvContentPartPr/>
              <p14:nvPr/>
            </p14:nvContentPartPr>
            <p14:xfrm>
              <a:off x="3261069" y="5008358"/>
              <a:ext cx="510120" cy="7290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56749" y="5004038"/>
                <a:ext cx="51876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14:cNvPr>
              <p14:cNvContentPartPr/>
              <p14:nvPr/>
            </p14:nvContentPartPr>
            <p14:xfrm>
              <a:off x="4266189" y="5460158"/>
              <a:ext cx="150480" cy="2268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61869" y="5455838"/>
                <a:ext cx="15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14:cNvPr>
              <p14:cNvContentPartPr/>
              <p14:nvPr/>
            </p14:nvContentPartPr>
            <p14:xfrm>
              <a:off x="4606749" y="5413718"/>
              <a:ext cx="494280" cy="738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02429" y="5409398"/>
                <a:ext cx="5029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8C2B519D-0ECB-4D8D-95F4-DAC1BAE56463}"/>
              </a:ext>
            </a:extLst>
          </p:cNvPr>
          <p:cNvGrpSpPr/>
          <p:nvPr/>
        </p:nvGrpSpPr>
        <p:grpSpPr>
          <a:xfrm>
            <a:off x="4539429" y="4981718"/>
            <a:ext cx="626760" cy="528120"/>
            <a:chOff x="4539429" y="4981718"/>
            <a:chExt cx="62676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14:cNvPr>
                <p14:cNvContentPartPr/>
                <p14:nvPr/>
              </p14:nvContentPartPr>
              <p14:xfrm>
                <a:off x="4539429" y="4981718"/>
                <a:ext cx="284040" cy="498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35109" y="4977398"/>
                  <a:ext cx="292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14:cNvPr>
                <p14:cNvContentPartPr/>
                <p14:nvPr/>
              </p14:nvContentPartPr>
              <p14:xfrm>
                <a:off x="5023269" y="5085758"/>
                <a:ext cx="360" cy="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8949" y="5081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14:cNvPr>
                <p14:cNvContentPartPr/>
                <p14:nvPr/>
              </p14:nvContentPartPr>
              <p14:xfrm>
                <a:off x="4842549" y="5056238"/>
                <a:ext cx="323640" cy="453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38229" y="5051918"/>
                  <a:ext cx="3322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14:cNvPr>
              <p14:cNvContentPartPr/>
              <p14:nvPr/>
            </p14:nvContentPartPr>
            <p14:xfrm>
              <a:off x="5142429" y="1100918"/>
              <a:ext cx="1543320" cy="9673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38109" y="1096598"/>
                <a:ext cx="155196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9DA7E09-4A79-4228-9360-841A3B07FBB4}"/>
              </a:ext>
            </a:extLst>
          </p:cNvPr>
          <p:cNvGrpSpPr/>
          <p:nvPr/>
        </p:nvGrpSpPr>
        <p:grpSpPr>
          <a:xfrm>
            <a:off x="5052429" y="855038"/>
            <a:ext cx="6679440" cy="1640520"/>
            <a:chOff x="5052429" y="855038"/>
            <a:chExt cx="6679440" cy="16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14:cNvPr>
                <p14:cNvContentPartPr/>
                <p14:nvPr/>
              </p14:nvContentPartPr>
              <p14:xfrm>
                <a:off x="5052429" y="1317638"/>
                <a:ext cx="363600" cy="448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109" y="1313318"/>
                  <a:ext cx="372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14:cNvPr>
                <p14:cNvContentPartPr/>
                <p14:nvPr/>
              </p14:nvContentPartPr>
              <p14:xfrm>
                <a:off x="5413509" y="1082198"/>
                <a:ext cx="994680" cy="187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09189" y="1077878"/>
                  <a:ext cx="100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14:cNvPr>
                <p14:cNvContentPartPr/>
                <p14:nvPr/>
              </p14:nvContentPartPr>
              <p14:xfrm>
                <a:off x="5351229" y="1176518"/>
                <a:ext cx="338760" cy="127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46909" y="1172198"/>
                  <a:ext cx="34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14:cNvPr>
                <p14:cNvContentPartPr/>
                <p14:nvPr/>
              </p14:nvContentPartPr>
              <p14:xfrm>
                <a:off x="6536349" y="978518"/>
                <a:ext cx="133920" cy="142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32029" y="974198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14:cNvPr>
                <p14:cNvContentPartPr/>
                <p14:nvPr/>
              </p14:nvContentPartPr>
              <p14:xfrm>
                <a:off x="6631749" y="1054478"/>
                <a:ext cx="213840" cy="69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27429" y="1050158"/>
                  <a:ext cx="222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14:cNvPr>
                <p14:cNvContentPartPr/>
                <p14:nvPr/>
              </p14:nvContentPartPr>
              <p14:xfrm>
                <a:off x="6854589" y="1013798"/>
                <a:ext cx="23400" cy="34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50269" y="1009478"/>
                  <a:ext cx="3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14:cNvPr>
                <p14:cNvContentPartPr/>
                <p14:nvPr/>
              </p14:nvContentPartPr>
              <p14:xfrm>
                <a:off x="6875109" y="1059878"/>
                <a:ext cx="254880" cy="63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70789" y="1055558"/>
                  <a:ext cx="26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14:cNvPr>
                <p14:cNvContentPartPr/>
                <p14:nvPr/>
              </p14:nvContentPartPr>
              <p14:xfrm>
                <a:off x="7164549" y="1055558"/>
                <a:ext cx="118080" cy="62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60229" y="1051238"/>
                  <a:ext cx="126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14:cNvPr>
                <p14:cNvContentPartPr/>
                <p14:nvPr/>
              </p14:nvContentPartPr>
              <p14:xfrm>
                <a:off x="7282269" y="1071038"/>
                <a:ext cx="104040" cy="51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77949" y="1066718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14:cNvPr>
                <p14:cNvContentPartPr/>
                <p14:nvPr/>
              </p14:nvContentPartPr>
              <p14:xfrm>
                <a:off x="7536429" y="993638"/>
                <a:ext cx="232560" cy="237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32109" y="989318"/>
                  <a:ext cx="241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14:cNvPr>
                <p14:cNvContentPartPr/>
                <p14:nvPr/>
              </p14:nvContentPartPr>
              <p14:xfrm>
                <a:off x="7903629" y="1037198"/>
                <a:ext cx="127440" cy="72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99309" y="1032878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14:cNvPr>
                <p14:cNvContentPartPr/>
                <p14:nvPr/>
              </p14:nvContentPartPr>
              <p14:xfrm>
                <a:off x="8050149" y="973118"/>
                <a:ext cx="96120" cy="131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5829" y="968798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14:cNvPr>
                <p14:cNvContentPartPr/>
                <p14:nvPr/>
              </p14:nvContentPartPr>
              <p14:xfrm>
                <a:off x="8243469" y="996878"/>
                <a:ext cx="111600" cy="75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9149" y="992558"/>
                  <a:ext cx="120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14:cNvPr>
                <p14:cNvContentPartPr/>
                <p14:nvPr/>
              </p14:nvContentPartPr>
              <p14:xfrm>
                <a:off x="8371269" y="997598"/>
                <a:ext cx="83880" cy="91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66949" y="993278"/>
                  <a:ext cx="92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14:cNvPr>
                <p14:cNvContentPartPr/>
                <p14:nvPr/>
              </p14:nvContentPartPr>
              <p14:xfrm>
                <a:off x="8443989" y="1007318"/>
                <a:ext cx="64800" cy="9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39669" y="1002998"/>
                  <a:ext cx="73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14:cNvPr>
                <p14:cNvContentPartPr/>
                <p14:nvPr/>
              </p14:nvContentPartPr>
              <p14:xfrm>
                <a:off x="8506269" y="984638"/>
                <a:ext cx="198720" cy="91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01949" y="980318"/>
                  <a:ext cx="207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14:cNvPr>
                <p14:cNvContentPartPr/>
                <p14:nvPr/>
              </p14:nvContentPartPr>
              <p14:xfrm>
                <a:off x="8816589" y="972398"/>
                <a:ext cx="84600" cy="184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2269" y="968078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14:cNvPr>
                <p14:cNvContentPartPr/>
                <p14:nvPr/>
              </p14:nvContentPartPr>
              <p14:xfrm>
                <a:off x="8904069" y="968438"/>
                <a:ext cx="141120" cy="76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99749" y="964118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14:cNvPr>
                <p14:cNvContentPartPr/>
                <p14:nvPr/>
              </p14:nvContentPartPr>
              <p14:xfrm>
                <a:off x="9046989" y="969518"/>
                <a:ext cx="278640" cy="54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42669" y="965198"/>
                  <a:ext cx="287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14:cNvPr>
                <p14:cNvContentPartPr/>
                <p14:nvPr/>
              </p14:nvContentPartPr>
              <p14:xfrm>
                <a:off x="9342549" y="855038"/>
                <a:ext cx="291960" cy="170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8229" y="850718"/>
                  <a:ext cx="30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14:cNvPr>
                <p14:cNvContentPartPr/>
                <p14:nvPr/>
              </p14:nvContentPartPr>
              <p14:xfrm>
                <a:off x="9644229" y="925598"/>
                <a:ext cx="102960" cy="80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9909" y="921278"/>
                  <a:ext cx="11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14:cNvPr>
                <p14:cNvContentPartPr/>
                <p14:nvPr/>
              </p14:nvContentPartPr>
              <p14:xfrm>
                <a:off x="9901989" y="911558"/>
                <a:ext cx="157680" cy="97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7669" y="907238"/>
                  <a:ext cx="166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14:cNvPr>
                <p14:cNvContentPartPr/>
                <p14:nvPr/>
              </p14:nvContentPartPr>
              <p14:xfrm>
                <a:off x="10058589" y="996878"/>
                <a:ext cx="74160" cy="64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54269" y="992558"/>
                  <a:ext cx="82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14:cNvPr>
                <p14:cNvContentPartPr/>
                <p14:nvPr/>
              </p14:nvContentPartPr>
              <p14:xfrm>
                <a:off x="10101429" y="923438"/>
                <a:ext cx="360" cy="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7109" y="919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14:cNvPr>
                <p14:cNvContentPartPr/>
                <p14:nvPr/>
              </p14:nvContentPartPr>
              <p14:xfrm>
                <a:off x="5479029" y="1855478"/>
                <a:ext cx="398880" cy="104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74709" y="1851158"/>
                  <a:ext cx="40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14:cNvPr>
                <p14:cNvContentPartPr/>
                <p14:nvPr/>
              </p14:nvContentPartPr>
              <p14:xfrm>
                <a:off x="5876829" y="1858358"/>
                <a:ext cx="282960" cy="79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72509" y="1854038"/>
                  <a:ext cx="29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14:cNvPr>
                <p14:cNvContentPartPr/>
                <p14:nvPr/>
              </p14:nvContentPartPr>
              <p14:xfrm>
                <a:off x="5866029" y="2068598"/>
                <a:ext cx="288000" cy="80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61709" y="2064278"/>
                  <a:ext cx="29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14:cNvPr>
                <p14:cNvContentPartPr/>
                <p14:nvPr/>
              </p14:nvContentPartPr>
              <p14:xfrm>
                <a:off x="5786109" y="1969598"/>
                <a:ext cx="209880" cy="92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1789" y="1965278"/>
                  <a:ext cx="21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14:cNvPr>
                <p14:cNvContentPartPr/>
                <p14:nvPr/>
              </p14:nvContentPartPr>
              <p14:xfrm>
                <a:off x="6093549" y="1990478"/>
                <a:ext cx="1059120" cy="138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89229" y="1986158"/>
                  <a:ext cx="1067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14:cNvPr>
                <p14:cNvContentPartPr/>
                <p14:nvPr/>
              </p14:nvContentPartPr>
              <p14:xfrm>
                <a:off x="7308549" y="1843238"/>
                <a:ext cx="168120" cy="157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4229" y="1838918"/>
                  <a:ext cx="17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14:cNvPr>
                <p14:cNvContentPartPr/>
                <p14:nvPr/>
              </p14:nvContentPartPr>
              <p14:xfrm>
                <a:off x="7424469" y="1839638"/>
                <a:ext cx="25920" cy="4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20149" y="1835318"/>
                  <a:ext cx="34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14:cNvPr>
                <p14:cNvContentPartPr/>
                <p14:nvPr/>
              </p14:nvContentPartPr>
              <p14:xfrm>
                <a:off x="7502589" y="1835678"/>
                <a:ext cx="39240" cy="139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98269" y="1831358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14:cNvPr>
                <p14:cNvContentPartPr/>
                <p14:nvPr/>
              </p14:nvContentPartPr>
              <p14:xfrm>
                <a:off x="7538949" y="1880678"/>
                <a:ext cx="74880" cy="75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4629" y="1876358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14:cNvPr>
                <p14:cNvContentPartPr/>
                <p14:nvPr/>
              </p14:nvContentPartPr>
              <p14:xfrm>
                <a:off x="7798509" y="1840358"/>
                <a:ext cx="24840" cy="73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94189" y="1836038"/>
                  <a:ext cx="3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14:cNvPr>
                <p14:cNvContentPartPr/>
                <p14:nvPr/>
              </p14:nvContentPartPr>
              <p14:xfrm>
                <a:off x="7799949" y="1800038"/>
                <a:ext cx="49680" cy="19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95629" y="1795718"/>
                  <a:ext cx="5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14:cNvPr>
                <p14:cNvContentPartPr/>
                <p14:nvPr/>
              </p14:nvContentPartPr>
              <p14:xfrm>
                <a:off x="7863309" y="1807958"/>
                <a:ext cx="74160" cy="86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58989" y="1803638"/>
                  <a:ext cx="8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14:cNvPr>
                <p14:cNvContentPartPr/>
                <p14:nvPr/>
              </p14:nvContentPartPr>
              <p14:xfrm>
                <a:off x="8031789" y="1774478"/>
                <a:ext cx="190080" cy="266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27469" y="1770158"/>
                  <a:ext cx="198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14:cNvPr>
                <p14:cNvContentPartPr/>
                <p14:nvPr/>
              </p14:nvContentPartPr>
              <p14:xfrm>
                <a:off x="8235549" y="1734518"/>
                <a:ext cx="94680" cy="97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1229" y="1730198"/>
                  <a:ext cx="10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14:cNvPr>
                <p14:cNvContentPartPr/>
                <p14:nvPr/>
              </p14:nvContentPartPr>
              <p14:xfrm>
                <a:off x="8284509" y="1622198"/>
                <a:ext cx="151920" cy="169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0189" y="1617878"/>
                  <a:ext cx="160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14:cNvPr>
                <p14:cNvContentPartPr/>
                <p14:nvPr/>
              </p14:nvContentPartPr>
              <p14:xfrm>
                <a:off x="8546229" y="1708598"/>
                <a:ext cx="43560" cy="6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1909" y="1704278"/>
                  <a:ext cx="52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14:cNvPr>
                <p14:cNvContentPartPr/>
                <p14:nvPr/>
              </p14:nvContentPartPr>
              <p14:xfrm>
                <a:off x="8535429" y="1611758"/>
                <a:ext cx="265680" cy="151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31109" y="1607438"/>
                  <a:ext cx="27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14:cNvPr>
                <p14:cNvContentPartPr/>
                <p14:nvPr/>
              </p14:nvContentPartPr>
              <p14:xfrm>
                <a:off x="9013509" y="1532558"/>
                <a:ext cx="33120" cy="133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09189" y="1528238"/>
                  <a:ext cx="4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14:cNvPr>
                <p14:cNvContentPartPr/>
                <p14:nvPr/>
              </p14:nvContentPartPr>
              <p14:xfrm>
                <a:off x="8961309" y="1595918"/>
                <a:ext cx="132120" cy="58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56989" y="1591598"/>
                  <a:ext cx="14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14:cNvPr>
                <p14:cNvContentPartPr/>
                <p14:nvPr/>
              </p14:nvContentPartPr>
              <p14:xfrm>
                <a:off x="8935029" y="1514918"/>
                <a:ext cx="234360" cy="103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0709" y="1510598"/>
                  <a:ext cx="243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14:cNvPr>
                <p14:cNvContentPartPr/>
                <p14:nvPr/>
              </p14:nvContentPartPr>
              <p14:xfrm>
                <a:off x="9172269" y="1539398"/>
                <a:ext cx="60480" cy="151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7949" y="1535078"/>
                  <a:ext cx="69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14:cNvPr>
                <p14:cNvContentPartPr/>
                <p14:nvPr/>
              </p14:nvContentPartPr>
              <p14:xfrm>
                <a:off x="9234189" y="1526438"/>
                <a:ext cx="102960" cy="63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29869" y="1522118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14:cNvPr>
                <p14:cNvContentPartPr/>
                <p14:nvPr/>
              </p14:nvContentPartPr>
              <p14:xfrm>
                <a:off x="9309429" y="1437878"/>
                <a:ext cx="86760" cy="126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5109" y="1433558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14:cNvPr>
                <p14:cNvContentPartPr/>
                <p14:nvPr/>
              </p14:nvContentPartPr>
              <p14:xfrm>
                <a:off x="9416349" y="1470998"/>
                <a:ext cx="60120" cy="177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12029" y="1466678"/>
                  <a:ext cx="68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14:cNvPr>
                <p14:cNvContentPartPr/>
                <p14:nvPr/>
              </p14:nvContentPartPr>
              <p14:xfrm>
                <a:off x="9411669" y="1479638"/>
                <a:ext cx="159840" cy="118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07349" y="1475318"/>
                  <a:ext cx="168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14:cNvPr>
                <p14:cNvContentPartPr/>
                <p14:nvPr/>
              </p14:nvContentPartPr>
              <p14:xfrm>
                <a:off x="9568629" y="1480358"/>
                <a:ext cx="114840" cy="64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4309" y="1476038"/>
                  <a:ext cx="123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14:cNvPr>
                <p14:cNvContentPartPr/>
                <p14:nvPr/>
              </p14:nvContentPartPr>
              <p14:xfrm>
                <a:off x="9657549" y="1361558"/>
                <a:ext cx="173880" cy="197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53229" y="1357238"/>
                  <a:ext cx="18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14:cNvPr>
                <p14:cNvContentPartPr/>
                <p14:nvPr/>
              </p14:nvContentPartPr>
              <p14:xfrm>
                <a:off x="9813069" y="1365158"/>
                <a:ext cx="16560" cy="15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08749" y="1360838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14:cNvPr>
                <p14:cNvContentPartPr/>
                <p14:nvPr/>
              </p14:nvContentPartPr>
              <p14:xfrm>
                <a:off x="9850869" y="1397918"/>
                <a:ext cx="84600" cy="90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46549" y="1393598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14:cNvPr>
                <p14:cNvContentPartPr/>
                <p14:nvPr/>
              </p14:nvContentPartPr>
              <p14:xfrm>
                <a:off x="9602829" y="1400798"/>
                <a:ext cx="119160" cy="30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98509" y="1396478"/>
                  <a:ext cx="12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14:cNvPr>
                <p14:cNvContentPartPr/>
                <p14:nvPr/>
              </p14:nvContentPartPr>
              <p14:xfrm>
                <a:off x="10064349" y="1350038"/>
                <a:ext cx="109080" cy="99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0029" y="1345718"/>
                  <a:ext cx="117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14:cNvPr>
                <p14:cNvContentPartPr/>
                <p14:nvPr/>
              </p14:nvContentPartPr>
              <p14:xfrm>
                <a:off x="10188909" y="1356518"/>
                <a:ext cx="101160" cy="69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84589" y="1352198"/>
                  <a:ext cx="109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14:cNvPr>
                <p14:cNvContentPartPr/>
                <p14:nvPr/>
              </p14:nvContentPartPr>
              <p14:xfrm>
                <a:off x="10308429" y="1265438"/>
                <a:ext cx="79560" cy="134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04109" y="1261118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14:cNvPr>
                <p14:cNvContentPartPr/>
                <p14:nvPr/>
              </p14:nvContentPartPr>
              <p14:xfrm>
                <a:off x="10391229" y="1310438"/>
                <a:ext cx="124560" cy="66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86909" y="1306118"/>
                  <a:ext cx="133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14:cNvPr>
                <p14:cNvContentPartPr/>
                <p14:nvPr/>
              </p14:nvContentPartPr>
              <p14:xfrm>
                <a:off x="10543869" y="1274438"/>
                <a:ext cx="70200" cy="90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9549" y="1270118"/>
                  <a:ext cx="7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14:cNvPr>
                <p14:cNvContentPartPr/>
                <p14:nvPr/>
              </p14:nvContentPartPr>
              <p14:xfrm>
                <a:off x="10308789" y="1292438"/>
                <a:ext cx="116280" cy="88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04469" y="1288118"/>
                  <a:ext cx="12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14:cNvPr>
                <p14:cNvContentPartPr/>
                <p14:nvPr/>
              </p14:nvContentPartPr>
              <p14:xfrm>
                <a:off x="10550709" y="1186238"/>
                <a:ext cx="97560" cy="164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46389" y="1181918"/>
                  <a:ext cx="10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14:cNvPr>
                <p14:cNvContentPartPr/>
                <p14:nvPr/>
              </p14:nvContentPartPr>
              <p14:xfrm>
                <a:off x="10622349" y="1134398"/>
                <a:ext cx="355680" cy="187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18029" y="1130078"/>
                  <a:ext cx="36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14:cNvPr>
                <p14:cNvContentPartPr/>
                <p14:nvPr/>
              </p14:nvContentPartPr>
              <p14:xfrm>
                <a:off x="11111949" y="1028558"/>
                <a:ext cx="179280" cy="254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07629" y="1024238"/>
                  <a:ext cx="18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14:cNvPr>
                <p14:cNvContentPartPr/>
                <p14:nvPr/>
              </p14:nvContentPartPr>
              <p14:xfrm>
                <a:off x="11261709" y="1063838"/>
                <a:ext cx="333720" cy="66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57389" y="1059518"/>
                  <a:ext cx="34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14:cNvPr>
                <p14:cNvContentPartPr/>
                <p14:nvPr/>
              </p14:nvContentPartPr>
              <p14:xfrm>
                <a:off x="10134189" y="1639838"/>
                <a:ext cx="254160" cy="126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29869" y="1635518"/>
                  <a:ext cx="26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14:cNvPr>
                <p14:cNvContentPartPr/>
                <p14:nvPr/>
              </p14:nvContentPartPr>
              <p14:xfrm>
                <a:off x="10376829" y="1565318"/>
                <a:ext cx="160200" cy="135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72509" y="1560998"/>
                  <a:ext cx="168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14:cNvPr>
                <p14:cNvContentPartPr/>
                <p14:nvPr/>
              </p14:nvContentPartPr>
              <p14:xfrm>
                <a:off x="10704069" y="1469918"/>
                <a:ext cx="125280" cy="127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99749" y="1465598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14:cNvPr>
                <p14:cNvContentPartPr/>
                <p14:nvPr/>
              </p14:nvContentPartPr>
              <p14:xfrm>
                <a:off x="10821069" y="1416638"/>
                <a:ext cx="181080" cy="164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16749" y="1412318"/>
                  <a:ext cx="189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14:cNvPr>
                <p14:cNvContentPartPr/>
                <p14:nvPr/>
              </p14:nvContentPartPr>
              <p14:xfrm>
                <a:off x="10989909" y="1467038"/>
                <a:ext cx="99360" cy="55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85589" y="1462718"/>
                  <a:ext cx="10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14:cNvPr>
                <p14:cNvContentPartPr/>
                <p14:nvPr/>
              </p14:nvContentPartPr>
              <p14:xfrm>
                <a:off x="11196909" y="1384958"/>
                <a:ext cx="94320" cy="93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92589" y="1380638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14:cNvPr>
                <p14:cNvContentPartPr/>
                <p14:nvPr/>
              </p14:nvContentPartPr>
              <p14:xfrm>
                <a:off x="11327229" y="1346078"/>
                <a:ext cx="143640" cy="80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22909" y="1341758"/>
                  <a:ext cx="152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14:cNvPr>
                <p14:cNvContentPartPr/>
                <p14:nvPr/>
              </p14:nvContentPartPr>
              <p14:xfrm>
                <a:off x="11435949" y="1249598"/>
                <a:ext cx="140040" cy="148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31629" y="1245278"/>
                  <a:ext cx="148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14:cNvPr>
                <p14:cNvContentPartPr/>
                <p14:nvPr/>
              </p14:nvContentPartPr>
              <p14:xfrm>
                <a:off x="10686429" y="1416278"/>
                <a:ext cx="1045440" cy="324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82109" y="1411958"/>
                  <a:ext cx="1054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14:cNvPr>
                <p14:cNvContentPartPr/>
                <p14:nvPr/>
              </p14:nvContentPartPr>
              <p14:xfrm>
                <a:off x="5509989" y="1839638"/>
                <a:ext cx="528120" cy="67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5669" y="1835318"/>
                  <a:ext cx="53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14:cNvPr>
                <p14:cNvContentPartPr/>
                <p14:nvPr/>
              </p14:nvContentPartPr>
              <p14:xfrm>
                <a:off x="5404509" y="1236278"/>
                <a:ext cx="947880" cy="740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00189" y="1231958"/>
                  <a:ext cx="9565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14:cNvPr>
                <p14:cNvContentPartPr/>
                <p14:nvPr/>
              </p14:nvContentPartPr>
              <p14:xfrm>
                <a:off x="9172629" y="2044478"/>
                <a:ext cx="82800" cy="429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68309" y="2040158"/>
                  <a:ext cx="91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14:cNvPr>
                <p14:cNvContentPartPr/>
                <p14:nvPr/>
              </p14:nvContentPartPr>
              <p14:xfrm>
                <a:off x="9367749" y="1974278"/>
                <a:ext cx="105480" cy="180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63429" y="1969958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14:cNvPr>
                <p14:cNvContentPartPr/>
                <p14:nvPr/>
              </p14:nvContentPartPr>
              <p14:xfrm>
                <a:off x="9376029" y="2038718"/>
                <a:ext cx="75600" cy="34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1709" y="2034398"/>
                  <a:ext cx="84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14:cNvPr>
                <p14:cNvContentPartPr/>
                <p14:nvPr/>
              </p14:nvContentPartPr>
              <p14:xfrm>
                <a:off x="9487629" y="2048798"/>
                <a:ext cx="59040" cy="90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83309" y="2044478"/>
                  <a:ext cx="6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14:cNvPr>
                <p14:cNvContentPartPr/>
                <p14:nvPr/>
              </p14:nvContentPartPr>
              <p14:xfrm>
                <a:off x="9565029" y="2063558"/>
                <a:ext cx="69480" cy="55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60709" y="2059238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14:cNvPr>
                <p14:cNvContentPartPr/>
                <p14:nvPr/>
              </p14:nvContentPartPr>
              <p14:xfrm>
                <a:off x="9845109" y="2028998"/>
                <a:ext cx="300600" cy="34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0789" y="2024678"/>
                  <a:ext cx="30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14:cNvPr>
                <p14:cNvContentPartPr/>
                <p14:nvPr/>
              </p14:nvContentPartPr>
              <p14:xfrm>
                <a:off x="10207629" y="2003438"/>
                <a:ext cx="14400" cy="15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03309" y="199911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14:cNvPr>
                <p14:cNvContentPartPr/>
                <p14:nvPr/>
              </p14:nvContentPartPr>
              <p14:xfrm>
                <a:off x="10258389" y="1876358"/>
                <a:ext cx="136440" cy="162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54069" y="1872038"/>
                  <a:ext cx="145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14:cNvPr>
                <p14:cNvContentPartPr/>
                <p14:nvPr/>
              </p14:nvContentPartPr>
              <p14:xfrm>
                <a:off x="10412469" y="1964198"/>
                <a:ext cx="97920" cy="93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08149" y="1959878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14:cNvPr>
                <p14:cNvContentPartPr/>
                <p14:nvPr/>
              </p14:nvContentPartPr>
              <p14:xfrm>
                <a:off x="10540269" y="1914518"/>
                <a:ext cx="84240" cy="142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5949" y="1910198"/>
                  <a:ext cx="92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14:cNvPr>
                <p14:cNvContentPartPr/>
                <p14:nvPr/>
              </p14:nvContentPartPr>
              <p14:xfrm>
                <a:off x="9620109" y="2273798"/>
                <a:ext cx="58680" cy="65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15789" y="2269478"/>
                  <a:ext cx="6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14:cNvPr>
                <p14:cNvContentPartPr/>
                <p14:nvPr/>
              </p14:nvContentPartPr>
              <p14:xfrm>
                <a:off x="9731349" y="2353718"/>
                <a:ext cx="70920" cy="64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27029" y="2349398"/>
                  <a:ext cx="7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14:cNvPr>
                <p14:cNvContentPartPr/>
                <p14:nvPr/>
              </p14:nvContentPartPr>
              <p14:xfrm>
                <a:off x="10207629" y="2232038"/>
                <a:ext cx="106920" cy="119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03309" y="2227718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14:cNvPr>
                <p14:cNvContentPartPr/>
                <p14:nvPr/>
              </p14:nvContentPartPr>
              <p14:xfrm>
                <a:off x="10556469" y="1903358"/>
                <a:ext cx="181800" cy="592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52149" y="1899038"/>
                  <a:ext cx="190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14:cNvPr>
                <p14:cNvContentPartPr/>
                <p14:nvPr/>
              </p14:nvContentPartPr>
              <p14:xfrm>
                <a:off x="9745389" y="2121158"/>
                <a:ext cx="86760" cy="103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41069" y="2116838"/>
                  <a:ext cx="9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14:cNvPr>
                <p14:cNvContentPartPr/>
                <p14:nvPr/>
              </p14:nvContentPartPr>
              <p14:xfrm>
                <a:off x="9742869" y="2133398"/>
                <a:ext cx="104400" cy="56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38549" y="2129078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14:cNvPr>
                <p14:cNvContentPartPr/>
                <p14:nvPr/>
              </p14:nvContentPartPr>
              <p14:xfrm>
                <a:off x="9835389" y="2180918"/>
                <a:ext cx="87840" cy="77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31069" y="2176598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14:cNvPr>
                <p14:cNvContentPartPr/>
                <p14:nvPr/>
              </p14:nvContentPartPr>
              <p14:xfrm>
                <a:off x="9915309" y="2177678"/>
                <a:ext cx="62640" cy="78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10989" y="2173358"/>
                  <a:ext cx="7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14:cNvPr>
                <p14:cNvContentPartPr/>
                <p14:nvPr/>
              </p14:nvContentPartPr>
              <p14:xfrm>
                <a:off x="10054629" y="2263718"/>
                <a:ext cx="69840" cy="6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50309" y="2259398"/>
                  <a:ext cx="78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14:cNvPr>
                <p14:cNvContentPartPr/>
                <p14:nvPr/>
              </p14:nvContentPartPr>
              <p14:xfrm>
                <a:off x="10130949" y="2314478"/>
                <a:ext cx="123120" cy="48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26629" y="2310158"/>
                  <a:ext cx="13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14:cNvPr>
                <p14:cNvContentPartPr/>
                <p14:nvPr/>
              </p14:nvContentPartPr>
              <p14:xfrm>
                <a:off x="10282869" y="2398718"/>
                <a:ext cx="36360" cy="37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78549" y="2394398"/>
                  <a:ext cx="4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14:cNvPr>
                <p14:cNvContentPartPr/>
                <p14:nvPr/>
              </p14:nvContentPartPr>
              <p14:xfrm>
                <a:off x="9206109" y="1969598"/>
                <a:ext cx="1234800" cy="497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01789" y="1965278"/>
                  <a:ext cx="12434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14:cNvPr>
                <p14:cNvContentPartPr/>
                <p14:nvPr/>
              </p14:nvContentPartPr>
              <p14:xfrm>
                <a:off x="5378949" y="1116758"/>
                <a:ext cx="1139400" cy="936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74629" y="1112438"/>
                  <a:ext cx="1148040" cy="9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14:cNvPr>
              <p14:cNvContentPartPr/>
              <p14:nvPr/>
            </p14:nvContentPartPr>
            <p14:xfrm>
              <a:off x="3183309" y="5568878"/>
              <a:ext cx="572760" cy="428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178989" y="5564558"/>
                <a:ext cx="58140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54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14:cNvPr>
              <p14:cNvContentPartPr/>
              <p14:nvPr/>
            </p14:nvContentPartPr>
            <p14:xfrm>
              <a:off x="219429" y="789821"/>
              <a:ext cx="2544840" cy="95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109" y="785501"/>
                <a:ext cx="2553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087B78-010E-444D-B5E5-BFAB7D26670F}"/>
              </a:ext>
            </a:extLst>
          </p:cNvPr>
          <p:cNvGrpSpPr/>
          <p:nvPr/>
        </p:nvGrpSpPr>
        <p:grpSpPr>
          <a:xfrm>
            <a:off x="450909" y="1165301"/>
            <a:ext cx="4151160" cy="746640"/>
            <a:chOff x="450909" y="1165301"/>
            <a:chExt cx="4151160" cy="74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14:cNvPr>
                <p14:cNvContentPartPr/>
                <p14:nvPr/>
              </p14:nvContentPartPr>
              <p14:xfrm>
                <a:off x="450909" y="1734461"/>
                <a:ext cx="888840" cy="33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589" y="1730141"/>
                  <a:ext cx="89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14:cNvPr>
                <p14:cNvContentPartPr/>
                <p14:nvPr/>
              </p14:nvContentPartPr>
              <p14:xfrm>
                <a:off x="2567349" y="1165301"/>
                <a:ext cx="2034720" cy="746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3029" y="1160981"/>
                  <a:ext cx="2043360" cy="75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14:cNvPr>
              <p14:cNvContentPartPr/>
              <p14:nvPr/>
            </p14:nvContentPartPr>
            <p14:xfrm>
              <a:off x="1528389" y="3146741"/>
              <a:ext cx="3120120" cy="42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4069" y="3142421"/>
                <a:ext cx="3128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14:cNvPr>
              <p14:cNvContentPartPr/>
              <p14:nvPr/>
            </p14:nvContentPartPr>
            <p14:xfrm>
              <a:off x="1496709" y="3149261"/>
              <a:ext cx="2856240" cy="74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2389" y="3144941"/>
                <a:ext cx="2864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8F2D3AC-4B7B-4BC1-8385-B63DE0FDEF2F}"/>
              </a:ext>
            </a:extLst>
          </p:cNvPr>
          <p:cNvGrpSpPr/>
          <p:nvPr/>
        </p:nvGrpSpPr>
        <p:grpSpPr>
          <a:xfrm>
            <a:off x="1393029" y="3086981"/>
            <a:ext cx="6989040" cy="152640"/>
            <a:chOff x="1393029" y="3086981"/>
            <a:chExt cx="69890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14:cNvPr>
                <p14:cNvContentPartPr/>
                <p14:nvPr/>
              </p14:nvContentPartPr>
              <p14:xfrm>
                <a:off x="4787469" y="3127661"/>
                <a:ext cx="26640" cy="10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3149" y="3123341"/>
                  <a:ext cx="35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14:cNvPr>
                <p14:cNvContentPartPr/>
                <p14:nvPr/>
              </p14:nvContentPartPr>
              <p14:xfrm>
                <a:off x="4775589" y="3136661"/>
                <a:ext cx="3606480" cy="102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71269" y="3132341"/>
                  <a:ext cx="36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14:cNvPr>
                <p14:cNvContentPartPr/>
                <p14:nvPr/>
              </p14:nvContentPartPr>
              <p14:xfrm>
                <a:off x="1393029" y="3146021"/>
                <a:ext cx="2911320" cy="60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8709" y="3141701"/>
                  <a:ext cx="291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14:cNvPr>
                <p14:cNvContentPartPr/>
                <p14:nvPr/>
              </p14:nvContentPartPr>
              <p14:xfrm>
                <a:off x="2226789" y="3086981"/>
                <a:ext cx="2107800" cy="121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22469" y="3082661"/>
                  <a:ext cx="21164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14:cNvPr>
              <p14:cNvContentPartPr/>
              <p14:nvPr/>
            </p14:nvContentPartPr>
            <p14:xfrm>
              <a:off x="2819349" y="3410621"/>
              <a:ext cx="2028240" cy="140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5029" y="3406301"/>
                <a:ext cx="203688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14:cNvPr>
              <p14:cNvContentPartPr/>
              <p14:nvPr/>
            </p14:nvContentPartPr>
            <p14:xfrm>
              <a:off x="5155749" y="718181"/>
              <a:ext cx="2003040" cy="54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429" y="713861"/>
                <a:ext cx="2011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14:cNvPr>
              <p14:cNvContentPartPr/>
              <p14:nvPr/>
            </p14:nvContentPartPr>
            <p14:xfrm>
              <a:off x="121149" y="1005101"/>
              <a:ext cx="4250520" cy="118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829" y="1000781"/>
                <a:ext cx="4259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14:cNvPr>
              <p14:cNvContentPartPr/>
              <p14:nvPr/>
            </p14:nvContentPartPr>
            <p14:xfrm>
              <a:off x="522909" y="1346741"/>
              <a:ext cx="3042360" cy="99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89" y="1342421"/>
                <a:ext cx="3051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14:cNvPr>
              <p14:cNvContentPartPr/>
              <p14:nvPr/>
            </p14:nvContentPartPr>
            <p14:xfrm>
              <a:off x="7068429" y="2082941"/>
              <a:ext cx="1383480" cy="54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64109" y="2078621"/>
                <a:ext cx="1392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14:cNvPr>
              <p14:cNvContentPartPr/>
              <p14:nvPr/>
            </p14:nvContentPartPr>
            <p14:xfrm>
              <a:off x="5153589" y="1727981"/>
              <a:ext cx="1964520" cy="111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9269" y="1723661"/>
                <a:ext cx="1973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14:cNvPr>
              <p14:cNvContentPartPr/>
              <p14:nvPr/>
            </p14:nvContentPartPr>
            <p14:xfrm>
              <a:off x="5083389" y="1742381"/>
              <a:ext cx="1519560" cy="109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9069" y="1738061"/>
                <a:ext cx="152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14:cNvPr>
              <p14:cNvContentPartPr/>
              <p14:nvPr/>
            </p14:nvContentPartPr>
            <p14:xfrm>
              <a:off x="7015869" y="2140541"/>
              <a:ext cx="1778040" cy="153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1549" y="2136221"/>
                <a:ext cx="1786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14:cNvPr>
              <p14:cNvContentPartPr/>
              <p14:nvPr/>
            </p14:nvContentPartPr>
            <p14:xfrm>
              <a:off x="2763909" y="4622021"/>
              <a:ext cx="2541960" cy="352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9589" y="4617701"/>
                <a:ext cx="255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14:cNvPr>
              <p14:cNvContentPartPr/>
              <p14:nvPr/>
            </p14:nvContentPartPr>
            <p14:xfrm>
              <a:off x="4468509" y="5404301"/>
              <a:ext cx="360" cy="3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4189" y="539998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2632D10-4361-498B-96F0-2AAB4FFAD072}"/>
              </a:ext>
            </a:extLst>
          </p:cNvPr>
          <p:cNvGrpSpPr/>
          <p:nvPr/>
        </p:nvGrpSpPr>
        <p:grpSpPr>
          <a:xfrm>
            <a:off x="244989" y="5243021"/>
            <a:ext cx="7580160" cy="549720"/>
            <a:chOff x="244989" y="5243021"/>
            <a:chExt cx="758016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14:cNvPr>
                <p14:cNvContentPartPr/>
                <p14:nvPr/>
              </p14:nvContentPartPr>
              <p14:xfrm>
                <a:off x="2731869" y="5284061"/>
                <a:ext cx="5093280" cy="58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7549" y="5279741"/>
                  <a:ext cx="510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14:cNvPr>
                <p14:cNvContentPartPr/>
                <p14:nvPr/>
              </p14:nvContentPartPr>
              <p14:xfrm>
                <a:off x="244989" y="5652701"/>
                <a:ext cx="5872320" cy="52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669" y="5648381"/>
                  <a:ext cx="588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14:cNvPr>
                <p14:cNvContentPartPr/>
                <p14:nvPr/>
              </p14:nvContentPartPr>
              <p14:xfrm>
                <a:off x="4523229" y="5243021"/>
                <a:ext cx="1969920" cy="549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8909" y="5238701"/>
                  <a:ext cx="197856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14:cNvPr>
              <p14:cNvContentPartPr/>
              <p14:nvPr/>
            </p14:nvContentPartPr>
            <p14:xfrm>
              <a:off x="6881949" y="2054501"/>
              <a:ext cx="1670040" cy="759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7629" y="2050181"/>
                <a:ext cx="167868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dot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one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explaining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variable, but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(i.e. </a:t>
                </a:r>
                <a:r>
                  <a:rPr lang="de-DE" sz="2400" dirty="0" err="1"/>
                  <a:t>visits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marketing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budget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branches</a:t>
                </a:r>
                <a:r>
                  <a:rPr lang="de-DE" sz="2400" dirty="0"/>
                  <a:t>, …). In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Ansatz:</a:t>
                </a:r>
              </a:p>
              <a:p>
                <a:endParaRPr lang="de-DE" altLang="de-DE" sz="2400" dirty="0"/>
              </a:p>
              <a:p>
                <a:r>
                  <a:rPr lang="de-DE" altLang="de-DE" sz="2400" dirty="0"/>
                  <a:t>	y = f(x</a:t>
                </a:r>
                <a:r>
                  <a:rPr lang="de-DE" altLang="de-DE" sz="2400" baseline="-25000" dirty="0"/>
                  <a:t>1</a:t>
                </a:r>
                <a:r>
                  <a:rPr lang="de-DE" altLang="de-DE" sz="2400" dirty="0"/>
                  <a:t>, x</a:t>
                </a:r>
                <a:r>
                  <a:rPr lang="de-DE" altLang="de-DE" sz="2400" baseline="-25000" dirty="0"/>
                  <a:t>2</a:t>
                </a:r>
                <a:r>
                  <a:rPr lang="de-DE" altLang="de-DE" sz="2400" dirty="0"/>
                  <a:t>,…,</a:t>
                </a:r>
                <a:r>
                  <a:rPr lang="de-DE" altLang="de-DE" sz="2400" dirty="0" err="1"/>
                  <a:t>x</a:t>
                </a:r>
                <a:r>
                  <a:rPr lang="de-DE" altLang="de-DE" sz="2400" baseline="-25000" dirty="0" err="1"/>
                  <a:t>k</a:t>
                </a:r>
                <a:r>
                  <a:rPr lang="de-DE" altLang="de-DE" sz="2400" dirty="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linear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ist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observations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obtain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simple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14:cNvPr>
              <p14:cNvContentPartPr/>
              <p14:nvPr/>
            </p14:nvContentPartPr>
            <p14:xfrm>
              <a:off x="1789936" y="2447468"/>
              <a:ext cx="246240" cy="3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616" y="2443148"/>
                <a:ext cx="254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14:cNvPr>
              <p14:cNvContentPartPr/>
              <p14:nvPr/>
            </p14:nvContentPartPr>
            <p14:xfrm>
              <a:off x="4870816" y="923588"/>
              <a:ext cx="707760" cy="5014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6496" y="919268"/>
                <a:ext cx="7164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14:cNvPr>
              <p14:cNvContentPartPr/>
              <p14:nvPr/>
            </p14:nvContentPartPr>
            <p14:xfrm>
              <a:off x="2297176" y="2057948"/>
              <a:ext cx="1990800" cy="543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856" y="2053628"/>
                <a:ext cx="199944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4448B84-1777-439C-B8FF-6AD2F3417FA3}"/>
              </a:ext>
            </a:extLst>
          </p:cNvPr>
          <p:cNvGrpSpPr/>
          <p:nvPr/>
        </p:nvGrpSpPr>
        <p:grpSpPr>
          <a:xfrm>
            <a:off x="250576" y="1916828"/>
            <a:ext cx="1896120" cy="700200"/>
            <a:chOff x="250576" y="1916828"/>
            <a:chExt cx="189612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14:cNvPr>
                <p14:cNvContentPartPr/>
                <p14:nvPr/>
              </p14:nvContentPartPr>
              <p14:xfrm>
                <a:off x="1190896" y="2275748"/>
                <a:ext cx="345240" cy="17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6576" y="2271428"/>
                  <a:ext cx="35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14:cNvPr>
                <p14:cNvContentPartPr/>
                <p14:nvPr/>
              </p14:nvContentPartPr>
              <p14:xfrm>
                <a:off x="1528576" y="2216348"/>
                <a:ext cx="153720" cy="15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256" y="2212028"/>
                  <a:ext cx="162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14:cNvPr>
                <p14:cNvContentPartPr/>
                <p14:nvPr/>
              </p14:nvContentPartPr>
              <p14:xfrm>
                <a:off x="261376" y="1971908"/>
                <a:ext cx="123840" cy="148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056" y="1967588"/>
                  <a:ext cx="13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14:cNvPr>
                <p14:cNvContentPartPr/>
                <p14:nvPr/>
              </p14:nvContentPartPr>
              <p14:xfrm>
                <a:off x="374416" y="2017268"/>
                <a:ext cx="222480" cy="80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96" y="2012948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14:cNvPr>
                <p14:cNvContentPartPr/>
                <p14:nvPr/>
              </p14:nvContentPartPr>
              <p14:xfrm>
                <a:off x="613816" y="1943108"/>
                <a:ext cx="25200" cy="36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496" y="1938788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14:cNvPr>
                <p14:cNvContentPartPr/>
                <p14:nvPr/>
              </p14:nvContentPartPr>
              <p14:xfrm>
                <a:off x="642976" y="2006108"/>
                <a:ext cx="82080" cy="77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656" y="2001788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14:cNvPr>
                <p14:cNvContentPartPr/>
                <p14:nvPr/>
              </p14:nvContentPartPr>
              <p14:xfrm>
                <a:off x="728296" y="1939868"/>
                <a:ext cx="116280" cy="133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976" y="1935548"/>
                  <a:ext cx="12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14:cNvPr>
                <p14:cNvContentPartPr/>
                <p14:nvPr/>
              </p14:nvContentPartPr>
              <p14:xfrm>
                <a:off x="856096" y="1997828"/>
                <a:ext cx="91440" cy="7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776" y="1993508"/>
                  <a:ext cx="100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14:cNvPr>
                <p14:cNvContentPartPr/>
                <p14:nvPr/>
              </p14:nvContentPartPr>
              <p14:xfrm>
                <a:off x="1065256" y="1916828"/>
                <a:ext cx="11160" cy="12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936" y="1912508"/>
                  <a:ext cx="1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14:cNvPr>
                <p14:cNvContentPartPr/>
                <p14:nvPr/>
              </p14:nvContentPartPr>
              <p14:xfrm>
                <a:off x="1017736" y="1988468"/>
                <a:ext cx="204120" cy="5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3416" y="1984148"/>
                  <a:ext cx="212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14:cNvPr>
                <p14:cNvContentPartPr/>
                <p14:nvPr/>
              </p14:nvContentPartPr>
              <p14:xfrm>
                <a:off x="250576" y="2218508"/>
                <a:ext cx="82800" cy="103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256" y="2214188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14:cNvPr>
                <p14:cNvContentPartPr/>
                <p14:nvPr/>
              </p14:nvContentPartPr>
              <p14:xfrm>
                <a:off x="336616" y="2257028"/>
                <a:ext cx="104040" cy="6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296" y="2252708"/>
                  <a:ext cx="11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14:cNvPr>
                <p14:cNvContentPartPr/>
                <p14:nvPr/>
              </p14:nvContentPartPr>
              <p14:xfrm>
                <a:off x="508336" y="2207708"/>
                <a:ext cx="92880" cy="105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4016" y="2203388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14:cNvPr>
                <p14:cNvContentPartPr/>
                <p14:nvPr/>
              </p14:nvContentPartPr>
              <p14:xfrm>
                <a:off x="622096" y="2206628"/>
                <a:ext cx="85680" cy="9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776" y="2202308"/>
                  <a:ext cx="9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14:cNvPr>
                <p14:cNvContentPartPr/>
                <p14:nvPr/>
              </p14:nvContentPartPr>
              <p14:xfrm>
                <a:off x="606616" y="2235428"/>
                <a:ext cx="115200" cy="3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296" y="2231108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14:cNvPr>
                <p14:cNvContentPartPr/>
                <p14:nvPr/>
              </p14:nvContentPartPr>
              <p14:xfrm>
                <a:off x="721096" y="2219948"/>
                <a:ext cx="72720" cy="146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76" y="2215628"/>
                  <a:ext cx="8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14:cNvPr>
                <p14:cNvContentPartPr/>
                <p14:nvPr/>
              </p14:nvContentPartPr>
              <p14:xfrm>
                <a:off x="829816" y="2164868"/>
                <a:ext cx="16200" cy="116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496" y="2160548"/>
                  <a:ext cx="2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14:cNvPr>
                <p14:cNvContentPartPr/>
                <p14:nvPr/>
              </p14:nvContentPartPr>
              <p14:xfrm>
                <a:off x="882736" y="2205548"/>
                <a:ext cx="241920" cy="74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416" y="2201228"/>
                  <a:ext cx="25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14:cNvPr>
                <p14:cNvContentPartPr/>
                <p14:nvPr/>
              </p14:nvContentPartPr>
              <p14:xfrm>
                <a:off x="1085056" y="2141108"/>
                <a:ext cx="27000" cy="2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6" y="2136788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14:cNvPr>
                <p14:cNvContentPartPr/>
                <p14:nvPr/>
              </p14:nvContentPartPr>
              <p14:xfrm>
                <a:off x="1155976" y="2167748"/>
                <a:ext cx="92880" cy="6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1656" y="2163428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14:cNvPr>
                <p14:cNvContentPartPr/>
                <p14:nvPr/>
              </p14:nvContentPartPr>
              <p14:xfrm>
                <a:off x="1263616" y="2090708"/>
                <a:ext cx="110520" cy="13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9296" y="2086388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14:cNvPr>
                <p14:cNvContentPartPr/>
                <p14:nvPr/>
              </p14:nvContentPartPr>
              <p14:xfrm>
                <a:off x="1713976" y="2025908"/>
                <a:ext cx="432720" cy="591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9656" y="2021588"/>
                  <a:ext cx="441360" cy="59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14:cNvPr>
              <p14:cNvContentPartPr/>
              <p14:nvPr/>
            </p14:nvContentPartPr>
            <p14:xfrm>
              <a:off x="10660336" y="1526948"/>
              <a:ext cx="1114200" cy="681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56016" y="1522628"/>
                <a:ext cx="11228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14:cNvPr>
              <p14:cNvContentPartPr/>
              <p14:nvPr/>
            </p14:nvContentPartPr>
            <p14:xfrm>
              <a:off x="9925576" y="2169908"/>
              <a:ext cx="1909440" cy="1141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921256" y="2165588"/>
                <a:ext cx="1918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14:cNvPr>
              <p14:cNvContentPartPr/>
              <p14:nvPr/>
            </p14:nvContentPartPr>
            <p14:xfrm>
              <a:off x="3739696" y="3606668"/>
              <a:ext cx="3786120" cy="842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35376" y="3602348"/>
                <a:ext cx="3794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DD494A9-C8F8-49CD-B844-6EADDCE2B92A}"/>
              </a:ext>
            </a:extLst>
          </p:cNvPr>
          <p:cNvGrpSpPr/>
          <p:nvPr/>
        </p:nvGrpSpPr>
        <p:grpSpPr>
          <a:xfrm>
            <a:off x="2664016" y="42668"/>
            <a:ext cx="9478800" cy="4093920"/>
            <a:chOff x="2664016" y="42668"/>
            <a:chExt cx="9478800" cy="40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14:cNvPr>
                <p14:cNvContentPartPr/>
                <p14:nvPr/>
              </p14:nvContentPartPr>
              <p14:xfrm>
                <a:off x="5651296" y="939788"/>
                <a:ext cx="2237400" cy="624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6976" y="935468"/>
                  <a:ext cx="22460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14:cNvPr>
                <p14:cNvContentPartPr/>
                <p14:nvPr/>
              </p14:nvContentPartPr>
              <p14:xfrm>
                <a:off x="7954936" y="937628"/>
                <a:ext cx="1367640" cy="493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0616" y="933308"/>
                  <a:ext cx="1376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14:cNvPr>
                <p14:cNvContentPartPr/>
                <p14:nvPr/>
              </p14:nvContentPartPr>
              <p14:xfrm>
                <a:off x="2664016" y="1953548"/>
                <a:ext cx="232200" cy="159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9696" y="1949228"/>
                  <a:ext cx="24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14:cNvPr>
                <p14:cNvContentPartPr/>
                <p14:nvPr/>
              </p14:nvContentPartPr>
              <p14:xfrm>
                <a:off x="2925376" y="1912148"/>
                <a:ext cx="139320" cy="19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1056" y="1907828"/>
                  <a:ext cx="14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14:cNvPr>
                <p14:cNvContentPartPr/>
                <p14:nvPr/>
              </p14:nvContentPartPr>
              <p14:xfrm>
                <a:off x="3165496" y="1916828"/>
                <a:ext cx="306720" cy="213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61176" y="1912508"/>
                  <a:ext cx="31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14:cNvPr>
                <p14:cNvContentPartPr/>
                <p14:nvPr/>
              </p14:nvContentPartPr>
              <p14:xfrm>
                <a:off x="3475816" y="1912508"/>
                <a:ext cx="231480" cy="224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1496" y="1908188"/>
                  <a:ext cx="240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14:cNvPr>
                <p14:cNvContentPartPr/>
                <p14:nvPr/>
              </p14:nvContentPartPr>
              <p14:xfrm>
                <a:off x="3090976" y="1735388"/>
                <a:ext cx="149400" cy="120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6656" y="1731068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14:cNvPr>
                <p14:cNvContentPartPr/>
                <p14:nvPr/>
              </p14:nvContentPartPr>
              <p14:xfrm>
                <a:off x="3264856" y="1752308"/>
                <a:ext cx="117720" cy="125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0536" y="1747988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14:cNvPr>
                <p14:cNvContentPartPr/>
                <p14:nvPr/>
              </p14:nvContentPartPr>
              <p14:xfrm>
                <a:off x="3292216" y="1772108"/>
                <a:ext cx="94680" cy="81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7896" y="1767788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14:cNvPr>
                <p14:cNvContentPartPr/>
                <p14:nvPr/>
              </p14:nvContentPartPr>
              <p14:xfrm>
                <a:off x="3454576" y="1762028"/>
                <a:ext cx="84240" cy="205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0256" y="1757708"/>
                  <a:ext cx="92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14:cNvPr>
                <p14:cNvContentPartPr/>
                <p14:nvPr/>
              </p14:nvContentPartPr>
              <p14:xfrm>
                <a:off x="3553216" y="1725668"/>
                <a:ext cx="21600" cy="15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8896" y="1721348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14:cNvPr>
                <p14:cNvContentPartPr/>
                <p14:nvPr/>
              </p14:nvContentPartPr>
              <p14:xfrm>
                <a:off x="3614416" y="1802708"/>
                <a:ext cx="102600" cy="5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0096" y="1798388"/>
                  <a:ext cx="111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14:cNvPr>
                <p14:cNvContentPartPr/>
                <p14:nvPr/>
              </p14:nvContentPartPr>
              <p14:xfrm>
                <a:off x="3735736" y="1814588"/>
                <a:ext cx="140400" cy="76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1416" y="1810268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14:cNvPr>
                <p14:cNvContentPartPr/>
                <p14:nvPr/>
              </p14:nvContentPartPr>
              <p14:xfrm>
                <a:off x="3878296" y="1816748"/>
                <a:ext cx="48960" cy="5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3976" y="1812428"/>
                  <a:ext cx="5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14:cNvPr>
                <p14:cNvContentPartPr/>
                <p14:nvPr/>
              </p14:nvContentPartPr>
              <p14:xfrm>
                <a:off x="3933736" y="1740428"/>
                <a:ext cx="88560" cy="134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29416" y="1736108"/>
                  <a:ext cx="9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14:cNvPr>
                <p14:cNvContentPartPr/>
                <p14:nvPr/>
              </p14:nvContentPartPr>
              <p14:xfrm>
                <a:off x="4029496" y="1794428"/>
                <a:ext cx="275040" cy="213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25176" y="1790108"/>
                  <a:ext cx="283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14:cNvPr>
                <p14:cNvContentPartPr/>
                <p14:nvPr/>
              </p14:nvContentPartPr>
              <p14:xfrm>
                <a:off x="4443136" y="1796228"/>
                <a:ext cx="91800" cy="8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38816" y="1791908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14:cNvPr>
                <p14:cNvContentPartPr/>
                <p14:nvPr/>
              </p14:nvContentPartPr>
              <p14:xfrm>
                <a:off x="4555456" y="1806308"/>
                <a:ext cx="173880" cy="65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1136" y="1801988"/>
                  <a:ext cx="18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14:cNvPr>
                <p14:cNvContentPartPr/>
                <p14:nvPr/>
              </p14:nvContentPartPr>
              <p14:xfrm>
                <a:off x="4711336" y="1767068"/>
                <a:ext cx="24480" cy="16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7016" y="1762748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14:cNvPr>
                <p14:cNvContentPartPr/>
                <p14:nvPr/>
              </p14:nvContentPartPr>
              <p14:xfrm>
                <a:off x="4743376" y="1803068"/>
                <a:ext cx="84960" cy="64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39056" y="1798748"/>
                  <a:ext cx="9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14:cNvPr>
                <p14:cNvContentPartPr/>
                <p14:nvPr/>
              </p14:nvContentPartPr>
              <p14:xfrm>
                <a:off x="4820776" y="1742948"/>
                <a:ext cx="86040" cy="127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6456" y="1738628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14:cNvPr>
                <p14:cNvContentPartPr/>
                <p14:nvPr/>
              </p14:nvContentPartPr>
              <p14:xfrm>
                <a:off x="4900336" y="1746548"/>
                <a:ext cx="26280" cy="10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6016" y="1742228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14:cNvPr>
                <p14:cNvContentPartPr/>
                <p14:nvPr/>
              </p14:nvContentPartPr>
              <p14:xfrm>
                <a:off x="4929856" y="1786868"/>
                <a:ext cx="90720" cy="72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25536" y="1782548"/>
                  <a:ext cx="9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14:cNvPr>
                <p14:cNvContentPartPr/>
                <p14:nvPr/>
              </p14:nvContentPartPr>
              <p14:xfrm>
                <a:off x="4286896" y="1916468"/>
                <a:ext cx="9154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82576" y="1912148"/>
                  <a:ext cx="92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14:cNvPr>
                <p14:cNvContentPartPr/>
                <p14:nvPr/>
              </p14:nvContentPartPr>
              <p14:xfrm>
                <a:off x="4565896" y="2286548"/>
                <a:ext cx="295920" cy="35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61576" y="2282228"/>
                  <a:ext cx="30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14:cNvPr>
                <p14:cNvContentPartPr/>
                <p14:nvPr/>
              </p14:nvContentPartPr>
              <p14:xfrm>
                <a:off x="4461136" y="2199788"/>
                <a:ext cx="256320" cy="180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56816" y="2195468"/>
                  <a:ext cx="26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14:cNvPr>
                <p14:cNvContentPartPr/>
                <p14:nvPr/>
              </p14:nvContentPartPr>
              <p14:xfrm>
                <a:off x="5144416" y="2239028"/>
                <a:ext cx="13680" cy="107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0096" y="2234708"/>
                  <a:ext cx="2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14:cNvPr>
                <p14:cNvContentPartPr/>
                <p14:nvPr/>
              </p14:nvContentPartPr>
              <p14:xfrm>
                <a:off x="5133616" y="2187548"/>
                <a:ext cx="141120" cy="171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29296" y="2183228"/>
                  <a:ext cx="149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14:cNvPr>
                <p14:cNvContentPartPr/>
                <p14:nvPr/>
              </p14:nvContentPartPr>
              <p14:xfrm>
                <a:off x="5354656" y="2222828"/>
                <a:ext cx="9432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50336" y="2218508"/>
                  <a:ext cx="10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14:cNvPr>
                <p14:cNvContentPartPr/>
                <p14:nvPr/>
              </p14:nvContentPartPr>
              <p14:xfrm>
                <a:off x="5554816" y="2316428"/>
                <a:ext cx="16200" cy="10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0496" y="2312108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14:cNvPr>
                <p14:cNvContentPartPr/>
                <p14:nvPr/>
              </p14:nvContentPartPr>
              <p14:xfrm>
                <a:off x="5815096" y="2194388"/>
                <a:ext cx="120600" cy="232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0776" y="2190068"/>
                  <a:ext cx="12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14:cNvPr>
                <p14:cNvContentPartPr/>
                <p14:nvPr/>
              </p14:nvContentPartPr>
              <p14:xfrm>
                <a:off x="5959456" y="2206268"/>
                <a:ext cx="73080" cy="9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5136" y="2201948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14:cNvPr>
                <p14:cNvContentPartPr/>
                <p14:nvPr/>
              </p14:nvContentPartPr>
              <p14:xfrm>
                <a:off x="6042976" y="2208428"/>
                <a:ext cx="57960" cy="68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8656" y="2204108"/>
                  <a:ext cx="66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14:cNvPr>
                <p14:cNvContentPartPr/>
                <p14:nvPr/>
              </p14:nvContentPartPr>
              <p14:xfrm>
                <a:off x="6140176" y="2116628"/>
                <a:ext cx="28224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35856" y="2112308"/>
                  <a:ext cx="29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14:cNvPr>
                <p14:cNvContentPartPr/>
                <p14:nvPr/>
              </p14:nvContentPartPr>
              <p14:xfrm>
                <a:off x="6457336" y="2147228"/>
                <a:ext cx="119880" cy="102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53016" y="2142908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14:cNvPr>
                <p14:cNvContentPartPr/>
                <p14:nvPr/>
              </p14:nvContentPartPr>
              <p14:xfrm>
                <a:off x="6581896" y="2056868"/>
                <a:ext cx="166680" cy="180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7576" y="2052548"/>
                  <a:ext cx="175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14:cNvPr>
                <p14:cNvContentPartPr/>
                <p14:nvPr/>
              </p14:nvContentPartPr>
              <p14:xfrm>
                <a:off x="6716896" y="2064068"/>
                <a:ext cx="26640" cy="5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2576" y="2059748"/>
                  <a:ext cx="3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14:cNvPr>
                <p14:cNvContentPartPr/>
                <p14:nvPr/>
              </p14:nvContentPartPr>
              <p14:xfrm>
                <a:off x="6782776" y="2150108"/>
                <a:ext cx="146880" cy="46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8456" y="2145788"/>
                  <a:ext cx="15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14:cNvPr>
                <p14:cNvContentPartPr/>
                <p14:nvPr/>
              </p14:nvContentPartPr>
              <p14:xfrm>
                <a:off x="7107136" y="1995668"/>
                <a:ext cx="227160" cy="26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02816" y="1991348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14:cNvPr>
                <p14:cNvContentPartPr/>
                <p14:nvPr/>
              </p14:nvContentPartPr>
              <p14:xfrm>
                <a:off x="7356256" y="2073788"/>
                <a:ext cx="108000" cy="60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51936" y="2069468"/>
                  <a:ext cx="116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14:cNvPr>
                <p14:cNvContentPartPr/>
                <p14:nvPr/>
              </p14:nvContentPartPr>
              <p14:xfrm>
                <a:off x="7500976" y="2075948"/>
                <a:ext cx="89280" cy="60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656" y="2071628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14:cNvPr>
                <p14:cNvContentPartPr/>
                <p14:nvPr/>
              </p14:nvContentPartPr>
              <p14:xfrm>
                <a:off x="7660096" y="1968308"/>
                <a:ext cx="190800" cy="16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55776" y="1963988"/>
                  <a:ext cx="19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14:cNvPr>
                <p14:cNvContentPartPr/>
                <p14:nvPr/>
              </p14:nvContentPartPr>
              <p14:xfrm>
                <a:off x="7805896" y="2009708"/>
                <a:ext cx="42480" cy="14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01576" y="2005388"/>
                  <a:ext cx="5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14:cNvPr>
                <p14:cNvContentPartPr/>
                <p14:nvPr/>
              </p14:nvContentPartPr>
              <p14:xfrm>
                <a:off x="7867816" y="2070188"/>
                <a:ext cx="146160" cy="35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63496" y="2065868"/>
                  <a:ext cx="15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14:cNvPr>
                <p14:cNvContentPartPr/>
                <p14:nvPr/>
              </p14:nvContentPartPr>
              <p14:xfrm>
                <a:off x="10757176" y="1403828"/>
                <a:ext cx="729720" cy="167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2856" y="1399508"/>
                  <a:ext cx="738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14:cNvPr>
                <p14:cNvContentPartPr/>
                <p14:nvPr/>
              </p14:nvContentPartPr>
              <p14:xfrm>
                <a:off x="10770856" y="940148"/>
                <a:ext cx="120240" cy="142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536" y="935828"/>
                  <a:ext cx="12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14:cNvPr>
                <p14:cNvContentPartPr/>
                <p14:nvPr/>
              </p14:nvContentPartPr>
              <p14:xfrm>
                <a:off x="10913776" y="934748"/>
                <a:ext cx="150840" cy="81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9456" y="930428"/>
                  <a:ext cx="159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14:cNvPr>
                <p14:cNvContentPartPr/>
                <p14:nvPr/>
              </p14:nvContentPartPr>
              <p14:xfrm>
                <a:off x="11197456" y="727388"/>
                <a:ext cx="134280" cy="171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3136" y="723068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14:cNvPr>
                <p14:cNvContentPartPr/>
                <p14:nvPr/>
              </p14:nvContentPartPr>
              <p14:xfrm>
                <a:off x="11315176" y="750428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10856" y="7461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14:cNvPr>
                <p14:cNvContentPartPr/>
                <p14:nvPr/>
              </p14:nvContentPartPr>
              <p14:xfrm>
                <a:off x="11369536" y="778148"/>
                <a:ext cx="63000" cy="7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65216" y="773828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14:cNvPr>
                <p14:cNvContentPartPr/>
                <p14:nvPr/>
              </p14:nvContentPartPr>
              <p14:xfrm>
                <a:off x="11412376" y="714428"/>
                <a:ext cx="128880" cy="102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8056" y="710108"/>
                  <a:ext cx="137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14:cNvPr>
                <p14:cNvContentPartPr/>
                <p14:nvPr/>
              </p14:nvContentPartPr>
              <p14:xfrm>
                <a:off x="10939336" y="1103228"/>
                <a:ext cx="91080" cy="19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5016" y="1098908"/>
                  <a:ext cx="9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14:cNvPr>
                <p14:cNvContentPartPr/>
                <p14:nvPr/>
              </p14:nvContentPartPr>
              <p14:xfrm>
                <a:off x="11064976" y="1089188"/>
                <a:ext cx="65160" cy="101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0656" y="1084868"/>
                  <a:ext cx="73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14:cNvPr>
                <p14:cNvContentPartPr/>
                <p14:nvPr/>
              </p14:nvContentPartPr>
              <p14:xfrm>
                <a:off x="11150296" y="1070828"/>
                <a:ext cx="72360" cy="245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45976" y="1066508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14:cNvPr>
                <p14:cNvContentPartPr/>
                <p14:nvPr/>
              </p14:nvContentPartPr>
              <p14:xfrm>
                <a:off x="11238496" y="1027628"/>
                <a:ext cx="176040" cy="105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34176" y="1023308"/>
                  <a:ext cx="18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14:cNvPr>
                <p14:cNvContentPartPr/>
                <p14:nvPr/>
              </p14:nvContentPartPr>
              <p14:xfrm>
                <a:off x="11459896" y="903068"/>
                <a:ext cx="87840" cy="169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55576" y="898748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14:cNvPr>
                <p14:cNvContentPartPr/>
                <p14:nvPr/>
              </p14:nvContentPartPr>
              <p14:xfrm>
                <a:off x="11566096" y="941588"/>
                <a:ext cx="165600" cy="78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1776" y="937268"/>
                  <a:ext cx="174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14:cNvPr>
                <p14:cNvContentPartPr/>
                <p14:nvPr/>
              </p14:nvContentPartPr>
              <p14:xfrm>
                <a:off x="11759416" y="900548"/>
                <a:ext cx="43560" cy="68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55096" y="896228"/>
                  <a:ext cx="5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14:cNvPr>
                <p14:cNvContentPartPr/>
                <p14:nvPr/>
              </p14:nvContentPartPr>
              <p14:xfrm>
                <a:off x="11821696" y="864188"/>
                <a:ext cx="96480" cy="88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817376" y="85986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14:cNvPr>
                <p14:cNvContentPartPr/>
                <p14:nvPr/>
              </p14:nvContentPartPr>
              <p14:xfrm>
                <a:off x="10315456" y="909908"/>
                <a:ext cx="464400" cy="726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11136" y="905588"/>
                  <a:ext cx="4730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14:cNvPr>
                <p14:cNvContentPartPr/>
                <p14:nvPr/>
              </p14:nvContentPartPr>
              <p14:xfrm>
                <a:off x="9879136" y="513188"/>
                <a:ext cx="168120" cy="19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74816" y="508868"/>
                  <a:ext cx="176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14:cNvPr>
                <p14:cNvContentPartPr/>
                <p14:nvPr/>
              </p14:nvContentPartPr>
              <p14:xfrm>
                <a:off x="10088656" y="474308"/>
                <a:ext cx="123480" cy="47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84336" y="469988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14:cNvPr>
                <p14:cNvContentPartPr/>
                <p14:nvPr/>
              </p14:nvContentPartPr>
              <p14:xfrm>
                <a:off x="10114936" y="503468"/>
                <a:ext cx="11304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10616" y="499148"/>
                  <a:ext cx="12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14:cNvPr>
                <p14:cNvContentPartPr/>
                <p14:nvPr/>
              </p14:nvContentPartPr>
              <p14:xfrm>
                <a:off x="10273696" y="263348"/>
                <a:ext cx="122040" cy="192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69376" y="259028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14:cNvPr>
                <p14:cNvContentPartPr/>
                <p14:nvPr/>
              </p14:nvContentPartPr>
              <p14:xfrm>
                <a:off x="10332376" y="475748"/>
                <a:ext cx="154080" cy="135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28056" y="471428"/>
                  <a:ext cx="162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14:cNvPr>
                <p14:cNvContentPartPr/>
                <p14:nvPr/>
              </p14:nvContentPartPr>
              <p14:xfrm>
                <a:off x="8933776" y="174428"/>
                <a:ext cx="212400" cy="179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9456" y="170108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14:cNvPr>
                <p14:cNvContentPartPr/>
                <p14:nvPr/>
              </p14:nvContentPartPr>
              <p14:xfrm>
                <a:off x="9225736" y="143828"/>
                <a:ext cx="97920" cy="191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21416" y="139508"/>
                  <a:ext cx="106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14:cNvPr>
                <p14:cNvContentPartPr/>
                <p14:nvPr/>
              </p14:nvContentPartPr>
              <p14:xfrm>
                <a:off x="9367576" y="150668"/>
                <a:ext cx="79920" cy="133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3256" y="146348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14:cNvPr>
                <p14:cNvContentPartPr/>
                <p14:nvPr/>
              </p14:nvContentPartPr>
              <p14:xfrm>
                <a:off x="9349576" y="196748"/>
                <a:ext cx="13104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45256" y="192428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14:cNvPr>
                <p14:cNvContentPartPr/>
                <p14:nvPr/>
              </p14:nvContentPartPr>
              <p14:xfrm>
                <a:off x="9487096" y="228788"/>
                <a:ext cx="62280" cy="766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2776" y="224468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14:cNvPr>
                <p14:cNvContentPartPr/>
                <p14:nvPr/>
              </p14:nvContentPartPr>
              <p14:xfrm>
                <a:off x="9570256" y="194948"/>
                <a:ext cx="10440" cy="2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65936" y="190628"/>
                  <a:ext cx="19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14:cNvPr>
                <p14:cNvContentPartPr/>
                <p14:nvPr/>
              </p14:nvContentPartPr>
              <p14:xfrm>
                <a:off x="9639736" y="152468"/>
                <a:ext cx="62640" cy="101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35416" y="148148"/>
                  <a:ext cx="7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14:cNvPr>
                <p14:cNvContentPartPr/>
                <p14:nvPr/>
              </p14:nvContentPartPr>
              <p14:xfrm>
                <a:off x="9625696" y="170468"/>
                <a:ext cx="120240" cy="43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21376" y="166148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14:cNvPr>
                <p14:cNvContentPartPr/>
                <p14:nvPr/>
              </p14:nvContentPartPr>
              <p14:xfrm>
                <a:off x="9758896" y="191708"/>
                <a:ext cx="84600" cy="89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54576" y="187388"/>
                  <a:ext cx="9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14:cNvPr>
                <p14:cNvContentPartPr/>
                <p14:nvPr/>
              </p14:nvContentPartPr>
              <p14:xfrm>
                <a:off x="9857176" y="107468"/>
                <a:ext cx="37440" cy="179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52856" y="103148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14:cNvPr>
                <p14:cNvContentPartPr/>
                <p14:nvPr/>
              </p14:nvContentPartPr>
              <p14:xfrm>
                <a:off x="10034656" y="159308"/>
                <a:ext cx="123480" cy="51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30336" y="154988"/>
                  <a:ext cx="13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14:cNvPr>
                <p14:cNvContentPartPr/>
                <p14:nvPr/>
              </p14:nvContentPartPr>
              <p14:xfrm>
                <a:off x="10282336" y="47708"/>
                <a:ext cx="163080" cy="142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78016" y="43388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14:cNvPr>
                <p14:cNvContentPartPr/>
                <p14:nvPr/>
              </p14:nvContentPartPr>
              <p14:xfrm>
                <a:off x="10511296" y="85148"/>
                <a:ext cx="88920" cy="99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06976" y="80828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14:cNvPr>
                <p14:cNvContentPartPr/>
                <p14:nvPr/>
              </p14:nvContentPartPr>
              <p14:xfrm>
                <a:off x="10512016" y="102788"/>
                <a:ext cx="101520" cy="51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7696" y="98468"/>
                  <a:ext cx="11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14:cNvPr>
                <p14:cNvContentPartPr/>
                <p14:nvPr/>
              </p14:nvContentPartPr>
              <p14:xfrm>
                <a:off x="10665376" y="142028"/>
                <a:ext cx="61920" cy="84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1056" y="137708"/>
                  <a:ext cx="70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14:cNvPr>
                <p14:cNvContentPartPr/>
                <p14:nvPr/>
              </p14:nvContentPartPr>
              <p14:xfrm>
                <a:off x="10823416" y="99548"/>
                <a:ext cx="104040" cy="102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9096" y="95228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14:cNvPr>
                <p14:cNvContentPartPr/>
                <p14:nvPr/>
              </p14:nvContentPartPr>
              <p14:xfrm>
                <a:off x="11015296" y="42668"/>
                <a:ext cx="169560" cy="152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10976" y="38348"/>
                  <a:ext cx="178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14:cNvPr>
                <p14:cNvContentPartPr/>
                <p14:nvPr/>
              </p14:nvContentPartPr>
              <p14:xfrm>
                <a:off x="11261176" y="115748"/>
                <a:ext cx="65520" cy="97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56856" y="111428"/>
                  <a:ext cx="7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14:cNvPr>
                <p14:cNvContentPartPr/>
                <p14:nvPr/>
              </p14:nvContentPartPr>
              <p14:xfrm>
                <a:off x="11254696" y="107468"/>
                <a:ext cx="11808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50376" y="103148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14:cNvPr>
                <p14:cNvContentPartPr/>
                <p14:nvPr/>
              </p14:nvContentPartPr>
              <p14:xfrm>
                <a:off x="11376376" y="173708"/>
                <a:ext cx="128520" cy="89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2056" y="169388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14:cNvPr>
                <p14:cNvContentPartPr/>
                <p14:nvPr/>
              </p14:nvContentPartPr>
              <p14:xfrm>
                <a:off x="9596896" y="904508"/>
                <a:ext cx="214560" cy="152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92576" y="900188"/>
                  <a:ext cx="22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14:cNvPr>
                <p14:cNvContentPartPr/>
                <p14:nvPr/>
              </p14:nvContentPartPr>
              <p14:xfrm>
                <a:off x="9881656" y="869948"/>
                <a:ext cx="37800" cy="140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77336" y="865628"/>
                  <a:ext cx="4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14:cNvPr>
                <p14:cNvContentPartPr/>
                <p14:nvPr/>
              </p14:nvContentPartPr>
              <p14:xfrm>
                <a:off x="9840256" y="909908"/>
                <a:ext cx="101520" cy="64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35936" y="905588"/>
                  <a:ext cx="110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14:cNvPr>
                <p14:cNvContentPartPr/>
                <p14:nvPr/>
              </p14:nvContentPartPr>
              <p14:xfrm>
                <a:off x="9947536" y="930788"/>
                <a:ext cx="60840" cy="85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43216" y="926468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14:cNvPr>
                <p14:cNvContentPartPr/>
                <p14:nvPr/>
              </p14:nvContentPartPr>
              <p14:xfrm>
                <a:off x="9919816" y="751868"/>
                <a:ext cx="92880" cy="80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15496" y="747548"/>
                  <a:ext cx="101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14:cNvPr>
                <p14:cNvContentPartPr/>
                <p14:nvPr/>
              </p14:nvContentPartPr>
              <p14:xfrm>
                <a:off x="10074976" y="818828"/>
                <a:ext cx="136800" cy="594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0656" y="814508"/>
                  <a:ext cx="145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14:cNvPr>
                <p14:cNvContentPartPr/>
                <p14:nvPr/>
              </p14:nvContentPartPr>
              <p14:xfrm>
                <a:off x="10108456" y="854468"/>
                <a:ext cx="123840" cy="54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04136" y="850148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14:cNvPr>
                <p14:cNvContentPartPr/>
                <p14:nvPr/>
              </p14:nvContentPartPr>
              <p14:xfrm>
                <a:off x="10262176" y="738908"/>
                <a:ext cx="204480" cy="86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57856" y="734588"/>
                  <a:ext cx="21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14:cNvPr>
                <p14:cNvContentPartPr/>
                <p14:nvPr/>
              </p14:nvContentPartPr>
              <p14:xfrm>
                <a:off x="10560256" y="619028"/>
                <a:ext cx="41040" cy="157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55936" y="614708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14:cNvPr>
                <p14:cNvContentPartPr/>
                <p14:nvPr/>
              </p14:nvContentPartPr>
              <p14:xfrm>
                <a:off x="10534336" y="685268"/>
                <a:ext cx="132840" cy="4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30016" y="680948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14:cNvPr>
                <p14:cNvContentPartPr/>
                <p14:nvPr/>
              </p14:nvContentPartPr>
              <p14:xfrm>
                <a:off x="10679416" y="673028"/>
                <a:ext cx="74880" cy="9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75096" y="668708"/>
                  <a:ext cx="8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14:cNvPr>
                <p14:cNvContentPartPr/>
                <p14:nvPr/>
              </p14:nvContentPartPr>
              <p14:xfrm>
                <a:off x="10743136" y="616148"/>
                <a:ext cx="25200" cy="20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38816" y="611828"/>
                  <a:ext cx="3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14:cNvPr>
                <p14:cNvContentPartPr/>
                <p14:nvPr/>
              </p14:nvContentPartPr>
              <p14:xfrm>
                <a:off x="10832416" y="521828"/>
                <a:ext cx="40680" cy="123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28096" y="517508"/>
                  <a:ext cx="4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14:cNvPr>
                <p14:cNvContentPartPr/>
                <p14:nvPr/>
              </p14:nvContentPartPr>
              <p14:xfrm>
                <a:off x="10804336" y="562868"/>
                <a:ext cx="99000" cy="23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00016" y="558548"/>
                  <a:ext cx="107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14:cNvPr>
                <p14:cNvContentPartPr/>
                <p14:nvPr/>
              </p14:nvContentPartPr>
              <p14:xfrm>
                <a:off x="10941496" y="557468"/>
                <a:ext cx="62280" cy="100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37176" y="553148"/>
                  <a:ext cx="7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14:cNvPr>
                <p14:cNvContentPartPr/>
                <p14:nvPr/>
              </p14:nvContentPartPr>
              <p14:xfrm>
                <a:off x="11050216" y="477548"/>
                <a:ext cx="95760" cy="27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45896" y="473228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14:cNvPr>
                <p14:cNvContentPartPr/>
                <p14:nvPr/>
              </p14:nvContentPartPr>
              <p14:xfrm>
                <a:off x="11074336" y="483308"/>
                <a:ext cx="115200" cy="49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70016" y="478988"/>
                  <a:ext cx="123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14:cNvPr>
                <p14:cNvContentPartPr/>
                <p14:nvPr/>
              </p14:nvContentPartPr>
              <p14:xfrm>
                <a:off x="11208256" y="355868"/>
                <a:ext cx="184680" cy="127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03936" y="351548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14:cNvPr>
                <p14:cNvContentPartPr/>
                <p14:nvPr/>
              </p14:nvContentPartPr>
              <p14:xfrm>
                <a:off x="11422456" y="335348"/>
                <a:ext cx="42480" cy="128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8136" y="331028"/>
                  <a:ext cx="5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14:cNvPr>
                <p14:cNvContentPartPr/>
                <p14:nvPr/>
              </p14:nvContentPartPr>
              <p14:xfrm>
                <a:off x="11403736" y="386468"/>
                <a:ext cx="106200" cy="24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99416" y="382148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14:cNvPr>
                <p14:cNvContentPartPr/>
                <p14:nvPr/>
              </p14:nvContentPartPr>
              <p14:xfrm>
                <a:off x="11531176" y="361628"/>
                <a:ext cx="6012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26856" y="357308"/>
                  <a:ext cx="6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14:cNvPr>
                <p14:cNvContentPartPr/>
                <p14:nvPr/>
              </p14:nvContentPartPr>
              <p14:xfrm>
                <a:off x="11630896" y="315548"/>
                <a:ext cx="46080" cy="65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26576" y="311228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14:cNvPr>
                <p14:cNvContentPartPr/>
                <p14:nvPr/>
              </p14:nvContentPartPr>
              <p14:xfrm>
                <a:off x="11614336" y="309788"/>
                <a:ext cx="107280" cy="4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10016" y="305468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14:cNvPr>
                <p14:cNvContentPartPr/>
                <p14:nvPr/>
              </p14:nvContentPartPr>
              <p14:xfrm>
                <a:off x="11706136" y="210788"/>
                <a:ext cx="164160" cy="1080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1816" y="206468"/>
                  <a:ext cx="17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14:cNvPr>
                <p14:cNvContentPartPr/>
                <p14:nvPr/>
              </p14:nvContentPartPr>
              <p14:xfrm>
                <a:off x="11881816" y="200348"/>
                <a:ext cx="92880" cy="109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77496" y="196028"/>
                  <a:ext cx="10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14:cNvPr>
                <p14:cNvContentPartPr/>
                <p14:nvPr/>
              </p14:nvContentPartPr>
              <p14:xfrm>
                <a:off x="11977216" y="214028"/>
                <a:ext cx="55800" cy="111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72896" y="209708"/>
                  <a:ext cx="6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14:cNvPr>
                <p14:cNvContentPartPr/>
                <p14:nvPr/>
              </p14:nvContentPartPr>
              <p14:xfrm>
                <a:off x="11102056" y="662588"/>
                <a:ext cx="136080" cy="60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97736" y="658268"/>
                  <a:ext cx="14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14:cNvPr>
                <p14:cNvContentPartPr/>
                <p14:nvPr/>
              </p14:nvContentPartPr>
              <p14:xfrm>
                <a:off x="11146336" y="677708"/>
                <a:ext cx="142920" cy="561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42016" y="673388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14:cNvPr>
                <p14:cNvContentPartPr/>
                <p14:nvPr/>
              </p14:nvContentPartPr>
              <p14:xfrm>
                <a:off x="11303296" y="595268"/>
                <a:ext cx="105480" cy="100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8976" y="590948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14:cNvPr>
                <p14:cNvContentPartPr/>
                <p14:nvPr/>
              </p14:nvContentPartPr>
              <p14:xfrm>
                <a:off x="11452696" y="562148"/>
                <a:ext cx="155160" cy="74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48376" y="557828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14:cNvPr>
                <p14:cNvContentPartPr/>
                <p14:nvPr/>
              </p14:nvContentPartPr>
              <p14:xfrm>
                <a:off x="11658616" y="487628"/>
                <a:ext cx="60120" cy="137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54296" y="483308"/>
                  <a:ext cx="6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14:cNvPr>
                <p14:cNvContentPartPr/>
                <p14:nvPr/>
              </p14:nvContentPartPr>
              <p14:xfrm>
                <a:off x="11656816" y="534068"/>
                <a:ext cx="92880" cy="25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52496" y="529748"/>
                  <a:ext cx="10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14:cNvPr>
                <p14:cNvContentPartPr/>
                <p14:nvPr/>
              </p14:nvContentPartPr>
              <p14:xfrm>
                <a:off x="11761216" y="515348"/>
                <a:ext cx="82440" cy="118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56896" y="511028"/>
                  <a:ext cx="9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14:cNvPr>
                <p14:cNvContentPartPr/>
                <p14:nvPr/>
              </p14:nvContentPartPr>
              <p14:xfrm>
                <a:off x="9875536" y="819908"/>
                <a:ext cx="360" cy="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1216" y="8155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14:cNvPr>
                <p14:cNvContentPartPr/>
                <p14:nvPr/>
              </p14:nvContentPartPr>
              <p14:xfrm>
                <a:off x="9856096" y="819908"/>
                <a:ext cx="19440" cy="2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1776" y="815588"/>
                  <a:ext cx="28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14:cNvPr>
                <p14:cNvContentPartPr/>
                <p14:nvPr/>
              </p14:nvContentPartPr>
              <p14:xfrm>
                <a:off x="9497536" y="786428"/>
                <a:ext cx="384120" cy="267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3216" y="782108"/>
                  <a:ext cx="392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14:cNvPr>
                <p14:cNvContentPartPr/>
                <p14:nvPr/>
              </p14:nvContentPartPr>
              <p14:xfrm>
                <a:off x="9409696" y="986948"/>
                <a:ext cx="174600" cy="189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5376" y="982628"/>
                  <a:ext cx="183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14:cNvPr>
                <p14:cNvContentPartPr/>
                <p14:nvPr/>
              </p14:nvContentPartPr>
              <p14:xfrm>
                <a:off x="9906496" y="3934268"/>
                <a:ext cx="18072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02176" y="3929948"/>
                  <a:ext cx="18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14:cNvPr>
                <p14:cNvContentPartPr/>
                <p14:nvPr/>
              </p14:nvContentPartPr>
              <p14:xfrm>
                <a:off x="9925216" y="3976388"/>
                <a:ext cx="192600" cy="1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0896" y="3972068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14:cNvPr>
                <p14:cNvContentPartPr/>
                <p14:nvPr/>
              </p14:nvContentPartPr>
              <p14:xfrm>
                <a:off x="9687256" y="1868228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936" y="1863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14:cNvPr>
                <p14:cNvContentPartPr/>
                <p14:nvPr/>
              </p14:nvContentPartPr>
              <p14:xfrm>
                <a:off x="8238616" y="2035988"/>
                <a:ext cx="186480" cy="72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4296" y="2031668"/>
                  <a:ext cx="19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14:cNvPr>
                <p14:cNvContentPartPr/>
                <p14:nvPr/>
              </p14:nvContentPartPr>
              <p14:xfrm>
                <a:off x="8376136" y="1976228"/>
                <a:ext cx="10080" cy="6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1816" y="1971908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14:cNvPr>
                <p14:cNvContentPartPr/>
                <p14:nvPr/>
              </p14:nvContentPartPr>
              <p14:xfrm>
                <a:off x="8664496" y="1993508"/>
                <a:ext cx="117720" cy="97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60176" y="1989188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14:cNvPr>
                <p14:cNvContentPartPr/>
                <p14:nvPr/>
              </p14:nvContentPartPr>
              <p14:xfrm>
                <a:off x="8851336" y="2006108"/>
                <a:ext cx="9468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47016" y="2001788"/>
                  <a:ext cx="103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14:cNvPr>
                <p14:cNvContentPartPr/>
                <p14:nvPr/>
              </p14:nvContentPartPr>
              <p14:xfrm>
                <a:off x="8978056" y="2017268"/>
                <a:ext cx="192240" cy="41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73736" y="2012948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14:cNvPr>
                <p14:cNvContentPartPr/>
                <p14:nvPr/>
              </p14:nvContentPartPr>
              <p14:xfrm>
                <a:off x="9196936" y="1993508"/>
                <a:ext cx="36396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92616" y="1989188"/>
                  <a:ext cx="37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14:cNvPr>
                <p14:cNvContentPartPr/>
                <p14:nvPr/>
              </p14:nvContentPartPr>
              <p14:xfrm>
                <a:off x="9600856" y="1967948"/>
                <a:ext cx="78480" cy="73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96536" y="196362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14:cNvPr>
                <p14:cNvContentPartPr/>
                <p14:nvPr/>
              </p14:nvContentPartPr>
              <p14:xfrm>
                <a:off x="9742336" y="1955708"/>
                <a:ext cx="125280" cy="88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38016" y="1951388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14:cNvPr>
                <p14:cNvContentPartPr/>
                <p14:nvPr/>
              </p14:nvContentPartPr>
              <p14:xfrm>
                <a:off x="8610856" y="2111588"/>
                <a:ext cx="1362960" cy="95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06536" y="2107268"/>
                  <a:ext cx="137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14:cNvPr>
                <p14:cNvContentPartPr/>
                <p14:nvPr/>
              </p14:nvContentPartPr>
              <p14:xfrm>
                <a:off x="10231576" y="1969028"/>
                <a:ext cx="14616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27256" y="1964708"/>
                  <a:ext cx="15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14:cNvPr>
                <p14:cNvContentPartPr/>
                <p14:nvPr/>
              </p14:nvContentPartPr>
              <p14:xfrm>
                <a:off x="10335976" y="1947788"/>
                <a:ext cx="90720" cy="246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31656" y="1943468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14:cNvPr>
                <p14:cNvContentPartPr/>
                <p14:nvPr/>
              </p14:nvContentPartPr>
              <p14:xfrm>
                <a:off x="10540456" y="1984148"/>
                <a:ext cx="185040" cy="2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36136" y="1979828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14:cNvPr>
                <p14:cNvContentPartPr/>
                <p14:nvPr/>
              </p14:nvContentPartPr>
              <p14:xfrm>
                <a:off x="10556656" y="2044988"/>
                <a:ext cx="163440" cy="20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52336" y="2040668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14:cNvPr>
                <p14:cNvContentPartPr/>
                <p14:nvPr/>
              </p14:nvContentPartPr>
              <p14:xfrm>
                <a:off x="10812616" y="1848788"/>
                <a:ext cx="165600" cy="178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08296" y="1844468"/>
                  <a:ext cx="174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14:cNvPr>
                <p14:cNvContentPartPr/>
                <p14:nvPr/>
              </p14:nvContentPartPr>
              <p14:xfrm>
                <a:off x="10906216" y="1932308"/>
                <a:ext cx="81360" cy="71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01896" y="1927988"/>
                  <a:ext cx="9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14:cNvPr>
                <p14:cNvContentPartPr/>
                <p14:nvPr/>
              </p14:nvContentPartPr>
              <p14:xfrm>
                <a:off x="10964536" y="1715948"/>
                <a:ext cx="149760" cy="110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60216" y="1711628"/>
                  <a:ext cx="15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14:cNvPr>
                <p14:cNvContentPartPr/>
                <p14:nvPr/>
              </p14:nvContentPartPr>
              <p14:xfrm>
                <a:off x="11170456" y="1819268"/>
                <a:ext cx="140040" cy="169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66136" y="1814948"/>
                  <a:ext cx="14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14:cNvPr>
                <p14:cNvContentPartPr/>
                <p14:nvPr/>
              </p14:nvContentPartPr>
              <p14:xfrm>
                <a:off x="11281696" y="1658348"/>
                <a:ext cx="13680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77376" y="1654028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14:cNvPr>
                <p14:cNvContentPartPr/>
                <p14:nvPr/>
              </p14:nvContentPartPr>
              <p14:xfrm>
                <a:off x="11449096" y="1699388"/>
                <a:ext cx="106920" cy="15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44776" y="1695068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14:cNvPr>
                <p14:cNvContentPartPr/>
                <p14:nvPr/>
              </p14:nvContentPartPr>
              <p14:xfrm>
                <a:off x="11556376" y="1657628"/>
                <a:ext cx="113040" cy="99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52056" y="1653308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14:cNvPr>
                <p14:cNvContentPartPr/>
                <p14:nvPr/>
              </p14:nvContentPartPr>
              <p14:xfrm>
                <a:off x="11210776" y="2271788"/>
                <a:ext cx="22680" cy="153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206456" y="2267468"/>
                  <a:ext cx="3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14:cNvPr>
                <p14:cNvContentPartPr/>
                <p14:nvPr/>
              </p14:nvContentPartPr>
              <p14:xfrm>
                <a:off x="11123296" y="2192228"/>
                <a:ext cx="168120" cy="9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18976" y="2187908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14:cNvPr>
                <p14:cNvContentPartPr/>
                <p14:nvPr/>
              </p14:nvContentPartPr>
              <p14:xfrm>
                <a:off x="10963456" y="2505788"/>
                <a:ext cx="78120" cy="153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59136" y="2501468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14:cNvPr>
                <p14:cNvContentPartPr/>
                <p14:nvPr/>
              </p14:nvContentPartPr>
              <p14:xfrm>
                <a:off x="11078296" y="2550788"/>
                <a:ext cx="50040" cy="78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73976" y="2546468"/>
                  <a:ext cx="5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14:cNvPr>
                <p14:cNvContentPartPr/>
                <p14:nvPr/>
              </p14:nvContentPartPr>
              <p14:xfrm>
                <a:off x="11171176" y="2471228"/>
                <a:ext cx="82800" cy="1407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66856" y="2466908"/>
                  <a:ext cx="9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14:cNvPr>
                <p14:cNvContentPartPr/>
                <p14:nvPr/>
              </p14:nvContentPartPr>
              <p14:xfrm>
                <a:off x="11271256" y="2430188"/>
                <a:ext cx="72000" cy="14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66936" y="2425868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14:cNvPr>
                <p14:cNvContentPartPr/>
                <p14:nvPr/>
              </p14:nvContentPartPr>
              <p14:xfrm>
                <a:off x="11384656" y="2494268"/>
                <a:ext cx="48960" cy="12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80336" y="2489948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14:cNvPr>
                <p14:cNvContentPartPr/>
                <p14:nvPr/>
              </p14:nvContentPartPr>
              <p14:xfrm>
                <a:off x="11486896" y="2415068"/>
                <a:ext cx="37440" cy="120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82576" y="2410748"/>
                  <a:ext cx="46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14:cNvPr>
                <p14:cNvContentPartPr/>
                <p14:nvPr/>
              </p14:nvContentPartPr>
              <p14:xfrm>
                <a:off x="11401576" y="2382668"/>
                <a:ext cx="162000" cy="140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97256" y="2378348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14:cNvPr>
                <p14:cNvContentPartPr/>
                <p14:nvPr/>
              </p14:nvContentPartPr>
              <p14:xfrm>
                <a:off x="11584816" y="2381588"/>
                <a:ext cx="150840" cy="100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80496" y="2377268"/>
                  <a:ext cx="159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14:cNvPr>
                <p14:cNvContentPartPr/>
                <p14:nvPr/>
              </p14:nvContentPartPr>
              <p14:xfrm>
                <a:off x="11740696" y="2272868"/>
                <a:ext cx="30960" cy="162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36376" y="2268548"/>
                  <a:ext cx="3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14:cNvPr>
                <p14:cNvContentPartPr/>
                <p14:nvPr/>
              </p14:nvContentPartPr>
              <p14:xfrm>
                <a:off x="11799736" y="2360348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95416" y="23560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14:cNvPr>
                <p14:cNvContentPartPr/>
                <p14:nvPr/>
              </p14:nvContentPartPr>
              <p14:xfrm>
                <a:off x="11766616" y="2351348"/>
                <a:ext cx="67680" cy="180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62296" y="2347028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14:cNvPr>
                <p14:cNvContentPartPr/>
                <p14:nvPr/>
              </p14:nvContentPartPr>
              <p14:xfrm>
                <a:off x="11739976" y="2314268"/>
                <a:ext cx="102600" cy="25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656" y="2309948"/>
                  <a:ext cx="11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14:cNvPr>
                <p14:cNvContentPartPr/>
                <p14:nvPr/>
              </p14:nvContentPartPr>
              <p14:xfrm>
                <a:off x="11832136" y="2195108"/>
                <a:ext cx="57600" cy="199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27816" y="2190788"/>
                  <a:ext cx="6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14:cNvPr>
                <p14:cNvContentPartPr/>
                <p14:nvPr/>
              </p14:nvContentPartPr>
              <p14:xfrm>
                <a:off x="11885416" y="2287268"/>
                <a:ext cx="57240" cy="75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81096" y="2282948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14:cNvPr>
                <p14:cNvContentPartPr/>
                <p14:nvPr/>
              </p14:nvContentPartPr>
              <p14:xfrm>
                <a:off x="11954536" y="2249468"/>
                <a:ext cx="75960" cy="105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0216" y="2245148"/>
                  <a:ext cx="8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14:cNvPr>
                <p14:cNvContentPartPr/>
                <p14:nvPr/>
              </p14:nvContentPartPr>
              <p14:xfrm>
                <a:off x="11243536" y="2704148"/>
                <a:ext cx="217800" cy="208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39216" y="2699828"/>
                  <a:ext cx="226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14:cNvPr>
                <p14:cNvContentPartPr/>
                <p14:nvPr/>
              </p14:nvContentPartPr>
              <p14:xfrm>
                <a:off x="11515336" y="2710268"/>
                <a:ext cx="83160" cy="7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11016" y="2705948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14:cNvPr>
                <p14:cNvContentPartPr/>
                <p14:nvPr/>
              </p14:nvContentPartPr>
              <p14:xfrm>
                <a:off x="11608576" y="2622428"/>
                <a:ext cx="114840" cy="126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04256" y="2618108"/>
                  <a:ext cx="123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14:cNvPr>
                <p14:cNvContentPartPr/>
                <p14:nvPr/>
              </p14:nvContentPartPr>
              <p14:xfrm>
                <a:off x="11747176" y="2640428"/>
                <a:ext cx="127440" cy="47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42856" y="2636108"/>
                  <a:ext cx="13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14:cNvPr>
                <p14:cNvContentPartPr/>
                <p14:nvPr/>
              </p14:nvContentPartPr>
              <p14:xfrm>
                <a:off x="11152096" y="2755268"/>
                <a:ext cx="752040" cy="268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47776" y="2750948"/>
                  <a:ext cx="76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14:cNvPr>
                <p14:cNvContentPartPr/>
                <p14:nvPr/>
              </p14:nvContentPartPr>
              <p14:xfrm>
                <a:off x="10966696" y="2419388"/>
                <a:ext cx="1176120" cy="364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2376" y="2415068"/>
                  <a:ext cx="118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14:cNvPr>
                <p14:cNvContentPartPr/>
                <p14:nvPr/>
              </p14:nvContentPartPr>
              <p14:xfrm>
                <a:off x="10681216" y="1515788"/>
                <a:ext cx="1139400" cy="69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76896" y="1511468"/>
                  <a:ext cx="11480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14:cNvPr>
                <p14:cNvContentPartPr/>
                <p14:nvPr/>
              </p14:nvContentPartPr>
              <p14:xfrm>
                <a:off x="9779416" y="2567348"/>
                <a:ext cx="134280" cy="14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75096" y="2563028"/>
                  <a:ext cx="142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14:cNvPr>
                <p14:cNvContentPartPr/>
                <p14:nvPr/>
              </p14:nvContentPartPr>
              <p14:xfrm>
                <a:off x="9754216" y="2600828"/>
                <a:ext cx="195840" cy="41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49896" y="2596508"/>
                  <a:ext cx="20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14:cNvPr>
                <p14:cNvContentPartPr/>
                <p14:nvPr/>
              </p14:nvContentPartPr>
              <p14:xfrm>
                <a:off x="9921976" y="2276108"/>
                <a:ext cx="817560" cy="39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17656" y="2271788"/>
                  <a:ext cx="826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14:cNvPr>
                <p14:cNvContentPartPr/>
                <p14:nvPr/>
              </p14:nvContentPartPr>
              <p14:xfrm>
                <a:off x="10104496" y="2454668"/>
                <a:ext cx="138600" cy="130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00176" y="2450348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14:cNvPr>
                <p14:cNvContentPartPr/>
                <p14:nvPr/>
              </p14:nvContentPartPr>
              <p14:xfrm>
                <a:off x="10195216" y="2524868"/>
                <a:ext cx="87480" cy="52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0896" y="2520548"/>
                  <a:ext cx="96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14:cNvPr>
                <p14:cNvContentPartPr/>
                <p14:nvPr/>
              </p14:nvContentPartPr>
              <p14:xfrm>
                <a:off x="10350736" y="2448548"/>
                <a:ext cx="14400" cy="15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46416" y="244422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14:cNvPr>
                <p14:cNvContentPartPr/>
                <p14:nvPr/>
              </p14:nvContentPartPr>
              <p14:xfrm>
                <a:off x="10420936" y="2413268"/>
                <a:ext cx="190800" cy="136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16616" y="2408948"/>
                  <a:ext cx="19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14:cNvPr>
                <p14:cNvContentPartPr/>
                <p14:nvPr/>
              </p14:nvContentPartPr>
              <p14:xfrm>
                <a:off x="9799936" y="2702348"/>
                <a:ext cx="654480" cy="100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95616" y="2698028"/>
                  <a:ext cx="66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14:cNvPr>
                <p14:cNvContentPartPr/>
                <p14:nvPr/>
              </p14:nvContentPartPr>
              <p14:xfrm>
                <a:off x="10439656" y="2624948"/>
                <a:ext cx="252360" cy="11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35336" y="2620628"/>
                  <a:ext cx="26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14:cNvPr>
                <p14:cNvContentPartPr/>
                <p14:nvPr/>
              </p14:nvContentPartPr>
              <p14:xfrm>
                <a:off x="10051216" y="2920508"/>
                <a:ext cx="92520" cy="160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896" y="2916188"/>
                  <a:ext cx="10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14:cNvPr>
                <p14:cNvContentPartPr/>
                <p14:nvPr/>
              </p14:nvContentPartPr>
              <p14:xfrm>
                <a:off x="10159576" y="2875508"/>
                <a:ext cx="64800" cy="92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55256" y="2871188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14:cNvPr>
                <p14:cNvContentPartPr/>
                <p14:nvPr/>
              </p14:nvContentPartPr>
              <p14:xfrm>
                <a:off x="10266136" y="2874068"/>
                <a:ext cx="199080" cy="6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61816" y="2869748"/>
                  <a:ext cx="20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14:cNvPr>
                <p14:cNvContentPartPr/>
                <p14:nvPr/>
              </p14:nvContentPartPr>
              <p14:xfrm>
                <a:off x="10493296" y="2843828"/>
                <a:ext cx="56880" cy="62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88976" y="2839508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14:cNvPr>
                <p14:cNvContentPartPr/>
                <p14:nvPr/>
              </p14:nvContentPartPr>
              <p14:xfrm>
                <a:off x="10550896" y="2764988"/>
                <a:ext cx="117000" cy="10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6576" y="2760668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14:cNvPr>
                <p14:cNvContentPartPr/>
                <p14:nvPr/>
              </p14:nvContentPartPr>
              <p14:xfrm>
                <a:off x="10651336" y="2753108"/>
                <a:ext cx="38520" cy="27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47016" y="2748788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14:cNvPr>
                <p14:cNvContentPartPr/>
                <p14:nvPr/>
              </p14:nvContentPartPr>
              <p14:xfrm>
                <a:off x="10700656" y="2774708"/>
                <a:ext cx="10044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96336" y="2770388"/>
                  <a:ext cx="10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14:cNvPr>
                <p14:cNvContentPartPr/>
                <p14:nvPr/>
              </p14:nvContentPartPr>
              <p14:xfrm>
                <a:off x="10312576" y="3072428"/>
                <a:ext cx="167760" cy="77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08256" y="3068108"/>
                  <a:ext cx="17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14:cNvPr>
                <p14:cNvContentPartPr/>
                <p14:nvPr/>
              </p14:nvContentPartPr>
              <p14:xfrm>
                <a:off x="10505536" y="3031388"/>
                <a:ext cx="63360" cy="70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01216" y="3027068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14:cNvPr>
                <p14:cNvContentPartPr/>
                <p14:nvPr/>
              </p14:nvContentPartPr>
              <p14:xfrm>
                <a:off x="10585816" y="3001508"/>
                <a:ext cx="192960" cy="78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81496" y="2997188"/>
                  <a:ext cx="20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14:cNvPr>
                <p14:cNvContentPartPr/>
                <p14:nvPr/>
              </p14:nvContentPartPr>
              <p14:xfrm>
                <a:off x="10245616" y="3060908"/>
                <a:ext cx="62208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41296" y="3056588"/>
                  <a:ext cx="63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14:cNvPr>
                <p14:cNvContentPartPr/>
                <p14:nvPr/>
              </p14:nvContentPartPr>
              <p14:xfrm>
                <a:off x="10122496" y="2841668"/>
                <a:ext cx="746640" cy="27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18176" y="2837348"/>
                  <a:ext cx="755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14:cNvPr>
                <p14:cNvContentPartPr/>
                <p14:nvPr/>
              </p14:nvContentPartPr>
              <p14:xfrm>
                <a:off x="8849176" y="2051828"/>
                <a:ext cx="1316520" cy="1184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44856" y="2047508"/>
                  <a:ext cx="132516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14:cNvPr>
                <p14:cNvContentPartPr/>
                <p14:nvPr/>
              </p14:nvContentPartPr>
              <p14:xfrm>
                <a:off x="9093616" y="3130388"/>
                <a:ext cx="186120" cy="219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89296" y="3126068"/>
                  <a:ext cx="194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14:cNvPr>
                <p14:cNvContentPartPr/>
                <p14:nvPr/>
              </p14:nvContentPartPr>
              <p14:xfrm>
                <a:off x="10563496" y="1517588"/>
                <a:ext cx="1230120" cy="660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59176" y="1513268"/>
                  <a:ext cx="12387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14:cNvPr>
                <p14:cNvContentPartPr/>
                <p14:nvPr/>
              </p14:nvContentPartPr>
              <p14:xfrm>
                <a:off x="10913776" y="1857428"/>
                <a:ext cx="231120" cy="50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09456" y="1853108"/>
                  <a:ext cx="23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14:cNvPr>
                <p14:cNvContentPartPr/>
                <p14:nvPr/>
              </p14:nvContentPartPr>
              <p14:xfrm>
                <a:off x="11279536" y="1781468"/>
                <a:ext cx="430920" cy="47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75216" y="1777148"/>
                  <a:ext cx="43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14:cNvPr>
                <p14:cNvContentPartPr/>
                <p14:nvPr/>
              </p14:nvContentPartPr>
              <p14:xfrm>
                <a:off x="9435256" y="3218948"/>
                <a:ext cx="99000" cy="205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30936" y="3214628"/>
                  <a:ext cx="10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14:cNvPr>
                <p14:cNvContentPartPr/>
                <p14:nvPr/>
              </p14:nvContentPartPr>
              <p14:xfrm>
                <a:off x="9564856" y="3301388"/>
                <a:ext cx="107640" cy="87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60536" y="3297068"/>
                  <a:ext cx="11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14:cNvPr>
                <p14:cNvContentPartPr/>
                <p14:nvPr/>
              </p14:nvContentPartPr>
              <p14:xfrm>
                <a:off x="9689416" y="3196988"/>
                <a:ext cx="108720" cy="150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85096" y="3192668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14:cNvPr>
                <p14:cNvContentPartPr/>
                <p14:nvPr/>
              </p14:nvContentPartPr>
              <p14:xfrm>
                <a:off x="9748456" y="3309308"/>
                <a:ext cx="46080" cy="47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44136" y="3304988"/>
                  <a:ext cx="5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14:cNvPr>
                <p14:cNvContentPartPr/>
                <p14:nvPr/>
              </p14:nvContentPartPr>
              <p14:xfrm>
                <a:off x="9822976" y="3277628"/>
                <a:ext cx="97200" cy="8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8656" y="3273308"/>
                  <a:ext cx="10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14:cNvPr>
                <p14:cNvContentPartPr/>
                <p14:nvPr/>
              </p14:nvContentPartPr>
              <p14:xfrm>
                <a:off x="10056256" y="3267908"/>
                <a:ext cx="99360" cy="140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51936" y="3263588"/>
                  <a:ext cx="10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14:cNvPr>
                <p14:cNvContentPartPr/>
                <p14:nvPr/>
              </p14:nvContentPartPr>
              <p14:xfrm>
                <a:off x="10150216" y="3330908"/>
                <a:ext cx="98640" cy="77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45896" y="3326588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14:cNvPr>
                <p14:cNvContentPartPr/>
                <p14:nvPr/>
              </p14:nvContentPartPr>
              <p14:xfrm>
                <a:off x="10275136" y="3319388"/>
                <a:ext cx="101520" cy="208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70816" y="3315068"/>
                  <a:ext cx="11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14:cNvPr>
                <p14:cNvContentPartPr/>
                <p14:nvPr/>
              </p14:nvContentPartPr>
              <p14:xfrm>
                <a:off x="10304656" y="3356468"/>
                <a:ext cx="360" cy="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00336" y="33521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14:cNvPr>
                <p14:cNvContentPartPr/>
                <p14:nvPr/>
              </p14:nvContentPartPr>
              <p14:xfrm>
                <a:off x="10386016" y="3296348"/>
                <a:ext cx="128520" cy="110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81696" y="3292028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14:cNvPr>
                <p14:cNvContentPartPr/>
                <p14:nvPr/>
              </p14:nvContentPartPr>
              <p14:xfrm>
                <a:off x="10674376" y="3242348"/>
                <a:ext cx="154440" cy="118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70056" y="3238028"/>
                  <a:ext cx="163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14:cNvPr>
                <p14:cNvContentPartPr/>
                <p14:nvPr/>
              </p14:nvContentPartPr>
              <p14:xfrm>
                <a:off x="10795336" y="3160628"/>
                <a:ext cx="127800" cy="239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1016" y="3156308"/>
                  <a:ext cx="13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14:cNvPr>
                <p14:cNvContentPartPr/>
                <p14:nvPr/>
              </p14:nvContentPartPr>
              <p14:xfrm>
                <a:off x="10993696" y="3146228"/>
                <a:ext cx="97200" cy="173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989376" y="314190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14:cNvPr>
                <p14:cNvContentPartPr/>
                <p14:nvPr/>
              </p14:nvContentPartPr>
              <p14:xfrm>
                <a:off x="11106376" y="3238748"/>
                <a:ext cx="92880" cy="73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02056" y="3234428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14:cNvPr>
                <p14:cNvContentPartPr/>
                <p14:nvPr/>
              </p14:nvContentPartPr>
              <p14:xfrm>
                <a:off x="11221936" y="3144428"/>
                <a:ext cx="66240" cy="163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217616" y="3140108"/>
                  <a:ext cx="7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14:cNvPr>
                <p14:cNvContentPartPr/>
                <p14:nvPr/>
              </p14:nvContentPartPr>
              <p14:xfrm>
                <a:off x="11284216" y="3145148"/>
                <a:ext cx="108000" cy="146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9896" y="3140828"/>
                  <a:ext cx="11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14:cNvPr>
                <p14:cNvContentPartPr/>
                <p14:nvPr/>
              </p14:nvContentPartPr>
              <p14:xfrm>
                <a:off x="11468896" y="3184028"/>
                <a:ext cx="92160" cy="102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64576" y="3179708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14:cNvPr>
                <p14:cNvContentPartPr/>
                <p14:nvPr/>
              </p14:nvContentPartPr>
              <p14:xfrm>
                <a:off x="11596336" y="3123548"/>
                <a:ext cx="54360" cy="143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92016" y="3119228"/>
                  <a:ext cx="63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14:cNvPr>
                <p14:cNvContentPartPr/>
                <p14:nvPr/>
              </p14:nvContentPartPr>
              <p14:xfrm>
                <a:off x="11648176" y="3088268"/>
                <a:ext cx="158040" cy="174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43856" y="3083948"/>
                  <a:ext cx="16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14:cNvPr>
                <p14:cNvContentPartPr/>
                <p14:nvPr/>
              </p14:nvContentPartPr>
              <p14:xfrm>
                <a:off x="11795056" y="3165308"/>
                <a:ext cx="85680" cy="63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90736" y="3160988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14:cNvPr>
                <p14:cNvContentPartPr/>
                <p14:nvPr/>
              </p14:nvContentPartPr>
              <p14:xfrm>
                <a:off x="11882536" y="3149828"/>
                <a:ext cx="83520" cy="110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78216" y="3145508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14:cNvPr>
                <p14:cNvContentPartPr/>
                <p14:nvPr/>
              </p14:nvContentPartPr>
              <p14:xfrm>
                <a:off x="8862856" y="3675068"/>
                <a:ext cx="180720" cy="22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58536" y="3670748"/>
                  <a:ext cx="18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14:cNvPr>
                <p14:cNvContentPartPr/>
                <p14:nvPr/>
              </p14:nvContentPartPr>
              <p14:xfrm>
                <a:off x="8875096" y="3711428"/>
                <a:ext cx="146160" cy="15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70776" y="3707108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14:cNvPr>
                <p14:cNvContentPartPr/>
                <p14:nvPr/>
              </p14:nvContentPartPr>
              <p14:xfrm>
                <a:off x="9026656" y="3629348"/>
                <a:ext cx="97200" cy="145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22336" y="3625028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14:cNvPr>
                <p14:cNvContentPartPr/>
                <p14:nvPr/>
              </p14:nvContentPartPr>
              <p14:xfrm>
                <a:off x="9361816" y="3551588"/>
                <a:ext cx="1857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357496" y="3547268"/>
                  <a:ext cx="19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14:cNvPr>
                <p14:cNvContentPartPr/>
                <p14:nvPr/>
              </p14:nvContentPartPr>
              <p14:xfrm>
                <a:off x="9620656" y="3647348"/>
                <a:ext cx="106200" cy="41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16336" y="3643028"/>
                  <a:ext cx="1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14:cNvPr>
                <p14:cNvContentPartPr/>
                <p14:nvPr/>
              </p14:nvContentPartPr>
              <p14:xfrm>
                <a:off x="9668896" y="3632228"/>
                <a:ext cx="81360" cy="19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664576" y="3627908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14:cNvPr>
                <p14:cNvContentPartPr/>
                <p14:nvPr/>
              </p14:nvContentPartPr>
              <p14:xfrm>
                <a:off x="9890656" y="3669668"/>
                <a:ext cx="180000" cy="10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86336" y="3665348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14:cNvPr>
                <p14:cNvContentPartPr/>
                <p14:nvPr/>
              </p14:nvContentPartPr>
              <p14:xfrm>
                <a:off x="9902896" y="3701708"/>
                <a:ext cx="133560" cy="9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98576" y="3697388"/>
                  <a:ext cx="142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14:cNvPr>
                <p14:cNvContentPartPr/>
                <p14:nvPr/>
              </p14:nvContentPartPr>
              <p14:xfrm>
                <a:off x="10201696" y="3559508"/>
                <a:ext cx="100080" cy="160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97376" y="3555188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14:cNvPr>
                <p14:cNvContentPartPr/>
                <p14:nvPr/>
              </p14:nvContentPartPr>
              <p14:xfrm>
                <a:off x="10335976" y="3630428"/>
                <a:ext cx="99000" cy="67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31656" y="3626108"/>
                  <a:ext cx="10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14:cNvPr>
                <p14:cNvContentPartPr/>
                <p14:nvPr/>
              </p14:nvContentPartPr>
              <p14:xfrm>
                <a:off x="10553776" y="3511628"/>
                <a:ext cx="101160" cy="200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9456" y="3507308"/>
                  <a:ext cx="109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14:cNvPr>
                <p14:cNvContentPartPr/>
                <p14:nvPr/>
              </p14:nvContentPartPr>
              <p14:xfrm>
                <a:off x="10711096" y="3520988"/>
                <a:ext cx="118080" cy="1166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06776" y="3516668"/>
                  <a:ext cx="126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14:cNvPr>
                <p14:cNvContentPartPr/>
                <p14:nvPr/>
              </p14:nvContentPartPr>
              <p14:xfrm>
                <a:off x="10777696" y="3583268"/>
                <a:ext cx="52560" cy="50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73376" y="3578948"/>
                  <a:ext cx="6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14:cNvPr>
                <p14:cNvContentPartPr/>
                <p14:nvPr/>
              </p14:nvContentPartPr>
              <p14:xfrm>
                <a:off x="10845376" y="3461948"/>
                <a:ext cx="99360" cy="99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41056" y="345762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14:cNvPr>
                <p14:cNvContentPartPr/>
                <p14:nvPr/>
              </p14:nvContentPartPr>
              <p14:xfrm>
                <a:off x="11034376" y="3513068"/>
                <a:ext cx="132840" cy="1335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30056" y="3508748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14:cNvPr>
                <p14:cNvContentPartPr/>
                <p14:nvPr/>
              </p14:nvContentPartPr>
              <p14:xfrm>
                <a:off x="11166136" y="3417308"/>
                <a:ext cx="109080" cy="1123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61816" y="3412988"/>
                  <a:ext cx="11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14:cNvPr>
                <p14:cNvContentPartPr/>
                <p14:nvPr/>
              </p14:nvContentPartPr>
              <p14:xfrm>
                <a:off x="11284216" y="3473468"/>
                <a:ext cx="96480" cy="14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279896" y="3469148"/>
                  <a:ext cx="10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14:cNvPr>
                <p14:cNvContentPartPr/>
                <p14:nvPr/>
              </p14:nvContentPartPr>
              <p14:xfrm>
                <a:off x="11394376" y="3421988"/>
                <a:ext cx="125280" cy="111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90056" y="3417668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14:cNvPr>
                <p14:cNvContentPartPr/>
                <p14:nvPr/>
              </p14:nvContentPartPr>
              <p14:xfrm>
                <a:off x="11438296" y="3417308"/>
                <a:ext cx="186120" cy="339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33976" y="3412988"/>
                  <a:ext cx="19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14:cNvPr>
                <p14:cNvContentPartPr/>
                <p14:nvPr/>
              </p14:nvContentPartPr>
              <p14:xfrm>
                <a:off x="10154536" y="3888908"/>
                <a:ext cx="176760" cy="11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0216" y="3884588"/>
                  <a:ext cx="18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14:cNvPr>
                <p14:cNvContentPartPr/>
                <p14:nvPr/>
              </p14:nvContentPartPr>
              <p14:xfrm>
                <a:off x="10414096" y="3820868"/>
                <a:ext cx="177120" cy="143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409776" y="3816548"/>
                  <a:ext cx="18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14:cNvPr>
                <p14:cNvContentPartPr/>
                <p14:nvPr/>
              </p14:nvContentPartPr>
              <p14:xfrm>
                <a:off x="10663576" y="3814028"/>
                <a:ext cx="99000" cy="135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659256" y="3809708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14:cNvPr>
                <p14:cNvContentPartPr/>
                <p14:nvPr/>
              </p14:nvContentPartPr>
              <p14:xfrm>
                <a:off x="10713976" y="3880628"/>
                <a:ext cx="74880" cy="67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709656" y="3876308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14:cNvPr>
                <p14:cNvContentPartPr/>
                <p14:nvPr/>
              </p14:nvContentPartPr>
              <p14:xfrm>
                <a:off x="10411936" y="3770828"/>
                <a:ext cx="47880" cy="181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07616" y="3766508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14:cNvPr>
                <p14:cNvContentPartPr/>
                <p14:nvPr/>
              </p14:nvContentPartPr>
              <p14:xfrm>
                <a:off x="10933216" y="3861188"/>
                <a:ext cx="15840" cy="101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28896" y="3856868"/>
                  <a:ext cx="2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14:cNvPr>
                <p14:cNvContentPartPr/>
                <p14:nvPr/>
              </p14:nvContentPartPr>
              <p14:xfrm>
                <a:off x="10882816" y="3892508"/>
                <a:ext cx="111240" cy="262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78496" y="3888188"/>
                  <a:ext cx="11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14:cNvPr>
                <p14:cNvContentPartPr/>
                <p14:nvPr/>
              </p14:nvContentPartPr>
              <p14:xfrm>
                <a:off x="11102416" y="3823028"/>
                <a:ext cx="101160" cy="110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98096" y="3818708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14:cNvPr>
                <p14:cNvContentPartPr/>
                <p14:nvPr/>
              </p14:nvContentPartPr>
              <p14:xfrm>
                <a:off x="11241376" y="3885308"/>
                <a:ext cx="66600" cy="2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237056" y="3880988"/>
                  <a:ext cx="75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14:cNvPr>
                <p14:cNvContentPartPr/>
                <p14:nvPr/>
              </p14:nvContentPartPr>
              <p14:xfrm>
                <a:off x="11301496" y="3834548"/>
                <a:ext cx="117000" cy="81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97176" y="3830228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14:cNvPr>
                <p14:cNvContentPartPr/>
                <p14:nvPr/>
              </p14:nvContentPartPr>
              <p14:xfrm>
                <a:off x="11350456" y="3787388"/>
                <a:ext cx="104760" cy="184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46136" y="3783068"/>
                  <a:ext cx="11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14:cNvPr>
                <p14:cNvContentPartPr/>
                <p14:nvPr/>
              </p14:nvContentPartPr>
              <p14:xfrm>
                <a:off x="11060656" y="3744548"/>
                <a:ext cx="154440" cy="2318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56336" y="3740228"/>
                  <a:ext cx="16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14:cNvPr>
                <p14:cNvContentPartPr/>
                <p14:nvPr/>
              </p14:nvContentPartPr>
              <p14:xfrm>
                <a:off x="11529736" y="3731228"/>
                <a:ext cx="146520" cy="160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25416" y="3726908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14:cNvPr>
                <p14:cNvContentPartPr/>
                <p14:nvPr/>
              </p14:nvContentPartPr>
              <p14:xfrm>
                <a:off x="11741776" y="3728348"/>
                <a:ext cx="162000" cy="175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737456" y="3724028"/>
                  <a:ext cx="17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14:cNvPr>
                <p14:cNvContentPartPr/>
                <p14:nvPr/>
              </p14:nvContentPartPr>
              <p14:xfrm>
                <a:off x="9284056" y="3403988"/>
                <a:ext cx="502920" cy="430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79736" y="3399668"/>
                  <a:ext cx="51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14:cNvPr>
                <p14:cNvContentPartPr/>
                <p14:nvPr/>
              </p14:nvContentPartPr>
              <p14:xfrm>
                <a:off x="10184416" y="3711428"/>
                <a:ext cx="637200" cy="425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80096" y="3707108"/>
                  <a:ext cx="64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14:cNvPr>
                <p14:cNvContentPartPr/>
                <p14:nvPr/>
              </p14:nvContentPartPr>
              <p14:xfrm>
                <a:off x="11013856" y="3655988"/>
                <a:ext cx="851760" cy="429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009536" y="3651668"/>
                  <a:ext cx="860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14:cNvPr>
                <p14:cNvContentPartPr/>
                <p14:nvPr/>
              </p14:nvContentPartPr>
              <p14:xfrm>
                <a:off x="8638576" y="3133988"/>
                <a:ext cx="696240" cy="599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34256" y="3129668"/>
                  <a:ext cx="704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14:cNvPr>
                <p14:cNvContentPartPr/>
                <p14:nvPr/>
              </p14:nvContentPartPr>
              <p14:xfrm>
                <a:off x="9164176" y="3577508"/>
                <a:ext cx="249480" cy="313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9856" y="3573188"/>
                  <a:ext cx="258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14:cNvPr>
                <p14:cNvContentPartPr/>
                <p14:nvPr/>
              </p14:nvContentPartPr>
              <p14:xfrm>
                <a:off x="7958176" y="2816828"/>
                <a:ext cx="269280" cy="149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53856" y="2812508"/>
                  <a:ext cx="27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14:cNvPr>
                <p14:cNvContentPartPr/>
                <p14:nvPr/>
              </p14:nvContentPartPr>
              <p14:xfrm>
                <a:off x="8237176" y="2747348"/>
                <a:ext cx="61200" cy="79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2856" y="2743028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14:cNvPr>
                <p14:cNvContentPartPr/>
                <p14:nvPr/>
              </p14:nvContentPartPr>
              <p14:xfrm>
                <a:off x="8219896" y="2717828"/>
                <a:ext cx="22680" cy="3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15576" y="2713508"/>
                  <a:ext cx="31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14:cNvPr>
                <p14:cNvContentPartPr/>
                <p14:nvPr/>
              </p14:nvContentPartPr>
              <p14:xfrm>
                <a:off x="8293696" y="2680748"/>
                <a:ext cx="100080" cy="95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89376" y="2676428"/>
                  <a:ext cx="10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14:cNvPr>
                <p14:cNvContentPartPr/>
                <p14:nvPr/>
              </p14:nvContentPartPr>
              <p14:xfrm>
                <a:off x="8380456" y="2552228"/>
                <a:ext cx="9900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376136" y="2547908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14:cNvPr>
                <p14:cNvContentPartPr/>
                <p14:nvPr/>
              </p14:nvContentPartPr>
              <p14:xfrm>
                <a:off x="8291536" y="2772908"/>
                <a:ext cx="1800" cy="6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87216" y="2768588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14:cNvPr>
                <p14:cNvContentPartPr/>
                <p14:nvPr/>
              </p14:nvContentPartPr>
              <p14:xfrm>
                <a:off x="8303416" y="2802068"/>
                <a:ext cx="1800" cy="36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99096" y="2797748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14:cNvPr>
                <p14:cNvContentPartPr/>
                <p14:nvPr/>
              </p14:nvContentPartPr>
              <p14:xfrm>
                <a:off x="8303416" y="2792348"/>
                <a:ext cx="6120" cy="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99096" y="2788028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14:cNvPr>
                <p14:cNvContentPartPr/>
                <p14:nvPr/>
              </p14:nvContentPartPr>
              <p14:xfrm>
                <a:off x="8289736" y="2776508"/>
                <a:ext cx="90720" cy="55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85416" y="277218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14:cNvPr>
                <p14:cNvContentPartPr/>
                <p14:nvPr/>
              </p14:nvContentPartPr>
              <p14:xfrm>
                <a:off x="8145016" y="3028508"/>
                <a:ext cx="108360" cy="183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40696" y="3024188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14:cNvPr>
                <p14:cNvContentPartPr/>
                <p14:nvPr/>
              </p14:nvContentPartPr>
              <p14:xfrm>
                <a:off x="8232136" y="3002588"/>
                <a:ext cx="99000" cy="108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27816" y="2998268"/>
                  <a:ext cx="107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14:cNvPr>
                <p14:cNvContentPartPr/>
                <p14:nvPr/>
              </p14:nvContentPartPr>
              <p14:xfrm>
                <a:off x="8305576" y="2946068"/>
                <a:ext cx="117360" cy="197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01256" y="2941748"/>
                  <a:ext cx="12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14:cNvPr>
                <p14:cNvContentPartPr/>
                <p14:nvPr/>
              </p14:nvContentPartPr>
              <p14:xfrm>
                <a:off x="8423656" y="2872988"/>
                <a:ext cx="83520" cy="110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19336" y="2868668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14:cNvPr>
                <p14:cNvContentPartPr/>
                <p14:nvPr/>
              </p14:nvContentPartPr>
              <p14:xfrm>
                <a:off x="8484496" y="2803868"/>
                <a:ext cx="112320" cy="9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80176" y="2799548"/>
                  <a:ext cx="12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14:cNvPr>
                <p14:cNvContentPartPr/>
                <p14:nvPr/>
              </p14:nvContentPartPr>
              <p14:xfrm>
                <a:off x="8606176" y="2651228"/>
                <a:ext cx="91080" cy="1692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01856" y="2646908"/>
                  <a:ext cx="99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14:cNvPr>
                <p14:cNvContentPartPr/>
                <p14:nvPr/>
              </p14:nvContentPartPr>
              <p14:xfrm>
                <a:off x="8696536" y="2592188"/>
                <a:ext cx="121680" cy="124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2216" y="2587868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14:cNvPr>
                <p14:cNvContentPartPr/>
                <p14:nvPr/>
              </p14:nvContentPartPr>
              <p14:xfrm>
                <a:off x="8845936" y="2518028"/>
                <a:ext cx="39600" cy="69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41616" y="2513708"/>
                  <a:ext cx="4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14:cNvPr>
                <p14:cNvContentPartPr/>
                <p14:nvPr/>
              </p14:nvContentPartPr>
              <p14:xfrm>
                <a:off x="8897056" y="2439188"/>
                <a:ext cx="92520" cy="108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892736" y="2434868"/>
                  <a:ext cx="101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14:cNvPr>
                <p14:cNvContentPartPr/>
                <p14:nvPr/>
              </p14:nvContentPartPr>
              <p14:xfrm>
                <a:off x="8220616" y="3326228"/>
                <a:ext cx="119520" cy="1126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216296" y="3321908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14:cNvPr>
                <p14:cNvContentPartPr/>
                <p14:nvPr/>
              </p14:nvContentPartPr>
              <p14:xfrm>
                <a:off x="8347336" y="3248108"/>
                <a:ext cx="96120" cy="95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343016" y="3243788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14:cNvPr>
                <p14:cNvContentPartPr/>
                <p14:nvPr/>
              </p14:nvContentPartPr>
              <p14:xfrm>
                <a:off x="8391616" y="2978468"/>
                <a:ext cx="372960" cy="284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87296" y="2974148"/>
                  <a:ext cx="38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14:cNvPr>
                <p14:cNvContentPartPr/>
                <p14:nvPr/>
              </p14:nvContentPartPr>
              <p14:xfrm>
                <a:off x="8730016" y="2860388"/>
                <a:ext cx="121680" cy="95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725696" y="2856068"/>
                  <a:ext cx="130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14:cNvPr>
                <p14:cNvContentPartPr/>
                <p14:nvPr/>
              </p14:nvContentPartPr>
              <p14:xfrm>
                <a:off x="8853856" y="2637908"/>
                <a:ext cx="162720" cy="180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849536" y="2633588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14:cNvPr>
                <p14:cNvContentPartPr/>
                <p14:nvPr/>
              </p14:nvContentPartPr>
              <p14:xfrm>
                <a:off x="9003616" y="2673548"/>
                <a:ext cx="55800" cy="3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999296" y="2669228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14:cNvPr>
                <p14:cNvContentPartPr/>
                <p14:nvPr/>
              </p14:nvContentPartPr>
              <p14:xfrm>
                <a:off x="9047176" y="2566268"/>
                <a:ext cx="85320" cy="1072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042856" y="2561948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14:cNvPr>
                <p14:cNvContentPartPr/>
                <p14:nvPr/>
              </p14:nvContentPartPr>
              <p14:xfrm>
                <a:off x="9145096" y="2407508"/>
                <a:ext cx="139320" cy="121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40776" y="2403188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14:cNvPr>
                <p14:cNvContentPartPr/>
                <p14:nvPr/>
              </p14:nvContentPartPr>
              <p14:xfrm>
                <a:off x="9284776" y="2364668"/>
                <a:ext cx="124560" cy="168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280456" y="2360348"/>
                  <a:ext cx="13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14:cNvPr>
                <p14:cNvContentPartPr/>
                <p14:nvPr/>
              </p14:nvContentPartPr>
              <p14:xfrm>
                <a:off x="9334456" y="2317508"/>
                <a:ext cx="85680" cy="105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330136" y="2313188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14:cNvPr>
                <p14:cNvContentPartPr/>
                <p14:nvPr/>
              </p14:nvContentPartPr>
              <p14:xfrm>
                <a:off x="9339496" y="2152988"/>
                <a:ext cx="90720" cy="106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35176" y="2148668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14:cNvPr>
                <p14:cNvContentPartPr/>
                <p14:nvPr/>
              </p14:nvContentPartPr>
              <p14:xfrm>
                <a:off x="9471256" y="2317508"/>
                <a:ext cx="12600" cy="7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66936" y="2313188"/>
                  <a:ext cx="21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14:cNvPr>
                <p14:cNvContentPartPr/>
                <p14:nvPr/>
              </p14:nvContentPartPr>
              <p14:xfrm>
                <a:off x="9133216" y="2201948"/>
                <a:ext cx="591120" cy="577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28896" y="2197628"/>
                  <a:ext cx="5997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14:cNvPr>
                <p14:cNvContentPartPr/>
                <p14:nvPr/>
              </p14:nvContentPartPr>
              <p14:xfrm>
                <a:off x="2826736" y="2527388"/>
                <a:ext cx="2120040" cy="690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822056" y="2523068"/>
                  <a:ext cx="21286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14:cNvPr>
                <p14:cNvContentPartPr/>
                <p14:nvPr/>
              </p14:nvContentPartPr>
              <p14:xfrm>
                <a:off x="5827696" y="3145868"/>
                <a:ext cx="23400" cy="817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823376" y="3141548"/>
                  <a:ext cx="3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14:cNvPr>
                <p14:cNvContentPartPr/>
                <p14:nvPr/>
              </p14:nvContentPartPr>
              <p14:xfrm>
                <a:off x="3238216" y="2491388"/>
                <a:ext cx="2638080" cy="692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233896" y="2487068"/>
                  <a:ext cx="26467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14:cNvPr>
                <p14:cNvContentPartPr/>
                <p14:nvPr/>
              </p14:nvContentPartPr>
              <p14:xfrm>
                <a:off x="3834376" y="2353148"/>
                <a:ext cx="3242880" cy="93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830056" y="2348828"/>
                  <a:ext cx="325152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14:cNvPr>
                <p14:cNvContentPartPr/>
                <p14:nvPr/>
              </p14:nvContentPartPr>
              <p14:xfrm>
                <a:off x="3728176" y="2381228"/>
                <a:ext cx="189360" cy="2487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723856" y="2376908"/>
                  <a:ext cx="19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14:cNvPr>
                <p14:cNvContentPartPr/>
                <p14:nvPr/>
              </p14:nvContentPartPr>
              <p14:xfrm>
                <a:off x="4628536" y="3141908"/>
                <a:ext cx="17640" cy="4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4216" y="3137588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14:cNvPr>
                <p14:cNvContentPartPr/>
                <p14:nvPr/>
              </p14:nvContentPartPr>
              <p14:xfrm>
                <a:off x="3713776" y="3038228"/>
                <a:ext cx="458280" cy="621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9456" y="3033908"/>
                  <a:ext cx="4669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14:cNvPr>
                <p14:cNvContentPartPr/>
                <p14:nvPr/>
              </p14:nvContentPartPr>
              <p14:xfrm>
                <a:off x="4509016" y="3038948"/>
                <a:ext cx="341280" cy="576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04696" y="3034628"/>
                  <a:ext cx="349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14:cNvPr>
                <p14:cNvContentPartPr/>
                <p14:nvPr/>
              </p14:nvContentPartPr>
              <p14:xfrm>
                <a:off x="5387416" y="3122468"/>
                <a:ext cx="385560" cy="513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383096" y="3118148"/>
                  <a:ext cx="394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14:cNvPr>
                <p14:cNvContentPartPr/>
                <p14:nvPr/>
              </p14:nvContentPartPr>
              <p14:xfrm>
                <a:off x="6598096" y="3075668"/>
                <a:ext cx="348120" cy="609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593776" y="3071348"/>
                  <a:ext cx="3567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14:cNvPr>
                <p14:cNvContentPartPr/>
                <p14:nvPr/>
              </p14:nvContentPartPr>
              <p14:xfrm>
                <a:off x="4854256" y="882548"/>
                <a:ext cx="707400" cy="6598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849936" y="878228"/>
                  <a:ext cx="7160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14:cNvPr>
                <p14:cNvContentPartPr/>
                <p14:nvPr/>
              </p14:nvContentPartPr>
              <p14:xfrm>
                <a:off x="5711416" y="1386548"/>
                <a:ext cx="1870920" cy="40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7096" y="1382228"/>
                  <a:ext cx="18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14:cNvPr>
                <p14:cNvContentPartPr/>
                <p14:nvPr/>
              </p14:nvContentPartPr>
              <p14:xfrm>
                <a:off x="8034856" y="903428"/>
                <a:ext cx="1091880" cy="627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30536" y="899108"/>
                  <a:ext cx="110052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E73FC731-7A79-4250-8722-127993CD30C4}"/>
              </a:ext>
            </a:extLst>
          </p:cNvPr>
          <p:cNvGrpSpPr/>
          <p:nvPr/>
        </p:nvGrpSpPr>
        <p:grpSpPr>
          <a:xfrm>
            <a:off x="2860216" y="4311188"/>
            <a:ext cx="1812960" cy="403200"/>
            <a:chOff x="2860216" y="4311188"/>
            <a:chExt cx="1812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14:cNvPr>
                <p14:cNvContentPartPr/>
                <p14:nvPr/>
              </p14:nvContentPartPr>
              <p14:xfrm>
                <a:off x="2860216" y="4329548"/>
                <a:ext cx="569160" cy="3848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55896" y="4325228"/>
                  <a:ext cx="577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14:cNvPr>
                <p14:cNvContentPartPr/>
                <p14:nvPr/>
              </p14:nvContentPartPr>
              <p14:xfrm>
                <a:off x="3431536" y="4322348"/>
                <a:ext cx="424440" cy="363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427216" y="4318028"/>
                  <a:ext cx="433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14:cNvPr>
                <p14:cNvContentPartPr/>
                <p14:nvPr/>
              </p14:nvContentPartPr>
              <p14:xfrm>
                <a:off x="3489136" y="4316228"/>
                <a:ext cx="360" cy="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84816" y="4311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14:cNvPr>
                <p14:cNvContentPartPr/>
                <p14:nvPr/>
              </p14:nvContentPartPr>
              <p14:xfrm>
                <a:off x="3429376" y="4311188"/>
                <a:ext cx="1243800" cy="3481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425056" y="4306868"/>
                  <a:ext cx="12524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14:cNvPr>
              <p14:cNvContentPartPr/>
              <p14:nvPr/>
            </p14:nvContentPartPr>
            <p14:xfrm>
              <a:off x="4638256" y="4631228"/>
              <a:ext cx="493920" cy="2026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633936" y="4626908"/>
                <a:ext cx="502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14:cNvPr>
              <p14:cNvContentPartPr/>
              <p14:nvPr/>
            </p14:nvContentPartPr>
            <p14:xfrm>
              <a:off x="3822496" y="4690988"/>
              <a:ext cx="15480" cy="8856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818176" y="4686668"/>
                <a:ext cx="24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14:cNvPr>
              <p14:cNvContentPartPr/>
              <p14:nvPr/>
            </p14:nvContentPartPr>
            <p14:xfrm>
              <a:off x="2844376" y="4699628"/>
              <a:ext cx="28440" cy="648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840056" y="4695308"/>
                <a:ext cx="37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B885204-C3C1-4514-83E4-65E3453AEED4}"/>
              </a:ext>
            </a:extLst>
          </p:cNvPr>
          <p:cNvGrpSpPr/>
          <p:nvPr/>
        </p:nvGrpSpPr>
        <p:grpSpPr>
          <a:xfrm>
            <a:off x="4388776" y="4279148"/>
            <a:ext cx="500040" cy="205200"/>
            <a:chOff x="4388776" y="4279148"/>
            <a:chExt cx="5000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14:cNvPr>
                <p14:cNvContentPartPr/>
                <p14:nvPr/>
              </p14:nvContentPartPr>
              <p14:xfrm>
                <a:off x="4404616" y="4317668"/>
                <a:ext cx="8640" cy="914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0296" y="4313348"/>
                  <a:ext cx="1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14:cNvPr>
                <p14:cNvContentPartPr/>
                <p14:nvPr/>
              </p14:nvContentPartPr>
              <p14:xfrm>
                <a:off x="4392016" y="4279148"/>
                <a:ext cx="18360" cy="1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387696" y="4274828"/>
                  <a:ext cx="2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14:cNvPr>
                <p14:cNvContentPartPr/>
                <p14:nvPr/>
              </p14:nvContentPartPr>
              <p14:xfrm>
                <a:off x="4483096" y="4363028"/>
                <a:ext cx="8640" cy="20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78776" y="4358708"/>
                  <a:ext cx="1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14:cNvPr>
                <p14:cNvContentPartPr/>
                <p14:nvPr/>
              </p14:nvContentPartPr>
              <p14:xfrm>
                <a:off x="4543576" y="4292108"/>
                <a:ext cx="116280" cy="92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539256" y="4287788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14:cNvPr>
                <p14:cNvContentPartPr/>
                <p14:nvPr/>
              </p14:nvContentPartPr>
              <p14:xfrm>
                <a:off x="4709896" y="4324508"/>
                <a:ext cx="28440" cy="33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05576" y="4320188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14:cNvPr>
                <p14:cNvContentPartPr/>
                <p14:nvPr/>
              </p14:nvContentPartPr>
              <p14:xfrm>
                <a:off x="4388776" y="4405508"/>
                <a:ext cx="500040" cy="78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384456" y="4401188"/>
                  <a:ext cx="508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14:cNvPr>
              <p14:cNvContentPartPr/>
              <p14:nvPr/>
            </p14:nvContentPartPr>
            <p14:xfrm>
              <a:off x="1171816" y="5122268"/>
              <a:ext cx="5115240" cy="698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7496" y="5117948"/>
                <a:ext cx="5123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14:cNvPr>
              <p14:cNvContentPartPr/>
              <p14:nvPr/>
            </p14:nvContentPartPr>
            <p14:xfrm>
              <a:off x="962296" y="5148188"/>
              <a:ext cx="4794120" cy="56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57976" y="5143868"/>
                <a:ext cx="4802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14:cNvPr>
              <p14:cNvContentPartPr/>
              <p14:nvPr/>
            </p14:nvContentPartPr>
            <p14:xfrm>
              <a:off x="1513456" y="4451588"/>
              <a:ext cx="488160" cy="75996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09136" y="4447268"/>
                <a:ext cx="4968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14:cNvPr>
              <p14:cNvContentPartPr/>
              <p14:nvPr/>
            </p14:nvContentPartPr>
            <p14:xfrm>
              <a:off x="1587429" y="1974221"/>
              <a:ext cx="2822760" cy="6818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583109" y="1969901"/>
                <a:ext cx="28314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14:cNvPr>
              <p14:cNvContentPartPr/>
              <p14:nvPr/>
            </p14:nvContentPartPr>
            <p14:xfrm>
              <a:off x="2511549" y="2435741"/>
              <a:ext cx="1437480" cy="24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507229" y="2431421"/>
                <a:ext cx="1446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14:cNvPr>
              <p14:cNvContentPartPr/>
              <p14:nvPr/>
            </p14:nvContentPartPr>
            <p14:xfrm>
              <a:off x="1678149" y="2428181"/>
              <a:ext cx="595800" cy="1177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73829" y="2423861"/>
                <a:ext cx="604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14:cNvPr>
              <p14:cNvContentPartPr/>
              <p14:nvPr/>
            </p14:nvContentPartPr>
            <p14:xfrm>
              <a:off x="3535749" y="3590261"/>
              <a:ext cx="4159800" cy="86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531429" y="3585941"/>
                <a:ext cx="416844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9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</p:spTree>
    <p:extLst>
      <p:ext uri="{BB962C8B-B14F-4D97-AF65-F5344CB8AC3E}">
        <p14:creationId xmlns:p14="http://schemas.microsoft.com/office/powerpoint/2010/main" val="90179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t-value</a:t>
                </a:r>
              </a:p>
              <a:p>
                <a:r>
                  <a:rPr lang="de-DE" sz="2200"/>
                  <a:t>Given the significance level the t-value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1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14:cNvPr>
              <p14:cNvContentPartPr/>
              <p14:nvPr/>
            </p14:nvContentPartPr>
            <p14:xfrm>
              <a:off x="1958056" y="1623788"/>
              <a:ext cx="296280" cy="24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736" y="1619468"/>
                <a:ext cx="304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14:cNvPr>
              <p14:cNvContentPartPr/>
              <p14:nvPr/>
            </p14:nvContentPartPr>
            <p14:xfrm>
              <a:off x="3870376" y="1638908"/>
              <a:ext cx="443160" cy="31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56" y="1634588"/>
                <a:ext cx="451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14:cNvPr>
              <p14:cNvContentPartPr/>
              <p14:nvPr/>
            </p14:nvContentPartPr>
            <p14:xfrm>
              <a:off x="4614496" y="1645388"/>
              <a:ext cx="402120" cy="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0176" y="1641068"/>
                <a:ext cx="410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14:cNvPr>
              <p14:cNvContentPartPr/>
              <p14:nvPr/>
            </p14:nvContentPartPr>
            <p14:xfrm>
              <a:off x="5869096" y="1652948"/>
              <a:ext cx="392400" cy="16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4776" y="1648628"/>
                <a:ext cx="401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14:cNvPr>
              <p14:cNvContentPartPr/>
              <p14:nvPr/>
            </p14:nvContentPartPr>
            <p14:xfrm>
              <a:off x="9790216" y="824228"/>
              <a:ext cx="327240" cy="23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5896" y="819908"/>
                <a:ext cx="335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14:cNvPr>
              <p14:cNvContentPartPr/>
              <p14:nvPr/>
            </p14:nvContentPartPr>
            <p14:xfrm>
              <a:off x="10595896" y="721268"/>
              <a:ext cx="19800" cy="2797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91576" y="716948"/>
                <a:ext cx="284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14:cNvPr>
              <p14:cNvContentPartPr/>
              <p14:nvPr/>
            </p14:nvContentPartPr>
            <p14:xfrm>
              <a:off x="3427216" y="1446668"/>
              <a:ext cx="2779200" cy="96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2896" y="1442348"/>
                <a:ext cx="27878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5CEA99B-494B-4BC5-AF7F-B699CD5110A5}"/>
              </a:ext>
            </a:extLst>
          </p:cNvPr>
          <p:cNvGrpSpPr/>
          <p:nvPr/>
        </p:nvGrpSpPr>
        <p:grpSpPr>
          <a:xfrm>
            <a:off x="7091296" y="1324628"/>
            <a:ext cx="223920" cy="2336400"/>
            <a:chOff x="7091296" y="1324628"/>
            <a:chExt cx="223920" cy="23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14:cNvPr>
                <p14:cNvContentPartPr/>
                <p14:nvPr/>
              </p14:nvContentPartPr>
              <p14:xfrm>
                <a:off x="7217656" y="1324628"/>
                <a:ext cx="60120" cy="214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13336" y="1320308"/>
                  <a:ext cx="68760" cy="21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14:cNvPr>
                <p14:cNvContentPartPr/>
                <p14:nvPr/>
              </p14:nvContentPartPr>
              <p14:xfrm>
                <a:off x="7091296" y="3415508"/>
                <a:ext cx="223920" cy="24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6976" y="3411188"/>
                  <a:ext cx="232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B2949C9-126F-45E8-8F17-EF5EA158C256}"/>
              </a:ext>
            </a:extLst>
          </p:cNvPr>
          <p:cNvGrpSpPr/>
          <p:nvPr/>
        </p:nvGrpSpPr>
        <p:grpSpPr>
          <a:xfrm>
            <a:off x="6767296" y="574028"/>
            <a:ext cx="2502720" cy="672120"/>
            <a:chOff x="6767296" y="574028"/>
            <a:chExt cx="250272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14:cNvPr>
                <p14:cNvContentPartPr/>
                <p14:nvPr/>
              </p14:nvContentPartPr>
              <p14:xfrm>
                <a:off x="7314136" y="873908"/>
                <a:ext cx="10800" cy="185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9816" y="869588"/>
                  <a:ext cx="1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14:cNvPr>
                <p14:cNvContentPartPr/>
                <p14:nvPr/>
              </p14:nvContentPartPr>
              <p14:xfrm>
                <a:off x="7257616" y="958868"/>
                <a:ext cx="140760" cy="14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3296" y="954548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14:cNvPr>
                <p14:cNvContentPartPr/>
                <p14:nvPr/>
              </p14:nvContentPartPr>
              <p14:xfrm>
                <a:off x="8699776" y="962828"/>
                <a:ext cx="26640" cy="230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5456" y="958508"/>
                  <a:ext cx="3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14:cNvPr>
                <p14:cNvContentPartPr/>
                <p14:nvPr/>
              </p14:nvContentPartPr>
              <p14:xfrm>
                <a:off x="8634256" y="1066508"/>
                <a:ext cx="177480" cy="179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29936" y="1062188"/>
                  <a:ext cx="18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14:cNvPr>
                <p14:cNvContentPartPr/>
                <p14:nvPr/>
              </p14:nvContentPartPr>
              <p14:xfrm>
                <a:off x="6817696" y="685628"/>
                <a:ext cx="2880" cy="14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3376" y="681308"/>
                  <a:ext cx="1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14:cNvPr>
                <p14:cNvContentPartPr/>
                <p14:nvPr/>
              </p14:nvContentPartPr>
              <p14:xfrm>
                <a:off x="6767296" y="612908"/>
                <a:ext cx="90720" cy="98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62976" y="608588"/>
                  <a:ext cx="9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14:cNvPr>
                <p14:cNvContentPartPr/>
                <p14:nvPr/>
              </p14:nvContentPartPr>
              <p14:xfrm>
                <a:off x="6852256" y="651788"/>
                <a:ext cx="7812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7936" y="647468"/>
                  <a:ext cx="86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14:cNvPr>
                <p14:cNvContentPartPr/>
                <p14:nvPr/>
              </p14:nvContentPartPr>
              <p14:xfrm>
                <a:off x="6965656" y="659348"/>
                <a:ext cx="76320" cy="57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61336" y="655028"/>
                  <a:ext cx="84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14:cNvPr>
                <p14:cNvContentPartPr/>
                <p14:nvPr/>
              </p14:nvContentPartPr>
              <p14:xfrm>
                <a:off x="7030456" y="586268"/>
                <a:ext cx="72360" cy="124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26136" y="581948"/>
                  <a:ext cx="8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14:cNvPr>
                <p14:cNvContentPartPr/>
                <p14:nvPr/>
              </p14:nvContentPartPr>
              <p14:xfrm>
                <a:off x="7126576" y="653588"/>
                <a:ext cx="91440" cy="49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2256" y="649268"/>
                  <a:ext cx="10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14:cNvPr>
                <p14:cNvContentPartPr/>
                <p14:nvPr/>
              </p14:nvContentPartPr>
              <p14:xfrm>
                <a:off x="7293616" y="574028"/>
                <a:ext cx="150120" cy="214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9296" y="569708"/>
                  <a:ext cx="15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14:cNvPr>
                <p14:cNvContentPartPr/>
                <p14:nvPr/>
              </p14:nvContentPartPr>
              <p14:xfrm>
                <a:off x="7529056" y="657188"/>
                <a:ext cx="74880" cy="17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4736" y="652868"/>
                  <a:ext cx="83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14:cNvPr>
                <p14:cNvContentPartPr/>
                <p14:nvPr/>
              </p14:nvContentPartPr>
              <p14:xfrm>
                <a:off x="7610056" y="671588"/>
                <a:ext cx="126720" cy="50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05736" y="667268"/>
                  <a:ext cx="135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14:cNvPr>
                <p14:cNvContentPartPr/>
                <p14:nvPr/>
              </p14:nvContentPartPr>
              <p14:xfrm>
                <a:off x="7751176" y="648908"/>
                <a:ext cx="85680" cy="59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6856" y="644588"/>
                  <a:ext cx="9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14:cNvPr>
                <p14:cNvContentPartPr/>
                <p14:nvPr/>
              </p14:nvContentPartPr>
              <p14:xfrm>
                <a:off x="7860256" y="575828"/>
                <a:ext cx="14040" cy="131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55936" y="571508"/>
                  <a:ext cx="2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14:cNvPr>
                <p14:cNvContentPartPr/>
                <p14:nvPr/>
              </p14:nvContentPartPr>
              <p14:xfrm>
                <a:off x="7857376" y="663308"/>
                <a:ext cx="129960" cy="55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3056" y="658988"/>
                  <a:ext cx="13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14:cNvPr>
                <p14:cNvContentPartPr/>
                <p14:nvPr/>
              </p14:nvContentPartPr>
              <p14:xfrm>
                <a:off x="8008216" y="641348"/>
                <a:ext cx="92520" cy="69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3896" y="637028"/>
                  <a:ext cx="10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14:cNvPr>
                <p14:cNvContentPartPr/>
                <p14:nvPr/>
              </p14:nvContentPartPr>
              <p14:xfrm>
                <a:off x="8096416" y="579428"/>
                <a:ext cx="145080" cy="126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2096" y="575108"/>
                  <a:ext cx="15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14:cNvPr>
                <p14:cNvContentPartPr/>
                <p14:nvPr/>
              </p14:nvContentPartPr>
              <p14:xfrm>
                <a:off x="8242936" y="621908"/>
                <a:ext cx="109440" cy="93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8616" y="617588"/>
                  <a:ext cx="118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14:cNvPr>
                <p14:cNvContentPartPr/>
                <p14:nvPr/>
              </p14:nvContentPartPr>
              <p14:xfrm>
                <a:off x="8471176" y="702548"/>
                <a:ext cx="78840" cy="81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6856" y="698228"/>
                  <a:ext cx="8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14:cNvPr>
                <p14:cNvContentPartPr/>
                <p14:nvPr/>
              </p14:nvContentPartPr>
              <p14:xfrm>
                <a:off x="8554696" y="730268"/>
                <a:ext cx="55440" cy="82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0376" y="725948"/>
                  <a:ext cx="6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14:cNvPr>
                <p14:cNvContentPartPr/>
                <p14:nvPr/>
              </p14:nvContentPartPr>
              <p14:xfrm>
                <a:off x="8632456" y="745028"/>
                <a:ext cx="99000" cy="52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28136" y="740708"/>
                  <a:ext cx="10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14:cNvPr>
                <p14:cNvContentPartPr/>
                <p14:nvPr/>
              </p14:nvContentPartPr>
              <p14:xfrm>
                <a:off x="8717416" y="658988"/>
                <a:ext cx="62640" cy="129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3096" y="654668"/>
                  <a:ext cx="7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14:cNvPr>
                <p14:cNvContentPartPr/>
                <p14:nvPr/>
              </p14:nvContentPartPr>
              <p14:xfrm>
                <a:off x="8763856" y="685988"/>
                <a:ext cx="170280" cy="72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59536" y="681668"/>
                  <a:ext cx="178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14:cNvPr>
                <p14:cNvContentPartPr/>
                <p14:nvPr/>
              </p14:nvContentPartPr>
              <p14:xfrm>
                <a:off x="9055096" y="651428"/>
                <a:ext cx="194040" cy="173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50776" y="647108"/>
                  <a:ext cx="20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14:cNvPr>
                <p14:cNvContentPartPr/>
                <p14:nvPr/>
              </p14:nvContentPartPr>
              <p14:xfrm>
                <a:off x="8823976" y="932588"/>
                <a:ext cx="70560" cy="65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19656" y="928268"/>
                  <a:ext cx="7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14:cNvPr>
                <p14:cNvContentPartPr/>
                <p14:nvPr/>
              </p14:nvContentPartPr>
              <p14:xfrm>
                <a:off x="8951056" y="915668"/>
                <a:ext cx="77760" cy="86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46736" y="911348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14:cNvPr>
                <p14:cNvContentPartPr/>
                <p14:nvPr/>
              </p14:nvContentPartPr>
              <p14:xfrm>
                <a:off x="9027376" y="906308"/>
                <a:ext cx="74880" cy="93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3056" y="901988"/>
                  <a:ext cx="8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14:cNvPr>
                <p14:cNvContentPartPr/>
                <p14:nvPr/>
              </p14:nvContentPartPr>
              <p14:xfrm>
                <a:off x="9084256" y="926468"/>
                <a:ext cx="66600" cy="58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79936" y="922148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14:cNvPr>
                <p14:cNvContentPartPr/>
                <p14:nvPr/>
              </p14:nvContentPartPr>
              <p14:xfrm>
                <a:off x="9194056" y="893348"/>
                <a:ext cx="75960" cy="7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9736" y="889028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14:cNvPr>
                <p14:cNvContentPartPr/>
                <p14:nvPr/>
              </p14:nvContentPartPr>
              <p14:xfrm>
                <a:off x="9149056" y="905228"/>
                <a:ext cx="57600" cy="93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4736" y="900908"/>
                  <a:ext cx="66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6774604-8F95-4A51-B609-0C74F00A3D63}"/>
              </a:ext>
            </a:extLst>
          </p:cNvPr>
          <p:cNvGrpSpPr/>
          <p:nvPr/>
        </p:nvGrpSpPr>
        <p:grpSpPr>
          <a:xfrm>
            <a:off x="2005216" y="787148"/>
            <a:ext cx="237960" cy="360000"/>
            <a:chOff x="2005216" y="787148"/>
            <a:chExt cx="2379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14:cNvPr>
                <p14:cNvContentPartPr/>
                <p14:nvPr/>
              </p14:nvContentPartPr>
              <p14:xfrm>
                <a:off x="2081536" y="787148"/>
                <a:ext cx="30240" cy="330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77216" y="782828"/>
                  <a:ext cx="3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14:cNvPr>
                <p14:cNvContentPartPr/>
                <p14:nvPr/>
              </p14:nvContentPartPr>
              <p14:xfrm>
                <a:off x="2005216" y="923588"/>
                <a:ext cx="237960" cy="223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0896" y="919268"/>
                  <a:ext cx="246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694BC0-24FC-4AC9-9943-D5FD38211CBA}"/>
              </a:ext>
            </a:extLst>
          </p:cNvPr>
          <p:cNvGrpSpPr/>
          <p:nvPr/>
        </p:nvGrpSpPr>
        <p:grpSpPr>
          <a:xfrm>
            <a:off x="1587976" y="415628"/>
            <a:ext cx="635040" cy="254160"/>
            <a:chOff x="1587976" y="415628"/>
            <a:chExt cx="6350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14:cNvPr>
                <p14:cNvContentPartPr/>
                <p14:nvPr/>
              </p14:nvContentPartPr>
              <p14:xfrm>
                <a:off x="1698856" y="511028"/>
                <a:ext cx="29520" cy="158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94536" y="506708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14:cNvPr>
                <p14:cNvContentPartPr/>
                <p14:nvPr/>
              </p14:nvContentPartPr>
              <p14:xfrm>
                <a:off x="1587976" y="505268"/>
                <a:ext cx="223560" cy="158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3656" y="500948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14:cNvPr>
                <p14:cNvContentPartPr/>
                <p14:nvPr/>
              </p14:nvContentPartPr>
              <p14:xfrm>
                <a:off x="1845376" y="526148"/>
                <a:ext cx="153000" cy="92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41056" y="521828"/>
                  <a:ext cx="16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14:cNvPr>
                <p14:cNvContentPartPr/>
                <p14:nvPr/>
              </p14:nvContentPartPr>
              <p14:xfrm>
                <a:off x="1978576" y="415628"/>
                <a:ext cx="244440" cy="195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74256" y="411308"/>
                  <a:ext cx="253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F414EBD-4E86-4C48-A594-8B84E4FCB70B}"/>
              </a:ext>
            </a:extLst>
          </p:cNvPr>
          <p:cNvGrpSpPr/>
          <p:nvPr/>
        </p:nvGrpSpPr>
        <p:grpSpPr>
          <a:xfrm>
            <a:off x="4888456" y="707588"/>
            <a:ext cx="568800" cy="186120"/>
            <a:chOff x="4888456" y="707588"/>
            <a:chExt cx="5688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14:cNvPr>
                <p14:cNvContentPartPr/>
                <p14:nvPr/>
              </p14:nvContentPartPr>
              <p14:xfrm>
                <a:off x="4888456" y="724508"/>
                <a:ext cx="156960" cy="163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4136" y="720188"/>
                  <a:ext cx="16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14:cNvPr>
                <p14:cNvContentPartPr/>
                <p14:nvPr/>
              </p14:nvContentPartPr>
              <p14:xfrm>
                <a:off x="5071696" y="808388"/>
                <a:ext cx="145080" cy="77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7376" y="804068"/>
                  <a:ext cx="15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14:cNvPr>
                <p14:cNvContentPartPr/>
                <p14:nvPr/>
              </p14:nvContentPartPr>
              <p14:xfrm>
                <a:off x="5226496" y="707588"/>
                <a:ext cx="131760" cy="186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22176" y="703268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14:cNvPr>
                <p14:cNvContentPartPr/>
                <p14:nvPr/>
              </p14:nvContentPartPr>
              <p14:xfrm>
                <a:off x="5348896" y="800108"/>
                <a:ext cx="108360" cy="8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44576" y="795788"/>
                  <a:ext cx="1170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14:cNvPr>
              <p14:cNvContentPartPr/>
              <p14:nvPr/>
            </p14:nvContentPartPr>
            <p14:xfrm>
              <a:off x="3535576" y="1318148"/>
              <a:ext cx="48600" cy="2211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31256" y="1313828"/>
                <a:ext cx="5724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14:cNvPr>
              <p14:cNvContentPartPr/>
              <p14:nvPr/>
            </p14:nvContentPartPr>
            <p14:xfrm>
              <a:off x="1811176" y="3825908"/>
              <a:ext cx="617400" cy="575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06856" y="3821588"/>
                <a:ext cx="626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14:cNvPr>
              <p14:cNvContentPartPr/>
              <p14:nvPr/>
            </p14:nvContentPartPr>
            <p14:xfrm>
              <a:off x="4599376" y="3814028"/>
              <a:ext cx="659160" cy="3664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95056" y="3809708"/>
                <a:ext cx="667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14:cNvPr>
              <p14:cNvContentPartPr/>
              <p14:nvPr/>
            </p14:nvContentPartPr>
            <p14:xfrm>
              <a:off x="7004176" y="3827348"/>
              <a:ext cx="576000" cy="5403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99856" y="3823028"/>
                <a:ext cx="584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14:cNvPr>
              <p14:cNvContentPartPr/>
              <p14:nvPr/>
            </p14:nvContentPartPr>
            <p14:xfrm>
              <a:off x="8482696" y="3732308"/>
              <a:ext cx="599400" cy="430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78376" y="3727988"/>
                <a:ext cx="60804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2B4560F-0CF3-4A0E-8EB9-4CB09AB42588}"/>
              </a:ext>
            </a:extLst>
          </p:cNvPr>
          <p:cNvGrpSpPr/>
          <p:nvPr/>
        </p:nvGrpSpPr>
        <p:grpSpPr>
          <a:xfrm>
            <a:off x="2215456" y="4364468"/>
            <a:ext cx="6071760" cy="2063520"/>
            <a:chOff x="2215456" y="4364468"/>
            <a:chExt cx="6071760" cy="20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14:cNvPr>
                <p14:cNvContentPartPr/>
                <p14:nvPr/>
              </p14:nvContentPartPr>
              <p14:xfrm>
                <a:off x="4808536" y="5154668"/>
                <a:ext cx="142560" cy="95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04216" y="51503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14:cNvPr>
                <p14:cNvContentPartPr/>
                <p14:nvPr/>
              </p14:nvContentPartPr>
              <p14:xfrm>
                <a:off x="4959376" y="5191748"/>
                <a:ext cx="322560" cy="64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55056" y="5187428"/>
                  <a:ext cx="331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14:cNvPr>
                <p14:cNvContentPartPr/>
                <p14:nvPr/>
              </p14:nvContentPartPr>
              <p14:xfrm>
                <a:off x="5326936" y="5192828"/>
                <a:ext cx="133200" cy="182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2616" y="5188508"/>
                  <a:ext cx="141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14:cNvPr>
                <p14:cNvContentPartPr/>
                <p14:nvPr/>
              </p14:nvContentPartPr>
              <p14:xfrm>
                <a:off x="5472736" y="5199668"/>
                <a:ext cx="175680" cy="52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68416" y="5195348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14:cNvPr>
                <p14:cNvContentPartPr/>
                <p14:nvPr/>
              </p14:nvContentPartPr>
              <p14:xfrm>
                <a:off x="5661376" y="5172668"/>
                <a:ext cx="116280" cy="842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7056" y="5168348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14:cNvPr>
                <p14:cNvContentPartPr/>
                <p14:nvPr/>
              </p14:nvContentPartPr>
              <p14:xfrm>
                <a:off x="5913016" y="5193908"/>
                <a:ext cx="166680" cy="85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08696" y="5189588"/>
                  <a:ext cx="17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14:cNvPr>
                <p14:cNvContentPartPr/>
                <p14:nvPr/>
              </p14:nvContentPartPr>
              <p14:xfrm>
                <a:off x="6053056" y="5183468"/>
                <a:ext cx="83520" cy="92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48736" y="5179148"/>
                  <a:ext cx="92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14:cNvPr>
                <p14:cNvContentPartPr/>
                <p14:nvPr/>
              </p14:nvContentPartPr>
              <p14:xfrm>
                <a:off x="6184816" y="5182388"/>
                <a:ext cx="17640" cy="6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0496" y="5178068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14:cNvPr>
                <p14:cNvContentPartPr/>
                <p14:nvPr/>
              </p14:nvContentPartPr>
              <p14:xfrm>
                <a:off x="6223336" y="5084108"/>
                <a:ext cx="160920" cy="17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9016" y="5079788"/>
                  <a:ext cx="16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14:cNvPr>
                <p14:cNvContentPartPr/>
                <p14:nvPr/>
              </p14:nvContentPartPr>
              <p14:xfrm>
                <a:off x="6168976" y="5048828"/>
                <a:ext cx="36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4656" y="50445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14:cNvPr>
                <p14:cNvContentPartPr/>
                <p14:nvPr/>
              </p14:nvContentPartPr>
              <p14:xfrm>
                <a:off x="6504496" y="5128388"/>
                <a:ext cx="113400" cy="101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00176" y="5124068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14:cNvPr>
                <p14:cNvContentPartPr/>
                <p14:nvPr/>
              </p14:nvContentPartPr>
              <p14:xfrm>
                <a:off x="6660736" y="5131628"/>
                <a:ext cx="230400" cy="69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56416" y="5127308"/>
                  <a:ext cx="23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14:cNvPr>
                <p14:cNvContentPartPr/>
                <p14:nvPr/>
              </p14:nvContentPartPr>
              <p14:xfrm>
                <a:off x="6874936" y="5062868"/>
                <a:ext cx="38520" cy="39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70616" y="5058548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14:cNvPr>
                <p14:cNvContentPartPr/>
                <p14:nvPr/>
              </p14:nvContentPartPr>
              <p14:xfrm>
                <a:off x="6930016" y="5120108"/>
                <a:ext cx="82800" cy="186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5696" y="5115788"/>
                  <a:ext cx="9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14:cNvPr>
                <p14:cNvContentPartPr/>
                <p14:nvPr/>
              </p14:nvContentPartPr>
              <p14:xfrm>
                <a:off x="7049536" y="5061428"/>
                <a:ext cx="24480" cy="124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5216" y="5057108"/>
                  <a:ext cx="3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14:cNvPr>
                <p14:cNvContentPartPr/>
                <p14:nvPr/>
              </p14:nvContentPartPr>
              <p14:xfrm>
                <a:off x="7078336" y="5115788"/>
                <a:ext cx="103680" cy="71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4016" y="5111468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14:cNvPr>
                <p14:cNvContentPartPr/>
                <p14:nvPr/>
              </p14:nvContentPartPr>
              <p14:xfrm>
                <a:off x="7318456" y="5085548"/>
                <a:ext cx="165600" cy="117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14136" y="5081228"/>
                  <a:ext cx="17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14:cNvPr>
                <p14:cNvContentPartPr/>
                <p14:nvPr/>
              </p14:nvContentPartPr>
              <p14:xfrm>
                <a:off x="7518256" y="5107148"/>
                <a:ext cx="268560" cy="199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13936" y="5102828"/>
                  <a:ext cx="27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14:cNvPr>
                <p14:cNvContentPartPr/>
                <p14:nvPr/>
              </p14:nvContentPartPr>
              <p14:xfrm>
                <a:off x="7797256" y="5099228"/>
                <a:ext cx="88920" cy="77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92936" y="5094908"/>
                  <a:ext cx="9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14:cNvPr>
                <p14:cNvContentPartPr/>
                <p14:nvPr/>
              </p14:nvContentPartPr>
              <p14:xfrm>
                <a:off x="7880776" y="5077628"/>
                <a:ext cx="91800" cy="1047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6456" y="5073308"/>
                  <a:ext cx="10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14:cNvPr>
                <p14:cNvContentPartPr/>
                <p14:nvPr/>
              </p14:nvContentPartPr>
              <p14:xfrm>
                <a:off x="8008576" y="5013548"/>
                <a:ext cx="29520" cy="145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4256" y="5009228"/>
                  <a:ext cx="3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14:cNvPr>
                <p14:cNvContentPartPr/>
                <p14:nvPr/>
              </p14:nvContentPartPr>
              <p14:xfrm>
                <a:off x="8070856" y="5079428"/>
                <a:ext cx="216360" cy="9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66536" y="5075108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14:cNvPr>
                <p14:cNvContentPartPr/>
                <p14:nvPr/>
              </p14:nvContentPartPr>
              <p14:xfrm>
                <a:off x="5042536" y="5606108"/>
                <a:ext cx="127800" cy="10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8216" y="5601788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14:cNvPr>
                <p14:cNvContentPartPr/>
                <p14:nvPr/>
              </p14:nvContentPartPr>
              <p14:xfrm>
                <a:off x="5138296" y="5606108"/>
                <a:ext cx="46080" cy="250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3976" y="5601788"/>
                  <a:ext cx="54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14:cNvPr>
                <p14:cNvContentPartPr/>
                <p14:nvPr/>
              </p14:nvContentPartPr>
              <p14:xfrm>
                <a:off x="5432416" y="5658668"/>
                <a:ext cx="149400" cy="1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28096" y="5654348"/>
                  <a:ext cx="158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14:cNvPr>
                <p14:cNvContentPartPr/>
                <p14:nvPr/>
              </p14:nvContentPartPr>
              <p14:xfrm>
                <a:off x="5459776" y="5680988"/>
                <a:ext cx="17820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55456" y="5676668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14:cNvPr>
                <p14:cNvContentPartPr/>
                <p14:nvPr/>
              </p14:nvContentPartPr>
              <p14:xfrm>
                <a:off x="5716456" y="5583068"/>
                <a:ext cx="163080" cy="262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12136" y="5578748"/>
                  <a:ext cx="171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14:cNvPr>
                <p14:cNvContentPartPr/>
                <p14:nvPr/>
              </p14:nvContentPartPr>
              <p14:xfrm>
                <a:off x="5910496" y="5692868"/>
                <a:ext cx="6516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06176" y="5688548"/>
                  <a:ext cx="7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14:cNvPr>
                <p14:cNvContentPartPr/>
                <p14:nvPr/>
              </p14:nvContentPartPr>
              <p14:xfrm>
                <a:off x="6117496" y="5627348"/>
                <a:ext cx="22680" cy="109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3176" y="5623028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14:cNvPr>
                <p14:cNvContentPartPr/>
                <p14:nvPr/>
              </p14:nvContentPartPr>
              <p14:xfrm>
                <a:off x="6070336" y="5653988"/>
                <a:ext cx="153360" cy="12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66016" y="5649668"/>
                  <a:ext cx="16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14:cNvPr>
                <p14:cNvContentPartPr/>
                <p14:nvPr/>
              </p14:nvContentPartPr>
              <p14:xfrm>
                <a:off x="6198136" y="5588468"/>
                <a:ext cx="158400" cy="249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3816" y="5584148"/>
                  <a:ext cx="167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14:cNvPr>
                <p14:cNvContentPartPr/>
                <p14:nvPr/>
              </p14:nvContentPartPr>
              <p14:xfrm>
                <a:off x="6400096" y="5686748"/>
                <a:ext cx="60480" cy="104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5776" y="5682428"/>
                  <a:ext cx="69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14:cNvPr>
                <p14:cNvContentPartPr/>
                <p14:nvPr/>
              </p14:nvContentPartPr>
              <p14:xfrm>
                <a:off x="6512416" y="5602868"/>
                <a:ext cx="86400" cy="1119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8096" y="5598548"/>
                  <a:ext cx="95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14:cNvPr>
                <p14:cNvContentPartPr/>
                <p14:nvPr/>
              </p14:nvContentPartPr>
              <p14:xfrm>
                <a:off x="6520696" y="5624108"/>
                <a:ext cx="104760" cy="5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16376" y="5619788"/>
                  <a:ext cx="11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14:cNvPr>
                <p14:cNvContentPartPr/>
                <p14:nvPr/>
              </p14:nvContentPartPr>
              <p14:xfrm>
                <a:off x="6805456" y="5608268"/>
                <a:ext cx="10440" cy="102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1136" y="5603948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14:cNvPr>
                <p14:cNvContentPartPr/>
                <p14:nvPr/>
              </p14:nvContentPartPr>
              <p14:xfrm>
                <a:off x="6743896" y="5628068"/>
                <a:ext cx="117000" cy="17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39576" y="5623748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14:cNvPr>
                <p14:cNvContentPartPr/>
                <p14:nvPr/>
              </p14:nvContentPartPr>
              <p14:xfrm>
                <a:off x="6977536" y="5582348"/>
                <a:ext cx="151920" cy="134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73216" y="5578028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14:cNvPr>
                <p14:cNvContentPartPr/>
                <p14:nvPr/>
              </p14:nvContentPartPr>
              <p14:xfrm>
                <a:off x="5837056" y="5481908"/>
                <a:ext cx="2160" cy="63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32736" y="5477588"/>
                  <a:ext cx="10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14:cNvPr>
                <p14:cNvContentPartPr/>
                <p14:nvPr/>
              </p14:nvContentPartPr>
              <p14:xfrm>
                <a:off x="5796376" y="5509268"/>
                <a:ext cx="90720" cy="55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2056" y="550494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14:cNvPr>
                <p14:cNvContentPartPr/>
                <p14:nvPr/>
              </p14:nvContentPartPr>
              <p14:xfrm>
                <a:off x="6278056" y="5449148"/>
                <a:ext cx="9000" cy="70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73736" y="5444828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14:cNvPr>
                <p14:cNvContentPartPr/>
                <p14:nvPr/>
              </p14:nvContentPartPr>
              <p14:xfrm>
                <a:off x="6247456" y="5488388"/>
                <a:ext cx="84960" cy="54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3136" y="5484068"/>
                  <a:ext cx="9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14:cNvPr>
                <p14:cNvContentPartPr/>
                <p14:nvPr/>
              </p14:nvContentPartPr>
              <p14:xfrm>
                <a:off x="5760736" y="5369948"/>
                <a:ext cx="15516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56416" y="5365628"/>
                  <a:ext cx="16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14:cNvPr>
                <p14:cNvContentPartPr/>
                <p14:nvPr/>
              </p14:nvContentPartPr>
              <p14:xfrm>
                <a:off x="6235216" y="5308028"/>
                <a:ext cx="86040" cy="104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0896" y="5303708"/>
                  <a:ext cx="9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14:cNvPr>
                <p14:cNvContentPartPr/>
                <p14:nvPr/>
              </p14:nvContentPartPr>
              <p14:xfrm>
                <a:off x="2215456" y="4364468"/>
                <a:ext cx="4650480" cy="1897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1136" y="4360148"/>
                  <a:ext cx="4659120" cy="19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14:cNvPr>
                <p14:cNvContentPartPr/>
                <p14:nvPr/>
              </p14:nvContentPartPr>
              <p14:xfrm>
                <a:off x="2643856" y="6151508"/>
                <a:ext cx="169560" cy="198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39536" y="6147188"/>
                  <a:ext cx="178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14:cNvPr>
                <p14:cNvContentPartPr/>
                <p14:nvPr/>
              </p14:nvContentPartPr>
              <p14:xfrm>
                <a:off x="3022216" y="6180668"/>
                <a:ext cx="111600" cy="153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17896" y="6176348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14:cNvPr>
                <p14:cNvContentPartPr/>
                <p14:nvPr/>
              </p14:nvContentPartPr>
              <p14:xfrm>
                <a:off x="3144616" y="6140348"/>
                <a:ext cx="3175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40296" y="6136028"/>
                  <a:ext cx="32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14:cNvPr>
                <p14:cNvContentPartPr/>
                <p14:nvPr/>
              </p14:nvContentPartPr>
              <p14:xfrm>
                <a:off x="3424696" y="6242588"/>
                <a:ext cx="365400" cy="11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0376" y="6238268"/>
                  <a:ext cx="37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14:cNvPr>
                <p14:cNvContentPartPr/>
                <p14:nvPr/>
              </p14:nvContentPartPr>
              <p14:xfrm>
                <a:off x="3979096" y="6095708"/>
                <a:ext cx="256680" cy="332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74776" y="6091388"/>
                  <a:ext cx="265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14:cNvPr>
                <p14:cNvContentPartPr/>
                <p14:nvPr/>
              </p14:nvContentPartPr>
              <p14:xfrm>
                <a:off x="4201576" y="6232148"/>
                <a:ext cx="237240" cy="7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97256" y="6227828"/>
                  <a:ext cx="2458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14:cNvPr>
              <p14:cNvContentPartPr/>
              <p14:nvPr/>
            </p14:nvContentPartPr>
            <p14:xfrm>
              <a:off x="4676056" y="6201908"/>
              <a:ext cx="156960" cy="135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71736" y="6197588"/>
                <a:ext cx="16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14:cNvPr>
              <p14:cNvContentPartPr/>
              <p14:nvPr/>
            </p14:nvContentPartPr>
            <p14:xfrm>
              <a:off x="4673176" y="6259868"/>
              <a:ext cx="151200" cy="255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68856" y="6255548"/>
                <a:ext cx="159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14:cNvPr>
              <p14:cNvContentPartPr/>
              <p14:nvPr/>
            </p14:nvContentPartPr>
            <p14:xfrm>
              <a:off x="4652656" y="6082388"/>
              <a:ext cx="213120" cy="68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48336" y="6078068"/>
                <a:ext cx="221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58947BD-B01A-4D2D-A62E-34087F050B87}"/>
              </a:ext>
            </a:extLst>
          </p:cNvPr>
          <p:cNvGrpSpPr/>
          <p:nvPr/>
        </p:nvGrpSpPr>
        <p:grpSpPr>
          <a:xfrm>
            <a:off x="5066656" y="5922908"/>
            <a:ext cx="1737360" cy="478080"/>
            <a:chOff x="5066656" y="5922908"/>
            <a:chExt cx="173736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14:cNvPr>
                <p14:cNvContentPartPr/>
                <p14:nvPr/>
              </p14:nvContentPartPr>
              <p14:xfrm>
                <a:off x="5066656" y="6235388"/>
                <a:ext cx="192600" cy="13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62336" y="6231068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14:cNvPr>
                <p14:cNvContentPartPr/>
                <p14:nvPr/>
              </p14:nvContentPartPr>
              <p14:xfrm>
                <a:off x="5108056" y="6268868"/>
                <a:ext cx="21780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03736" y="6264548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14:cNvPr>
                <p14:cNvContentPartPr/>
                <p14:nvPr/>
              </p14:nvContentPartPr>
              <p14:xfrm>
                <a:off x="5527456" y="6191108"/>
                <a:ext cx="132120" cy="57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23136" y="6186788"/>
                  <a:ext cx="140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14:cNvPr>
                <p14:cNvContentPartPr/>
                <p14:nvPr/>
              </p14:nvContentPartPr>
              <p14:xfrm>
                <a:off x="5567776" y="6191468"/>
                <a:ext cx="110160" cy="20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63456" y="6187148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14:cNvPr>
                <p14:cNvContentPartPr/>
                <p14:nvPr/>
              </p14:nvContentPartPr>
              <p14:xfrm>
                <a:off x="5460496" y="6006428"/>
                <a:ext cx="279000" cy="97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6176" y="6002108"/>
                  <a:ext cx="28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14:cNvPr>
                <p14:cNvContentPartPr/>
                <p14:nvPr/>
              </p14:nvContentPartPr>
              <p14:xfrm>
                <a:off x="5913736" y="6168788"/>
                <a:ext cx="198360" cy="41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09416" y="6164468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14:cNvPr>
                <p14:cNvContentPartPr/>
                <p14:nvPr/>
              </p14:nvContentPartPr>
              <p14:xfrm>
                <a:off x="6249256" y="6110468"/>
                <a:ext cx="200520" cy="179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4936" y="6106148"/>
                  <a:ext cx="20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14:cNvPr>
                <p14:cNvContentPartPr/>
                <p14:nvPr/>
              </p14:nvContentPartPr>
              <p14:xfrm>
                <a:off x="6279856" y="6109388"/>
                <a:ext cx="202320" cy="143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5536" y="6105068"/>
                  <a:ext cx="21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14:cNvPr>
                <p14:cNvContentPartPr/>
                <p14:nvPr/>
              </p14:nvContentPartPr>
              <p14:xfrm>
                <a:off x="6273016" y="6084908"/>
                <a:ext cx="205200" cy="171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68696" y="6080588"/>
                  <a:ext cx="21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14:cNvPr>
                <p14:cNvContentPartPr/>
                <p14:nvPr/>
              </p14:nvContentPartPr>
              <p14:xfrm>
                <a:off x="6185536" y="6075188"/>
                <a:ext cx="299160" cy="20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216" y="6070868"/>
                  <a:ext cx="30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14:cNvPr>
                <p14:cNvContentPartPr/>
                <p14:nvPr/>
              </p14:nvContentPartPr>
              <p14:xfrm>
                <a:off x="6518176" y="6067988"/>
                <a:ext cx="230400" cy="297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3856" y="6063668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14:cNvPr>
                <p14:cNvContentPartPr/>
                <p14:nvPr/>
              </p14:nvContentPartPr>
              <p14:xfrm>
                <a:off x="6555976" y="5922908"/>
                <a:ext cx="248040" cy="92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51656" y="5918588"/>
                  <a:ext cx="2566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0EE97F33-FD24-4BA8-80BC-2C1810467948}"/>
              </a:ext>
            </a:extLst>
          </p:cNvPr>
          <p:cNvGrpSpPr/>
          <p:nvPr/>
        </p:nvGrpSpPr>
        <p:grpSpPr>
          <a:xfrm>
            <a:off x="9645496" y="661508"/>
            <a:ext cx="2252160" cy="1087200"/>
            <a:chOff x="9645496" y="661508"/>
            <a:chExt cx="2252160" cy="10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14:cNvPr>
                <p14:cNvContentPartPr/>
                <p14:nvPr/>
              </p14:nvContentPartPr>
              <p14:xfrm>
                <a:off x="10210696" y="1262348"/>
                <a:ext cx="102240" cy="97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06376" y="1258028"/>
                  <a:ext cx="110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14:cNvPr>
                <p14:cNvContentPartPr/>
                <p14:nvPr/>
              </p14:nvContentPartPr>
              <p14:xfrm>
                <a:off x="10406536" y="1281788"/>
                <a:ext cx="13320" cy="6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02216" y="1277468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14:cNvPr>
                <p14:cNvContentPartPr/>
                <p14:nvPr/>
              </p14:nvContentPartPr>
              <p14:xfrm>
                <a:off x="10380616" y="1290428"/>
                <a:ext cx="41040" cy="3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6296" y="1286108"/>
                  <a:ext cx="4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14:cNvPr>
                <p14:cNvContentPartPr/>
                <p14:nvPr/>
              </p14:nvContentPartPr>
              <p14:xfrm>
                <a:off x="10478536" y="1239668"/>
                <a:ext cx="80640" cy="105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74216" y="1235348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14:cNvPr>
                <p14:cNvContentPartPr/>
                <p14:nvPr/>
              </p14:nvContentPartPr>
              <p14:xfrm>
                <a:off x="10703176" y="1270628"/>
                <a:ext cx="14040" cy="6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98856" y="1266308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14:cNvPr>
                <p14:cNvContentPartPr/>
                <p14:nvPr/>
              </p14:nvContentPartPr>
              <p14:xfrm>
                <a:off x="10665376" y="1292228"/>
                <a:ext cx="104040" cy="11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61056" y="1287908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14:cNvPr>
                <p14:cNvContentPartPr/>
                <p14:nvPr/>
              </p14:nvContentPartPr>
              <p14:xfrm>
                <a:off x="10840696" y="1224548"/>
                <a:ext cx="62280" cy="80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6376" y="1220228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14:cNvPr>
                <p14:cNvContentPartPr/>
                <p14:nvPr/>
              </p14:nvContentPartPr>
              <p14:xfrm>
                <a:off x="10962016" y="1245428"/>
                <a:ext cx="19800" cy="28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57696" y="1241108"/>
                  <a:ext cx="28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14:cNvPr>
                <p14:cNvContentPartPr/>
                <p14:nvPr/>
              </p14:nvContentPartPr>
              <p14:xfrm>
                <a:off x="11009176" y="1200428"/>
                <a:ext cx="75960" cy="108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04856" y="1196108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14:cNvPr>
                <p14:cNvContentPartPr/>
                <p14:nvPr/>
              </p14:nvContentPartPr>
              <p14:xfrm>
                <a:off x="11030056" y="1178108"/>
                <a:ext cx="76680" cy="1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25736" y="1173788"/>
                  <a:ext cx="85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14:cNvPr>
                <p14:cNvContentPartPr/>
                <p14:nvPr/>
              </p14:nvContentPartPr>
              <p14:xfrm>
                <a:off x="9794536" y="1450988"/>
                <a:ext cx="209880" cy="1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90216" y="1446668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14:cNvPr>
                <p14:cNvContentPartPr/>
                <p14:nvPr/>
              </p14:nvContentPartPr>
              <p14:xfrm>
                <a:off x="9822976" y="1494908"/>
                <a:ext cx="218880" cy="2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18656" y="1490588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14:cNvPr>
                <p14:cNvContentPartPr/>
                <p14:nvPr/>
              </p14:nvContentPartPr>
              <p14:xfrm>
                <a:off x="10089016" y="1271348"/>
                <a:ext cx="117720" cy="47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84696" y="1267028"/>
                  <a:ext cx="1263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14:cNvPr>
                <p14:cNvContentPartPr/>
                <p14:nvPr/>
              </p14:nvContentPartPr>
              <p14:xfrm>
                <a:off x="9645496" y="808388"/>
                <a:ext cx="89280" cy="27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41176" y="804068"/>
                  <a:ext cx="97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14:cNvPr>
                <p14:cNvContentPartPr/>
                <p14:nvPr/>
              </p14:nvContentPartPr>
              <p14:xfrm>
                <a:off x="9812176" y="780668"/>
                <a:ext cx="117720" cy="124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07856" y="776348"/>
                  <a:ext cx="12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14:cNvPr>
                <p14:cNvContentPartPr/>
                <p14:nvPr/>
              </p14:nvContentPartPr>
              <p14:xfrm>
                <a:off x="10054456" y="833948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50136" y="829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14:cNvPr>
                <p14:cNvContentPartPr/>
                <p14:nvPr/>
              </p14:nvContentPartPr>
              <p14:xfrm>
                <a:off x="10032136" y="769868"/>
                <a:ext cx="8100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7816" y="76554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14:cNvPr>
                <p14:cNvContentPartPr/>
                <p14:nvPr/>
              </p14:nvContentPartPr>
              <p14:xfrm>
                <a:off x="9804616" y="984788"/>
                <a:ext cx="9252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0296" y="9804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14:cNvPr>
                <p14:cNvContentPartPr/>
                <p14:nvPr/>
              </p14:nvContentPartPr>
              <p14:xfrm>
                <a:off x="10008736" y="977228"/>
                <a:ext cx="91800" cy="85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4416" y="972908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14:cNvPr>
                <p14:cNvContentPartPr/>
                <p14:nvPr/>
              </p14:nvContentPartPr>
              <p14:xfrm>
                <a:off x="10072816" y="998468"/>
                <a:ext cx="16200" cy="112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68496" y="994148"/>
                  <a:ext cx="2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14:cNvPr>
                <p14:cNvContentPartPr/>
                <p14:nvPr/>
              </p14:nvContentPartPr>
              <p14:xfrm>
                <a:off x="10161376" y="716228"/>
                <a:ext cx="93960" cy="414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57056" y="711908"/>
                  <a:ext cx="10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14:cNvPr>
                <p14:cNvContentPartPr/>
                <p14:nvPr/>
              </p14:nvContentPartPr>
              <p14:xfrm>
                <a:off x="10387456" y="716228"/>
                <a:ext cx="87840" cy="357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83136" y="711908"/>
                  <a:ext cx="96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14:cNvPr>
                <p14:cNvContentPartPr/>
                <p14:nvPr/>
              </p14:nvContentPartPr>
              <p14:xfrm>
                <a:off x="10554496" y="716228"/>
                <a:ext cx="87120" cy="9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50176" y="711908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14:cNvPr>
                <p14:cNvContentPartPr/>
                <p14:nvPr/>
              </p14:nvContentPartPr>
              <p14:xfrm>
                <a:off x="10526056" y="935828"/>
                <a:ext cx="92160" cy="11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21736" y="931508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14:cNvPr>
                <p14:cNvContentPartPr/>
                <p14:nvPr/>
              </p14:nvContentPartPr>
              <p14:xfrm>
                <a:off x="10554496" y="914588"/>
                <a:ext cx="104760" cy="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50176" y="910268"/>
                  <a:ext cx="113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14:cNvPr>
                <p14:cNvContentPartPr/>
                <p14:nvPr/>
              </p14:nvContentPartPr>
              <p14:xfrm>
                <a:off x="10626496" y="661508"/>
                <a:ext cx="180000" cy="476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22176" y="657188"/>
                  <a:ext cx="188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14:cNvPr>
                <p14:cNvContentPartPr/>
                <p14:nvPr/>
              </p14:nvContentPartPr>
              <p14:xfrm>
                <a:off x="9820096" y="766628"/>
                <a:ext cx="79200" cy="129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5776" y="762308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14:cNvPr>
                <p14:cNvContentPartPr/>
                <p14:nvPr/>
              </p14:nvContentPartPr>
              <p14:xfrm>
                <a:off x="10545136" y="711548"/>
                <a:ext cx="84600" cy="124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0816" y="707228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14:cNvPr>
                <p14:cNvContentPartPr/>
                <p14:nvPr/>
              </p14:nvContentPartPr>
              <p14:xfrm>
                <a:off x="10006576" y="798668"/>
                <a:ext cx="9288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02256" y="794348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14:cNvPr>
                <p14:cNvContentPartPr/>
                <p14:nvPr/>
              </p14:nvContentPartPr>
              <p14:xfrm>
                <a:off x="10522456" y="948068"/>
                <a:ext cx="75960" cy="98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18136" y="943748"/>
                  <a:ext cx="84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14:cNvPr>
                <p14:cNvContentPartPr/>
                <p14:nvPr/>
              </p14:nvContentPartPr>
              <p14:xfrm>
                <a:off x="10579336" y="909908"/>
                <a:ext cx="72360" cy="2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75016" y="905588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14:cNvPr>
                <p14:cNvContentPartPr/>
                <p14:nvPr/>
              </p14:nvContentPartPr>
              <p14:xfrm>
                <a:off x="9765736" y="1034828"/>
                <a:ext cx="298800" cy="16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1416" y="1030508"/>
                  <a:ext cx="30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14:cNvPr>
                <p14:cNvContentPartPr/>
                <p14:nvPr/>
              </p14:nvContentPartPr>
              <p14:xfrm>
                <a:off x="10575736" y="742508"/>
                <a:ext cx="5400" cy="284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71416" y="738188"/>
                  <a:ext cx="14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14:cNvPr>
                <p14:cNvContentPartPr/>
                <p14:nvPr/>
              </p14:nvContentPartPr>
              <p14:xfrm>
                <a:off x="10236256" y="1551788"/>
                <a:ext cx="63720" cy="114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31936" y="1547468"/>
                  <a:ext cx="7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14:cNvPr>
                <p14:cNvContentPartPr/>
                <p14:nvPr/>
              </p14:nvContentPartPr>
              <p14:xfrm>
                <a:off x="10355056" y="1618388"/>
                <a:ext cx="12600" cy="6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50736" y="1614068"/>
                  <a:ext cx="2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14:cNvPr>
                <p14:cNvContentPartPr/>
                <p14:nvPr/>
              </p14:nvContentPartPr>
              <p14:xfrm>
                <a:off x="10424536" y="1539548"/>
                <a:ext cx="107640" cy="10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0216" y="1535228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14:cNvPr>
                <p14:cNvContentPartPr/>
                <p14:nvPr/>
              </p14:nvContentPartPr>
              <p14:xfrm>
                <a:off x="10701376" y="1565468"/>
                <a:ext cx="24480" cy="88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7056" y="1561148"/>
                  <a:ext cx="3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14:cNvPr>
                <p14:cNvContentPartPr/>
                <p14:nvPr/>
              </p14:nvContentPartPr>
              <p14:xfrm>
                <a:off x="10663576" y="1583828"/>
                <a:ext cx="100440" cy="18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59256" y="1579508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14:cNvPr>
                <p14:cNvContentPartPr/>
                <p14:nvPr/>
              </p14:nvContentPartPr>
              <p14:xfrm>
                <a:off x="10824856" y="1527308"/>
                <a:ext cx="80640" cy="7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20536" y="1522988"/>
                  <a:ext cx="8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14:cNvPr>
                <p14:cNvContentPartPr/>
                <p14:nvPr/>
              </p14:nvContentPartPr>
              <p14:xfrm>
                <a:off x="10884616" y="1554668"/>
                <a:ext cx="13680" cy="90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80296" y="1550348"/>
                  <a:ext cx="2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14:cNvPr>
                <p14:cNvContentPartPr/>
                <p14:nvPr/>
              </p14:nvContentPartPr>
              <p14:xfrm>
                <a:off x="10965616" y="1574108"/>
                <a:ext cx="1800" cy="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61296" y="1569788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14:cNvPr>
                <p14:cNvContentPartPr/>
                <p14:nvPr/>
              </p14:nvContentPartPr>
              <p14:xfrm>
                <a:off x="11009536" y="1504988"/>
                <a:ext cx="97200" cy="123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05216" y="1500668"/>
                  <a:ext cx="105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14:cNvPr>
                <p14:cNvContentPartPr/>
                <p14:nvPr/>
              </p14:nvContentPartPr>
              <p14:xfrm>
                <a:off x="11105656" y="1135268"/>
                <a:ext cx="111600" cy="54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1336" y="1130948"/>
                  <a:ext cx="120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14:cNvPr>
                <p14:cNvContentPartPr/>
                <p14:nvPr/>
              </p14:nvContentPartPr>
              <p14:xfrm>
                <a:off x="11237776" y="1403108"/>
                <a:ext cx="142920" cy="15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3456" y="1398788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14:cNvPr>
                <p14:cNvContentPartPr/>
                <p14:nvPr/>
              </p14:nvContentPartPr>
              <p14:xfrm>
                <a:off x="11265496" y="1438748"/>
                <a:ext cx="154080" cy="2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61176" y="1434428"/>
                  <a:ext cx="16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14:cNvPr>
                <p14:cNvContentPartPr/>
                <p14:nvPr/>
              </p14:nvContentPartPr>
              <p14:xfrm>
                <a:off x="11565736" y="1123748"/>
                <a:ext cx="121320" cy="17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1416" y="1119428"/>
                  <a:ext cx="12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14:cNvPr>
                <p14:cNvContentPartPr/>
                <p14:nvPr/>
              </p14:nvContentPartPr>
              <p14:xfrm>
                <a:off x="11530816" y="1420388"/>
                <a:ext cx="76320" cy="103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26136" y="1416068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14:cNvPr>
                <p14:cNvContentPartPr/>
                <p14:nvPr/>
              </p14:nvContentPartPr>
              <p14:xfrm>
                <a:off x="11662216" y="1418948"/>
                <a:ext cx="55440" cy="10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6" y="1414628"/>
                  <a:ext cx="6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14:cNvPr>
                <p14:cNvContentPartPr/>
                <p14:nvPr/>
              </p14:nvContentPartPr>
              <p14:xfrm>
                <a:off x="11756896" y="1086668"/>
                <a:ext cx="140760" cy="432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52576" y="1082348"/>
                  <a:ext cx="149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14:cNvPr>
                <p14:cNvContentPartPr/>
                <p14:nvPr/>
              </p14:nvContentPartPr>
              <p14:xfrm>
                <a:off x="11386456" y="1134188"/>
                <a:ext cx="94320" cy="382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2136" y="1129868"/>
                  <a:ext cx="102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14:cNvPr>
                <p14:cNvContentPartPr/>
                <p14:nvPr/>
              </p14:nvContentPartPr>
              <p14:xfrm>
                <a:off x="9789136" y="834308"/>
                <a:ext cx="305640" cy="42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4816" y="829988"/>
                  <a:ext cx="31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14:cNvPr>
                <p14:cNvContentPartPr/>
                <p14:nvPr/>
              </p14:nvContentPartPr>
              <p14:xfrm>
                <a:off x="10570336" y="720548"/>
                <a:ext cx="23760" cy="365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6016" y="716228"/>
                  <a:ext cx="324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A057556C-8652-4983-8F0C-576483DE6706}"/>
              </a:ext>
            </a:extLst>
          </p:cNvPr>
          <p:cNvGrpSpPr/>
          <p:nvPr/>
        </p:nvGrpSpPr>
        <p:grpSpPr>
          <a:xfrm>
            <a:off x="3808096" y="1041308"/>
            <a:ext cx="2876400" cy="3213720"/>
            <a:chOff x="3808096" y="1041308"/>
            <a:chExt cx="2876400" cy="32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14:cNvPr>
                <p14:cNvContentPartPr/>
                <p14:nvPr/>
              </p14:nvContentPartPr>
              <p14:xfrm>
                <a:off x="4019776" y="1041308"/>
                <a:ext cx="1049760" cy="259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15456" y="1036988"/>
                  <a:ext cx="1058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14:cNvPr>
                <p14:cNvContentPartPr/>
                <p14:nvPr/>
              </p14:nvContentPartPr>
              <p14:xfrm>
                <a:off x="5049016" y="1044188"/>
                <a:ext cx="957240" cy="162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4696" y="1039868"/>
                  <a:ext cx="9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14:cNvPr>
                <p14:cNvContentPartPr/>
                <p14:nvPr/>
              </p14:nvContentPartPr>
              <p14:xfrm>
                <a:off x="4470136" y="3722588"/>
                <a:ext cx="822960" cy="532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65816" y="3718268"/>
                  <a:ext cx="8316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14:cNvPr>
                <p14:cNvContentPartPr/>
                <p14:nvPr/>
              </p14:nvContentPartPr>
              <p14:xfrm>
                <a:off x="3808096" y="1109708"/>
                <a:ext cx="2876400" cy="2893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03776" y="1105388"/>
                  <a:ext cx="2885040" cy="29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F46214FA-ADCC-4CE6-B5B9-6779D14DA29F}"/>
              </a:ext>
            </a:extLst>
          </p:cNvPr>
          <p:cNvGrpSpPr/>
          <p:nvPr/>
        </p:nvGrpSpPr>
        <p:grpSpPr>
          <a:xfrm>
            <a:off x="2974336" y="583028"/>
            <a:ext cx="1232280" cy="556200"/>
            <a:chOff x="2974336" y="583028"/>
            <a:chExt cx="12322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14:cNvPr>
                <p14:cNvContentPartPr/>
                <p14:nvPr/>
              </p14:nvContentPartPr>
              <p14:xfrm>
                <a:off x="3510376" y="907028"/>
                <a:ext cx="36720" cy="200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06056" y="902708"/>
                  <a:ext cx="4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14:cNvPr>
                <p14:cNvContentPartPr/>
                <p14:nvPr/>
              </p14:nvContentPartPr>
              <p14:xfrm>
                <a:off x="3471496" y="1008908"/>
                <a:ext cx="161640" cy="130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67176" y="1004588"/>
                  <a:ext cx="17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14:cNvPr>
                <p14:cNvContentPartPr/>
                <p14:nvPr/>
              </p14:nvContentPartPr>
              <p14:xfrm>
                <a:off x="2974336" y="666908"/>
                <a:ext cx="239760" cy="133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0016" y="662588"/>
                  <a:ext cx="24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14:cNvPr>
                <p14:cNvContentPartPr/>
                <p14:nvPr/>
              </p14:nvContentPartPr>
              <p14:xfrm>
                <a:off x="3249736" y="689228"/>
                <a:ext cx="1836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5416" y="684908"/>
                  <a:ext cx="2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14:cNvPr>
                <p14:cNvContentPartPr/>
                <p14:nvPr/>
              </p14:nvContentPartPr>
              <p14:xfrm>
                <a:off x="3301216" y="622988"/>
                <a:ext cx="122760" cy="2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96896" y="618668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14:cNvPr>
                <p14:cNvContentPartPr/>
                <p14:nvPr/>
              </p14:nvContentPartPr>
              <p14:xfrm>
                <a:off x="3191776" y="585548"/>
                <a:ext cx="36720" cy="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87456" y="581228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14:cNvPr>
                <p14:cNvContentPartPr/>
                <p14:nvPr/>
              </p14:nvContentPartPr>
              <p14:xfrm>
                <a:off x="3556096" y="642068"/>
                <a:ext cx="87480" cy="97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51776" y="637748"/>
                  <a:ext cx="9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14:cNvPr>
                <p14:cNvContentPartPr/>
                <p14:nvPr/>
              </p14:nvContentPartPr>
              <p14:xfrm>
                <a:off x="3669496" y="631628"/>
                <a:ext cx="80640" cy="90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5176" y="627308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14:cNvPr>
                <p14:cNvContentPartPr/>
                <p14:nvPr/>
              </p14:nvContentPartPr>
              <p14:xfrm>
                <a:off x="3761296" y="663308"/>
                <a:ext cx="84960" cy="57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56976" y="658988"/>
                  <a:ext cx="93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14:cNvPr>
                <p14:cNvContentPartPr/>
                <p14:nvPr/>
              </p14:nvContentPartPr>
              <p14:xfrm>
                <a:off x="3865696" y="583028"/>
                <a:ext cx="73800" cy="128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61376" y="578708"/>
                  <a:ext cx="8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14:cNvPr>
                <p14:cNvContentPartPr/>
                <p14:nvPr/>
              </p14:nvContentPartPr>
              <p14:xfrm>
                <a:off x="3937696" y="626228"/>
                <a:ext cx="140400" cy="74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3376" y="621908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14:cNvPr>
                <p14:cNvContentPartPr/>
                <p14:nvPr/>
              </p14:nvContentPartPr>
              <p14:xfrm>
                <a:off x="3013936" y="719468"/>
                <a:ext cx="1192680" cy="21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09616" y="715148"/>
                  <a:ext cx="120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14:cNvPr>
                <p14:cNvContentPartPr/>
                <p14:nvPr/>
              </p14:nvContentPartPr>
              <p14:xfrm>
                <a:off x="3051376" y="735308"/>
                <a:ext cx="1110240" cy="26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47056" y="730988"/>
                  <a:ext cx="11188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14:cNvPr>
              <p14:cNvContentPartPr/>
              <p14:nvPr/>
            </p14:nvContentPartPr>
            <p14:xfrm>
              <a:off x="5035509" y="4968701"/>
              <a:ext cx="2004480" cy="1310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031189" y="4964381"/>
                <a:ext cx="2013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14:cNvPr>
              <p14:cNvContentPartPr/>
              <p14:nvPr/>
            </p14:nvContentPartPr>
            <p14:xfrm>
              <a:off x="6456429" y="4534181"/>
              <a:ext cx="662760" cy="5428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452109" y="4529861"/>
                <a:ext cx="6714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14:cNvPr>
              <p14:cNvContentPartPr/>
              <p14:nvPr/>
            </p14:nvContentPartPr>
            <p14:xfrm>
              <a:off x="4977549" y="4459301"/>
              <a:ext cx="2225160" cy="5922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973229" y="4454981"/>
                <a:ext cx="223380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14:cNvPr>
              <p14:cNvContentPartPr/>
              <p14:nvPr/>
            </p14:nvContentPartPr>
            <p14:xfrm>
              <a:off x="5597296" y="1514348"/>
              <a:ext cx="457200" cy="58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2976" y="1510028"/>
                <a:ext cx="4658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14:cNvPr>
              <p14:cNvContentPartPr/>
              <p14:nvPr/>
            </p14:nvContentPartPr>
            <p14:xfrm>
              <a:off x="2678776" y="3118508"/>
              <a:ext cx="370440" cy="521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456" y="3114188"/>
                <a:ext cx="3790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14:cNvPr>
              <p14:cNvContentPartPr/>
              <p14:nvPr/>
            </p14:nvContentPartPr>
            <p14:xfrm>
              <a:off x="8643616" y="3141188"/>
              <a:ext cx="180360" cy="145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9296" y="3136868"/>
                <a:ext cx="1890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43EC6E2A-0D05-4038-B785-C7FB5744CEB1}"/>
              </a:ext>
            </a:extLst>
          </p:cNvPr>
          <p:cNvGrpSpPr/>
          <p:nvPr/>
        </p:nvGrpSpPr>
        <p:grpSpPr>
          <a:xfrm>
            <a:off x="10592296" y="161108"/>
            <a:ext cx="1416600" cy="540360"/>
            <a:chOff x="10592296" y="161108"/>
            <a:chExt cx="1416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14:cNvPr>
                <p14:cNvContentPartPr/>
                <p14:nvPr/>
              </p14:nvContentPartPr>
              <p14:xfrm>
                <a:off x="10689496" y="559628"/>
                <a:ext cx="42480" cy="141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5176" y="555308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14:cNvPr>
                <p14:cNvContentPartPr/>
                <p14:nvPr/>
              </p14:nvContentPartPr>
              <p14:xfrm>
                <a:off x="10592296" y="509588"/>
                <a:ext cx="185760" cy="54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7976" y="505268"/>
                  <a:ext cx="194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14:cNvPr>
                <p14:cNvContentPartPr/>
                <p14:nvPr/>
              </p14:nvContentPartPr>
              <p14:xfrm>
                <a:off x="10817656" y="532628"/>
                <a:ext cx="125280" cy="38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13336" y="528308"/>
                  <a:ext cx="13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14:cNvPr>
                <p14:cNvContentPartPr/>
                <p14:nvPr/>
              </p14:nvContentPartPr>
              <p14:xfrm>
                <a:off x="10920976" y="477908"/>
                <a:ext cx="7956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16656" y="47358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14:cNvPr>
                <p14:cNvContentPartPr/>
                <p14:nvPr/>
              </p14:nvContentPartPr>
              <p14:xfrm>
                <a:off x="11084056" y="373868"/>
                <a:ext cx="61200" cy="200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79736" y="369548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14:cNvPr>
                <p14:cNvContentPartPr/>
                <p14:nvPr/>
              </p14:nvContentPartPr>
              <p14:xfrm>
                <a:off x="11037256" y="437228"/>
                <a:ext cx="132120" cy="69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32936" y="432908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14:cNvPr>
                <p14:cNvContentPartPr/>
                <p14:nvPr/>
              </p14:nvContentPartPr>
              <p14:xfrm>
                <a:off x="11166856" y="417428"/>
                <a:ext cx="74160" cy="98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2536" y="413108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14:cNvPr>
                <p14:cNvContentPartPr/>
                <p14:nvPr/>
              </p14:nvContentPartPr>
              <p14:xfrm>
                <a:off x="11280976" y="390428"/>
                <a:ext cx="140400" cy="72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76656" y="386108"/>
                  <a:ext cx="149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14:cNvPr>
                <p14:cNvContentPartPr/>
                <p14:nvPr/>
              </p14:nvContentPartPr>
              <p14:xfrm>
                <a:off x="11436496" y="364508"/>
                <a:ext cx="73800" cy="72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32176" y="360188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14:cNvPr>
                <p14:cNvContentPartPr/>
                <p14:nvPr/>
              </p14:nvContentPartPr>
              <p14:xfrm>
                <a:off x="11519296" y="343988"/>
                <a:ext cx="117000" cy="146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14976" y="339668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14:cNvPr>
                <p14:cNvContentPartPr/>
                <p14:nvPr/>
              </p14:nvContentPartPr>
              <p14:xfrm>
                <a:off x="11653576" y="302228"/>
                <a:ext cx="141840" cy="54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49256" y="297908"/>
                  <a:ext cx="15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14:cNvPr>
                <p14:cNvContentPartPr/>
                <p14:nvPr/>
              </p14:nvContentPartPr>
              <p14:xfrm>
                <a:off x="11829616" y="238508"/>
                <a:ext cx="68400" cy="74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5296" y="234188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14:cNvPr>
                <p14:cNvContentPartPr/>
                <p14:nvPr/>
              </p14:nvContentPartPr>
              <p14:xfrm>
                <a:off x="11893696" y="161108"/>
                <a:ext cx="115200" cy="123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89376" y="156788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14:cNvPr>
              <p14:cNvContentPartPr/>
              <p14:nvPr/>
            </p14:nvContentPartPr>
            <p14:xfrm>
              <a:off x="6090136" y="4619348"/>
              <a:ext cx="140400" cy="40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5816" y="4615028"/>
                <a:ext cx="149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14:cNvPr>
              <p14:cNvContentPartPr/>
              <p14:nvPr/>
            </p14:nvContentPartPr>
            <p14:xfrm>
              <a:off x="2172256" y="5310908"/>
              <a:ext cx="713520" cy="223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67936" y="5306588"/>
                <a:ext cx="722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14:cNvPr>
              <p14:cNvContentPartPr/>
              <p14:nvPr/>
            </p14:nvContentPartPr>
            <p14:xfrm>
              <a:off x="5487856" y="4858388"/>
              <a:ext cx="387000" cy="226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83536" y="4854068"/>
                <a:ext cx="39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14:cNvPr>
              <p14:cNvContentPartPr/>
              <p14:nvPr/>
            </p14:nvContentPartPr>
            <p14:xfrm>
              <a:off x="3368896" y="5357708"/>
              <a:ext cx="701640" cy="40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4576" y="5353388"/>
                <a:ext cx="71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14:cNvPr>
              <p14:cNvContentPartPr/>
              <p14:nvPr/>
            </p14:nvContentPartPr>
            <p14:xfrm>
              <a:off x="4988896" y="5798708"/>
              <a:ext cx="907200" cy="284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84576" y="5794388"/>
                <a:ext cx="915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7E588E76-F1EE-4DBC-BC21-E87D19E03C6E}"/>
              </a:ext>
            </a:extLst>
          </p:cNvPr>
          <p:cNvGrpSpPr/>
          <p:nvPr/>
        </p:nvGrpSpPr>
        <p:grpSpPr>
          <a:xfrm>
            <a:off x="8621656" y="3327668"/>
            <a:ext cx="2034000" cy="768960"/>
            <a:chOff x="8621656" y="3327668"/>
            <a:chExt cx="203400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14:cNvPr>
                <p14:cNvContentPartPr/>
                <p14:nvPr/>
              </p14:nvContentPartPr>
              <p14:xfrm>
                <a:off x="8759176" y="3567068"/>
                <a:ext cx="13932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4856" y="3562748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14:cNvPr>
                <p14:cNvContentPartPr/>
                <p14:nvPr/>
              </p14:nvContentPartPr>
              <p14:xfrm>
                <a:off x="8881936" y="3575348"/>
                <a:ext cx="20880" cy="164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7616" y="3571028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14:cNvPr>
                <p14:cNvContentPartPr/>
                <p14:nvPr/>
              </p14:nvContentPartPr>
              <p14:xfrm>
                <a:off x="8790136" y="3662828"/>
                <a:ext cx="106200" cy="20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816" y="3658508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14:cNvPr>
                <p14:cNvContentPartPr/>
                <p14:nvPr/>
              </p14:nvContentPartPr>
              <p14:xfrm>
                <a:off x="8988856" y="3636188"/>
                <a:ext cx="44640" cy="32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4536" y="3631868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14:cNvPr>
                <p14:cNvContentPartPr/>
                <p14:nvPr/>
              </p14:nvContentPartPr>
              <p14:xfrm>
                <a:off x="9138256" y="3583628"/>
                <a:ext cx="30240" cy="95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33936" y="3579308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14:cNvPr>
                <p14:cNvContentPartPr/>
                <p14:nvPr/>
              </p14:nvContentPartPr>
              <p14:xfrm>
                <a:off x="9065176" y="3536828"/>
                <a:ext cx="173880" cy="161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0856" y="3532508"/>
                  <a:ext cx="18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14:cNvPr>
                <p14:cNvContentPartPr/>
                <p14:nvPr/>
              </p14:nvContentPartPr>
              <p14:xfrm>
                <a:off x="9206296" y="3505148"/>
                <a:ext cx="119520" cy="232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1976" y="3500828"/>
                  <a:ext cx="128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14:cNvPr>
                <p14:cNvContentPartPr/>
                <p14:nvPr/>
              </p14:nvContentPartPr>
              <p14:xfrm>
                <a:off x="8621656" y="3515948"/>
                <a:ext cx="143640" cy="248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7336" y="3511628"/>
                  <a:ext cx="152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14:cNvPr>
                <p14:cNvContentPartPr/>
                <p14:nvPr/>
              </p14:nvContentPartPr>
              <p14:xfrm>
                <a:off x="9385576" y="3367628"/>
                <a:ext cx="12960" cy="124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1256" y="3363308"/>
                  <a:ext cx="2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14:cNvPr>
                <p14:cNvContentPartPr/>
                <p14:nvPr/>
              </p14:nvContentPartPr>
              <p14:xfrm>
                <a:off x="9280096" y="3327668"/>
                <a:ext cx="210600" cy="39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75776" y="3323348"/>
                  <a:ext cx="219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14:cNvPr>
                <p14:cNvContentPartPr/>
                <p14:nvPr/>
              </p14:nvContentPartPr>
              <p14:xfrm>
                <a:off x="9461896" y="3607748"/>
                <a:ext cx="174240" cy="14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7576" y="3603428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14:cNvPr>
                <p14:cNvContentPartPr/>
                <p14:nvPr/>
              </p14:nvContentPartPr>
              <p14:xfrm>
                <a:off x="9492496" y="3658148"/>
                <a:ext cx="148680" cy="9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8176" y="3653828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14:cNvPr>
                <p14:cNvContentPartPr/>
                <p14:nvPr/>
              </p14:nvContentPartPr>
              <p14:xfrm>
                <a:off x="9820096" y="3538988"/>
                <a:ext cx="16560" cy="145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15776" y="3534668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14:cNvPr>
                <p14:cNvContentPartPr/>
                <p14:nvPr/>
              </p14:nvContentPartPr>
              <p14:xfrm>
                <a:off x="9717496" y="3518108"/>
                <a:ext cx="218880" cy="196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13176" y="3513788"/>
                  <a:ext cx="22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14:cNvPr>
                <p14:cNvContentPartPr/>
                <p14:nvPr/>
              </p14:nvContentPartPr>
              <p14:xfrm>
                <a:off x="10009816" y="3428108"/>
                <a:ext cx="33120" cy="119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05496" y="3423788"/>
                  <a:ext cx="4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14:cNvPr>
                <p14:cNvContentPartPr/>
                <p14:nvPr/>
              </p14:nvContentPartPr>
              <p14:xfrm>
                <a:off x="9901096" y="3410828"/>
                <a:ext cx="210600" cy="2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96776" y="3406508"/>
                  <a:ext cx="21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14:cNvPr>
                <p14:cNvContentPartPr/>
                <p14:nvPr/>
              </p14:nvContentPartPr>
              <p14:xfrm>
                <a:off x="10139776" y="3600908"/>
                <a:ext cx="41760" cy="2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35456" y="3596588"/>
                  <a:ext cx="5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14:cNvPr>
                <p14:cNvContentPartPr/>
                <p14:nvPr/>
              </p14:nvContentPartPr>
              <p14:xfrm>
                <a:off x="10250296" y="3513428"/>
                <a:ext cx="111960" cy="151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45976" y="3509108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14:cNvPr>
                <p14:cNvContentPartPr/>
                <p14:nvPr/>
              </p14:nvContentPartPr>
              <p14:xfrm>
                <a:off x="10335616" y="3519908"/>
                <a:ext cx="43920" cy="149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1296" y="3515588"/>
                  <a:ext cx="5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14:cNvPr>
                <p14:cNvContentPartPr/>
                <p14:nvPr/>
              </p14:nvContentPartPr>
              <p14:xfrm>
                <a:off x="10258216" y="3579308"/>
                <a:ext cx="152640" cy="17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3896" y="3574988"/>
                  <a:ext cx="16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14:cNvPr>
                <p14:cNvContentPartPr/>
                <p14:nvPr/>
              </p14:nvContentPartPr>
              <p14:xfrm>
                <a:off x="10366576" y="3374828"/>
                <a:ext cx="165600" cy="160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2256" y="3370508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14:cNvPr>
                <p14:cNvContentPartPr/>
                <p14:nvPr/>
              </p14:nvContentPartPr>
              <p14:xfrm>
                <a:off x="9685096" y="3925988"/>
                <a:ext cx="130680" cy="135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0776" y="3921668"/>
                  <a:ext cx="139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14:cNvPr>
                <p14:cNvContentPartPr/>
                <p14:nvPr/>
              </p14:nvContentPartPr>
              <p14:xfrm>
                <a:off x="9813976" y="3933188"/>
                <a:ext cx="34920" cy="137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09656" y="3928868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14:cNvPr>
                <p14:cNvContentPartPr/>
                <p14:nvPr/>
              </p14:nvContentPartPr>
              <p14:xfrm>
                <a:off x="9734416" y="3985748"/>
                <a:ext cx="122760" cy="1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0096" y="3981428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14:cNvPr>
                <p14:cNvContentPartPr/>
                <p14:nvPr/>
              </p14:nvContentPartPr>
              <p14:xfrm>
                <a:off x="9921976" y="3874508"/>
                <a:ext cx="18000" cy="9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656" y="3870188"/>
                  <a:ext cx="2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14:cNvPr>
                <p14:cNvContentPartPr/>
                <p14:nvPr/>
              </p14:nvContentPartPr>
              <p14:xfrm>
                <a:off x="9848536" y="3842828"/>
                <a:ext cx="134280" cy="33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4216" y="3838508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14:cNvPr>
                <p14:cNvContentPartPr/>
                <p14:nvPr/>
              </p14:nvContentPartPr>
              <p14:xfrm>
                <a:off x="9891376" y="3838868"/>
                <a:ext cx="167760" cy="25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7056" y="3834548"/>
                  <a:ext cx="176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14:cNvPr>
                <p14:cNvContentPartPr/>
                <p14:nvPr/>
              </p14:nvContentPartPr>
              <p14:xfrm>
                <a:off x="9555136" y="3844988"/>
                <a:ext cx="129240" cy="246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50816" y="3840668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14:cNvPr>
                <p14:cNvContentPartPr/>
                <p14:nvPr/>
              </p14:nvContentPartPr>
              <p14:xfrm>
                <a:off x="10095136" y="3756428"/>
                <a:ext cx="2268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90816" y="3752108"/>
                  <a:ext cx="3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14:cNvPr>
                <p14:cNvContentPartPr/>
                <p14:nvPr/>
              </p14:nvContentPartPr>
              <p14:xfrm>
                <a:off x="9999736" y="3734468"/>
                <a:ext cx="182520" cy="24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95416" y="3730148"/>
                  <a:ext cx="19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14:cNvPr>
                <p14:cNvContentPartPr/>
                <p14:nvPr/>
              </p14:nvContentPartPr>
              <p14:xfrm>
                <a:off x="10199536" y="3963428"/>
                <a:ext cx="189360" cy="24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5216" y="3959108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14:cNvPr>
                <p14:cNvContentPartPr/>
                <p14:nvPr/>
              </p14:nvContentPartPr>
              <p14:xfrm>
                <a:off x="10215016" y="4007348"/>
                <a:ext cx="176040" cy="15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10696" y="4003028"/>
                  <a:ext cx="184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14:cNvPr>
                <p14:cNvContentPartPr/>
                <p14:nvPr/>
              </p14:nvContentPartPr>
              <p14:xfrm>
                <a:off x="10492576" y="3895388"/>
                <a:ext cx="133920" cy="154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8256" y="3891068"/>
                  <a:ext cx="142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14:cNvPr>
                <p14:cNvContentPartPr/>
                <p14:nvPr/>
              </p14:nvContentPartPr>
              <p14:xfrm>
                <a:off x="10603096" y="3875588"/>
                <a:ext cx="42480" cy="164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98776" y="3871268"/>
                  <a:ext cx="5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14:cNvPr>
                <p14:cNvContentPartPr/>
                <p14:nvPr/>
              </p14:nvContentPartPr>
              <p14:xfrm>
                <a:off x="10548376" y="3960188"/>
                <a:ext cx="107280" cy="27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44056" y="3955868"/>
                  <a:ext cx="1159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14:cNvPr>
              <p14:cNvContentPartPr/>
              <p14:nvPr/>
            </p14:nvContentPartPr>
            <p14:xfrm>
              <a:off x="4979896" y="5813828"/>
              <a:ext cx="818640" cy="439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75576" y="5809508"/>
                <a:ext cx="827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14:cNvPr>
              <p14:cNvContentPartPr/>
              <p14:nvPr/>
            </p14:nvContentPartPr>
            <p14:xfrm>
              <a:off x="4475536" y="6004268"/>
              <a:ext cx="254160" cy="3862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71216" y="5999948"/>
                <a:ext cx="2628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14:cNvPr>
              <p14:cNvContentPartPr/>
              <p14:nvPr/>
            </p14:nvContentPartPr>
            <p14:xfrm>
              <a:off x="3387976" y="5830748"/>
              <a:ext cx="834840" cy="5914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83656" y="5826428"/>
                <a:ext cx="843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14:cNvPr>
              <p14:cNvContentPartPr/>
              <p14:nvPr/>
            </p14:nvContentPartPr>
            <p14:xfrm>
              <a:off x="6203536" y="5859908"/>
              <a:ext cx="1681920" cy="5544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99216" y="5855588"/>
                <a:ext cx="169056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01B98B09-DCB8-4B59-BEE1-B4444B8AA0BE}"/>
              </a:ext>
            </a:extLst>
          </p:cNvPr>
          <p:cNvGrpSpPr/>
          <p:nvPr/>
        </p:nvGrpSpPr>
        <p:grpSpPr>
          <a:xfrm>
            <a:off x="3682096" y="835028"/>
            <a:ext cx="7899120" cy="2252160"/>
            <a:chOff x="3682096" y="835028"/>
            <a:chExt cx="7899120" cy="22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14:cNvPr>
                <p14:cNvContentPartPr/>
                <p14:nvPr/>
              </p14:nvContentPartPr>
              <p14:xfrm>
                <a:off x="6121096" y="1376828"/>
                <a:ext cx="452160" cy="213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16776" y="1372508"/>
                  <a:ext cx="460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14:cNvPr>
                <p14:cNvContentPartPr/>
                <p14:nvPr/>
              </p14:nvContentPartPr>
              <p14:xfrm>
                <a:off x="6026776" y="1457108"/>
                <a:ext cx="336240" cy="210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22456" y="1452788"/>
                  <a:ext cx="34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14:cNvPr>
                <p14:cNvContentPartPr/>
                <p14:nvPr/>
              </p14:nvContentPartPr>
              <p14:xfrm>
                <a:off x="6909856" y="1302668"/>
                <a:ext cx="197280" cy="174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05536" y="1298348"/>
                  <a:ext cx="20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14:cNvPr>
                <p14:cNvContentPartPr/>
                <p14:nvPr/>
              </p14:nvContentPartPr>
              <p14:xfrm>
                <a:off x="6669376" y="1392668"/>
                <a:ext cx="101520" cy="9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65056" y="1388348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14:cNvPr>
                <p14:cNvContentPartPr/>
                <p14:nvPr/>
              </p14:nvContentPartPr>
              <p14:xfrm>
                <a:off x="6650656" y="1418588"/>
                <a:ext cx="15336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6336" y="1414268"/>
                  <a:ext cx="16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14:cNvPr>
                <p14:cNvContentPartPr/>
                <p14:nvPr/>
              </p14:nvContentPartPr>
              <p14:xfrm>
                <a:off x="7077616" y="1461788"/>
                <a:ext cx="7812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73296" y="1457468"/>
                  <a:ext cx="8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14:cNvPr>
                <p14:cNvContentPartPr/>
                <p14:nvPr/>
              </p14:nvContentPartPr>
              <p14:xfrm>
                <a:off x="7159336" y="1205108"/>
                <a:ext cx="119520" cy="90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55016" y="1200788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14:cNvPr>
                <p14:cNvContentPartPr/>
                <p14:nvPr/>
              </p14:nvContentPartPr>
              <p14:xfrm>
                <a:off x="7381096" y="1359188"/>
                <a:ext cx="29880" cy="138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416" y="1354868"/>
                  <a:ext cx="3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14:cNvPr>
                <p14:cNvContentPartPr/>
                <p14:nvPr/>
              </p14:nvContentPartPr>
              <p14:xfrm>
                <a:off x="7346536" y="1394828"/>
                <a:ext cx="141120" cy="40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2216" y="1390508"/>
                  <a:ext cx="14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14:cNvPr>
                <p14:cNvContentPartPr/>
                <p14:nvPr/>
              </p14:nvContentPartPr>
              <p14:xfrm>
                <a:off x="7578016" y="1310228"/>
                <a:ext cx="14544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73696" y="1305908"/>
                  <a:ext cx="15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14:cNvPr>
                <p14:cNvContentPartPr/>
                <p14:nvPr/>
              </p14:nvContentPartPr>
              <p14:xfrm>
                <a:off x="7737856" y="1436588"/>
                <a:ext cx="128880" cy="86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33536" y="1432268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14:cNvPr>
                <p14:cNvContentPartPr/>
                <p14:nvPr/>
              </p14:nvContentPartPr>
              <p14:xfrm>
                <a:off x="7787896" y="1213748"/>
                <a:ext cx="142920" cy="93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83576" y="1209428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14:cNvPr>
                <p14:cNvContentPartPr/>
                <p14:nvPr/>
              </p14:nvContentPartPr>
              <p14:xfrm>
                <a:off x="8128456" y="1336868"/>
                <a:ext cx="17640" cy="128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4136" y="1332548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14:cNvPr>
                <p14:cNvContentPartPr/>
                <p14:nvPr/>
              </p14:nvContentPartPr>
              <p14:xfrm>
                <a:off x="8056816" y="1380788"/>
                <a:ext cx="165960" cy="22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2496" y="1376468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14:cNvPr>
                <p14:cNvContentPartPr/>
                <p14:nvPr/>
              </p14:nvContentPartPr>
              <p14:xfrm>
                <a:off x="8337616" y="1312388"/>
                <a:ext cx="15804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33296" y="1308068"/>
                  <a:ext cx="16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14:cNvPr>
                <p14:cNvContentPartPr/>
                <p14:nvPr/>
              </p14:nvContentPartPr>
              <p14:xfrm>
                <a:off x="8496016" y="1412108"/>
                <a:ext cx="141480" cy="127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1696" y="1407788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14:cNvPr>
                <p14:cNvContentPartPr/>
                <p14:nvPr/>
              </p14:nvContentPartPr>
              <p14:xfrm>
                <a:off x="8543176" y="1180988"/>
                <a:ext cx="155880" cy="10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38856" y="1176668"/>
                  <a:ext cx="16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14:cNvPr>
                <p14:cNvContentPartPr/>
                <p14:nvPr/>
              </p14:nvContentPartPr>
              <p14:xfrm>
                <a:off x="8803816" y="1351628"/>
                <a:ext cx="26640" cy="9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99496" y="1347308"/>
                  <a:ext cx="3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14:cNvPr>
                <p14:cNvContentPartPr/>
                <p14:nvPr/>
              </p14:nvContentPartPr>
              <p14:xfrm>
                <a:off x="8764216" y="1416068"/>
                <a:ext cx="114480" cy="1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9896" y="1411748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14:cNvPr>
                <p14:cNvContentPartPr/>
                <p14:nvPr/>
              </p14:nvContentPartPr>
              <p14:xfrm>
                <a:off x="9003256" y="1420388"/>
                <a:ext cx="3866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98936" y="1416068"/>
                  <a:ext cx="39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14:cNvPr>
                <p14:cNvContentPartPr/>
                <p14:nvPr/>
              </p14:nvContentPartPr>
              <p14:xfrm>
                <a:off x="9490696" y="1416068"/>
                <a:ext cx="72360" cy="15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6376" y="1411748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14:cNvPr>
                <p14:cNvContentPartPr/>
                <p14:nvPr/>
              </p14:nvContentPartPr>
              <p14:xfrm>
                <a:off x="9623176" y="1337948"/>
                <a:ext cx="16200" cy="88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18856" y="1333628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14:cNvPr>
                <p14:cNvContentPartPr/>
                <p14:nvPr/>
              </p14:nvContentPartPr>
              <p14:xfrm>
                <a:off x="9585376" y="1366748"/>
                <a:ext cx="15336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81056" y="1362428"/>
                  <a:ext cx="162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14:cNvPr>
                <p14:cNvContentPartPr/>
                <p14:nvPr/>
              </p14:nvContentPartPr>
              <p14:xfrm>
                <a:off x="9797776" y="1276388"/>
                <a:ext cx="153720" cy="120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93456" y="1272068"/>
                  <a:ext cx="16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14:cNvPr>
                <p14:cNvContentPartPr/>
                <p14:nvPr/>
              </p14:nvContentPartPr>
              <p14:xfrm>
                <a:off x="9951856" y="1389788"/>
                <a:ext cx="103320" cy="60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47536" y="1385468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14:cNvPr>
                <p14:cNvContentPartPr/>
                <p14:nvPr/>
              </p14:nvContentPartPr>
              <p14:xfrm>
                <a:off x="9963376" y="1167308"/>
                <a:ext cx="194040" cy="10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59056" y="1162988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14:cNvPr>
                <p14:cNvContentPartPr/>
                <p14:nvPr/>
              </p14:nvContentPartPr>
              <p14:xfrm>
                <a:off x="3682096" y="2839148"/>
                <a:ext cx="2427480" cy="24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77776" y="2834828"/>
                  <a:ext cx="2436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14:cNvPr>
                <p14:cNvContentPartPr/>
                <p14:nvPr/>
              </p14:nvContentPartPr>
              <p14:xfrm>
                <a:off x="6054496" y="2822948"/>
                <a:ext cx="1812960" cy="264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0176" y="2818628"/>
                  <a:ext cx="182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14:cNvPr>
                <p14:cNvContentPartPr/>
                <p14:nvPr/>
              </p14:nvContentPartPr>
              <p14:xfrm>
                <a:off x="5969536" y="2566268"/>
                <a:ext cx="87480" cy="82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65216" y="2561948"/>
                  <a:ext cx="9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14:cNvPr>
                <p14:cNvContentPartPr/>
                <p14:nvPr/>
              </p14:nvContentPartPr>
              <p14:xfrm>
                <a:off x="6009856" y="2549348"/>
                <a:ext cx="106560" cy="229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5536" y="2545028"/>
                  <a:ext cx="115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14:cNvPr>
                <p14:cNvContentPartPr/>
                <p14:nvPr/>
              </p14:nvContentPartPr>
              <p14:xfrm>
                <a:off x="6120736" y="2664908"/>
                <a:ext cx="81360" cy="58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16416" y="2660588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14:cNvPr>
                <p14:cNvContentPartPr/>
                <p14:nvPr/>
              </p14:nvContentPartPr>
              <p14:xfrm>
                <a:off x="6155656" y="2582468"/>
                <a:ext cx="10080" cy="20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1336" y="2578148"/>
                  <a:ext cx="1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14:cNvPr>
                <p14:cNvContentPartPr/>
                <p14:nvPr/>
              </p14:nvContentPartPr>
              <p14:xfrm>
                <a:off x="5887816" y="2341628"/>
                <a:ext cx="286200" cy="20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3496" y="2337308"/>
                  <a:ext cx="29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14:cNvPr>
                <p14:cNvContentPartPr/>
                <p14:nvPr/>
              </p14:nvContentPartPr>
              <p14:xfrm>
                <a:off x="6264736" y="2417948"/>
                <a:ext cx="269280" cy="10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60416" y="2413628"/>
                  <a:ext cx="27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14:cNvPr>
                <p14:cNvContentPartPr/>
                <p14:nvPr/>
              </p14:nvContentPartPr>
              <p14:xfrm>
                <a:off x="6168256" y="2408228"/>
                <a:ext cx="334440" cy="169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63936" y="2403908"/>
                  <a:ext cx="34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14:cNvPr>
                <p14:cNvContentPartPr/>
                <p14:nvPr/>
              </p14:nvContentPartPr>
              <p14:xfrm>
                <a:off x="6697096" y="2322188"/>
                <a:ext cx="106920" cy="124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2776" y="2317868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14:cNvPr>
                <p14:cNvContentPartPr/>
                <p14:nvPr/>
              </p14:nvContentPartPr>
              <p14:xfrm>
                <a:off x="6831736" y="2308508"/>
                <a:ext cx="10476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27416" y="2304188"/>
                  <a:ext cx="11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14:cNvPr>
                <p14:cNvContentPartPr/>
                <p14:nvPr/>
              </p14:nvContentPartPr>
              <p14:xfrm>
                <a:off x="6942976" y="2152988"/>
                <a:ext cx="360000" cy="208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38656" y="2148668"/>
                  <a:ext cx="36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14:cNvPr>
                <p14:cNvContentPartPr/>
                <p14:nvPr/>
              </p14:nvContentPartPr>
              <p14:xfrm>
                <a:off x="7285336" y="2171708"/>
                <a:ext cx="28440" cy="24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81016" y="2167388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14:cNvPr>
                <p14:cNvContentPartPr/>
                <p14:nvPr/>
              </p14:nvContentPartPr>
              <p14:xfrm>
                <a:off x="7332856" y="2220308"/>
                <a:ext cx="131400" cy="62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28536" y="2215988"/>
                  <a:ext cx="14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14:cNvPr>
                <p14:cNvContentPartPr/>
                <p14:nvPr/>
              </p14:nvContentPartPr>
              <p14:xfrm>
                <a:off x="7473616" y="2079188"/>
                <a:ext cx="196920" cy="177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69296" y="2074868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14:cNvPr>
                <p14:cNvContentPartPr/>
                <p14:nvPr/>
              </p14:nvContentPartPr>
              <p14:xfrm>
                <a:off x="7643536" y="2050748"/>
                <a:ext cx="190080" cy="155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39216" y="2046428"/>
                  <a:ext cx="19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14:cNvPr>
                <p14:cNvContentPartPr/>
                <p14:nvPr/>
              </p14:nvContentPartPr>
              <p14:xfrm>
                <a:off x="8021176" y="2092508"/>
                <a:ext cx="230400" cy="12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6856" y="2088188"/>
                  <a:ext cx="23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14:cNvPr>
                <p14:cNvContentPartPr/>
                <p14:nvPr/>
              </p14:nvContentPartPr>
              <p14:xfrm>
                <a:off x="8273896" y="2052908"/>
                <a:ext cx="275400" cy="20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69576" y="2048588"/>
                  <a:ext cx="28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14:cNvPr>
                <p14:cNvContentPartPr/>
                <p14:nvPr/>
              </p14:nvContentPartPr>
              <p14:xfrm>
                <a:off x="8571976" y="2029148"/>
                <a:ext cx="125280" cy="9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67656" y="2024828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14:cNvPr>
                <p14:cNvContentPartPr/>
                <p14:nvPr/>
              </p14:nvContentPartPr>
              <p14:xfrm>
                <a:off x="8693296" y="2025188"/>
                <a:ext cx="127440" cy="7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88976" y="2020868"/>
                  <a:ext cx="13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14:cNvPr>
                <p14:cNvContentPartPr/>
                <p14:nvPr/>
              </p14:nvContentPartPr>
              <p14:xfrm>
                <a:off x="8843776" y="2011148"/>
                <a:ext cx="3204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39456" y="2006828"/>
                  <a:ext cx="40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14:cNvPr>
                <p14:cNvContentPartPr/>
                <p14:nvPr/>
              </p14:nvContentPartPr>
              <p14:xfrm>
                <a:off x="8845576" y="1961468"/>
                <a:ext cx="36720" cy="27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41256" y="1957148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14:cNvPr>
                <p14:cNvContentPartPr/>
                <p14:nvPr/>
              </p14:nvContentPartPr>
              <p14:xfrm>
                <a:off x="8891656" y="2003228"/>
                <a:ext cx="245520" cy="6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87336" y="1998908"/>
                  <a:ext cx="25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14:cNvPr>
                <p14:cNvContentPartPr/>
                <p14:nvPr/>
              </p14:nvContentPartPr>
              <p14:xfrm>
                <a:off x="10810816" y="2049308"/>
                <a:ext cx="114840" cy="111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6496" y="2044988"/>
                  <a:ext cx="12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14:cNvPr>
                <p14:cNvContentPartPr/>
                <p14:nvPr/>
              </p14:nvContentPartPr>
              <p14:xfrm>
                <a:off x="10944376" y="2002868"/>
                <a:ext cx="75960" cy="187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40056" y="1998548"/>
                  <a:ext cx="8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14:cNvPr>
                <p14:cNvContentPartPr/>
                <p14:nvPr/>
              </p14:nvContentPartPr>
              <p14:xfrm>
                <a:off x="11098456" y="2056508"/>
                <a:ext cx="123480" cy="366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94136" y="2052188"/>
                  <a:ext cx="132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14:cNvPr>
                <p14:cNvContentPartPr/>
                <p14:nvPr/>
              </p14:nvContentPartPr>
              <p14:xfrm>
                <a:off x="11284216" y="2030228"/>
                <a:ext cx="10476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9896" y="2025908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14:cNvPr>
                <p14:cNvContentPartPr/>
                <p14:nvPr/>
              </p14:nvContentPartPr>
              <p14:xfrm>
                <a:off x="11320216" y="2253428"/>
                <a:ext cx="153360" cy="93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15896" y="2249108"/>
                  <a:ext cx="16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14:cNvPr>
                <p14:cNvContentPartPr/>
                <p14:nvPr/>
              </p14:nvContentPartPr>
              <p14:xfrm>
                <a:off x="11482936" y="1995308"/>
                <a:ext cx="98280" cy="41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78616" y="1990988"/>
                  <a:ext cx="106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14:cNvPr>
                <p14:cNvContentPartPr/>
                <p14:nvPr/>
              </p14:nvContentPartPr>
              <p14:xfrm>
                <a:off x="10600576" y="2097548"/>
                <a:ext cx="373680" cy="51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6256" y="2093228"/>
                  <a:ext cx="38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14:cNvPr>
                <p14:cNvContentPartPr/>
                <p14:nvPr/>
              </p14:nvContentPartPr>
              <p14:xfrm>
                <a:off x="11299336" y="2028068"/>
                <a:ext cx="55440" cy="361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95016" y="2023748"/>
                  <a:ext cx="64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14:cNvPr>
                <p14:cNvContentPartPr/>
                <p14:nvPr/>
              </p14:nvContentPartPr>
              <p14:xfrm>
                <a:off x="10205656" y="2846348"/>
                <a:ext cx="212040" cy="70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1336" y="2842028"/>
                  <a:ext cx="220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14:cNvPr>
                <p14:cNvContentPartPr/>
                <p14:nvPr/>
              </p14:nvContentPartPr>
              <p14:xfrm>
                <a:off x="10235896" y="2975948"/>
                <a:ext cx="179280" cy="8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31576" y="2971628"/>
                  <a:ext cx="18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14:cNvPr>
                <p14:cNvContentPartPr/>
                <p14:nvPr/>
              </p14:nvContentPartPr>
              <p14:xfrm>
                <a:off x="10511296" y="2826188"/>
                <a:ext cx="122040" cy="165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06976" y="2821868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14:cNvPr>
                <p14:cNvContentPartPr/>
                <p14:nvPr/>
              </p14:nvContentPartPr>
              <p14:xfrm>
                <a:off x="10705336" y="2888108"/>
                <a:ext cx="16200" cy="26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01016" y="2883788"/>
                  <a:ext cx="2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14:cNvPr>
                <p14:cNvContentPartPr/>
                <p14:nvPr/>
              </p14:nvContentPartPr>
              <p14:xfrm>
                <a:off x="10820176" y="2796308"/>
                <a:ext cx="87120" cy="146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15856" y="2791988"/>
                  <a:ext cx="9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14:cNvPr>
                <p14:cNvContentPartPr/>
                <p14:nvPr/>
              </p14:nvContentPartPr>
              <p14:xfrm>
                <a:off x="11067856" y="2818628"/>
                <a:ext cx="24840" cy="115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63536" y="2814308"/>
                  <a:ext cx="3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14:cNvPr>
                <p14:cNvContentPartPr/>
                <p14:nvPr/>
              </p14:nvContentPartPr>
              <p14:xfrm>
                <a:off x="11022856" y="2851748"/>
                <a:ext cx="130320" cy="36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18536" y="2847428"/>
                  <a:ext cx="13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14:cNvPr>
                <p14:cNvContentPartPr/>
                <p14:nvPr/>
              </p14:nvContentPartPr>
              <p14:xfrm>
                <a:off x="11185216" y="2795948"/>
                <a:ext cx="113040" cy="128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80896" y="2791628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14:cNvPr>
                <p14:cNvContentPartPr/>
                <p14:nvPr/>
              </p14:nvContentPartPr>
              <p14:xfrm>
                <a:off x="11365936" y="2809988"/>
                <a:ext cx="53640" cy="65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61616" y="2805668"/>
                  <a:ext cx="6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14:cNvPr>
                <p14:cNvContentPartPr/>
                <p14:nvPr/>
              </p14:nvContentPartPr>
              <p14:xfrm>
                <a:off x="11445136" y="2778668"/>
                <a:ext cx="118800" cy="117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40816" y="2774348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14:cNvPr>
                <p14:cNvContentPartPr/>
                <p14:nvPr/>
              </p14:nvContentPartPr>
              <p14:xfrm>
                <a:off x="9678256" y="2219588"/>
                <a:ext cx="115200" cy="136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73936" y="2215268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14:cNvPr>
                <p14:cNvContentPartPr/>
                <p14:nvPr/>
              </p14:nvContentPartPr>
              <p14:xfrm>
                <a:off x="9651976" y="2451428"/>
                <a:ext cx="167040" cy="96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7656" y="2447108"/>
                  <a:ext cx="175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14:cNvPr>
                <p14:cNvContentPartPr/>
                <p14:nvPr/>
              </p14:nvContentPartPr>
              <p14:xfrm>
                <a:off x="9793816" y="2224268"/>
                <a:ext cx="125640" cy="322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9496" y="2219948"/>
                  <a:ext cx="13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14:cNvPr>
                <p14:cNvContentPartPr/>
                <p14:nvPr/>
              </p14:nvContentPartPr>
              <p14:xfrm>
                <a:off x="9496816" y="2182148"/>
                <a:ext cx="148320" cy="40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92496" y="2177828"/>
                  <a:ext cx="156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14:cNvPr>
                <p14:cNvContentPartPr/>
                <p14:nvPr/>
              </p14:nvContentPartPr>
              <p14:xfrm>
                <a:off x="9883456" y="2123468"/>
                <a:ext cx="174960" cy="475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79136" y="2119148"/>
                  <a:ext cx="1836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14:cNvPr>
                <p14:cNvContentPartPr/>
                <p14:nvPr/>
              </p14:nvContentPartPr>
              <p14:xfrm>
                <a:off x="9308896" y="2090348"/>
                <a:ext cx="219600" cy="587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04576" y="2086028"/>
                  <a:ext cx="2282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14:cNvPr>
                <p14:cNvContentPartPr/>
                <p14:nvPr/>
              </p14:nvContentPartPr>
              <p14:xfrm>
                <a:off x="10082896" y="1940948"/>
                <a:ext cx="135720" cy="176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78576" y="1936628"/>
                  <a:ext cx="14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14:cNvPr>
                <p14:cNvContentPartPr/>
                <p14:nvPr/>
              </p14:nvContentPartPr>
              <p14:xfrm>
                <a:off x="10187656" y="2323268"/>
                <a:ext cx="190080" cy="12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83336" y="2318948"/>
                  <a:ext cx="19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14:cNvPr>
                <p14:cNvContentPartPr/>
                <p14:nvPr/>
              </p14:nvContentPartPr>
              <p14:xfrm>
                <a:off x="10231576" y="2376188"/>
                <a:ext cx="173520" cy="1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27256" y="2371868"/>
                  <a:ext cx="182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14:cNvPr>
                <p14:cNvContentPartPr/>
                <p14:nvPr/>
              </p14:nvContentPartPr>
              <p14:xfrm>
                <a:off x="10539376" y="2052548"/>
                <a:ext cx="82080" cy="144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35056" y="2048228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14:cNvPr>
                <p14:cNvContentPartPr/>
                <p14:nvPr/>
              </p14:nvContentPartPr>
              <p14:xfrm>
                <a:off x="10475296" y="1999268"/>
                <a:ext cx="132120" cy="21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70976" y="1994948"/>
                  <a:ext cx="14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14:cNvPr>
                <p14:cNvContentPartPr/>
                <p14:nvPr/>
              </p14:nvContentPartPr>
              <p14:xfrm>
                <a:off x="9707416" y="1919348"/>
                <a:ext cx="33480" cy="160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03096" y="1915028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14:cNvPr>
                <p14:cNvContentPartPr/>
                <p14:nvPr/>
              </p14:nvContentPartPr>
              <p14:xfrm>
                <a:off x="9646216" y="1974428"/>
                <a:ext cx="161280" cy="109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41896" y="1970108"/>
                  <a:ext cx="16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14:cNvPr>
                <p14:cNvContentPartPr/>
                <p14:nvPr/>
              </p14:nvContentPartPr>
              <p14:xfrm>
                <a:off x="9656656" y="1717388"/>
                <a:ext cx="97920" cy="123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52336" y="1713068"/>
                  <a:ext cx="10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14:cNvPr>
                <p14:cNvContentPartPr/>
                <p14:nvPr/>
              </p14:nvContentPartPr>
              <p14:xfrm>
                <a:off x="9651616" y="1732868"/>
                <a:ext cx="127080" cy="5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47296" y="1728548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14:cNvPr>
                <p14:cNvContentPartPr/>
                <p14:nvPr/>
              </p14:nvContentPartPr>
              <p14:xfrm>
                <a:off x="9614896" y="1595708"/>
                <a:ext cx="169920" cy="6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10576" y="1591388"/>
                  <a:ext cx="17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14:cNvPr>
                <p14:cNvContentPartPr/>
                <p14:nvPr/>
              </p14:nvContentPartPr>
              <p14:xfrm>
                <a:off x="10651696" y="1780028"/>
                <a:ext cx="118800" cy="114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7376" y="1775708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14:cNvPr>
                <p14:cNvContentPartPr/>
                <p14:nvPr/>
              </p14:nvContentPartPr>
              <p14:xfrm>
                <a:off x="10656376" y="1788308"/>
                <a:ext cx="158400" cy="70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52056" y="1783988"/>
                  <a:ext cx="167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14:cNvPr>
                <p14:cNvContentPartPr/>
                <p14:nvPr/>
              </p14:nvContentPartPr>
              <p14:xfrm>
                <a:off x="10566016" y="1654748"/>
                <a:ext cx="201600" cy="74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561696" y="1650428"/>
                  <a:ext cx="21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14:cNvPr>
                <p14:cNvContentPartPr/>
                <p14:nvPr/>
              </p14:nvContentPartPr>
              <p14:xfrm>
                <a:off x="10850776" y="1641428"/>
                <a:ext cx="9720" cy="7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46456" y="1637108"/>
                  <a:ext cx="18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14:cNvPr>
                <p14:cNvContentPartPr/>
                <p14:nvPr/>
              </p14:nvContentPartPr>
              <p14:xfrm>
                <a:off x="10763656" y="1592108"/>
                <a:ext cx="172440" cy="41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59336" y="1587788"/>
                  <a:ext cx="18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14:cNvPr>
                <p14:cNvContentPartPr/>
                <p14:nvPr/>
              </p14:nvContentPartPr>
              <p14:xfrm>
                <a:off x="10755376" y="1465028"/>
                <a:ext cx="207000" cy="308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51056" y="1460708"/>
                  <a:ext cx="21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14:cNvPr>
                <p14:cNvContentPartPr/>
                <p14:nvPr/>
              </p14:nvContentPartPr>
              <p14:xfrm>
                <a:off x="10769776" y="835028"/>
                <a:ext cx="72000" cy="592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5456" y="830708"/>
                  <a:ext cx="80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14:cNvPr>
                <p14:cNvContentPartPr/>
                <p14:nvPr/>
              </p14:nvContentPartPr>
              <p14:xfrm>
                <a:off x="4959736" y="1426508"/>
                <a:ext cx="1510560" cy="780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55416" y="1422188"/>
                  <a:ext cx="151920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14:cNvPr>
              <p14:cNvContentPartPr/>
              <p14:nvPr/>
            </p14:nvContentPartPr>
            <p14:xfrm>
              <a:off x="3371776" y="6350228"/>
              <a:ext cx="4822560" cy="867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367456" y="6345908"/>
                <a:ext cx="4831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14:cNvPr>
              <p14:cNvContentPartPr/>
              <p14:nvPr/>
            </p14:nvContentPartPr>
            <p14:xfrm>
              <a:off x="7088416" y="4846508"/>
              <a:ext cx="392040" cy="33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084096" y="4842188"/>
                <a:ext cx="400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14:cNvPr>
              <p14:cNvContentPartPr/>
              <p14:nvPr/>
            </p14:nvContentPartPr>
            <p14:xfrm>
              <a:off x="6377416" y="5365268"/>
              <a:ext cx="1198800" cy="201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373096" y="5360948"/>
                <a:ext cx="120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14:cNvPr>
              <p14:cNvContentPartPr/>
              <p14:nvPr/>
            </p14:nvContentPartPr>
            <p14:xfrm>
              <a:off x="6449416" y="5342228"/>
              <a:ext cx="1106280" cy="435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445096" y="5337908"/>
                <a:ext cx="111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14:cNvPr>
              <p14:cNvContentPartPr/>
              <p14:nvPr/>
            </p14:nvContentPartPr>
            <p14:xfrm>
              <a:off x="6413056" y="5294708"/>
              <a:ext cx="497880" cy="55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08736" y="5290388"/>
                <a:ext cx="50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14:cNvPr>
              <p14:cNvContentPartPr/>
              <p14:nvPr/>
            </p14:nvContentPartPr>
            <p14:xfrm>
              <a:off x="6687016" y="5374268"/>
              <a:ext cx="56520" cy="3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682696" y="5369948"/>
                <a:ext cx="65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14:cNvPr>
              <p14:cNvContentPartPr/>
              <p14:nvPr/>
            </p14:nvContentPartPr>
            <p14:xfrm>
              <a:off x="6506296" y="5331788"/>
              <a:ext cx="249840" cy="133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01976" y="5327468"/>
                <a:ext cx="258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14:cNvPr>
              <p14:cNvContentPartPr/>
              <p14:nvPr/>
            </p14:nvContentPartPr>
            <p14:xfrm>
              <a:off x="6442576" y="5391908"/>
              <a:ext cx="229680" cy="93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438256" y="5387588"/>
                <a:ext cx="23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14:cNvPr>
              <p14:cNvContentPartPr/>
              <p14:nvPr/>
            </p14:nvContentPartPr>
            <p14:xfrm>
              <a:off x="6539776" y="5320988"/>
              <a:ext cx="257040" cy="1688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535456" y="5316668"/>
                <a:ext cx="265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14:cNvPr>
              <p14:cNvContentPartPr/>
              <p14:nvPr/>
            </p14:nvContentPartPr>
            <p14:xfrm>
              <a:off x="6697816" y="5389748"/>
              <a:ext cx="161280" cy="118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693496" y="5385428"/>
                <a:ext cx="169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14:cNvPr>
              <p14:cNvContentPartPr/>
              <p14:nvPr/>
            </p14:nvContentPartPr>
            <p14:xfrm>
              <a:off x="5070616" y="5805908"/>
              <a:ext cx="709560" cy="471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066296" y="5801588"/>
                <a:ext cx="71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14:cNvPr>
              <p14:cNvContentPartPr/>
              <p14:nvPr/>
            </p14:nvContentPartPr>
            <p14:xfrm>
              <a:off x="3406336" y="5774948"/>
              <a:ext cx="1080360" cy="97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402016" y="5770628"/>
                <a:ext cx="108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14:cNvPr>
              <p14:cNvContentPartPr/>
              <p14:nvPr/>
            </p14:nvContentPartPr>
            <p14:xfrm>
              <a:off x="3465736" y="6417188"/>
              <a:ext cx="4748040" cy="32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461416" y="6412868"/>
                <a:ext cx="4756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14:cNvPr>
              <p14:cNvContentPartPr/>
              <p14:nvPr/>
            </p14:nvContentPartPr>
            <p14:xfrm>
              <a:off x="720016" y="4284548"/>
              <a:ext cx="3007440" cy="23540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15696" y="4280228"/>
                <a:ext cx="3016080" cy="23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14:cNvPr>
              <p14:cNvContentPartPr/>
              <p14:nvPr/>
            </p14:nvContentPartPr>
            <p14:xfrm>
              <a:off x="919096" y="4080068"/>
              <a:ext cx="315720" cy="2973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14776" y="4075748"/>
                <a:ext cx="32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14:cNvPr>
              <p14:cNvContentPartPr/>
              <p14:nvPr/>
            </p14:nvContentPartPr>
            <p14:xfrm>
              <a:off x="1350736" y="3888908"/>
              <a:ext cx="155160" cy="1515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346416" y="3884588"/>
                <a:ext cx="163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14:cNvPr>
              <p14:cNvContentPartPr/>
              <p14:nvPr/>
            </p14:nvContentPartPr>
            <p14:xfrm>
              <a:off x="1530376" y="3888548"/>
              <a:ext cx="265680" cy="648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526056" y="3884228"/>
                <a:ext cx="274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14:cNvPr>
              <p14:cNvContentPartPr/>
              <p14:nvPr/>
            </p14:nvContentPartPr>
            <p14:xfrm>
              <a:off x="1832776" y="3840668"/>
              <a:ext cx="150120" cy="210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828456" y="3836348"/>
                <a:ext cx="158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14:cNvPr>
              <p14:cNvContentPartPr/>
              <p14:nvPr/>
            </p14:nvContentPartPr>
            <p14:xfrm>
              <a:off x="2054536" y="3800708"/>
              <a:ext cx="236520" cy="59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050216" y="3796388"/>
                <a:ext cx="245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14:cNvPr>
              <p14:cNvContentPartPr/>
              <p14:nvPr/>
            </p14:nvContentPartPr>
            <p14:xfrm>
              <a:off x="2290696" y="3751028"/>
              <a:ext cx="151560" cy="986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286376" y="3746708"/>
                <a:ext cx="160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14:cNvPr>
              <p14:cNvContentPartPr/>
              <p14:nvPr/>
            </p14:nvContentPartPr>
            <p14:xfrm>
              <a:off x="2568616" y="3755708"/>
              <a:ext cx="285120" cy="86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564296" y="3751388"/>
                <a:ext cx="29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14:cNvPr>
              <p14:cNvContentPartPr/>
              <p14:nvPr/>
            </p14:nvContentPartPr>
            <p14:xfrm>
              <a:off x="2887576" y="3735548"/>
              <a:ext cx="14400" cy="997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883256" y="3731228"/>
                <a:ext cx="2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14:cNvPr>
              <p14:cNvContentPartPr/>
              <p14:nvPr/>
            </p14:nvContentPartPr>
            <p14:xfrm>
              <a:off x="2981536" y="3661028"/>
              <a:ext cx="125640" cy="1605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977216" y="3656708"/>
                <a:ext cx="134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14:cNvPr>
              <p14:cNvContentPartPr/>
              <p14:nvPr/>
            </p14:nvContentPartPr>
            <p14:xfrm>
              <a:off x="2899816" y="3626108"/>
              <a:ext cx="45720" cy="1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895496" y="3621788"/>
                <a:ext cx="54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14:cNvPr>
              <p14:cNvContentPartPr/>
              <p14:nvPr/>
            </p14:nvContentPartPr>
            <p14:xfrm>
              <a:off x="3360976" y="3626108"/>
              <a:ext cx="109440" cy="218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56656" y="3621788"/>
                <a:ext cx="118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14:cNvPr>
              <p14:cNvContentPartPr/>
              <p14:nvPr/>
            </p14:nvContentPartPr>
            <p14:xfrm>
              <a:off x="3555736" y="3688028"/>
              <a:ext cx="168480" cy="86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551416" y="3683708"/>
                <a:ext cx="177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14:cNvPr>
              <p14:cNvContentPartPr/>
              <p14:nvPr/>
            </p14:nvContentPartPr>
            <p14:xfrm>
              <a:off x="3830056" y="3721508"/>
              <a:ext cx="161640" cy="212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825736" y="3717188"/>
                <a:ext cx="170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14:cNvPr>
              <p14:cNvContentPartPr/>
              <p14:nvPr/>
            </p14:nvContentPartPr>
            <p14:xfrm>
              <a:off x="3998176" y="3640868"/>
              <a:ext cx="134640" cy="128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993856" y="3636548"/>
                <a:ext cx="143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14:cNvPr>
              <p14:cNvContentPartPr/>
              <p14:nvPr/>
            </p14:nvContentPartPr>
            <p14:xfrm>
              <a:off x="4079896" y="3598028"/>
              <a:ext cx="149040" cy="218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075576" y="3593708"/>
                <a:ext cx="157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14:cNvPr>
              <p14:cNvContentPartPr/>
              <p14:nvPr/>
            </p14:nvContentPartPr>
            <p14:xfrm>
              <a:off x="4329736" y="3693428"/>
              <a:ext cx="117000" cy="50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325416" y="3689108"/>
                <a:ext cx="125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14:cNvPr>
              <p14:cNvContentPartPr/>
              <p14:nvPr/>
            </p14:nvContentPartPr>
            <p14:xfrm>
              <a:off x="4181056" y="3527828"/>
              <a:ext cx="178920" cy="914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176736" y="3523508"/>
                <a:ext cx="187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14:cNvPr>
              <p14:cNvContentPartPr/>
              <p14:nvPr/>
            </p14:nvContentPartPr>
            <p14:xfrm>
              <a:off x="4296976" y="3739868"/>
              <a:ext cx="165240" cy="115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292656" y="3735548"/>
                <a:ext cx="173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14:cNvPr>
              <p14:cNvContentPartPr/>
              <p14:nvPr/>
            </p14:nvContentPartPr>
            <p14:xfrm>
              <a:off x="4587496" y="3684788"/>
              <a:ext cx="146880" cy="752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83176" y="3680468"/>
                <a:ext cx="155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14:cNvPr>
              <p14:cNvContentPartPr/>
              <p14:nvPr/>
            </p14:nvContentPartPr>
            <p14:xfrm>
              <a:off x="4786936" y="3713228"/>
              <a:ext cx="113040" cy="7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82616" y="3708908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14:cNvPr>
              <p14:cNvContentPartPr/>
              <p14:nvPr/>
            </p14:nvContentPartPr>
            <p14:xfrm>
              <a:off x="4941736" y="3621788"/>
              <a:ext cx="116640" cy="97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37416" y="3617468"/>
                <a:ext cx="125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14:cNvPr>
              <p14:cNvContentPartPr/>
              <p14:nvPr/>
            </p14:nvContentPartPr>
            <p14:xfrm>
              <a:off x="4956496" y="3614948"/>
              <a:ext cx="176040" cy="1479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952176" y="3610628"/>
                <a:ext cx="18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14:cNvPr>
              <p14:cNvContentPartPr/>
              <p14:nvPr/>
            </p14:nvContentPartPr>
            <p14:xfrm>
              <a:off x="4513696" y="3592988"/>
              <a:ext cx="109800" cy="198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509376" y="3588668"/>
                <a:ext cx="118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14:cNvPr>
              <p14:cNvContentPartPr/>
              <p14:nvPr/>
            </p14:nvContentPartPr>
            <p14:xfrm>
              <a:off x="5132536" y="3596948"/>
              <a:ext cx="122040" cy="1386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128216" y="3592628"/>
                <a:ext cx="130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14:cNvPr>
              <p14:cNvContentPartPr/>
              <p14:nvPr/>
            </p14:nvContentPartPr>
            <p14:xfrm>
              <a:off x="5249536" y="3662468"/>
              <a:ext cx="152280" cy="669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245216" y="3658148"/>
                <a:ext cx="160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14:cNvPr>
              <p14:cNvContentPartPr/>
              <p14:nvPr/>
            </p14:nvContentPartPr>
            <p14:xfrm>
              <a:off x="5421616" y="3685148"/>
              <a:ext cx="111240" cy="100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417296" y="3680828"/>
                <a:ext cx="119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14:cNvPr>
              <p14:cNvContentPartPr/>
              <p14:nvPr/>
            </p14:nvContentPartPr>
            <p14:xfrm>
              <a:off x="5568136" y="3586508"/>
              <a:ext cx="93960" cy="1134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563816" y="3582188"/>
                <a:ext cx="10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14:cNvPr>
              <p14:cNvContentPartPr/>
              <p14:nvPr/>
            </p14:nvContentPartPr>
            <p14:xfrm>
              <a:off x="5666416" y="3603428"/>
              <a:ext cx="70560" cy="1173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662096" y="3599108"/>
                <a:ext cx="79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14:cNvPr>
              <p14:cNvContentPartPr/>
              <p14:nvPr/>
            </p14:nvContentPartPr>
            <p14:xfrm>
              <a:off x="5838496" y="3652388"/>
              <a:ext cx="140400" cy="36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34176" y="3648068"/>
                <a:ext cx="14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14:cNvPr>
              <p14:cNvContentPartPr/>
              <p14:nvPr/>
            </p14:nvContentPartPr>
            <p14:xfrm>
              <a:off x="6093376" y="3646268"/>
              <a:ext cx="177480" cy="70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89056" y="3641948"/>
                <a:ext cx="18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14:cNvPr>
              <p14:cNvContentPartPr/>
              <p14:nvPr/>
            </p14:nvContentPartPr>
            <p14:xfrm>
              <a:off x="6255376" y="3549068"/>
              <a:ext cx="118440" cy="900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251056" y="3544748"/>
                <a:ext cx="127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14:cNvPr>
              <p14:cNvContentPartPr/>
              <p14:nvPr/>
            </p14:nvContentPartPr>
            <p14:xfrm>
              <a:off x="6446176" y="3627908"/>
              <a:ext cx="145440" cy="471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441856" y="3623588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14:cNvPr>
              <p14:cNvContentPartPr/>
              <p14:nvPr/>
            </p14:nvContentPartPr>
            <p14:xfrm>
              <a:off x="6667576" y="3551948"/>
              <a:ext cx="189000" cy="120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663256" y="3547628"/>
                <a:ext cx="197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14:cNvPr>
              <p14:cNvContentPartPr/>
              <p14:nvPr/>
            </p14:nvContentPartPr>
            <p14:xfrm>
              <a:off x="6884656" y="3618188"/>
              <a:ext cx="162000" cy="80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80336" y="3613868"/>
                <a:ext cx="170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14:cNvPr>
              <p14:cNvContentPartPr/>
              <p14:nvPr/>
            </p14:nvContentPartPr>
            <p14:xfrm>
              <a:off x="7084456" y="3528908"/>
              <a:ext cx="107280" cy="1436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080136" y="3524588"/>
                <a:ext cx="115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14:cNvPr>
              <p14:cNvContentPartPr/>
              <p14:nvPr/>
            </p14:nvContentPartPr>
            <p14:xfrm>
              <a:off x="7348696" y="3576788"/>
              <a:ext cx="39960" cy="1094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44376" y="3572468"/>
                <a:ext cx="48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14:cNvPr>
              <p14:cNvContentPartPr/>
              <p14:nvPr/>
            </p14:nvContentPartPr>
            <p14:xfrm>
              <a:off x="7299376" y="3616748"/>
              <a:ext cx="178200" cy="25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95056" y="3612428"/>
                <a:ext cx="186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14:cNvPr>
              <p14:cNvContentPartPr/>
              <p14:nvPr/>
            </p14:nvContentPartPr>
            <p14:xfrm>
              <a:off x="7441936" y="3556988"/>
              <a:ext cx="130320" cy="1159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437616" y="3552668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14:cNvPr>
              <p14:cNvContentPartPr/>
              <p14:nvPr/>
            </p14:nvContentPartPr>
            <p14:xfrm>
              <a:off x="7505656" y="3486068"/>
              <a:ext cx="191520" cy="630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501336" y="3481748"/>
                <a:ext cx="2001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14:cNvPr>
              <p14:cNvContentPartPr/>
              <p14:nvPr/>
            </p14:nvContentPartPr>
            <p14:xfrm>
              <a:off x="4607296" y="6374348"/>
              <a:ext cx="217080" cy="18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02976" y="6370028"/>
                <a:ext cx="225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14:cNvPr>
              <p14:cNvContentPartPr/>
              <p14:nvPr/>
            </p14:nvContentPartPr>
            <p14:xfrm>
              <a:off x="4534576" y="6326828"/>
              <a:ext cx="1455120" cy="1436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530256" y="6322508"/>
                <a:ext cx="1463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14:cNvPr>
              <p14:cNvContentPartPr/>
              <p14:nvPr/>
            </p14:nvContentPartPr>
            <p14:xfrm>
              <a:off x="6633376" y="3703868"/>
              <a:ext cx="628200" cy="946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629056" y="3699548"/>
                <a:ext cx="636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14:cNvPr>
              <p14:cNvContentPartPr/>
              <p14:nvPr/>
            </p14:nvContentPartPr>
            <p14:xfrm>
              <a:off x="4711696" y="5914988"/>
              <a:ext cx="280800" cy="5652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707376" y="5910668"/>
                <a:ext cx="2894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14:cNvPr>
              <p14:cNvContentPartPr/>
              <p14:nvPr/>
            </p14:nvContentPartPr>
            <p14:xfrm>
              <a:off x="6288856" y="5875028"/>
              <a:ext cx="263520" cy="5306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284536" y="5870708"/>
                <a:ext cx="2721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14:cNvPr>
              <p14:cNvContentPartPr/>
              <p14:nvPr/>
            </p14:nvContentPartPr>
            <p14:xfrm>
              <a:off x="7400896" y="5832188"/>
              <a:ext cx="384120" cy="6382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576" y="5827868"/>
                <a:ext cx="392760" cy="64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44133838-21AF-4725-81AF-FA5DE6B805A8}"/>
              </a:ext>
            </a:extLst>
          </p:cNvPr>
          <p:cNvGrpSpPr/>
          <p:nvPr/>
        </p:nvGrpSpPr>
        <p:grpSpPr>
          <a:xfrm>
            <a:off x="3338296" y="4355828"/>
            <a:ext cx="2552400" cy="1175040"/>
            <a:chOff x="3338296" y="4355828"/>
            <a:chExt cx="2552400" cy="11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14:cNvPr>
                <p14:cNvContentPartPr/>
                <p14:nvPr/>
              </p14:nvContentPartPr>
              <p14:xfrm>
                <a:off x="3741136" y="4872428"/>
                <a:ext cx="1884960" cy="111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36816" y="4868108"/>
                  <a:ext cx="1893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14:cNvPr>
                <p14:cNvContentPartPr/>
                <p14:nvPr/>
              </p14:nvContentPartPr>
              <p14:xfrm>
                <a:off x="3677416" y="4942268"/>
                <a:ext cx="185040" cy="53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73096" y="4937948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14:cNvPr>
                <p14:cNvContentPartPr/>
                <p14:nvPr/>
              </p14:nvContentPartPr>
              <p14:xfrm>
                <a:off x="4881256" y="4770908"/>
                <a:ext cx="220320" cy="199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876936" y="4766588"/>
                  <a:ext cx="22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14:cNvPr>
                <p14:cNvContentPartPr/>
                <p14:nvPr/>
              </p14:nvContentPartPr>
              <p14:xfrm>
                <a:off x="4973056" y="4867748"/>
                <a:ext cx="174240" cy="122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68736" y="4863428"/>
                  <a:ext cx="18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14:cNvPr>
                <p14:cNvContentPartPr/>
                <p14:nvPr/>
              </p14:nvContentPartPr>
              <p14:xfrm>
                <a:off x="5586856" y="4840388"/>
                <a:ext cx="360" cy="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82536" y="4836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14:cNvPr>
                <p14:cNvContentPartPr/>
                <p14:nvPr/>
              </p14:nvContentPartPr>
              <p14:xfrm>
                <a:off x="5424856" y="4828508"/>
                <a:ext cx="465840" cy="50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20536" y="4824188"/>
                  <a:ext cx="47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14:cNvPr>
                <p14:cNvContentPartPr/>
                <p14:nvPr/>
              </p14:nvContentPartPr>
              <p14:xfrm>
                <a:off x="3930856" y="5040188"/>
                <a:ext cx="87480" cy="311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26536" y="5035868"/>
                  <a:ext cx="96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14:cNvPr>
                <p14:cNvContentPartPr/>
                <p14:nvPr/>
              </p14:nvContentPartPr>
              <p14:xfrm>
                <a:off x="3338296" y="5035508"/>
                <a:ext cx="127080" cy="313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33976" y="5031188"/>
                  <a:ext cx="135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14:cNvPr>
                <p14:cNvContentPartPr/>
                <p14:nvPr/>
              </p14:nvContentPartPr>
              <p14:xfrm>
                <a:off x="3930856" y="5049188"/>
                <a:ext cx="92520" cy="290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26536" y="5044868"/>
                  <a:ext cx="101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14:cNvPr>
                <p14:cNvContentPartPr/>
                <p14:nvPr/>
              </p14:nvContentPartPr>
              <p14:xfrm>
                <a:off x="3644656" y="5348348"/>
                <a:ext cx="146880" cy="114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40336" y="5344028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14:cNvPr>
                <p14:cNvContentPartPr/>
                <p14:nvPr/>
              </p14:nvContentPartPr>
              <p14:xfrm>
                <a:off x="3582376" y="5404508"/>
                <a:ext cx="18000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578056" y="5400188"/>
                  <a:ext cx="18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14:cNvPr>
                <p14:cNvContentPartPr/>
                <p14:nvPr/>
              </p14:nvContentPartPr>
              <p14:xfrm>
                <a:off x="3623056" y="5306588"/>
                <a:ext cx="281880" cy="175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18736" y="5302268"/>
                  <a:ext cx="29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14:cNvPr>
                <p14:cNvContentPartPr/>
                <p14:nvPr/>
              </p14:nvContentPartPr>
              <p14:xfrm>
                <a:off x="3793696" y="5375708"/>
                <a:ext cx="143640" cy="155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89376" y="5371388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14:cNvPr>
                <p14:cNvContentPartPr/>
                <p14:nvPr/>
              </p14:nvContentPartPr>
              <p14:xfrm>
                <a:off x="3555376" y="4355828"/>
                <a:ext cx="870120" cy="540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51056" y="4351508"/>
                  <a:ext cx="87876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14:cNvPr>
              <p14:cNvContentPartPr/>
              <p14:nvPr/>
            </p14:nvContentPartPr>
            <p14:xfrm>
              <a:off x="4794669" y="1419101"/>
              <a:ext cx="1825200" cy="914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90349" y="1414781"/>
                <a:ext cx="183384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14:cNvPr>
              <p14:cNvContentPartPr/>
              <p14:nvPr/>
            </p14:nvContentPartPr>
            <p14:xfrm>
              <a:off x="5157549" y="1859741"/>
              <a:ext cx="325080" cy="350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153229" y="1855421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14:cNvPr>
              <p14:cNvContentPartPr/>
              <p14:nvPr/>
            </p14:nvContentPartPr>
            <p14:xfrm>
              <a:off x="3302829" y="6310781"/>
              <a:ext cx="4546800" cy="127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98509" y="6306461"/>
                <a:ext cx="4555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14:cNvPr>
              <p14:cNvContentPartPr/>
              <p14:nvPr/>
            </p14:nvContentPartPr>
            <p14:xfrm>
              <a:off x="3492549" y="4377941"/>
              <a:ext cx="932040" cy="487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488229" y="4373621"/>
                <a:ext cx="940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14:cNvPr>
              <p14:cNvContentPartPr/>
              <p14:nvPr/>
            </p14:nvContentPartPr>
            <p14:xfrm>
              <a:off x="2008629" y="2983301"/>
              <a:ext cx="6002640" cy="6296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004309" y="2978981"/>
                <a:ext cx="6011280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14:cNvPr>
              <p14:cNvContentPartPr/>
              <p14:nvPr/>
            </p14:nvContentPartPr>
            <p14:xfrm>
              <a:off x="1954456" y="2619908"/>
              <a:ext cx="601200" cy="39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0136" y="2615588"/>
                <a:ext cx="609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14:cNvPr>
              <p14:cNvContentPartPr/>
              <p14:nvPr/>
            </p14:nvContentPartPr>
            <p14:xfrm>
              <a:off x="4924096" y="1655828"/>
              <a:ext cx="464040" cy="612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9776" y="1651508"/>
                <a:ext cx="472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14:cNvPr>
              <p14:cNvContentPartPr/>
              <p14:nvPr/>
            </p14:nvContentPartPr>
            <p14:xfrm>
              <a:off x="4897816" y="2175668"/>
              <a:ext cx="1116360" cy="69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3496" y="2171348"/>
                <a:ext cx="1125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14:cNvPr>
              <p14:cNvContentPartPr/>
              <p14:nvPr/>
            </p14:nvContentPartPr>
            <p14:xfrm>
              <a:off x="6278776" y="2183588"/>
              <a:ext cx="1207080" cy="745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4456" y="2179268"/>
                <a:ext cx="1215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14:cNvPr>
              <p14:cNvContentPartPr/>
              <p14:nvPr/>
            </p14:nvContentPartPr>
            <p14:xfrm>
              <a:off x="6656056" y="1726388"/>
              <a:ext cx="653760" cy="5151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1736" y="1722068"/>
                <a:ext cx="6624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14:cNvPr>
              <p14:cNvContentPartPr/>
              <p14:nvPr/>
            </p14:nvContentPartPr>
            <p14:xfrm>
              <a:off x="3577696" y="4045868"/>
              <a:ext cx="1860120" cy="51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3376" y="4041548"/>
                <a:ext cx="1868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14:cNvPr>
              <p14:cNvContentPartPr/>
              <p14:nvPr/>
            </p14:nvContentPartPr>
            <p14:xfrm>
              <a:off x="6093376" y="5093108"/>
              <a:ext cx="189000" cy="167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9056" y="5088788"/>
                <a:ext cx="197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14:cNvPr>
              <p14:cNvContentPartPr/>
              <p14:nvPr/>
            </p14:nvContentPartPr>
            <p14:xfrm>
              <a:off x="3655096" y="4253948"/>
              <a:ext cx="3066840" cy="10800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0776" y="4249628"/>
                <a:ext cx="307548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14:cNvPr>
              <p14:cNvContentPartPr/>
              <p14:nvPr/>
            </p14:nvContentPartPr>
            <p14:xfrm>
              <a:off x="4855336" y="5957828"/>
              <a:ext cx="2220840" cy="6465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1016" y="5953508"/>
                <a:ext cx="2229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14:cNvPr>
              <p14:cNvContentPartPr/>
              <p14:nvPr/>
            </p14:nvContentPartPr>
            <p14:xfrm>
              <a:off x="6198856" y="4894028"/>
              <a:ext cx="322560" cy="1839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94536" y="4889708"/>
                <a:ext cx="33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14:cNvPr>
              <p14:cNvContentPartPr/>
              <p14:nvPr/>
            </p14:nvContentPartPr>
            <p14:xfrm>
              <a:off x="4739776" y="5022188"/>
              <a:ext cx="235080" cy="57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5456" y="5017868"/>
                <a:ext cx="24372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F94879F-F231-46E1-A584-6691A60A4190}"/>
              </a:ext>
            </a:extLst>
          </p:cNvPr>
          <p:cNvGrpSpPr/>
          <p:nvPr/>
        </p:nvGrpSpPr>
        <p:grpSpPr>
          <a:xfrm>
            <a:off x="496096" y="1068308"/>
            <a:ext cx="11065680" cy="5462280"/>
            <a:chOff x="496096" y="1068308"/>
            <a:chExt cx="11065680" cy="54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14:cNvPr>
                <p14:cNvContentPartPr/>
                <p14:nvPr/>
              </p14:nvContentPartPr>
              <p14:xfrm>
                <a:off x="1295296" y="2413988"/>
                <a:ext cx="453960" cy="2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90976" y="2409668"/>
                  <a:ext cx="46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14:cNvPr>
                <p14:cNvContentPartPr/>
                <p14:nvPr/>
              </p14:nvContentPartPr>
              <p14:xfrm>
                <a:off x="1627576" y="2323988"/>
                <a:ext cx="247320" cy="22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3256" y="2319668"/>
                  <a:ext cx="255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14:cNvPr>
                <p14:cNvContentPartPr/>
                <p14:nvPr/>
              </p14:nvContentPartPr>
              <p14:xfrm>
                <a:off x="1262176" y="1495268"/>
                <a:ext cx="38520" cy="87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7856" y="1490948"/>
                  <a:ext cx="4716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14:cNvPr>
                <p14:cNvContentPartPr/>
                <p14:nvPr/>
              </p14:nvContentPartPr>
              <p14:xfrm>
                <a:off x="950056" y="1134188"/>
                <a:ext cx="35640" cy="23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736" y="1129868"/>
                  <a:ext cx="4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14:cNvPr>
                <p14:cNvContentPartPr/>
                <p14:nvPr/>
              </p14:nvContentPartPr>
              <p14:xfrm>
                <a:off x="893896" y="1269548"/>
                <a:ext cx="127080" cy="12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9576" y="1265228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14:cNvPr>
                <p14:cNvContentPartPr/>
                <p14:nvPr/>
              </p14:nvContentPartPr>
              <p14:xfrm>
                <a:off x="1063096" y="1241468"/>
                <a:ext cx="157680" cy="8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776" y="1237148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14:cNvPr>
                <p14:cNvContentPartPr/>
                <p14:nvPr/>
              </p14:nvContentPartPr>
              <p14:xfrm>
                <a:off x="1241296" y="1147868"/>
                <a:ext cx="111240" cy="158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36976" y="1143548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14:cNvPr>
                <p14:cNvContentPartPr/>
                <p14:nvPr/>
              </p14:nvContentPartPr>
              <p14:xfrm>
                <a:off x="1377736" y="1245428"/>
                <a:ext cx="201600" cy="56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3416" y="1241108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14:cNvPr>
                <p14:cNvContentPartPr/>
                <p14:nvPr/>
              </p14:nvContentPartPr>
              <p14:xfrm>
                <a:off x="1535776" y="1198628"/>
                <a:ext cx="41760" cy="21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1456" y="1194308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14:cNvPr>
                <p14:cNvContentPartPr/>
                <p14:nvPr/>
              </p14:nvContentPartPr>
              <p14:xfrm>
                <a:off x="1574296" y="1240748"/>
                <a:ext cx="100080" cy="192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9976" y="1236428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14:cNvPr>
                <p14:cNvContentPartPr/>
                <p14:nvPr/>
              </p14:nvContentPartPr>
              <p14:xfrm>
                <a:off x="1823776" y="1168748"/>
                <a:ext cx="195840" cy="160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9456" y="1164428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14:cNvPr>
                <p14:cNvContentPartPr/>
                <p14:nvPr/>
              </p14:nvContentPartPr>
              <p14:xfrm>
                <a:off x="2071456" y="1241108"/>
                <a:ext cx="74880" cy="70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67136" y="1236788"/>
                  <a:ext cx="83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14:cNvPr>
                <p14:cNvContentPartPr/>
                <p14:nvPr/>
              </p14:nvContentPartPr>
              <p14:xfrm>
                <a:off x="2272696" y="1198628"/>
                <a:ext cx="133920" cy="118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68376" y="1194308"/>
                  <a:ext cx="14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14:cNvPr>
                <p14:cNvContentPartPr/>
                <p14:nvPr/>
              </p14:nvContentPartPr>
              <p14:xfrm>
                <a:off x="2411656" y="1237148"/>
                <a:ext cx="321120" cy="9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7336" y="1232828"/>
                  <a:ext cx="32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14:cNvPr>
                <p14:cNvContentPartPr/>
                <p14:nvPr/>
              </p14:nvContentPartPr>
              <p14:xfrm>
                <a:off x="2721256" y="1180988"/>
                <a:ext cx="23112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6936" y="1176668"/>
                  <a:ext cx="239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14:cNvPr>
                <p14:cNvContentPartPr/>
                <p14:nvPr/>
              </p14:nvContentPartPr>
              <p14:xfrm>
                <a:off x="2927176" y="1187468"/>
                <a:ext cx="12960" cy="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22856" y="1183148"/>
                  <a:ext cx="21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14:cNvPr>
                <p14:cNvContentPartPr/>
                <p14:nvPr/>
              </p14:nvContentPartPr>
              <p14:xfrm>
                <a:off x="2959216" y="1222388"/>
                <a:ext cx="200520" cy="10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4896" y="1218068"/>
                  <a:ext cx="20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14:cNvPr>
                <p14:cNvContentPartPr/>
                <p14:nvPr/>
              </p14:nvContentPartPr>
              <p14:xfrm>
                <a:off x="2665816" y="1147868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1496" y="11435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14:cNvPr>
                <p14:cNvContentPartPr/>
                <p14:nvPr/>
              </p14:nvContentPartPr>
              <p14:xfrm>
                <a:off x="3275656" y="1254788"/>
                <a:ext cx="194760" cy="7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71336" y="1250468"/>
                  <a:ext cx="20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14:cNvPr>
                <p14:cNvContentPartPr/>
                <p14:nvPr/>
              </p14:nvContentPartPr>
              <p14:xfrm>
                <a:off x="3479776" y="1254428"/>
                <a:ext cx="2376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5456" y="1250108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14:cNvPr>
                <p14:cNvContentPartPr/>
                <p14:nvPr/>
              </p14:nvContentPartPr>
              <p14:xfrm>
                <a:off x="3530896" y="1166228"/>
                <a:ext cx="150840" cy="160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6576" y="1161908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14:cNvPr>
                <p14:cNvContentPartPr/>
                <p14:nvPr/>
              </p14:nvContentPartPr>
              <p14:xfrm>
                <a:off x="3453496" y="1137428"/>
                <a:ext cx="22680" cy="1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49176" y="1133108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14:cNvPr>
                <p14:cNvContentPartPr/>
                <p14:nvPr/>
              </p14:nvContentPartPr>
              <p14:xfrm>
                <a:off x="3898816" y="1210148"/>
                <a:ext cx="162720" cy="100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94496" y="1205828"/>
                  <a:ext cx="17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14:cNvPr>
                <p14:cNvContentPartPr/>
                <p14:nvPr/>
              </p14:nvContentPartPr>
              <p14:xfrm>
                <a:off x="4042096" y="1213388"/>
                <a:ext cx="89640" cy="9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7776" y="1209068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14:cNvPr>
                <p14:cNvContentPartPr/>
                <p14:nvPr/>
              </p14:nvContentPartPr>
              <p14:xfrm>
                <a:off x="4134976" y="1212308"/>
                <a:ext cx="64440" cy="21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0656" y="1207988"/>
                  <a:ext cx="73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14:cNvPr>
                <p14:cNvContentPartPr/>
                <p14:nvPr/>
              </p14:nvContentPartPr>
              <p14:xfrm>
                <a:off x="4215256" y="1209068"/>
                <a:ext cx="110880" cy="89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10936" y="1204748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14:cNvPr>
                <p14:cNvContentPartPr/>
                <p14:nvPr/>
              </p14:nvContentPartPr>
              <p14:xfrm>
                <a:off x="4343776" y="1137788"/>
                <a:ext cx="198360" cy="16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39456" y="1133468"/>
                  <a:ext cx="20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14:cNvPr>
                <p14:cNvContentPartPr/>
                <p14:nvPr/>
              </p14:nvContentPartPr>
              <p14:xfrm>
                <a:off x="4674256" y="1119068"/>
                <a:ext cx="98280" cy="169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9936" y="1114748"/>
                  <a:ext cx="10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14:cNvPr>
                <p14:cNvContentPartPr/>
                <p14:nvPr/>
              </p14:nvContentPartPr>
              <p14:xfrm>
                <a:off x="4783336" y="1192148"/>
                <a:ext cx="9468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9016" y="1187828"/>
                  <a:ext cx="103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14:cNvPr>
                <p14:cNvContentPartPr/>
                <p14:nvPr/>
              </p14:nvContentPartPr>
              <p14:xfrm>
                <a:off x="5030296" y="1229228"/>
                <a:ext cx="114120" cy="51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5976" y="1224908"/>
                  <a:ext cx="12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14:cNvPr>
                <p14:cNvContentPartPr/>
                <p14:nvPr/>
              </p14:nvContentPartPr>
              <p14:xfrm>
                <a:off x="5306056" y="1250108"/>
                <a:ext cx="91800" cy="6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01736" y="1245788"/>
                  <a:ext cx="100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14:cNvPr>
                <p14:cNvContentPartPr/>
                <p14:nvPr/>
              </p14:nvContentPartPr>
              <p14:xfrm>
                <a:off x="5405776" y="1251548"/>
                <a:ext cx="101520" cy="60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01456" y="1247228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14:cNvPr>
                <p14:cNvContentPartPr/>
                <p14:nvPr/>
              </p14:nvContentPartPr>
              <p14:xfrm>
                <a:off x="5524936" y="1261628"/>
                <a:ext cx="103320" cy="43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0616" y="1257308"/>
                  <a:ext cx="111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14:cNvPr>
                <p14:cNvContentPartPr/>
                <p14:nvPr/>
              </p14:nvContentPartPr>
              <p14:xfrm>
                <a:off x="5635816" y="1153628"/>
                <a:ext cx="56880" cy="14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31496" y="1149308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14:cNvPr>
                <p14:cNvContentPartPr/>
                <p14:nvPr/>
              </p14:nvContentPartPr>
              <p14:xfrm>
                <a:off x="5710336" y="1231388"/>
                <a:ext cx="183600" cy="61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6016" y="1227068"/>
                  <a:ext cx="19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14:cNvPr>
                <p14:cNvContentPartPr/>
                <p14:nvPr/>
              </p14:nvContentPartPr>
              <p14:xfrm>
                <a:off x="6084376" y="1248308"/>
                <a:ext cx="17640" cy="5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0056" y="1243988"/>
                  <a:ext cx="2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14:cNvPr>
                <p14:cNvContentPartPr/>
                <p14:nvPr/>
              </p14:nvContentPartPr>
              <p14:xfrm>
                <a:off x="6068536" y="1202228"/>
                <a:ext cx="104760" cy="28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64216" y="1197908"/>
                  <a:ext cx="11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14:cNvPr>
                <p14:cNvContentPartPr/>
                <p14:nvPr/>
              </p14:nvContentPartPr>
              <p14:xfrm>
                <a:off x="6140176" y="1242548"/>
                <a:ext cx="97200" cy="84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35856" y="1238228"/>
                  <a:ext cx="10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14:cNvPr>
                <p14:cNvContentPartPr/>
                <p14:nvPr/>
              </p14:nvContentPartPr>
              <p14:xfrm>
                <a:off x="6427096" y="1248308"/>
                <a:ext cx="97200" cy="64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2776" y="1243988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14:cNvPr>
                <p14:cNvContentPartPr/>
                <p14:nvPr/>
              </p14:nvContentPartPr>
              <p14:xfrm>
                <a:off x="6504856" y="1245068"/>
                <a:ext cx="135000" cy="76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0536" y="1240748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14:cNvPr>
                <p14:cNvContentPartPr/>
                <p14:nvPr/>
              </p14:nvContentPartPr>
              <p14:xfrm>
                <a:off x="6653536" y="1195748"/>
                <a:ext cx="135000" cy="129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9216" y="1191428"/>
                  <a:ext cx="14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14:cNvPr>
                <p14:cNvContentPartPr/>
                <p14:nvPr/>
              </p14:nvContentPartPr>
              <p14:xfrm>
                <a:off x="6788536" y="1248668"/>
                <a:ext cx="123480" cy="6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4216" y="1244348"/>
                  <a:ext cx="132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14:cNvPr>
                <p14:cNvContentPartPr/>
                <p14:nvPr/>
              </p14:nvContentPartPr>
              <p14:xfrm>
                <a:off x="6907696" y="1200068"/>
                <a:ext cx="187560" cy="11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3376" y="1195748"/>
                  <a:ext cx="19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14:cNvPr>
                <p14:cNvContentPartPr/>
                <p14:nvPr/>
              </p14:nvContentPartPr>
              <p14:xfrm>
                <a:off x="7338256" y="1281788"/>
                <a:ext cx="34920" cy="13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3936" y="1277468"/>
                  <a:ext cx="4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14:cNvPr>
                <p14:cNvContentPartPr/>
                <p14:nvPr/>
              </p14:nvContentPartPr>
              <p14:xfrm>
                <a:off x="7278856" y="1238588"/>
                <a:ext cx="213480" cy="200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74536" y="1234268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14:cNvPr>
                <p14:cNvContentPartPr/>
                <p14:nvPr/>
              </p14:nvContentPartPr>
              <p14:xfrm>
                <a:off x="7493056" y="1254788"/>
                <a:ext cx="106920" cy="54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8736" y="1250468"/>
                  <a:ext cx="11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14:cNvPr>
                <p14:cNvContentPartPr/>
                <p14:nvPr/>
              </p14:nvContentPartPr>
              <p14:xfrm>
                <a:off x="7597456" y="1194668"/>
                <a:ext cx="146160" cy="11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3136" y="1190348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14:cNvPr>
                <p14:cNvContentPartPr/>
                <p14:nvPr/>
              </p14:nvContentPartPr>
              <p14:xfrm>
                <a:off x="7777816" y="1165868"/>
                <a:ext cx="6120" cy="19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3496" y="1161548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14:cNvPr>
                <p14:cNvContentPartPr/>
                <p14:nvPr/>
              </p14:nvContentPartPr>
              <p14:xfrm>
                <a:off x="7794376" y="1208708"/>
                <a:ext cx="74520" cy="88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90056" y="1204388"/>
                  <a:ext cx="83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14:cNvPr>
                <p14:cNvContentPartPr/>
                <p14:nvPr/>
              </p14:nvContentPartPr>
              <p14:xfrm>
                <a:off x="7902376" y="1225268"/>
                <a:ext cx="95040" cy="73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8056" y="1220948"/>
                  <a:ext cx="103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14:cNvPr>
                <p14:cNvContentPartPr/>
                <p14:nvPr/>
              </p14:nvContentPartPr>
              <p14:xfrm>
                <a:off x="8022256" y="1173068"/>
                <a:ext cx="17280" cy="133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7936" y="1168748"/>
                  <a:ext cx="2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14:cNvPr>
                <p14:cNvContentPartPr/>
                <p14:nvPr/>
              </p14:nvContentPartPr>
              <p14:xfrm>
                <a:off x="7977256" y="1223108"/>
                <a:ext cx="126360" cy="1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72936" y="1218788"/>
                  <a:ext cx="13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14:cNvPr>
                <p14:cNvContentPartPr/>
                <p14:nvPr/>
              </p14:nvContentPartPr>
              <p14:xfrm>
                <a:off x="7192816" y="1391588"/>
                <a:ext cx="889560" cy="64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88496" y="1387268"/>
                  <a:ext cx="89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14:cNvPr>
                <p14:cNvContentPartPr/>
                <p14:nvPr/>
              </p14:nvContentPartPr>
              <p14:xfrm>
                <a:off x="8229256" y="1173068"/>
                <a:ext cx="240120" cy="24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4936" y="1168748"/>
                  <a:ext cx="248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14:cNvPr>
                <p14:cNvContentPartPr/>
                <p14:nvPr/>
              </p14:nvContentPartPr>
              <p14:xfrm>
                <a:off x="8615176" y="1154708"/>
                <a:ext cx="222840" cy="149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0856" y="1150388"/>
                  <a:ext cx="23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14:cNvPr>
                <p14:cNvContentPartPr/>
                <p14:nvPr/>
              </p14:nvContentPartPr>
              <p14:xfrm>
                <a:off x="9041056" y="1084148"/>
                <a:ext cx="262440" cy="254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6736" y="1079828"/>
                  <a:ext cx="27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14:cNvPr>
                <p14:cNvContentPartPr/>
                <p14:nvPr/>
              </p14:nvContentPartPr>
              <p14:xfrm>
                <a:off x="9342736" y="1192508"/>
                <a:ext cx="111600" cy="51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416" y="1188188"/>
                  <a:ext cx="12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14:cNvPr>
                <p14:cNvContentPartPr/>
                <p14:nvPr/>
              </p14:nvContentPartPr>
              <p14:xfrm>
                <a:off x="9469456" y="1074068"/>
                <a:ext cx="134280" cy="161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5136" y="1069748"/>
                  <a:ext cx="14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14:cNvPr>
                <p14:cNvContentPartPr/>
                <p14:nvPr/>
              </p14:nvContentPartPr>
              <p14:xfrm>
                <a:off x="9587536" y="1068308"/>
                <a:ext cx="4320" cy="22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83216" y="1063988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14:cNvPr>
                <p14:cNvContentPartPr/>
                <p14:nvPr/>
              </p14:nvContentPartPr>
              <p14:xfrm>
                <a:off x="9619576" y="1144268"/>
                <a:ext cx="208080" cy="91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15256" y="1139948"/>
                  <a:ext cx="21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14:cNvPr>
                <p14:cNvContentPartPr/>
                <p14:nvPr/>
              </p14:nvContentPartPr>
              <p14:xfrm>
                <a:off x="9956176" y="1485908"/>
                <a:ext cx="159120" cy="286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51856" y="1481588"/>
                  <a:ext cx="167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14:cNvPr>
                <p14:cNvContentPartPr/>
                <p14:nvPr/>
              </p14:nvContentPartPr>
              <p14:xfrm>
                <a:off x="10132576" y="1497428"/>
                <a:ext cx="91800" cy="165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8256" y="1493108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14:cNvPr>
                <p14:cNvContentPartPr/>
                <p14:nvPr/>
              </p14:nvContentPartPr>
              <p14:xfrm>
                <a:off x="10248136" y="1544228"/>
                <a:ext cx="64800" cy="113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43816" y="1539908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14:cNvPr>
                <p14:cNvContentPartPr/>
                <p14:nvPr/>
              </p14:nvContentPartPr>
              <p14:xfrm>
                <a:off x="10240936" y="1476548"/>
                <a:ext cx="187560" cy="194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36616" y="1472228"/>
                  <a:ext cx="19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14:cNvPr>
                <p14:cNvContentPartPr/>
                <p14:nvPr/>
              </p14:nvContentPartPr>
              <p14:xfrm>
                <a:off x="10552696" y="1489508"/>
                <a:ext cx="160200" cy="19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8376" y="1485188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14:cNvPr>
                <p14:cNvContentPartPr/>
                <p14:nvPr/>
              </p14:nvContentPartPr>
              <p14:xfrm>
                <a:off x="10572496" y="1508228"/>
                <a:ext cx="152640" cy="32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68176" y="1503908"/>
                  <a:ext cx="16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14:cNvPr>
                <p14:cNvContentPartPr/>
                <p14:nvPr/>
              </p14:nvContentPartPr>
              <p14:xfrm>
                <a:off x="10846456" y="1402028"/>
                <a:ext cx="66960" cy="146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2136" y="1397708"/>
                  <a:ext cx="75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14:cNvPr>
                <p14:cNvContentPartPr/>
                <p14:nvPr/>
              </p14:nvContentPartPr>
              <p14:xfrm>
                <a:off x="10821616" y="1418948"/>
                <a:ext cx="128520" cy="52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17296" y="1414628"/>
                  <a:ext cx="13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14:cNvPr>
                <p14:cNvContentPartPr/>
                <p14:nvPr/>
              </p14:nvContentPartPr>
              <p14:xfrm>
                <a:off x="10999456" y="1399148"/>
                <a:ext cx="38880" cy="33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95136" y="1394828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14:cNvPr>
                <p14:cNvContentPartPr/>
                <p14:nvPr/>
              </p14:nvContentPartPr>
              <p14:xfrm>
                <a:off x="11094856" y="1329668"/>
                <a:ext cx="71640" cy="190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90536" y="1325348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14:cNvPr>
                <p14:cNvContentPartPr/>
                <p14:nvPr/>
              </p14:nvContentPartPr>
              <p14:xfrm>
                <a:off x="10053736" y="1970108"/>
                <a:ext cx="95760" cy="206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49416" y="1965788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14:cNvPr>
                <p14:cNvContentPartPr/>
                <p14:nvPr/>
              </p14:nvContentPartPr>
              <p14:xfrm>
                <a:off x="10119256" y="1868588"/>
                <a:ext cx="58320" cy="114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14936" y="1864268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14:cNvPr>
                <p14:cNvContentPartPr/>
                <p14:nvPr/>
              </p14:nvContentPartPr>
              <p14:xfrm>
                <a:off x="10213576" y="1885148"/>
                <a:ext cx="83520" cy="190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9256" y="1880828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14:cNvPr>
                <p14:cNvContentPartPr/>
                <p14:nvPr/>
              </p14:nvContentPartPr>
              <p14:xfrm>
                <a:off x="10332376" y="1937708"/>
                <a:ext cx="50760" cy="114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28056" y="1933388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14:cNvPr>
                <p14:cNvContentPartPr/>
                <p14:nvPr/>
              </p14:nvContentPartPr>
              <p14:xfrm>
                <a:off x="10310416" y="1965788"/>
                <a:ext cx="115200" cy="27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6096" y="1961468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14:cNvPr>
                <p14:cNvContentPartPr/>
                <p14:nvPr/>
              </p14:nvContentPartPr>
              <p14:xfrm>
                <a:off x="10410496" y="1834388"/>
                <a:ext cx="104040" cy="226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06176" y="1830068"/>
                  <a:ext cx="11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14:cNvPr>
                <p14:cNvContentPartPr/>
                <p14:nvPr/>
              </p14:nvContentPartPr>
              <p14:xfrm>
                <a:off x="10826656" y="1533428"/>
                <a:ext cx="129240" cy="40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22336" y="1529108"/>
                  <a:ext cx="13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14:cNvPr>
                <p14:cNvContentPartPr/>
                <p14:nvPr/>
              </p14:nvContentPartPr>
              <p14:xfrm>
                <a:off x="10651336" y="1855628"/>
                <a:ext cx="131040" cy="55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7016" y="1851308"/>
                  <a:ext cx="13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14:cNvPr>
                <p14:cNvContentPartPr/>
                <p14:nvPr/>
              </p14:nvContentPartPr>
              <p14:xfrm>
                <a:off x="10658896" y="1880108"/>
                <a:ext cx="145800" cy="51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4576" y="1875788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14:cNvPr>
                <p14:cNvContentPartPr/>
                <p14:nvPr/>
              </p14:nvContentPartPr>
              <p14:xfrm>
                <a:off x="10826656" y="1529828"/>
                <a:ext cx="108720" cy="45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2336" y="1525508"/>
                  <a:ext cx="11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14:cNvPr>
                <p14:cNvContentPartPr/>
                <p14:nvPr/>
              </p14:nvContentPartPr>
              <p14:xfrm>
                <a:off x="10877056" y="1735748"/>
                <a:ext cx="109440" cy="138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2736" y="1731428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14:cNvPr>
                <p14:cNvContentPartPr/>
                <p14:nvPr/>
              </p14:nvContentPartPr>
              <p14:xfrm>
                <a:off x="11010256" y="1753748"/>
                <a:ext cx="54360" cy="40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5936" y="1749428"/>
                  <a:ext cx="6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14:cNvPr>
                <p14:cNvContentPartPr/>
                <p14:nvPr/>
              </p14:nvContentPartPr>
              <p14:xfrm>
                <a:off x="11090536" y="1671668"/>
                <a:ext cx="82800" cy="168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86216" y="1667348"/>
                  <a:ext cx="9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14:cNvPr>
                <p14:cNvContentPartPr/>
                <p14:nvPr/>
              </p14:nvContentPartPr>
              <p14:xfrm>
                <a:off x="11267656" y="1592468"/>
                <a:ext cx="131400" cy="5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63336" y="1588148"/>
                  <a:ext cx="14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14:cNvPr>
                <p14:cNvContentPartPr/>
                <p14:nvPr/>
              </p14:nvContentPartPr>
              <p14:xfrm>
                <a:off x="11291776" y="1629908"/>
                <a:ext cx="125280" cy="43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87456" y="1625588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14:cNvPr>
                <p14:cNvContentPartPr/>
                <p14:nvPr/>
              </p14:nvContentPartPr>
              <p14:xfrm>
                <a:off x="11459176" y="1499588"/>
                <a:ext cx="102600" cy="250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54856" y="1495268"/>
                  <a:ext cx="11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14:cNvPr>
                <p14:cNvContentPartPr/>
                <p14:nvPr/>
              </p14:nvContentPartPr>
              <p14:xfrm>
                <a:off x="10154176" y="2413988"/>
                <a:ext cx="110880" cy="337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9856" y="2409668"/>
                  <a:ext cx="119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14:cNvPr>
                <p14:cNvContentPartPr/>
                <p14:nvPr/>
              </p14:nvContentPartPr>
              <p14:xfrm>
                <a:off x="10326256" y="2357108"/>
                <a:ext cx="91080" cy="245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936" y="2352788"/>
                  <a:ext cx="99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14:cNvPr>
                <p14:cNvContentPartPr/>
                <p14:nvPr/>
              </p14:nvContentPartPr>
              <p14:xfrm>
                <a:off x="10479976" y="2372588"/>
                <a:ext cx="59760" cy="128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75656" y="2368268"/>
                  <a:ext cx="6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14:cNvPr>
                <p14:cNvContentPartPr/>
                <p14:nvPr/>
              </p14:nvContentPartPr>
              <p14:xfrm>
                <a:off x="10465936" y="2400668"/>
                <a:ext cx="122040" cy="33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61616" y="2396348"/>
                  <a:ext cx="13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14:cNvPr>
                <p14:cNvContentPartPr/>
                <p14:nvPr/>
              </p14:nvContentPartPr>
              <p14:xfrm>
                <a:off x="10551976" y="2249468"/>
                <a:ext cx="304920" cy="238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47656" y="2245148"/>
                  <a:ext cx="31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14:cNvPr>
                <p14:cNvContentPartPr/>
                <p14:nvPr/>
              </p14:nvContentPartPr>
              <p14:xfrm>
                <a:off x="10752136" y="2280428"/>
                <a:ext cx="146880" cy="65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47816" y="2276108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14:cNvPr>
                <p14:cNvContentPartPr/>
                <p14:nvPr/>
              </p14:nvContentPartPr>
              <p14:xfrm>
                <a:off x="10951576" y="2136428"/>
                <a:ext cx="144360" cy="175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7256" y="2132108"/>
                  <a:ext cx="153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14:cNvPr>
                <p14:cNvContentPartPr/>
                <p14:nvPr/>
              </p14:nvContentPartPr>
              <p14:xfrm>
                <a:off x="11050216" y="1994948"/>
                <a:ext cx="213480" cy="96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45896" y="1990628"/>
                  <a:ext cx="22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14:cNvPr>
                <p14:cNvContentPartPr/>
                <p14:nvPr/>
              </p14:nvContentPartPr>
              <p14:xfrm>
                <a:off x="10338856" y="2873708"/>
                <a:ext cx="137880" cy="225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34536" y="2869388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14:cNvPr>
                <p14:cNvContentPartPr/>
                <p14:nvPr/>
              </p14:nvContentPartPr>
              <p14:xfrm>
                <a:off x="10397176" y="2761028"/>
                <a:ext cx="99000" cy="9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856" y="2756708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14:cNvPr>
                <p14:cNvContentPartPr/>
                <p14:nvPr/>
              </p14:nvContentPartPr>
              <p14:xfrm>
                <a:off x="10555576" y="2773628"/>
                <a:ext cx="120600" cy="176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51256" y="2769308"/>
                  <a:ext cx="129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14:cNvPr>
                <p14:cNvContentPartPr/>
                <p14:nvPr/>
              </p14:nvContentPartPr>
              <p14:xfrm>
                <a:off x="10658536" y="2786948"/>
                <a:ext cx="88920" cy="138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54216" y="2782628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14:cNvPr>
                <p14:cNvContentPartPr/>
                <p14:nvPr/>
              </p14:nvContentPartPr>
              <p14:xfrm>
                <a:off x="10733056" y="2685428"/>
                <a:ext cx="104400" cy="214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28736" y="2681108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14:cNvPr>
                <p14:cNvContentPartPr/>
                <p14:nvPr/>
              </p14:nvContentPartPr>
              <p14:xfrm>
                <a:off x="10906936" y="2632148"/>
                <a:ext cx="183960" cy="90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02616" y="2627828"/>
                  <a:ext cx="19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14:cNvPr>
                <p14:cNvContentPartPr/>
                <p14:nvPr/>
              </p14:nvContentPartPr>
              <p14:xfrm>
                <a:off x="11133736" y="2474828"/>
                <a:ext cx="198000" cy="152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29416" y="2470508"/>
                  <a:ext cx="20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14:cNvPr>
                <p14:cNvContentPartPr/>
                <p14:nvPr/>
              </p14:nvContentPartPr>
              <p14:xfrm>
                <a:off x="11365576" y="2409308"/>
                <a:ext cx="72000" cy="168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61256" y="2404988"/>
                  <a:ext cx="8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14:cNvPr>
                <p14:cNvContentPartPr/>
                <p14:nvPr/>
              </p14:nvContentPartPr>
              <p14:xfrm>
                <a:off x="11329216" y="2442788"/>
                <a:ext cx="162360" cy="48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24896" y="2438468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14:cNvPr>
                <p14:cNvContentPartPr/>
                <p14:nvPr/>
              </p14:nvContentPartPr>
              <p14:xfrm>
                <a:off x="2102776" y="6275348"/>
                <a:ext cx="285480" cy="210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98456" y="6271028"/>
                  <a:ext cx="29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14:cNvPr>
                <p14:cNvContentPartPr/>
                <p14:nvPr/>
              </p14:nvContentPartPr>
              <p14:xfrm>
                <a:off x="2442256" y="6282908"/>
                <a:ext cx="148680" cy="61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37936" y="6278588"/>
                  <a:ext cx="157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14:cNvPr>
                <p14:cNvContentPartPr/>
                <p14:nvPr/>
              </p14:nvContentPartPr>
              <p14:xfrm>
                <a:off x="2588416" y="6286148"/>
                <a:ext cx="125640" cy="66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84096" y="6281828"/>
                  <a:ext cx="134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14:cNvPr>
                <p14:cNvContentPartPr/>
                <p14:nvPr/>
              </p14:nvContentPartPr>
              <p14:xfrm>
                <a:off x="4967296" y="1674908"/>
                <a:ext cx="320040" cy="613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2976" y="1670588"/>
                  <a:ext cx="3286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14:cNvPr>
                <p14:cNvContentPartPr/>
                <p14:nvPr/>
              </p14:nvContentPartPr>
              <p14:xfrm>
                <a:off x="4838416" y="2883788"/>
                <a:ext cx="262080" cy="326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34096" y="2879468"/>
                  <a:ext cx="270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14:cNvPr>
                <p14:cNvContentPartPr/>
                <p14:nvPr/>
              </p14:nvContentPartPr>
              <p14:xfrm>
                <a:off x="6333856" y="1666988"/>
                <a:ext cx="324000" cy="592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29536" y="1662668"/>
                  <a:ext cx="332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14:cNvPr>
                <p14:cNvContentPartPr/>
                <p14:nvPr/>
              </p14:nvContentPartPr>
              <p14:xfrm>
                <a:off x="7322416" y="1706588"/>
                <a:ext cx="239400" cy="614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18096" y="1702268"/>
                  <a:ext cx="2480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14:cNvPr>
                <p14:cNvContentPartPr/>
                <p14:nvPr/>
              </p14:nvContentPartPr>
              <p14:xfrm>
                <a:off x="6451936" y="2237588"/>
                <a:ext cx="919800" cy="181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47616" y="2233268"/>
                  <a:ext cx="92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14:cNvPr>
                <p14:cNvContentPartPr/>
                <p14:nvPr/>
              </p14:nvContentPartPr>
              <p14:xfrm>
                <a:off x="6822016" y="2455028"/>
                <a:ext cx="145080" cy="196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7696" y="2450708"/>
                  <a:ext cx="15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14:cNvPr>
                <p14:cNvContentPartPr/>
                <p14:nvPr/>
              </p14:nvContentPartPr>
              <p14:xfrm>
                <a:off x="6986536" y="2503988"/>
                <a:ext cx="160920" cy="116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82216" y="2499668"/>
                  <a:ext cx="16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14:cNvPr>
                <p14:cNvContentPartPr/>
                <p14:nvPr/>
              </p14:nvContentPartPr>
              <p14:xfrm>
                <a:off x="7194976" y="2415428"/>
                <a:ext cx="226440" cy="163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0656" y="2411108"/>
                  <a:ext cx="235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14:cNvPr>
                <p14:cNvContentPartPr/>
                <p14:nvPr/>
              </p14:nvContentPartPr>
              <p14:xfrm>
                <a:off x="7524016" y="2381948"/>
                <a:ext cx="233280" cy="167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19696" y="2377628"/>
                  <a:ext cx="241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14:cNvPr>
                <p14:cNvContentPartPr/>
                <p14:nvPr/>
              </p14:nvContentPartPr>
              <p14:xfrm>
                <a:off x="7734616" y="2380868"/>
                <a:ext cx="104040" cy="125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30296" y="2376548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14:cNvPr>
                <p14:cNvContentPartPr/>
                <p14:nvPr/>
              </p14:nvContentPartPr>
              <p14:xfrm>
                <a:off x="8025856" y="2368628"/>
                <a:ext cx="156240" cy="86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1536" y="2364308"/>
                  <a:ext cx="16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14:cNvPr>
                <p14:cNvContentPartPr/>
                <p14:nvPr/>
              </p14:nvContentPartPr>
              <p14:xfrm>
                <a:off x="8216296" y="2339468"/>
                <a:ext cx="7668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1976" y="2335148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14:cNvPr>
                <p14:cNvContentPartPr/>
                <p14:nvPr/>
              </p14:nvContentPartPr>
              <p14:xfrm>
                <a:off x="8439136" y="2192948"/>
                <a:ext cx="192960" cy="350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34816" y="2188628"/>
                  <a:ext cx="201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14:cNvPr>
                <p14:cNvContentPartPr/>
                <p14:nvPr/>
              </p14:nvContentPartPr>
              <p14:xfrm>
                <a:off x="8596096" y="2044988"/>
                <a:ext cx="139320" cy="109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1776" y="2040668"/>
                  <a:ext cx="14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14:cNvPr>
                <p14:cNvContentPartPr/>
                <p14:nvPr/>
              </p14:nvContentPartPr>
              <p14:xfrm>
                <a:off x="8299816" y="2116268"/>
                <a:ext cx="104040" cy="64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95496" y="2111948"/>
                  <a:ext cx="11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14:cNvPr>
                <p14:cNvContentPartPr/>
                <p14:nvPr/>
              </p14:nvContentPartPr>
              <p14:xfrm>
                <a:off x="8729296" y="1928348"/>
                <a:ext cx="117000" cy="99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24976" y="1924028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14:cNvPr>
                <p14:cNvContentPartPr/>
                <p14:nvPr/>
              </p14:nvContentPartPr>
              <p14:xfrm>
                <a:off x="8155096" y="2018708"/>
                <a:ext cx="406800" cy="488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50776" y="2014388"/>
                  <a:ext cx="415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14:cNvPr>
                <p14:cNvContentPartPr/>
                <p14:nvPr/>
              </p14:nvContentPartPr>
              <p14:xfrm>
                <a:off x="8075896" y="2447468"/>
                <a:ext cx="206280" cy="133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71576" y="2443148"/>
                  <a:ext cx="21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14:cNvPr>
                <p14:cNvContentPartPr/>
                <p14:nvPr/>
              </p14:nvContentPartPr>
              <p14:xfrm>
                <a:off x="8874016" y="2812868"/>
                <a:ext cx="93960" cy="120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69696" y="2808548"/>
                  <a:ext cx="102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14:cNvPr>
                <p14:cNvContentPartPr/>
                <p14:nvPr/>
              </p14:nvContentPartPr>
              <p14:xfrm>
                <a:off x="8987416" y="2803508"/>
                <a:ext cx="75600" cy="87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83096" y="2799188"/>
                  <a:ext cx="8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14:cNvPr>
                <p14:cNvContentPartPr/>
                <p14:nvPr/>
              </p14:nvContentPartPr>
              <p14:xfrm>
                <a:off x="9041416" y="2658788"/>
                <a:ext cx="141120" cy="201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37096" y="2654468"/>
                  <a:ext cx="149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14:cNvPr>
                <p14:cNvContentPartPr/>
                <p14:nvPr/>
              </p14:nvContentPartPr>
              <p14:xfrm>
                <a:off x="9156256" y="2655908"/>
                <a:ext cx="242280" cy="163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51936" y="2651588"/>
                  <a:ext cx="250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14:cNvPr>
                <p14:cNvContentPartPr/>
                <p14:nvPr/>
              </p14:nvContentPartPr>
              <p14:xfrm>
                <a:off x="9446416" y="2494988"/>
                <a:ext cx="119160" cy="276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42096" y="2490668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14:cNvPr>
                <p14:cNvContentPartPr/>
                <p14:nvPr/>
              </p14:nvContentPartPr>
              <p14:xfrm>
                <a:off x="9545056" y="2527388"/>
                <a:ext cx="153360" cy="76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40736" y="2523068"/>
                  <a:ext cx="1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14:cNvPr>
                <p14:cNvContentPartPr/>
                <p14:nvPr/>
              </p14:nvContentPartPr>
              <p14:xfrm>
                <a:off x="9117736" y="3034628"/>
                <a:ext cx="152280" cy="297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13416" y="3030308"/>
                  <a:ext cx="16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14:cNvPr>
                <p14:cNvContentPartPr/>
                <p14:nvPr/>
              </p14:nvContentPartPr>
              <p14:xfrm>
                <a:off x="4137856" y="3119948"/>
                <a:ext cx="2307240" cy="241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33536" y="3115628"/>
                  <a:ext cx="231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14:cNvPr>
                <p14:cNvContentPartPr/>
                <p14:nvPr/>
              </p14:nvContentPartPr>
              <p14:xfrm>
                <a:off x="6338176" y="3031388"/>
                <a:ext cx="198720" cy="110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33856" y="3027068"/>
                  <a:ext cx="20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14:cNvPr>
                <p14:cNvContentPartPr/>
                <p14:nvPr/>
              </p14:nvContentPartPr>
              <p14:xfrm>
                <a:off x="4829056" y="3156308"/>
                <a:ext cx="272160" cy="60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24736" y="3151988"/>
                  <a:ext cx="28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14:cNvPr>
                <p14:cNvContentPartPr/>
                <p14:nvPr/>
              </p14:nvContentPartPr>
              <p14:xfrm>
                <a:off x="3751936" y="3144788"/>
                <a:ext cx="272880" cy="83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47616" y="3140468"/>
                  <a:ext cx="28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14:cNvPr>
                <p14:cNvContentPartPr/>
                <p14:nvPr/>
              </p14:nvContentPartPr>
              <p14:xfrm>
                <a:off x="7192816" y="3375188"/>
                <a:ext cx="22680" cy="9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88496" y="3370868"/>
                  <a:ext cx="3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14:cNvPr>
                <p14:cNvContentPartPr/>
                <p14:nvPr/>
              </p14:nvContentPartPr>
              <p14:xfrm>
                <a:off x="7152136" y="3315788"/>
                <a:ext cx="5400" cy="4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47816" y="3311468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14:cNvPr>
                <p14:cNvContentPartPr/>
                <p14:nvPr/>
              </p14:nvContentPartPr>
              <p14:xfrm>
                <a:off x="6806536" y="3407588"/>
                <a:ext cx="131400" cy="121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216" y="3403268"/>
                  <a:ext cx="14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14:cNvPr>
                <p14:cNvContentPartPr/>
                <p14:nvPr/>
              </p14:nvContentPartPr>
              <p14:xfrm>
                <a:off x="6916336" y="3403268"/>
                <a:ext cx="199800" cy="8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12016" y="3398948"/>
                  <a:ext cx="20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14:cNvPr>
                <p14:cNvContentPartPr/>
                <p14:nvPr/>
              </p14:nvContentPartPr>
              <p14:xfrm>
                <a:off x="7140256" y="3356468"/>
                <a:ext cx="95400" cy="160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35936" y="3352148"/>
                  <a:ext cx="104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14:cNvPr>
                <p14:cNvContentPartPr/>
                <p14:nvPr/>
              </p14:nvContentPartPr>
              <p14:xfrm>
                <a:off x="7237816" y="3267188"/>
                <a:ext cx="195840" cy="13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496" y="3262868"/>
                  <a:ext cx="20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14:cNvPr>
                <p14:cNvContentPartPr/>
                <p14:nvPr/>
              </p14:nvContentPartPr>
              <p14:xfrm>
                <a:off x="7649296" y="3220748"/>
                <a:ext cx="140400" cy="159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44976" y="3216428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14:cNvPr>
                <p14:cNvContentPartPr/>
                <p14:nvPr/>
              </p14:nvContentPartPr>
              <p14:xfrm>
                <a:off x="7642816" y="3277988"/>
                <a:ext cx="149400" cy="61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38496" y="3273668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14:cNvPr>
                <p14:cNvContentPartPr/>
                <p14:nvPr/>
              </p14:nvContentPartPr>
              <p14:xfrm>
                <a:off x="8041696" y="3187628"/>
                <a:ext cx="2160" cy="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37376" y="3183308"/>
                  <a:ext cx="10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14:cNvPr>
                <p14:cNvContentPartPr/>
                <p14:nvPr/>
              </p14:nvContentPartPr>
              <p14:xfrm>
                <a:off x="7930816" y="3161708"/>
                <a:ext cx="164160" cy="48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496" y="3157388"/>
                  <a:ext cx="17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14:cNvPr>
                <p14:cNvContentPartPr/>
                <p14:nvPr/>
              </p14:nvContentPartPr>
              <p14:xfrm>
                <a:off x="7959616" y="3193388"/>
                <a:ext cx="169200" cy="59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5296" y="3189068"/>
                  <a:ext cx="17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14:cNvPr>
                <p14:cNvContentPartPr/>
                <p14:nvPr/>
              </p14:nvContentPartPr>
              <p14:xfrm>
                <a:off x="8209096" y="3085028"/>
                <a:ext cx="11520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04776" y="3080708"/>
                  <a:ext cx="12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14:cNvPr>
                <p14:cNvContentPartPr/>
                <p14:nvPr/>
              </p14:nvContentPartPr>
              <p14:xfrm>
                <a:off x="8300536" y="3056588"/>
                <a:ext cx="44280" cy="188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96216" y="3052268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14:cNvPr>
                <p14:cNvContentPartPr/>
                <p14:nvPr/>
              </p14:nvContentPartPr>
              <p14:xfrm>
                <a:off x="8411776" y="3063428"/>
                <a:ext cx="29160" cy="39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07456" y="3059108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14:cNvPr>
                <p14:cNvContentPartPr/>
                <p14:nvPr/>
              </p14:nvContentPartPr>
              <p14:xfrm>
                <a:off x="8510056" y="2880908"/>
                <a:ext cx="151560" cy="361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05736" y="2876588"/>
                  <a:ext cx="16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14:cNvPr>
                <p14:cNvContentPartPr/>
                <p14:nvPr/>
              </p14:nvContentPartPr>
              <p14:xfrm>
                <a:off x="7435096" y="3754268"/>
                <a:ext cx="117720" cy="4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30776" y="3749948"/>
                  <a:ext cx="12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14:cNvPr>
                <p14:cNvContentPartPr/>
                <p14:nvPr/>
              </p14:nvContentPartPr>
              <p14:xfrm>
                <a:off x="7405216" y="3813668"/>
                <a:ext cx="129240" cy="43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00896" y="3809348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14:cNvPr>
                <p14:cNvContentPartPr/>
                <p14:nvPr/>
              </p14:nvContentPartPr>
              <p14:xfrm>
                <a:off x="7552456" y="3695228"/>
                <a:ext cx="68760" cy="155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48136" y="3690908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14:cNvPr>
                <p14:cNvContentPartPr/>
                <p14:nvPr/>
              </p14:nvContentPartPr>
              <p14:xfrm>
                <a:off x="7731376" y="3647348"/>
                <a:ext cx="128520" cy="56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27056" y="3643028"/>
                  <a:ext cx="13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14:cNvPr>
                <p14:cNvContentPartPr/>
                <p14:nvPr/>
              </p14:nvContentPartPr>
              <p14:xfrm>
                <a:off x="7854136" y="3610988"/>
                <a:ext cx="40680" cy="213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49816" y="3606668"/>
                  <a:ext cx="4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14:cNvPr>
                <p14:cNvContentPartPr/>
                <p14:nvPr/>
              </p14:nvContentPartPr>
              <p14:xfrm>
                <a:off x="7848736" y="3490028"/>
                <a:ext cx="70200" cy="38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4416" y="3485708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14:cNvPr>
                <p14:cNvContentPartPr/>
                <p14:nvPr/>
              </p14:nvContentPartPr>
              <p14:xfrm>
                <a:off x="7956016" y="3378428"/>
                <a:ext cx="92160" cy="131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51696" y="337410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14:cNvPr>
                <p14:cNvContentPartPr/>
                <p14:nvPr/>
              </p14:nvContentPartPr>
              <p14:xfrm>
                <a:off x="8109736" y="3570668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5416" y="35663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14:cNvPr>
                <p14:cNvContentPartPr/>
                <p14:nvPr/>
              </p14:nvContentPartPr>
              <p14:xfrm>
                <a:off x="8086696" y="3553028"/>
                <a:ext cx="55080" cy="57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2376" y="3548708"/>
                  <a:ext cx="6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14:cNvPr>
                <p14:cNvContentPartPr/>
                <p14:nvPr/>
              </p14:nvContentPartPr>
              <p14:xfrm>
                <a:off x="8221336" y="3447908"/>
                <a:ext cx="52560" cy="141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17016" y="3443588"/>
                  <a:ext cx="6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14:cNvPr>
                <p14:cNvContentPartPr/>
                <p14:nvPr/>
              </p14:nvContentPartPr>
              <p14:xfrm>
                <a:off x="8186416" y="3469508"/>
                <a:ext cx="146160" cy="43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82096" y="3465188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14:cNvPr>
                <p14:cNvContentPartPr/>
                <p14:nvPr/>
              </p14:nvContentPartPr>
              <p14:xfrm>
                <a:off x="8426536" y="3313268"/>
                <a:ext cx="137520" cy="48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2216" y="3308948"/>
                  <a:ext cx="14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14:cNvPr>
                <p14:cNvContentPartPr/>
                <p14:nvPr/>
              </p14:nvContentPartPr>
              <p14:xfrm>
                <a:off x="8460376" y="3343868"/>
                <a:ext cx="123840" cy="673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6056" y="3339548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14:cNvPr>
                <p14:cNvContentPartPr/>
                <p14:nvPr/>
              </p14:nvContentPartPr>
              <p14:xfrm>
                <a:off x="8614096" y="3152348"/>
                <a:ext cx="186840" cy="32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9776" y="3148028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14:cNvPr>
                <p14:cNvContentPartPr/>
                <p14:nvPr/>
              </p14:nvContentPartPr>
              <p14:xfrm>
                <a:off x="5345296" y="4049828"/>
                <a:ext cx="132480" cy="112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40976" y="4045508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14:cNvPr>
                <p14:cNvContentPartPr/>
                <p14:nvPr/>
              </p14:nvContentPartPr>
              <p14:xfrm>
                <a:off x="5250616" y="3986828"/>
                <a:ext cx="245880" cy="169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46296" y="3982508"/>
                  <a:ext cx="25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14:cNvPr>
                <p14:cNvContentPartPr/>
                <p14:nvPr/>
              </p14:nvContentPartPr>
              <p14:xfrm>
                <a:off x="4569136" y="4012748"/>
                <a:ext cx="615240" cy="171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64816" y="4008428"/>
                  <a:ext cx="62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14:cNvPr>
                <p14:cNvContentPartPr/>
                <p14:nvPr/>
              </p14:nvContentPartPr>
              <p14:xfrm>
                <a:off x="6051616" y="3616028"/>
                <a:ext cx="41760" cy="4950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47296" y="3611708"/>
                  <a:ext cx="50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14:cNvPr>
                <p14:cNvContentPartPr/>
                <p14:nvPr/>
              </p14:nvContentPartPr>
              <p14:xfrm>
                <a:off x="6221176" y="3807188"/>
                <a:ext cx="26640" cy="40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16856" y="3802868"/>
                  <a:ext cx="3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14:cNvPr>
                <p14:cNvContentPartPr/>
                <p14:nvPr/>
              </p14:nvContentPartPr>
              <p14:xfrm>
                <a:off x="6460216" y="3757868"/>
                <a:ext cx="131400" cy="195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55896" y="3753548"/>
                  <a:ext cx="14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14:cNvPr>
                <p14:cNvContentPartPr/>
                <p14:nvPr/>
              </p14:nvContentPartPr>
              <p14:xfrm>
                <a:off x="6435376" y="3819068"/>
                <a:ext cx="154080" cy="122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31056" y="3814748"/>
                  <a:ext cx="16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14:cNvPr>
                <p14:cNvContentPartPr/>
                <p14:nvPr/>
              </p14:nvContentPartPr>
              <p14:xfrm>
                <a:off x="6657856" y="3681908"/>
                <a:ext cx="16560" cy="1317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53536" y="3677588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14:cNvPr>
                <p14:cNvContentPartPr/>
                <p14:nvPr/>
              </p14:nvContentPartPr>
              <p14:xfrm>
                <a:off x="6564616" y="3658508"/>
                <a:ext cx="165240" cy="35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60296" y="3654188"/>
                  <a:ext cx="173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14:cNvPr>
                <p14:cNvContentPartPr/>
                <p14:nvPr/>
              </p14:nvContentPartPr>
              <p14:xfrm>
                <a:off x="6756496" y="3841388"/>
                <a:ext cx="40320" cy="27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52176" y="3837068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14:cNvPr>
                <p14:cNvContentPartPr/>
                <p14:nvPr/>
              </p14:nvContentPartPr>
              <p14:xfrm>
                <a:off x="6848296" y="3767948"/>
                <a:ext cx="95400" cy="162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43976" y="3763628"/>
                  <a:ext cx="104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14:cNvPr>
                <p14:cNvContentPartPr/>
                <p14:nvPr/>
              </p14:nvContentPartPr>
              <p14:xfrm>
                <a:off x="6854776" y="3792428"/>
                <a:ext cx="133560" cy="98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0456" y="3788108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14:cNvPr>
                <p14:cNvContentPartPr/>
                <p14:nvPr/>
              </p14:nvContentPartPr>
              <p14:xfrm>
                <a:off x="6307216" y="3698468"/>
                <a:ext cx="170640" cy="383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02896" y="3694148"/>
                  <a:ext cx="179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14:cNvPr>
                <p14:cNvContentPartPr/>
                <p14:nvPr/>
              </p14:nvContentPartPr>
              <p14:xfrm>
                <a:off x="6937576" y="3664268"/>
                <a:ext cx="176040" cy="319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3256" y="3659948"/>
                  <a:ext cx="184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14:cNvPr>
                <p14:cNvContentPartPr/>
                <p14:nvPr/>
              </p14:nvContentPartPr>
              <p14:xfrm>
                <a:off x="7114696" y="3594068"/>
                <a:ext cx="96840" cy="19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10376" y="3589748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14:cNvPr>
                <p14:cNvContentPartPr/>
                <p14:nvPr/>
              </p14:nvContentPartPr>
              <p14:xfrm>
                <a:off x="7238896" y="3499028"/>
                <a:ext cx="81720" cy="162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34576" y="3494708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14:cNvPr>
                <p14:cNvContentPartPr/>
                <p14:nvPr/>
              </p14:nvContentPartPr>
              <p14:xfrm>
                <a:off x="8100736" y="3786308"/>
                <a:ext cx="593640" cy="104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96416" y="3781988"/>
                  <a:ext cx="60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14:cNvPr>
                <p14:cNvContentPartPr/>
                <p14:nvPr/>
              </p14:nvContentPartPr>
              <p14:xfrm>
                <a:off x="8174896" y="3959108"/>
                <a:ext cx="28440" cy="61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70576" y="3954788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14:cNvPr>
                <p14:cNvContentPartPr/>
                <p14:nvPr/>
              </p14:nvContentPartPr>
              <p14:xfrm>
                <a:off x="8146816" y="3956588"/>
                <a:ext cx="52200" cy="219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42496" y="3952268"/>
                  <a:ext cx="6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14:cNvPr>
                <p14:cNvContentPartPr/>
                <p14:nvPr/>
              </p14:nvContentPartPr>
              <p14:xfrm>
                <a:off x="8233576" y="3991148"/>
                <a:ext cx="76680" cy="147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29256" y="3986828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14:cNvPr>
                <p14:cNvContentPartPr/>
                <p14:nvPr/>
              </p14:nvContentPartPr>
              <p14:xfrm>
                <a:off x="8228896" y="4021388"/>
                <a:ext cx="121320" cy="59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24576" y="4017068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14:cNvPr>
                <p14:cNvContentPartPr/>
                <p14:nvPr/>
              </p14:nvContentPartPr>
              <p14:xfrm>
                <a:off x="8336176" y="3932108"/>
                <a:ext cx="442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1856" y="3927788"/>
                  <a:ext cx="52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14:cNvPr>
                <p14:cNvContentPartPr/>
                <p14:nvPr/>
              </p14:nvContentPartPr>
              <p14:xfrm>
                <a:off x="8265256" y="3924188"/>
                <a:ext cx="133560" cy="22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0936" y="3919868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14:cNvPr>
                <p14:cNvContentPartPr/>
                <p14:nvPr/>
              </p14:nvContentPartPr>
              <p14:xfrm>
                <a:off x="8469016" y="4023548"/>
                <a:ext cx="33480" cy="2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696" y="4019228"/>
                  <a:ext cx="42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14:cNvPr>
                <p14:cNvContentPartPr/>
                <p14:nvPr/>
              </p14:nvContentPartPr>
              <p14:xfrm>
                <a:off x="8535616" y="3958028"/>
                <a:ext cx="116280" cy="110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1296" y="3953708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14:cNvPr>
                <p14:cNvContentPartPr/>
                <p14:nvPr/>
              </p14:nvContentPartPr>
              <p14:xfrm>
                <a:off x="8670616" y="3877388"/>
                <a:ext cx="50760" cy="163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66296" y="3873068"/>
                  <a:ext cx="59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14:cNvPr>
                <p14:cNvContentPartPr/>
                <p14:nvPr/>
              </p14:nvContentPartPr>
              <p14:xfrm>
                <a:off x="6911296" y="4103108"/>
                <a:ext cx="155520" cy="232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6976" y="4098788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14:cNvPr>
                <p14:cNvContentPartPr/>
                <p14:nvPr/>
              </p14:nvContentPartPr>
              <p14:xfrm>
                <a:off x="6769096" y="3995828"/>
                <a:ext cx="237240" cy="189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4776" y="3991508"/>
                  <a:ext cx="24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14:cNvPr>
                <p14:cNvContentPartPr/>
                <p14:nvPr/>
              </p14:nvContentPartPr>
              <p14:xfrm>
                <a:off x="6903736" y="4476788"/>
                <a:ext cx="181800" cy="9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99416" y="4472468"/>
                  <a:ext cx="19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14:cNvPr>
                <p14:cNvContentPartPr/>
                <p14:nvPr/>
              </p14:nvContentPartPr>
              <p14:xfrm>
                <a:off x="6973216" y="4416308"/>
                <a:ext cx="27000" cy="27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68896" y="4411988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14:cNvPr>
                <p14:cNvContentPartPr/>
                <p14:nvPr/>
              </p14:nvContentPartPr>
              <p14:xfrm>
                <a:off x="7164736" y="4413068"/>
                <a:ext cx="276120" cy="133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0416" y="4408748"/>
                  <a:ext cx="28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14:cNvPr>
                <p14:cNvContentPartPr/>
                <p14:nvPr/>
              </p14:nvContentPartPr>
              <p14:xfrm>
                <a:off x="7461376" y="4392188"/>
                <a:ext cx="76680" cy="964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6696" y="4387868"/>
                  <a:ext cx="8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14:cNvPr>
                <p14:cNvContentPartPr/>
                <p14:nvPr/>
              </p14:nvContentPartPr>
              <p14:xfrm>
                <a:off x="7533016" y="4389308"/>
                <a:ext cx="158400" cy="70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28696" y="4384988"/>
                  <a:ext cx="167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14:cNvPr>
                <p14:cNvContentPartPr/>
                <p14:nvPr/>
              </p14:nvContentPartPr>
              <p14:xfrm>
                <a:off x="7261216" y="4687388"/>
                <a:ext cx="185760" cy="86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56896" y="4683068"/>
                  <a:ext cx="19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14:cNvPr>
                <p14:cNvContentPartPr/>
                <p14:nvPr/>
              </p14:nvContentPartPr>
              <p14:xfrm>
                <a:off x="7467856" y="4662188"/>
                <a:ext cx="137160" cy="61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63536" y="4657868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14:cNvPr>
                <p14:cNvContentPartPr/>
                <p14:nvPr/>
              </p14:nvContentPartPr>
              <p14:xfrm>
                <a:off x="7628416" y="4535828"/>
                <a:ext cx="222480" cy="184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4096" y="4531508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14:cNvPr>
                <p14:cNvContentPartPr/>
                <p14:nvPr/>
              </p14:nvContentPartPr>
              <p14:xfrm>
                <a:off x="7824256" y="4515668"/>
                <a:ext cx="102960" cy="133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19936" y="4511348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14:cNvPr>
                <p14:cNvContentPartPr/>
                <p14:nvPr/>
              </p14:nvContentPartPr>
              <p14:xfrm>
                <a:off x="7857376" y="4552388"/>
                <a:ext cx="141840" cy="91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53056" y="4548068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14:cNvPr>
                <p14:cNvContentPartPr/>
                <p14:nvPr/>
              </p14:nvContentPartPr>
              <p14:xfrm>
                <a:off x="8039896" y="4357268"/>
                <a:ext cx="68040" cy="96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35576" y="4352948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14:cNvPr>
                <p14:cNvContentPartPr/>
                <p14:nvPr/>
              </p14:nvContentPartPr>
              <p14:xfrm>
                <a:off x="8122696" y="4582268"/>
                <a:ext cx="16200" cy="7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18376" y="4577948"/>
                  <a:ext cx="2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14:cNvPr>
                <p14:cNvContentPartPr/>
                <p14:nvPr/>
              </p14:nvContentPartPr>
              <p14:xfrm>
                <a:off x="4827976" y="5079788"/>
                <a:ext cx="416160" cy="200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823656" y="5075468"/>
                  <a:ext cx="42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14:cNvPr>
                <p14:cNvContentPartPr/>
                <p14:nvPr/>
              </p14:nvContentPartPr>
              <p14:xfrm>
                <a:off x="5236576" y="5087348"/>
                <a:ext cx="715680" cy="161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256" y="5083028"/>
                  <a:ext cx="72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14:cNvPr>
                <p14:cNvContentPartPr/>
                <p14:nvPr/>
              </p14:nvContentPartPr>
              <p14:xfrm>
                <a:off x="5407936" y="5419988"/>
                <a:ext cx="591840" cy="291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03616" y="5415668"/>
                  <a:ext cx="600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14:cNvPr>
                <p14:cNvContentPartPr/>
                <p14:nvPr/>
              </p14:nvContentPartPr>
              <p14:xfrm>
                <a:off x="5290576" y="5828948"/>
                <a:ext cx="360" cy="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6256" y="5824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14:cNvPr>
                <p14:cNvContentPartPr/>
                <p14:nvPr/>
              </p14:nvContentPartPr>
              <p14:xfrm>
                <a:off x="5235136" y="5852708"/>
                <a:ext cx="360" cy="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0816" y="58483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14:cNvPr>
                <p14:cNvContentPartPr/>
                <p14:nvPr/>
              </p14:nvContentPartPr>
              <p14:xfrm>
                <a:off x="5184016" y="5810228"/>
                <a:ext cx="168120" cy="99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79696" y="5805908"/>
                  <a:ext cx="17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14:cNvPr>
                <p14:cNvContentPartPr/>
                <p14:nvPr/>
              </p14:nvContentPartPr>
              <p14:xfrm>
                <a:off x="5370136" y="5763068"/>
                <a:ext cx="88920" cy="134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65816" y="5758748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14:cNvPr>
                <p14:cNvContentPartPr/>
                <p14:nvPr/>
              </p14:nvContentPartPr>
              <p14:xfrm>
                <a:off x="5652376" y="5813108"/>
                <a:ext cx="117000" cy="63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48056" y="5808788"/>
                  <a:ext cx="12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14:cNvPr>
                <p14:cNvContentPartPr/>
                <p14:nvPr/>
              </p14:nvContentPartPr>
              <p14:xfrm>
                <a:off x="5653096" y="5771348"/>
                <a:ext cx="450720" cy="1058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8776" y="5767028"/>
                  <a:ext cx="459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14:cNvPr>
                <p14:cNvContentPartPr/>
                <p14:nvPr/>
              </p14:nvContentPartPr>
              <p14:xfrm>
                <a:off x="6211816" y="5671268"/>
                <a:ext cx="149400" cy="141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07496" y="5666948"/>
                  <a:ext cx="158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14:cNvPr>
                <p14:cNvContentPartPr/>
                <p14:nvPr/>
              </p14:nvContentPartPr>
              <p14:xfrm>
                <a:off x="6287056" y="5759468"/>
                <a:ext cx="207360" cy="66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82736" y="5755148"/>
                  <a:ext cx="216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14:cNvPr>
                <p14:cNvContentPartPr/>
                <p14:nvPr/>
              </p14:nvContentPartPr>
              <p14:xfrm>
                <a:off x="6527896" y="5750828"/>
                <a:ext cx="303480" cy="91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23576" y="5746508"/>
                  <a:ext cx="312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14:cNvPr>
                <p14:cNvContentPartPr/>
                <p14:nvPr/>
              </p14:nvContentPartPr>
              <p14:xfrm>
                <a:off x="6836056" y="5760188"/>
                <a:ext cx="94320" cy="80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31736" y="5755868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14:cNvPr>
                <p14:cNvContentPartPr/>
                <p14:nvPr/>
              </p14:nvContentPartPr>
              <p14:xfrm>
                <a:off x="7197496" y="5681708"/>
                <a:ext cx="167760" cy="119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93176" y="5677388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14:cNvPr>
                <p14:cNvContentPartPr/>
                <p14:nvPr/>
              </p14:nvContentPartPr>
              <p14:xfrm>
                <a:off x="7374616" y="5732828"/>
                <a:ext cx="157680" cy="79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70296" y="5728508"/>
                  <a:ext cx="16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14:cNvPr>
                <p14:cNvContentPartPr/>
                <p14:nvPr/>
              </p14:nvContentPartPr>
              <p14:xfrm>
                <a:off x="7535896" y="5657948"/>
                <a:ext cx="145440" cy="1641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1576" y="5653628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14:cNvPr>
                <p14:cNvContentPartPr/>
                <p14:nvPr/>
              </p14:nvContentPartPr>
              <p14:xfrm>
                <a:off x="7672336" y="5716268"/>
                <a:ext cx="202320" cy="114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8016" y="5711948"/>
                  <a:ext cx="21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14:cNvPr>
                <p14:cNvContentPartPr/>
                <p14:nvPr/>
              </p14:nvContentPartPr>
              <p14:xfrm>
                <a:off x="7976536" y="5524388"/>
                <a:ext cx="36720" cy="173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72216" y="5520068"/>
                  <a:ext cx="4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14:cNvPr>
                <p14:cNvContentPartPr/>
                <p14:nvPr/>
              </p14:nvContentPartPr>
              <p14:xfrm>
                <a:off x="7991296" y="5745788"/>
                <a:ext cx="34200" cy="52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86976" y="5741468"/>
                  <a:ext cx="4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14:cNvPr>
                <p14:cNvContentPartPr/>
                <p14:nvPr/>
              </p14:nvContentPartPr>
              <p14:xfrm>
                <a:off x="4933456" y="6001748"/>
                <a:ext cx="3429000" cy="35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29136" y="5997428"/>
                  <a:ext cx="343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14:cNvPr>
                <p14:cNvContentPartPr/>
                <p14:nvPr/>
              </p14:nvContentPartPr>
              <p14:xfrm>
                <a:off x="6088696" y="4490828"/>
                <a:ext cx="410040" cy="72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84376" y="4486508"/>
                  <a:ext cx="4186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14:cNvPr>
                <p14:cNvContentPartPr/>
                <p14:nvPr/>
              </p14:nvContentPartPr>
              <p14:xfrm>
                <a:off x="3789736" y="4458428"/>
                <a:ext cx="665640" cy="730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85416" y="4454108"/>
                  <a:ext cx="67428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14:cNvPr>
                <p14:cNvContentPartPr/>
                <p14:nvPr/>
              </p14:nvContentPartPr>
              <p14:xfrm>
                <a:off x="3935896" y="5412788"/>
                <a:ext cx="960120" cy="729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31576" y="5408468"/>
                  <a:ext cx="9687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14:cNvPr>
                <p14:cNvContentPartPr/>
                <p14:nvPr/>
              </p14:nvContentPartPr>
              <p14:xfrm>
                <a:off x="4685416" y="5277428"/>
                <a:ext cx="299880" cy="142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81096" y="5273108"/>
                  <a:ext cx="30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14:cNvPr>
                <p14:cNvContentPartPr/>
                <p14:nvPr/>
              </p14:nvContentPartPr>
              <p14:xfrm>
                <a:off x="3008176" y="6215228"/>
                <a:ext cx="134640" cy="271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03856" y="6210908"/>
                  <a:ext cx="143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14:cNvPr>
                <p14:cNvContentPartPr/>
                <p14:nvPr/>
              </p14:nvContentPartPr>
              <p14:xfrm>
                <a:off x="3204736" y="6317108"/>
                <a:ext cx="54360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00416" y="6312788"/>
                  <a:ext cx="55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14:cNvPr>
                <p14:cNvContentPartPr/>
                <p14:nvPr/>
              </p14:nvContentPartPr>
              <p14:xfrm>
                <a:off x="3778936" y="6209828"/>
                <a:ext cx="42840" cy="156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74616" y="6205508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14:cNvPr>
                <p14:cNvContentPartPr/>
                <p14:nvPr/>
              </p14:nvContentPartPr>
              <p14:xfrm>
                <a:off x="3823936" y="6278948"/>
                <a:ext cx="130320" cy="89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9616" y="6274628"/>
                  <a:ext cx="13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14:cNvPr>
                <p14:cNvContentPartPr/>
                <p14:nvPr/>
              </p14:nvContentPartPr>
              <p14:xfrm>
                <a:off x="4081696" y="6157628"/>
                <a:ext cx="311400" cy="207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077376" y="6153308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14:cNvPr>
                <p14:cNvContentPartPr/>
                <p14:nvPr/>
              </p14:nvContentPartPr>
              <p14:xfrm>
                <a:off x="4418656" y="6162668"/>
                <a:ext cx="120960" cy="143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14336" y="6158348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14:cNvPr>
                <p14:cNvContentPartPr/>
                <p14:nvPr/>
              </p14:nvContentPartPr>
              <p14:xfrm>
                <a:off x="4486336" y="6237908"/>
                <a:ext cx="54000" cy="864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82016" y="6233588"/>
                  <a:ext cx="6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14:cNvPr>
                <p14:cNvContentPartPr/>
                <p14:nvPr/>
              </p14:nvContentPartPr>
              <p14:xfrm>
                <a:off x="4323256" y="6154028"/>
                <a:ext cx="26640" cy="5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18936" y="6149708"/>
                  <a:ext cx="3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14:cNvPr>
                <p14:cNvContentPartPr/>
                <p14:nvPr/>
              </p14:nvContentPartPr>
              <p14:xfrm>
                <a:off x="4596496" y="6235388"/>
                <a:ext cx="189000" cy="98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592176" y="6231068"/>
                  <a:ext cx="19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14:cNvPr>
                <p14:cNvContentPartPr/>
                <p14:nvPr/>
              </p14:nvContentPartPr>
              <p14:xfrm>
                <a:off x="3573016" y="4289228"/>
                <a:ext cx="3284640" cy="11239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568696" y="4284908"/>
                  <a:ext cx="329328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14:cNvPr>
                <p14:cNvContentPartPr/>
                <p14:nvPr/>
              </p14:nvContentPartPr>
              <p14:xfrm>
                <a:off x="5137216" y="6196868"/>
                <a:ext cx="145080" cy="118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132896" y="6192548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14:cNvPr>
                <p14:cNvContentPartPr/>
                <p14:nvPr/>
              </p14:nvContentPartPr>
              <p14:xfrm>
                <a:off x="5466976" y="6241148"/>
                <a:ext cx="204480" cy="19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62656" y="6236828"/>
                  <a:ext cx="21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14:cNvPr>
                <p14:cNvContentPartPr/>
                <p14:nvPr/>
              </p14:nvContentPartPr>
              <p14:xfrm>
                <a:off x="5515936" y="6266708"/>
                <a:ext cx="182520" cy="25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11616" y="6262388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14:cNvPr>
                <p14:cNvContentPartPr/>
                <p14:nvPr/>
              </p14:nvContentPartPr>
              <p14:xfrm>
                <a:off x="5857576" y="6133868"/>
                <a:ext cx="113040" cy="98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53256" y="6129548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14:cNvPr>
                <p14:cNvContentPartPr/>
                <p14:nvPr/>
              </p14:nvContentPartPr>
              <p14:xfrm>
                <a:off x="5869456" y="6149708"/>
                <a:ext cx="135360" cy="55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65136" y="6145388"/>
                  <a:ext cx="144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14:cNvPr>
                <p14:cNvContentPartPr/>
                <p14:nvPr/>
              </p14:nvContentPartPr>
              <p14:xfrm>
                <a:off x="6032536" y="6131708"/>
                <a:ext cx="93240" cy="99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28216" y="6127388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14:cNvPr>
                <p14:cNvContentPartPr/>
                <p14:nvPr/>
              </p14:nvContentPartPr>
              <p14:xfrm>
                <a:off x="5856856" y="6074108"/>
                <a:ext cx="286560" cy="248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2536" y="6069788"/>
                  <a:ext cx="29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14:cNvPr>
                <p14:cNvContentPartPr/>
                <p14:nvPr/>
              </p14:nvContentPartPr>
              <p14:xfrm>
                <a:off x="6270496" y="6164468"/>
                <a:ext cx="150840" cy="22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66176" y="6160148"/>
                  <a:ext cx="15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14:cNvPr>
                <p14:cNvContentPartPr/>
                <p14:nvPr/>
              </p14:nvContentPartPr>
              <p14:xfrm>
                <a:off x="6487576" y="6133508"/>
                <a:ext cx="94680" cy="8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83256" y="6129188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14:cNvPr>
                <p14:cNvContentPartPr/>
                <p14:nvPr/>
              </p14:nvContentPartPr>
              <p14:xfrm>
                <a:off x="6488296" y="6156188"/>
                <a:ext cx="119520" cy="38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83976" y="6151868"/>
                  <a:ext cx="12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14:cNvPr>
                <p14:cNvContentPartPr/>
                <p14:nvPr/>
              </p14:nvContentPartPr>
              <p14:xfrm>
                <a:off x="6627256" y="6129188"/>
                <a:ext cx="92160" cy="111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2936" y="6124868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14:cNvPr>
                <p14:cNvContentPartPr/>
                <p14:nvPr/>
              </p14:nvContentPartPr>
              <p14:xfrm>
                <a:off x="6415576" y="6083108"/>
                <a:ext cx="123480" cy="11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11256" y="6078788"/>
                  <a:ext cx="13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14:cNvPr>
                <p14:cNvContentPartPr/>
                <p14:nvPr/>
              </p14:nvContentPartPr>
              <p14:xfrm>
                <a:off x="6624736" y="6069068"/>
                <a:ext cx="113760" cy="2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416" y="6064748"/>
                  <a:ext cx="122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14:cNvPr>
                <p14:cNvContentPartPr/>
                <p14:nvPr/>
              </p14:nvContentPartPr>
              <p14:xfrm>
                <a:off x="5855056" y="6253748"/>
                <a:ext cx="990000" cy="43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50736" y="6249428"/>
                  <a:ext cx="99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14:cNvPr>
                <p14:cNvContentPartPr/>
                <p14:nvPr/>
              </p14:nvContentPartPr>
              <p14:xfrm>
                <a:off x="5923816" y="6440948"/>
                <a:ext cx="89640" cy="89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19496" y="6436628"/>
                  <a:ext cx="9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14:cNvPr>
                <p14:cNvContentPartPr/>
                <p14:nvPr/>
              </p14:nvContentPartPr>
              <p14:xfrm>
                <a:off x="5926336" y="6444548"/>
                <a:ext cx="127080" cy="55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22016" y="6440228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14:cNvPr>
                <p14:cNvContentPartPr/>
                <p14:nvPr/>
              </p14:nvContentPartPr>
              <p14:xfrm>
                <a:off x="6036136" y="6382268"/>
                <a:ext cx="102240" cy="47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31816" y="6377948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14:cNvPr>
                <p14:cNvContentPartPr/>
                <p14:nvPr/>
              </p14:nvContentPartPr>
              <p14:xfrm>
                <a:off x="5842096" y="6335828"/>
                <a:ext cx="327240" cy="27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37776" y="6331508"/>
                  <a:ext cx="33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14:cNvPr>
                <p14:cNvContentPartPr/>
                <p14:nvPr/>
              </p14:nvContentPartPr>
              <p14:xfrm>
                <a:off x="6245656" y="6438428"/>
                <a:ext cx="118080" cy="136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41336" y="6434108"/>
                  <a:ext cx="12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14:cNvPr>
                <p14:cNvContentPartPr/>
                <p14:nvPr/>
              </p14:nvContentPartPr>
              <p14:xfrm>
                <a:off x="6458776" y="6423308"/>
                <a:ext cx="82080" cy="82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54456" y="6418988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14:cNvPr>
                <p14:cNvContentPartPr/>
                <p14:nvPr/>
              </p14:nvContentPartPr>
              <p14:xfrm>
                <a:off x="6463456" y="6425468"/>
                <a:ext cx="87480" cy="56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59136" y="6421148"/>
                  <a:ext cx="9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14:cNvPr>
                <p14:cNvContentPartPr/>
                <p14:nvPr/>
              </p14:nvContentPartPr>
              <p14:xfrm>
                <a:off x="6469216" y="6370028"/>
                <a:ext cx="111960" cy="6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64896" y="6365708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14:cNvPr>
                <p14:cNvContentPartPr/>
                <p14:nvPr/>
              </p14:nvContentPartPr>
              <p14:xfrm>
                <a:off x="6562816" y="6296228"/>
                <a:ext cx="142200" cy="74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58496" y="6291908"/>
                  <a:ext cx="150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14:cNvPr>
                <p14:cNvContentPartPr/>
                <p14:nvPr/>
              </p14:nvContentPartPr>
              <p14:xfrm>
                <a:off x="6840736" y="6084908"/>
                <a:ext cx="30960" cy="122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836416" y="6080588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14:cNvPr>
                <p14:cNvContentPartPr/>
                <p14:nvPr/>
              </p14:nvContentPartPr>
              <p14:xfrm>
                <a:off x="3935176" y="4372748"/>
                <a:ext cx="3004560" cy="1169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30856" y="4368428"/>
                  <a:ext cx="301320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14:cNvPr>
                <p14:cNvContentPartPr/>
                <p14:nvPr/>
              </p14:nvContentPartPr>
              <p14:xfrm>
                <a:off x="2391496" y="5096348"/>
                <a:ext cx="1246320" cy="272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87176" y="5092028"/>
                  <a:ext cx="125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14:cNvPr>
                <p14:cNvContentPartPr/>
                <p14:nvPr/>
              </p14:nvContentPartPr>
              <p14:xfrm>
                <a:off x="3475816" y="4954508"/>
                <a:ext cx="223560" cy="279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71496" y="4950188"/>
                  <a:ext cx="232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14:cNvPr>
                <p14:cNvContentPartPr/>
                <p14:nvPr/>
              </p14:nvContentPartPr>
              <p14:xfrm>
                <a:off x="496096" y="5434388"/>
                <a:ext cx="124920" cy="152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776" y="5430068"/>
                  <a:ext cx="133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14:cNvPr>
                <p14:cNvContentPartPr/>
                <p14:nvPr/>
              </p14:nvContentPartPr>
              <p14:xfrm>
                <a:off x="686176" y="5394068"/>
                <a:ext cx="107640" cy="222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1856" y="5389748"/>
                  <a:ext cx="116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14:cNvPr>
                <p14:cNvContentPartPr/>
                <p14:nvPr/>
              </p14:nvContentPartPr>
              <p14:xfrm>
                <a:off x="855376" y="5299028"/>
                <a:ext cx="362160" cy="1638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1056" y="5294708"/>
                  <a:ext cx="370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14:cNvPr>
                <p14:cNvContentPartPr/>
                <p14:nvPr/>
              </p14:nvContentPartPr>
              <p14:xfrm>
                <a:off x="1224016" y="5245748"/>
                <a:ext cx="3600" cy="18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219696" y="5241428"/>
                  <a:ext cx="12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14:cNvPr>
                <p14:cNvContentPartPr/>
                <p14:nvPr/>
              </p14:nvContentPartPr>
              <p14:xfrm>
                <a:off x="1297096" y="5197868"/>
                <a:ext cx="305280" cy="179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292776" y="5193548"/>
                  <a:ext cx="31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14:cNvPr>
                <p14:cNvContentPartPr/>
                <p14:nvPr/>
              </p14:nvContentPartPr>
              <p14:xfrm>
                <a:off x="1634416" y="5105348"/>
                <a:ext cx="276480" cy="3171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30096" y="5101028"/>
                  <a:ext cx="28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14:cNvPr>
                <p14:cNvContentPartPr/>
                <p14:nvPr/>
              </p14:nvContentPartPr>
              <p14:xfrm>
                <a:off x="769696" y="5697188"/>
                <a:ext cx="178920" cy="1774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376" y="5692868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14:cNvPr>
                <p14:cNvContentPartPr/>
                <p14:nvPr/>
              </p14:nvContentPartPr>
              <p14:xfrm>
                <a:off x="988216" y="5739308"/>
                <a:ext cx="360" cy="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896" y="57349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14:cNvPr>
                <p14:cNvContentPartPr/>
                <p14:nvPr/>
              </p14:nvContentPartPr>
              <p14:xfrm>
                <a:off x="948256" y="5710868"/>
                <a:ext cx="254520" cy="7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43936" y="5706548"/>
                  <a:ext cx="26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14:cNvPr>
                <p14:cNvContentPartPr/>
                <p14:nvPr/>
              </p14:nvContentPartPr>
              <p14:xfrm>
                <a:off x="1265416" y="5558588"/>
                <a:ext cx="25200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261096" y="5554268"/>
                  <a:ext cx="260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14:cNvPr>
                <p14:cNvContentPartPr/>
                <p14:nvPr/>
              </p14:nvContentPartPr>
              <p14:xfrm>
                <a:off x="1508416" y="5498108"/>
                <a:ext cx="207720" cy="154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04096" y="5493788"/>
                  <a:ext cx="21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14:cNvPr>
                <p14:cNvContentPartPr/>
                <p14:nvPr/>
              </p14:nvContentPartPr>
              <p14:xfrm>
                <a:off x="1640176" y="5423948"/>
                <a:ext cx="38520" cy="9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35856" y="5419628"/>
                  <a:ext cx="4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14:cNvPr>
                <p14:cNvContentPartPr/>
                <p14:nvPr/>
              </p14:nvContentPartPr>
              <p14:xfrm>
                <a:off x="1768696" y="5464268"/>
                <a:ext cx="276840" cy="75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64376" y="5459948"/>
                  <a:ext cx="285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14:cNvPr>
                <p14:cNvContentPartPr/>
                <p14:nvPr/>
              </p14:nvContentPartPr>
              <p14:xfrm>
                <a:off x="663496" y="5535188"/>
                <a:ext cx="1526400" cy="452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9176" y="5530868"/>
                  <a:ext cx="1535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14:cNvPr>
                <p14:cNvContentPartPr/>
                <p14:nvPr/>
              </p14:nvContentPartPr>
              <p14:xfrm>
                <a:off x="4712056" y="4619708"/>
                <a:ext cx="362160" cy="485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7736" y="4615388"/>
                  <a:ext cx="37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14:cNvPr>
                <p14:cNvContentPartPr/>
                <p14:nvPr/>
              </p14:nvContentPartPr>
              <p14:xfrm>
                <a:off x="5102656" y="4663988"/>
                <a:ext cx="207000" cy="416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98336" y="4659668"/>
                  <a:ext cx="21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14:cNvPr>
                <p14:cNvContentPartPr/>
                <p14:nvPr/>
              </p14:nvContentPartPr>
              <p14:xfrm>
                <a:off x="4749136" y="4654628"/>
                <a:ext cx="323280" cy="471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44816" y="4650308"/>
                  <a:ext cx="3319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14:cNvPr>
                <p14:cNvContentPartPr/>
                <p14:nvPr/>
              </p14:nvContentPartPr>
              <p14:xfrm>
                <a:off x="4517656" y="4405508"/>
                <a:ext cx="1355400" cy="1005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13336" y="4401188"/>
                  <a:ext cx="1364040" cy="10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1AC4A286-54DA-4F4D-BF96-83B3769D0A37}"/>
              </a:ext>
            </a:extLst>
          </p:cNvPr>
          <p:cNvGrpSpPr/>
          <p:nvPr/>
        </p:nvGrpSpPr>
        <p:grpSpPr>
          <a:xfrm>
            <a:off x="8895976" y="148148"/>
            <a:ext cx="3053160" cy="673200"/>
            <a:chOff x="8895976" y="148148"/>
            <a:chExt cx="30531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14:cNvPr>
                <p14:cNvContentPartPr/>
                <p14:nvPr/>
              </p14:nvContentPartPr>
              <p14:xfrm>
                <a:off x="9172096" y="212228"/>
                <a:ext cx="25920" cy="201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67776" y="207908"/>
                  <a:ext cx="3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14:cNvPr>
                <p14:cNvContentPartPr/>
                <p14:nvPr/>
              </p14:nvContentPartPr>
              <p14:xfrm>
                <a:off x="9068776" y="148148"/>
                <a:ext cx="229680" cy="136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064456" y="143828"/>
                  <a:ext cx="23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14:cNvPr>
                <p14:cNvContentPartPr/>
                <p14:nvPr/>
              </p14:nvContentPartPr>
              <p14:xfrm>
                <a:off x="9353536" y="284228"/>
                <a:ext cx="92160" cy="99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349216" y="279908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14:cNvPr>
                <p14:cNvContentPartPr/>
                <p14:nvPr/>
              </p14:nvContentPartPr>
              <p14:xfrm>
                <a:off x="9495016" y="156428"/>
                <a:ext cx="28440" cy="209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90696" y="152108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14:cNvPr>
                <p14:cNvContentPartPr/>
                <p14:nvPr/>
              </p14:nvContentPartPr>
              <p14:xfrm>
                <a:off x="9552976" y="267308"/>
                <a:ext cx="106200" cy="200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48656" y="262988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14:cNvPr>
                <p14:cNvContentPartPr/>
                <p14:nvPr/>
              </p14:nvContentPartPr>
              <p14:xfrm>
                <a:off x="9691576" y="275588"/>
                <a:ext cx="497880" cy="54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87256" y="271268"/>
                  <a:ext cx="506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14:cNvPr>
                <p14:cNvContentPartPr/>
                <p14:nvPr/>
              </p14:nvContentPartPr>
              <p14:xfrm>
                <a:off x="8895976" y="606428"/>
                <a:ext cx="99360" cy="214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891656" y="602108"/>
                  <a:ext cx="10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14:cNvPr>
                <p14:cNvContentPartPr/>
                <p14:nvPr/>
              </p14:nvContentPartPr>
              <p14:xfrm>
                <a:off x="9013336" y="593828"/>
                <a:ext cx="74880" cy="148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09016" y="589508"/>
                  <a:ext cx="8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14:cNvPr>
                <p14:cNvContentPartPr/>
                <p14:nvPr/>
              </p14:nvContentPartPr>
              <p14:xfrm>
                <a:off x="9094696" y="631628"/>
                <a:ext cx="99720" cy="99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090376" y="627308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14:cNvPr>
                <p14:cNvContentPartPr/>
                <p14:nvPr/>
              </p14:nvContentPartPr>
              <p14:xfrm>
                <a:off x="9203776" y="608588"/>
                <a:ext cx="49320" cy="140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199456" y="604268"/>
                  <a:ext cx="5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14:cNvPr>
                <p14:cNvContentPartPr/>
                <p14:nvPr/>
              </p14:nvContentPartPr>
              <p14:xfrm>
                <a:off x="9385576" y="614348"/>
                <a:ext cx="157680" cy="38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381256" y="610028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14:cNvPr>
                <p14:cNvContentPartPr/>
                <p14:nvPr/>
              </p14:nvContentPartPr>
              <p14:xfrm>
                <a:off x="9720016" y="569348"/>
                <a:ext cx="127800" cy="83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15696" y="565028"/>
                  <a:ext cx="136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14:cNvPr>
                <p14:cNvContentPartPr/>
                <p14:nvPr/>
              </p14:nvContentPartPr>
              <p14:xfrm>
                <a:off x="10018816" y="547388"/>
                <a:ext cx="6120" cy="961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014496" y="543068"/>
                  <a:ext cx="1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14:cNvPr>
                <p14:cNvContentPartPr/>
                <p14:nvPr/>
              </p14:nvContentPartPr>
              <p14:xfrm>
                <a:off x="9955096" y="580868"/>
                <a:ext cx="118080" cy="93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50776" y="576548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14:cNvPr>
                <p14:cNvContentPartPr/>
                <p14:nvPr/>
              </p14:nvContentPartPr>
              <p14:xfrm>
                <a:off x="10093336" y="493748"/>
                <a:ext cx="71640" cy="128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89016" y="489428"/>
                  <a:ext cx="8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14:cNvPr>
                <p14:cNvContentPartPr/>
                <p14:nvPr/>
              </p14:nvContentPartPr>
              <p14:xfrm>
                <a:off x="10215016" y="520028"/>
                <a:ext cx="114480" cy="838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10696" y="515708"/>
                  <a:ext cx="12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14:cNvPr>
                <p14:cNvContentPartPr/>
                <p14:nvPr/>
              </p14:nvContentPartPr>
              <p14:xfrm>
                <a:off x="10426336" y="507788"/>
                <a:ext cx="121320" cy="77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22016" y="503468"/>
                  <a:ext cx="129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14:cNvPr>
                <p14:cNvContentPartPr/>
                <p14:nvPr/>
              </p14:nvContentPartPr>
              <p14:xfrm>
                <a:off x="10591576" y="489068"/>
                <a:ext cx="91800" cy="47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87256" y="484748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14:cNvPr>
                <p14:cNvContentPartPr/>
                <p14:nvPr/>
              </p14:nvContentPartPr>
              <p14:xfrm>
                <a:off x="10719016" y="440828"/>
                <a:ext cx="78120" cy="87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14696" y="436508"/>
                  <a:ext cx="8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14:cNvPr>
                <p14:cNvContentPartPr/>
                <p14:nvPr/>
              </p14:nvContentPartPr>
              <p14:xfrm>
                <a:off x="10709296" y="464948"/>
                <a:ext cx="117720" cy="38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704976" y="460628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14:cNvPr>
                <p14:cNvContentPartPr/>
                <p14:nvPr/>
              </p14:nvContentPartPr>
              <p14:xfrm>
                <a:off x="10790296" y="348308"/>
                <a:ext cx="221400" cy="141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85976" y="343988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14:cNvPr>
                <p14:cNvContentPartPr/>
                <p14:nvPr/>
              </p14:nvContentPartPr>
              <p14:xfrm>
                <a:off x="10951576" y="444068"/>
                <a:ext cx="108000" cy="234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947256" y="439748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14:cNvPr>
                <p14:cNvContentPartPr/>
                <p14:nvPr/>
              </p14:nvContentPartPr>
              <p14:xfrm>
                <a:off x="11158216" y="374588"/>
                <a:ext cx="118080" cy="76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53896" y="370268"/>
                  <a:ext cx="12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14:cNvPr>
                <p14:cNvContentPartPr/>
                <p14:nvPr/>
              </p14:nvContentPartPr>
              <p14:xfrm>
                <a:off x="11287456" y="341468"/>
                <a:ext cx="85680" cy="1130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283136" y="337148"/>
                  <a:ext cx="9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14:cNvPr>
                <p14:cNvContentPartPr/>
                <p14:nvPr/>
              </p14:nvContentPartPr>
              <p14:xfrm>
                <a:off x="11277736" y="376748"/>
                <a:ext cx="120960" cy="40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273416" y="372428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14:cNvPr>
                <p14:cNvContentPartPr/>
                <p14:nvPr/>
              </p14:nvContentPartPr>
              <p14:xfrm>
                <a:off x="11346496" y="201788"/>
                <a:ext cx="140400" cy="120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42176" y="197468"/>
                  <a:ext cx="14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14:cNvPr>
                <p14:cNvContentPartPr/>
                <p14:nvPr/>
              </p14:nvContentPartPr>
              <p14:xfrm>
                <a:off x="11515336" y="328868"/>
                <a:ext cx="36000" cy="99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11016" y="324548"/>
                  <a:ext cx="4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14:cNvPr>
                <p14:cNvContentPartPr/>
                <p14:nvPr/>
              </p14:nvContentPartPr>
              <p14:xfrm>
                <a:off x="11502736" y="346508"/>
                <a:ext cx="79920" cy="338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498416" y="342188"/>
                  <a:ext cx="88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14:cNvPr>
                <p14:cNvContentPartPr/>
                <p14:nvPr/>
              </p14:nvContentPartPr>
              <p14:xfrm>
                <a:off x="11630896" y="376748"/>
                <a:ext cx="78840" cy="19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626576" y="372428"/>
                  <a:ext cx="8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14:cNvPr>
                <p14:cNvContentPartPr/>
                <p14:nvPr/>
              </p14:nvContentPartPr>
              <p14:xfrm>
                <a:off x="11786776" y="319148"/>
                <a:ext cx="162360" cy="5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456" y="314828"/>
                  <a:ext cx="17100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14:cNvPr>
              <p14:cNvContentPartPr/>
              <p14:nvPr/>
            </p14:nvContentPartPr>
            <p14:xfrm>
              <a:off x="3560229" y="3299381"/>
              <a:ext cx="3131640" cy="96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3555909" y="3295061"/>
                <a:ext cx="3140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14:cNvPr>
              <p14:cNvContentPartPr/>
              <p14:nvPr/>
            </p14:nvContentPartPr>
            <p14:xfrm>
              <a:off x="4469589" y="4418981"/>
              <a:ext cx="1461960" cy="1032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465269" y="4414661"/>
                <a:ext cx="147060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14:cNvPr>
              <p14:cNvContentPartPr/>
              <p14:nvPr/>
            </p14:nvContentPartPr>
            <p14:xfrm>
              <a:off x="3365469" y="3585221"/>
              <a:ext cx="2210040" cy="709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3361149" y="3580901"/>
                <a:ext cx="22186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14:cNvPr>
              <p14:cNvContentPartPr/>
              <p14:nvPr/>
            </p14:nvContentPartPr>
            <p14:xfrm>
              <a:off x="5163669" y="3586301"/>
              <a:ext cx="340560" cy="5144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59349" y="3581981"/>
                <a:ext cx="349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14:cNvPr>
              <p14:cNvContentPartPr/>
              <p14:nvPr/>
            </p14:nvContentPartPr>
            <p14:xfrm>
              <a:off x="4481469" y="3588821"/>
              <a:ext cx="721800" cy="5734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4477149" y="3584501"/>
                <a:ext cx="7304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14:cNvPr>
              <p14:cNvContentPartPr/>
              <p14:nvPr/>
            </p14:nvContentPartPr>
            <p14:xfrm>
              <a:off x="5348349" y="4473701"/>
              <a:ext cx="570600" cy="4953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344029" y="4469381"/>
                <a:ext cx="5792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14:cNvPr>
              <p14:cNvContentPartPr/>
              <p14:nvPr/>
            </p14:nvContentPartPr>
            <p14:xfrm>
              <a:off x="4546269" y="5223221"/>
              <a:ext cx="2211480" cy="954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4541949" y="5218901"/>
                <a:ext cx="222012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14:cNvPr>
              <p14:cNvContentPartPr/>
              <p14:nvPr/>
            </p14:nvContentPartPr>
            <p14:xfrm>
              <a:off x="5645176" y="1838708"/>
              <a:ext cx="72684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856" y="1834388"/>
                <a:ext cx="735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14:cNvPr>
              <p14:cNvContentPartPr/>
              <p14:nvPr/>
            </p14:nvContentPartPr>
            <p14:xfrm>
              <a:off x="4865416" y="2346668"/>
              <a:ext cx="1598760" cy="69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1096" y="2342348"/>
                <a:ext cx="16074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EC2427E-9C47-4263-852B-247352FB1053}"/>
              </a:ext>
            </a:extLst>
          </p:cNvPr>
          <p:cNvGrpSpPr/>
          <p:nvPr/>
        </p:nvGrpSpPr>
        <p:grpSpPr>
          <a:xfrm>
            <a:off x="5817256" y="1315628"/>
            <a:ext cx="3554640" cy="397080"/>
            <a:chOff x="5817256" y="1315628"/>
            <a:chExt cx="35546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14:cNvPr>
                <p14:cNvContentPartPr/>
                <p14:nvPr/>
              </p14:nvContentPartPr>
              <p14:xfrm>
                <a:off x="5817256" y="1391228"/>
                <a:ext cx="378360" cy="95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2936" y="1386908"/>
                  <a:ext cx="38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14:cNvPr>
                <p14:cNvContentPartPr/>
                <p14:nvPr/>
              </p14:nvContentPartPr>
              <p14:xfrm>
                <a:off x="6236656" y="1372508"/>
                <a:ext cx="53640" cy="71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2336" y="1368188"/>
                  <a:ext cx="6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14:cNvPr>
                <p14:cNvContentPartPr/>
                <p14:nvPr/>
              </p14:nvContentPartPr>
              <p14:xfrm>
                <a:off x="6308656" y="1388348"/>
                <a:ext cx="222120" cy="6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4336" y="1384028"/>
                  <a:ext cx="23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14:cNvPr>
                <p14:cNvContentPartPr/>
                <p14:nvPr/>
              </p14:nvContentPartPr>
              <p14:xfrm>
                <a:off x="6551656" y="1315628"/>
                <a:ext cx="63360" cy="11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336" y="1311308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14:cNvPr>
                <p14:cNvContentPartPr/>
                <p14:nvPr/>
              </p14:nvContentPartPr>
              <p14:xfrm>
                <a:off x="6635536" y="1329308"/>
                <a:ext cx="198000" cy="64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31216" y="1324988"/>
                  <a:ext cx="206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14:cNvPr>
                <p14:cNvContentPartPr/>
                <p14:nvPr/>
              </p14:nvContentPartPr>
              <p14:xfrm>
                <a:off x="6738136" y="1635308"/>
                <a:ext cx="192240" cy="32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3816" y="1630988"/>
                  <a:ext cx="20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14:cNvPr>
                <p14:cNvContentPartPr/>
                <p14:nvPr/>
              </p14:nvContentPartPr>
              <p14:xfrm>
                <a:off x="6670096" y="1589588"/>
                <a:ext cx="203400" cy="12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5776" y="1585268"/>
                  <a:ext cx="21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14:cNvPr>
                <p14:cNvContentPartPr/>
                <p14:nvPr/>
              </p14:nvContentPartPr>
              <p14:xfrm>
                <a:off x="7039456" y="1560068"/>
                <a:ext cx="121320" cy="99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5136" y="1555748"/>
                  <a:ext cx="12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14:cNvPr>
                <p14:cNvContentPartPr/>
                <p14:nvPr/>
              </p14:nvContentPartPr>
              <p14:xfrm>
                <a:off x="7205056" y="1527308"/>
                <a:ext cx="106920" cy="111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0736" y="1522988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14:cNvPr>
                <p14:cNvContentPartPr/>
                <p14:nvPr/>
              </p14:nvContentPartPr>
              <p14:xfrm>
                <a:off x="7206856" y="1551068"/>
                <a:ext cx="141840" cy="6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2536" y="1546748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14:cNvPr>
                <p14:cNvContentPartPr/>
                <p14:nvPr/>
              </p14:nvContentPartPr>
              <p14:xfrm>
                <a:off x="7354816" y="1529468"/>
                <a:ext cx="11448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50496" y="1525148"/>
                  <a:ext cx="12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14:cNvPr>
                <p14:cNvContentPartPr/>
                <p14:nvPr/>
              </p14:nvContentPartPr>
              <p14:xfrm>
                <a:off x="7501336" y="1423628"/>
                <a:ext cx="48240" cy="18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7016" y="1419308"/>
                  <a:ext cx="5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14:cNvPr>
                <p14:cNvContentPartPr/>
                <p14:nvPr/>
              </p14:nvContentPartPr>
              <p14:xfrm>
                <a:off x="7570096" y="1505348"/>
                <a:ext cx="176760" cy="57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5776" y="1501028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14:cNvPr>
                <p14:cNvContentPartPr/>
                <p14:nvPr/>
              </p14:nvContentPartPr>
              <p14:xfrm>
                <a:off x="7715536" y="1489508"/>
                <a:ext cx="38520" cy="9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1216" y="1485188"/>
                  <a:ext cx="47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14:cNvPr>
                <p14:cNvContentPartPr/>
                <p14:nvPr/>
              </p14:nvContentPartPr>
              <p14:xfrm>
                <a:off x="7786456" y="1497428"/>
                <a:ext cx="166680" cy="58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82136" y="1493108"/>
                  <a:ext cx="175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14:cNvPr>
                <p14:cNvContentPartPr/>
                <p14:nvPr/>
              </p14:nvContentPartPr>
              <p14:xfrm>
                <a:off x="7850536" y="1400588"/>
                <a:ext cx="22680" cy="7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6216" y="139626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14:cNvPr>
                <p14:cNvContentPartPr/>
                <p14:nvPr/>
              </p14:nvContentPartPr>
              <p14:xfrm>
                <a:off x="7956376" y="1473308"/>
                <a:ext cx="164880" cy="81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2056" y="1468988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14:cNvPr>
                <p14:cNvContentPartPr/>
                <p14:nvPr/>
              </p14:nvContentPartPr>
              <p14:xfrm>
                <a:off x="8120896" y="1390148"/>
                <a:ext cx="172080" cy="132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16576" y="1385828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14:cNvPr>
                <p14:cNvContentPartPr/>
                <p14:nvPr/>
              </p14:nvContentPartPr>
              <p14:xfrm>
                <a:off x="8439856" y="1431188"/>
                <a:ext cx="2379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35536" y="1426868"/>
                  <a:ext cx="24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14:cNvPr>
                <p14:cNvContentPartPr/>
                <p14:nvPr/>
              </p14:nvContentPartPr>
              <p14:xfrm>
                <a:off x="8636416" y="1405268"/>
                <a:ext cx="231480" cy="9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2096" y="1400948"/>
                  <a:ext cx="24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14:cNvPr>
                <p14:cNvContentPartPr/>
                <p14:nvPr/>
              </p14:nvContentPartPr>
              <p14:xfrm>
                <a:off x="8857816" y="1359188"/>
                <a:ext cx="59040" cy="46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3496" y="1354868"/>
                  <a:ext cx="6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14:cNvPr>
                <p14:cNvContentPartPr/>
                <p14:nvPr/>
              </p14:nvContentPartPr>
              <p14:xfrm>
                <a:off x="8899936" y="1406708"/>
                <a:ext cx="226440" cy="59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95616" y="1402388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14:cNvPr>
                <p14:cNvContentPartPr/>
                <p14:nvPr/>
              </p14:nvContentPartPr>
              <p14:xfrm>
                <a:off x="9155536" y="1390148"/>
                <a:ext cx="56520" cy="60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1216" y="1385828"/>
                  <a:ext cx="6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14:cNvPr>
                <p14:cNvContentPartPr/>
                <p14:nvPr/>
              </p14:nvContentPartPr>
              <p14:xfrm>
                <a:off x="9228976" y="1369628"/>
                <a:ext cx="142920" cy="7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24656" y="1365308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047BE8B-75E0-49D1-A8D3-242811AAFCFC}"/>
              </a:ext>
            </a:extLst>
          </p:cNvPr>
          <p:cNvGrpSpPr/>
          <p:nvPr/>
        </p:nvGrpSpPr>
        <p:grpSpPr>
          <a:xfrm>
            <a:off x="6573256" y="1978028"/>
            <a:ext cx="2427480" cy="318600"/>
            <a:chOff x="6573256" y="1978028"/>
            <a:chExt cx="24274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14:cNvPr>
                <p14:cNvContentPartPr/>
                <p14:nvPr/>
              </p14:nvContentPartPr>
              <p14:xfrm>
                <a:off x="6645616" y="2227148"/>
                <a:ext cx="279360" cy="24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1296" y="2222828"/>
                  <a:ext cx="28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14:cNvPr>
                <p14:cNvContentPartPr/>
                <p14:nvPr/>
              </p14:nvContentPartPr>
              <p14:xfrm>
                <a:off x="6573256" y="2158028"/>
                <a:ext cx="208440" cy="138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68936" y="2153708"/>
                  <a:ext cx="217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14:cNvPr>
                <p14:cNvContentPartPr/>
                <p14:nvPr/>
              </p14:nvContentPartPr>
              <p14:xfrm>
                <a:off x="7109296" y="2101508"/>
                <a:ext cx="165960" cy="194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4976" y="2097188"/>
                  <a:ext cx="17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14:cNvPr>
                <p14:cNvContentPartPr/>
                <p14:nvPr/>
              </p14:nvContentPartPr>
              <p14:xfrm>
                <a:off x="7244656" y="2077748"/>
                <a:ext cx="25956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0336" y="2073428"/>
                  <a:ext cx="26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14:cNvPr>
                <p14:cNvContentPartPr/>
                <p14:nvPr/>
              </p14:nvContentPartPr>
              <p14:xfrm>
                <a:off x="7479736" y="2050028"/>
                <a:ext cx="267840" cy="149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5416" y="2045708"/>
                  <a:ext cx="276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14:cNvPr>
                <p14:cNvContentPartPr/>
                <p14:nvPr/>
              </p14:nvContentPartPr>
              <p14:xfrm>
                <a:off x="7893376" y="2101148"/>
                <a:ext cx="205200" cy="9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9056" y="2096828"/>
                  <a:ext cx="21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14:cNvPr>
                <p14:cNvContentPartPr/>
                <p14:nvPr/>
              </p14:nvContentPartPr>
              <p14:xfrm>
                <a:off x="8096416" y="2059028"/>
                <a:ext cx="280080" cy="8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92096" y="2054708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14:cNvPr>
                <p14:cNvContentPartPr/>
                <p14:nvPr/>
              </p14:nvContentPartPr>
              <p14:xfrm>
                <a:off x="8365336" y="1978028"/>
                <a:ext cx="69840" cy="76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1016" y="1973708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14:cNvPr>
                <p14:cNvContentPartPr/>
                <p14:nvPr/>
              </p14:nvContentPartPr>
              <p14:xfrm>
                <a:off x="8424736" y="2058308"/>
                <a:ext cx="277200" cy="45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20416" y="2053988"/>
                  <a:ext cx="28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14:cNvPr>
                <p14:cNvContentPartPr/>
                <p14:nvPr/>
              </p14:nvContentPartPr>
              <p14:xfrm>
                <a:off x="8720656" y="2010068"/>
                <a:ext cx="68760" cy="77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6336" y="2005748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14:cNvPr>
                <p14:cNvContentPartPr/>
                <p14:nvPr/>
              </p14:nvContentPartPr>
              <p14:xfrm>
                <a:off x="8785096" y="1993148"/>
                <a:ext cx="215640" cy="93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0776" y="1988828"/>
                  <a:ext cx="224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14:cNvPr>
              <p14:cNvContentPartPr/>
              <p14:nvPr/>
            </p14:nvContentPartPr>
            <p14:xfrm>
              <a:off x="2910616" y="4006988"/>
              <a:ext cx="4905000" cy="1544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06296" y="4002668"/>
                <a:ext cx="491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14:cNvPr>
              <p14:cNvContentPartPr/>
              <p14:nvPr/>
            </p14:nvContentPartPr>
            <p14:xfrm>
              <a:off x="3837616" y="6072668"/>
              <a:ext cx="1774800" cy="342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33296" y="6068348"/>
                <a:ext cx="178344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14:cNvPr>
              <p14:cNvContentPartPr/>
              <p14:nvPr/>
            </p14:nvContentPartPr>
            <p14:xfrm>
              <a:off x="784456" y="2283668"/>
              <a:ext cx="2122560" cy="65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136" y="2279348"/>
                <a:ext cx="2131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14:cNvPr>
              <p14:cNvContentPartPr/>
              <p14:nvPr/>
            </p14:nvContentPartPr>
            <p14:xfrm>
              <a:off x="825496" y="2626748"/>
              <a:ext cx="5424480" cy="6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176" y="2622428"/>
                <a:ext cx="543312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0ECCB49-3197-440F-818C-984EDAC394CF}"/>
              </a:ext>
            </a:extLst>
          </p:cNvPr>
          <p:cNvGrpSpPr/>
          <p:nvPr/>
        </p:nvGrpSpPr>
        <p:grpSpPr>
          <a:xfrm>
            <a:off x="1887496" y="2254148"/>
            <a:ext cx="2079000" cy="417960"/>
            <a:chOff x="1887496" y="2254148"/>
            <a:chExt cx="20790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14:cNvPr>
                <p14:cNvContentPartPr/>
                <p14:nvPr/>
              </p14:nvContentPartPr>
              <p14:xfrm>
                <a:off x="3751216" y="2338748"/>
                <a:ext cx="28440" cy="9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6896" y="2334428"/>
                  <a:ext cx="37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14:cNvPr>
                <p14:cNvContentPartPr/>
                <p14:nvPr/>
              </p14:nvContentPartPr>
              <p14:xfrm>
                <a:off x="1887496" y="2254148"/>
                <a:ext cx="2079000" cy="417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3176" y="2249828"/>
                  <a:ext cx="20876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4C83D8-D395-4F2B-AE1A-AF18F7E88A84}"/>
              </a:ext>
            </a:extLst>
          </p:cNvPr>
          <p:cNvGrpSpPr/>
          <p:nvPr/>
        </p:nvGrpSpPr>
        <p:grpSpPr>
          <a:xfrm>
            <a:off x="3229216" y="2966948"/>
            <a:ext cx="3644640" cy="134280"/>
            <a:chOff x="3229216" y="2966948"/>
            <a:chExt cx="364464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14:cNvPr>
                <p14:cNvContentPartPr/>
                <p14:nvPr/>
              </p14:nvContentPartPr>
              <p14:xfrm>
                <a:off x="5834896" y="2994668"/>
                <a:ext cx="1038960" cy="106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30576" y="2990348"/>
                  <a:ext cx="1047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14:cNvPr>
                <p14:cNvContentPartPr/>
                <p14:nvPr/>
              </p14:nvContentPartPr>
              <p14:xfrm>
                <a:off x="3229216" y="2975948"/>
                <a:ext cx="914760" cy="45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4896" y="2971628"/>
                  <a:ext cx="92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14:cNvPr>
                <p14:cNvContentPartPr/>
                <p14:nvPr/>
              </p14:nvContentPartPr>
              <p14:xfrm>
                <a:off x="3260536" y="2966948"/>
                <a:ext cx="842400" cy="68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6216" y="2962628"/>
                  <a:ext cx="851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27AB17A-28A6-450D-91E8-3C204F19A0F4}"/>
              </a:ext>
            </a:extLst>
          </p:cNvPr>
          <p:cNvGrpSpPr/>
          <p:nvPr/>
        </p:nvGrpSpPr>
        <p:grpSpPr>
          <a:xfrm>
            <a:off x="1905856" y="5627708"/>
            <a:ext cx="3760560" cy="74520"/>
            <a:chOff x="1905856" y="5627708"/>
            <a:chExt cx="376056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14:cNvPr>
                <p14:cNvContentPartPr/>
                <p14:nvPr/>
              </p14:nvContentPartPr>
              <p14:xfrm>
                <a:off x="4047496" y="5673788"/>
                <a:ext cx="67320" cy="5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3176" y="5669468"/>
                  <a:ext cx="75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14:cNvPr>
                <p14:cNvContentPartPr/>
                <p14:nvPr/>
              </p14:nvContentPartPr>
              <p14:xfrm>
                <a:off x="3719176" y="5627708"/>
                <a:ext cx="1947240" cy="74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4856" y="5623388"/>
                  <a:ext cx="195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14:cNvPr>
                <p14:cNvContentPartPr/>
                <p14:nvPr/>
              </p14:nvContentPartPr>
              <p14:xfrm>
                <a:off x="1905856" y="5693228"/>
                <a:ext cx="1483560" cy="7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1536" y="5688908"/>
                  <a:ext cx="1492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14:cNvPr>
              <p14:cNvContentPartPr/>
              <p14:nvPr/>
            </p14:nvContentPartPr>
            <p14:xfrm>
              <a:off x="3322816" y="5139188"/>
              <a:ext cx="1980720" cy="56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8496" y="5134868"/>
                <a:ext cx="198936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98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30773"/>
              </p:ext>
            </p:extLst>
          </p:nvPr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sales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26A69C7-47B7-4E2A-B866-D524D33382FE}"/>
              </a:ext>
            </a:extLst>
          </p:cNvPr>
          <p:cNvGrpSpPr/>
          <p:nvPr/>
        </p:nvGrpSpPr>
        <p:grpSpPr>
          <a:xfrm>
            <a:off x="311416" y="935468"/>
            <a:ext cx="630360" cy="186480"/>
            <a:chOff x="311416" y="935468"/>
            <a:chExt cx="630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14:cNvPr>
                <p14:cNvContentPartPr/>
                <p14:nvPr/>
              </p14:nvContentPartPr>
              <p14:xfrm>
                <a:off x="311416" y="937268"/>
                <a:ext cx="123480" cy="91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096" y="932948"/>
                  <a:ext cx="132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14:cNvPr>
                <p14:cNvContentPartPr/>
                <p14:nvPr/>
              </p14:nvContentPartPr>
              <p14:xfrm>
                <a:off x="455056" y="957428"/>
                <a:ext cx="153360" cy="164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736" y="953108"/>
                  <a:ext cx="162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14:cNvPr>
                <p14:cNvContentPartPr/>
                <p14:nvPr/>
              </p14:nvContentPartPr>
              <p14:xfrm>
                <a:off x="620656" y="935468"/>
                <a:ext cx="6120" cy="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336" y="931148"/>
                  <a:ext cx="1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14:cNvPr>
                <p14:cNvContentPartPr/>
                <p14:nvPr/>
              </p14:nvContentPartPr>
              <p14:xfrm>
                <a:off x="668536" y="982628"/>
                <a:ext cx="136080" cy="51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216" y="978308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14:cNvPr>
                <p14:cNvContentPartPr/>
                <p14:nvPr/>
              </p14:nvContentPartPr>
              <p14:xfrm>
                <a:off x="857176" y="972188"/>
                <a:ext cx="84600" cy="5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2856" y="967868"/>
                  <a:ext cx="932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14:cNvPr>
              <p14:cNvContentPartPr/>
              <p14:nvPr/>
            </p14:nvContentPartPr>
            <p14:xfrm>
              <a:off x="2057416" y="1513268"/>
              <a:ext cx="208800" cy="36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3096" y="1508948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14:cNvPr>
              <p14:cNvContentPartPr/>
              <p14:nvPr/>
            </p14:nvContentPartPr>
            <p14:xfrm>
              <a:off x="3375016" y="1528388"/>
              <a:ext cx="294840" cy="46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0696" y="1524068"/>
                <a:ext cx="303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14:cNvPr>
              <p14:cNvContentPartPr/>
              <p14:nvPr/>
            </p14:nvContentPartPr>
            <p14:xfrm>
              <a:off x="4776496" y="1539548"/>
              <a:ext cx="212400" cy="38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2176" y="1535228"/>
                <a:ext cx="221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14:cNvPr>
              <p14:cNvContentPartPr/>
              <p14:nvPr/>
            </p14:nvContentPartPr>
            <p14:xfrm>
              <a:off x="6099496" y="1552508"/>
              <a:ext cx="276840" cy="32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5176" y="1548188"/>
                <a:ext cx="285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14:cNvPr>
              <p14:cNvContentPartPr/>
              <p14:nvPr/>
            </p14:nvContentPartPr>
            <p14:xfrm>
              <a:off x="204496" y="1889828"/>
              <a:ext cx="146160" cy="30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76" y="1885508"/>
                <a:ext cx="154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14:cNvPr>
              <p14:cNvContentPartPr/>
              <p14:nvPr/>
            </p14:nvContentPartPr>
            <p14:xfrm>
              <a:off x="2080456" y="1903508"/>
              <a:ext cx="180720" cy="18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6136" y="1899188"/>
                <a:ext cx="189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14:cNvPr>
              <p14:cNvContentPartPr/>
              <p14:nvPr/>
            </p14:nvContentPartPr>
            <p14:xfrm>
              <a:off x="3397696" y="1922948"/>
              <a:ext cx="297720" cy="9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3376" y="1918628"/>
                <a:ext cx="30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14:cNvPr>
              <p14:cNvContentPartPr/>
              <p14:nvPr/>
            </p14:nvContentPartPr>
            <p14:xfrm>
              <a:off x="4779376" y="1890188"/>
              <a:ext cx="156600" cy="30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5056" y="1885868"/>
                <a:ext cx="165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14:cNvPr>
              <p14:cNvContentPartPr/>
              <p14:nvPr/>
            </p14:nvContentPartPr>
            <p14:xfrm>
              <a:off x="6127576" y="1882628"/>
              <a:ext cx="203400" cy="19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3256" y="1878308"/>
                <a:ext cx="2120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F29AE0B-8138-412E-99F7-85FBF238EE6B}"/>
              </a:ext>
            </a:extLst>
          </p:cNvPr>
          <p:cNvGrpSpPr/>
          <p:nvPr/>
        </p:nvGrpSpPr>
        <p:grpSpPr>
          <a:xfrm>
            <a:off x="2182336" y="493028"/>
            <a:ext cx="2475720" cy="338760"/>
            <a:chOff x="2182336" y="493028"/>
            <a:chExt cx="24757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14:cNvPr>
                <p14:cNvContentPartPr/>
                <p14:nvPr/>
              </p14:nvContentPartPr>
              <p14:xfrm>
                <a:off x="2182336" y="540908"/>
                <a:ext cx="473040" cy="29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78016" y="536588"/>
                  <a:ext cx="481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14:cNvPr>
                <p14:cNvContentPartPr/>
                <p14:nvPr/>
              </p14:nvContentPartPr>
              <p14:xfrm>
                <a:off x="2800456" y="529028"/>
                <a:ext cx="641160" cy="235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6136" y="524708"/>
                  <a:ext cx="649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14:cNvPr>
                <p14:cNvContentPartPr/>
                <p14:nvPr/>
              </p14:nvContentPartPr>
              <p14:xfrm>
                <a:off x="2874976" y="493028"/>
                <a:ext cx="1783080" cy="212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70656" y="488708"/>
                  <a:ext cx="1791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A019BD-CEC3-4A41-AEDA-A8D0DF7FE7E1}"/>
              </a:ext>
            </a:extLst>
          </p:cNvPr>
          <p:cNvGrpSpPr/>
          <p:nvPr/>
        </p:nvGrpSpPr>
        <p:grpSpPr>
          <a:xfrm>
            <a:off x="2113216" y="82988"/>
            <a:ext cx="2228040" cy="255600"/>
            <a:chOff x="2113216" y="82988"/>
            <a:chExt cx="22280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14:cNvPr>
                <p14:cNvContentPartPr/>
                <p14:nvPr/>
              </p14:nvContentPartPr>
              <p14:xfrm>
                <a:off x="2113216" y="228428"/>
                <a:ext cx="183960" cy="96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08896" y="224108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14:cNvPr>
                <p14:cNvContentPartPr/>
                <p14:nvPr/>
              </p14:nvContentPartPr>
              <p14:xfrm>
                <a:off x="2316616" y="205748"/>
                <a:ext cx="91080" cy="110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2296" y="201428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14:cNvPr>
                <p14:cNvContentPartPr/>
                <p14:nvPr/>
              </p14:nvContentPartPr>
              <p14:xfrm>
                <a:off x="2342896" y="191348"/>
                <a:ext cx="115560" cy="75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8576" y="187028"/>
                  <a:ext cx="12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14:cNvPr>
                <p14:cNvContentPartPr/>
                <p14:nvPr/>
              </p14:nvContentPartPr>
              <p14:xfrm>
                <a:off x="2479696" y="182708"/>
                <a:ext cx="86400" cy="15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75376" y="178388"/>
                  <a:ext cx="95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14:cNvPr>
                <p14:cNvContentPartPr/>
                <p14:nvPr/>
              </p14:nvContentPartPr>
              <p14:xfrm>
                <a:off x="2583376" y="127988"/>
                <a:ext cx="29520" cy="133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9056" y="123668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14:cNvPr>
                <p14:cNvContentPartPr/>
                <p14:nvPr/>
              </p14:nvContentPartPr>
              <p14:xfrm>
                <a:off x="2622256" y="184868"/>
                <a:ext cx="181080" cy="58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17936" y="180548"/>
                  <a:ext cx="189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14:cNvPr>
                <p14:cNvContentPartPr/>
                <p14:nvPr/>
              </p14:nvContentPartPr>
              <p14:xfrm>
                <a:off x="2829616" y="169748"/>
                <a:ext cx="194400" cy="71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25296" y="165428"/>
                  <a:ext cx="203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14:cNvPr>
                <p14:cNvContentPartPr/>
                <p14:nvPr/>
              </p14:nvContentPartPr>
              <p14:xfrm>
                <a:off x="2998816" y="116468"/>
                <a:ext cx="95760" cy="123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4496" y="112148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14:cNvPr>
                <p14:cNvContentPartPr/>
                <p14:nvPr/>
              </p14:nvContentPartPr>
              <p14:xfrm>
                <a:off x="3061096" y="153908"/>
                <a:ext cx="277920" cy="172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56776" y="149588"/>
                  <a:ext cx="286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14:cNvPr>
                <p14:cNvContentPartPr/>
                <p14:nvPr/>
              </p14:nvContentPartPr>
              <p14:xfrm>
                <a:off x="3478696" y="162908"/>
                <a:ext cx="14868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74376" y="158588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14:cNvPr>
                <p14:cNvContentPartPr/>
                <p14:nvPr/>
              </p14:nvContentPartPr>
              <p14:xfrm>
                <a:off x="3598936" y="148508"/>
                <a:ext cx="232560" cy="7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4616" y="144188"/>
                  <a:ext cx="241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14:cNvPr>
                <p14:cNvContentPartPr/>
                <p14:nvPr/>
              </p14:nvContentPartPr>
              <p14:xfrm>
                <a:off x="3814216" y="82988"/>
                <a:ext cx="27720" cy="30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09896" y="78668"/>
                  <a:ext cx="3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14:cNvPr>
                <p14:cNvContentPartPr/>
                <p14:nvPr/>
              </p14:nvContentPartPr>
              <p14:xfrm>
                <a:off x="3844096" y="138428"/>
                <a:ext cx="151200" cy="5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39776" y="134108"/>
                  <a:ext cx="159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14:cNvPr>
                <p14:cNvContentPartPr/>
                <p14:nvPr/>
              </p14:nvContentPartPr>
              <p14:xfrm>
                <a:off x="3962536" y="87668"/>
                <a:ext cx="79560" cy="118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58216" y="83348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14:cNvPr>
                <p14:cNvContentPartPr/>
                <p14:nvPr/>
              </p14:nvContentPartPr>
              <p14:xfrm>
                <a:off x="4062976" y="89828"/>
                <a:ext cx="154800" cy="12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58656" y="85508"/>
                  <a:ext cx="16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14:cNvPr>
                <p14:cNvContentPartPr/>
                <p14:nvPr/>
              </p14:nvContentPartPr>
              <p14:xfrm>
                <a:off x="4167016" y="129428"/>
                <a:ext cx="174240" cy="99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62696" y="125108"/>
                  <a:ext cx="1828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B6EE096-86C5-4358-8C30-2F9E6AAB562C}"/>
              </a:ext>
            </a:extLst>
          </p:cNvPr>
          <p:cNvGrpSpPr/>
          <p:nvPr/>
        </p:nvGrpSpPr>
        <p:grpSpPr>
          <a:xfrm>
            <a:off x="3206896" y="4711148"/>
            <a:ext cx="427680" cy="203400"/>
            <a:chOff x="3206896" y="4711148"/>
            <a:chExt cx="4276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14:cNvPr>
                <p14:cNvContentPartPr/>
                <p14:nvPr/>
              </p14:nvContentPartPr>
              <p14:xfrm>
                <a:off x="3206896" y="4803308"/>
                <a:ext cx="179280" cy="22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02576" y="4798988"/>
                  <a:ext cx="18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14:cNvPr>
                <p14:cNvContentPartPr/>
                <p14:nvPr/>
              </p14:nvContentPartPr>
              <p14:xfrm>
                <a:off x="3228496" y="4831028"/>
                <a:ext cx="156960" cy="19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4176" y="4826708"/>
                  <a:ext cx="16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14:cNvPr>
                <p14:cNvContentPartPr/>
                <p14:nvPr/>
              </p14:nvContentPartPr>
              <p14:xfrm>
                <a:off x="3404536" y="4711148"/>
                <a:ext cx="230040" cy="203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00216" y="4706828"/>
                  <a:ext cx="238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AC950B4-DC56-4AAF-B699-FF0C6D54A8E5}"/>
              </a:ext>
            </a:extLst>
          </p:cNvPr>
          <p:cNvGrpSpPr/>
          <p:nvPr/>
        </p:nvGrpSpPr>
        <p:grpSpPr>
          <a:xfrm>
            <a:off x="3934816" y="4514948"/>
            <a:ext cx="1483920" cy="496440"/>
            <a:chOff x="3934816" y="4514948"/>
            <a:chExt cx="14839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14:cNvPr>
                <p14:cNvContentPartPr/>
                <p14:nvPr/>
              </p14:nvContentPartPr>
              <p14:xfrm>
                <a:off x="3934816" y="4578308"/>
                <a:ext cx="248400" cy="433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30496" y="4573988"/>
                  <a:ext cx="257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14:cNvPr>
                <p14:cNvContentPartPr/>
                <p14:nvPr/>
              </p14:nvContentPartPr>
              <p14:xfrm>
                <a:off x="4235416" y="4748948"/>
                <a:ext cx="98640" cy="87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1096" y="4744628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14:cNvPr>
                <p14:cNvContentPartPr/>
                <p14:nvPr/>
              </p14:nvContentPartPr>
              <p14:xfrm>
                <a:off x="4470856" y="4661828"/>
                <a:ext cx="191880" cy="16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6536" y="4657508"/>
                  <a:ext cx="20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14:cNvPr>
                <p14:cNvContentPartPr/>
                <p14:nvPr/>
              </p14:nvContentPartPr>
              <p14:xfrm>
                <a:off x="4508656" y="4706468"/>
                <a:ext cx="166680" cy="21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04336" y="4702148"/>
                  <a:ext cx="17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14:cNvPr>
                <p14:cNvContentPartPr/>
                <p14:nvPr/>
              </p14:nvContentPartPr>
              <p14:xfrm>
                <a:off x="4811416" y="4518188"/>
                <a:ext cx="160920" cy="199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07096" y="4513868"/>
                  <a:ext cx="169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14:cNvPr>
                <p14:cNvContentPartPr/>
                <p14:nvPr/>
              </p14:nvContentPartPr>
              <p14:xfrm>
                <a:off x="4827976" y="4629788"/>
                <a:ext cx="225360" cy="124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3656" y="4625468"/>
                  <a:ext cx="234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14:cNvPr>
                <p14:cNvContentPartPr/>
                <p14:nvPr/>
              </p14:nvContentPartPr>
              <p14:xfrm>
                <a:off x="5095096" y="4514948"/>
                <a:ext cx="109080" cy="138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90776" y="4510628"/>
                  <a:ext cx="117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14:cNvPr>
                <p14:cNvContentPartPr/>
                <p14:nvPr/>
              </p14:nvContentPartPr>
              <p14:xfrm>
                <a:off x="5179696" y="4575428"/>
                <a:ext cx="25200" cy="111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75376" y="4571108"/>
                  <a:ext cx="33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14:cNvPr>
                <p14:cNvContentPartPr/>
                <p14:nvPr/>
              </p14:nvContentPartPr>
              <p14:xfrm>
                <a:off x="5288416" y="4544828"/>
                <a:ext cx="130320" cy="136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4096" y="4540508"/>
                  <a:ext cx="1389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F1E7D98-76B7-46EA-A949-B96BEC9B50DA}"/>
              </a:ext>
            </a:extLst>
          </p:cNvPr>
          <p:cNvGrpSpPr/>
          <p:nvPr/>
        </p:nvGrpSpPr>
        <p:grpSpPr>
          <a:xfrm>
            <a:off x="4033456" y="4948028"/>
            <a:ext cx="1361520" cy="328680"/>
            <a:chOff x="4033456" y="4948028"/>
            <a:chExt cx="13615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14:cNvPr>
                <p14:cNvContentPartPr/>
                <p14:nvPr/>
              </p14:nvContentPartPr>
              <p14:xfrm>
                <a:off x="4033456" y="5027228"/>
                <a:ext cx="171000" cy="24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29136" y="5022908"/>
                  <a:ext cx="179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14:cNvPr>
                <p14:cNvContentPartPr/>
                <p14:nvPr/>
              </p14:nvContentPartPr>
              <p14:xfrm>
                <a:off x="4206976" y="5141348"/>
                <a:ext cx="95040" cy="107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2656" y="5137028"/>
                  <a:ext cx="103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14:cNvPr>
                <p14:cNvContentPartPr/>
                <p14:nvPr/>
              </p14:nvContentPartPr>
              <p14:xfrm>
                <a:off x="4460056" y="5057828"/>
                <a:ext cx="137520" cy="12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5736" y="5053508"/>
                  <a:ext cx="146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14:cNvPr>
                <p14:cNvContentPartPr/>
                <p14:nvPr/>
              </p14:nvContentPartPr>
              <p14:xfrm>
                <a:off x="4501456" y="5093108"/>
                <a:ext cx="10980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7136" y="5088788"/>
                  <a:ext cx="11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14:cNvPr>
                <p14:cNvContentPartPr/>
                <p14:nvPr/>
              </p14:nvContentPartPr>
              <p14:xfrm>
                <a:off x="4769296" y="5054228"/>
                <a:ext cx="128160" cy="22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64976" y="5049908"/>
                  <a:ext cx="13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14:cNvPr>
                <p14:cNvContentPartPr/>
                <p14:nvPr/>
              </p14:nvContentPartPr>
              <p14:xfrm>
                <a:off x="4983856" y="4948028"/>
                <a:ext cx="118440" cy="153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79536" y="4943708"/>
                  <a:ext cx="12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14:cNvPr>
                <p14:cNvContentPartPr/>
                <p14:nvPr/>
              </p14:nvContentPartPr>
              <p14:xfrm>
                <a:off x="5120296" y="5088788"/>
                <a:ext cx="23400" cy="55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5976" y="5084468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14:cNvPr>
                <p14:cNvContentPartPr/>
                <p14:nvPr/>
              </p14:nvContentPartPr>
              <p14:xfrm>
                <a:off x="5190136" y="4973948"/>
                <a:ext cx="69120" cy="81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5816" y="4969628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14:cNvPr>
                <p14:cNvContentPartPr/>
                <p14:nvPr/>
              </p14:nvContentPartPr>
              <p14:xfrm>
                <a:off x="5309656" y="4958468"/>
                <a:ext cx="85320" cy="65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05336" y="4954148"/>
                  <a:ext cx="9396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14:cNvPr>
              <p14:cNvContentPartPr/>
              <p14:nvPr/>
            </p14:nvContentPartPr>
            <p14:xfrm>
              <a:off x="2413816" y="5085188"/>
              <a:ext cx="379080" cy="392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09496" y="5080868"/>
                <a:ext cx="387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14:cNvPr>
              <p14:cNvContentPartPr/>
              <p14:nvPr/>
            </p14:nvContentPartPr>
            <p14:xfrm>
              <a:off x="7763776" y="903788"/>
              <a:ext cx="1184400" cy="4190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59456" y="899468"/>
                <a:ext cx="11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14:cNvPr>
              <p14:cNvContentPartPr/>
              <p14:nvPr/>
            </p14:nvContentPartPr>
            <p14:xfrm>
              <a:off x="7637416" y="1271348"/>
              <a:ext cx="366120" cy="125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33096" y="1267028"/>
                <a:ext cx="374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14:cNvPr>
              <p14:cNvContentPartPr/>
              <p14:nvPr/>
            </p14:nvContentPartPr>
            <p14:xfrm>
              <a:off x="1995136" y="1515068"/>
              <a:ext cx="330480" cy="57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90816" y="1510748"/>
                <a:ext cx="339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14:cNvPr>
              <p14:cNvContentPartPr/>
              <p14:nvPr/>
            </p14:nvContentPartPr>
            <p14:xfrm>
              <a:off x="4799896" y="1515788"/>
              <a:ext cx="194760" cy="720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95576" y="1511468"/>
                <a:ext cx="203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14:cNvPr>
              <p14:cNvContentPartPr/>
              <p14:nvPr/>
            </p14:nvContentPartPr>
            <p14:xfrm>
              <a:off x="11897656" y="188468"/>
              <a:ext cx="104760" cy="160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3336" y="184148"/>
                <a:ext cx="11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14:cNvPr>
              <p14:cNvContentPartPr/>
              <p14:nvPr/>
            </p14:nvContentPartPr>
            <p14:xfrm>
              <a:off x="6120736" y="611468"/>
              <a:ext cx="867960" cy="308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16416" y="607148"/>
                <a:ext cx="876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14:cNvPr>
              <p14:cNvContentPartPr/>
              <p14:nvPr/>
            </p14:nvContentPartPr>
            <p14:xfrm>
              <a:off x="6035416" y="782108"/>
              <a:ext cx="378720" cy="192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31096" y="777788"/>
                <a:ext cx="387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14:cNvPr>
              <p14:cNvContentPartPr/>
              <p14:nvPr/>
            </p14:nvContentPartPr>
            <p14:xfrm>
              <a:off x="7119016" y="491588"/>
              <a:ext cx="108720" cy="115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14696" y="487268"/>
                <a:ext cx="117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14:cNvPr>
              <p14:cNvContentPartPr/>
              <p14:nvPr/>
            </p14:nvContentPartPr>
            <p14:xfrm>
              <a:off x="7260136" y="471428"/>
              <a:ext cx="269640" cy="102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55816" y="467108"/>
                <a:ext cx="278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14:cNvPr>
              <p14:cNvContentPartPr/>
              <p14:nvPr/>
            </p14:nvContentPartPr>
            <p14:xfrm>
              <a:off x="7507096" y="394388"/>
              <a:ext cx="37440" cy="208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502776" y="390068"/>
                <a:ext cx="46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14:cNvPr>
              <p14:cNvContentPartPr/>
              <p14:nvPr/>
            </p14:nvContentPartPr>
            <p14:xfrm>
              <a:off x="7588816" y="458468"/>
              <a:ext cx="118080" cy="601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584496" y="454148"/>
                <a:ext cx="126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14:cNvPr>
              <p14:cNvContentPartPr/>
              <p14:nvPr/>
            </p14:nvContentPartPr>
            <p14:xfrm>
              <a:off x="7698256" y="381428"/>
              <a:ext cx="135360" cy="156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93936" y="377108"/>
                <a:ext cx="144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14:cNvPr>
              <p14:cNvContentPartPr/>
              <p14:nvPr/>
            </p14:nvContentPartPr>
            <p14:xfrm>
              <a:off x="7845496" y="435788"/>
              <a:ext cx="115560" cy="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841176" y="431468"/>
                <a:ext cx="124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14:cNvPr>
              <p14:cNvContentPartPr/>
              <p14:nvPr/>
            </p14:nvContentPartPr>
            <p14:xfrm>
              <a:off x="7432576" y="908108"/>
              <a:ext cx="132120" cy="1069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28256" y="903788"/>
                <a:ext cx="140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14:cNvPr>
              <p14:cNvContentPartPr/>
              <p14:nvPr/>
            </p14:nvContentPartPr>
            <p14:xfrm>
              <a:off x="7481176" y="937628"/>
              <a:ext cx="136080" cy="196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76856" y="933308"/>
                <a:ext cx="144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14:cNvPr>
              <p14:cNvContentPartPr/>
              <p14:nvPr/>
            </p14:nvContentPartPr>
            <p14:xfrm>
              <a:off x="7387936" y="732428"/>
              <a:ext cx="307080" cy="1911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3616" y="728108"/>
                <a:ext cx="3157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48EF757-C525-447F-AB44-5AFCEEA8041B}"/>
              </a:ext>
            </a:extLst>
          </p:cNvPr>
          <p:cNvGrpSpPr/>
          <p:nvPr/>
        </p:nvGrpSpPr>
        <p:grpSpPr>
          <a:xfrm>
            <a:off x="8126296" y="202148"/>
            <a:ext cx="3708000" cy="752400"/>
            <a:chOff x="8126296" y="202148"/>
            <a:chExt cx="370800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14:cNvPr>
                <p14:cNvContentPartPr/>
                <p14:nvPr/>
              </p14:nvContentPartPr>
              <p14:xfrm>
                <a:off x="8126296" y="341828"/>
                <a:ext cx="186480" cy="172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21976" y="337508"/>
                  <a:ext cx="195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14:cNvPr>
                <p14:cNvContentPartPr/>
                <p14:nvPr/>
              </p14:nvContentPartPr>
              <p14:xfrm>
                <a:off x="8453896" y="332468"/>
                <a:ext cx="81720" cy="161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49576" y="328148"/>
                  <a:ext cx="90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14:cNvPr>
                <p14:cNvContentPartPr/>
                <p14:nvPr/>
              </p14:nvContentPartPr>
              <p14:xfrm>
                <a:off x="8582416" y="383228"/>
                <a:ext cx="122400" cy="8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78096" y="378908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14:cNvPr>
                <p14:cNvContentPartPr/>
                <p14:nvPr/>
              </p14:nvContentPartPr>
              <p14:xfrm>
                <a:off x="8843776" y="359108"/>
                <a:ext cx="111960" cy="120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9456" y="354788"/>
                  <a:ext cx="12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14:cNvPr>
                <p14:cNvContentPartPr/>
                <p14:nvPr/>
              </p14:nvContentPartPr>
              <p14:xfrm>
                <a:off x="8967976" y="385748"/>
                <a:ext cx="83160" cy="98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63656" y="381428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14:cNvPr>
                <p14:cNvContentPartPr/>
                <p14:nvPr/>
              </p14:nvContentPartPr>
              <p14:xfrm>
                <a:off x="8975536" y="399068"/>
                <a:ext cx="114480" cy="61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71216" y="394748"/>
                  <a:ext cx="12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14:cNvPr>
                <p14:cNvContentPartPr/>
                <p14:nvPr/>
              </p14:nvContentPartPr>
              <p14:xfrm>
                <a:off x="9125296" y="374588"/>
                <a:ext cx="126000" cy="141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20976" y="370268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14:cNvPr>
                <p14:cNvContentPartPr/>
                <p14:nvPr/>
              </p14:nvContentPartPr>
              <p14:xfrm>
                <a:off x="9274696" y="283508"/>
                <a:ext cx="51120" cy="156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0376" y="279188"/>
                  <a:ext cx="59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14:cNvPr>
                <p14:cNvContentPartPr/>
                <p14:nvPr/>
              </p14:nvContentPartPr>
              <p14:xfrm>
                <a:off x="9363256" y="360188"/>
                <a:ext cx="270720" cy="79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8936" y="355868"/>
                  <a:ext cx="27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14:cNvPr>
                <p14:cNvContentPartPr/>
                <p14:nvPr/>
              </p14:nvContentPartPr>
              <p14:xfrm>
                <a:off x="9585376" y="310508"/>
                <a:ext cx="44280" cy="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1056" y="306188"/>
                  <a:ext cx="52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14:cNvPr>
                <p14:cNvContentPartPr/>
                <p14:nvPr/>
              </p14:nvContentPartPr>
              <p14:xfrm>
                <a:off x="9670696" y="335708"/>
                <a:ext cx="102600" cy="57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6376" y="331388"/>
                  <a:ext cx="111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14:cNvPr>
                <p14:cNvContentPartPr/>
                <p14:nvPr/>
              </p14:nvContentPartPr>
              <p14:xfrm>
                <a:off x="9794896" y="266588"/>
                <a:ext cx="207720" cy="97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90576" y="262268"/>
                  <a:ext cx="21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14:cNvPr>
                <p14:cNvContentPartPr/>
                <p14:nvPr/>
              </p14:nvContentPartPr>
              <p14:xfrm>
                <a:off x="9050416" y="763748"/>
                <a:ext cx="93960" cy="179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46096" y="759428"/>
                  <a:ext cx="10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14:cNvPr>
                <p14:cNvContentPartPr/>
                <p14:nvPr/>
              </p14:nvContentPartPr>
              <p14:xfrm>
                <a:off x="9067336" y="865988"/>
                <a:ext cx="131040" cy="10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63016" y="861668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14:cNvPr>
                <p14:cNvContentPartPr/>
                <p14:nvPr/>
              </p14:nvContentPartPr>
              <p14:xfrm>
                <a:off x="9211336" y="886868"/>
                <a:ext cx="720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7016" y="882548"/>
                  <a:ext cx="1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14:cNvPr>
                <p14:cNvContentPartPr/>
                <p14:nvPr/>
              </p14:nvContentPartPr>
              <p14:xfrm>
                <a:off x="9242656" y="742868"/>
                <a:ext cx="87120" cy="123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8336" y="738548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14:cNvPr>
                <p14:cNvContentPartPr/>
                <p14:nvPr/>
              </p14:nvContentPartPr>
              <p14:xfrm>
                <a:off x="9343456" y="700748"/>
                <a:ext cx="110520" cy="151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39136" y="696428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14:cNvPr>
                <p14:cNvContentPartPr/>
                <p14:nvPr/>
              </p14:nvContentPartPr>
              <p14:xfrm>
                <a:off x="9544696" y="701468"/>
                <a:ext cx="56880" cy="136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0376" y="697148"/>
                  <a:ext cx="6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14:cNvPr>
                <p14:cNvContentPartPr/>
                <p14:nvPr/>
              </p14:nvContentPartPr>
              <p14:xfrm>
                <a:off x="9486736" y="749348"/>
                <a:ext cx="123480" cy="41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82416" y="745028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14:cNvPr>
                <p14:cNvContentPartPr/>
                <p14:nvPr/>
              </p14:nvContentPartPr>
              <p14:xfrm>
                <a:off x="9706336" y="646388"/>
                <a:ext cx="94320" cy="124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02016" y="642068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14:cNvPr>
                <p14:cNvContentPartPr/>
                <p14:nvPr/>
              </p14:nvContentPartPr>
              <p14:xfrm>
                <a:off x="9807136" y="760148"/>
                <a:ext cx="21960" cy="48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02816" y="755828"/>
                  <a:ext cx="3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14:cNvPr>
                <p14:cNvContentPartPr/>
                <p14:nvPr/>
              </p14:nvContentPartPr>
              <p14:xfrm>
                <a:off x="9857536" y="629828"/>
                <a:ext cx="78840" cy="129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53216" y="625508"/>
                  <a:ext cx="8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14:cNvPr>
                <p14:cNvContentPartPr/>
                <p14:nvPr/>
              </p14:nvContentPartPr>
              <p14:xfrm>
                <a:off x="9956176" y="612188"/>
                <a:ext cx="108360" cy="128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51856" y="607868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14:cNvPr>
                <p14:cNvContentPartPr/>
                <p14:nvPr/>
              </p14:nvContentPartPr>
              <p14:xfrm>
                <a:off x="10118896" y="638468"/>
                <a:ext cx="32760" cy="46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14576" y="634148"/>
                  <a:ext cx="4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14:cNvPr>
                <p14:cNvContentPartPr/>
                <p14:nvPr/>
              </p14:nvContentPartPr>
              <p14:xfrm>
                <a:off x="10208176" y="564308"/>
                <a:ext cx="64440" cy="11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3856" y="559988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14:cNvPr>
                <p14:cNvContentPartPr/>
                <p14:nvPr/>
              </p14:nvContentPartPr>
              <p14:xfrm>
                <a:off x="10278736" y="527228"/>
                <a:ext cx="104760" cy="113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74416" y="522908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14:cNvPr>
                <p14:cNvContentPartPr/>
                <p14:nvPr/>
              </p14:nvContentPartPr>
              <p14:xfrm>
                <a:off x="10479976" y="538388"/>
                <a:ext cx="29880" cy="98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5656" y="534068"/>
                  <a:ext cx="3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14:cNvPr>
                <p14:cNvContentPartPr/>
                <p14:nvPr/>
              </p14:nvContentPartPr>
              <p14:xfrm>
                <a:off x="10454056" y="550988"/>
                <a:ext cx="108720" cy="33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9736" y="546668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14:cNvPr>
                <p14:cNvContentPartPr/>
                <p14:nvPr/>
              </p14:nvContentPartPr>
              <p14:xfrm>
                <a:off x="10638016" y="472508"/>
                <a:ext cx="83880" cy="9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33696" y="468188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14:cNvPr>
                <p14:cNvContentPartPr/>
                <p14:nvPr/>
              </p14:nvContentPartPr>
              <p14:xfrm>
                <a:off x="10757896" y="548468"/>
                <a:ext cx="48240" cy="79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3576" y="544148"/>
                  <a:ext cx="56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14:cNvPr>
                <p14:cNvContentPartPr/>
                <p14:nvPr/>
              </p14:nvContentPartPr>
              <p14:xfrm>
                <a:off x="10827736" y="435068"/>
                <a:ext cx="85680" cy="123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23416" y="430748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14:cNvPr>
                <p14:cNvContentPartPr/>
                <p14:nvPr/>
              </p14:nvContentPartPr>
              <p14:xfrm>
                <a:off x="10944736" y="433628"/>
                <a:ext cx="57960" cy="109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40416" y="429308"/>
                  <a:ext cx="6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14:cNvPr>
                <p14:cNvContentPartPr/>
                <p14:nvPr/>
              </p14:nvContentPartPr>
              <p14:xfrm>
                <a:off x="11094136" y="439748"/>
                <a:ext cx="27720" cy="2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89816" y="435428"/>
                  <a:ext cx="3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14:cNvPr>
                <p14:cNvContentPartPr/>
                <p14:nvPr/>
              </p14:nvContentPartPr>
              <p14:xfrm>
                <a:off x="11151016" y="352628"/>
                <a:ext cx="78840" cy="159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6696" y="348308"/>
                  <a:ext cx="8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14:cNvPr>
                <p14:cNvContentPartPr/>
                <p14:nvPr/>
              </p14:nvContentPartPr>
              <p14:xfrm>
                <a:off x="11253616" y="329588"/>
                <a:ext cx="89640" cy="147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49296" y="325268"/>
                  <a:ext cx="98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14:cNvPr>
                <p14:cNvContentPartPr/>
                <p14:nvPr/>
              </p14:nvContentPartPr>
              <p14:xfrm>
                <a:off x="11397256" y="365228"/>
                <a:ext cx="93960" cy="33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92936" y="360908"/>
                  <a:ext cx="102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14:cNvPr>
                <p14:cNvContentPartPr/>
                <p14:nvPr/>
              </p14:nvContentPartPr>
              <p14:xfrm>
                <a:off x="11561776" y="367028"/>
                <a:ext cx="14400" cy="40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7456" y="362708"/>
                  <a:ext cx="2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14:cNvPr>
                <p14:cNvContentPartPr/>
                <p14:nvPr/>
              </p14:nvContentPartPr>
              <p14:xfrm>
                <a:off x="11532976" y="280268"/>
                <a:ext cx="75960" cy="128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28656" y="275948"/>
                  <a:ext cx="84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14:cNvPr>
                <p14:cNvContentPartPr/>
                <p14:nvPr/>
              </p14:nvContentPartPr>
              <p14:xfrm>
                <a:off x="11631976" y="396908"/>
                <a:ext cx="12960" cy="6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27656" y="392588"/>
                  <a:ext cx="21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14:cNvPr>
                <p14:cNvContentPartPr/>
                <p14:nvPr/>
              </p14:nvContentPartPr>
              <p14:xfrm>
                <a:off x="11636296" y="282428"/>
                <a:ext cx="49680" cy="8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31976" y="278108"/>
                  <a:ext cx="58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14:cNvPr>
                <p14:cNvContentPartPr/>
                <p14:nvPr/>
              </p14:nvContentPartPr>
              <p14:xfrm>
                <a:off x="11705056" y="266228"/>
                <a:ext cx="56880" cy="82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00736" y="261908"/>
                  <a:ext cx="6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14:cNvPr>
                <p14:cNvContentPartPr/>
                <p14:nvPr/>
              </p14:nvContentPartPr>
              <p14:xfrm>
                <a:off x="11796856" y="282788"/>
                <a:ext cx="37440" cy="29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92536" y="278468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14:cNvPr>
                <p14:cNvContentPartPr/>
                <p14:nvPr/>
              </p14:nvContentPartPr>
              <p14:xfrm>
                <a:off x="9743416" y="803348"/>
                <a:ext cx="284040" cy="96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39096" y="799028"/>
                  <a:ext cx="29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14:cNvPr>
                <p14:cNvContentPartPr/>
                <p14:nvPr/>
              </p14:nvContentPartPr>
              <p14:xfrm>
                <a:off x="10705696" y="624068"/>
                <a:ext cx="286200" cy="73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01376" y="619748"/>
                  <a:ext cx="29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14:cNvPr>
                <p14:cNvContentPartPr/>
                <p14:nvPr/>
              </p14:nvContentPartPr>
              <p14:xfrm>
                <a:off x="11336416" y="202148"/>
                <a:ext cx="425160" cy="303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32096" y="197828"/>
                  <a:ext cx="4338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35B64A2D-47AC-43AD-9160-7C0EE7D2917E}"/>
              </a:ext>
            </a:extLst>
          </p:cNvPr>
          <p:cNvGrpSpPr/>
          <p:nvPr/>
        </p:nvGrpSpPr>
        <p:grpSpPr>
          <a:xfrm>
            <a:off x="5677936" y="4407668"/>
            <a:ext cx="2915640" cy="1243800"/>
            <a:chOff x="5677936" y="4407668"/>
            <a:chExt cx="2915640" cy="12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14:cNvPr>
                <p14:cNvContentPartPr/>
                <p14:nvPr/>
              </p14:nvContentPartPr>
              <p14:xfrm>
                <a:off x="7477936" y="4417028"/>
                <a:ext cx="114840" cy="11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73616" y="4412708"/>
                  <a:ext cx="12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14:cNvPr>
                <p14:cNvContentPartPr/>
                <p14:nvPr/>
              </p14:nvContentPartPr>
              <p14:xfrm>
                <a:off x="7608256" y="4512068"/>
                <a:ext cx="16200" cy="85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03936" y="4507748"/>
                  <a:ext cx="2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14:cNvPr>
                <p14:cNvContentPartPr/>
                <p14:nvPr/>
              </p14:nvContentPartPr>
              <p14:xfrm>
                <a:off x="7689256" y="4417748"/>
                <a:ext cx="62280" cy="91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84936" y="4413428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14:cNvPr>
                <p14:cNvContentPartPr/>
                <p14:nvPr/>
              </p14:nvContentPartPr>
              <p14:xfrm>
                <a:off x="7738936" y="4407668"/>
                <a:ext cx="155160" cy="125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34616" y="4403348"/>
                  <a:ext cx="163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14:cNvPr>
                <p14:cNvContentPartPr/>
                <p14:nvPr/>
              </p14:nvContentPartPr>
              <p14:xfrm>
                <a:off x="6378496" y="4514228"/>
                <a:ext cx="157680" cy="136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4176" y="4509908"/>
                  <a:ext cx="16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14:cNvPr>
                <p14:cNvContentPartPr/>
                <p14:nvPr/>
              </p14:nvContentPartPr>
              <p14:xfrm>
                <a:off x="6546256" y="4600268"/>
                <a:ext cx="26640" cy="118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41936" y="4595948"/>
                  <a:ext cx="35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14:cNvPr>
                <p14:cNvContentPartPr/>
                <p14:nvPr/>
              </p14:nvContentPartPr>
              <p14:xfrm>
                <a:off x="6620776" y="4492628"/>
                <a:ext cx="93240" cy="160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16456" y="4488308"/>
                  <a:ext cx="10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14:cNvPr>
                <p14:cNvContentPartPr/>
                <p14:nvPr/>
              </p14:nvContentPartPr>
              <p14:xfrm>
                <a:off x="6735976" y="4486868"/>
                <a:ext cx="60480" cy="135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31656" y="4482548"/>
                  <a:ext cx="6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14:cNvPr>
                <p14:cNvContentPartPr/>
                <p14:nvPr/>
              </p14:nvContentPartPr>
              <p14:xfrm>
                <a:off x="6915976" y="4444028"/>
                <a:ext cx="198720" cy="288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11656" y="4439708"/>
                  <a:ext cx="207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14:cNvPr>
                <p14:cNvContentPartPr/>
                <p14:nvPr/>
              </p14:nvContentPartPr>
              <p14:xfrm>
                <a:off x="7108936" y="4595228"/>
                <a:ext cx="86760" cy="73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04616" y="4590908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14:cNvPr>
                <p14:cNvContentPartPr/>
                <p14:nvPr/>
              </p14:nvContentPartPr>
              <p14:xfrm>
                <a:off x="7277776" y="4499108"/>
                <a:ext cx="82440" cy="41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73456" y="4494788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14:cNvPr>
                <p14:cNvContentPartPr/>
                <p14:nvPr/>
              </p14:nvContentPartPr>
              <p14:xfrm>
                <a:off x="5677936" y="4520348"/>
                <a:ext cx="239040" cy="277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73616" y="4516028"/>
                  <a:ext cx="247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14:cNvPr>
                <p14:cNvContentPartPr/>
                <p14:nvPr/>
              </p14:nvContentPartPr>
              <p14:xfrm>
                <a:off x="5938576" y="4652468"/>
                <a:ext cx="105480" cy="88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34256" y="4648148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14:cNvPr>
                <p14:cNvContentPartPr/>
                <p14:nvPr/>
              </p14:nvContentPartPr>
              <p14:xfrm>
                <a:off x="6151696" y="4587668"/>
                <a:ext cx="102240" cy="7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47376" y="4583348"/>
                  <a:ext cx="11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14:cNvPr>
                <p14:cNvContentPartPr/>
                <p14:nvPr/>
              </p14:nvContentPartPr>
              <p14:xfrm>
                <a:off x="6132616" y="4631588"/>
                <a:ext cx="129600" cy="28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28296" y="4627268"/>
                  <a:ext cx="13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14:cNvPr>
                <p14:cNvContentPartPr/>
                <p14:nvPr/>
              </p14:nvContentPartPr>
              <p14:xfrm>
                <a:off x="5772256" y="4937948"/>
                <a:ext cx="12240" cy="124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7936" y="4933628"/>
                  <a:ext cx="20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14:cNvPr>
                <p14:cNvContentPartPr/>
                <p14:nvPr/>
              </p14:nvContentPartPr>
              <p14:xfrm>
                <a:off x="5693056" y="4873508"/>
                <a:ext cx="250920" cy="165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88736" y="4869188"/>
                  <a:ext cx="259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14:cNvPr>
                <p14:cNvContentPartPr/>
                <p14:nvPr/>
              </p14:nvContentPartPr>
              <p14:xfrm>
                <a:off x="5961616" y="4789988"/>
                <a:ext cx="168480" cy="92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57296" y="4785668"/>
                  <a:ext cx="177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14:cNvPr>
                <p14:cNvContentPartPr/>
                <p14:nvPr/>
              </p14:nvContentPartPr>
              <p14:xfrm>
                <a:off x="6174016" y="4927508"/>
                <a:ext cx="189720" cy="24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69696" y="4923188"/>
                  <a:ext cx="198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14:cNvPr>
                <p14:cNvContentPartPr/>
                <p14:nvPr/>
              </p14:nvContentPartPr>
              <p14:xfrm>
                <a:off x="6195976" y="4959188"/>
                <a:ext cx="169920" cy="34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91656" y="4954868"/>
                  <a:ext cx="178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14:cNvPr>
                <p14:cNvContentPartPr/>
                <p14:nvPr/>
              </p14:nvContentPartPr>
              <p14:xfrm>
                <a:off x="6476416" y="4833548"/>
                <a:ext cx="151200" cy="120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72096" y="4829228"/>
                  <a:ext cx="15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14:cNvPr>
                <p14:cNvContentPartPr/>
                <p14:nvPr/>
              </p14:nvContentPartPr>
              <p14:xfrm>
                <a:off x="6639136" y="4948748"/>
                <a:ext cx="28440" cy="84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34816" y="4944428"/>
                  <a:ext cx="3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14:cNvPr>
                <p14:cNvContentPartPr/>
                <p14:nvPr/>
              </p14:nvContentPartPr>
              <p14:xfrm>
                <a:off x="6701776" y="4807628"/>
                <a:ext cx="171000" cy="15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7456" y="4803308"/>
                  <a:ext cx="17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14:cNvPr>
                <p14:cNvContentPartPr/>
                <p14:nvPr/>
              </p14:nvContentPartPr>
              <p14:xfrm>
                <a:off x="6863416" y="4798268"/>
                <a:ext cx="158400" cy="174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59096" y="4793948"/>
                  <a:ext cx="16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14:cNvPr>
                <p14:cNvContentPartPr/>
                <p14:nvPr/>
              </p14:nvContentPartPr>
              <p14:xfrm>
                <a:off x="5843536" y="5215868"/>
                <a:ext cx="195480" cy="162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39216" y="5211548"/>
                  <a:ext cx="204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14:cNvPr>
                <p14:cNvContentPartPr/>
                <p14:nvPr/>
              </p14:nvContentPartPr>
              <p14:xfrm>
                <a:off x="5976016" y="5246468"/>
                <a:ext cx="173160" cy="187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71696" y="5242148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14:cNvPr>
                <p14:cNvContentPartPr/>
                <p14:nvPr/>
              </p14:nvContentPartPr>
              <p14:xfrm>
                <a:off x="6266176" y="5191028"/>
                <a:ext cx="399600" cy="143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61856" y="5186708"/>
                  <a:ext cx="40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14:cNvPr>
                <p14:cNvContentPartPr/>
                <p14:nvPr/>
              </p14:nvContentPartPr>
              <p14:xfrm>
                <a:off x="6872416" y="5159348"/>
                <a:ext cx="186480" cy="93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68096" y="5155028"/>
                  <a:ext cx="195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14:cNvPr>
                <p14:cNvContentPartPr/>
                <p14:nvPr/>
              </p14:nvContentPartPr>
              <p14:xfrm>
                <a:off x="7071856" y="5165468"/>
                <a:ext cx="71640" cy="57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67536" y="5161148"/>
                  <a:ext cx="80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14:cNvPr>
                <p14:cNvContentPartPr/>
                <p14:nvPr/>
              </p14:nvContentPartPr>
              <p14:xfrm>
                <a:off x="7165456" y="5052068"/>
                <a:ext cx="119160" cy="154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61136" y="5047748"/>
                  <a:ext cx="127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14:cNvPr>
                <p14:cNvContentPartPr/>
                <p14:nvPr/>
              </p14:nvContentPartPr>
              <p14:xfrm>
                <a:off x="7345816" y="5004908"/>
                <a:ext cx="199800" cy="171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1496" y="5000588"/>
                  <a:ext cx="208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14:cNvPr>
                <p14:cNvContentPartPr/>
                <p14:nvPr/>
              </p14:nvContentPartPr>
              <p14:xfrm>
                <a:off x="7664416" y="5046668"/>
                <a:ext cx="137880" cy="95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60096" y="5042348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14:cNvPr>
                <p14:cNvContentPartPr/>
                <p14:nvPr/>
              </p14:nvContentPartPr>
              <p14:xfrm>
                <a:off x="7836136" y="5043068"/>
                <a:ext cx="87120" cy="88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31816" y="5038748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14:cNvPr>
                <p14:cNvContentPartPr/>
                <p14:nvPr/>
              </p14:nvContentPartPr>
              <p14:xfrm>
                <a:off x="7840456" y="5052068"/>
                <a:ext cx="106200" cy="47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36136" y="5047748"/>
                  <a:ext cx="11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14:cNvPr>
                <p14:cNvContentPartPr/>
                <p14:nvPr/>
              </p14:nvContentPartPr>
              <p14:xfrm>
                <a:off x="7949176" y="5042348"/>
                <a:ext cx="95400" cy="144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44856" y="5038028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14:cNvPr>
                <p14:cNvContentPartPr/>
                <p14:nvPr/>
              </p14:nvContentPartPr>
              <p14:xfrm>
                <a:off x="8079856" y="4938668"/>
                <a:ext cx="28440" cy="174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75536" y="4934348"/>
                  <a:ext cx="37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14:cNvPr>
                <p14:cNvContentPartPr/>
                <p14:nvPr/>
              </p14:nvContentPartPr>
              <p14:xfrm>
                <a:off x="8116216" y="5025788"/>
                <a:ext cx="270000" cy="52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11896" y="5021468"/>
                  <a:ext cx="27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14:cNvPr>
                <p14:cNvContentPartPr/>
                <p14:nvPr/>
              </p14:nvContentPartPr>
              <p14:xfrm>
                <a:off x="8381896" y="4978988"/>
                <a:ext cx="360" cy="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7576" y="49746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14:cNvPr>
                <p14:cNvContentPartPr/>
                <p14:nvPr/>
              </p14:nvContentPartPr>
              <p14:xfrm>
                <a:off x="8436616" y="4987988"/>
                <a:ext cx="109440" cy="72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32296" y="4983668"/>
                  <a:ext cx="118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14:cNvPr>
                <p14:cNvContentPartPr/>
                <p14:nvPr/>
              </p14:nvContentPartPr>
              <p14:xfrm>
                <a:off x="8502136" y="4970708"/>
                <a:ext cx="91440" cy="111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97816" y="4966388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14:cNvPr>
                <p14:cNvContentPartPr/>
                <p14:nvPr/>
              </p14:nvContentPartPr>
              <p14:xfrm>
                <a:off x="6274816" y="5500268"/>
                <a:ext cx="232560" cy="1512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0496" y="5495948"/>
                  <a:ext cx="241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14:cNvPr>
                <p14:cNvContentPartPr/>
                <p14:nvPr/>
              </p14:nvContentPartPr>
              <p14:xfrm>
                <a:off x="6384976" y="5547068"/>
                <a:ext cx="159120" cy="24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80656" y="5542748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14:cNvPr>
                <p14:cNvContentPartPr/>
                <p14:nvPr/>
              </p14:nvContentPartPr>
              <p14:xfrm>
                <a:off x="6595216" y="5488028"/>
                <a:ext cx="289800" cy="1141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90896" y="5483708"/>
                  <a:ext cx="29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14:cNvPr>
                <p14:cNvContentPartPr/>
                <p14:nvPr/>
              </p14:nvContentPartPr>
              <p14:xfrm>
                <a:off x="6724096" y="5434028"/>
                <a:ext cx="91080" cy="66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19776" y="5429708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14:cNvPr>
                <p14:cNvContentPartPr/>
                <p14:nvPr/>
              </p14:nvContentPartPr>
              <p14:xfrm>
                <a:off x="6894736" y="5536628"/>
                <a:ext cx="84960" cy="45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90416" y="5532308"/>
                  <a:ext cx="93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14:cNvPr>
                <p14:cNvContentPartPr/>
                <p14:nvPr/>
              </p14:nvContentPartPr>
              <p14:xfrm>
                <a:off x="7170856" y="5377508"/>
                <a:ext cx="295200" cy="242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6536" y="5373188"/>
                  <a:ext cx="30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14:cNvPr>
                <p14:cNvContentPartPr/>
                <p14:nvPr/>
              </p14:nvContentPartPr>
              <p14:xfrm>
                <a:off x="7549576" y="5379308"/>
                <a:ext cx="302760" cy="142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45256" y="5374988"/>
                  <a:ext cx="31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14:cNvPr>
                <p14:cNvContentPartPr/>
                <p14:nvPr/>
              </p14:nvContentPartPr>
              <p14:xfrm>
                <a:off x="7860256" y="5326028"/>
                <a:ext cx="122400" cy="149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55936" y="5321708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14:cNvPr>
                <p14:cNvContentPartPr/>
                <p14:nvPr/>
              </p14:nvContentPartPr>
              <p14:xfrm>
                <a:off x="7961056" y="5296148"/>
                <a:ext cx="243360" cy="150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56736" y="5291828"/>
                  <a:ext cx="25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14:cNvPr>
                <p14:cNvContentPartPr/>
                <p14:nvPr/>
              </p14:nvContentPartPr>
              <p14:xfrm>
                <a:off x="8151496" y="5351588"/>
                <a:ext cx="155520" cy="6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47176" y="5347268"/>
                  <a:ext cx="164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14:cNvPr>
                <p14:cNvContentPartPr/>
                <p14:nvPr/>
              </p14:nvContentPartPr>
              <p14:xfrm>
                <a:off x="8289376" y="5229548"/>
                <a:ext cx="70920" cy="147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5056" y="5225228"/>
                  <a:ext cx="795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C09818DD-BC03-46A8-BA3E-5E9C059E76D7}"/>
              </a:ext>
            </a:extLst>
          </p:cNvPr>
          <p:cNvGrpSpPr/>
          <p:nvPr/>
        </p:nvGrpSpPr>
        <p:grpSpPr>
          <a:xfrm>
            <a:off x="6481096" y="5711948"/>
            <a:ext cx="1097280" cy="239760"/>
            <a:chOff x="6481096" y="5711948"/>
            <a:chExt cx="1097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14:cNvPr>
                <p14:cNvContentPartPr/>
                <p14:nvPr/>
              </p14:nvContentPartPr>
              <p14:xfrm>
                <a:off x="6481096" y="5808428"/>
                <a:ext cx="229320" cy="143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76776" y="5804108"/>
                  <a:ext cx="23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14:cNvPr>
                <p14:cNvContentPartPr/>
                <p14:nvPr/>
              </p14:nvContentPartPr>
              <p14:xfrm>
                <a:off x="6703936" y="5797268"/>
                <a:ext cx="214200" cy="72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99616" y="5792948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14:cNvPr>
                <p14:cNvContentPartPr/>
                <p14:nvPr/>
              </p14:nvContentPartPr>
              <p14:xfrm>
                <a:off x="6955936" y="5778188"/>
                <a:ext cx="40680" cy="102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51616" y="5773868"/>
                  <a:ext cx="49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14:cNvPr>
                <p14:cNvContentPartPr/>
                <p14:nvPr/>
              </p14:nvContentPartPr>
              <p14:xfrm>
                <a:off x="6946936" y="5729948"/>
                <a:ext cx="61560" cy="22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42616" y="5725628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14:cNvPr>
                <p14:cNvContentPartPr/>
                <p14:nvPr/>
              </p14:nvContentPartPr>
              <p14:xfrm>
                <a:off x="7046296" y="5765948"/>
                <a:ext cx="268560" cy="62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41976" y="5761628"/>
                  <a:ext cx="277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14:cNvPr>
                <p14:cNvContentPartPr/>
                <p14:nvPr/>
              </p14:nvContentPartPr>
              <p14:xfrm>
                <a:off x="7367776" y="5748308"/>
                <a:ext cx="75240" cy="55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63456" y="5743988"/>
                  <a:ext cx="83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14:cNvPr>
                <p14:cNvContentPartPr/>
                <p14:nvPr/>
              </p14:nvContentPartPr>
              <p14:xfrm>
                <a:off x="7447336" y="5711948"/>
                <a:ext cx="131040" cy="72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43016" y="5707628"/>
                  <a:ext cx="1396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DEC2FD-11C7-4045-AF0A-3F6BB3F285C3}"/>
              </a:ext>
            </a:extLst>
          </p:cNvPr>
          <p:cNvGrpSpPr/>
          <p:nvPr/>
        </p:nvGrpSpPr>
        <p:grpSpPr>
          <a:xfrm>
            <a:off x="7807336" y="5619068"/>
            <a:ext cx="604800" cy="319320"/>
            <a:chOff x="7807336" y="5619068"/>
            <a:chExt cx="6048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14:cNvPr>
                <p14:cNvContentPartPr/>
                <p14:nvPr/>
              </p14:nvContentPartPr>
              <p14:xfrm>
                <a:off x="7807336" y="5619068"/>
                <a:ext cx="374760" cy="319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03016" y="5614748"/>
                  <a:ext cx="383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14:cNvPr>
                <p14:cNvContentPartPr/>
                <p14:nvPr/>
              </p14:nvContentPartPr>
              <p14:xfrm>
                <a:off x="8230336" y="5624828"/>
                <a:ext cx="172440" cy="734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26016" y="5620508"/>
                  <a:ext cx="18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14:cNvPr>
                <p14:cNvContentPartPr/>
                <p14:nvPr/>
              </p14:nvContentPartPr>
              <p14:xfrm>
                <a:off x="8339776" y="5619428"/>
                <a:ext cx="72360" cy="263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35456" y="5615108"/>
                  <a:ext cx="81000" cy="27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17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02522"/>
              </p:ext>
            </p:extLst>
          </p:nvPr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5,309395914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6,982237793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118,3593599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21,79100321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53,3086052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1,90554302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10,95925068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1,81108072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220,4264764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6833"/>
              </p:ext>
            </p:extLst>
          </p:nvPr>
        </p:nvGraphicFramePr>
        <p:xfrm>
          <a:off x="2167890" y="5137204"/>
          <a:ext cx="4169300" cy="1401708"/>
        </p:xfrm>
        <a:graphic>
          <a:graphicData uri="http://schemas.openxmlformats.org/drawingml/2006/table">
            <a:tbl>
              <a:tblPr firstRow="1" bandRow="1"/>
              <a:tblGrid>
                <a:gridCol w="1061747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320710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958162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7,41761619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0,42592826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0,46057834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-2,99769958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F62FFEC-44F5-40D1-8024-C3B00F6C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56" y="5214993"/>
            <a:ext cx="1638300" cy="20955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E7C4A91-3328-4115-BDEB-51E47E0E1EEF}"/>
              </a:ext>
            </a:extLst>
          </p:cNvPr>
          <p:cNvGrpSpPr/>
          <p:nvPr/>
        </p:nvGrpSpPr>
        <p:grpSpPr>
          <a:xfrm>
            <a:off x="7509616" y="5425748"/>
            <a:ext cx="944640" cy="453960"/>
            <a:chOff x="7509616" y="5425748"/>
            <a:chExt cx="9446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14:cNvPr>
                <p14:cNvContentPartPr/>
                <p14:nvPr/>
              </p14:nvContentPartPr>
              <p14:xfrm>
                <a:off x="7509616" y="5596388"/>
                <a:ext cx="151920" cy="24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5296" y="5592068"/>
                  <a:ext cx="16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14:cNvPr>
                <p14:cNvContentPartPr/>
                <p14:nvPr/>
              </p14:nvContentPartPr>
              <p14:xfrm>
                <a:off x="7512856" y="5650748"/>
                <a:ext cx="161640" cy="10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8536" y="5646428"/>
                  <a:ext cx="170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14:cNvPr>
                <p14:cNvContentPartPr/>
                <p14:nvPr/>
              </p14:nvContentPartPr>
              <p14:xfrm>
                <a:off x="7814176" y="5488028"/>
                <a:ext cx="13752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09856" y="5483708"/>
                  <a:ext cx="146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14:cNvPr>
                <p14:cNvContentPartPr/>
                <p14:nvPr/>
              </p14:nvContentPartPr>
              <p14:xfrm>
                <a:off x="7954936" y="5466428"/>
                <a:ext cx="129600" cy="82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0616" y="5462108"/>
                  <a:ext cx="13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14:cNvPr>
                <p14:cNvContentPartPr/>
                <p14:nvPr/>
              </p14:nvContentPartPr>
              <p14:xfrm>
                <a:off x="8074456" y="5473628"/>
                <a:ext cx="77400" cy="72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0136" y="5469308"/>
                  <a:ext cx="86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14:cNvPr>
                <p14:cNvContentPartPr/>
                <p14:nvPr/>
              </p14:nvContentPartPr>
              <p14:xfrm>
                <a:off x="8146096" y="5509988"/>
                <a:ext cx="15120" cy="8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1776" y="5505668"/>
                  <a:ext cx="2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14:cNvPr>
                <p14:cNvContentPartPr/>
                <p14:nvPr/>
              </p14:nvContentPartPr>
              <p14:xfrm>
                <a:off x="8229976" y="5441228"/>
                <a:ext cx="51840" cy="6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5656" y="5436908"/>
                  <a:ext cx="6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14:cNvPr>
                <p14:cNvContentPartPr/>
                <p14:nvPr/>
              </p14:nvContentPartPr>
              <p14:xfrm>
                <a:off x="8265256" y="5473268"/>
                <a:ext cx="39960" cy="52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0936" y="5468948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14:cNvPr>
                <p14:cNvContentPartPr/>
                <p14:nvPr/>
              </p14:nvContentPartPr>
              <p14:xfrm>
                <a:off x="8304856" y="5425748"/>
                <a:ext cx="74160" cy="116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00536" y="5421428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14:cNvPr>
                <p14:cNvContentPartPr/>
                <p14:nvPr/>
              </p14:nvContentPartPr>
              <p14:xfrm>
                <a:off x="7714816" y="5612948"/>
                <a:ext cx="739440" cy="6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0496" y="5608628"/>
                  <a:ext cx="74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14:cNvPr>
                <p14:cNvContentPartPr/>
                <p14:nvPr/>
              </p14:nvContentPartPr>
              <p14:xfrm>
                <a:off x="7939096" y="5751908"/>
                <a:ext cx="104040" cy="124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4776" y="5747588"/>
                  <a:ext cx="11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14:cNvPr>
                <p14:cNvContentPartPr/>
                <p14:nvPr/>
              </p14:nvContentPartPr>
              <p14:xfrm>
                <a:off x="8083096" y="5742548"/>
                <a:ext cx="95040" cy="104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8776" y="5738228"/>
                  <a:ext cx="10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14:cNvPr>
                <p14:cNvContentPartPr/>
                <p14:nvPr/>
              </p14:nvContentPartPr>
              <p14:xfrm>
                <a:off x="8192176" y="5713028"/>
                <a:ext cx="146160" cy="166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7856" y="5708708"/>
                  <a:ext cx="1548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14:cNvPr>
              <p14:cNvContentPartPr/>
              <p14:nvPr/>
            </p14:nvContentPartPr>
            <p14:xfrm>
              <a:off x="2095389" y="6173981"/>
              <a:ext cx="4603320" cy="642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91069" y="6169661"/>
                <a:ext cx="461196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14:cNvPr>
              <p14:cNvContentPartPr/>
              <p14:nvPr/>
            </p14:nvContentPartPr>
            <p14:xfrm>
              <a:off x="2125269" y="6230501"/>
              <a:ext cx="4386600" cy="492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0949" y="6226181"/>
                <a:ext cx="439524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36FB3D7-9B81-4567-A8A0-9715549D2025}"/>
              </a:ext>
            </a:extLst>
          </p:cNvPr>
          <p:cNvGrpSpPr/>
          <p:nvPr/>
        </p:nvGrpSpPr>
        <p:grpSpPr>
          <a:xfrm>
            <a:off x="6240429" y="5631821"/>
            <a:ext cx="278640" cy="239400"/>
            <a:chOff x="6240429" y="5631821"/>
            <a:chExt cx="27864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14:cNvPr>
                <p14:cNvContentPartPr/>
                <p14:nvPr/>
              </p14:nvContentPartPr>
              <p14:xfrm>
                <a:off x="6240429" y="5631821"/>
                <a:ext cx="135360" cy="135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6109" y="5627501"/>
                  <a:ext cx="144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14:cNvPr>
                <p14:cNvContentPartPr/>
                <p14:nvPr/>
              </p14:nvContentPartPr>
              <p14:xfrm>
                <a:off x="6241869" y="5673941"/>
                <a:ext cx="128160" cy="48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7549" y="5669621"/>
                  <a:ext cx="13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14:cNvPr>
                <p14:cNvContentPartPr/>
                <p14:nvPr/>
              </p14:nvContentPartPr>
              <p14:xfrm>
                <a:off x="6379029" y="5731541"/>
                <a:ext cx="140040" cy="139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74709" y="5727221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14:cNvPr>
              <p14:cNvContentPartPr/>
              <p14:nvPr/>
            </p14:nvContentPartPr>
            <p14:xfrm>
              <a:off x="2340549" y="5807141"/>
              <a:ext cx="821880" cy="817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36229" y="5802821"/>
                <a:ext cx="830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14:cNvPr>
              <p14:cNvContentPartPr/>
              <p14:nvPr/>
            </p14:nvContentPartPr>
            <p14:xfrm>
              <a:off x="3358629" y="6485021"/>
              <a:ext cx="792720" cy="1087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54309" y="6480701"/>
                <a:ext cx="801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14:cNvPr>
              <p14:cNvContentPartPr/>
              <p14:nvPr/>
            </p14:nvContentPartPr>
            <p14:xfrm>
              <a:off x="1143909" y="1238381"/>
              <a:ext cx="528480" cy="61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9589" y="1234061"/>
                <a:ext cx="537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14:cNvPr>
              <p14:cNvContentPartPr/>
              <p14:nvPr/>
            </p14:nvContentPartPr>
            <p14:xfrm>
              <a:off x="3446109" y="531341"/>
              <a:ext cx="604440" cy="5396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41789" y="527021"/>
                <a:ext cx="6130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14:cNvPr>
              <p14:cNvContentPartPr/>
              <p14:nvPr/>
            </p14:nvContentPartPr>
            <p14:xfrm>
              <a:off x="1996749" y="1252781"/>
              <a:ext cx="473760" cy="136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92429" y="1248461"/>
                <a:ext cx="482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14:cNvPr>
              <p14:cNvContentPartPr/>
              <p14:nvPr/>
            </p14:nvContentPartPr>
            <p14:xfrm>
              <a:off x="4566429" y="6577901"/>
              <a:ext cx="1005120" cy="27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2109" y="6573581"/>
                <a:ext cx="1013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14:cNvPr>
              <p14:cNvContentPartPr/>
              <p14:nvPr/>
            </p14:nvContentPartPr>
            <p14:xfrm>
              <a:off x="1703349" y="488861"/>
              <a:ext cx="1121400" cy="571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9029" y="484541"/>
                <a:ext cx="1130040" cy="58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E6E1108-1B54-4C49-83B3-6BFF35F71704}"/>
              </a:ext>
            </a:extLst>
          </p:cNvPr>
          <p:cNvGrpSpPr/>
          <p:nvPr/>
        </p:nvGrpSpPr>
        <p:grpSpPr>
          <a:xfrm>
            <a:off x="3932829" y="5341661"/>
            <a:ext cx="1482840" cy="660240"/>
            <a:chOff x="3932829" y="5341661"/>
            <a:chExt cx="1482840" cy="6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14:cNvPr>
                <p14:cNvContentPartPr/>
                <p14:nvPr/>
              </p14:nvContentPartPr>
              <p14:xfrm>
                <a:off x="3932829" y="5565221"/>
                <a:ext cx="146160" cy="230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8509" y="5560901"/>
                  <a:ext cx="154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14:cNvPr>
                <p14:cNvContentPartPr/>
                <p14:nvPr/>
              </p14:nvContentPartPr>
              <p14:xfrm>
                <a:off x="3956949" y="5644781"/>
                <a:ext cx="156600" cy="34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52629" y="5640461"/>
                  <a:ext cx="165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14:cNvPr>
                <p14:cNvContentPartPr/>
                <p14:nvPr/>
              </p14:nvContentPartPr>
              <p14:xfrm>
                <a:off x="4102029" y="5718581"/>
                <a:ext cx="127800" cy="96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97709" y="5714261"/>
                  <a:ext cx="136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14:cNvPr>
                <p14:cNvContentPartPr/>
                <p14:nvPr/>
              </p14:nvContentPartPr>
              <p14:xfrm>
                <a:off x="5111469" y="5609861"/>
                <a:ext cx="163080" cy="208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07149" y="5605541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14:cNvPr>
                <p14:cNvContentPartPr/>
                <p14:nvPr/>
              </p14:nvContentPartPr>
              <p14:xfrm>
                <a:off x="5104989" y="5678261"/>
                <a:ext cx="139320" cy="52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00669" y="5673941"/>
                  <a:ext cx="147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14:cNvPr>
                <p14:cNvContentPartPr/>
                <p14:nvPr/>
              </p14:nvContentPartPr>
              <p14:xfrm>
                <a:off x="5275989" y="5723621"/>
                <a:ext cx="139680" cy="153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1669" y="5719301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14:cNvPr>
                <p14:cNvContentPartPr/>
                <p14:nvPr/>
              </p14:nvContentPartPr>
              <p14:xfrm>
                <a:off x="5267349" y="5570621"/>
                <a:ext cx="7920" cy="7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63029" y="5566301"/>
                  <a:ext cx="1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14:cNvPr>
                <p14:cNvContentPartPr/>
                <p14:nvPr/>
              </p14:nvContentPartPr>
              <p14:xfrm>
                <a:off x="4451949" y="5341661"/>
                <a:ext cx="762480" cy="182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47629" y="5337341"/>
                  <a:ext cx="77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14:cNvPr>
                <p14:cNvContentPartPr/>
                <p14:nvPr/>
              </p14:nvContentPartPr>
              <p14:xfrm>
                <a:off x="4177629" y="5461901"/>
                <a:ext cx="832320" cy="540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73309" y="5457581"/>
                  <a:ext cx="840960" cy="54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22464E3-28AC-43C3-8B29-2B552B6D6443}"/>
              </a:ext>
            </a:extLst>
          </p:cNvPr>
          <p:cNvGrpSpPr/>
          <p:nvPr/>
        </p:nvGrpSpPr>
        <p:grpSpPr>
          <a:xfrm>
            <a:off x="3284829" y="6514541"/>
            <a:ext cx="3444120" cy="228240"/>
            <a:chOff x="3284829" y="6514541"/>
            <a:chExt cx="344412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14:cNvPr>
                <p14:cNvContentPartPr/>
                <p14:nvPr/>
              </p14:nvContentPartPr>
              <p14:xfrm>
                <a:off x="3816909" y="6706781"/>
                <a:ext cx="360" cy="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12589" y="6702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14:cNvPr>
                <p14:cNvContentPartPr/>
                <p14:nvPr/>
              </p14:nvContentPartPr>
              <p14:xfrm>
                <a:off x="3309309" y="6514541"/>
                <a:ext cx="765000" cy="38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04989" y="6510221"/>
                  <a:ext cx="773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14:cNvPr>
                <p14:cNvContentPartPr/>
                <p14:nvPr/>
              </p14:nvContentPartPr>
              <p14:xfrm>
                <a:off x="3284829" y="6566741"/>
                <a:ext cx="3444120" cy="176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0509" y="6562421"/>
                  <a:ext cx="345276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14:cNvPr>
              <p14:cNvContentPartPr/>
              <p14:nvPr/>
            </p14:nvContentPartPr>
            <p14:xfrm>
              <a:off x="2617389" y="513701"/>
              <a:ext cx="849960" cy="604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3069" y="509381"/>
                <a:ext cx="8586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14:cNvPr>
              <p14:cNvContentPartPr/>
              <p14:nvPr/>
            </p14:nvContentPartPr>
            <p14:xfrm>
              <a:off x="5591349" y="6564941"/>
              <a:ext cx="1256400" cy="504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87029" y="6560621"/>
                <a:ext cx="126504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50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Breitbild</PresentationFormat>
  <Paragraphs>401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385</cp:revision>
  <dcterms:created xsi:type="dcterms:W3CDTF">2020-09-20T22:46:24Z</dcterms:created>
  <dcterms:modified xsi:type="dcterms:W3CDTF">2023-10-30T10:49:33Z</dcterms:modified>
</cp:coreProperties>
</file>