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1372" r:id="rId2"/>
    <p:sldId id="634" r:id="rId3"/>
    <p:sldId id="1392" r:id="rId4"/>
    <p:sldId id="649" r:id="rId5"/>
    <p:sldId id="650" r:id="rId6"/>
    <p:sldId id="1393" r:id="rId7"/>
    <p:sldId id="651" r:id="rId8"/>
    <p:sldId id="669" r:id="rId9"/>
    <p:sldId id="660" r:id="rId10"/>
    <p:sldId id="1394" r:id="rId11"/>
    <p:sldId id="661" r:id="rId12"/>
    <p:sldId id="1396" r:id="rId13"/>
    <p:sldId id="663" r:id="rId14"/>
    <p:sldId id="655" r:id="rId15"/>
    <p:sldId id="657" r:id="rId16"/>
    <p:sldId id="658" r:id="rId17"/>
    <p:sldId id="665" r:id="rId18"/>
    <p:sldId id="1395" r:id="rId19"/>
    <p:sldId id="656" r:id="rId20"/>
    <p:sldId id="1397" r:id="rId21"/>
    <p:sldId id="1380" r:id="rId22"/>
    <p:sldId id="1382" r:id="rId23"/>
    <p:sldId id="1383" r:id="rId24"/>
    <p:sldId id="1389" r:id="rId25"/>
    <p:sldId id="1384" r:id="rId26"/>
    <p:sldId id="1386" r:id="rId27"/>
    <p:sldId id="1387" r:id="rId28"/>
    <p:sldId id="1388" r:id="rId2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73" autoAdjust="0"/>
    <p:restoredTop sz="94660"/>
  </p:normalViewPr>
  <p:slideViewPr>
    <p:cSldViewPr snapToGrid="0">
      <p:cViewPr varScale="1">
        <p:scale>
          <a:sx n="74" d="100"/>
          <a:sy n="74" d="100"/>
        </p:scale>
        <p:origin x="6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k\Jade\Vorlesungen\2022WS\StatistikB\lecture\Forecasting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k\Jade\Vorlesungen\2022WS\StatistikB\lecture\Forecasting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k\Jade\Vorlesungen\2022WS\StatistikB\lecture\Forecasting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k\Jade\Vorlesungen\2022WS\StatistikB\lecture\Forecasting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bk\Jade\Vorlesungen\2022WS\StatistikB\lecture\Forecasting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Cycle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2"/>
          <c:order val="0"/>
          <c:tx>
            <c:strRef>
              <c:f>Tabelle1!$D$6</c:f>
              <c:strCache>
                <c:ptCount val="1"/>
                <c:pt idx="0">
                  <c:v>sin(t)</c:v>
                </c:pt>
              </c:strCache>
            </c:strRef>
          </c:tx>
          <c:spPr>
            <a:ln w="190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Tabelle1!$A$7:$A$47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Tabelle1!$D$7:$D$47</c:f>
              <c:numCache>
                <c:formatCode>General</c:formatCode>
                <c:ptCount val="41"/>
                <c:pt idx="0">
                  <c:v>0</c:v>
                </c:pt>
                <c:pt idx="1">
                  <c:v>0.39108616260057716</c:v>
                </c:pt>
                <c:pt idx="2">
                  <c:v>0.77254248593736852</c:v>
                </c:pt>
                <c:pt idx="3">
                  <c:v>1.1349762493488669</c:v>
                </c:pt>
                <c:pt idx="4">
                  <c:v>1.469463130731183</c:v>
                </c:pt>
                <c:pt idx="5">
                  <c:v>1.7677669529663687</c:v>
                </c:pt>
                <c:pt idx="6">
                  <c:v>2.0225424859373686</c:v>
                </c:pt>
                <c:pt idx="7">
                  <c:v>2.2275163104709197</c:v>
                </c:pt>
                <c:pt idx="8">
                  <c:v>2.3776412907378837</c:v>
                </c:pt>
                <c:pt idx="9">
                  <c:v>2.4692208514878446</c:v>
                </c:pt>
                <c:pt idx="10">
                  <c:v>2.5</c:v>
                </c:pt>
                <c:pt idx="11">
                  <c:v>2.4692208514878446</c:v>
                </c:pt>
                <c:pt idx="12">
                  <c:v>2.3776412907378841</c:v>
                </c:pt>
                <c:pt idx="13">
                  <c:v>2.2275163104709197</c:v>
                </c:pt>
                <c:pt idx="14">
                  <c:v>2.0225424859373686</c:v>
                </c:pt>
                <c:pt idx="15">
                  <c:v>1.7677669529663689</c:v>
                </c:pt>
                <c:pt idx="16">
                  <c:v>1.4694631307311832</c:v>
                </c:pt>
                <c:pt idx="17">
                  <c:v>1.1349762493488671</c:v>
                </c:pt>
                <c:pt idx="18">
                  <c:v>0.77254248593736874</c:v>
                </c:pt>
                <c:pt idx="19">
                  <c:v>0.39108616260057744</c:v>
                </c:pt>
                <c:pt idx="20">
                  <c:v>3.06287113727155E-16</c:v>
                </c:pt>
                <c:pt idx="21">
                  <c:v>-0.39108616260057683</c:v>
                </c:pt>
                <c:pt idx="22">
                  <c:v>-0.77254248593736818</c:v>
                </c:pt>
                <c:pt idx="23">
                  <c:v>-1.1349762493488667</c:v>
                </c:pt>
                <c:pt idx="24">
                  <c:v>-1.4694631307311825</c:v>
                </c:pt>
                <c:pt idx="25">
                  <c:v>-1.7677669529663687</c:v>
                </c:pt>
                <c:pt idx="26">
                  <c:v>-2.0225424859373682</c:v>
                </c:pt>
                <c:pt idx="27">
                  <c:v>-2.2275163104709197</c:v>
                </c:pt>
                <c:pt idx="28">
                  <c:v>-2.3776412907378837</c:v>
                </c:pt>
                <c:pt idx="29">
                  <c:v>-2.4692208514878442</c:v>
                </c:pt>
                <c:pt idx="30">
                  <c:v>-2.5</c:v>
                </c:pt>
                <c:pt idx="31">
                  <c:v>-2.4692208514878446</c:v>
                </c:pt>
                <c:pt idx="32">
                  <c:v>-2.3776412907378841</c:v>
                </c:pt>
                <c:pt idx="33">
                  <c:v>-2.2275163104709197</c:v>
                </c:pt>
                <c:pt idx="34">
                  <c:v>-2.0225424859373691</c:v>
                </c:pt>
                <c:pt idx="35">
                  <c:v>-1.7677669529663693</c:v>
                </c:pt>
                <c:pt idx="36">
                  <c:v>-1.4694631307311834</c:v>
                </c:pt>
                <c:pt idx="37">
                  <c:v>-1.1349762493488673</c:v>
                </c:pt>
                <c:pt idx="38">
                  <c:v>-0.77254248593736907</c:v>
                </c:pt>
                <c:pt idx="39">
                  <c:v>-0.39108616260057782</c:v>
                </c:pt>
                <c:pt idx="40">
                  <c:v>-6.1257422745431001E-16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D25-4A91-A4D3-02B523F2E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6937248"/>
        <c:axId val="2086946400"/>
      </c:scatterChart>
      <c:valAx>
        <c:axId val="2086937248"/>
        <c:scaling>
          <c:orientation val="minMax"/>
          <c:max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86946400"/>
        <c:crosses val="autoZero"/>
        <c:crossBetween val="midCat"/>
      </c:valAx>
      <c:valAx>
        <c:axId val="2086946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869372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Season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3"/>
          <c:order val="0"/>
          <c:tx>
            <c:strRef>
              <c:f>Tabelle1!$E$6</c:f>
              <c:strCache>
                <c:ptCount val="1"/>
                <c:pt idx="0">
                  <c:v>step</c:v>
                </c:pt>
              </c:strCache>
            </c:strRef>
          </c:tx>
          <c:spPr>
            <a:ln w="1905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xVal>
            <c:numRef>
              <c:f>Tabelle1!$A$7:$A$47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Tabelle1!$E$7:$E$47</c:f>
              <c:numCache>
                <c:formatCode>General</c:formatCode>
                <c:ptCount val="41"/>
                <c:pt idx="0">
                  <c:v>0</c:v>
                </c:pt>
                <c:pt idx="1">
                  <c:v>-0.24</c:v>
                </c:pt>
                <c:pt idx="2">
                  <c:v>0.36</c:v>
                </c:pt>
                <c:pt idx="3">
                  <c:v>0.48</c:v>
                </c:pt>
                <c:pt idx="4">
                  <c:v>0</c:v>
                </c:pt>
                <c:pt idx="5">
                  <c:v>-0.24</c:v>
                </c:pt>
                <c:pt idx="6">
                  <c:v>0.36</c:v>
                </c:pt>
                <c:pt idx="7">
                  <c:v>0.48</c:v>
                </c:pt>
                <c:pt idx="8">
                  <c:v>0</c:v>
                </c:pt>
                <c:pt idx="9">
                  <c:v>-0.24</c:v>
                </c:pt>
                <c:pt idx="10">
                  <c:v>0.36</c:v>
                </c:pt>
                <c:pt idx="11">
                  <c:v>0.48</c:v>
                </c:pt>
                <c:pt idx="12">
                  <c:v>0</c:v>
                </c:pt>
                <c:pt idx="13">
                  <c:v>-0.24</c:v>
                </c:pt>
                <c:pt idx="14">
                  <c:v>0.36</c:v>
                </c:pt>
                <c:pt idx="15">
                  <c:v>0.48</c:v>
                </c:pt>
                <c:pt idx="16">
                  <c:v>0</c:v>
                </c:pt>
                <c:pt idx="17">
                  <c:v>-0.24</c:v>
                </c:pt>
                <c:pt idx="18">
                  <c:v>0.36</c:v>
                </c:pt>
                <c:pt idx="19">
                  <c:v>0.48</c:v>
                </c:pt>
                <c:pt idx="20">
                  <c:v>0</c:v>
                </c:pt>
                <c:pt idx="21">
                  <c:v>-0.24</c:v>
                </c:pt>
                <c:pt idx="22">
                  <c:v>0.36</c:v>
                </c:pt>
                <c:pt idx="23">
                  <c:v>0.48</c:v>
                </c:pt>
                <c:pt idx="24">
                  <c:v>0</c:v>
                </c:pt>
                <c:pt idx="25">
                  <c:v>-0.24</c:v>
                </c:pt>
                <c:pt idx="26">
                  <c:v>0.36</c:v>
                </c:pt>
                <c:pt idx="27">
                  <c:v>0.48</c:v>
                </c:pt>
                <c:pt idx="28">
                  <c:v>0</c:v>
                </c:pt>
                <c:pt idx="29">
                  <c:v>-0.24</c:v>
                </c:pt>
                <c:pt idx="30">
                  <c:v>0.36</c:v>
                </c:pt>
                <c:pt idx="31">
                  <c:v>0.48</c:v>
                </c:pt>
                <c:pt idx="32">
                  <c:v>0</c:v>
                </c:pt>
                <c:pt idx="33">
                  <c:v>-0.24</c:v>
                </c:pt>
                <c:pt idx="34">
                  <c:v>0.36</c:v>
                </c:pt>
                <c:pt idx="35">
                  <c:v>0.48</c:v>
                </c:pt>
                <c:pt idx="36">
                  <c:v>0</c:v>
                </c:pt>
                <c:pt idx="37">
                  <c:v>-0.24</c:v>
                </c:pt>
                <c:pt idx="38">
                  <c:v>0.36</c:v>
                </c:pt>
                <c:pt idx="39">
                  <c:v>0.48</c:v>
                </c:pt>
                <c:pt idx="40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ADA-48DA-BDAE-2F5303699B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6937248"/>
        <c:axId val="2086946400"/>
      </c:scatterChart>
      <c:valAx>
        <c:axId val="2086937248"/>
        <c:scaling>
          <c:orientation val="minMax"/>
          <c:max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86946400"/>
        <c:crosses val="autoZero"/>
        <c:crossBetween val="midCat"/>
      </c:valAx>
      <c:valAx>
        <c:axId val="2086946400"/>
        <c:scaling>
          <c:orientation val="minMax"/>
          <c:max val="1"/>
          <c:min val="-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869372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4"/>
          <c:order val="0"/>
          <c:tx>
            <c:strRef>
              <c:f>Tabelle1!$F$6</c:f>
              <c:strCache>
                <c:ptCount val="1"/>
                <c:pt idx="0">
                  <c:v>Random</c:v>
                </c:pt>
              </c:strCache>
            </c:strRef>
          </c:tx>
          <c:spPr>
            <a:ln w="1905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xVal>
            <c:numRef>
              <c:f>Tabelle1!$A$7:$A$47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Tabelle1!$F$7:$F$47</c:f>
              <c:numCache>
                <c:formatCode>General</c:formatCode>
                <c:ptCount val="41"/>
                <c:pt idx="0">
                  <c:v>-0.21434689697788942</c:v>
                </c:pt>
                <c:pt idx="1">
                  <c:v>0.27120552477797172</c:v>
                </c:pt>
                <c:pt idx="2">
                  <c:v>-0.15102171761649602</c:v>
                </c:pt>
                <c:pt idx="3">
                  <c:v>0.29724178584409289</c:v>
                </c:pt>
                <c:pt idx="4">
                  <c:v>0.22944575838908179</c:v>
                </c:pt>
                <c:pt idx="5">
                  <c:v>-0.17755146425618812</c:v>
                </c:pt>
                <c:pt idx="6">
                  <c:v>-0.18510831570716285</c:v>
                </c:pt>
                <c:pt idx="7">
                  <c:v>-0.13981755922067904</c:v>
                </c:pt>
                <c:pt idx="8">
                  <c:v>-0.17621296557817359</c:v>
                </c:pt>
                <c:pt idx="9">
                  <c:v>0.10925997625104465</c:v>
                </c:pt>
                <c:pt idx="10">
                  <c:v>9.2681325744467427E-2</c:v>
                </c:pt>
                <c:pt idx="11">
                  <c:v>-0.22933272310826033</c:v>
                </c:pt>
                <c:pt idx="12">
                  <c:v>-6.7011272244334355E-2</c:v>
                </c:pt>
                <c:pt idx="13">
                  <c:v>8.1030249235781449E-2</c:v>
                </c:pt>
                <c:pt idx="14">
                  <c:v>-0.17287355123758422</c:v>
                </c:pt>
                <c:pt idx="15">
                  <c:v>0.23100356784738749</c:v>
                </c:pt>
                <c:pt idx="16">
                  <c:v>0.17366407898842046</c:v>
                </c:pt>
                <c:pt idx="17">
                  <c:v>0.25935794998546718</c:v>
                </c:pt>
                <c:pt idx="18">
                  <c:v>0.19891072225706766</c:v>
                </c:pt>
                <c:pt idx="19">
                  <c:v>-0.21115822676134924</c:v>
                </c:pt>
                <c:pt idx="20">
                  <c:v>0.26622883026164701</c:v>
                </c:pt>
                <c:pt idx="21">
                  <c:v>-5.2060949649424357E-2</c:v>
                </c:pt>
                <c:pt idx="22">
                  <c:v>1.1015042668339215E-2</c:v>
                </c:pt>
                <c:pt idx="23">
                  <c:v>0.13967316174628835</c:v>
                </c:pt>
                <c:pt idx="24">
                  <c:v>-9.3854675559832818E-2</c:v>
                </c:pt>
                <c:pt idx="25">
                  <c:v>9.0237957211628098E-2</c:v>
                </c:pt>
                <c:pt idx="26">
                  <c:v>0.13683228536546535</c:v>
                </c:pt>
                <c:pt idx="27">
                  <c:v>-0.26358556256314802</c:v>
                </c:pt>
                <c:pt idx="28">
                  <c:v>0.22017314220329817</c:v>
                </c:pt>
                <c:pt idx="29">
                  <c:v>8.5827475834430247E-2</c:v>
                </c:pt>
                <c:pt idx="30">
                  <c:v>-0.19495156877046452</c:v>
                </c:pt>
                <c:pt idx="31">
                  <c:v>-0.29655834283520199</c:v>
                </c:pt>
                <c:pt idx="32">
                  <c:v>1.235053299647726E-3</c:v>
                </c:pt>
                <c:pt idx="33">
                  <c:v>-0.2720595570037484</c:v>
                </c:pt>
                <c:pt idx="34">
                  <c:v>-0.2064395685825674</c:v>
                </c:pt>
                <c:pt idx="35">
                  <c:v>0.13191502414009648</c:v>
                </c:pt>
                <c:pt idx="36">
                  <c:v>-0.12089142069331796</c:v>
                </c:pt>
                <c:pt idx="37">
                  <c:v>-0.19660980082623464</c:v>
                </c:pt>
                <c:pt idx="38">
                  <c:v>0.22583338445781084</c:v>
                </c:pt>
                <c:pt idx="39">
                  <c:v>0.16643801236508393</c:v>
                </c:pt>
                <c:pt idx="40">
                  <c:v>0.10243030895925012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3214-4761-9E42-CBC1C9663E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6937248"/>
        <c:axId val="2086946400"/>
      </c:scatterChart>
      <c:valAx>
        <c:axId val="2086937248"/>
        <c:scaling>
          <c:orientation val="minMax"/>
          <c:max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86946400"/>
        <c:crosses val="autoZero"/>
        <c:crossBetween val="midCat"/>
      </c:valAx>
      <c:valAx>
        <c:axId val="2086946400"/>
        <c:scaling>
          <c:orientation val="minMax"/>
          <c:min val="-0.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869372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de-DE"/>
              <a:t>Data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5"/>
          <c:order val="0"/>
          <c:tx>
            <c:strRef>
              <c:f>Tabelle1!$G$6</c:f>
              <c:strCache>
                <c:ptCount val="1"/>
                <c:pt idx="0">
                  <c:v>X</c:v>
                </c:pt>
              </c:strCache>
            </c:strRef>
          </c:tx>
          <c:spPr>
            <a:ln w="19050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numRef>
              <c:f>Tabelle1!$A$7:$A$47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Tabelle1!$G$7:$G$47</c:f>
              <c:numCache>
                <c:formatCode>General</c:formatCode>
                <c:ptCount val="41"/>
                <c:pt idx="0">
                  <c:v>0.78565310302211055</c:v>
                </c:pt>
                <c:pt idx="1">
                  <c:v>1.6112859353702498</c:v>
                </c:pt>
                <c:pt idx="2">
                  <c:v>2.360527806974801</c:v>
                </c:pt>
                <c:pt idx="3">
                  <c:v>3.4822889135771513</c:v>
                </c:pt>
                <c:pt idx="4">
                  <c:v>3.4611282001294348</c:v>
                </c:pt>
                <c:pt idx="5">
                  <c:v>3.3057024396040506</c:v>
                </c:pt>
                <c:pt idx="6">
                  <c:v>4.3473436873376459</c:v>
                </c:pt>
                <c:pt idx="7">
                  <c:v>4.9132226199296198</c:v>
                </c:pt>
                <c:pt idx="8">
                  <c:v>4.7437963661406464</c:v>
                </c:pt>
                <c:pt idx="9">
                  <c:v>5.0789621110064864</c:v>
                </c:pt>
                <c:pt idx="10">
                  <c:v>5.8925854231642116</c:v>
                </c:pt>
                <c:pt idx="11">
                  <c:v>5.8605664062992684</c:v>
                </c:pt>
                <c:pt idx="12">
                  <c:v>5.6534769715981055</c:v>
                </c:pt>
                <c:pt idx="13">
                  <c:v>5.6150011874424841</c:v>
                </c:pt>
                <c:pt idx="14">
                  <c:v>5.9612161616269139</c:v>
                </c:pt>
                <c:pt idx="15">
                  <c:v>6.436942662288458</c:v>
                </c:pt>
                <c:pt idx="16">
                  <c:v>5.8095054843532319</c:v>
                </c:pt>
                <c:pt idx="17">
                  <c:v>5.5305502897219476</c:v>
                </c:pt>
                <c:pt idx="18">
                  <c:v>5.9191908714534325</c:v>
                </c:pt>
                <c:pt idx="19">
                  <c:v>5.4609246655476769</c:v>
                </c:pt>
                <c:pt idx="20">
                  <c:v>5.2822775714367785</c:v>
                </c:pt>
                <c:pt idx="21">
                  <c:v>4.549803806559539</c:v>
                </c:pt>
                <c:pt idx="22">
                  <c:v>5.0502348666841543</c:v>
                </c:pt>
                <c:pt idx="23">
                  <c:v>5.157240758818177</c:v>
                </c:pt>
                <c:pt idx="24">
                  <c:v>4.3320405983513632</c:v>
                </c:pt>
                <c:pt idx="25">
                  <c:v>4.2027418719705159</c:v>
                </c:pt>
                <c:pt idx="26">
                  <c:v>4.8216379889240955</c:v>
                </c:pt>
                <c:pt idx="27">
                  <c:v>4.565557587552763</c:v>
                </c:pt>
                <c:pt idx="28">
                  <c:v>4.6508078280963447</c:v>
                </c:pt>
                <c:pt idx="29">
                  <c:v>4.418877932980771</c:v>
                </c:pt>
                <c:pt idx="30">
                  <c:v>4.9437698068223614</c:v>
                </c:pt>
                <c:pt idx="31">
                  <c:v>5.2319253251056006</c:v>
                </c:pt>
                <c:pt idx="32">
                  <c:v>5.3828953448775092</c:v>
                </c:pt>
                <c:pt idx="33">
                  <c:v>5.2640201190004277</c:v>
                </c:pt>
                <c:pt idx="34">
                  <c:v>6.3816917619958318</c:v>
                </c:pt>
                <c:pt idx="35">
                  <c:v>7.3447719755777401</c:v>
                </c:pt>
                <c:pt idx="36">
                  <c:v>7.1631833657196156</c:v>
                </c:pt>
                <c:pt idx="37">
                  <c:v>7.4379243970824387</c:v>
                </c:pt>
                <c:pt idx="38">
                  <c:v>9.0819300046701166</c:v>
                </c:pt>
                <c:pt idx="39">
                  <c:v>9.7863764702208815</c:v>
                </c:pt>
                <c:pt idx="40">
                  <c:v>9.8992012404245688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A6E-4406-AE46-88FC4E9FA8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6937248"/>
        <c:axId val="2086946400"/>
      </c:scatterChart>
      <c:valAx>
        <c:axId val="2086937248"/>
        <c:scaling>
          <c:orientation val="minMax"/>
          <c:max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86946400"/>
        <c:crosses val="autoZero"/>
        <c:crossBetween val="midCat"/>
      </c:valAx>
      <c:valAx>
        <c:axId val="2086946400"/>
        <c:scaling>
          <c:orientation val="minMax"/>
          <c:max val="1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869372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Trend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title>
    <c:autoTitleDeleted val="0"/>
    <c:plotArea>
      <c:layout/>
      <c:scatterChart>
        <c:scatterStyle val="lineMarker"/>
        <c:varyColors val="0"/>
        <c:ser>
          <c:idx val="1"/>
          <c:order val="0"/>
          <c:tx>
            <c:strRef>
              <c:f>Tabelle1!$C$6</c:f>
              <c:strCache>
                <c:ptCount val="1"/>
                <c:pt idx="0">
                  <c:v>e(at)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Tabelle1!$A$7:$A$47</c:f>
              <c:numCache>
                <c:formatCode>General</c:formatCode>
                <c:ptCount val="4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</c:numCache>
            </c:numRef>
          </c:xVal>
          <c:yVal>
            <c:numRef>
              <c:f>Tabelle1!$C$7:$C$47</c:f>
              <c:numCache>
                <c:formatCode>General</c:formatCode>
                <c:ptCount val="41"/>
                <c:pt idx="0">
                  <c:v>1</c:v>
                </c:pt>
                <c:pt idx="1">
                  <c:v>1.0319146153122114</c:v>
                </c:pt>
                <c:pt idx="2">
                  <c:v>1.0648477732949493</c:v>
                </c:pt>
                <c:pt idx="3">
                  <c:v>1.0988319803457225</c:v>
                </c:pt>
                <c:pt idx="4">
                  <c:v>1.1339007802912116</c:v>
                </c:pt>
                <c:pt idx="5">
                  <c:v>1.1700887874964219</c:v>
                </c:pt>
                <c:pt idx="6">
                  <c:v>1.2074317210305021</c:v>
                </c:pt>
                <c:pt idx="7">
                  <c:v>1.245966439922952</c:v>
                </c:pt>
                <c:pt idx="8">
                  <c:v>1.2857309795450185</c:v>
                </c:pt>
                <c:pt idx="9">
                  <c:v>1.3267645891521904</c:v>
                </c:pt>
                <c:pt idx="10">
                  <c:v>1.3691077706248469</c:v>
                </c:pt>
                <c:pt idx="11">
                  <c:v>1.4128023184452982</c:v>
                </c:pt>
                <c:pt idx="12">
                  <c:v>1.4578913609506803</c:v>
                </c:pt>
                <c:pt idx="13">
                  <c:v>1.5044194029024176</c:v>
                </c:pt>
                <c:pt idx="14">
                  <c:v>1.552432369414275</c:v>
                </c:pt>
                <c:pt idx="15">
                  <c:v>1.6019776512823565</c:v>
                </c:pt>
                <c:pt idx="16">
                  <c:v>1.6531041517617928</c:v>
                </c:pt>
                <c:pt idx="17">
                  <c:v>1.7058623348362898</c:v>
                </c:pt>
                <c:pt idx="18">
                  <c:v>1.760304275028181</c:v>
                </c:pt>
                <c:pt idx="19">
                  <c:v>1.8164837087981465</c:v>
                </c:pt>
                <c:pt idx="20">
                  <c:v>1.8744560875853382</c:v>
                </c:pt>
                <c:pt idx="21">
                  <c:v>1.9342786325402572</c:v>
                </c:pt>
                <c:pt idx="22">
                  <c:v>1.99601039100441</c:v>
                </c:pt>
                <c:pt idx="23">
                  <c:v>2.0597122947924924</c:v>
                </c:pt>
                <c:pt idx="24">
                  <c:v>2.1254472203346269</c:v>
                </c:pt>
                <c:pt idx="25">
                  <c:v>2.1932800507380152</c:v>
                </c:pt>
                <c:pt idx="26">
                  <c:v>2.2632777398292667</c:v>
                </c:pt>
                <c:pt idx="27">
                  <c:v>2.3355093782406091</c:v>
                </c:pt>
                <c:pt idx="28">
                  <c:v>2.4100462616052201</c:v>
                </c:pt>
                <c:pt idx="29">
                  <c:v>2.4869619609289839</c:v>
                </c:pt>
                <c:pt idx="30">
                  <c:v>2.5663323952081352</c:v>
                </c:pt>
                <c:pt idx="31">
                  <c:v>2.6482359063644689</c:v>
                </c:pt>
                <c:pt idx="32">
                  <c:v>2.7327533365720766</c:v>
                </c:pt>
                <c:pt idx="33">
                  <c:v>2.819968108051937</c:v>
                </c:pt>
                <c:pt idx="34">
                  <c:v>2.9099663054131186</c:v>
                </c:pt>
                <c:pt idx="35">
                  <c:v>3.0028367606218751</c:v>
                </c:pt>
                <c:pt idx="36">
                  <c:v>3.0986711406824896</c:v>
                </c:pt>
                <c:pt idx="37">
                  <c:v>3.1975640381164228</c:v>
                </c:pt>
                <c:pt idx="38">
                  <c:v>3.2996130643290695</c:v>
                </c:pt>
                <c:pt idx="39">
                  <c:v>3.404918945956279</c:v>
                </c:pt>
                <c:pt idx="40">
                  <c:v>3.5135856242857333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DB6-4B98-8673-68C38C1F8D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086937248"/>
        <c:axId val="2086946400"/>
      </c:scatterChart>
      <c:valAx>
        <c:axId val="2086937248"/>
        <c:scaling>
          <c:orientation val="minMax"/>
          <c:max val="4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de-D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86946400"/>
        <c:crosses val="autoZero"/>
        <c:crossBetween val="midCat"/>
      </c:valAx>
      <c:valAx>
        <c:axId val="2086946400"/>
        <c:scaling>
          <c:orientation val="minMax"/>
          <c:max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20869372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06:20:59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24 11530,'6'-9'476,"4"-5"1236,-6 14-849,-3 9-266,-2 18-414,-1-1 0,-2 0 1,-1 0-1,0 0 0,-2 0 0,-20 45 1,-78 139 84,100-201-252,-132 213 7,117-197-389,20-46-754,2 12 982,-2 0 1,1 0-1,-2-12 0,-2-10-150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27:25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12443,'1'2'102,"0"1"1,0 0 0,0-1-1,0 1 1,0-1 0,1 1-1,-1-1 1,1 1 0,0-1-1,0 0 1,0 0-1,3 3 1,30 25-120,-22-20 16,0-2 0,1 1 0,0-2 0,1 0-1,0 0 1,0-1 0,17 3 0,117 21 86,-96-21 34,110 12 4,178 1 0,-16-3-17,11 2 18,-234-21-54,134-18 0,482-42 19,550 81-50,-897 3-42,164 4-1,-112-27 20,249 6-34,1094 34 27,-657-86-1,-713 21-1,355-27 2,-587 38-10,1058-66-13,-84 74 29,-508 30-9,232 3 4,-759-28-4,348 3 107,-1 28 10,-387-23-75,310 33 259,3-23-114,-237-17-172,144-2 3,-269 1 3,-8 0 47,0 0 0,0 0-1,0-1 1,0 1 0,6-3-1,-47-3 706,-122-7 468,118 8-1056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9:05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1 321 16412,'1'0'104,"1"0"1,-1 0-1,1 0 1,-1 0-1,1 0 1,-1 0 0,1 0-1,-1-1 1,1 1-1,-1-1 1,1 1-1,-1-1 1,1 1 0,-1-1-1,0 0 1,0 0-1,1 1 1,-1-1 0,0 0-1,0 0 1,0 0-1,0-1 1,0 1-1,2-2 1,24-38 728,-21 32-362,55-104 1621,-54 97-1949,0 0 0,-1 0 1,-1-1-1,-1 0 0,3-23 0,-8 23-51,1 17-89,0 0-1,0 0 1,0 0 0,-1-1-1,1 1 1,0 0 0,0 0-1,0 0 1,0 0-1,-1-1 1,1 1 0,0 0-1,0 0 1,0 0-1,-1 0 1,1 0 0,0 0-1,0 0 1,0 0 0,-1 0-1,1 0 1,0-1-1,0 1 1,-1 0 0,1 0-1,0 0 1,0 0-1,0 0 1,-1 1 0,1-1-1,0 0 1,0 0 0,0 0-1,-1 0 1,-1 1 5,0 0 0,0 1 1,0-1-1,1 1 1,-1-1-1,1 1 0,-1 0 1,1-1-1,-1 1 1,-1 3-1,-8 15 40,2 1 0,0 0 0,1 1 0,1 0-1,0 0 1,2 0 0,1 1 0,1 0 0,0 33 0,2-48-37,1 0 0,1 0 0,-1 0 0,1 0 1,1 0-1,2 9 0,-3-15-34,-1-1 0,1 0 0,-1 1 0,1-1 0,0 0 0,0 0 0,-1 0 0,1 1 0,0-1 0,0 0 0,0 0 0,0 0 0,0 0 0,1 0-1,-1-1 1,0 1 0,2 1 0,-1-2-39,-1 0-1,1 1 1,0-1 0,-1 0-1,1 0 1,0 0-1,-1 0 1,1-1-1,-1 1 1,1 0-1,0-1 1,-1 1-1,1-1 1,-1 1-1,1-1 1,-1 0 0,1 0-1,-1 0 1,2-1-1,3-3-29,0 0 0,-1 0 0,0-1-1,0 1 1,0-1 0,-1 0 0,5-9 0,12-21-392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1:32.8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36 173 13955,'-1'28'1874,"1"-28"-1832,0 0 0,0 1 0,0-1 0,0 1 0,0-1 0,0 1 0,1-1 0,-1 0 0,0 1 1,0-1-1,0 1 0,1-1 0,-1 0 0,0 1 0,1-1 0,-1 0 0,0 1 0,1-1 0,-1 0 0,0 0 0,1 1 1,0-1-1,-1 0 13,1 0-1,0 0 1,0 0 0,-1 0 0,1 0 0,0 0 0,-1 0 0,1-1 0,0 1 0,-1 0-1,1 0 1,0-1 0,-1 1 0,1 0 0,0-1 0,-1 1 0,1-1 0,-1 1 0,2-1-1,7-9 240,0-1-1,0 0 0,-1 0 0,0 0 0,-1-1 0,10-20 1,0 1-29,-7 13-151,-5 12-1,-1 0-1,-1-1 1,1 0-1,4-13 0,-8 20-84,0-1-1,0 1 0,1 0 0,-1-1 1,0 1-1,0 0 0,0-1 0,0 1 1,0 0-1,0-1 0,0 1 0,0 0 0,0-1 1,0 1-1,0-1 0,0 1 0,0 0 1,0-1-1,0 1 0,-1 0 0,1-1 1,0 1-1,0 0 0,0-1 0,-1 1 1,1 0-1,0 0 0,0-1 0,0 1 0,-1 0 1,0-1-1,-11 2 589,-12 10 33,23-10-625,-15 10 15,1 1 0,0 1-1,1 0 1,-20 25 0,33-38-37,-3 5 0,-1 0 1,2 0-1,-1 0 1,1 0-1,-1 0 1,1 1-1,1-1 1,-5 12-1,6-13 9,0 1 0,1-1 0,0 0 0,-1 1 0,1-1 0,1 1 0,-1-1-1,1 0 1,-1 0 0,1 1 0,1-1 0,-1 0 0,3 7 0,1 0 22,-1-1 0,2 0 0,-1 0 0,1 0 0,1-1 0,0 1 0,10 9 0,-15-16-99,1-1 1,-1 0-1,1 0 0,-1-1 1,1 1-1,0 0 0,0-1 1,0 0-1,0 1 0,0-1 1,0 0-1,0-1 0,0 1 1,0 0-1,0-1 0,1 0 1,-1 0-1,0 0 0,0 0 1,0 0-1,1-1 1,-1 1-1,0-1 0,0 0 1,0 0-1,0 0 0,0 0 1,0-1-1,0 1 0,4-4 1,4-3-324,0 0 1,0-1-1,-1-1 1,0 0-1,-1 0 0,0 0 1,0-2-1,10-16 1,1-10-344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1:33.3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246 0 13395,'-15'13'1039,"0"1"0,1 1-1,-22 30 1,-29 52 1087,63-94-2056,-4 6 52,1 0 1,-1 0 0,2 1-1,-1 0 1,1-1 0,1 2-1,-4 12 1,7-22-121,0-1 0,0 1-1,-1-1 1,1 1 0,0-1 0,0 1-1,0-1 1,0 1 0,0-1 0,0 1 0,1-1-1,-1 1 1,0-1 0,0 1 0,0-1-1,0 1 1,0-1 0,1 0 0,-1 1-1,0-1 1,0 1 0,1-1 0,-1 1 0,0-1-1,1 0 1,-1 1 0,1-1 0,-1 0-1,1 1 1,0-1-3,0 1 0,0-1 0,1 0 0,-1 0 0,0 0 0,0 1-1,0-1 1,1 0 0,-1-1 0,0 1 0,0 0 0,2-1 0,41-15-100,-35 11 80,12-4-15,-8 3 8,1 0-1,0 1 1,21-5 0,-32 9 37,0 1 0,-1-1-1,1 1 1,0-1 0,-1 1 0,1 0 0,0 0 0,0 1-1,-1-1 1,1 0 0,0 1 0,-1 0 0,1-1-1,-1 1 1,1 0 0,-1 0 0,1 1 0,-1-1 0,1 0-1,-1 1 1,0-1 0,0 1 0,0 0 0,0 0 0,2 3-1,-2-3 20,-1 0 0,0 0-1,0 0 1,1 1 0,-2-1-1,1 1 1,0-1 0,0 0-1,-1 1 1,1 0 0,-1-1-1,0 1 1,0-1 0,0 1-1,0-1 1,0 4 0,-1-1 28,-1 0 0,1-1 0,-1 1-1,0 0 1,0 0 0,0-1 0,-5 8 0,-2 0 90,-1 0-1,0 0 1,-1-1-1,-16 14 1,12-14-242,-1 0 0,1-1 0,-2 0 0,1-2-1,-1 1 1,0-2 0,-1-1 0,0 0 0,-22 4 0,7-4-180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1:53.4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7985 538 10498,'-2'-1'76,"0"0"0,0 0 0,0 0-1,0 0 1,0 0 0,0 0 0,0 0-1,0 1 1,0-1 0,0 1 0,-1 0 0,1-1-1,0 1 1,-2 0 0,-36 2 269,32-1-164,-379 6 319,313-8-556,-459-29 120,226 10-58,74 8 43,-448-35 331,317 6-313,-616-80 210,268 8-881,210 56 268,97 14 375,145 12 352,0 11 1,-355 19 0,612 1-388,-414 29 290,286-14-282,-151 37 0,238-40 11,0 2-1,1 2 1,-70 37-1,50-18 31,-95 73 0,120-79-47,0 1 0,-48 53 0,73-69-5,1 2 0,0-1 0,1 2 0,1 0 0,0 0 0,2 0 0,0 1 0,-11 37 0,10-20 22,3 0 1,0 0-1,3 0 1,1 0-1,1 1 0,2-1 1,1 0-1,2 1 1,2-1-1,1-1 0,2 1 1,17 46-1,-10-48-1,1 0 0,2-1-1,36 49 1,81 80 8,19 26-40,-125-144 5,-5-6-2,2 0-1,56 57 1,-46-62 9,1-1 0,2-1 0,51 28 0,137 62 7,-157-84-9,11 4-20,2-4-1,1-3 0,2-3 0,0-5 1,2-4-1,153 18 0,125-15-222,-79-8 113,-280-15 128,395 26-28,-1-28 23,-88-19-46,336-13-90,472-5 335,-1058 34-183,400-21 158,1 21-64,-14-5-75,-349-1-24,0-5 1,137-37-1,-80 3 16,220-99-1,129-119 79,-471 244-73,0-1-1,-2-2 0,36-33 0,-53 40 17,0 1-1,-1-2 1,-1 0-1,-1-1 1,-1-1-1,18-38 1,-11 15 43,-2-1 1,19-77 0,-32 98-71,-1 0 0,-1-1-1,-2 1 1,0-1 0,-2 0 0,-5-46-1,3 59 9,0 1-1,-1-1 0,-1 1 0,0 0 1,-1 0-1,0 0 0,-1 1 1,-1-1-1,-11-15 0,7 14 9,0 0-1,-1 1 1,0 1-1,-1 0 1,0 0-1,-22-12 1,-11-1 19,-1 1 1,-1 3 0,-86-23-1,111 36-55,-93-26-123,-1 5-1,-1 5 0,-200-12 1,252 32 23,3 0-38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1:55.3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1098 195 11354,'-1'-13'83,"0"0"0,-1 0 0,0 0 0,-1 0 0,-1 0 0,0 0 0,-1 1 0,0 0-1,-1 0 1,0 0 0,-1 0 0,-9-11 0,15 21-81,-1 0 1,0 1-1,0-1 1,0 1-1,0-1 1,0 1-1,0-1 0,0 1 1,0 0-1,0 0 1,0 0-1,-1 0 0,1 1 1,0-1-1,-1 1 1,-2-1-1,0 1-4,1 0-1,-1 0 1,0 0 0,0 1-1,1 0 1,-1 0-1,-8 3 1,-4 3-16,0 1 0,0 1 0,-19 13 0,25-15 17,-28 19 24,1 2 0,1 1 0,1 2 0,2 2 0,2 1 0,0 1 0,3 2 0,1 0 0,2 3 0,1 0 0,-31 70 0,11-10-1,4 2 1,-34 132-1,66-194-6,1 1-1,1 0 1,3 0 0,1 0 0,2 0 0,2 0 0,2 0 0,2 0 0,12 52 0,12 5-132,4 0 0,5-3 0,75 139 0,-94-200 45,2-1 0,1 0 0,1-2 0,2 0 0,0-2 0,3-1 0,53 44 0,-58-55 75,1-1 1,1-1 0,0-1-1,1-1 1,1-1 0,-1-1-1,2-2 1,0-1 0,0-1-1,0-1 1,34 2 0,-35-6-14,0-2 1,0 0-1,0-2 1,0-2-1,0 0 1,0-1-1,-1-2 1,0-1-1,-1-1 1,43-20-1,-38 12-22,-1 0-1,-1-3 0,0 0 0,-2-1 0,0-2 0,-1 0 0,-2-2 0,24-31 0,-7 1 15,-3-1-1,-2-3 0,-2-1 0,26-68 0,-27 45 38,-3-2-1,28-143 1,-50 185 9,-1 0 0,-2 0 0,-2-1 0,-2 1 0,-2-1 0,-2 1 0,-1 0 0,-3 0 0,-17-59 1,15 73 41,-1 0 1,-2 0 0,0 1 0,-2 1 0,-1 1 0,-1 0 0,-1 1 0,-1 0 0,-1 2 0,-2 0 0,0 2 0,-1 0-1,-51-34 1,31 30 7,0 2 0,-2 2 0,0 1 0,-2 3 0,0 2 0,-56-11 0,16 10 10,-1 4 0,-138-1-1,155 13-116,0 4-1,-112 20 1,132-14-224,1 3 0,0 2 0,1 2 0,-59 29 0,-20 29 49,123-72 194,-137 86-307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2:04.6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86 10514,'88'-16'1532,"-36"5"-1342,1 3 1,59-3-1,181 24 21,-26 0-54,-89-15-127,259 10 446,-384-3-344,85 9 301,194-6-1,107-48-344,-193 15-72,-174 19-12,275-22-17,3 29-70,439 12-29,-87-5 95,290 12 48,231-29-121,-638 15-123,114 3-143,-434-1 365,162 9 68,-3 34 222,-244-22-45,1-7 0,266-2 0,324-20-181,-260-23-72,-48 2 13,175-13 165,-335 13-26,-75-2 192,-45 2-681,-124 14 167,-40 7 54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2:08.3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7856 282 9522,'-61'-32'421,"-1"3"-1,-2 2 1,0 3 0,-130-30-1,-39 13-472,-1 9-1,-352-2 1,-2081 25 1405,1392 71-1016,1035-46-140,-346 50 189,422-35-329,-243 80 0,-5 39 132,331-115-76,2 3-1,-144 95 1,204-119-106,0 1-1,1 0 1,0 2 0,1 0 0,1 0 0,1 2 0,1 0-1,-15 25 1,20-26-37,0 0 0,1 0 0,1 1 0,1 0 0,1 0 1,0 1-1,2-1 0,0 1 0,1 0 0,1 24 0,3-11-46,1 0 0,1 0 0,3-1 0,0 1 0,2-1 0,1-1 0,2 0 0,1 0 0,1-1 0,2-1 0,1 0-1,1-1 1,1-1 0,2-1 0,0-1 0,2-1 0,1 0 0,45 33 0,-28-30 83,2-2 1,0-2-1,2-2 0,0-2 0,76 21 0,248 40-50,-238-56 13,98 21 24,246 45 139,7-27 77,88-38-27,2-26-79,-387 0-76,36-1-6,504-5 32,2-24-42,700-123-59,-714 20 41,-559 92 23,-2-7 0,222-103 1,-98 5 6,-211 106-22,-2-3 0,67-59 0,-96 72 2,-2-1 0,-1-2 0,-2-1 0,46-71 0,-58 78 5,-2-1-1,-1-1 1,-1-1-1,-2 0 1,-1-1-1,-1 0 1,7-49-1,-13 54 14,-1 0-1,-1 1 0,-1-1 1,-1 0-1,-1 0 1,-9-38-1,6 48-5,0 1-1,0-1 1,-2 1-1,0 0 1,-1 1-1,0 0 1,-1 0-1,-1 1 1,-1 0-1,0 1 1,-12-13-1,-4 2 2,-1 2 0,-1 0 0,0 2 0,-2 1 0,0 2 1,-1 1-1,-1 1 0,0 2 0,-68-17 0,14 11-87,0 4 1,-166-7 0,-59 21-31,153 6 24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4:48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9394 216 5817,'-80'-52'3237,"61"38"-2876,-2 0-1,1 2 1,-2 0-1,0 1 1,-44-15-1,-30 2 506,-2 5-1,-160-11 1,189 28-682,-107 11 0,-67 24-201,165-21 32,-693 72 799,664-85-824,-151-19-1,20 0-16,-79 27 8,0 23-14,56-4-105,-504 3 227,547-33-34,1 8 1,-255 39-1,427-36-69,-26 5-32,0-2 1,-1-4 0,-72-4-1,19-10 73,6-2 45,-172 10 0,89 24-67,16-1-42,139-19 34,-94-7-1,86-1-41,0 3 0,0 2-1,0 2 1,0 2-1,1 3 1,0 3 0,0 1-1,-53 22 1,79-25-13,-4 3-92,-44 10-1,63-20 126,-1 0-1,1 0 1,-1-2-1,1 0 1,-1 0-1,-21-4 1,-74-16 53,37 5 59,-110-7 0,-255 36 322,330-7-382,44 0-61,0 3 1,1 4-1,-86 29 0,-84 18 27,199-55 13,-88 20 60,105-22-58,1 2 0,0 0 1,0 1-1,1 0 0,-23 16 0,23-14-7,0 2-1,1 0 1,0 1 0,1 0-1,0 0 1,-12 19-1,20-25-4,0 0-1,1 1 0,-1-1 0,1 1 0,1 0 0,-1 0 0,1 0 0,0 0 1,1 0-1,-1 1 0,2-1 0,-1 1 0,1-1 0,0 0 0,0 1 0,3 12 0,0-7 4,0 0 0,1-1 0,1 0 0,0 0-1,0 0 1,1-1 0,1 1 0,0-2-1,0 1 1,1-1 0,0 0 0,17 16 0,-9-13 22,1-1 1,0 0 0,1-1-1,0 0 1,1-2-1,0 0 1,24 7 0,285 78 55,45 16-142,-71-7 47,-235-86-6,0-2 0,113 10 0,-111-22-4,1-4-1,113-14 1,133-41 68,-167 27 115,313-25 798,-79 13-303,-242 15-536,139-44 1,131-63-57,-202 63-66,-128 44-27,136-23 0,-160 41 2,0 2 0,1 3 0,77 6 0,320 62-80,-314-40 115,493 80 6,-204-11 19,-62-11-27,-255-63-82,148 7 0,215-29-226,74 4 201,-363 12 120,203 11 4,1-25 17,-166-16 25,104-5 86,-309 21-152,0-1 0,-1-1 0,0-1-1,0 0 1,33-11 0,-45 11-5,1 0 0,-1-1 0,0 0-1,1 0 1,-2-1 0,1 0 0,-1 0 0,1 0 0,-1-1 0,-1 0 0,1 0 0,-1-1-1,0 1 1,-1-1 0,1 0 0,3-9 0,0-5 2,0 1-1,-2-1 1,-1 0-1,0-1 1,-1 1-1,-2-1 1,0 0-1,-2-38 1,-3 12 32,-3 0 1,-21-90-1,16 94-26,-2 0 0,-2 1 0,-2 1 0,-29-54 0,35 79-83,0 0 0,0 0 0,-2 1 1,0 1-1,-1 0 0,0 0 0,-1 2 1,-1 0-1,0 0 0,-1 2 1,0 0-1,-20-9 0,8 7-24,-1 2 0,0 1 0,-33-5 0,-19 0-153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5:25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2178 315 11490,'-82'-4'1998,"15"10"-1606,2 4 0,-101 26 0,92-18-155,-7-1 8,31-7-178,-65 21 1,-8 8-246,30-16 180,5-2 2,-2 11 8,2 3 0,-90 51 0,-155 117 22,231-132 74,-156 141-1,247-201-95,0 1-1,1 1 1,1 0 0,0 0-1,1 1 1,0 0 0,1 0-1,1 1 1,0 0 0,1 0-1,0 1 1,-2 16 0,-2 24-26,3 0 1,0 59-1,5-91 16,0 9-5,1-1 0,1 0 0,2 0 0,2 0 0,8 33 0,-10-51 2,2-1 0,0 0 1,0 0-1,1 0 0,1-1 0,0 0 0,1 0 0,0-1 0,0 0 0,2 0 0,-1-1 0,1 0 0,1-1 0,12 9 0,-1-4 3,1 0 0,0-2 0,0-1 0,27 9 0,103 27 18,10 3-2,354 131 110,-381-136-121,-87-26 36,2-3 0,0-2-1,104 15 1,-87-24-16,0-4 1,0-3 0,90-14-1,-95 6 135,0 3 0,0 2 1,71 4-1,38 9 189,-72-5-119,176 28-1,-176-11-145,0-4-1,192 6 0,-82-30-132,-100 1 95,194 14 1,149 18 3,-56-5-16,229 14-86,-481-35 34,-1-7 0,191-34 0,105-52-41,24-5-19,-62 60 298,-285 33-151,4-5-44,-62 4-10,-1 3-1,1 2 0,72 7 1,58 27 95,55 6-152,-207-35-23,-1-2-1,1-1 1,0-2 0,63-12-1,-58 4-63,0-2 0,79-35 0,74-51-35,-38 16 355,-135 72-164,126-65 88,-124 61-177,-1-1 1,0-1-1,39-37 1,-50 40-41,0 0 1,-1-1 0,-1 0 0,16-29-1,22-66 11,-47 105 111,-1 0 1,1 0-1,-1 0 0,0 0 0,-1 0 0,1 0 1,-1 0-1,0 0 0,0 0 0,0 0 0,-2-6 0,-1-4-8,-94-308-311,77 268 275,-2 0-1,-3 2 1,-57-88 0,63 108-74,2-1-1,1-1 1,2-1 0,-16-53 0,-28-63-396,55 143 488,0 0 0,-1 0-1,0 0 1,0 0 0,-1 1 0,0 0-1,-1 1 1,1-1 0,-1 1-1,-12-9 1,9 10 36,0 0 1,0 0-1,0 1 0,-1 0 1,1 0-1,-1 1 1,0 1-1,-16-2 0,20 3-15,-75-8 29,0-4 0,-92-27 0,-57-36-89,-270-73 162,-23 22-263,278 65-37,138 38 266,-1 5 0,0 4 1,-1 6-1,0 4 0,-168 14 1,82 9 25,-256 14-194,321-30 78,-360 20 277,108 38-69,-169 14-62,332-64-79,-271 22 154,465-30-200,-447 42 83,318-37-67,-165-13 0,-319-62 488,434 43-501,152 19-176,-73 2 1,102 4 119,0 2-1,0 1 1,0 1 0,1 1 0,-35 12 0,-25 18-87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6:40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58 426 11154,'-26'16'1902,"23"-15"-1531,1 0-1,-1 0 1,1 0 0,-1 1-1,1-1 1,0 1 0,0-1-1,0 1 1,0 0 0,0 0-1,0 0 1,-3 4-1,27-18 1478,-1-6-1589,-1-2 1,-1 0-1,25-34 1,40-72-104,-82 122-149,29-45 42,-2-2 1,25-61-1,-53 137 229,-8 496 541,10-327-1622,-8-250-1563,5 33 1803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6:48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3392 10 10306,'-4'3'128,"0"-1"0,1 0-1,-1-1 1,0 1 0,0-1 0,0 0-1,0 0 1,0 0 0,0 0 0,0-1-1,0 1 1,-1-1 0,1 0 0,0 0-1,0-1 1,0 1 0,0-1 0,-7-2-1,-6-2-183,0 0-1,-1 1 0,0 1 0,0 1 0,1 1 0,-1 0 0,0 1 1,-29 5-1,-11 4 891,-74 23 0,6-1-438,59-22-336,-119 3 1,27-5-62,61 4 42,0 4 0,1 5 0,1 4 0,-146 56 0,84-14-46,4 8 0,2 6 0,4 6 1,4 7-1,-241 205 0,335-254 56,2 2 0,3 2 0,1 3 0,3 1 1,2 2-1,3 1 0,-49 100 0,40-53 0,4 1-1,5 3 0,4 0 1,-30 190-1,54-237 63,3 0 0,2 0 0,3 1 0,8 68 1,-4-102-75,0 0 1,2 0 0,1 0 0,1-1 0,1-1-1,1 1 1,1-1 0,2-1 0,0 0 0,1-1-1,31 37 1,-14-28-53,1-1 0,1-1 0,2-2 0,0-1 0,2-2 0,1-1 0,1-3 0,0-1 0,54 18 0,20-1-25,1-4 1,142 18-1,-67-22 82,238 4 0,192-49 44,-523 10-88,583-50 0,-1-25 0,-33 2-29,-389 50 20,-107 10-3,166-45 1,-209 35-11,-3-4 0,131-62-1,149-96-47,-16-28 12,-322 187 59,-2-2 0,-1-2-1,-2-1 1,-2-2 0,49-66-1,-11-2 10,71-135 0,-124 201 8,-2 0 0,-2-2-1,-2 0 1,-2-1 0,-2-1-1,12-71 1,-22 90-34,0-1 0,-2 1 0,0 0 0,-2-1 0,-1 1 0,-2 0-1,0-1 1,-2 2 0,-1-1 0,-1 1 0,-1 0 0,-21-41 0,5 25 15,-2 1-1,-2 2 1,-1 0 0,-2 2 0,-2 1-1,-1 2 1,-2 2 0,-1 1 0,-1 1-1,-63-35 1,35 30 24,-1 2 0,-1 3-1,-1 3 1,-2 3 0,0 4 0,-85-14-1,-465-33-109,251 35-26,134 5 78,-336-32-172,-2 41-40,455 24 61,1 5-1,0 6 1,1 5-1,-179 56 1,182-42 40,-2-3-51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9:06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1 171 13235,'2'27'3178,"-2"-5"-1785,4 55 769,-3-68-1976,1 1 0,0-1 0,0 0 0,1 0 0,6 15 0,-9-23-171,0 0 0,1-1 0,-1 1 0,0 0 0,1-1 0,-1 1-1,0 0 1,1-1 0,-1 1 0,1-1 0,-1 1 0,1-1-1,-1 1 1,1-1 0,0 1 0,-1-1 0,1 0 0,0 1-1,-1-1 1,1 0 0,0 1 0,-1-1 0,1 0 0,0 0-1,0 0 1,-1 0 0,1 1 0,0-1 0,-1 0 0,1 0-1,0-1 1,0 1 0,-1 0 0,1 0 0,0 0 0,0 0-1,-1-1 1,1 1 0,0 0 0,-1-1 0,1 1 0,0 0-1,-1-1 1,1 1 0,-1-1 0,1 1 0,-1-1 0,1 1-1,-1-1 1,1 1 0,-1-1 0,1 0 0,-1 0 0,6-5 68,-2-1 1,1 1-1,6-13 0,3-14 156,0 0-1,17-67 1,2-7 86,-31 144-168,-2 8-82,-1-27-54,1 0 0,1 0 1,0 0-1,6 29 0,-7-46-19,0-1 0,1 1-1,-1 0 1,0-1-1,0 1 1,0-1 0,1 1-1,-1 0 1,0-1-1,0 1 1,1-1 0,-1 1-1,1 0 1,-1-1-1,0 1 1,1-1 0,-1 0-1,1 1 1,-1-1-1,1 1 1,0-1 0,-1 0-1,1 1 1,-1-1-1,1 0 1,0 1 0,-1-1-1,1 0 1,0 0-1,-1 0 1,1 0-1,-1 0 1,1 0 0,0 0-1,-1 0 1,1 0-1,0 0 1,-1 0 0,1 0-1,0 0 1,-1 0-1,1-1 1,0 1 0,-1 0-1,1 0 1,-1-1-1,1 1 1,0 0 0,-1-1-1,1 1 1,-1-1-1,1 1 1,-1-1 0,1 1-1,-1-2 1,6-3 11,-1 0-1,0-1 1,7-10 0,-11 15-10,81-130 134,-43 64-91,-35 60-42,-2 5-2,-1-1-1,0 1 1,1 0 0,-1-1-1,1 1 1,0 0 0,0 0-1,0 0 1,0 0 0,0 0-1,5-3 1,-7 5-2,1 0 1,-1 0-1,1 1 1,-1-1-1,1 0 0,-1 0 1,1 0-1,-1 0 0,1 0 1,-1 0-1,1 1 1,-1-1-1,0 0 0,1 0 1,-1 1-1,1-1 0,-1 0 1,0 1-1,1-1 0,-1 0 1,0 1-1,1-1 1,-1 0-1,0 1 0,0-1 1,1 1-1,-1-1 0,0 1 1,0-1-1,0 0 1,0 1-1,1-1 0,-1 1 1,0-1-1,0 1 0,0-1 1,0 1-1,0 0 0,4 25 3,-4-23-3,9 149-54,-5-138-866,1-20 200,6-33-120,-8 25 721,10-24-374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7:17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1777 96 9202,'-14'-8'580,"-1"1"0,2-2-1,-14-10 1,13 9-42,0 1-1,-17-9 1,25 15-416,0 1 1,0 0 0,0 0 0,-1 0 0,1 0-1,0 1 1,-1 0 0,1 1 0,-9 0 0,-25 3 213,1 2 0,-48 13 0,-23 3-36,-15-3 252,-166 46 0,-15 6 179,41-11-554,235-50-163,1 0-1,0 2 0,0 1 1,-28 17-1,46-23-9,0 1-1,1 0 1,-1 1-1,2 0 1,-1 0-1,1 1 1,0 0-1,1 1 1,0 0-1,0 0 0,2 1 1,-10 17-1,13-19-2,0 1 0,0-1-1,1 1 1,1 0-1,0-1 1,0 1-1,0 0 1,2 0 0,-1 0-1,1 0 1,0 0-1,1-1 1,0 1-1,1-1 1,7 18 0,6 9-5,1-1 0,37 54 0,-35-58 0,-2-3-1,97 146-29,-91-143 30,2 0 0,1-2-1,41 35 1,-1-11-8,2-3 1,2-3-1,3-2 1,117 52-1,-153-82-6,1-2 0,1-1 0,60 9-1,121 6-18,-144-19 37,342 27 16,-307-32-23,196-18-1,261-99-4,-415 79 29,573-159 31,-582 153-47,205-91 0,-314 115 1,-1-1 1,-2-2 0,58-46-1,-70 49 0,0 0 0,-2-2-1,0 0 1,-2-1 0,0-1 0,21-36-1,-33 49 0,0 0-1,0 0 1,0-1-1,-1 0 0,-1 1 1,1-1-1,-1 0 1,-1-1-1,0 1 1,0 0-1,-1 0 0,0 0 1,0-1-1,-1 1 1,0 0-1,-1 0 0,0 0 1,0 0-1,-1 0 1,-1 1-1,1-1 0,-1 1 1,0 0-1,-1 0 1,-6-8-1,-10-11-4,-1 1-1,-1 2 0,-1 0 1,-1 1-1,-1 2 1,-1 0-1,-1 2 1,-1 1-1,0 1 0,-2 2 1,1 1-1,-2 1 1,-41-11-1,-85-18 20,-195-27 1,90 50 1,-3 22 15,32-1-16,37-3 14,-269 31 0,220 12-17,-132 14-7,-81-54-12,308-6-80,107 3-130,0 3 0,0 1 1,-87 19-1,75-7 51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6:5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25 10682,'-1'-1'184,"0"1"-1,0-1 1,-1 0-1,1 1 1,0-1-1,0 1 1,-1 0-1,1-1 1,0 1 0,-1 0-1,1 0 1,0 0-1,-1 0 1,1 0-1,0 0 1,0 0-1,-1 0 1,-1 1-1,-30 8 872,17-5-349,6-1-549,0 0 0,0 0 0,0 1 1,0 0-1,1 0 0,-1 1 0,1 1 0,0-1 0,1 2 0,-1-1 0,1 1 1,1 0-1,-1 1 0,1 0 0,1 0 0,-1 0 0,1 1 0,1 0 1,0 0-1,0 1 0,0-1 0,1 1 0,1 0 0,0 0 0,0 0 0,1 1 1,-2 18-1,4-1-136,1 0 0,0 0 0,3 0 0,0-1 1,1 1-1,2-1 0,1 0 0,1 0 1,17 33-1,-24-55-20,0-1-1,0 0 1,1 1 0,0-1 0,-1 0 0,1-1-1,1 1 1,-1 0 0,1-1 0,-1 0 0,1 0-1,0 0 1,0 0 0,0 0 0,1-1 0,-1 0-1,0 0 1,1 0 0,0 0 0,-1-1 0,1 0-1,0 0 1,0 0 0,0-1 0,-1 1 0,1-1 0,0 0-1,0-1 1,0 1 0,0-1 0,0 0 0,-1 0-1,1 0 1,0-1 0,-1 0 0,1 0 0,5-3-1,7-5 23,1 0-1,24-21 0,6-3-9,-40 29-10,0 0 0,-1-1 0,0-1 0,0 1 0,0-1 0,-1 0 0,0 0 0,0-1 0,0 0 0,-1 0 0,-1 0-1,1-1 1,-2 1 0,1-1 0,4-17 0,7-26 83,-3-1 1,-2-1-1,7-100 0,-17 152-23,0-1-1,0 1 0,0 0 0,0-1 0,0 1 0,0 0 0,-1-1 0,1 1 0,-1 0 0,0 0 0,0-1 0,1 1 0,-1 0 0,-1 0 1,1 0-1,0 0 0,0 0 0,-1 0 0,1 1 0,-1-1 0,-3-3 0,0 2 45,-1 0 0,0 0 0,0 1-1,1 0 1,-2 0 0,1 0 0,-6-1 0,-5-1-335,1 0 0,-1 1-1,0 1 1,0 1 0,0 0 0,0 1 0,0 1 0,0 0-1,-31 8 1,31-5-199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6:57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4 9626,'-3'-1'261,"-1"1"1,1-1-1,0 0 1,-1 1-1,1 0 0,0 0 1,-1 0-1,1 0 0,0 0 1,-1 1-1,1-1 0,0 1 1,0 0-1,-4 1 0,1 1 16,0 0-1,1 0 0,-1 0 0,1 1 0,0-1 0,-9 10 0,4-3-66,1 0 0,0 1 0,1 0-1,0 0 1,0 1 0,-6 14 0,3-1-34,2 1 0,0 0 0,1 0-1,2 0 1,0 1 0,-2 53 0,7-62-100,1 0 0,1-1 0,0 1 0,2-1 0,0 1-1,1-1 1,0 0 0,2 0 0,0 0 0,1-1 0,15 28-1,-17-38-58,-1 0 0,1-1 1,0 1-1,0-1 0,1 0 0,-1 0 0,1-1 0,0 1 0,0-1 0,1-1 0,-1 1 0,1-1 0,0 0 0,0-1 0,14 4 0,-15-5-12,0 0 1,0 0-1,0 0 0,0-1 0,0 0 0,0 0 1,0-1-1,0 0 0,0 0 0,0 0 1,-1-1-1,1 0 0,0 0 0,-1 0 1,1 0-1,-1-1 0,0 0 0,0 0 1,0-1-1,5-4 0,2-5 42,0 0 1,-1 0-1,-1-2 0,0 1 0,-1-1 0,0-1 1,-2 0-1,7-17 0,-1-2 109,-2 0 0,11-67 1,-21 93-157,1-1-1,-1 0 1,-1 0 0,0 0 0,-1 0 0,1 0 0,-2 0 0,0 1 0,0-1 0,0 0 0,-1 1-1,-1 0 1,0 0 0,0 0 0,0 0 0,-1 0 0,-1 1 0,1 0 0,-2 0 0,1 0 0,-1 1-1,0 0 1,0 0 0,-1 1 0,-9-6 0,12 7-58,-1 2 1,0-1-1,0 0 0,0 1 1,0 0-1,-1 1 1,1 0-1,-1 0 0,-9-2 1,6 3-170,0 1 1,0-1-1,1 2 1,-1 0-1,-19 3 1,6 1-47,1-2-30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7:13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41 12939,'-2'-3'198,"1"1"0,0-1 0,-1 1 1,1-1-1,-1 1 0,0-1 0,0 1 0,0 0 1,0 0-1,0 0 0,-1 0 0,1 0 0,-1 1 1,1-1-1,-1 1 0,1-1 0,-1 1 0,-5-2 1,4 3-62,0-1 1,1 1-1,-1 0 1,0 0 0,1 0-1,-1 1 1,0-1-1,1 1 1,-1 0-1,1 0 1,-1 0 0,1 1-1,-5 1 1,0 2-48,0 0 1,0 0 0,1 0-1,0 1 1,0 0 0,1 0 0,0 0-1,0 1 1,0 0 0,1 1-1,-8 12 1,9-10-62,0 0 1,1 0 0,1 1-1,0-1 1,0 0 0,1 1-1,0 0 1,0-1-1,1 1 1,1-1 0,0 1-1,1-1 1,0 1-1,0-1 1,7 19 0,-5-19-13,0 0 1,0-1 0,1 0-1,0 1 1,0-2 0,1 1 0,0-1-1,1 0 1,0 0 0,0-1-1,1 1 1,-1-2 0,2 1 0,-1-1-1,1-1 1,10 6 0,-14-8-1,0-1 1,0-1-1,0 1 0,0-1 1,0 0-1,0 0 1,0 0-1,0-1 1,0 0-1,0 0 0,0 0 1,1 0-1,-1-1 1,0 0-1,0 0 0,0-1 1,0 1-1,-1-1 1,1 0-1,0 0 1,7-5-1,-7 3 38,0 0 0,0-1 1,0 1-1,-1-1 0,1 0 0,-1 0 0,-1 0 1,1-1-1,-1 1 0,0-1 0,0 0 0,0 0 1,-1 0-1,0 0 0,0 0 0,1-13 0,-1 5 117,-1 0-1,-1 0 0,0 0 0,-1 0 0,0 0 1,-1 0-1,-1 1 0,-5-18 0,7 26-137,-1 0-1,0 0 1,-1 0-1,1 1 1,-1-1-1,0 0 0,0 1 1,-1 0-1,1 0 1,-8-7-1,8 9-119,0 0 0,0 0-1,0 1 1,0-1 0,0 1-1,-1-1 1,1 1 0,0 0 0,-1 0-1,1 1 1,-1-1 0,1 1-1,-1 0 1,1-1 0,-1 2 0,1-1-1,-1 0 1,-3 1 0,4 0-11,0 0-1,1 0 1,-1-1 0,0 2 0,1-1 0,-1 0-1,-3 3 1,-7 5-438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7:14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55 12939,'-1'-2'62,"0"0"1,0-1-1,0 1 1,0 0-1,0 0 1,-1 0-1,1 0 1,-1 0-1,0 1 1,1-1 0,-1 0-1,0 1 1,0-1-1,0 1 1,0 0-1,0 0 1,-1 0-1,1 0 1,0 0-1,0 0 1,-1 0-1,1 1 1,0-1-1,-1 1 1,1 0-1,-1-1 1,1 1-1,-1 0 1,1 1 0,0-1-1,-1 0 1,-2 1-1,-1 1 17,0 0-1,0 0 1,0 1 0,1-1-1,-1 1 1,1 1 0,-1-1-1,1 1 1,0 0 0,1 0-1,-8 7 1,3 0 25,0 1-1,1 0 1,0 1 0,1 0-1,1 0 1,0 0-1,0 1 1,1 0 0,1 0-1,-3 16 1,4-14 9,1 0 0,0-1-1,1 1 1,1 0 0,0 0 0,1 0 0,1 0 0,1 0 0,4 17 0,-5-27-64,0 0 1,0 0 0,1-1 0,0 1-1,0-1 1,0 0 0,1 0 0,-1 0 0,1 0-1,0 0 1,1-1 0,-1 0 0,7 5-1,-8-7-16,1 0-1,-1 0 0,1 0 0,-1-1 0,1 1 0,0-1 0,0 0 1,-1 0-1,1-1 0,0 1 0,0-1 0,0 0 0,0 0 1,0 0-1,-1 0 0,1-1 0,0 1 0,0-1 0,0 0 0,-1 0 1,1-1-1,4-1 0,1-2 20,-1 0 0,1 0 0,-1-1 1,0-1-1,-1 1 0,1-1 0,-1 0 0,0-1 0,-1 0 1,0 0-1,0 0 0,-1-1 0,0 0 0,-1 0 1,1 0-1,4-18 0,-3 7-4,0 1 0,-2-1 0,-1 0 0,0-1 0,-1 1 0,-2-1 0,-1-28 0,-2 27-3,-5-28 0,6 44-69,1 0 0,-1 0 1,0 0-1,-1 0 0,1 0 0,-1 1 0,0 0 0,0-1 1,-6-5-1,8 10-20,0 0 0,0 0 0,0 0 0,0 0 0,0 0 0,0 0 1,0 1-1,0-1 0,0 0 0,0 1 0,0-1 0,-1 1 0,1-1 0,0 1 1,0 0-1,-1-1 0,1 1 0,0 0 0,0 0 0,-1 0 0,1 0 0,0 0 1,-1 0-1,-1 1 0,1 0 1,-1 0 0,1 0 1,0 0-1,0 0 0,-1 1 0,1-1 1,0 1-1,0 0 0,1-1 1,-1 1-1,-2 3 0,-14 19-317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7:22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36 10498,'-1'-4'708,"0"0"0,-1 0-1,0 0 1,0 1-1,0-1 1,0 0 0,-4-4-1,4 8-616,1 0 0,0 0 0,0 0-1,0 0 1,0 1 0,0-1 0,0 0-1,0 1 1,0-1 0,0 0-1,0 1 1,0 0 0,1-1 0,-1 1-1,0-1 1,0 1 0,0 0 0,1 0-1,-1-1 1,0 1 0,0 1 0,-3 2 154,-2 1-182,1 0 0,-1 1 0,1-1-1,1 1 1,-1 1 0,1-1 0,0 1-1,0-1 1,1 1 0,0 0 0,0 1-1,-3 11 1,0 5 0,1 1 0,-3 38-1,7-48-26,1 0-1,0 0 1,1 0-1,1 0 0,0 0 1,1 0-1,0 0 0,1-1 1,1 0-1,1 1 0,0-2 1,0 1-1,14 19 0,-18-30-32,1 0 0,1 0 0,-1 0-1,0 0 1,0-1 0,1 1 0,0-1 0,-1 0 0,1 0-1,0 0 1,0 0 0,0-1 0,0 0 0,1 0-1,-1 0 1,0 0 0,0-1 0,1 1 0,-1-1-1,0 0 1,8-1 0,-7 0 4,1 0-1,-1 0 1,1 0 0,-1 0-1,1-1 1,-1 0 0,0 0-1,0 0 1,0-1-1,0 0 1,0 0 0,0 0-1,-1-1 1,0 1 0,0-1-1,4-4 1,-3 1 7,-1 0 1,0 0-1,0-1 1,-1 1-1,0-1 1,-1 0-1,1 0 1,-1 0-1,-1 0 1,0 0-1,1-11 1,-1-13 101,-5-48 1,3 69-88,0-8 35,-7-52 184,7 66-203,-1-1-1,1 0 0,-1 1 0,0-1 1,0 1-1,-1-1 0,1 1 0,-1 0 1,-6-7-1,8 10-33,-1 0-1,0 0 1,1 1 0,-1-1 0,0 1-1,0 0 1,0 0 0,0-1 0,0 1-1,-1 0 1,1 1 0,0-1-1,0 0 1,-1 1 0,1-1 0,0 1-1,-1 0 1,1-1 0,0 1 0,-1 0-1,1 1 1,0-1 0,-1 0 0,1 1-1,0-1 1,-1 1 0,1 0-1,0 0 1,0 0 0,0 0 0,0 0-1,0 0 1,-3 2 0,-5 4-385,0 0 0,1 1-1,0 0 1,-15 17 0,19-20 50,5-7-92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7:23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89 12651,'-2'-3'89,"0"1"1,1 1-1,-1-1 1,0 0-1,0 0 1,0 1-1,-1-1 1,1 1-1,0-1 1,0 1 0,-1 0-1,1 0 1,-1 0-1,1 1 1,-1-1-1,1 0 1,-1 1-1,0 0 1,1-1-1,-1 1 1,1 0-1,-1 1 1,0-1-1,1 0 1,-1 1-1,1-1 1,-1 1-1,0 0 1,1 0 0,0 0-1,-1 0 1,1 0-1,0 0 1,-1 1-1,1-1 1,0 1-1,-2 2 1,-4 4 1,0 0 0,1 0 1,0 1-1,1 0 0,-1 0 1,2 1-1,-1-1 0,2 1 0,-1 1 1,1-1-1,1 1 0,0-1 1,0 1-1,1 0 0,0 0 1,1 11-1,-1-4-35,2 0 0,0 0 0,2-1 1,-1 1-1,2 0 0,1-1 0,0 0 0,1 0 0,9 23 1,-6-24 42,1-1 1,1 0-1,0 0 1,0-1 0,15 15-1,-17-20-29,0-1 1,1 0-1,0 0 0,1-1 0,-1 0 1,1-1-1,1 0 0,16 7 0,-24-12-60,-1 0-1,1 0 1,-1-1 0,1 1-1,0-1 1,0 1 0,-1-1-1,1 0 1,0 0 0,0 0-1,-1 0 1,1-1-1,0 1 1,-1-1 0,1 1-1,0-1 1,-1 0 0,4-2-1,-3 1-2,0 0 0,0 0 0,-1-1 0,1 1 0,-1-1 0,1 1 0,-1-1 0,0 0 0,0 0 0,0 0 0,0 0 0,1-5-1,2-6 9,0-1-1,-2 1 0,1-1 0,-2 0 1,2-21-1,-1-33 32,-3-1 1,-2 0-1,-4 1 1,-17-78-1,22 137-57,-6-19 58,7 27-62,-1 1-1,1 0 1,0 0-1,-1 0 1,1 0-1,-1 0 0,1 0 1,-1 0-1,0 0 1,1 0-1,-1 0 1,0 0-1,0 1 1,0-1-1,1 0 0,-1 0 1,0 1-1,0-1 1,-1 0-1,0 1-90,1 0 0,0 0-1,0 0 1,-1 1 0,1-1-1,0 0 1,0 1 0,0-1 0,-1 1-1,1-1 1,0 1 0,0 0-1,0-1 1,0 1 0,0 0-1,0 0 1,0-1 0,1 1-1,-1 0 1,0 0 0,0 0 0,1 0-1,-1 0 1,0 2 0,-8 7-381,-1-5-142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7:35.099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 12 15259,'0'0'1177,"-1"0"-273,1-2-680,-6-4-352,-6 3 104,-6 2-72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7:37.325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638 144 10290,'1'-10'586,"1"1"1,-1-1-1,0 0 0,-1 1 0,-1-12 0,1 18-413,-1 0-1,0 1 1,1-1 0,-1 0-1,0 1 1,0-1-1,-1 1 1,1-1-1,0 1 1,-1 0-1,0-1 1,1 1-1,-1 0 1,0 0-1,0 0 1,0 0 0,0 1-1,-1-1 1,1 1-1,0-1 1,-1 1-1,-3-2 1,-7-2-13,1 1 0,-1 0 0,0 1-1,0 0 1,0 1 0,0 1 0,-1 0 0,1 0 0,0 2 0,-1-1 0,1 2 0,0 0-1,0 0 1,0 2 0,-14 4 0,2 2-143,0 0-1,1 2 1,0 0-1,1 2 1,1 1-1,-33 27 1,42-29-15,0 0 0,1 1 0,0 1 0,1 0 0,1 0-1,0 1 1,1 1 0,1-1 0,0 1 0,2 1 0,-9 29 0,2 10 12,2 1 0,-4 81 0,1 127-3,14-215-14,3 0 1,1 0-1,14 59 0,-14-96-5,-1 0 1,2 0-1,0-1 0,0 1 0,1-1 1,1-1-1,9 15 0,-9-19 0,-1 0-1,1-1 0,0 1 0,0-2 1,1 1-1,0-1 0,0 0 0,1-1 1,-1 0-1,1 0 0,10 3 0,-2-1-8,2 0 0,-1-2 0,0 0 0,1-1 0,0-1 0,0-1 0,0-1 0,0 0-1,0-2 1,0 0 0,23-4 0,-20 0 4,1-1-1,-1-1 1,-1-1 0,1 0-1,-1-2 1,-1 0 0,0-2-1,36-26 1,-25 12 10,0-2-1,-2 0 1,-1-2 0,30-42 0,-20 19 4,58-112 1,-84 142 26,-1-1 1,-1 0 0,-1-1 0,-2 0-1,7-34 1,-12 48 20,-1 0 0,0 0 0,-1 0 0,0 1 0,-1-1-1,0 0 1,-1 0 0,0 1 0,0-1 0,-1 1 0,-1-1 0,0 1 0,0 0 0,-1 1 0,-8-15-1,-1 6-37,-1 0 0,0 0 0,-1 1 0,-1 1 0,0 1-1,-2 1 1,1 0 0,-2 1 0,1 1 0,-2 1 0,0 1-1,0 0 1,-1 2 0,0 1 0,0 0 0,-45-6 0,25 7-200,6-3-63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7:47.807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1216 224 12027,'-43'-22'482,"-96"-43"401,120 58-728,0 1 0,-1 1 1,0 0-1,0 2 1,-33-3-1,-14 5 304,0 4 0,0 2 0,-81 16-1,140-19-359,-1 1 0,1-1 0,0 1 0,0 1 0,1 0 0,-1 0 0,1 0 0,0 1 0,-8 6 0,-6 7 182,-27 32-1,12-12-174,-178 149-81,166-147-28,41-34 14,0 1 0,0 1 0,1 0 0,0 0 0,0 0 0,1 0 0,0 1 0,0 0 0,1 0 0,1 0-1,-1 1 1,1-1 0,1 1 0,-3 15 0,1 12 130,1 0 0,4 57 0,-1-87-117,1 34 186,3-1-1,1 0 0,2 0 0,13 45 1,-10-56-127,0 0 0,2-1 0,1 0 0,2-1 0,0-1 0,22 28 1,16 9-67,3-2 1,82 68-1,-18-18 27,-66-58 26,67 49 1,-95-83-55,1 0 0,1-3-1,1 0 1,0-1 0,36 11 0,-22-13-29,-1-1 1,54 6-1,90 2-68,70 13 10,-178-18 58,1-5 0,1-2-1,0-5 1,0-2 0,111-15-1,77-23-182,-205 24 104,0-2 1,72-27 0,338-151-586,-426 174 666,63-34 0,-90 41 5,0-1-1,-1 0 1,-1-1-1,0-1 1,23-25-1,65-92 46,-69 83 38,1 2 0,72-67 1,-103 108-76,-1-1 1,-1 0-1,1 0 0,-1 0 1,0 0-1,-1-1 1,0 1-1,0-1 0,-1 0 1,1-1-1,-2 1 1,3-11-1,1-13-21,-1 1-1,-1-33 1,-3 48 16,1-2-2,0-8 97,-1 1 1,0-1-1,-2 1 0,-6-35 1,5 54-24,-1-1 0,0 1 0,-1-1 1,1 1-1,-1 0 0,0 0 1,-1 1-1,1-1 0,-1 1 1,-1 0-1,1 1 0,-7-6 0,-10-10-9,-30-29-157,-116-85 0,135 112 104,-2 1 0,0 2 0,-1 2 0,-1 1 0,-45-13 0,-244-37 86,31 8-198,-62-71-92,185 61 95,135 54 86,-1 2 1,-1 2-1,0 1 0,0 2 1,-53-3-1,61 10 11,0 1 0,1 1 1,-1 1-1,1 2 0,0 1 0,0 1 1,-45 18-1,0 7-84,-107 63-1,-63 59-391,199-125 421,-48 27-66,10-18-35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9:07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71 379 14195,'2'-7'632,"0"-1"0,0 1 0,-1-1 1,1-9-1,-5 13 866,-3 8-698,-4 9-72,0 5-329,1 1 0,1-1 0,1 1 0,1 1 0,0-1 0,2 1 0,0 0 0,-2 35 0,6-54-383,0 0 1,0 0-1,0 0 1,-1 0-1,1 0 0,0-1 1,0 1-1,0 0 0,1 0 1,-1 0-1,0 0 1,0 0-1,0 0 0,1 0 1,-1 0-1,0 0 0,1 0 1,-1-1-1,1 1 0,-1 0 1,1 0-1,0 0 1,0-1-11,0 0 0,-1 0 1,1 0-1,0 0 1,0 0-1,-1 0 1,1 0-1,0 0 0,0-1 1,-1 1-1,1 0 1,0-1-1,-1 1 1,1-1-1,-1 1 0,1 0 1,0-1-1,-1 1 1,1-1-1,-1 1 1,1-2-1,34-42 10,-31 37 10,19-24-7,-7 6-4,1 2 1,1 0-1,29-27 0,-47 49-15,1 0 0,-1 1-1,1-1 1,0 0 0,-1 1 0,1-1-1,0 1 1,0-1 0,0 0 0,-1 1-1,1 0 1,0-1 0,0 1-1,0 0 1,0-1 0,0 1 0,0 0-1,0 0 1,0 0 0,0 0 0,0 0-1,-1 0 1,1 0 0,0 0-1,0 0 1,0 0 0,0 0 0,0 1-1,2-1 1,-3 1 3,1 0-1,-1 0 1,0 0-1,1-1 1,-1 1-1,0 0 1,1 0-1,-1 0 1,0 0-1,0 0 1,0 0-1,0-1 1,0 1-1,0 0 1,0 0-1,0 0 1,0 0-1,0 0 1,-1 0-1,1-1 0,0 1 1,-1 0-1,1 0 1,0 0-1,-1 0 1,1-1-1,-1 1 1,1 0-1,-2 1 1,0-23 172,3 12-146,-1-9 7,1-1-1,1 1 0,0-1 0,8-23 0,-10 42-35,0-1-1,0 1 1,0 0 0,1-1-1,-1 1 1,0 0 0,0 0 0,1-1-1,-1 1 1,0 0 0,1 0-1,-1-1 1,0 1 0,1 0-1,-1 0 1,0 0 0,1 0-1,-1 0 1,1 0 0,-1-1-1,0 1 1,1 0 0,-1 0-1,1 0 1,-1 0 0,0 0 0,1 0-1,-1 0 1,0 1 0,1-1-1,-1 0 1,1 0 0,-1 0-1,0 0 1,1 0 0,-1 1-1,0-1 1,1 0 0,-1 0-1,0 0 1,1 1 0,-1-1-1,21 15-10,-10-7 4,-6-5 4,0-1 0,0 0 0,-1 0 0,2-1 0,-1 1 0,0-1-1,0 0 1,0-1 0,1 1 0,-1-1 0,0 0 0,0 0 0,7-1 0,-4-1 0,0 0 0,-1 0 0,1-1 0,-1 0 0,0 0 0,1-1 0,-1 1 0,7-7 0,-2 1 1,0-1-1,0 0 0,-1-1 1,-1 0-1,0-1 1,0 0-1,-1 0 0,11-21 1,-14 22-1,-1 1 1,-1-1-1,1 0 1,-2-1-1,1 1 1,-2-1-1,3-23 1,-5 35 1,0 0 1,0 1-1,0-1 0,0 0 1,-1 0-1,1 0 1,0 0-1,0 1 1,0-1-1,-1 0 1,1 0-1,0 0 1,0 0-1,0 0 1,-1 0-1,1 0 0,0 0 1,0 0-1,-1 0 1,1 0-1,0 0 1,0 0-1,-1 0 1,1 0-1,0 0 1,0 0-1,-1 0 0,1 0 1,0 0-1,0 0 1,-1 0-1,1 0 1,0-1-1,0 1 1,0 0-1,-1 0 1,1 0-1,0 0 0,0 0 1,0-1-1,0 1 1,-1 0-1,1 0 1,0 0-1,0-1 1,0 1-1,0 0 1,0 0-1,0-1 1,0 1-1,0 0 0,0 0 1,0-1-1,-1 1 1,1 0-1,0 0 1,0 0-1,0-1 1,0 1-1,1 0 1,-1 0-1,0-1 0,0 1 1,0 0-1,0 0 1,0-1-1,0 1 1,0 0-1,-11 14-15,3 2 15,0 1-1,1 0 0,1 0 0,0 1 0,1 0 1,2 0-1,-1 0 0,0 30 0,4-46 1,0 0 0,0 1-1,0-1 1,1 0-1,-1 0 1,1 1 0,-1-1-1,1 0 1,0 0 0,0 0-1,0 0 1,0 0-1,0 0 1,0 0 0,0 0-1,1 0 1,-1 0 0,1-1-1,-1 1 1,4 2-1,-2-3-50,-1 0 0,0 0 0,1 0 0,-1 0 0,0-1 0,1 1 0,-1-1 0,1 1 0,-1-1 0,1 0 0,-1 0 0,1 0 0,-1 0 0,1-1 0,-1 1 0,0-1 0,1 1 0,-1-1 0,4-1 0,37-22-343,-36 20 320,18-11-210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7:56.094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724 215 9970,'-20'-30'1500,"-2"2"1,-41-41-1,53 59-1382,-1 2-1,1-1 0,-1 1 1,-1 1-1,0 0 1,0 1-1,0 0 1,-1 1-1,1 0 1,-17-3-1,8 4 128,0 2-1,0 0 0,0 1 0,0 1 1,1 1-1,-1 1 0,0 1 0,0 1 1,1 1-1,0 0 0,0 2 0,0 0 1,-34 19-1,45-20-230,1 0-1,0 0 1,0 1 0,0 0 0,1 1-1,0 0 1,1 0 0,0 0 0,0 1-1,0 0 1,1 0 0,1 0 0,0 1-1,-4 12 1,-4 16 136,3 0-1,-8 52 1,11-46 57,1 0 0,2 0 0,3 49 0,2-70-164,0 0 1,2 0-1,1-1 0,0 0 1,2 0-1,1 0 0,19 39 0,6-7-105,2-1 0,3-2 0,2-2 0,61 60 0,-71-80-6,1 0 0,41 30 0,-61-52 41,1 1 0,-1-1 0,1-1 0,0 0 0,0-1 0,1 0 0,0 0 0,0-2 0,0 0 0,0 0 0,15 0 0,-20-3 13,0 0 0,0-1 0,-1 0 0,1-1 0,0 0 0,0 0 0,-1-1 0,1 0 0,-1 0 0,0 0 0,1-1 0,-2 0 0,1-1 0,0 0 0,10-10 0,3-5-21,0-2 0,-2 1 0,16-27 0,25-41-78,-3-2 1,-5-2-1,73-191 1,-109 243 128,15-68 0,-26 92 14,-1-1 0,-1 1 0,-1-1 1,0 0-1,-2 1 0,-3-31 0,1 39 9,1 0 0,-1 1 0,-1 0 0,0-1-1,0 1 1,0 1 0,-1-1 0,0 1 0,-1 0 0,0 0 0,0 0 0,0 1 0,-1 0 0,0 0 0,0 0-1,0 1 1,-1 0 0,-8-3 0,-8-5 142,0 2 0,0 1-1,-1 2 1,-49-12 0,34 13-26,0 2-1,-48-1 1,-84 8-888,86 0 342,30-1 97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7:0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15 19196,'-10'14'984,"-6"-10"-1336,1-2-88,9-2-392,0 0-112,2-6 648,1-5-232,3-7-169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8:14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128 297 13699,'-5'-5'215,"0"0"0,0-1-1,0 1 1,0-1 0,1-1 0,0 1 0,-6-14 0,9 17-148,0 0 1,1-1 0,-1 1 0,1 0-1,-1 0 1,1-1 0,0 1-1,0 0 1,0-1 0,1 1-1,-1 0 1,1 0 0,0-1 0,0 1-1,0 0 1,0 0 0,0 0-1,1 0 1,0 0 0,2-4 0,8-9 235,1 0 1,0 1 0,1 0 0,0 1 0,1 0-1,1 1 1,0 1 0,1 1 0,23-12 0,-34 20-238,-1 0 1,1 1 0,0 0 0,1 0 0,-1 1-1,0-1 1,11 0 0,-15 2-58,0 0 0,0 0 1,0 0-1,0 0 0,0 1 0,-1-1 1,1 0-1,0 1 0,0-1 0,0 1 0,-1 0 1,1-1-1,0 1 0,-1 0 0,1 0 0,0 0 1,-1 0-1,1 1 0,-1-1 0,0 0 1,1 1-1,-1-1 0,0 1 0,0-1 0,0 1 1,0-1-1,0 1 0,0 0 0,0 1 0,1 6-4,0 0-1,0 0 0,-1 0 0,-1 0 0,0 0 0,0 0 1,0 0-1,-1 0 0,-1 0 0,1-1 0,-1 1 0,-5 12 1,-3 6-2,-1-1 1,-23 40 0,7-21 18,-3-1 1,-42 49 0,-80 71-29,124-131-188,29-30 27,7-3 63,15-4-14,-16 2 59,-3 2 47,1-1 1,-1 1 0,1 0 0,0 0 0,-1 0 0,1 1 0,-1 0 0,1 0-1,-1 0 1,1 0 0,-1 1 0,0-1 0,1 1 0,-1 0 0,0 0-1,0 1 1,6 5 0,1 2 24,-1 0 0,0 1 0,-1 0 1,10 16-1,-10-14 11,1 0 1,19 19-1,-28-31-20,0 0 0,0 0 0,0 0 0,0 0 0,0 0 0,0-1 0,1 1 0,-1 0 0,0-1 0,1 1 1,-1-1-1,0 1 0,1-1 0,-1 0 0,0 1 0,1-1 0,-1 0 0,1 0 0,-1 0 0,0 0 0,1 0 0,-1 0 0,1-1 0,-1 1 0,0 0 0,1-1 0,-1 1 0,0-1 0,1 0 0,-1 1 0,0-1 0,0 0 0,0 0 0,1 1 0,-1-1 0,0 0 0,0 0 0,0 0 0,0 0 0,1-2 0,3-5 14,1 0 0,-1 0-1,-1 0 1,7-15 0,1-6 12,-1 0 1,-1-1-1,-2 0 0,-1-1 1,3-31-1,-9 53-204,4 2 100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9:24.0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846 11 12251,'-45'-5'287,"0"1"1,-1 3 0,1 1 0,-90 13 0,113-8-318,0 0-1,0 1 1,1 1 0,0 1 0,1 1 0,-1 1 0,2 1 0,-1 0 0,2 2 0,-1 0 0,2 1 0,-18 18 0,6 0-32,2 1 0,2 1 1,1 1-1,1 1 0,2 1 1,2 1-1,1 1 0,3 1 0,0 0 1,-8 45-1,19-65 79,0 0 0,1 0 0,2 1 0,0-1 0,1 1 0,1 0 0,1-1 0,8 40 0,-7-49-15,1 0 1,0 0-1,0 0 1,1-1 0,0 0-1,1 1 1,0-2 0,1 1-1,0-1 1,0 0 0,1 0-1,0-1 1,0 0 0,1-1-1,0 0 1,1 0-1,13 7 1,-4-5-1,0-1 0,1-1-1,0-1 1,1-1 0,-1 0 0,1-2 0,0 0-1,0-2 1,0 0 0,0-1 0,0-1 0,32-6-1,1-3 12,-1-3 0,-1-1 0,85-38 0,-69 22 77,-2-2 1,-1-4 0,-1-3-1,79-63 1,-136 97-70,0-1-1,0-1 1,0 1-1,-1-1 1,0 0-1,-1-1 0,1 0 1,-1 1-1,-1-2 1,0 1-1,0 0 1,0-1-1,-1 0 1,0 0-1,-1 0 1,0 0-1,0 0 1,-1 0-1,-1-1 1,1 1-1,-1 0 0,-1-1 1,0 1-1,0 0 1,-4-14-1,1 4-1,-2 1-1,0 0 0,0 1 0,-2 0 1,0 0-1,-1 0 0,-1 1 0,0 0 1,-2 1-1,1 0 0,-2 1 0,0 0 1,-20-16-1,17 17-87,-1 1 1,-1 0-1,0 2 0,0 0 1,-1 1-1,0 0 1,0 2-1,-1 1 1,0 0-1,-1 1 0,1 1 1,-23-1-1,-47 4-86,-4 6-51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9:23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773 57 8882,'1'-1'39,"0"-1"1,-1 1 0,1 0-1,0 0 1,-1-1-1,1 1 1,-1-1-1,1 1 1,-1 0 0,1-1-1,-1 1 1,0-1-1,0 1 1,0-1-1,0 1 1,0-1-1,0 1 1,0 0 0,-1-1-1,1 1 1,0-1-1,-2-2 1,1 3-19,0-1 0,-1 1 0,1 0 0,0-1 0,-1 1 0,1 0 0,-1 0 0,1 0-1,-1 0 1,0 0 0,1 0 0,-1 1 0,0-1 0,0 0 0,-2 0 0,-5 0-17,1-1 1,-1 1-1,0 1 0,1-1 0,-1 2 1,-13 1-1,-36 11 299,1 2 1,-98 40-1,77-25 42,53-20-297,-1 1-1,2 1 1,-1 1 0,2 1 0,0 2-1,-34 28 1,45-33 11,1 0 0,-1 1 0,2 0 1,0 0-1,0 1 0,1 1 0,1 0 0,0 0 0,1 0 0,1 1 0,0 0 1,-6 27-1,10-33-34,2 0-1,-1 0 1,1 0 0,0 0 0,1 0 0,0 0 0,0 0 0,1 0-1,0-1 1,5 13 0,4 7-5,27 47-1,-26-52-11,7 12-6,1-2 1,1 0-1,2-1 0,1-1 1,2-1-1,53 48 0,-64-65-26,1-1 0,0-1 0,1 0 0,1-1 0,-1 0 0,1-2 0,1 0 0,0-1 0,0-1 0,0-1 0,1-1 0,-1 0 0,1-1 0,0-2 0,25 0 0,-29-2 9,0-1 1,0-1 0,-1-1 0,1 0-1,-1-1 1,0-1 0,0 0-1,-1-1 1,1 0 0,-2-1 0,1-1-1,-1 0 1,0-1 0,-1 0 0,13-16-1,-7 7 51,-1 0 0,-1-2 0,-1 0-1,-1-1 1,-1 0 0,-1-1 0,-1-1-1,14-40 1,-14 27-14,-2-1 0,-2 0 0,4-52-1,-9 62-25,-2 0-1,-1 0 1,-1 0-1,-1 0 1,-9-36-1,6 47-4,0 0 0,0 0 0,-2 1 0,0 0 0,-1 0-1,0 1 1,-2 0 0,1 0 0,-2 1 0,0 1 0,-1 0 0,0 1 0,-16-12 0,19 16 137,-2 0 0,1 1-1,-1 0 1,0 1 0,0 0 0,-1 1 0,0 0 0,0 1 0,0 0 0,0 1 0,-1 1 0,1 0 0,-1 1 0,0 1-1,1 0 1,-1 0 0,-22 5 0,-2 5 272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9:25.1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903 43 9826,'-30'-10'207,"-1"1"1,-1 1-1,0 2 0,1 2 1,-2 1-1,1 1 0,0 2 0,0 1 1,0 1-1,0 2 0,-37 9 0,32-4-170,1 1-1,1 2 0,-1 2 0,2 1 0,0 2 0,1 1 0,1 1 0,0 2 1,-36 32-1,56-43 1,1 1 1,0 0-1,1 1 1,0 0-1,-16 26 1,21-29-27,1-1 1,1 1-1,-1 0 0,1 0 1,1 0-1,0 0 0,0 1 1,1-1-1,0 1 0,0-1 1,1 11-1,2 1-1,1 1 1,1-1-1,1 1 0,0-1 1,2 0-1,9 21 0,-3-14 4,2 0 0,1 0-1,29 38 1,-37-55-12,0-2 1,1 1 0,1-1-1,-1 0 1,1-1 0,1 0-1,0-1 1,0 0 0,0-1-1,1 0 1,-1-1 0,26 8-1,-18-8 4,1-1-1,-1-1 0,1-1 1,0-1-1,-1-1 0,1 0 1,36-6-1,-20 0 3,-1-2-1,0-1 1,-1-1 0,0-2-1,62-32 1,-77 33-4,0 0-1,-1-1 1,-1-1 0,0 0 0,0-2-1,-1 0 1,-1 0 0,-1-1 0,0-1-1,-1-1 1,11-21 0,-19 30 2,-2 0 0,1 0-1,-1 0 1,-1-1 0,1 0 0,-2 1 0,1-1 0,-1 0 0,-1 0-1,-1-14 1,-1-2-80,-1 1-1,-13-47 1,3 32 15,-5 4-11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9:26.1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1244 89 6793,'-2'-5'109,"0"1"-1,0 0 0,-1 0 0,1 0 0,-1 1 0,0-1 0,0 0 1,0 1-1,0 0 0,-1 0 0,0 0 0,1 0 0,-1 0 0,0 1 1,0 0-1,0 0 0,-1 0 0,1 0 0,-6-1 0,-8-2 217,-1 0 0,0 2 0,-25-2 1,30 4-199,-40-3 273,0 2 0,-1 2 0,1 3 0,-59 11 0,71-7-232,0 3 0,1 1 1,0 2-1,1 2 0,-67 35 1,73-29-80,1 0 0,0 3 0,2 1 1,1 1-1,-47 52 0,54-51-76,2 0 0,0 2-1,2 0 1,1 1-1,1 1 1,-22 60 0,35-79-13,0 1 1,1 0-1,0 1 1,1-1-1,1 0 1,0 1-1,0-1 1,1 1-1,1-1 1,5 27-1,-3-30-1,0 1-1,1-1 1,0 0-1,1 0 1,0 0-1,1-1 1,0 1 0,0-1-1,1-1 1,0 1-1,0-1 1,1 0-1,17 13 1,-10-11-3,0 0 0,1 0 0,0-2 0,0 0 0,1 0 0,0-2 0,0 0 0,25 5 0,-15-7-19,-1 0 0,1-2 0,0-1 0,0-1 1,28-4-1,13-7-81,-1-3 1,-1-3 0,103-40-1,-97 31 22,171-72 200,-215 84-63,0-2 0,-1-1 0,0-1 0,-2-2 0,0 0 1,26-29-1,-31 28-32,-1-2 1,-1 0 0,-1-1 0,28-51 0,-40 63-37,0 0 0,-1-1 0,0 1 0,-1-1 0,4-23 1,-6 28-3,-1 0 0,0-1 0,-1 1 1,1 0-1,-1 0 0,-1 0 0,0 0 1,0 1-1,0-1 0,-5-9 1,5 12 7,0 1 0,-1 0 1,1 0-1,-1 0 0,0 0 1,0 1-1,-6-7 0,2 5-10,0 1 0,0-1-1,-13-5 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9:38.2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1 16988,'-3'4'976,"1"-2"-936,-3-2-32,-2-2-872,-10 2 704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9:40.3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415 41 10562,'0'-2'111,"0"0"0,-1 0 0,1 0 0,-1 0 1,0 0-1,1 0 0,-1 1 0,0-1 0,0 0 0,0 0 0,0 1 0,-1-1 0,1 0 0,0 1 0,-1-1 0,1 1 0,-1 0 0,1 0 0,-1-1 0,0 1 0,0 0 1,-2-1-1,2 2-9,-1-1 0,0 0 0,0 1 0,0 0 0,0 0 0,0 0 0,0 0 0,0 0 0,0 0 0,0 1 0,0-1 1,0 1-1,0 0 0,0 0 0,-2 2 0,-7 2 13,1 1 0,0 1 0,1 0 1,-1 0-1,2 1 0,-1 0 0,1 1 0,0 0 1,1 0-1,0 1 0,-8 12 0,-8 16 33,-32 72-1,52-102-124,-24 52 73,3 1 0,-23 90 0,39-115-38,1 0-1,3 1 1,1 0 0,1 0-1,5 67 1,0-86-26,0-1 0,2 1 0,0-1 1,1-1-1,1 1 0,10 21 0,-12-29-21,0-1 0,1-1 0,0 1 0,0-1 0,1 0-1,-1 0 1,2 0 0,-1-1 0,1 0 0,0 0 0,0 0-1,1-1 1,14 8 0,-17-11-6,0 0 0,0-1-1,0 1 1,0-1 0,0 0 0,1 0 0,-1-1 0,0 0-1,1 0 1,-1 0 0,0 0 0,1-1 0,6-1-1,-4-1 3,0 0 0,0 0 0,0 0 0,-1-1 0,1 0 0,-1-1-1,12-9 1,1-4 9,-1-1 0,-1-1 0,-1 0 0,19-30-1,17-25 35,52-101 1,-90 145-42,-1 0 0,-1 0 0,-1-1 1,-2-1-1,-2 0 0,8-57 1,-15 76-10,0 1-1,-1-1 1,0 1 0,-1-1-1,-1 1 1,0-1 0,-1 1-1,-7-19 1,8 25-23,-1 1 0,0-1 1,-1 1-1,0-1 0,0 1 0,0 0 0,-1 1 0,0-1 0,0 1 0,0 0 0,-1 0 0,1 0 1,-1 1-1,0 0 0,-1 0 0,1 0 0,-8-2 0,-2 1-143,1 1 0,-1 1 1,0 1-1,-1 0 0,1 0 0,0 2 1,0 0-1,-19 3 0,25-2 68,4-1-202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9:41.5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64 11610,'-2'-39'2542,"2"38"-2468,0 0-1,0 0 1,0 0-1,0 1 1,0-1-1,0 0 1,0 0-1,0 0 1,1 0-1,-1 0 0,0 0 1,0 1-1,1-1 1,-1 0-1,1 0 1,-1 0-1,1 1 1,-1-1-1,1 0 0,-1 1 1,1-1-1,0 0 1,-1 1-1,1-1 1,0 1-1,-1-1 1,1 1-1,0-1 0,0 1 1,0-1-1,-1 1 1,1 0-1,0 0 1,0-1-1,0 1 1,0 0-1,0 0 0,-1 0 1,3 0-1,-2 1-49,1-1-1,-1 1 1,0 0-1,1 0 1,-1-1-1,0 1 1,0 0 0,1 0-1,-1 1 1,0-1-1,0 0 1,0 0-1,0 0 1,0 1-1,-1-1 1,2 3-1,11 25 32,-12-26-42,7 23 51,0 0 0,-2 1 0,-1 0 0,1 33 0,-1 112 234,-5-168-290,-7 242 431,1-188-268,-1 0 0,-19 69 0,19-109-226,4-16-175,3-12-2,3-30 1247,-1 29-957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9:07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99 401 14843,'1'-2'120,"-1"1"0,0 0 1,0 0-1,-1 0 0,1 0 0,0-1 0,0 1 0,0 0 0,-1 0 1,1 0-1,-1 0 0,1 0 0,-1 0 0,1 0 0,-1 0 1,-1-2-1,2 3-55,-1-1 0,1 1 0,-1 0 1,0-1-1,1 1 0,-1 0 0,0 0 1,1-1-1,-1 1 0,1 0 1,-1 0-1,0 0 0,0 0 0,1 0 1,-1 0-1,0 0 0,1 0 0,-1 0 1,0 0-1,1 0 0,-2 1 0,0 0 67,-1 0 0,0 0 0,1 0 0,-1 1 0,1-1 0,-1 1 1,1 0-1,0 0 0,-1 0 0,1 0 0,0 0 0,-2 3 0,-2 4 7,1 0 0,0 1 0,1-1 0,0 1 0,0 0 1,1 0-1,-4 21 0,4-14-28,1 1-1,1-1 1,0 1 0,3 17 0,-2-30-76,0-1 0,1 0 0,0 1 0,0-1 0,0 0 0,2 4 0,-3-7-26,1 0 0,-1-1-1,0 1 1,1-1 0,-1 1 0,0-1 0,1 1-1,-1-1 1,1 1 0,-1-1 0,1 0 0,-1 1-1,1-1 1,-1 1 0,1-1 0,-1 0 0,1 0 0,-1 1-1,1-1 1,0 0 0,-1 0 0,1 0 0,-1 1-1,1-1 1,0 0 0,-1 0 0,1 0 0,0 0-1,-1 0 1,1 0 0,-1 0 0,1-1 0,0 1-1,-1 0 1,1 0 0,-1 0 0,1-1 0,0 1 0,-1 0-1,1-1 1,-1 1 0,1 0 0,-1-1 0,1 1-1,-1-1 1,0 1 0,1-1 0,10-10 76,0 1 0,-1-2 1,-1 1-1,0-1 1,-1-1-1,0 0 0,6-14 1,-4 8 6,16-29 110,-2-1 0,-3-2 0,-2 0 1,-2-1-1,15-82 0,-30 125-183,6-51 99,-8 56-105,1 0-1,-1 0 1,-1 0 0,1 0-1,-1 0 1,1 0 0,-1 0 0,0 0-1,0 0 1,-1 0 0,-2-6 0,4 10-12,-1 0 0,1-1 0,0 1 0,0-1 0,-1 1 1,1-1-1,0 1 0,-1 0 0,1-1 0,0 1 0,-1 0 0,1-1 1,0 1-1,-1 0 0,1 0 0,-1-1 0,1 1 0,-1 0 1,1 0-1,-1 0 0,1 0 0,-1 0 0,1-1 0,0 1 0,-1 0 1,1 0-1,-1 0 0,1 0 0,-1 1 0,-11 8 14,-4 21-6,5 6 0,2 1 1,1 0-1,2 0 0,2 1 0,0 60 0,4-85-5,1-1 0,0 1 1,0-1-1,1 1 0,1-1 1,6 17-1,-8-25-1,0-1 0,1 1 0,-1-1 0,1 0 1,0 0-1,0 0 0,0 0 0,0 0 0,1 0 0,-1 0 1,1-1-1,0 1 0,0-1 0,0 0 0,0 1 0,0-2 1,0 1-1,1 0 0,-1-1 0,1 1 0,-1-1 0,1 0 0,-1 0 1,1 0-1,5 0 0,0-1-27,-1-1 1,1 1-1,0-2 0,-1 1 1,0-1-1,1 0 0,-1-1 0,0 0 1,0 0-1,0-1 0,12-8 1,-14 9-57,0-1 1,-1 0-1,0 0 1,0 0 0,0-1-1,0 1 1,-1-1-1,0 0 1,0-1 0,0 1-1,-1-1 1,1 0-1,-1 0 1,-1 0-1,4-10 1,-4-1-229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9:41.9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49 13699,'1'16'651,"1"-1"-1,0 0 1,1 0-1,7 20 1,1 4-179,21 131 327,-6-25-262,-26-144-509,0 1 0,1-1-1,-1 1 1,0-1 0,1 0 0,-1 1 0,1-1 0,-1 0-1,1 1 1,0-1 0,0 0 0,-1 0 0,3 2-1,-3-3-15,1 0 0,-1 0-1,0 0 1,1 0-1,-1 0 1,0 0-1,1 0 1,-1 0-1,0 0 1,1 0 0,-1 0-1,0 0 1,1 0-1,-1 0 1,0 0-1,1 0 1,-1 0 0,0-1-1,1 1 1,-1 0-1,0 0 1,0 0-1,1-1 1,-1 1 0,0 0-1,0 0 1,1-1-1,-1 1 1,0 0-1,0 0 1,0-1 0,0 1-1,1-1 1,3-6 128,0-1 0,-1 1 1,4-12-1,-3 8-84,33-82 474,78-217-2263,-108 277 1404,-6 8-119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9:47.2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415 3 12515,'-1'0'48,"1"0"0,-1-1 1,1 1-1,-1 0 1,0-1-1,1 1 0,-1 0 1,0 0-1,1 0 1,-1 0-1,0 0 0,1-1 1,-1 1-1,0 0 1,1 1-1,-1-1 0,0 0 1,1 0-1,-1 0 0,1 0 1,-1 0-1,0 1 1,1-1-1,-1 0 0,0 0 1,1 1-1,-1-1 1,1 1-1,-1-1 0,1 0 1,-1 1-1,1-1 1,-1 1-1,1-1 0,0 1 1,-1-1-1,1 1 1,-1 0-1,-20 25 750,20-25-708,-65 101 1748,1-12-1535,4 3 1,4 3 0,-51 119 0,106-212-384,2-2 65,0-1-1,0 1 1,0 0-1,-1-1 1,1 1-1,0-1 1,0 1 0,-1-1-1,1 1 1,0-1-1,-1 1 1,1-1-1,-1 1 1,1-1-1,-1 1 1,1-1 0,-2 1-1,-1-1-213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9:47.7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168 0 11426,'-2'8'2078,"-71"195"2375,-10 35-2719,81-232-1694,0 0 0,0 0 1,1 0-1,0 0 0,0 0 1,1 1-1,-1-1 0,1 0 0,2 12 1,-1-17-33,-1 0 0,1 0 0,-1 0 0,1 0 1,0-1-1,-1 1 0,1 0 0,0 0 1,0-1-1,0 1 0,-1 0 0,1-1 0,0 1 1,0-1-1,0 1 0,0-1 0,0 0 0,0 1 1,0-1-1,0 0 0,0 0 0,0 1 0,0-1 1,0 0-1,0 0 0,2-1 0,29-2 142,-30 3-140,15-4-39,0-1 0,0-1-1,0 0 1,-1-1 0,0-1 0,0-1 0,-1 0 0,19-15-1,-13 8-193,-1-1 0,-1 0 0,-1-2 0,-1 0 0,17-25-1,-6 2-125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0:07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4 385 12531,'-2'-8'205,"1"-1"1,1 1 0,0-1-1,0 1 1,0-1 0,1 1-1,0-1 1,1 1 0,0 0 0,5-15-1,-2 11-1,1 1-1,0-1 0,0 1 1,1 0-1,1 1 1,13-15-1,-4 7-53,2 1 0,0 0 0,1 2 0,1 0 0,0 2 1,40-20-1,-36 22-127,1 0 0,0 2 0,0 1 0,28-4 1,-41 9-21,-1 2 0,1-1 0,0 2 0,0 0 0,-1 0 1,1 1-1,0 1 0,-1 0 0,1 0 0,21 9 0,-29-9 15,0 0-1,0 0 0,-1 1 1,1 0-1,-1 0 0,0 0 1,0 1-1,0-1 0,0 1 1,-1 0-1,0 0 0,1 0 1,3 8-1,-3-5 54,-1-1 1,-1 1-1,1 0 0,-1 0 0,-1 1 1,1-1-1,-1 0 0,0 14 0,-2 5 253,-1 1 0,-2-1-1,0 1 1,-11 31-1,13-49-235,-40 183 470,-16 201 1,57-385-558,-11 143 30,12-131-23,1 0 0,1 0 0,1 0 0,0-1 0,10 31 0,30 69 146,105 201 1,-116-268-112,1-2-1,74 85 1,-10-15 81,-36-37-2,6 10 128,140 150 1,-3-70-164,-145-127-80,-34-26 3,41 44 0,-59-57-8,-1 1 0,0-1 0,0 2 1,-1-1-1,0 1 0,0 0 0,-1 0 0,0 0 0,0 0 0,2 12 0,-6-19-1,0-1 1,0 0-1,0 0 0,0 0 1,1 0-1,-2 0 0,1 0 1,0 1-1,0-1 0,0 0 1,0 0-1,-1 0 0,1 0 0,0 0 1,-1 0-1,1 0 0,-1 0 1,0 0-1,1 0 0,-1 0 1,0 0-1,1 0 0,-1 0 1,0 0-1,0-1 0,0 1 0,0 0 1,0-1-1,-1 2 0,-3 0 3,0 0 0,0 0 0,-1 0 0,1-1 0,-6 1 0,-9 3-1,-3 3-2,0 1 1,1 1 0,0 2-1,1-1 1,0 2 0,1 1-1,1 1 1,0 0 0,1 2-1,0 0 1,1 0 0,2 2-1,0 0 1,0 1 0,2 0-1,1 1 1,0 1 0,2 0-1,0 0 1,1 1 0,2 0-1,-8 39 1,10-27-3,2-1-1,1 1 1,1-1-1,3 1 1,5 35-1,0-25-18,3-1-1,2 0 1,23 58-1,48 134-32,-12-33 28,3-26 20,-40-101 4,-4 0 0,35 135 0,-53-147 2,-2 1 1,-4 0 0,-2 1-1,-3-1 1,-3 1 0,-20 125-1,10-133 2,-2-1 0,-3 0 0,-2-1 0,-3-2 0,-2 0 0,-2-1 0,-64 94-1,47-89 30,-3-2 0,-2-3 0,-2-1 0,-61 47 0,38-42-60,-2-3-1,-140 75 1,190-115-192,-1-2 0,0 0 0,-1-2 0,-28 8 0,46-16 116,1-1 0,-1 1 0,0-1 0,1-1 0,-1 0 0,0 0 0,0-1 0,1 0 0,-1 0 0,0-1 0,1 0 0,0-1 0,-1 0 0,1 0 0,0 0 0,0-1 0,-10-7 0,-25-23-418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0:0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3 154 15083,'-3'-7'1617,"9"-3"-921,4-2-272,16-4 1360,8-2-1072,12-2-272,3-3-127,-2 6-346,3 1-223,-7 6-384,-2 5-144,-18 11-1760,-11 6 2055,-16 8-375,-9 4-240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0:0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19 162 13819,'-19'19'1480,"19"-8"-712,6-7-231,18-9 951,12-7-408,13-8-216,8-3-112,14-4-271,6 1-313,2 0-841,0 2-1687,-8 10 2032,-2 2-352,-12 5-264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0:10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99 15619,'2'-5'150,"-1"1"-1,1-1 0,0 1 1,1 0-1,-1 0 0,1 0 0,0 0 1,0 0-1,0 0 0,0 1 1,0 0-1,1-1 0,0 1 0,0 1 1,0-1-1,0 0 0,0 1 1,0 0-1,1 0 0,-1 0 1,9-2-1,8-2 263,1 1 0,0 1 0,27-2 1,-48 6-399,15-2 125,1 2 0,-1-1-1,0 2 1,1 0 0,-1 1-1,0 1 1,1 0 0,-1 1 0,-1 1-1,27 11 1,-34-12-129,0 1-1,0-1 1,-1 1-1,0 1 1,0-1-1,0 1 1,-1 0-1,1 1 1,-1 0-1,-1-1 1,0 2-1,0-1 1,0 1-1,-1 0 1,0 0-1,0 0 1,-1 0-1,0 1 1,-1-1-1,0 1 1,2 11-1,-3-5-5,-1 0 0,0 0 0,-1 0-1,-1 0 1,0-1 0,-1 1 0,0-1 0,-1 1 0,-11 22 0,-6 11 167,-39 60 0,51-92-112,-63 103 308,-45 81-268,108-179-638,23-34 101,10-15 156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0:1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126 237 5897,'-1'-4'1649,"1"4"-1553,0 0 1,0 0 0,-1 0 0,1-1 0,0 1 0,0 0 0,0 0 0,0 0 0,0-1-1,0 1 1,0 0 0,0 0 0,-1-1 0,1 1 0,0 0 0,0 0 0,0-1 0,0 1-1,0 0 1,0 0 0,0 0 0,0-1 0,0 1 0,1 0 0,-1 0 0,0-1-1,0 1 1,0 0 0,0 0 0,0 0 0,0-1 0,0 1 0,1 0 0,-1 0 0,0 0-1,0-1 1,0 1 0,0 0 0,1 0 0,-1 0 0,0 0 0,0 0 0,0-1 0,1 1-1,-1 0 1,0 0 0,0 0 0,0 0 0,1 0 0,-1 0 0,0 0 0,0 0 0,1 0-1,-1 3 284,-1-1-1,1 1 0,-1-1 0,1 1 1,-1 0-1,0-1 0,0 1 0,-2 2 1,0 1 43,-6 18 291,-65 177 2777,65-170-3192,1 0 1,2 0-1,1 0 0,-2 54 0,7-81-274,0 1 0,0-1-1,1 0 1,0 1-1,-1-1 1,1 0-1,1 1 1,-1-1 0,1 0-1,-1 0 1,1 0-1,3 5 1,-3-7-13,-1 0 0,1-1 0,0 1 0,0 0 1,0-1-1,0 1 0,0-1 0,0 1 0,0-1 0,0 0 0,1 0 1,-1 0-1,0 0 0,1-1 0,-1 1 0,0-1 0,1 1 0,-1-1 1,1 0-1,-1 0 0,1 0 0,4-1 0,3 0 19,0-1 0,0-1 1,0 0-1,0 0 0,0-1 0,-1 0 0,0-1 0,1 0 0,-1 0 1,15-13-1,-5 2 20,-1 0 1,0-1 0,22-30 0,-20 21-21,-1-1 1,-2-1 0,19-39 0,-27 47-19,-1 0 1,-1 0 0,-1-1 0,0 0-1,5-42 1,-12 49-1,1 14-13,0 0 1,0 0-1,0 0 0,0 0 1,0 0-1,0 0 1,0-1-1,0 1 0,0 0 1,0 0-1,0 0 1,0 0-1,0 0 0,0 0 1,-1 0-1,1 0 1,0 0-1,0 0 0,0 0 1,0-1-1,0 1 1,0 0-1,0 0 0,0 0 1,0 0-1,0 0 1,-1 0-1,1 0 1,0 0-1,0 0 0,0 0 1,0 0-1,0 0 1,0 0-1,0 0 0,0 0 1,0 0-1,-1 0 1,1 0-1,0 0 0,0 0 1,0 0-1,0 0 1,0 0-1,0 0 0,0 1 1,0-1-1,0 0 1,-1 0-1,1 0 0,0 0 1,-10 18 30,3 4-12,0 0 1,2 1-1,-4 40 0,7-47-5,1-1 0,1 0 0,1 1 1,0-1-1,1 0 0,7 27 0,-7-38-9,-1 0 0,1 1 0,0-1 0,0 0-1,0 0 1,0 0 0,1 0 0,0 0-1,0 0 1,0-1 0,0 0 0,0 1-1,1-1 1,0 0 0,-1-1 0,1 1 0,0-1-1,0 1 1,1-1 0,-1 0 0,0-1-1,6 2 1,-5-2 3,0 0 0,1 0 0,-1-1 0,1 0 0,-1 0 0,1-1 1,-1 1-1,1-1 0,-1 0 0,0 0 0,1-1 0,-1 0 0,0 0 0,0 0 0,0-1 0,0 1 0,-1-1 0,9-7 0,-5 3 18,0 0-1,0-1 0,-1-1 1,0 1-1,0-1 0,-1 0 1,-1-1-1,1 1 0,-1-1 1,-1 0-1,0-1 0,0 1 1,3-21-1,-4 18 15,-1 0 0,-1 0 0,0 0 0,-1 0 0,0-1-1,-1 1 1,-1 0 0,0 0 0,0 0 0,-2 0 0,-5-15 0,7 23-16,-1 1 0,1-1 0,-1 1 0,0 0 0,-1 0 0,1 0 0,-8-7 0,11 11-22,-1-1 1,1 1 0,-1-1 0,1 0 0,-1 1 0,1-1 0,-1 1-1,0-1 1,1 1 0,-1 0 0,0-1 0,1 1 0,-1 0 0,0-1-1,0 1 1,1 0 0,-1 0 0,0 0 0,0 0 0,1-1 0,-1 1-1,0 0 1,0 0 0,0 1 0,1-1 0,-1 0 0,0 0 0,0 0-1,1 0 1,-1 1 0,0-1 0,0 0 0,1 1 0,-1-1 0,0 0-1,1 1 1,-1-1 0,1 1 0,-1-1 0,0 1 0,1 0 0,-1-1-1,1 1 1,0-1 0,-1 1 0,1 0 0,-1-1 0,1 1 0,0 0-1,-1 0 1,1-1 0,0 1 0,0 0 0,0 0 0,0-1 0,-1 3-1,1-1 1,-1 1-1,1-1 0,-1 1 0,1-1 0,0 1 1,-1 0-1,1-1 0,1 1 0,-1-1 0,0 1 1,1 0-1,-1-1 0,1 1 0,0-1 0,0 1 1,0-1-1,0 0 0,0 1 0,0-1 0,1 0 1,-1 0-1,1 0 0,-1 0 0,1 0 0,0 0 1,0 0-1,0-1 0,0 1 0,0 0 0,0-1 1,1 0-1,-1 0 0,0 1 0,1-1 0,-1-1 1,1 1-1,-1 0 0,4 0 0,3 1-2,0 0-1,1-1 1,-1 0-1,0-1 1,1 0 0,-1 0-1,1-1 1,-1 0-1,15-4 1,-6-2-1,0 0 1,-1 0-1,0-2 1,0 0 0,-1-1-1,0-1 1,-1 0-1,0-1 1,-1-1-1,0 0 1,-1-1-1,0-1 1,-1 0 0,18-30-1,-26 37 4,0-1 1,-1 1-1,0-1 0,3-14 0,-5 20-1,0 0-1,-1-1 0,0 1 0,1 0 0,-1-1 1,0 1-1,-1 0 0,1-1 0,0 1 1,-1 0-1,0 0 0,0-1 0,0 1 1,0 0-1,-2-3 0,2 5-1,1 0 1,-1 0-1,0 1 1,1-1-1,-1 0 0,0 0 1,1 1-1,-1-1 0,0 1 1,0-1-1,0 0 1,0 1-1,0 0 0,0-1 1,0 1-1,0-1 0,0 1 1,0 0-1,0 0 1,0 0-1,0 0 0,0 0 1,0 0-1,0 0 0,0 0 1,0 0-1,0 0 1,0 0-1,0 0 0,0 1 1,0-1-1,0 0 0,0 1 1,-1 0-1,-1 1 0,0 0-1,0 0 1,0 0 0,0 0-1,1 0 1,-1 1 0,1-1-1,-1 1 1,-2 4-1,-1 3 1,1 1-1,0-1 1,1 1-1,0 0 1,1 0-1,0 0 1,1 1-1,-2 11 1,3-4-2,-1 1 0,2-1 0,1 0 0,3 22 0,-2-30 2,0 0 0,0-1 0,2 1 1,-1-1-1,1 1 0,1-1 0,-1 0 1,11 14-1,-13-21 0,0 0 1,0-1 0,0 1-1,0-1 1,0 0-1,1 0 1,-1 0 0,1 0-1,-1 0 1,1 0-1,0-1 1,0 1 0,0-1-1,0 0 1,0 0 0,0 0-1,0 0 1,0-1-1,0 1 1,0-1 0,0 1-1,1-1 1,-1 0-1,0-1 1,0 1 0,0 0-1,0-1 1,0 0-1,0 0 1,1 0 0,-2 0-1,1 0 1,5-3-1,1-2 2,0 0 0,0 0 0,-1-1-1,0 0 1,-1 0 0,1-1-1,-1 0 1,-1 0 0,0-1 0,7-11-1,3-8 9,-2-1-1,13-34 0,-26 60-8,10-24 7,-1 0 0,-1-1 0,-2 0 0,0 0 0,2-30 0,-10 49-2,-2 10-4,-3 15 0,2 1 8,2 1 0,0-1 1,0 1-1,2-1 0,0 1 0,6 34 1,-5-45-53,0 1-1,1 0 1,0-1 0,0 1 0,1-1 0,0 0 0,0 0 0,1 0 0,0 0 0,0 0 0,0-1 0,1 0 0,0 0 0,0 0 0,1-1-1,0 1 1,12 8 0,-15-13-32,-1 1 0,0-1-1,1 0 1,0 0 0,-1 0-1,1 0 1,-1 0 0,1-1-1,0 1 1,0-1 0,-1 0-1,1 0 1,0 0 0,0 0-1,-1 0 1,1 0 0,0-1-1,0 0 1,-1 1 0,1-1-1,0 0 1,-1 0 0,1 0-1,-1-1 1,0 1-1,1-1 1,-1 1 0,0-1-1,2-2 1,1 0-27,0-2 0,-1 1 0,0 0 0,0-1 0,0 0 0,-1 0 0,1 0 0,-2 0 1,1-1-1,2-9 0,5-29-596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0:13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9 18244,'-12'-9'1560,"-3"11"-1136,2 4-192,6 6 633,3 1-441,2-1-960,2-4 608,2-6-200,-1-2-97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0:13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142 124 14251,'0'-14'779,"1"1"-1,-2 0 0,0-1 1,-3-16-1,3 28-626,1-1-1,-1 1 0,0-1 0,0 1 0,0-1 0,0 1 0,0 0 0,-1 0 1,1-1-1,-1 1 0,1 0 0,-5-3 0,5 4-58,0 0 0,-1 0 0,1 1 0,-1-1 0,1 0 0,-1 1 0,0-1 0,1 1 0,-1 0 0,1 0 0,-1-1 0,0 1 0,1 0-1,-1 0 1,0 0 0,1 1 0,-1-1 0,0 0 0,1 1 0,-1-1 0,1 1 0,-3 0 0,-1 2-19,1-1 1,-1 1-1,1-1 0,0 1 1,0 1-1,0-1 1,1 0-1,-1 1 0,1 0 1,0 0-1,0 0 0,0 0 1,0 0-1,1 1 0,-4 8 1,3-6-56,0 1 0,0 0 0,1 0 0,0 0 0,1 0-1,-1 1 1,2-1 0,-1 16 0,1-23-17,0 1 0,0-1 1,0 1-1,0 0 0,1-1 0,-1 1 0,0-1 0,1 1 0,-1-1 0,1 1 0,-1-1 0,1 0 0,0 1 0,0-1 0,-1 0 0,1 1 0,0-1 0,0 0 0,0 0 0,1 0 0,-1 0 0,0 0 0,0 0 0,0 0 0,1 0 0,-1 0 1,0-1-1,1 1 0,-1 0 0,1-1 0,-1 1 0,1-1 0,-1 0 0,1 1 0,-1-1 0,1 0 0,0 0 0,-1 0 0,1 0 0,-1 0 0,1-1 0,-1 1 0,1 0 0,-1-1 0,3 0 0,3-1 5,0-1 0,0 0-1,-1 0 1,1 0-1,-1-1 1,0 0 0,0 0-1,9-8 1,8-15 26,-19 21-27,0 0 0,1 1 1,-1 0-1,1 0 0,1 0 1,10-8-1,-16 13-6,1 1 0,-1-1 0,1 0 0,-1 0 0,0 0 0,1 1 0,-1-1 0,0 0 0,1 0 0,-1 1 0,0-1 1,1 0-1,-1 1 0,0-1 0,0 0 0,1 1 0,-1-1 0,0 0 0,0 1 0,0-1 0,0 1 0,1-1 0,-1 0 0,0 1 0,0-1 0,0 1 0,0-1 0,0 1 0,0-1 0,0 0 0,0 1 0,0-1 0,0 1 0,0-1 0,0 1 0,-1 0 0,1 25 6,0-24-5,-3 500 167,4-475-164,-2 162 378,0-171-249,-2-1 0,1 1 0,-2-1 0,-1 0 0,0 0 0,-1 0 0,0-1 0,-13 22 0,17-35-95,0 0 0,1 0 0,-1-1 0,0 1 0,0-1 0,-1 0 0,1 1 0,0-1 0,-1 0 0,0 0-1,1-1 1,-1 1 0,-3 1 0,4-3-23,1 1 1,-1-1-1,0 1 0,0-1 0,1 0 0,-1 0 0,0 0 0,0 0 1,1 0-1,-1-1 0,0 1 0,0 0 0,1-1 0,-1 1 0,0-1 0,1 0 1,-1 0-1,0 1 0,1-1 0,-1 0 0,1 0 0,-1 0 0,1-1 1,-2-1-1,-3-3 3,1 0 0,0 0 0,0-1 0,0 0 0,1 0 1,0 0-1,0-1 0,1 1 0,0-1 0,0 0 0,1 0 0,-2-12 1,0-1-38,2 0 0,0 0 0,3-38 0,1 36-79,1 0-1,1 0 1,1 0 0,1 0 0,14-33 0,0 12-1123,42-69 1,-13 27 225,-28 45 407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9:09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1 524 9698,'1'-12'561,"-2"-14"6137,0 40-5311,2 35-160,2 0 0,2 0 1,15 66-1,-19-110-1151,5 8 181,-6-13-250,0 0 0,1 0 0,-1 0 0,0 0-1,0 0 1,1 0 0,-1 0 0,0 0 0,0 0 0,1 0 0,-1 0 0,0 0 0,0 0-1,1 0 1,-1-1 0,0 1 0,0 0 0,0 0 0,1 0 0,-1 0 0,0-1 0,0 1-1,0 0 1,0 0 0,1 0 0,-1-1 0,0 1 0,0 0 0,0 0 0,0-1 0,0 1-1,9-28 168,-6 7-85,-1-38 1,-2 52-82,0 0 1,-1 0-1,0 0 0,0 1 1,-1-1-1,1 0 0,-1 1 1,-1 0-1,-5-12 1,8 18-9,0-1 0,0 1 1,-1-1-1,1 1 0,0 0 1,0-1-1,0 1 1,-1-1-1,1 1 0,0 0 1,-1-1-1,1 1 0,0 0 1,-1-1-1,1 1 1,0 0-1,-1-1 0,1 1 1,0 0-1,-1 0 0,1 0 1,-1-1-1,1 1 1,-1 0-1,1 0 0,-1 0 1,1 0-1,0 0 0,-1 0 1,1 0-1,-2 0 1,-3 12-5,6 10 16,-1-23-11,0-1 0,0 1 0,0 0 0,0 0 0,1 1 0,-1-1 1,0 0-1,1 0 0,-1 0 0,0 0 0,1 0 0,0 0 1,-1 0-1,1 0 0,-1 1 0,1-1 0,0 0 0,0 1 1,-1-1-1,1 0 0,0 1 0,0-1 0,1 0 0,0 1-2,0 0 0,-1 0-1,1 0 1,0 0-1,-1 1 1,1-1 0,0 1-1,-1-1 1,1 1-1,-1 0 1,3 0 0,2 2-10,-5-3 1,1 1 0,0 0 0,0-1 0,0 1 1,0-1-1,0 0 0,0 1 0,0-1 0,0 0 1,0 0-1,-1 0 0,1-1 0,0 1 1,0 0-1,0-1 0,0 1 0,0-1 0,0 0 1,3-1-1,-3 0-3,1 0 0,0 0 0,0-1-1,-1 1 1,0-1 0,1 1 0,-1-1 0,0 0 0,0 0 0,2-4 0,1-5-9,0 0 0,0 0 0,-2 0 0,5-24 0,8-80-161,-21 173 113,2-24 58,0 38 1,3-62 15,1 1 0,0-1 0,0 1 0,1-1 0,1 0 0,-1 0 0,1 1 0,7 12 0,-10-22-4,0 1 1,1 0-1,-1 0 1,0-1-1,1 1 1,-1-1-1,0 1 0,1 0 1,-1-1-1,1 1 1,-1-1-1,1 1 0,0-1 1,-1 1-1,1-1 1,-1 1-1,1-1 0,0 0 1,-1 1-1,1-1 1,0 0-1,-1 0 0,1 1 1,0-1-1,0 0 1,-1 0-1,1 0 1,0 0-1,0 0 0,-1 0 1,1 0-1,0 0 1,-1 0-1,1 0 0,0-1 1,0 1-1,-1 0 1,1 0-1,0-1 0,-1 1 1,1 0-1,0-1 1,-1 1-1,1-1 0,-1 1 1,1-1-1,-1 1 1,1-1-1,0 0 1,4-4 1,0-1-1,0 0 1,-1 0 0,4-7 0,-3 6 0,62-101 18,34-49 8,-99 154-31,1 0 1,-1 0-1,1 0 1,-1 0-1,1 1 1,4-4-1,-7 6 3,0 0-1,1 0 0,-1 0 1,0-1-1,0 1 1,1 0-1,-1 0 1,0 0-1,1 0 1,-1 0-1,1 0 1,-1 0-1,0 0 1,1 0-1,-1 0 1,0 0-1,1 0 1,-1 0-1,0 0 1,1 0-1,-1 0 1,0 0-1,1 0 1,-1 0-1,1 1 1,0-1-1,-1 1 1,1 0-1,-1-1 1,1 1-1,-1 0 1,0 0-1,1-1 1,-1 1-1,0 0 1,0 0-1,1 0 1,-1 0-1,0-1 1,0 1-1,0 0 1,0 1-1,1 61-33,-2-45 30,1 0-1,1 0 1,1 0 0,0 0 0,1 0-1,6 17 1,-9-33 6,1-1 0,-1 0 0,1 1 0,-1-1 0,1 0 0,-1 1 0,1-1 0,0 0 0,0 0 0,0 0 0,0 0 0,0 0 0,0 0 0,0 0 0,0 0 0,0 0 0,0 0 0,0 0 0,1-1 0,-1 1 0,0 0 0,1-1 0,1 1 0,-1-1 4,-1 0 1,1 0-1,0 0 1,0 0-1,0-1 1,-1 1-1,1-1 1,0 1-1,-1-1 0,1 0 1,0 0-1,-1 0 1,1 0-1,-1 0 1,3-2-1,3-3 24,-1 0 0,0-1 0,-1 1 0,1-1 0,-1 0 0,6-12 0,-7 10 0,0-1 0,-1 0-1,1 0 1,-2 0 0,0 0-1,1-13 1,-2 16-18,0 1 1,-1 0-1,0 0 0,-1 0 1,1-1-1,-1 1 1,0 0-1,-1 0 0,1 0 1,-1 0-1,-5-11 1,7 17-12,-1-1 0,1 1 1,0-1-1,-1 0 1,1 1-1,0-1 1,-1 1-1,1-1 0,-1 1 1,1-1-1,-1 1 1,1-1-1,-1 1 1,1 0-1,-1-1 0,1 1 1,-1 0-1,0-1 1,1 1-1,-1 0 0,-1-1 1,2 2-2,0-1 1,-1 0-1,1 0 0,0 0 1,-1 0-1,1 0 1,0 1-1,0-1 0,-1 0 1,1 0-1,0 1 1,0-1-1,-1 0 0,1 0 1,0 1-1,0-1 0,0 0 1,-1 1-1,1-1 1,0 0-1,0 1 0,0-1 1,0 0-1,0 1 0,0-1 1,0 0-1,0 1 1,0 0-1,0 0 0,0 0-1,0 0 1,0 0-1,0 0 1,0 0-1,0 0 1,0 0-1,1 0 1,-1 0-1,0 0 1,1 0-1,-1 0 1,1 0-1,0 0 1,-1 0 0,1 0-1,-1 0 1,1 0-1,0-1 1,0 1-1,0 0 1,-1 0-1,1-1 1,0 1-1,0-1 1,0 1-1,0-1 1,0 1-1,0-1 1,2 1 0,0 0-1,1-1 1,-1 0-1,1 0 1,-1 0-1,1-1 1,-1 1 0,0-1-1,1 0 1,-1 1-1,0-2 1,0 1 0,1 0-1,-1-1 1,0 1-1,0-1 1,0 0-1,-1 0 1,1 0 0,0 0-1,-1 0 1,5-6-1,5-5 3,-1-1 0,18-28-1,-25 36 1,10-15-1,-1-1 0,-1-1 0,-1 1 0,-1-2 1,-1 0-1,10-41 0,-19 64-1,1-1-1,-1 0 1,0 0 0,0 0 0,0 0-1,0 1 1,0-1 0,0 0 0,0 0-1,-1 0 1,1 1 0,-2-3 0,2 4 0,0-1-1,0 1 1,0 0 0,0 0 0,-1-1 0,1 1-1,0 0 1,0 0 0,0-1 0,-1 1 0,1 0-1,0 0 1,0 0 0,-1 0 0,1 0 0,0-1-1,0 1 1,-1 0 0,1 0 0,0 0 0,-1 0-1,1 0 1,0 0 0,0 0 0,-1 0 0,1 0-1,-1 0 1,-11 8-4,7-2 2,0 0 0,1 0 1,0 0-1,1 1 1,-1-1-1,1 1 0,0 0 1,1 0-1,0 0 1,0 1-1,-1 7 0,0 5-2,1 0 1,0-1-1,2 22 0,1-33 3,-1 0-1,1 0 1,1-1 0,0 1-1,0 0 1,0-1 0,1 1-1,0-1 1,0 0 0,6 9-1,-8-14-37,0-1 0,1 1-1,-1 0 1,1 0-1,0 0 1,-1-1 0,1 1-1,0-1 1,0 1-1,0-1 1,0 0 0,0 0-1,0 0 1,0 0 0,0 0-1,1 0 1,-1-1-1,0 1 1,1-1 0,-1 1-1,0-1 1,1 0 0,-1 0-1,0 0 1,1 0-1,-1-1 1,0 1 0,1 0-1,-1-1 1,0 0 0,0 0-1,1 1 1,-1-1-1,0 0 1,0-1 0,0 1-1,4-3 1,-2 1-121,0 0 1,-1 0-1,1 0 0,0-1 1,-1 1-1,0-1 0,0 0 1,0 0-1,0 0 0,-1-1 1,1 1-1,-1 0 0,0-1 1,-1 0-1,1 1 0,-1-1 1,0 0-1,0 0 0,0 0 1,0-5-1,-2-17-608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0:1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14723,'-29'118'7107,"4"23"-4973,16-76-1828,3 1-1,3 93 1,4-146-260,0-1-1,1 0 1,0 1-1,0-1 0,2 0 1,5 14-1,-8-23-34,0 0 1,0-1-1,0 1 0,1 0 1,0-1-1,-1 1 1,1-1-1,0 0 0,0 0 1,0 0-1,0 0 0,1 0 1,-1 0-1,1 0 0,-1-1 1,1 1-1,-1-1 0,1 0 1,0 1-1,0-1 0,-1 0 1,1-1-1,0 1 0,0-1 1,0 1-1,0-1 0,0 0 1,0 0-1,0 0 0,5-1 1,-2 0 5,1-1 0,-1 0 0,0 0 0,0 0 0,0-1 0,-1 0 0,1 0 0,-1 0-1,1-1 1,-1 0 0,9-8 0,1-5 24,0 0 0,14-20-1,12-14-17,-41 51-24,0 0 1,0 0-1,0 0 1,0 0-1,0-1 0,0 1 1,0 0-1,0 0 1,0 0-1,0 0 1,0 0-1,1 0 0,-1-1 1,0 1-1,0 0 1,0 0-1,0 0 0,0 0 1,0 0-1,1 0 1,-1 0-1,0 0 1,0 0-1,0 0 0,0 0 1,0 0-1,1 0 1,-1 0-1,0 0 1,0 0-1,0 0 0,0 0 1,1 0-1,-1 0 1,0 0-1,0 0 0,0 0 1,0 0-1,0 0 1,1 0-1,-1 0 1,0 0-1,0 0 0,1 9-12,-4 18 5,2-24 7,-8 42-27,3-20 5,2 1 0,-3 40 0,11-43-491,2-20-178,4-10 352,3-9 81,4-3-85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0:15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13843,'-7'68'4015,"1"188"-279,2 108-2057,4-350-1623,0-8-14,0 0-1,1 0 1,-1-1 0,1 1-1,0 0 1,0 0-1,1 0 1,2 5 0,-4-10-34,0-1 1,0 0-1,0 0 0,0 1 1,0-1-1,0 0 1,0 0-1,0 0 1,0 1-1,0-1 0,1 0 1,-1 0-1,0 0 1,0 1-1,0-1 1,0 0-1,1 0 1,-1 0-1,0 0 0,0 1 1,0-1-1,1 0 1,-1 0-1,0 0 1,0 0-1,0 0 0,1 0 1,-1 0-1,0 0 1,0 0-1,1 1 1,-1-1-1,0 0 0,1 0 1,3-8 163,-2-14-35,-3-44 55,-14-101 0,19 174-205,2 0 0,-1-1 0,9 9 0,-11-12 10,2 1 1,0 1-1,1-1 0,0 0 1,0 0-1,0-1 1,1 0-1,-1 0 0,1 0 1,-1-1-1,1 0 1,0 0-1,0-1 0,0 1 1,0-2-1,0 1 0,0-1 1,0 0-1,0 0 1,0-1-1,0 0 0,0 0 1,0-1-1,13-5 1,-11 5 0,-1-1 0,0-1 1,0 0-1,0 0 1,-1 0-1,1-1 0,-1 0 1,0 0-1,0-1 1,-1 0-1,0 0 0,0-1 1,0 0-1,-1 0 1,0 0-1,0 0 0,-1-1 1,0 0-1,4-8 1,-8 13-1,1 1 1,0 0-1,0-1 0,-1 1 1,0-1-1,1 1 1,-1-1-1,0 1 1,0-1-1,0 1 1,-1-1-1,1 1 1,0-1-1,-1 1 1,0 0-1,0-1 1,1 1-1,-1 0 0,-1-1 1,1 1-1,-3-4 1,3 5-1,-1 0 1,1 0-1,-1 0 0,1 0 1,-1 0-1,0 0 1,0 1-1,0-1 0,1 0 1,-1 1-1,0 0 1,0-1-1,0 1 1,0 0-1,0 0 0,0 0 1,0 0-1,0 0 1,0 0-1,1 1 0,-1-1 1,0 1-1,0-1 1,0 1-1,0 0 0,1 0 1,-1 0-1,-3 1 1,-3 4 0,-1-1 0,1 2 1,0-1-1,0 1 0,1 0 0,0 0 1,0 1-1,1 0 0,0 0 1,0 1-1,1-1 0,-5 11 1,5-8-4,0 0 1,1 0-1,0 0 1,1 0 0,0 1-1,0-1 1,2 1-1,-1 0 1,1 0-1,2 14 1,-1-23-57,0 0 0,0 0 0,1-1 0,0 1 1,-1 0-1,1-1 0,0 1 0,0 0 0,1-1 0,-1 1 0,0-1 1,1 0-1,0 1 0,-1-1 0,1 0 0,0 0 0,0 0 0,0 0 1,0-1-1,1 1 0,-1 0 0,0-1 0,1 0 0,-1 1 0,1-1 0,0 0 1,-1 0-1,1-1 0,0 1 0,-1 0 0,1-1 0,0 0 0,3 1 1,3-1-182,0 0 1,0-1 0,0 0 0,0 0 0,0 0 0,0-2-1,0 1 1,-1-1 0,11-4 0,26-18-507,4-11-137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0:15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124 298 15307,'-2'0'104,"1"0"-1,-1 1 0,0-1 1,0 0-1,1 1 0,-1-1 1,0 1-1,1 0 1,-1 0-1,0 0 0,1-1 1,-1 1-1,1 0 0,0 1 1,-1-1-1,1 0 0,0 0 1,0 1-1,-1-1 0,0 2 1,-22 32 854,24-35-950,-12 20 684,2 0 1,-16 41-1,22-48-465,0 0 1,1 0-1,1 0 1,0 0-1,0 0 0,1 17 1,1-27-189,0-1 0,0 0 0,0 0 0,0 1 0,0-1 0,1 0 0,-1 0 0,1 0 0,0 0 0,-1 1 0,1-1 0,0 0 0,0 0 0,1 0 0,-1-1 0,0 1 0,0 0 0,1 0 0,0-1 0,-1 1-1,1 0 1,2 1 0,-2-2-18,1-1 0,-1 1-1,1-1 1,-1 1 0,1-1 0,-1 0-1,1 0 1,0 0 0,-1 0-1,1 0 1,-1-1 0,1 1-1,-1-1 1,1 0 0,-1 1-1,0-1 1,1 0 0,-1 0-1,0-1 1,3-1 0,13-8 33,-1 0 0,0-2 1,-1 0-1,22-24 0,54-68 117,-57 61-122,40-70-1,-60 88-47,-1-1 0,-2 0 1,0-1-1,10-39 0,-21 60-2,1-1 1,-1 1-1,0 0 0,-1-1 0,0-12 0,0 19 1,-1 0 0,1 0 0,0 0 0,0 0 0,-1 0 0,1 0 0,0 0 0,-1-1-1,1 1 1,-1 0 0,1 0 0,-1 0 0,0 1 0,1-1 0,-1 0 0,0 0 0,-1-1 0,1 1 0,0 1 0,0 0 1,0 0-1,0-1 1,-1 1-1,1 0 1,0 0-1,0 0 0,0 0 1,0 0-1,0 0 1,0 1-1,0-1 1,0 0-1,0 0 1,0 1-1,0-1 0,0 1 1,0-1-1,0 1 1,0-1-1,0 1 1,-1 0-1,-3 3 7,0 0 1,0 0-1,0 1 0,0 0 1,1 0-1,0 0 0,0 0 1,0 1-1,0-1 0,-4 12 0,0 0 22,1 0-1,-7 30 1,10-30-22,1-1 1,1 1 0,0 0 0,1 0-1,1 0 1,1 0 0,4 28 0,-4-37-92,1 0 1,0 0 0,0 0 0,1 0 0,0-1 0,0 1 0,0-1-1,1 0 1,1 0 0,-1 0 0,1-1 0,0 1 0,0-1 0,1 0-1,0-1 1,0 1 0,0-1 0,8 4 0,-11-7 50,0-1 0,0 0 0,0 1 0,1-1 0,-1-1 0,0 1 0,5 0 0,20 1-331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0:16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246 112 15747,'1'-6'222,"0"0"1,0 0-1,0 0 0,-1 1 0,0-1 0,-1 0 0,0-9 0,0 14-187,1 0-1,0 0 1,-1 0-1,1 0 1,-1 0-1,1 0 1,-1 0-1,1 0 1,-1 0-1,1 0 1,-1 0-1,0 0 1,0 0-1,0 0 1,1 1-1,-1-1 1,0 0-1,0 1 1,0-1-1,0 1 0,0-1 1,0 1-1,0-1 1,0 1-1,0 0 1,0-1-1,-1 1 1,1 0-1,0 0 1,0 0-1,0 0 1,0 0-1,0 0 1,0 0-1,-1 0 1,1 0-1,0 1 1,0-1-1,0 0 1,0 1-1,0-1 1,0 1-1,0-1 1,-1 2-1,-8 3 172,0 0-1,1 1 1,-1 0 0,1 1-1,1 0 1,0 0 0,0 1-1,0 0 1,1 0-1,-8 12 1,-1 2 173,2 1-1,-24 50 1,28-51-117,-9 31-1,17-44-195,0-1-1,1 1 0,-1-1 0,2 1 0,-1 0 0,1-1 0,1 12 0,-1-18-45,1 0-1,-1 0 1,0 0-1,1 0 1,0 1-1,-1-1 1,1 0-1,0 0 1,0 0-1,0 0 1,0-1-1,0 1 1,0 0-1,1 0 1,-1-1-1,1 1 1,-1 0-1,1-1 1,0 0-1,-1 1 0,1-1 1,0 0-1,0 0 1,0 0-1,0 0 1,0 0-1,0 0 1,0-1-1,3 1 1,0 0 8,0-1 1,0 0-1,0 0 0,0-1 1,0 1-1,0-1 1,0 0-1,0 0 0,-1-1 1,1 0-1,0 1 1,5-4-1,6-5 21,-1 0 0,0 0 0,-1-1 0,0-1 0,-1-1 0,0 1 0,21-30 0,-11 10 20,-2-1 1,28-56-1,-41 72-66,0 1 1,-1-2-1,0 1 0,-2-1 0,0 0 0,3-24 1,-9 29 1,-7 18-5,-8 25-7,5 0-57,1 1-1,2 0 1,1 0-1,1 0 0,2 1 1,-1 44-1,5-70-87,0 1 0,0-1-1,1 0 1,0 1 0,0-1-1,3 8 1,-3-12 108,-1 0 0,1-1 0,0 1 0,0-1-1,0 1 1,0-1 0,0 1 0,0-1 0,1 0 0,-1 1 0,0-1 0,1 0 0,-1 0 0,1 0 0,-1 0 0,1 0 0,-1 0-1,1-1 1,0 1 0,-1 0 0,1-1 0,0 1 0,0-1 0,-1 0 0,1 0 0,2 1 0,19-1-440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0:17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14459,'1'0'52,"-1"0"-1,0 0 1,0 0-1,0-1 1,0 1-1,0 0 1,0 0-1,0 0 1,1 0-1,-1-1 1,0 1-1,0 0 1,0 0-1,0 0 1,0 0-1,1 0 1,-1 0-1,0-1 1,0 1-1,0 0 1,1 0-1,-1 0 1,0 0-1,0 0 1,0 0-1,1 0 1,-1 0-1,0 0 1,0 0-1,1 0 1,-1 0-1,0 0 1,0 0-1,0 0 1,1 0-1,-1 0 1,0 0-1,0 0 1,1 1-1,2 9 931,-1 20-32,-2-26-580,1 69 1504,3 84 452,-2-135-2045,1-1 1,1 1-1,1-1 0,14 41 1,-17-59-252,-1 0 0,0 1 1,1-1-1,0 0 0,-1-1 0,1 1 1,0 0-1,1-1 0,-1 1 0,0-1 1,1 1-1,-1-1 0,1 0 0,0 0 1,0 0-1,0-1 0,3 3 0,-3-4-15,-1 1-1,1-1 0,0 1 1,0-1-1,-1 0 0,1 0 0,0 0 1,0 0-1,-1-1 0,1 1 1,0-1-1,-1 1 0,1-1 0,0 0 1,-1 0-1,1 0 0,-1-1 1,1 1-1,-1-1 0,0 1 0,3-3 1,6-5 8,-1-1 1,-1 0-1,1-1 1,-2 0-1,1 0 1,-2-1-1,1 0 1,-2 0-1,0 0 1,6-15-1,0-8-8,-1 0 0,11-59-1,-20 85-27,-1 1-1,1-1 1,-2 1-1,1-1 1,-2-16-1,1 24 13,0 1-1,0 0 1,0-1-1,0 1 1,0 0 0,0-1-1,0 1 1,-1 0-1,1 0 1,0-1 0,0 1-1,0 0 1,0-1-1,0 1 1,-1 0 0,1 0-1,0 0 1,0-1-1,0 1 1,-1 0 0,1 0-1,0 0 1,-1-1-1,1 1 1,0 0 0,0 0-1,-1 0 1,1 0-1,0 0 1,-1 0 0,1 0-1,0 0 1,0-1-1,-1 1 1,1 0-1,-1 0 1,-8 9-42,6-1 41,-1 1 0,2-1 0,-1 1 0,1 0-1,1 0 1,-2 16 0,2-6 22,1 0 1,4 26-1,-4-39-10,1-1 1,0 1-1,1 0 0,-1-1 1,1 1-1,0-1 0,1 0 1,-1 1-1,1-1 0,0 0 1,4 4-1,-5-7-4,0 1 1,0-1-1,0 0 0,1-1 1,-1 1-1,1 0 0,-1-1 1,1 1-1,0-1 0,0 0 1,-1 1-1,1-2 0,0 1 1,0 0-1,0 0 0,0-1 1,0 0-1,0 1 0,0-1 1,0-1-1,0 1 0,0 0 1,3-1-1,6-2 4,0-1 1,0 0-1,-1-1 0,0 0 1,0 0-1,0-1 0,0-1 1,-1 0-1,0 0 0,-1-1 1,15-15-1,-11 9-13,1-1 0,-2 0-1,0-1 1,-1 0 0,-1-1-1,13-28 1,-21 40-3,0 0 1,0 0-1,-1 0 0,0 0 0,0-1 0,0 1 0,-1 0 0,0-8 1,0 12 3,0 0 0,0 0 0,0-1 0,0 1 0,0 0 0,0 0 0,-1 0 0,1 0 0,-1 1 1,1-1-1,0 0 0,-1 0 0,0 0 0,1 0 0,-1 0 0,1 0 0,-1 1 0,0-1 0,0 0 0,1 1 1,-1-1-1,0 0 0,0 1 0,0-1 0,0 1 0,0-1 0,0 1 0,0 0 0,0-1 0,0 1 1,0 0-1,0 0 0,0 0 0,0-1 0,0 1 0,0 0 0,0 1 0,0-1 0,0 0 0,0 0 0,0 0 1,0 0-1,0 1 0,0-1 0,0 1 0,0-1 0,-1 1 0,-5 2-5,1 0 0,-1 1 0,1-1-1,0 1 1,0 1 0,0-1 0,1 1 0,0 0-1,0 0 1,-7 9 0,3-3 7,1 0 1,1 0-1,0 1 0,-10 23 1,16-32 0,0 1 1,-1-1 0,2 0-1,-1 1 1,0-1-1,1 1 1,-1-1-1,1 1 1,0-1-1,0 0 1,0 1 0,1-1-1,0 5 1,0-6-1,-1-1 0,1 1 0,0 0 0,0-1 0,0 1 0,0-1 0,0 1 1,1-1-1,-1 0 0,0 1 0,0-1 0,1 0 0,-1 0 0,1 0 0,-1 0 0,1 0 1,0 0-1,-1 0 0,1-1 0,0 1 0,0-1 0,-1 1 0,1-1 0,0 0 0,3 1 0,9 0-6,0-1-1,0 0 1,0-1-1,0-1 1,23-5-1,70-24-142,-47 11 16,-37 13 86,-15 4 17,0 0 1,1 0-1,-1 1 1,1 0-1,0 1 1,-1 0 0,1 0-1,0 1 1,16 1-1,-20 0 79,-5-1-42,0 0-1,-1 0 1,1 0-1,0-1 0,0 1 1,0 0-1,0 0 0,0 0 1,0 0-1,0 0 0,0 0 1,0-1-1,0 1 0,0 0 1,0 0-1,0 0 0,0 0 1,0 0-1,0 0 0,0-1 1,0 1-1,0 0 0,1 0 1,-1 0-1,0 0 1,0 0-1,0 0 0,0 0 1,0-1-1,0 1 0,0 0 1,0 0-1,0 0 0,0 0 1,1 0-1,-1 0 0,0 0 1,0 0-1,0 0 0,0 0 1,0 0-1,0 0 0,1 0 1,-1 0-1,0-1 1,0 1-1,0 0 0,0 0 1,0 0-1,0 0 0,1 0 1,-1 1-1,0-1 0,0 0 1,0 0-1,0 0 0,0 0 1,0 0-1,1 0 0,-1 0 1,0 0-1,0 0 0,0 0 1,0 0-1,0 0 1,0 0-1,1 1 0,-2-12 61,5-38 243,-2 24-227,-1 0-1,-1 0 1,-4-41-1,4 64-84,0 1 0,-1-1 0,1 1 0,0-1 0,0 0 0,-1 1 0,1-1 0,-1 1 0,0-1 0,1 1 0,-1-1 0,0 1 0,0-1 0,0 1 0,0 0 0,0 0 0,0-1 0,0 1 0,-3-1 0,4 2-7,0 0 0,0 0 0,0 0 0,0 0 0,0 0 0,0 0 0,-1 0 0,1 0 0,0 0 0,0 0 0,0 0-1,0 0 1,0 0 0,0 0 0,0 0 0,-1 1 0,1-1 0,0 0 0,0 0 0,0 0 0,0 0 0,0 0 0,0 0 0,0 0 0,0 1 0,0-1-1,0 0 1,0 0 0,0 0 0,0 0 0,0 0 0,0 0 0,0 1 0,0-1 0,0 0 0,0 0 0,0 0 0,0 0 0,0 0 0,0 1-1,0-1 1,0 0 0,0 0 0,0 0 0,0 0 0,0 0 0,0 0 0,0 1 0,0-1 0,0 0 0,1 0 0,-1 0 0,0 0 0,0 0 0,0 0-1,0 0 1,0 0 0,0 0 0,0 0 0,1 1 0,-1-1 0,7 9-624,-1-6 310,0 0 0,0 0-1,0-1 1,0 0 0,0 0 0,0 0-1,0-1 1,1 1 0,-1-2 0,10 1 0,10-1-743,31-3 0,-40 1 822,20-1-1355,51-12 0,-70 10 750,-1 0-1,1 0 0,-1-2 1,29-15-1,-43 20 882,-1 1 0,1-1 0,-1 0 1,1-1-1,-1 1 0,1 0 0,-1-1 0,0 1 1,0-1-1,2-3 0,-4 6 16,0-1 0,1 0 0,-1 0 0,0 1 0,0-1 0,1 0 0,-1 0 0,0 1 0,0-1 1,0 0-1,0 0 0,0 0 0,0 1 0,0-1 0,0 0 0,0 0 0,-1 0 0,1 1 0,0-1 0,0 0 0,-1 0 0,1 1 0,0-1 0,-1 0 0,1 1 0,-1-1 0,1 0 0,-1 1 1,1-1-1,-1 1 0,1-1 0,-1 1 0,0-1 0,1 1 0,-1-1 0,0 1 0,0 0 0,1-1 0,-1 1 0,0 0 0,1 0 0,-1-1 0,0 1 0,-1 0 0,-3-1 234,0 0-1,0 0 1,0 0-1,-1 1 1,1 0-1,0 0 1,0 0-1,-1 1 1,1-1-1,0 1 0,0 1 1,0-1-1,0 1 1,-7 3-1,2-1 160,-1 2-1,1-1 1,0 2-1,0-1 0,-12 12 1,16-13-229,0 1-1,0 0 1,1 0 0,0 1-1,1-1 1,-6 11 0,8-14-144,1 0-1,-1 0 1,1 0 0,0 0 0,0 0 0,0 1-1,0-1 1,1 0 0,0 1 0,-1-1 0,1 0-1,0 1 1,1-1 0,-1 0 0,0 1 0,1-1-1,2 6 1,-3-7-47,1-1 1,0 1-1,0-1 0,0 1 0,0-1 0,0 0 1,0 0-1,0 1 0,0-1 0,0 0 0,0 0 1,1 0-1,-1 0 0,0 0 0,1 0 0,-1-1 1,1 1-1,2 0 0,-1 0 3,1 0-1,0 0 1,-1-1 0,1 1-1,0-1 1,0 0-1,7-1 1,0-1-6,1 0 0,-1-1 0,1 0 0,14-8 0,-9 3-43,1 0 0,-2-2 0,1 0 0,-2-1 0,1 0 0,-1-1 0,-1-1 0,0 0 0,-1-1 1,-1-1-1,0 0 0,-1 0 0,12-22 0,-17 18-79,-6 18 101,0 1 0,0 0 0,0 0 0,0 0 1,0 0-1,0 0 0,0-1 0,0 1 0,0 0 1,0 0-1,0 0 0,0 0 0,0 0 0,0-1 1,0 1-1,0 0 0,0 0 0,0 0 1,0 0-1,-1 0 0,1 0 0,0-1 0,0 1 1,0 0-1,0 0 0,0 0 0,0 0 0,0 0 1,-1 0-1,1 0 0,0 0 0,0 0 0,0 0 1,0 0-1,0 0 0,-1 0 0,1 0 0,0 0 1,0 0-1,0 0 0,0 0 0,-1 0 0,1 0 1,0 0-1,0 0 0,0 0 0,0 0 1,0 0-1,-1 0 0,1 0 0,0 0 0,-2 1 5,-1 1-1,1 0 0,0-1 0,0 1 0,-1 0 1,1 0-1,1 0 0,-1 0 0,0 0 1,-2 5-1,-2 2 50,1 1 1,0 0-1,0 0 0,-4 18 1,7-22-33,0-1 1,1 1 0,0 0-1,1 0 1,-1 0-1,1-1 1,0 1-1,0 0 1,1 0-1,2 9 1,-3-13-43,1 0 0,-1-1-1,1 1 1,0-1 0,-1 0 0,1 1-1,0-1 1,0 0 0,0 1 0,0-1 0,0 0-1,1 0 1,-1 0 0,0 0 0,0 0 0,1 0-1,-1 0 1,1 0 0,-1-1 0,1 1 0,-1 0-1,1-1 1,-1 1 0,1-1 0,-1 0 0,1 0-1,-1 1 1,1-1 0,0 0 0,-1 0 0,1 0-1,0-1 1,-1 1 0,1 0 0,-1-1 0,1 1-1,2-2 1,4 0-148,0-1-1,-1 0 1,1-1 0,-1 0 0,14-9-1,9-11-230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0:18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161 215 13635,'5'-3'627,"7"-5"2371,-17 15-515,-9 6-1632,-74 72 2343,77-73-2926,1 1 1,0 0-1,1 0 0,0 1 0,-9 19 0,18-32-262,-1 0 0,1 0 0,-1 0 0,1 0 0,-1 0 0,1 0 0,0 0-1,0 0 1,-1 0 0,1 0 0,0 1 0,0-1 0,0 0 0,0 0 0,1 0 0,-1 0-1,0 0 1,1 2 0,-1-3-1,1 1-1,-1-1 1,1 1-1,-1-1 1,1 1 0,-1-1-1,1 1 1,-1-1-1,1 0 1,-1 1-1,1-1 1,0 0-1,-1 1 1,1-1 0,0 0-1,-1 0 1,1 0-1,0 0 1,-1 0-1,1 0 1,1 0-1,3 0 13,1 0 0,-1-1-1,0 0 1,1 0 0,7-3-1,16-6-212,0-1-1,-1-1 0,-1-2 0,37-23 0,-50 28 90,-1-1 0,0 0 0,0-1 0,-1 0 0,0-1 0,-1-1 0,-1 0 0,0 0-1,14-25 1,-24 37 97,1 0-1,0 0 0,-1 0 0,1-1 0,-1 1 1,1 0-1,-1-1 0,0 1 0,0-1 0,1 1 1,-1 0-1,0-1 0,0-1 0,0 3 12,-1-1-1,1 1 1,0 0-1,0 0 1,0-1-1,0 1 0,-1 0 1,1-1-1,0 1 1,0 0-1,-1 0 1,1 0-1,0-1 1,0 1-1,-1 0 1,1 0-1,0 0 0,-1-1 1,1 1-1,0 0 1,-1 0-1,1 0 1,0 0-1,-1 0 1,1 0-1,0 0 1,-1 0-1,1 0 0,0 0 1,-1 0-1,1 0 1,-1 0-1,-2 1 23,0 0 0,1-1 0,-1 1 0,0 1-1,0-1 1,1 0 0,-1 1 0,0-1-1,1 1 1,-4 3 0,-2 2 41,1 0 1,0 0-1,1 0 1,-1 1-1,2 0 0,-1 0 1,1 1-1,0-1 1,-4 12-1,7-15-45,1 0 0,0 0 0,-1 0 1,2 1-1,-1-1 0,0 0 0,1 0 0,0 1 1,1-1-1,-1 0 0,1 1 0,0-1 0,0 0 0,0 0 1,1 0-1,0 0 0,0 0 0,5 9 0,16 25-6,-1 2 0,-3 0-1,26 80 1,-39-102-3,-2 0 0,0 0 1,-1 1-1,-1-1 0,-1 1 0,-1-1 1,0 1-1,-2-1 0,0 1 0,-1-1 0,-9 30 1,8-38 47,0-1 1,-1 0-1,0-1 1,-1 1-1,0-1 1,0 0-1,-1-1 1,0 1-1,0-2 1,-1 1-1,-14 10 1,16-13 1,0-1 0,0 0 1,0 0-1,0-1 0,-1 1 0,0-2 1,1 1-1,-1-1 0,0 0 0,0 0 1,-1-1-1,1 0 0,0 0 0,0 0 1,-1-1-1,1-1 0,0 1 0,-10-3 1,14 3-46,-1-1 0,1 0 0,0 0 0,0 0 0,0-1 0,0 1 0,0-1 1,1 1-1,-1-1 0,0 0 0,1 0 0,-1 0 0,1-1 0,0 1 0,0-1 0,0 1 0,0-1 0,0 1 1,0-1-1,1 0 0,-1 0 0,1 0 0,0 0 0,0 0 0,0 0 0,0 0 0,1-1 0,-1 1 1,1 0-1,0 0 0,0-6 0,1-1-21,0 0 0,1-1-1,0 1 1,0 0 0,1 0 0,1 0 0,-1 0 0,11-17 0,5-5-62,1 2 1,2 0-1,26-27 0,83-78-259,-41 44 121,65-88-131,-134 150 288,0-1-1,-2-1 1,-2 0-1,21-52 1,-35 74 33,0-1 0,0 0 1,-1 0-1,1-18 1,-2 26 12,-1 0 1,0 0 0,0 0-1,-1 0 1,1 0-1,0 1 1,-1-1-1,1 0 1,-1 0-1,1 0 1,-1 1 0,0-1-1,0 0 1,-1-1-1,1 2 3,0 0-1,0 1 1,0-1-1,0 0 0,1 1 1,-2-1-1,1 1 1,0 0-1,0-1 0,0 1 1,0 0-1,0-1 1,0 1-1,0 0 1,0 0-1,0 0 0,-1 0 1,1 0-1,0 0 1,0 0-1,0 1 0,0-1 1,0 0-1,0 1 1,-2 0-1,-5 2 5,1 0-1,0 1 1,0 0-1,0 1 1,0 0-1,1 0 1,0 0-1,0 0 1,-10 12 0,-2 5 35,-22 35 0,28-37 4,1 0 0,0 1 0,-10 29 1,17-40-22,1 0 1,0 1 0,1-1 0,0 0 0,1 1 0,0 0-1,1-1 1,0 1 0,2 15 0,-1-22-17,-1-1 0,1 0 0,0 0 0,0 0 0,0 0 0,0-1 0,1 1 0,-1 0 0,1 0 0,-1-1 0,1 1 0,0-1 0,0 1 1,0-1-1,1 0 0,-1 0 0,0 0 0,4 2 0,-1-2-54,-1 0-1,1 0 1,-1 0 0,1-1 0,0 1 0,-1-1 0,1 0 0,0-1-1,0 1 1,8-1 0,2-2-345,1 0 1,-1 0-1,0-1 1,0-1-1,0-1 0,19-8 1,-6 0-225,41-26 1,-19 6-231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0:19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17 17468,'0'-1'104,"-1"0"1,1 0-1,0 0 1,-1 0 0,1 0-1,-1 1 1,0-1-1,1 0 1,-1 0-1,0 1 1,1-1-1,-1 0 1,0 1-1,0-1 1,1 1 0,-1-1-1,0 1 1,0-1-1,0 1 1,0 0-1,-1-1 1,-1 0 20,0 1 1,0 0 0,0-1-1,0 1 1,-1 0-1,1 1 1,-3-1-1,-6 3 431,0 0-1,-18 6 0,9-1 87,0 1 1,1 0-1,-23 16 0,34-20-496,0 2-1,0-1 1,1 1-1,0 0 1,0 1-1,1 0 0,0 0 1,-10 16-1,16-23-129,0 1 1,-1 0-1,1 0 0,0 0 0,0 1 0,1-1 0,-1 0 1,0 0-1,1 0 0,-1 1 0,1-1 0,0 0 0,0 1 1,0-1-1,0 0 0,0 0 0,0 1 0,1-1 0,0 4 1,0-4-20,1 0 1,-1 0 0,1 0 0,-1 0 0,1 0 0,-1 0 0,1-1 0,0 1 0,0-1 0,0 1 0,0-1 0,0 0 0,0 0 0,0 0-1,4 2 1,7 1-67,1-1 0,-1 0 0,0-1-1,1-1 1,17 0 0,73-4-381,3-1 42,-92 5 352,1 0-1,0 1 0,0 0 0,21 7 0,-33-8 56,0 0-1,0 1 0,0-1 1,0 1-1,-1 0 1,1 0-1,-1 1 0,1-1 1,-1 1-1,0-1 1,0 1-1,0 0 0,3 4 1,-5-5 11,0 0 0,0 0 0,0 0 1,0 0-1,0 0 0,-1 1 0,1-1 1,-1 0-1,1 0 0,-1 1 0,0-1 1,0 0-1,0 1 0,0-1 0,0 0 1,-1 1-1,1-1 0,-1 0 0,1 0 1,-1 1-1,0-1 0,0 0 0,0 0 0,-3 4 1,-3 4 51,0 1 0,-1-2 0,0 1 0,-1-1 0,0 0 0,-17 13 0,-68 40 317,-16-3-574,62-35 142,33-17-37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0:33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2652 274 11883,'-19'-16'271,"0"0"1,-1 1-1,-1 1 0,0 1 1,-1 0-1,0 2 1,-45-16-1,32 16-62,-1 2 0,0 2-1,0 1 1,-64-2 0,30 8-18,-112 14-1,-61 24-3,227-36-170,-617 146 775,474-98-655,-285 134 0,399-162-103,1 3 0,1 1 1,2 2-1,-62 54 0,86-67-11,1 1 0,1 1-1,1 0 1,0 1-1,2 0 1,0 1 0,0 1-1,2 0 1,1 0 0,0 1-1,2 0 1,-9 38-1,10-21 13,2 0 0,2 0 0,2 1-1,1-1 1,2 0 0,2 1 0,1-2-1,2 1 1,17 48 0,-4-27 1,3 0 0,3-2-1,1 0 1,70 99 0,-60-106-36,2-2 0,2-1 0,63 53 1,-20-29-47,95 59 0,-130-97-13,2-2 0,1-3 0,1-2 0,1-3 0,2-1 0,58 12 0,-64-22 8,-1-3-1,1-2 1,1-2-1,-1-3 1,1-2-1,-1-2 0,70-12 1,-55 2 44,-2-4 0,0-3 0,0-2 0,-2-3 0,-1-2 0,69-42 0,-61 25 12,-2-2 1,-1-3-1,-3-3 0,99-103 0,-109 92-22,-2-2-1,-3-2 1,-3-2-1,-3-2 0,58-133 1,-72 137-42,-4-2 0,-3 0 0,-2-2 0,13-102 0,-25 113 5,-3 0 0,-2 0-1,-3-1 1,-3 1 0,-19-104 0,16 134 38,0 0 0,-2 0 0,-2 1 0,0 1 0,-21-36 0,22 47 21,0 0 0,-2 0 0,0 2 0,0-1 0,-1 1 0,-1 1 0,0 0 0,-1 1 0,-24-14 0,18 14 20,0 1-1,-1 1 1,0 2-1,-1 0 1,-38-8-1,-119-8-60,144 20-65,17 2-85,0-1 0,0 0 0,0-2 1,1 0-1,0-1 0,-32-15 0,5-4-95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0:2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29 13987,'-29'17'2959,"61"-35"1216,-7 11-4005,0 1 1,1 0-1,0 3 1,0 0-1,38 1 1,134 16 845,-112-5-867,-38-6-250,-17-1-166,0 0 0,0 2 0,-1 1 0,0 2 0,31 10 0,-57-15-301,0-1 0,0 1 1,0 1-1,0-1 0,-1 0 0,1 1 0,4 4 1,-6-6-411,1-6-217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0:22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15171,'4'-5'188,"-1"1"0,2 0 1,-1 0-1,0 0 0,1 0 0,-1 1 0,1 0 0,0 0 0,0 0 0,1 0 0,-1 1 0,0 0 1,1 0-1,-1 1 0,1-1 0,0 1 0,0 0 0,-1 1 0,1-1 0,6 1 0,-5 1-97,0 0 0,0 0 0,0 1 0,0 0 0,-1 0 0,1 1 0,-1-1 0,1 1 0,-1 1 0,0-1 0,0 1-1,-1 0 1,1 1 0,-1-1 0,0 1 0,7 8 0,-1 2-57,0 1 0,-1 0-1,-1 0 1,-1 0 0,-1 1 0,0 1-1,-1-1 1,-1 1 0,0 0 0,-1 0-1,-2 0 1,2 32 0,-3-6-37,-2 0 0,-2 1-1,-2-1 1,-12 51 0,10-61-291,-1-1 1,-2 0 0,-21 48-1,23-64 62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9:10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5 16428,'-13'-4'1528,"6"5"-1168,0 2-192,1 0 840,6 0-816,1 0-264,9-2-560,5-1 208,5 3 272,4 3-152,9 1-112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0:23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19 143 11867,'-4'-9'885,"1"3"-450,1 0-1,-1 0 0,2 0 0,-1 0 1,0-7-1,1 12-398,1 1 0,0 0-1,0 0 1,0 0 0,0 0 0,0-1-1,0 1 1,0 0 0,0 0 0,0 0 0,0 0-1,0-1 1,0 1 0,0 0 0,0 0 0,0 0-1,0 0 1,0-1 0,0 1 0,0 0-1,0 0 1,0 0 0,0 0 0,0-1 0,0 1-1,1 0 1,-1 0 0,0 0 0,0 0 0,0 0-1,0-1 1,0 1 0,0 0 0,0 0-1,1 0 1,-1 0 0,0 0 0,0 0 0,0 0-1,0 0 1,1 0 0,-1-1 0,0 1-1,0 0 1,0 0 0,0 0 0,1 0 0,-1 0-1,10 7 864,7 13-62,92 155 1561,19 26-1464,-104-168-819,1-2-1,1 0 0,56 48 1,-60-62-25,-4-5 0,-15-8-596,-5-3-647,-73-13-4260,-110-2 1,12 11 6603,171 3-912,0 1 0,0-1 1,0-1-1,0 1 0,0 0 1,0 0-1,0-1 0,0 1 1,1-1-1,-5-1 0,6 1-198,-1 1 0,1-1 0,-1 1 0,1-1-1,0 0 1,-1 1 0,1-1 0,0 0 0,0 0 0,-1 1-1,1-1 1,0 0 0,0 0 0,0 1 0,0-1 0,0 0 0,0 0-1,0 1 1,0-1 0,0 0 0,0 0 0,0 1 0,0-1-1,1 0 1,-1 0 0,0 1 0,1-1 0,-1 0 0,0 1-1,1-2 1,17-33 819,1 0 0,1 1 0,36-45-1,-30 43-540,127-166 890,-103 142-1726,71-67 0,-116 122 377,17-14 17,-22 19 62,1-1 1,0 0-1,0 1 0,0-1 1,-1 1-1,1-1 0,0 1 1,0-1-1,0 1 0,0 0 1,0-1-1,0 1 1,0 0-1,0 0 0,0 0 1,0 0-1,0 0 0,0 0 1,0 0-1,0 0 0,1 0 1,-1 5-350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0:2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5 405 14443,'-1'8'912,"0"-5"-697,0 0 1,1 0-1,-1 0 0,1-1 1,0 1-1,0 0 0,0 0 1,0 0-1,1 0 0,-1-1 1,1 1-1,0 3 1,0-6-128,-1 0 0,1 0 0,-1 0 0,1 0 0,-1 0 0,1 0 0,-1 0 0,1 0 0,0 0 0,-1 0 0,1 0 0,-1 0 1,1-1-1,-1 1 0,1 0 0,-1 0 0,0-1 0,1 1 0,-1 0 0,1-1 0,-1 1 0,0 0 0,1-1 0,-1 1 1,1 0-1,-1-1 0,0 1 0,0-1 0,1 1 0,-1-1 0,0 1 0,0-1 0,1 0 0,15-22 457,-14 20-362,100-171 1150,14-23-1235,-110 189-111,-4 4 4,0 1 0,0 0 0,1-1 0,-1 1 0,1 0 0,-1 0 0,1 0 0,0 1 1,0-1-1,1 1 0,2-3 0,-5 5 6,-1 0 1,0 0 0,0 0-1,1 0 1,-1 0-1,0 0 1,1 0 0,-1 0-1,0 0 1,0 0 0,1 0-1,-1 0 1,0 0 0,1 0-1,-1 0 1,0 0-1,0 0 1,1 0 0,-1 0-1,0 0 1,0 0 0,1 0-1,-1 0 1,0 1-1,0-1 1,1 0 0,-1 0-1,0 0 1,0 0 0,1 1-1,-1-1 1,0 1 0,4 11-50,-3 22-9,-1-27 45,0 60-77,2 99 66,0-129-32,2 0-1,13 53 0,-15-81-1,-2-6-16,1 1 0,0 0 1,0 0-1,0-1 0,1 1 0,-1-1 1,1 1-1,0-1 0,0 0 0,3 4 1,-5-7 69,0 0 0,0 0 1,0 1-1,0-1 1,1 0-1,-1 0 1,0 0-1,0 1 0,0-1 1,1 0-1,-1 0 1,0 0-1,0 0 0,1 0 1,-1 1-1,0-1 1,0 0-1,1 0 0,-1 0 1,0 0-1,0 0 1,1 0-1,-1 0 1,0 0-1,1 0 0,-1 0 1,0 0-1,0 0 1,1 0-1,-1 0 0,0 0 1,0 0-1,1-1 1,-1 1-1,0 0 0,0 0 1,1 0-1,-1 0 1,0-1-1,6-10-159,-3-10-120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0:2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9 289 12643,'-1'-3'173,"-1"-1"-1,1 1 1,0-1 0,0 1 0,0-1 0,1 0 0,-1 1 0,1-1-1,0 0 1,0 0 0,0 1 0,0-1 0,1 0 0,-1 0 0,1 1 0,0-1-1,3-6 1,2-5 249,1 0-1,15-24 1,-17 30-244,5-7 97,0 1 0,2 0 0,17-18 0,-23 26-179,1 0-1,1 1 1,-1 0 0,1 0-1,0 1 1,0 0-1,1 1 1,10-5-1,-15 8-61,-1 0 0,1 0-1,-1 0 1,1 1 0,0 0-1,-1 0 1,1 0 0,0 0 0,-1 0-1,1 1 1,-1-1 0,1 1-1,-1 0 1,1 0 0,-1 0-1,1 1 1,-1-1 0,0 1-1,0 0 1,0 0 0,0 0-1,0 0 1,4 4 0,4 6 97,1 0 0,-2 0 1,18 28-1,-12-17 10,-5-8 36,0-1 0,1 0-1,1 0 1,0-2-1,29 23 1,-33-29-63,1-1 0,0 1 1,0-2-1,0 1 0,0-1 1,1-1-1,-1 0 0,1 0 1,0-1-1,0-1 0,12 1 1,-6-2-85,-1-1 1,1-1 0,0 0-1,-1-1 1,0-1 0,0 0-1,0-1 1,0-1 0,-1-1-1,0 0 1,0-1 0,-1 0-1,0-1 1,0-1 0,21-19-1,-16 14-714,-10 10-305,-9 5 958,0 0-1,0 0 0,0 0 0,0 0 1,0 0-1,0 0 0,0 0 0,0 1 1,0-1-1,0 0 0,0 0 0,0 0 1,0 0-1,0 0 0,0 0 0,0 0 1,0 0-1,0 0 0,0 0 0,0 0 0,0 0 1,0 0-1,0 0 0,0 1 0,0-1 1,0 0-1,0 0 0,0 0 0,0 0 1,0 0-1,0 0 0,0 0 0,0 0 1,0 0-1,0 0 0,0 0 0,0 0 1,0 0-1,0 0 0,0 0 0,0 0 1,0 1-1,0-1 0,0 0 0,0 0 0,0 0 1,1 0-1,-1 0 0,0 0 0,0 0 1,-3 2-627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0:26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13515,'2'-3'225,"0"1"0,-1-1 0,2 1 0,-1 0 0,0-1 0,0 1 0,1 0 0,-1 0 0,1 0 0,0 1 0,0-1 0,-1 1 0,1 0 0,0-1-1,0 1 1,0 0 0,0 1 0,0-1 0,5 0 0,8-1 350,0 1-1,25 1 1,-32 0-443,10 0-40,0 1 1,-1 1-1,1 1 1,0 0-1,-1 1 1,0 1-1,0 1 1,0 1 0,19 10-1,-34-15-84,1 0 1,-1 1-1,0-1 0,-1 1 1,1-1-1,0 1 0,-1 0 1,1 0-1,-1 1 0,0-1 0,0 0 1,0 1-1,-1-1 0,1 1 1,-1 0-1,0-1 0,0 1 1,0 0-1,0 0 0,0 0 0,-1-1 1,0 1-1,0 0 0,0 0 1,0 0-1,-1 0 0,0 0 1,0 0-1,-1 5 0,-5 10 74,0 0 0,-1-1-1,0 0 1,-17 25 0,20-34-58,-35 56 461,-4-1 1,-74 85 0,98-126-351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0:27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347 109 12403,'2'-4'307,"-1"1"0,1-1-1,-1 0 1,1 0 0,-1 0 0,0 0 0,-1 0 0,1 0 0,-1 0 0,0 0 0,1 0 0,-2 0 0,1 0 0,-2-8 0,1 10-156,0-1 0,-1 1 0,1-1 1,0 1-1,-1 0 0,0 0 0,0 0 1,1 0-1,-1 0 0,0 0 0,-1 0 1,1 1-1,0-1 0,0 1 0,-1-1 0,1 1 1,-1 0-1,1 0 0,-1 0 0,1 0 1,-1 1-1,0-1 0,-3 0 0,-5 0 10,0 0-1,0 0 1,0 1-1,0 0 0,0 1 1,0 1-1,0 0 1,0 0-1,0 1 0,1 0 1,-1 1-1,1 0 1,0 0-1,-17 11 0,17-8-143,-1 0-1,1 0 0,1 1 0,-1 0 0,1 1 1,1 0-1,0 0 0,0 1 0,1 0 0,0 0 1,0 1-1,-9 22 0,15-32-15,1 0 0,-1 1 0,1-1-1,-1 1 1,1-1 0,-1 1 0,1-1 0,0 1 0,-1-1 0,1 1 0,0 0 0,0-1-1,0 1 1,1-1 0,-1 1 0,0-1 0,1 1 0,-1-1 0,0 1 0,1-1-1,1 3 1,-1-3-1,0 0 0,1 0 0,-1-1 0,0 1 0,0-1 0,1 1 0,-1-1 0,0 0 0,1 1 0,-1-1-1,0 0 1,1 0 0,-1 0 0,1 0 0,-1 0 0,0 0 0,1 0 0,-1-1 0,0 1 0,1 0 0,-1-1 0,0 1 0,0-1-1,1 1 1,1-2 0,14-7-28,0-1 0,0-1 0,-1 0-1,0-1 1,-1-1 0,25-26-1,15-13-87,-54 51 110,0 0 0,1-1 1,-1 1-1,1 0 0,-1 0 1,1 0-1,-1 0 1,1 0-1,-1 0 0,1 1 1,0-1-1,-1 0 0,1 1 1,0 0-1,0-1 0,2 1 1,-4 0 7,1 1 1,0 0-1,0 0 1,0-1 0,-1 1-1,1 0 1,0 0-1,-1 0 1,1 0-1,-1 0 1,1 0 0,-1 0-1,1 0 1,-1 0-1,0 0 1,1 0-1,-1 0 1,0 0-1,0 0 1,0 0 0,0 0-1,0 1 1,0-1-1,0 0 1,0 0-1,-1 2 1,6 86 316,3-1-1,34 149 1,-19-141-198,-8-40-74,10 74-1,-23-114-23,-1 1 0,0 0 0,-2 0 0,1-1 0,-2 1-1,0 0 1,-1-1 0,-11 32 0,12-42-2,0 0-1,-1 0 0,0 0 1,-1-1-1,1 1 1,-1-1-1,0 0 0,-5 5 1,8-8-14,0-1 1,-1 0 0,1 1-1,-1-1 1,0 0 0,1 0 0,-1 0-1,0-1 1,1 1 0,-1 0-1,0-1 1,0 1 0,0-1-1,1 1 1,-1-1 0,0 0-1,0 0 1,0 0 0,0 0-1,0 0 1,0 0 0,0 0-1,1-1 1,-1 1 0,0-1 0,0 1-1,0-1 1,1 0 0,-1 0-1,0 0 1,-1-1 0,-4-3 4,1 0 0,1 0 0,-1-1 0,1 1 0,0-1 0,0-1-1,0 1 1,1-1 0,0 1 0,0-1 0,1 0 0,0-1 0,0 1 0,1 0 0,-2-11 0,0 0 0,1 0-1,1-1 0,0 1 1,1-1-1,3-26 1,0 31-88,1-1 1,0 1 0,0 0-1,1 1 1,1-1-1,1 1 1,0-1 0,11-17-1,7-5-1036,43-49 0,-39 51 754,2-5-259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0: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1 345 15931,'0'0'99,"0"0"-1,0 1 0,0-1 0,0 0 1,0 1-1,0-1 0,0 0 0,0 1 0,0-1 1,0 0-1,0 1 0,0-1 0,0 0 1,1 1-1,-1-1 0,0 0 0,0 1 0,0-1 1,1 0-1,-1 0 0,0 1 0,0-1 1,0 0-1,1 0 0,-1 1 0,0-1 0,1 0 1,0 1-1,4-11 1680,7-33-174,-6 21-1057,17-54 180,49-109-1,-61 169-736,-11 16 9,0-1 1,0 1-1,0 0 0,0 0 1,0 0-1,1 0 1,-1 0-1,0 0 0,0 0 1,0 0-1,0 0 0,1 0 1,-1 0-1,0 0 0,0 0 1,0 0-1,0 0 1,0 0-1,1 0 0,-1 0 1,0 0-1,0 0 0,0 0 1,0 0-1,0 0 1,1 0-1,-1 0 0,0 0 1,0 0-1,0 1 0,0-1 1,0 0-1,1 0 1,-1 0-1,0 0 0,0 0 1,0 0-1,0 0 0,0 1 1,0-1-1,0 0 1,0 0-1,0 0 0,0 0 1,0 0-1,0 1 0,0-1 1,1 0-1,-1 0 1,2 34-28,-4 34 0,4 162-81,-1-221-110,0 0 0,0-1 1,1 1-1,5 14 0,-7-23 211,0 1-1,0-1 1,0 0-1,0 1 1,0-1-1,0 0 1,0 0-1,0 1 1,0-1-1,0 0 0,0 1 1,1-1-1,-1 0 1,0 0-1,0 1 1,0-1-1,0 0 1,0 0-1,1 0 1,-1 1-1,0-1 1,0 0-1,0 0 1,1 0-1,-1 0 1,0 1-1,0-1 1,1 0-1,-1 0 1,0 0-1,0 0 0,1 0 1,-1 0-1,0 0 1,1 0-1,-1 1 1,5-13-194,-1-13-106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0:2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17220,'-3'1'271,"0"1"0,0 0 1,0 0-1,0 0 0,1 0 1,-1 0-1,1 0 0,-1 1 1,1 0-1,0-1 0,0 1 1,0 0-1,1 0 0,-1 0 1,1 0-1,-1 0 0,1 0 1,0 1-1,0-1 0,0 0 1,1 0-1,-1 1 0,1 4 1,0-8-265,0 1-1,0-1 1,0 0 0,0 1 0,0-1 0,1 0-1,-1 0 1,0 1 0,0-1 0,0 0 0,0 0-1,1 1 1,-1-1 0,0 0 0,0 0 0,1 0-1,-1 1 1,0-1 0,0 0 0,1 0 0,-1 0 0,0 0-1,1 0 1,-1 1 0,0-1 0,0 0 0,1 0-1,-1 0 1,0 0 0,1 0 0,-1 0 0,0 0-1,1 0 1,-1 0 0,0 0 0,1 0 0,-1 0-1,0-1 1,0 1 0,1 0 0,-1 0 0,0 0-1,1 0 1,-1 0 0,0-1 0,0 1 0,1 0 0,-1 0-1,0 0 1,0-1 0,0 1 0,1 0 0,-1 0-1,0-1 1,0 1 0,0 0 0,1-1 0,11-15 51,-11 15-49,-1 0 1,1-1-1,-1 1 1,0 0-1,1 0 0,-1 0 1,0 0-1,0 0 0,0 0 1,1-1-1,-1 1 0,0 0 1,-1 0-1,1 0 0,0 0 1,0 0-1,0-1 0,-1 1 1,1 0-1,-1 0 0,1 0 1,0 0-1,-1 0 0,0 0 1,1 0-1,-1 0 0,0 0 1,1 0-1,-1 1 0,0-1 1,0 0-1,0 0 0,0 1 1,0-1-1,0 0 0,-1 0 1,0 1 2,0 0 1,0 0 0,0-1-1,0 1 1,0 1 0,0-1-1,0 0 1,0 0 0,1 1-1,-1-1 1,0 1 0,0 0-1,0-1 1,0 1 0,1 0-1,-1 0 1,0 0 0,1 0-1,-1 1 1,1-1 0,-3 2-1,1 0-4,0 1 0,0-1-1,0 1 1,1-1 0,0 1-1,-1 0 1,1 0 0,0 0-1,1 0 1,-1 1 0,1-1 0,0 0-1,0 1 1,0-1 0,0 1-1,1 4 1,0-8-7,0-1 0,-1 1-1,1-1 1,0 0 0,0 1 0,0-1-1,0 0 1,0 1 0,0-1 0,0 0-1,0 1 1,0-1 0,0 0 0,0 1-1,1-1 1,-1 0 0,0 1 0,0-1-1,0 0 1,0 1 0,0-1 0,1 0-1,-1 1 1,0-1 0,0 0 0,0 0-1,1 1 1,-1-1 0,0 0 0,1 0-1,-1 0 1,0 1 0,0-1 0,1 0-1,-1 0 1,0 0 0,1 0 0,-1 0-1,0 1 1,1-1 0,-1 0 0,0 0-1,1 0 1,-1 0 0,1 0 0,-1 0 0,0 0-1,1 0 1,-1 0 0,0-1 0,1 1-1,-1 0 1,0 0 0,1 0 0,-1 0-1,0 0 1,1 0 0,-1-1 0,0 1-1,0 0 1,1 0 0,-1-1 0,0 1-1,16-18 48,-14 15-54,0-1-1,0 1 1,-1-1-1,0 1 1,1-1-1,-1 1 1,-1-1-1,1 0 1,0 1 0,-1-1-1,0-4 1,0 8-8,0 0 1,0 0 0,0-1 0,0 1-1,0 0 1,0 0 0,0 0-1,0 0 1,0 0 0,0 0 0,0 0-1,0-1 1,0 1 0,0 0-1,0 0 1,0 0 0,-1 0 0,1 0-1,0 0 1,0 0 0,0 0 0,0 0-1,0 0 1,0 0 0,0-1-1,0 1 1,0 0 0,0 0 0,-1 0-1,1 0 1,0 0 0,0 0-1,0 0 1,0 0 0,0 0 0,0 0-1,0 0 1,-1 0 0,1 0 0,0 0-1,0 0 1,0 0 0,0 0-1,0 0 1,0 0 0,0 0 0,-1 0-1,1 0 1,-5 6-707,-3 8-718,8-13 1369,0 1 1,0-1-1,0 0 0,0 1 0,0-1 0,1 0 1,-1 0-1,0 1 0,1-1 0,-1 0 1,1 0-1,-1 0 0,1 0 0,0 0 1,1 2-1,6 5-657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0:29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0 195 16155,'1'2'265,"0"0"0,0 1 0,1-1-1,-1 0 1,1 0 0,-1 0 0,1-1-1,0 1 1,-1 0 0,1-1 0,0 1-1,0-1 1,0 1 0,0-1 0,0 0-1,1 0 1,2 1 0,-2-2-111,-1 1 1,1-1-1,-1 0 1,1-1-1,-1 1 1,1 0-1,-1-1 0,1 1 1,-1-1-1,0 0 1,1 0-1,-1 0 1,0 0-1,0 0 1,0 0-1,1-1 1,1-1-1,19-16 38,-1-1 0,-2-1 0,0-1 0,-1 0 0,19-30 0,5-4-232,-41 56-49,-1 7 48,-3 9-2,-7 36-146,3 0 0,1 0 0,3 1 0,8 90-1,-3-83-128,-3-50 115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0:4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8 13771,'0'0'54,"0"0"1,0 0-1,0-1 0,0 1 1,0 0-1,0-1 0,0 1 0,0 0 1,0-1-1,0 1 0,0 0 1,-1-1-1,1 1 0,0 0 1,0 0-1,0-1 0,0 1 1,-1 0-1,1 0 0,0-1 1,0 1-1,-1 0 0,1 0 1,0 0-1,0-1 0,-1 1 0,1 0 1,0 0-1,-1 0 0,1 0 1,0 0-1,0 0 0,-1 0 1,1 0-1,-1-1 0,2 17 1140,7 8-505,2 0 1,0-1 0,18 31 0,48 64 273,-53-84-682,49 69 222,57 95-92,-131-195-817,-7-5-194,-24-11-920,-14-4-467,29 13 1471,0 1 0,1 1 0,-1 0 0,0 2 0,0 0 0,-22 3 0,26-1 537,-1 1 0,1 0 0,0 1 1,0 0-1,0 2 0,1-1 0,0 2 1,-14 8-1,13-1 1084,12-11 75,8-10-242,123-165 2781,44-102-2309,-140 209-1248,-23 43-237,27-40 0,-33 59-1331,-3 9 704,-4 18 228,2-17 166,-2 14-281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1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11803,'5'3'1232,"0"6"-848,0 1-168,2 1 472,1-4-376,1-4-48,-8-9-32,-2-15-40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9:1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 16291,'-11'-1'268,"-1"1"0,1 1-1,-1 0 1,1 0-1,0 1 1,-1 0-1,1 1 1,0 0 0,0 1-1,1 0 1,-1 1-1,1 0 1,0 1-1,0 0 1,-9 8-1,18-13-213,-1 0-1,0 1 1,1-1-1,-1 1 0,1-1 1,0 1-1,-1 0 1,1-1-1,0 1 0,0 0 1,0 0-1,0 0 0,1 0 1,-2 4-1,2-5-38,0-1 0,0 1-1,0 0 1,0 0 0,1 0-1,-1 0 1,0 0 0,1 0-1,-1-1 1,0 1 0,1 0-1,-1 0 1,1-1 0,-1 1 0,1 0-1,-1 0 1,1-1 0,0 1-1,-1-1 1,1 1 0,0 0-1,0-1 1,-1 0 0,1 1-1,0-1 1,0 1 0,0-1 0,0 0-1,-1 1 1,1-1 0,0 0-1,0 0 1,0 0 0,0 0-1,1 0 1,7 2-27,0-1 1,0-1-1,1 0 0,-1 0 0,0-1 0,18-3 1,55-19-222,-58 15 123,42-9 0,-64 17 103,1-1 1,-1 1-1,1 0 0,-1-1 0,1 1 1,-1 0-1,1 1 0,-1-1 0,1 0 0,-1 1 1,1-1-1,-1 1 0,1 0 0,-1 0 0,0 0 1,0 0-1,1 0 0,3 3 0,-5-2 10,1 0 1,-1 0-1,0-1 0,0 1 0,0 0 0,0 0 0,0 1 1,0-1-1,0 0 0,-1 0 0,1 0 0,-1 1 0,1-1 0,-1 0 1,0 0-1,0 1 0,0-1 0,0 0 0,0 0 0,-2 5 1,0 3 69,-1 0 1,0 0-1,-1 0 1,0 0-1,-1-1 1,0 0-1,0 0 1,-1 0-1,-9 11 1,1-3-24,-1-1 1,-1 0-1,-24 18 1,37-31-94,-2 1-101,-1 0-1,0 0 0,-12 6 0,18-9 128,-1-1 1,0 1-1,0-1 1,0 0-1,0 1 1,0-1-1,0 0 1,0 0-1,0 1 0,0-1 1,0 0-1,0 0 1,0 0-1,0 0 1,0 0-1,0-1 1,0 1-1,0 0 1,0 0-1,1-1 1,-1 1-1,0 0 0,0-1 1,0 1-1,0-1 1,0 1-1,0-1 1,1 1-1,-1-1 1,0 0-1,1 1 1,-1-1-1,0 0 1,1 0-1,-2-1 0,-3-14-323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15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 15323,'-4'-18'940,"3"11"-429,1 13-24,6 24-26,0-1 0,2 1 0,2-2 0,16 37 0,-3-18-203,48 75 0,-46-90-143,0 0 1,34 32-1,21 23-1231,-80-86 1065,1 0 0,0 0 1,-1 0-1,1 0 0,-1 0 0,1 0 0,-1-1 0,1 2 0,-1-1 0,1 0 1,-1 0-1,0 0 0,0 0 0,1 1 0,-1-1 33,-1-1-1,1 1 1,0 0-1,0-1 1,-1 1 0,1-1-1,0 1 1,-1-1 0,1 1-1,-1-1 1,1 1-1,-1-1 1,1 1 0,-1-1-1,1 0 1,-1 1-1,1-1 1,-1 0 0,1 1-1,-1-1 1,1 0 0,-1 0-1,0 0 1,1 1-1,-1-1 1,0 0 0,1 0-1,-2 0 1,-20 1-434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15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15 586 14147,'-1'0'36,"1"0"-1,0 0 1,0 1 0,-1-1 0,1 0-1,0 0 1,-1 0 0,1 1-1,0-1 1,-1 0 0,1 0 0,0 0-1,-1 0 1,1 0 0,0 0-1,-1 0 1,1 0 0,0 0 0,-1 0-1,1 0 1,0 0 0,-1 0-1,1 0 1,0 0 0,-1 0 0,1 0-1,0 0 1,-1 0 0,1 0-1,0 0 1,-1-1 0,1 1 0,0 0-1,-1 0 1,1 0 0,0-1-1,0 1 1,-1 0 0,1 0 0,0-1-1,0 1 1,-1 0 0,1-1-1,0 1 1,0 0 0,0-1 0,0 1-1,0 0 1,0-1 0,-1 1-1,1 0 1,0-1 0,0 1 0,0 0-1,0-1 1,0 1 0,0 0-1,0-1 1,0 1 0,0 0 0,0-1-1,1 1 1,-1 0 0,0-1-1,0 1 1,0 0 0,0-1-1,0 1 1,1-1 0,10-28 1089,19-23-339,3 2 0,2 1-1,51-56 1,-54 67-576,5-5-280,2 1 1,1 2 0,84-62 0,-85 79-1100,-38 22 830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1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0 535 14331,'1'0'55,"-1"1"-1,0-1 1,0 1 0,0-1-1,1 1 1,-1-1 0,0 1-1,1-1 1,-1 0 0,0 1-1,1-1 1,-1 1 0,1-1-1,-1 0 1,0 0 0,1 1-1,-1-1 1,1 0-1,-1 0 1,1 1 0,-1-1-1,1 0 1,-1 0 0,1 0-1,-1 0 1,1 0 0,-1 0-1,1 0 1,0 0 0,-1 0-1,1 0 1,-1 0 0,1 0-1,-1 0 1,1 0 0,-1 0-1,1-1 1,-1 1 0,1 0-1,-1 0 1,0-1 0,1 1-1,-1 0 1,1-1 0,-1 1-1,1 0 1,0-2-1,21-23 850,-19 21-618,50-76 1123,74-149-1,-48 80-1222,-76 143-187,-1 1-5,0 1 1,1-1 0,0 1-1,0 0 1,0 0 0,0 0-1,0 0 1,7-6 0,-9 10 4,-1 0 0,0 0 0,0 0 0,1 0 0,-1-1 0,0 1 0,1 0 0,-1 0 0,0 0 0,0 0 0,1 0 0,-1 0 0,0 0 0,1 0 0,-1 0 0,0 0 0,1 0 0,-1 0 0,0 0 0,0 0 0,1 1 0,-1-1 1,0 0-1,1 0 0,-1 0 0,0 0 0,0 0 0,1 1 0,-1-1 0,0 0 0,0 0 0,0 0 0,1 1 0,-1-1 0,0 0 0,0 0 0,0 1 0,0-1 0,1 0 0,-1 0 0,0 1 0,0-1 0,0 0 0,0 1 0,3 15-25,-1 36-15,-10 95 0,3-98-180,2 1-1,6 74 1,0-101 118,-3-8-16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1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 14307,'-4'-12'1752,"6"9"67,-1 4-1631,0 0-1,1 0 0,-1 0 0,0 0 0,0 1 1,0-1-1,0 0 0,0 1 0,0-1 0,1 3 1,37 65 482,3-2 1,3-2 0,3-2 0,58 59 0,-96-112-692,-4-4-83,0-1-1,-1 1 0,1 0 0,-1 1 0,0-1 1,-1 1-1,0 0 0,0 1 0,5 10 0,-9-17 67,0 0-1,0 0 0,0 1 1,0-1-1,0 0 0,0 0 0,0 0 1,0 0-1,-1 0 0,1 1 1,0-1-1,0 0 0,-1 0 0,1 0 1,-1 0-1,1 0 0,-1 0 1,0 0-1,1 0 0,-1 0 0,0 0 1,0-1-1,0 1 0,1 0 1,-1 0-1,0-1 0,0 1 0,0 0 1,0-1-1,0 1 0,0-1 1,0 0-1,0 1 0,-1-1 1,1 0-1,-1 1 0,-25 6-436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17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1 477 16412,'0'-8'1600,"8"-2"-904,8-6-208,13-8 648,7-5-151,12-8-193,4-5-72,4-5-248,-3 0-120,-3 2-224,-4 1-184,-12 6-496,-3 4-312,-16 8 712,-5 8-160,-2 6-104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17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79 17988,'40'-25'2532,"-29"18"-2258,1 0-1,16-8 1,-18 11-157,1-1 1,0 2 0,0 0 0,1 0-1,-1 1 1,1 0 0,13 0 0,-22 2-113,0 0 0,1 0 0,-1 0 1,0 1-1,0-1 0,0 1 1,0 0-1,0 0 0,0 0 0,0 0 1,0 1-1,0-1 0,-1 1 1,1-1-1,0 1 0,-1 0 0,0 0 1,1 0-1,-1 0 0,0 1 0,0-1 1,0 1-1,0-1 0,0 1 1,-1 0-1,1 0 0,-1-1 0,0 1 1,0 0-1,0 0 0,1 5 0,0 4 3,-1 0-1,0 1 1,-1-1-1,0 0 0,-1 1 1,0-1-1,-1 0 1,0 0-1,-1 1 0,-7 18 1,-8 13 179,-30 58 1,34-75-70,-44 79 374,48-89-272,-1 0 0,-1-1-1,-26 28 1,22-33 117,16-11-332,0 0-1,-1 0 1,1 0 0,0 0-1,0 0 1,0 0 0,0-1-1,-1 1 1,1 0 0,0 0-1,0 0 1,0 0-1,0 0 1,0 0 0,-1 0-1,1 0 1,0 0 0,0 0-1,0-1 1,0 1 0,0 0-1,-1 0 1,1 0-1,0 0 1,0 0 0,0-1-1,0 1 1,0 0 0,0 0-1,0 0 1,0 0 0,0-1-1,0 1 1,0 0-1,0 0 1,0 0 0,0-1-1,0 1 1,0 0 0,0 0-1,0 0 1,0 0 0,0-1-1,0 1 1,1-3 7,-1 0 0,1 0 0,0 0 0,0 1 0,0-1 1,0 0-1,1 1 0,1-4 0,0 2-13,0 0 0,0 0 0,0 1 0,1 0 0,-1-1 0,1 1 0,0 0 0,0 1 0,0-1 0,0 1 0,0 0 0,0 0 0,7-3 0,-7 5-3,-1-1 1,0 0-1,0 1 0,0 0 0,0 0 1,0 0-1,1 0 0,-1 0 1,0 0-1,0 1 0,0 0 0,0-1 1,0 1-1,0 0 0,0 1 0,0-1 1,0 0-1,0 1 0,-1 0 0,1 0 1,2 2-1,3 4-7,0 0 1,0 1-1,-1-1 1,6 11-1,-7-9 1,1-1 0,0 0 0,14 13 0,-18-19 8,0-1 0,0 0-1,0 0 1,0 0 0,1 0 0,-1 0 0,1-1 0,-1 1 0,1-1 0,-1 0 0,1 0 0,0 0 0,0-1 0,-1 1-1,5-1 1,0-1-13,0 0 0,0 0 0,0-1-1,-1 0 1,1 0 0,-1-1 0,1 0 0,-1 0-1,0-1 1,0 0 0,7-6 0,-6 5-76,0-1 0,-1 0-1,1-1 1,-1 0 0,-1 0 0,0 0 0,0-1 0,9-14-1,-14 19-6,0 1 0,0-1-1,0 0 1,0 1 0,0-1-1,0 0 1,-1 1 0,0-1-1,1 0 1,-1 0 0,0 0-1,0 1 1,-1-1 0,1 0-1,-1 0 1,-1-4 0,-1-1-87,0 1 1,-1-1 0,0 1 0,-6-9 0,6 10 124,-16-25-454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2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16323,'18'-2'2249,"30"-7"-1,28-4-1695,-7 10-232,84 6 1,-94 1-630,1-3 0,81-10 1,-77 3-950,-52 5 841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2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 15963,'0'0'64,"0"0"0,-1 0 0,1 0 0,0 0 0,0 0 0,-1 0 0,1 1 0,0-1 0,0 0 0,-1 0 0,1 0 0,0 0 0,0 1 0,0-1 0,-1 0 0,1 0 0,0 0 0,0 1 0,0-1 0,0 0 0,-1 0 0,1 1 0,0-1 0,0 0 0,0 0 0,0 1 0,0-1 0,0 0 0,0 0 0,0 1 0,0-1 0,0 1 0,10 0 1257,21-7-108,-28 5-1104,18-3-14,0 0 0,-1 2 1,2 0-1,-1 1 0,0 1 1,0 1-1,37 6 0,-51-5-77,0 0 1,0 0-1,0 0 0,-1 1 0,1 0 1,0 0-1,-1 0 0,0 1 0,0 0 1,0 1-1,0-1 0,-1 1 0,0 0 1,0 0-1,0 1 0,0-1 0,-1 1 1,0 0-1,0 1 0,-1-1 0,0 1 0,0-1 1,0 1-1,-1 0 0,0 0 0,1 8 1,0 3-16,-2 0 1,0 0-1,-1 0 0,0 1 1,-2-1-1,0 0 1,-1-1-1,-1 1 0,-7 18 1,-10 24-11,-34 68-1,46-108-5,-48 90-2618,49-98 2207,2-8-136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22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76 12235,'16'-12'1062,"-11"10"-814,0-1 0,-1 0 0,1 0 0,-1 0 0,0-1 0,0 1 0,-1-1 0,1 0 0,-1 0 0,1 0 0,2-7 0,-6 11-193,1-1 0,-1 1-1,0 0 1,0-1 0,0 1 0,0-1 0,0 1 0,0-1 0,0 1 0,0-1-1,0 1 1,0 0 0,0-1 0,0 1 0,0-1 0,0 1 0,0-1 0,0 1-1,-1 0 1,1-1 0,0 1 0,0-1 0,-1 1 0,1 0 0,0-1 0,0 1-1,-1 0 1,1-1 0,0 1 0,-1 0 0,1 0 0,-1-1 0,-18-2 901,-19 10-164,23-2-687,0 0 0,0 1 0,0 1-1,1 0 1,0 1 0,0 1 0,1 0 0,1 1-1,-17 16 1,10-8-72,1 2 0,1 0 0,2 0 0,-28 47-1,33-48-1,1 0 0,1 1 0,0 0 0,-8 38 0,14-51-21,1 1 0,-1 0 1,2 0-1,-1-1 1,1 1-1,0 0 0,0 0 1,1 0-1,0-1 1,1 1-1,0 0 0,0-1 1,0 0-1,1 1 0,0-1 1,6 10-1,-5-13-63,-1 0 0,1 0-1,1 0 1,-1-1 0,0 1-1,1-1 1,0 0 0,0 0-1,0-1 1,0 1 0,0-1-1,0 0 1,1-1 0,-1 1-1,1-1 1,-1 0 0,1-1-1,0 1 1,-1-1 0,10-1 0,5 0-197,1-1-1,-1-1 1,0-1 0,26-9 0,16-9-152,1-14-133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22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14571,'-6'2'155,"1"0"0,-1 0 0,1 0-1,-1 1 1,1 0 0,0 0 0,0 1 0,1-1-1,-1 1 1,1 0 0,-1 1 0,-5 7 0,-1 2 161,0 1 0,-15 31 0,15-24-74,1 0 0,1 0 1,-9 37-1,15-47-157,1 0 1,0 0-1,0 0 0,1 1 0,1-1 1,0 0-1,1 0 0,0 0 0,3 13 0,-3-23-63,0 1-1,-1-1 0,1 0 1,0 1-1,0-1 0,0 0 0,1 1 1,-1-1-1,0 0 0,1 0 0,-1 0 1,1 0-1,0-1 0,0 1 0,0 0 1,2 1-1,-2-2-7,0 0 0,0-1 0,0 1-1,0 0 1,1-1 0,-1 0 0,0 1 0,0-1 0,0 0-1,1 0 1,-1 0 0,0 0 0,0-1 0,0 1 0,1-1-1,-1 1 1,0-1 0,0 0 0,0 0 0,3-1 0,12-8 19,0 0 0,0-1 0,-1 0 0,0-1 1,14-16-1,69-76 54,-33 25-33,26-27 2,-88 104-73,-6 11 7,-8 18-1,8-21 7,-8 21-62,1-1-1,2 1 0,0 1 1,2 0-1,1-1 0,1 1 1,2 1-1,2 35 0,0-58 52,-1-1 0,1 1 0,1-1 0,-1 1 0,1-1 0,0 0-1,0 0 1,0 0 0,1 0 0,-1 0 0,1-1 0,1 1 0,-1-1 0,6 7 0,-7-10 2,1 0 1,-1 1-1,0-1 1,0 0-1,1-1 1,-1 1-1,1 0 1,-1 0-1,1-1 1,3 1-1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9:1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 13355,'4'-15'1283,"-3"9"-782,0 0 1,1 0-1,-1 0 1,5-8-1,-5 14-411,-1 1 1,1-1-1,-1 0 0,1 1 1,-1-1-1,1 0 0,-1 1 1,0-1-1,1 1 0,-1-1 1,1 1-1,-1-1 0,0 1 1,1-1-1,-1 1 0,0-1 1,0 1-1,1-1 0,-1 1 1,0 0-1,0-1 0,0 1 1,7 31 860,-1 0 0,2 42 0,1 4-390,-4-46-377,34 180 273,-30-190-422,-8-22-34,-1 0 1,0 0-1,0 0 0,1 0 0,-1 0 0,0 0 0,0 0 0,0 0 1,1-1-1,-1 1 0,0 0 0,0 0 0,0 0 0,1 0 0,-1 0 1,0-1-1,0 1 0,0 0 0,0 0 0,1 0 0,-1-1 0,0 1 0,0 0 1,0 0-1,0-1 0,0 1 0,0 0 0,0 0 0,0-1 0,0 1 1,0 0-1,0 0 0,0-1 0,0 1 0,0 0 0,0 0 0,0-1 1,0 1-1,0 0 0,1-44 38,-8-27-14,-31-138 0,36 204-27,4 13 3,4 18 2,-1-14-6,0-1 0,0 0 1,1 0-1,15 19 0,-20-28 2,0-1 1,1 1-1,-1 0 1,1 0 0,-1-1-1,1 1 1,0-1-1,-1 0 1,1 1 0,0-1-1,0 0 1,0 0-1,0 0 1,0 0 0,0-1-1,0 1 1,0-1-1,1 1 1,-1-1 0,0 1-1,0-1 1,0 0-1,1 0 1,-1 0-1,0-1 1,0 1 0,0 0-1,1-1 1,-1 1-1,0-1 1,0 0 0,0 0-1,0 0 1,0 0-1,3-2 1,4-4 1,-1 0 0,0-1 1,-1 0-1,1 0 0,-2-1 0,1 1 0,8-18 0,-2 2 8,19-51 0,-22 46 5,-1-1 0,8-56 1,-14 66-3,-2 1 0,0 0 0,-1-1 0,-1 1-1,-5-34 1,4 49-10,1-1 0,-1 0 0,0 1 0,0-1 0,0 1 0,-6-8-1,8 11 0,-1 1-1,1-1 1,0 0-1,-1 1 1,1-1-1,-1 1 1,1-1-1,-1 1 1,0 0-1,1-1 1,-1 1-1,1 0 0,-1-1 1,0 1-1,1 0 1,-1-1-1,0 1 1,1 0-1,-1 0 1,-1 0-1,1 0 1,0 0-1,1 1 1,-1-1-1,0 1 1,0-1 0,1 1-1,-1-1 1,0 1-1,1 0 1,-1-1-1,1 1 1,-1 0 0,1-1-1,-1 1 1,1 0-1,0 0 1,-1 0-1,1-1 1,0 1 0,-1 0-1,1 0 1,0 1-1,-3 9 3,1 0 1,0 1-1,1-1 0,0 1 0,1 11 0,6 58 10,-4-58 3,9 35-1,-10-53-12,1 1 0,-1-1 0,1 0 0,0 1 0,1-1 1,-1 0-1,1 0 0,0-1 0,1 1 0,-1-1 0,1 1 0,4 4 0,-5-8-1,-1 1 0,1-1 0,-1 0 0,1 0 0,-1 1 0,1-2 0,0 1 0,0 0 0,-1 0 0,1-1 0,0 0 0,0 1 0,0-1 0,0 0 0,0-1 0,-1 1 0,1 0 0,0-1 0,0 1 0,0-1 0,-1 0 0,1 0 0,0 0 0,-1-1 0,1 1 0,-1 0 0,3-3 0,5-2 2,0-2 0,0 1 0,-1-1 0,0-1 0,8-9 0,17-25 7,-24 28-5,1 1 1,19-18 0,-30 31-7,1 1 0,-1-1 0,0 1 0,1 0 1,-1-1-1,0 1 0,1 0 0,-1 0 0,1-1 0,-1 1 1,0 0-1,1 0 0,-1 0 0,1-1 0,-1 1 1,1 0-1,-1 0 0,1 0 0,-1 0 0,1 0 0,-1 0 1,1 0-1,-1 0 0,0 0 0,1 0 0,-1 0 0,1 0 1,-1 0-1,1 1 0,-1-1 0,1 0 0,-1 0 0,1 0 1,-1 1-1,0-1 0,1 0 0,-1 0 0,0 1 1,1-1-1,-1 0 0,0 1 0,1-1 0,-1 1 0,0-1 1,1 0-1,-1 1 0,0-1 0,0 2 0,9 25 31,-7-19-16,9 39 93,-8-31-25,1 1 0,0-1-1,12 27 1,-16-42-74,0 0 0,1-1 0,-1 1 0,0-1 0,0 1-1,1 0 1,-1-1 0,0 1 0,1-1 0,-1 1 0,1-1 0,-1 1-1,0-1 1,1 1 0,-1-1 0,1 0 0,-1 1 0,1-1 0,0 0 0,-1 1-1,1-1 1,-1 0 0,1 0 0,0 1 0,-1-1 0,1 0 0,-1 0-1,1 0 1,1 0 0,-1 0 2,0-1-1,0 1 1,0-1 0,0 0-1,0 1 1,0-1 0,-1 0-1,1 0 1,0 0 0,0 1-1,-1-1 1,1 0-1,0 0 1,-1 0 0,1-2-1,3-5 30,0 0 0,-1 0-1,2-11 1,17-83-2180,-28 158-29,5-38 1510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2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 14275,'1'-4'1226,"-5"10"-825,-6 15-166,-19 68 756,-24 136 0,16-10-389,31-160-199,3 106 0,3-149-366,1-1 1,1 1-1,0-1 0,0 0 1,2 0-1,-1 0 0,1 0 1,0 0-1,8 12 0,-10-20-51,0 0-1,0 0 0,1 0 1,-1 0-1,1 0 1,-1-1-1,1 1 0,0-1 1,0 1-1,0-1 0,1 0 1,-1 0-1,0-1 1,1 1-1,-1-1 0,1 1 1,-1-1-1,1 0 0,0-1 1,0 1-1,-1-1 0,1 1 1,0-1-1,0 0 1,-1-1-1,1 1 0,0 0 1,0-1-1,-1 0 0,1 0 1,5-2-1,30-15-149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23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14 13067,'-1'-1'69,"0"0"0,0 0-1,0 0 1,0 0 0,0 0 0,0 0 0,0 0 0,0 1-1,0-1 1,0 0 0,0 0 0,-1 1 0,1-1 0,0 1 0,-1-1-1,1 1 1,0 0 0,-1 0 0,1-1 0,0 1 0,-1 0 0,1 0-1,0 0 1,-1 0 0,1 0 0,-2 1 0,-2-1 78,0 1 1,0 0-1,0 0 1,0 0-1,0 0 1,-6 3-1,3 1 25,1-1 0,0 2-1,0-1 1,0 1 0,1 0 0,-1 0 0,2 1-1,-1 0 1,1 0 0,0 0 0,0 1-1,1-1 1,-6 14 0,2-1 119,0 1 0,2 0 1,0 0-1,-4 29 0,8-34-162,0 0 0,1 0 1,1 0-1,3 28 0,-3-40-142,1 0 0,0 1-1,1-1 1,-1 1 0,1-1-1,0 0 1,0 0 0,0 0-1,4 6 1,-4-8-19,-1-1 0,1 1 1,0 0-1,0-1 0,0 1 0,0-1 0,0 0 1,0 1-1,0-1 0,0 0 0,0 0 1,1 0-1,-1-1 0,0 1 0,1 0 1,-1-1-1,1 0 0,3 1 0,-1-2 8,-1 1 0,0 0 0,0-1 0,0 0 0,0 0 0,0 0 0,-1-1 0,1 1 0,0-1 0,0 0 0,-1 0 0,1 0 0,-1 0 0,4-3 0,25-21-252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2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13683,'-10'17'453,"1"0"0,1 1 0,0 0 0,2 0 0,0 1 0,1-1 0,1 1 0,0 0 0,2 1 0,0-1 0,2 37 0,0-53-404,1 1-1,-1-1 1,1 0 0,0 0 0,-1 0 0,1 1-1,1-1 1,-1 0 0,0 0 0,1 0 0,0-1-1,-1 1 1,5 5 0,-4-7-31,-1 0 1,0-1-1,1 1 1,-1 0-1,1 0 0,-1-1 1,1 1-1,0-1 0,-1 1 1,1-1-1,-1 1 1,1-1-1,0 0 0,-1 0 1,1 0-1,0 0 1,-1 0-1,1 0 0,0-1 1,-1 1-1,1-1 1,-1 1-1,1-1 0,0 1 1,-1-1-1,1 0 0,-1 0 1,0 1-1,2-3 1,10-5 45,-1-1 0,0-1 0,0 0 0,-1-1 0,-1 0 0,0 0 0,14-21 1,52-94 247,-52 76-88,-24 44-63,-3 7-96,0 3-39,0 0 0,0 0 0,0 0 0,1 1 1,0-1-1,0 1 0,0-1 0,1 1 1,-2 6-1,-8 49 137,10-53-143,-2 10 7,1 0 0,1 0-1,1 20 1,0-33-20,1 0 0,-1 1 0,1-1 0,-1 0 0,1 1-1,1-1 1,-1 0 0,1 0 0,-1 0 0,1 0 0,0 0-1,0 0 1,1-1 0,-1 1 0,1-1 0,0 1 0,0-1 0,4 3-1,-5-4-22,0-1 0,1 0 0,-1 0 0,0 0 0,1 0 0,-1 0 0,1-1 0,-1 1 0,1-1 0,-1 0 0,1 1 0,-1-1 0,1 0 0,-1-1 0,1 1-1,-1 0 1,1-1 0,-1 1 0,1-1 0,-1 0 0,1 0 0,2-1 0,-1 0-11,-1 0 1,0 0-1,0 0 0,0 0 0,0 0 0,0 0 1,-1-1-1,1 1 0,-1-1 0,0 0 1,1 0-1,-1 0 0,0 0 0,-1 0 1,3-4-1,-1-15-130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2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8 12531,'2'-7'1368,"-4"7"-397,-7 13 281,-16 55-553,3 2 0,-22 123 1,37-159-560,-31 178 197,34-176-196,2 1-1,1-1 0,7 70 1,-4-90-68,1-1 1,1 0 0,7 19 0,-9-28-81,1 0-1,-1 0 1,1 0 0,1-1 0,-1 1 0,1-1 0,0 0 0,0 0 0,1 0 0,5 5 0,-8-9-52,0 1-1,0-1 0,0 0 0,0 0 1,0 0-1,1 0 0,-1-1 1,0 1-1,0 0 0,0-1 1,1 0-1,-1 1 0,0-1 1,1 0-1,-1 0 0,0 0 1,1-1-1,-1 1 0,0-1 1,0 1-1,1-1 0,-1 0 1,0 1-1,0-1 0,0 0 1,0 0-1,2-2 0,2-1-66,1-1 0,-1 0 0,-1 0 1,1 0-1,-1-1 0,9-11 0,8-18-435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28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25 13323,'0'-1'89,"1"1"1,-1-1 0,1 0-1,-1 0 1,0 1-1,1-1 1,-1 0 0,0 1-1,1-1 1,-1 0-1,0 0 1,0 0 0,0 1-1,0-1 1,1 0-1,-1 0 1,0 0 0,-1 1-1,1-1 1,0 0-1,0 0 1,0 0-1,0 1 1,-1-1 0,1 0-1,0 0 1,-1 1-1,1-1 1,-1-1 0,0 2-5,0 0 0,0 0 0,0 0 0,-1 0 0,1 0 0,0 0 0,0 0 0,0 0 0,0 0 0,0 1 0,0-1 0,0 0 0,0 1 0,0-1 0,1 1 0,-1-1 0,0 1 0,0 0 0,0-1 0,0 1 0,1 0 0,-1-1 0,0 1 0,1 0 0,-2 1 0,-5 7 29,-1 0 0,1 0 0,1 1 0,0 0 0,0 1 0,1-1 0,0 1-1,1 0 1,0 0 0,1 1 0,1-1 0,-1 1 0,2-1 0,-1 1 0,2 0 0,0 18 0,0-28-106,0-1 0,1 1 1,-1-1-1,0 0 1,1 1-1,-1-1 0,0 1 1,1-1-1,0 0 0,-1 1 1,1-1-1,0 0 0,0 0 1,-1 0-1,1 0 1,0 1-1,0-1 0,0 0 1,1-1-1,-1 1 0,0 0 1,0 0-1,0 0 1,2 0-1,-1-1 6,0 1 1,0-1-1,0 0 1,0 0-1,0 0 1,0 0-1,0 0 1,0 0-1,0-1 0,-1 1 1,1-1-1,0 1 1,0-1-1,0 0 1,0 0-1,-1 0 1,4-2-1,6-4 44,-1-1 0,-1 0 0,1-1 1,-1 0-1,0 0 0,-1-1 0,7-11 0,-1 0 154,-1 0 0,17-38 1,-36 79-120,0 2 0,2-1 1,1 0-1,0 1 0,2-1 1,1 34-1,1-52-98,-1-1 1,1 1-1,-1 0 0,1-1 0,0 1 0,0-1 1,0 1-1,0-1 0,1 0 0,-1 1 1,1-1-1,-1 0 0,4 3 0,-4-4-34,1 0-1,-1 0 1,0 0 0,1 0-1,-1 0 1,1-1 0,-1 1-1,1-1 1,0 1 0,-1-1-1,1 1 1,0-1-1,-1 0 1,1 0 0,0 0-1,-1 0 1,1 0 0,0 0-1,-1 0 1,1-1 0,0 1-1,2-2 1,3 0-54,0-2 0,-1 1 0,0-1 0,1 0 0,-1 0 0,-1-1 0,1 0 0,-1 0 0,7-7 0,7-10-271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28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14467,'-33'196'3097,"-11"322"1,44-513-3016,0 0-1,0 0 1,1 0 0,-1 1 0,4 8 0,-3-16-64,0-1 0,-1 0 1,1 1-1,-1-1 1,1 0-1,-1 0 0,0 0 1,0 0-1,0 1 0,-2-6 1,2-3 24,-1-20-24,-5-37 1,9 76-37,0 1 1,1-1-1,0 0 1,1 1-1,-1-2 1,2 1-1,-1-1 1,1 0-1,0 0 1,0 0-1,1-1 1,0 0-1,8 6 1,-8-9 18,1 1-1,-1-1 1,1-1-1,-1 1 1,1-1 0,0-1-1,0 0 1,0 0 0,0 0-1,0-1 1,0 0 0,0 0-1,0-1 1,10-3 0,-1 1 20,0-2 0,0 0 1,-1-1-1,0 0 0,24-14 1,-27 12 15,0 0 1,21-18 0,-31 23-22,1-1 0,-1 1-1,1-1 1,-1 1 0,0-1-1,-1 0 1,1 0 0,-1 0-1,1 0 1,-1-1 0,0 1-1,1-8 1,-2 11-12,-1 0 1,0 0-1,0 0 1,0 0-1,1 0 0,-1 0 1,0 0-1,-1 0 1,1 0-1,0 0 1,0 0-1,0 0 0,-1 0 1,1 0-1,0 0 1,-1 0-1,1 0 0,-1 0 1,1 0-1,-1 0 1,1 0-1,-1 0 0,0 1 1,1-1-1,-1 0 1,0 0-1,0 1 1,0-1-1,0 0 0,1 1 1,-1-1-1,0 1 1,0 0-1,0-1 0,0 1 1,0-1-1,0 1 1,0 0-1,0 0 1,0 0-1,-1 0 0,1 0 1,0 0-1,0 0 1,0 0-1,0 0 0,-1 1 1,-4-1 10,0 1 0,1 0-1,-1 0 1,1 1 0,-1-1 0,1 1 0,-7 4 0,4-1-2,1 0 0,0 0-1,0 1 1,0 0 0,1 0 0,0 1 0,0 0 0,1 0 0,0 0 0,0 1 0,1 0 0,-1-1 0,2 2-1,-5 11 1,7-17-8,0 1 0,0-1 0,0 1-1,1-1 1,-1 1 0,1-1 0,0 1-1,0-1 1,0 1 0,0 0 0,1-1-1,-1 1 1,1-1 0,0 1-1,0-1 1,1 0 0,-1 1 0,1-1-1,-1 0 1,1 0 0,0 0 0,0 0-1,0 0 1,1 0 0,-1-1 0,1 1-1,-1-1 1,1 1 0,0-1 0,0 0-1,0 0 1,0-1 0,0 1-1,0 0 1,1-1 0,-1 0 0,7 2-1,2 0-23,0-1-1,1 0 0,-1 0 0,1-1 0,-1-1 0,0 0 0,1-1 0,-1 0 0,19-5 0,1-2-74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30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14995,'-6'7'228,"2"1"-1,-1-1 1,1 1-1,0 0 1,0 0-1,1 0 0,-4 15 1,-9 64 233,13-70-252,-8 62 279,3 1 0,5 158 0,3-235-466,0 0 1,1 0-1,-1 0 0,1 1 0,-1-1 0,1 0 0,0 0 0,1 0 0,-1 0 0,0 0 0,3 3 0,-4-6-16,1 1 0,-1-1 0,0 0 0,1 1 0,-1-1-1,0 0 1,1 0 0,-1 1 0,0-1 0,1 0 0,-1 0 0,0 0 0,1 0-1,-1 0 1,1 1 0,-1-1 0,0 0 0,1 0 0,-1 0 0,1 0 0,-1 0-1,1 0 1,-1 0 0,0 0 0,1 0 0,-1-1 0,1 1 0,-1 0 0,1 0-1,1-1 6,-1 0 0,0 0 1,1-1-1,-1 1 0,0 0 0,0 0 0,0-1 0,0 1 0,0-1 0,0 1 0,1-3 0,4-10 48,0-1 0,0 1 1,-2-1-1,0 0 0,-1 0 1,2-16-1,-2-2 117,-2-59 0,-1 88-152,0-1 0,0 1 0,-1-1 0,0 1 1,0-1-1,0 1 0,-2-6 0,8 38 177,-3-23-194,1 1 0,-1-1 1,1 0-1,1 0 0,-1 0 0,1-1 0,0 1 0,0-1 0,0 0 0,0 0 0,1 0 0,0 0 0,0-1 0,0 0 0,0 0 0,0 0 0,1-1 0,-1 0 0,1 0 0,-1 0 0,1-1 0,0 1 0,0-2 0,0 1 0,0 0 0,0-1 0,0 0 0,7-1 0,-1-3 18,0 0 0,-1 0 0,1-1 0,-1 0 0,-1-1 0,1 0 0,-1-1 0,0 0 0,0 0 0,-1-1 0,10-11-1,-3 2 77,-1 0-1,-1-2 0,0 0 0,22-40 1,-29 44-12,0 1 1,-1-1 0,0 0 0,-1 0 0,-1-1-1,-1 1 1,0-1 0,2-31 0,-5 44-71,0 0 1,-1 1-1,1-1 0,0 1 1,-1-1-1,1 1 1,-1 0-1,0-1 0,0 1 1,0 0-1,-2-3 1,3 4-9,-1 0 0,0 0 0,1 1 0,-1-1 0,0 0 0,1 1 0,-1-1 0,0 1 0,0-1 0,0 1 0,1-1 0,-1 1 0,0-1 0,0 1 0,0 0 0,0 0 0,0-1 0,0 1 0,0 0 1,-1 0-1,-1 0 3,0 1 0,0 0 0,0 0 0,0 0 0,1 0 0,-1 0 0,1 0 0,-1 1 1,0-1-1,1 1 0,0 0 0,-1 0 0,1 0 0,0 0 0,0 0 0,0 0 1,-2 4-1,-6 9-5,0 0 1,1 1 0,1 0-1,0 1 1,1 0 0,-6 24 0,5-12-6,2 1 0,1-1 0,-2 36 0,7-64-4,-1 12 4,1-1 1,0 0-1,1 0 0,2 13 1,-2-23-4,-1 0 0,0 0 0,1-1 0,-1 1 0,1 0 0,-1 0 0,1 0 0,0-1 0,0 1 0,0 0 0,0-1 0,0 1 0,0 0 0,0-1 0,0 0 0,1 1 0,-1-1 0,1 0 0,-1 1 0,1-1 0,-1 0 1,1 0-1,0 0 0,-1-1 0,1 1 0,0 0 0,0-1 0,0 1 0,-1-1 0,1 1 0,0-1 0,0 0 0,3 0 0,5-2 3,0 0 0,0-1 0,0 0 0,0 0 0,0-1 0,-1-1 0,0 1 0,0-1 0,9-8 0,32-14-29,-48 26 22,-1 0 1,1 1 0,-1-1-1,1 0 1,0 1-1,-1 0 1,1-1 0,-1 1-1,1 0 1,0 0 0,-1 0-1,1 0 1,0 0 0,2 1-1,-3-1 2,0 0-1,0 1 0,-1-1 1,1 1-1,0-1 1,0 1-1,-1-1 1,1 1-1,0 0 0,-1-1 1,1 1-1,-1 0 1,1-1-1,-1 1 1,1 0-1,-1 0 0,0 0 1,1-1-1,0 3 1,0 3-6,0 0 0,-1 1 0,1-1 0,-1 0 0,0 0-1,-2 8 1,1-2-2,-1 16-2,-1 33-15,3-55 25,1-1 0,0 0 0,-1 0-1,2 1 1,-1-1 0,0 0 0,1 0-1,0 0 1,3 5 0,-4-8 1,1 0 0,-1 0 1,1 0-1,-1-1 0,1 1 0,0 0 0,0-1 0,0 1 1,0-1-1,0 0 0,0 1 0,0-1 0,0 0 0,0 0 1,1 0-1,-1-1 0,0 1 0,1-1 0,-1 1 1,0-1-1,1 0 0,-1 1 0,1-1 0,-1-1 0,0 1 1,1 0-1,-1 0 0,1-1 0,-1 0 0,0 1 0,4-3 1,5-1 1,-1 0 0,0-1-1,0 0 1,0-1 0,12-10 0,-1 0 10,-1-2 0,-1 0 0,0-1 0,-2-1-1,0-1 1,20-32 0,-37 53-12,0 0 0,0 0 1,0 0-1,0 0 0,0 0 0,0-1 0,0 1 1,0 0-1,0 0 0,0 0 0,0 0 0,0 0 1,0 0-1,0-1 0,0 1 0,0 0 0,0 0 0,0 0 1,0 0-1,0 0 0,0-1 0,0 1 0,0 0 1,0 0-1,0 0 0,0 0 0,0 0 0,0 0 1,0-1-1,0 1 0,-1 0 0,1 0 0,0 0 1,0 0-1,0 0 0,0 0 0,0 0 0,0 0 1,0 0-1,-1-1 0,1 1 0,0 0 0,0 0 1,0 0-1,0 0 0,0 0 0,0 0 0,-1 0 1,1 0-1,0 0 0,0 0 0,0 0 0,0 0 1,0 0-1,-1 0 0,1 0 0,0 0 0,0 0 1,0 0-1,0 0 0,0 1 0,0-1 0,-1 0 0,1 0 1,0 0-1,0 0 0,-20 5 10,14-3-6,-1 1-1,1 0 1,-1 0 0,-7 5-1,12-6-5,0 0 0,0 0 1,0 1-1,0-1 0,0 0 0,1 0 0,-1 1 0,1-1 0,0 1 0,0 0 0,0-1 0,0 1 0,0 0 0,0 0 0,1-1 0,-1 6 0,1-3 11,0 1 0,0-1 0,1 1 0,0-1 0,0 0 0,0 1 0,1-1 0,3 8 0,-2-5-92,1 0-1,0-1 1,1 1 0,0-1-1,0 1 1,0-1-1,1-1 1,0 1 0,0-1-1,13 9 1,-15-13-26,0 0 0,0 0 0,0-1 0,0 1 0,0-1 0,0 0 0,0 0 0,1-1 0,-1 1 0,0-1 0,1 0 0,-1 0 0,0 0 0,1-1 0,-1 0 0,7-1 0,14-7-375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31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11 16548,'0'-1'45,"0"1"0,0-1 0,0 1 0,0 0 0,0-1 0,0 1 0,0-1 0,0 1 0,0 0 0,-1-1 1,1 1-1,0-1 0,0 1 0,-1 0 0,1-1 0,0 1 0,0 0 0,-1-1 0,1 1 0,0 0 1,-1 0-1,1-1 0,0 1 0,-1 0 0,1 0 0,-1-1 0,1 1 0,0 0 0,-1 0 0,1 0 0,-1 0 1,1 0-1,0 0 0,-2 0 0,-16 6 488,-16 20 265,23-14-649,-1 0-1,2 0 0,-1 1 0,2 0 1,0 1-1,1 0 0,0 1 0,1 0 0,0 0 1,2 0-1,-1 1 0,2 0 0,0 0 0,-1 18 1,5-32-131,-1 0 0,1 0 0,0 0 1,0 0-1,0 0 0,0 0 0,1 0 1,-1 0-1,0 0 0,1 0 0,0 0 1,-1 0-1,1 0 0,0 0 0,1 2 1,-1-4-7,0 1 1,0 0 0,0-1 0,0 1-1,0-1 1,0 0 0,0 1 0,0-1-1,0 0 1,0 1 0,0-1-1,0 0 1,0 0 0,1 0 0,-1 0-1,0 0 1,0 0 0,0 0 0,0 0-1,0-1 1,0 1 0,0 0 0,0-1-1,0 1 1,0-1 0,0 1 0,0-1-1,0 1 1,0-1 0,1 0-1,8-6 77,0 0 0,0 0 0,-1-1 0,0 0-1,0 0 1,-1-1 0,8-11 0,48-73 614,-57 82-611,1-2 3,4-8 115,-12 21-208,0 0 0,0 0 0,0 0 0,0 0 0,0 0 0,0 0 0,0 0 0,1 0 1,-1 0-1,0 0 0,0 0 0,0 0 0,0 0 0,0 1 0,0-1 0,0 0 0,0 0 0,0 0 0,0 0 1,0 0-1,0 0 0,0 0 0,0 0 0,0 0 0,0 0 0,0 0 0,0 0 0,0 0 0,0 0 0,1 0 1,-1 0-1,0 0 0,0 0 0,0 0 0,0 0 0,0 0 0,0 0 0,0 0 0,0 0 0,0 0 0,0 0 1,0 0-1,0 0 0,0 0 0,0-1 0,0 1 0,0 0 0,0 0 0,0 0 0,0 0 0,0 0 0,1 0 1,-1 0-1,0 0 0,0 0 0,0 0 0,0 0 0,0 0 0,-3 13 128,-4 16-82,1 0 1,-4 46-1,9-59-44,0 0 0,2 1 0,0-1 0,1 1 0,0-1 0,6 18 0,-7-29-19,1-1 0,-1 1 0,1 0 0,1-1 0,-1 0 0,0 1 0,1-1 1,0 0-1,0 0 0,0-1 0,1 1 0,-1-1 0,1 1 0,0-1 0,4 3 0,-5-5-69,0 1 0,1-1 0,-1 0 0,0 0 0,0 0 0,1 0 0,-1 0 0,1-1 0,-1 0 0,0 0 0,1 1 0,-1-2 0,1 1 0,-1 0 0,0-1 0,1 0 0,-1 0 0,0 0 0,1 0 0,-1 0 0,6-4 0,1-1-91,0 0 1,-1-1-1,14-13 1,-16 14 50,23-20-406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31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 15931,'0'0'36,"0"1"0,0-1 0,0 0 0,-1 0 0,1 0 0,0 0 0,0 0 0,0 0 0,0 0 0,0 0 0,0 0 0,0 0 0,-1 0-1,1 0 1,0 0 0,0 0 0,0 0 0,0 0 0,0 0 0,0 0 0,-1 0 0,1 0 0,0 0 0,0 0 0,0 0 0,0 0 0,0 0 0,0-1-1,0 1 1,0 0 0,-1 0 0,1 0 0,0 0 0,0 0 0,0 0 0,0 0 0,0 0 0,0 0 0,0 0 0,0-1 0,0 1 0,0 0 0,0 0-1,0 0 1,0 0 0,0 0 0,0 0 0,0-1 0,0 1 0,0 0 0,0 0 0,0 0 0,0 0 0,-8 19 836,-5 31 140,6-19-725,2 0-1,0 1 1,2 0-1,3 58 1,0-87-255,0 1 0,1-1 1,-1 0-1,1 0 1,0 0-1,0 0 1,0 0-1,0 0 1,1 0-1,-1 0 1,1 0-1,0 0 1,0-1-1,0 1 1,3 3-1,-3-5-7,-1 0 1,1 0-1,-1-1 0,1 1 0,0-1 0,-1 1 0,1-1 1,0 1-1,-1-1 0,1 0 0,0 0 0,0 0 1,-1 0-1,1 0 0,0 0 0,0 0 0,-1-1 0,1 1 1,0 0-1,-1-1 0,1 0 0,-1 1 0,1-1 1,0 0-1,-1 0 0,0 0 0,1 0 0,-1 0 0,1 0 1,1-2-1,9-8 89,-1 0-1,0-1 1,-1 0 0,0-1 0,-1 0 0,-1-1-1,0 0 1,0 0 0,-2 0 0,0-1 0,7-22-1,-11 10-12,-5 16-47,3 11-52,-1 0-1,1 0 1,0 0-1,-1 0 1,1 0-1,0 0 1,-1 0-1,1 0 1,0 0-1,-1 0 1,1 0-1,0 0 1,-1 0-1,1 0 1,0 0-1,-1 0 1,1 0-1,0 0 1,-1 0-1,1 1 1,0-1-1,0 0 1,-1 0-1,1 0 1,0 1-1,0-1 1,-1 0-1,1 0 1,0 1-1,0-1 0,0 0 1,-1 1-1,-1 1 0,0 1 0,1-1 0,-1 1-1,1 0 1,-1-1 0,1 1 0,0 0-1,0 0 1,0 0 0,0 0 0,1 0-1,-1 0 1,1 0 0,0 0 0,0 0-1,0 0 1,0 4 0,1-5-1,-1 1 0,0-1 1,1 1-1,-1-1 0,1 1 0,0-1 0,0 0 1,0 1-1,0-1 0,0 0 0,0 0 1,1 0-1,-1 0 0,1 0 0,-1 0 1,1 0-1,0 0 0,0 0 0,-1-1 0,1 1 1,1-1-1,1 2 0,2-1 1,0-1 0,0 1 0,0-1 0,-1 0 0,2-1 0,-1 1 0,0-1 0,0 0 0,0-1 0,0 0 0,0 0 0,-1 0 0,1 0 0,8-4 0,4-1 4,-1-2 1,1 0 0,19-13-1,-23 14-1,-1-1-1,0 0 0,-1-1 0,0-1 0,-1 0 0,0-1 1,17-19-1,-24 19 2,-12 15 2,-13 15-2,13-9-5,0 0 0,1 0 0,-11 20 0,16-27 0,1 0 0,-1 1 0,1-1 0,-1 1 0,1 0 0,0-1 0,1 1 0,-1 0 0,1-1-1,-1 1 1,1 0 0,0 0 0,0 0 0,1-1 0,-1 1 0,3 6 0,-3-8 0,1 0-1,0-1 1,0 0 0,0 1-1,0-1 1,0 1 0,1-1 0,-1 0-1,0 0 1,1 0 0,-1 0 0,1 0-1,-1 0 1,1 0 0,-1 0-1,1 0 1,-1-1 0,1 1 0,0-1-1,0 1 1,-1-1 0,1 0 0,0 0-1,-1 1 1,4-1 0,4-1 0,0 1 0,0-1 0,14-3 0,-22 3 0,53-13 0,-38 9 0,0 0 0,1 2-1,-1 0 1,24-2 0,-37 6-1,-1-1 0,1 0 0,0 1 0,-1-1 0,1 1-1,-1 0 1,1 0 0,-1 0 0,0 0 0,1 0 0,-1 0 0,0 1 0,0-1 0,0 1 0,0-1 0,0 1 0,0 0 0,0 0 0,0 0 0,-1 0 0,1 0 0,-1 0-1,0 1 1,2 2 0,-1-1 1,3-28 134,-6 12-106,0 0 1,-1 0 0,0 0-1,-1 1 1,-4-12 0,-6-24-148,13 46 59,0 1 0,0-1 0,0 0-1,0 0 1,1 1 0,-1-1 0,0 0 0,0 1 0,1-1 0,-1 1 0,0-1-1,1 0 1,-1 1 0,1-1 0,-1 1 0,1-1 0,-1 1 0,1-1 0,-1 1-1,1-1 1,-1 1 0,1 0 0,0-1 0,-1 1 0,1 0 0,-1-1 0,1 1 0,0 0-1,0 0 1,-1 0 0,1 0 0,0 0 0,-1 0 0,1 0 0,1 0 0,35-3-1162,-25 3 1103,28-4-476,13-2-185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32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0 14907,'-26'26'874,"-49"56"475,68-74-1131,0 1-1,1 0 0,0 1 0,1-1 0,0 1 1,1 0-1,-6 16 0,10-24-167,-1 0 1,0 0-1,1-1 0,-1 1 1,1 0-1,0 0 0,0 0 1,0 0-1,0 0 0,0-1 1,0 1-1,0 0 0,0 0 1,1 0-1,-1 0 0,1-1 1,-1 1-1,1 0 0,0 0 1,0-1-1,1 3 0,0-3-20,-1 0 0,0 0 0,1 0 0,-1 0 0,1-1 0,-1 1 0,1-1 0,-1 1 0,1-1-1,0 1 1,-1-1 0,1 0 0,-1 0 0,1 0 0,0 0 0,-1 0 0,1 0 0,0 0 0,1-1-1,6-2 9,0 1 0,-1-1-1,1 0 1,-1-1-1,0 0 1,0 0-1,11-8 1,-7 2-7,0-1-1,-1 0 1,20-25 0,-26 30-22,0-1-1,-1 0 1,0 0-1,0 0 1,0-1 0,-1 1-1,0-1 1,-1 0 0,3-9-1,-7 12 5,-3 10-5,-5 8 3,1 5 32,0 1 0,-6 23 0,13-36-17,0 0 0,1 0 0,-1 0 1,1 1-1,1-1 0,-1 0 0,1 1 0,0-1 0,1 0 1,-1 1-1,3 8 0,-2-14-21,-1 1-1,1-1 1,0 0-1,0 1 1,-1-1-1,1 0 1,0 0 0,0 1-1,0-1 1,0 0-1,1 0 1,-1 0 0,0 0-1,0 0 1,1-1-1,-1 1 1,0 0 0,1 0-1,-1-1 1,1 1-1,-1-1 1,1 1-1,-1-1 1,1 0 0,-1 0-1,1 0 1,-1 0-1,1 0 1,0 0 0,-1 0-1,1 0 1,-1 0-1,1-1 1,-1 1 0,1-1-1,-1 1 1,2-2-1,5-1-135,0 0 0,0 0 0,-1-1 0,1 0 0,9-9 0,-2 2-544,-1-1 1,0-1 0,-1 0-1,0-1 1,-1-1 0,-1 0-1,0 0 1,11-23 0,-21 36 465,-2 7 177,-1-1 267,0 1 0,1-1-1,0 1 1,-1 7-1,2-11-179,0-1-1,0 1 0,0 0 1,0 0-1,0 0 0,0-1 0,1 1 1,-1 0-1,0 0 0,0 0 0,1-1 1,-1 1-1,0 0 0,1 0 0,-1-1 1,0 1-1,1 0 0,-1-1 0,1 1 1,1 0-1,-1 0-25,0-1-1,0 1 1,1-1 0,-1 1-1,0-1 1,1 0-1,-1 0 1,0 0 0,0 0-1,1 0 1,-1 0 0,0 0-1,1 0 1,-1-1 0,0 1-1,1 0 1,-1-1-1,2 0 1,4-2 32,-1 0 0,0-1 1,0 1-1,-1-1 0,8-6 0,-9 6-44,1 0-1,-1 1 1,1-1-1,0 1 1,0 1 0,0-1-1,1 1 1,10-4-1,-16 6-16,0 0 1,1 0-1,-1 0 0,0 0 1,0 0-1,1 0 0,-1 0 0,0 0 1,1 0-1,-1 0 0,0 0 0,0 0 1,1 1-1,-1-1 0,0 0 0,1 0 1,-1 0-1,0 0 0,0 1 1,0-1-1,1 0 0,-1 0 0,0 0 1,0 1-1,0-1 0,1 0 0,-1 0 1,0 1-1,0-1 0,0 0 0,0 1 1,0-1-1,0 0 0,0 0 0,0 1 1,0-1-1,0 0 0,0 1 1,1 14 13,-1-12-7,20 276 2485,-11-195-1870,-2 1-1,-8 121 1,-2-162-315,-16 66 0,16-97-217,0-1 0,-1 0 0,0-1 0,-1 1 0,0-1 0,-1 1 0,0-2 0,-1 1 0,0-1 0,-11 12 0,17-21-72,1 0 0,-2 0-1,1 0 1,0 0-1,0 0 1,0 0 0,0 0-1,0 0 1,-1 0-1,1-1 1,0 1 0,-1 0-1,1-1 1,-1 1-1,1-1 1,-1 0-1,1 1 1,-1-1 0,1 0-1,0 0 1,-3 0-1,2-1-4,1 1-1,0-1 0,-1 0 0,1 0 0,0 1 1,-1-1-1,1 0 0,0 0 0,0 0 0,0 0 1,0 0-1,0-1 0,0 1 0,0 0 0,1 0 0,-1-1 1,-1-1-1,-1-5 9,0 0-1,0-1 1,1 1-1,0-1 1,1 1 0,-1-12-1,1-8-59,1 0-1,2 1 0,1-1 0,1 0 0,1 1 1,2 0-1,0 0 0,2 1 0,1 0 1,1 0-1,1 1 0,29-43 0,2 7-312,3 3 1,2 1-1,87-79 0,-108 111 163,39-40-276,-60 59 406,0-1-1,-1 0 1,0 0-1,-1 0 1,0-1-1,0 1 1,6-17-1,-10 23 52,1-1-1,-1 1 1,1 0-1,-1-1 1,1 1-1,-1-1 0,0 1 1,0-1-1,0 1 1,0 0-1,0-1 1,0 1-1,0-1 0,-1 1 1,1 0-1,0-1 1,-1 1-1,1-1 1,-1 1-1,0-1 1,0 1 8,0 0 1,1 1 0,-1-1-1,0 1 1,0 0 0,0-1-1,0 1 1,0 0 0,1-1-1,-1 1 1,0 0 0,0 0 0,0 0-1,0 0 1,0 0 0,0 0-1,0 0 1,0 0 0,0 0-1,0 0 1,-1 1 0,-5 1 41,1 0 0,0 0 0,0 1 0,0 0 0,1 0 0,-10 8 0,6-5 38,2 1 0,-1 1 1,1-1-1,0 1 0,0 0 1,1 1-1,1 0 0,-1 0 1,-7 17-1,12-22-75,-1-1 1,1 1-1,0 0 0,0-1 0,0 1 1,1 0-1,-1 0 0,1 0 1,0 0-1,0-1 0,0 1 0,1 0 1,-1 0-1,1 0 0,0-1 0,0 1 1,0 0-1,1-1 0,-1 1 1,1-1-1,0 1 0,0-1 0,0 0 1,0 0-1,1 0 0,-1 0 0,1 0 1,0 0-1,4 3 0,1 0-124,0-1-1,1 0 1,0 0 0,0-1-1,0 0 1,0-1 0,14 3-1,8 1-150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9:1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 15139,'0'-3'1977,"1"-1"1359,-2 4-2719,-1 3-297,2 0-697,0 0-415,6-1 624,2 0-168,7-1-104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44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451 21 13499,'1'-1'154,"0"0"-1,0 0 1,0 0 0,0 0 0,0 0 0,0 0-1,0 0 1,-1 0 0,1 0 0,0 0 0,-1 0-1,1-1 1,-1 1 0,1-3 0,-1 4-133,0 0 0,0 0 1,0 0-1,0 0 0,0-1 1,0 1-1,0 0 1,0 0-1,0 0 0,0 0 1,0 0-1,0 0 0,0 0 1,-1 0-1,1 0 0,0-1 1,0 1-1,0 0 0,0 0 1,0 0-1,0 0 0,0 0 1,-1 0-1,1 0 0,0 0 1,0 0-1,0 0 0,0 0 1,0 0-1,0 0 0,-1 0 1,1 0-1,0 0 0,0 0 1,0 0-1,0 0 1,0 0-1,0 0 0,0 0 1,-1 0-1,1 0 0,0 0 1,0 1-1,0-1 0,0 0 1,0 0-1,-14 9 874,-99 108 1094,53-52-1586,33-37-228,-204 229 1337,217-238-1338,22-27 155,8-13-364,-8 6-411,-1-2-1,-1 1 0,0-1 0,5-30 1,-6 27-8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45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15451,'0'1'182,"-1"0"-1,1 0 1,0 1-1,-1-1 1,1 0-1,0 1 1,0-1-1,0 0 1,0 0-1,0 1 0,0-1 1,0 0-1,1 1 1,-1-1-1,0 0 1,1 0-1,0 2 1,10 24 1365,-8-22-994,2 4-338,0 0 0,0-1 0,1 0 0,0 0 1,0-1-1,1 1 0,0-1 0,0-1 0,1 1 0,-1-1 0,11 5 1,9 4-672,1-1 0,35 13 0,-51-23 73,23 15-312,-22-9 225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45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8 258 17548,'-8'23'1495,"8"-23"-1472,1 0 0,-1-1 1,0 1-1,0 0 0,0 0 1,1 0-1,-1 0 0,0 0 1,0 0-1,1-1 0,-1 1 1,0 0-1,0 0 0,1 0 1,-1 0-1,0 0 1,0 0-1,1 0 0,-1 0 1,0 0-1,0 0 0,1 0 1,-1 0-1,0 0 0,0 0 1,1 1-1,-1-1 0,0 0 1,0 0-1,1 0 0,-1 0 1,0 0-1,0 0 0,0 1 1,1-1-1,-1 0 0,0 0 1,0 0-1,0 1 0,0-1 1,1 0-1,-1 0 0,0 1 1,0-1-1,0 0 0,0 0 1,0 0-1,0 1 0,0-1 1,0 0-1,0 0 0,0 1 1,0-1-1,0 0 0,0 1 1,0-1-1,0 0 0,0 0 1,0 1-1,0-1 0,0 0 1,0 0-1,0 1 0,17-14 776,10-14-80,-1-2 0,33-47 0,-29 36-525,42-59-122,-72 99-72,0 0-1,1 0 1,-1 0-1,0-1 0,0 1 1,0 0-1,0 0 1,0 0-1,0 0 0,0 0 1,0-1-1,0 1 1,0 0-1,1 0 0,-1 0 1,0 0-1,0 0 0,0-1 1,0 1-1,0 0 1,1 0-1,-1 0 0,0 0 1,0 0-1,0 0 1,0 0-1,1 0 0,-1 0 1,0 0-1,0 0 1,0 0-1,0 0 0,1 0 1,-1 0-1,0 0 1,0 0-1,0 0 0,0 0 1,1 0-1,-1 0 1,0 0-1,0 0 0,0 10-13,-11 26 0,7-23 4,-6 24-396,1 1 0,3 0 0,-3 41 0,11-69-1730,5-21 1083,2-8 192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46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0 13643,'1'3'259,"1"0"0,-1-1 0,0 1 0,0 0 0,0 0 0,-1 0 0,1 0 0,-1 0 0,0 0 0,1-1 0,-1 1 0,-1 0 0,1 4 0,-10 42 1388,6-32-984,-9 40 430,-1 2-304,-10 87 0,25-127-1311,-1-15-540,0-12 395,-2-5 290,-5-1-121</inkml:trace>
  <inkml:trace contextRef="#ctx0" brushRef="#br0" timeOffset="1">1 220 13691,'1'0'1488,"7"0"-784,2 4-208,7 0 1001,4 2-369,4-3-272,2 0-72,4-3-151,2-2-161,-3-1-624,-2-2-409,-7 0 537,-2 0-176,-8-2-88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50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19 13371,'0'0'93,"0"-1"1,1 0 0,-1 1-1,0-1 1,0 1 0,1-1-1,-1 1 1,0-1-1,0 0 1,0 1 0,0-1-1,0 1 1,1-1 0,-1 0-1,0 1 1,0-1-1,-1 0 1,1 1 0,0-1-1,0 1 1,0-1 0,0 0-1,-1 1 1,1-1-1,0 1 1,0-1 0,-1 0-1,0 0-5,0 1-1,0 0 1,1 0-1,-1 0 0,0 0 1,0-1-1,0 1 1,0 0-1,1 0 1,-1 1-1,0-1 1,0 0-1,0 0 0,1 0 1,-1 0-1,0 1 1,-1-1-1,-34 19 939,16-4-886,1 1 0,0 1 0,1 0 0,1 1 0,-24 33 1,-61 111 304,81-124-322,2 1 1,2 1 0,1 1-1,2 0 1,2 1 0,2 0-1,-7 68 1,14-81-44,3 1-1,0-1 1,2 1 0,1-1 0,7 30-1,-5-37-22,1 0-1,1-1 1,1 0-1,1-1 0,1 0 1,0 0-1,18 22 1,-19-29-48,1-1 0,0-1 0,1 0 0,1 0 0,-1-1 0,2-1 0,-1 0 0,1 0-1,15 6 1,-19-10-52,1-1-1,-1 0 0,1-1 0,0 0 0,0 0 0,0-1 0,1 0 0,-1-1 0,0 0 0,1-1 0,-1 0 0,1-1 0,-1 0 0,14-3 0,6-8-131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46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1 13067,'-16'18'919,"1"1"-1,1 1 1,1 0 0,-19 41 0,27-53-728,-5 12 97,-99 175 1749,90-164-1806,-2-1 1,-1-1-1,-2-1 0,-28 26 1,45-48-192,1 0 0,-1-1 1,-14 9-1,20-14-63,-1 1 0,1 0 1,-1 0-1,0-1 0,0 1 0,1-1 1,-1 1-1,0-1 0,0 0 0,1 0 0,-4 0 1,4 0-22,0 0 1,0-1-1,0 1 1,1 0-1,-1 0 1,0-1-1,0 1 1,0-1-1,1 1 1,-1-1-1,0 1 1,1-1 0,-1 0-1,0 1 1,1-1-1,-1 0 1,1 1-1,-1-1 1,1 0-1,-1 0 1,1 1-1,-1-1 1,1 0-1,-1-1 1,-3-16 106,0-1 0,1 1 0,0-1 0,1-25 0,1 22-318,-10-236-5530,10 257 5829,1 1 0,0-1 0,0 1 0,0-1-1,0 1 1,0-1 0,0 1 0,0-1 0,0 1 0,0 0 0,0-1 0,1 1 0,-1-1 0,0 1 0,0-1 0,0 1 0,1-1 0,-1 1 0,0 0 0,0-1 0,1 1 0,-1-1-1,8 3 761,11 17 947,-17-16-1207,23 23 882,1-1 0,2-1 1,57 39-1,39 10-2384,-92-52 217,-18-8 245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47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46 15723,'17'-9'1097,"-1"1"0,33-11 0,-43 17-894,1 0 1,0 0-1,0 1 0,0 0 0,0 0 1,0 1-1,0-1 0,0 2 0,0-1 1,10 3-1,-15-3-175,0 0 1,0 1-1,0-1 1,-1 1-1,1 0 1,0-1-1,0 1 1,0 0-1,-1 0 0,1 0 1,-1 0-1,1 0 1,-1 1-1,1-1 1,-1 0-1,1 1 1,-1-1-1,0 1 1,0 0-1,0-1 0,0 1 1,0 0-1,0-1 1,0 1-1,-1 0 1,1 0-1,-1 0 1,1 0-1,-1 0 1,0 0-1,0-1 1,1 1-1,-1 0 0,-1 0 1,1 0-1,0 0 1,0 0-1,-1 0 1,1 0-1,-2 2 1,-1 5 14,0-1 0,-1 0 0,0 0 0,-1 0 1,0-1-1,0 1 0,-10 10 0,-12 10 368,-54 42-1,1-1 523,76-66-865,-13 15 241,17-17-286,-1 0 0,0-1-1,1 1 1,-1 0 0,1 0 0,-1 0-1,1-1 1,-1 1 0,1 0 0,0 0-1,0 0 1,-1 0 0,1 0 0,0 0-1,0 0 1,0 0 0,0 0 0,0 0-1,0 1 1,0-1-13,1-1 0,-1 1 1,1-1-1,-1 1 0,1-1 0,-1 1 1,1-1-1,0 1 0,-1-1 0,1 0 0,-1 1 1,1-1-1,0 0 0,-1 0 0,1 1 0,0-1 1,0 0-1,-1 0 0,1 0 0,0 0 0,-1 0 1,2 0-1,20 0 28,-17-1-11,38-2-408,0-3 1,42-10-1,-51 8 283,5 0-137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51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13947,'4'3'208,"-1"1"-1,0 0 1,0 0-1,-1 1 1,1-1-1,-1 1 1,0-1-1,0 1 1,2 8 0,3 6 294,23 49 262,-3 1-1,-3 1 1,29 139 0,-48-177-680,-1 1-1,-2 0 1,-1 1 0,-1-1 0,-2 0-1,-1 0 1,-2 0 0,-1-1-1,-2 1 1,-1-2 0,-15 35-1,9-30-55,-2-1 0,-2-1-1,-1-1 1,-2-1-1,-47 55 1,59-79-549,6-9 208,7-16 53,6-6-32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51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14851,'-5'4'278,"1"0"1,0 1-1,0-1 0,0 1 0,0 0 1,1 0-1,0 0 0,0 0 0,1 0 1,-1 1-1,1-1 0,-2 9 0,3-11-214,0 1 0,0 0 0,0-1 0,1 1 0,0-1 0,0 1-1,0 0 1,0-1 0,0 1 0,1 0 0,-1-1 0,1 1 0,0 0 0,0-1-1,1 0 1,-1 1 0,1-1 0,-1 0 0,1 1 0,0-1 0,3 3 0,-4-5-51,-1 0-1,1-1 1,-1 1 0,1-1 0,-1 1 0,1 0 0,0-1 0,-1 1 0,1-1 0,0 0 0,-1 1 0,1-1 0,0 0 0,0 1 0,0-1 0,-1 0 0,1 0-1,0 1 1,0-1 0,0 0 0,-1 0 0,1 0 0,0 0 0,0 0 0,0 0 0,0-1 0,-1 1 0,2 0 0,0-1 8,-1 0-1,1 0 1,-1 0 0,0-1 0,1 1-1,-1 0 1,0 0 0,0-1 0,0 1-1,0-1 1,0 1 0,1-3 0,2-4 75,-1 1 0,-1-1 0,1 1 0,2-16 0,-5 17-25,1 0-1,-1 1 1,-1-1-1,1 0 1,-1 1-1,0-1 1,-3-8-1,4 13-54,0 0 0,-1 0 0,1 0 0,-1 0 0,1 0 0,-1 0 0,1 0 0,-1 0 0,0 0 0,0 0 0,1 0-1,-1 1 1,0-1 0,0 0 0,0 0 0,0 1 0,-2-2 0,2 2-4,0 0 0,0 0 0,0 0 0,-1 0-1,1 0 1,0 0 0,0 0 0,0 0 0,0 1 0,0-1 0,-1 0 0,1 1-1,0-1 1,0 1 0,0-1 0,0 1 0,0 0 0,0-1 0,0 1 0,0 0 0,-1 1-1,-2 3 14,-1 0 0,1 0 0,0 0 0,0 1 0,1-1 0,0 1 0,0 0 0,0 0 0,1 0 0,0 0 0,0 0 0,0 1 0,1-1 0,0 1 0,0-1 0,1 1 0,-1-1 0,1 1 0,2 8 1,-2-14-21,0 0 1,0-1 0,0 1 0,0-1 0,0 1-1,1-1 1,-1 1 0,0 0 0,0-1 0,1 1 0,-1-1-1,0 1 1,1-1 0,-1 1 0,0-1 0,1 0-1,-1 1 1,1-1 0,-1 1 0,0-1 0,1 0 0,-1 1-1,1-1 1,-1 0 0,1 1 0,0-1 0,-1 0-1,1 0 1,-1 0 0,1 0 0,-1 0 0,1 1 0,0-1-1,-1 0 1,1 0 0,-1 0 0,1 0 0,0-1-1,-1 1 1,1 0 0,-1 0 0,1 0 0,-1 0 0,1-1-1,-1 1 1,1 0 0,0 0 0,-1-1 0,1 1-1,-1 0 1,0-1 0,1 1 0,-1-1 0,1 1 0,-1 0-1,0-1 1,1 0 0,23-27 199,-22 24-209,1-1 1,-1 0-1,1 0 0,-1 1 0,-1-2 0,1 1 0,1-8 1,-5 11-1090,-4 7 639,-4 10-1,7-6 17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5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6 602 13939,'0'0'109,"-1"1"-1,1-1 1,-1 0 0,1 1-1,0-1 1,-1 1 0,1-1 0,0 0-1,-1 1 1,1-1 0,0 1-1,0-1 1,0 1 0,-1-1-1,1 0 1,0 1 0,0-1 0,0 1-1,0-1 1,0 1 0,0-1-1,0 1 1,0-1 0,0 2-1,14-12 1785,179-202 2571,74-128-3384,-231 289-976,-47 66-97,1 2-1,1-1 0,-12 33 1,6-14 1,-23 49 123,-50 170 0,85-241-93,0 1-1,1 0 1,-1 17 0,2-28-48,1 0 0,0 1 1,0-1-1,0 0 1,1 0-1,-1 0 1,1 1-1,0-1 1,0 0-1,0 0 1,0 0-1,0 0 1,1 0-1,-1 0 1,1-1-1,0 1 1,0 0-1,0-1 1,4 5-1,6-4-1240,-9-5 78,-8-2 628,-8 0 4,-2 0-203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9:13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14123,'1'2'199,"-1"0"1,0 0-1,-1 0 0,1 0 1,0 0-1,0 0 0,-1 0 1,1 0-1,-1 0 1,0 0-1,1 0 0,-1 0 1,0-1-1,0 1 0,-2 2 1,-22 25 1123,12-14-369,1-1-459,1 0 1,0 1 0,1 0 0,0 0 0,-12 30 0,22-44-483,-1-1 1,1 1-1,0 0 0,-1 0 1,1 0-1,0-1 0,0 1 1,0 0-1,0 0 0,0 0 1,0-1-1,0 1 0,0 0 1,0 0-1,0 0 0,1 1 1,-1-2-12,1 0 0,-1 1 0,0-1 0,0 0 0,1 1 0,-1-1 1,0 0-1,1 0 0,-1 0 0,0 1 0,1-1 0,-1 0 0,1 0 0,-1 0 1,0 0-1,1 0 0,-1 0 0,1 0 0,-1 0 0,0 0 0,1 0 0,-1 0 1,1 0-1,0 0 0,31-11-127,-14 4 99,-9 5 5,1 1-1,-1 1 1,0-1-1,0 2 1,1-1-1,-1 1 1,0 0-1,0 1 1,0 0-1,0 1 1,0 0-1,-1 0 1,1 1-1,-1 0 1,0 0-1,0 1 0,0 0 1,-1 1-1,0-1 1,0 1-1,0 1 1,10 11-1,-16-16 21,1 0-1,-1 0 0,0 0 1,1 1-1,-1-1 0,0 0 0,0 0 1,0 1-1,-1-1 0,1 1 1,0-1-1,-1 0 0,0 1 0,1-1 1,-1 1-1,0-1 0,0 1 1,-1-1-1,0 4 0,0-3 15,0 0-1,0 0 1,-1 1-1,1-1 1,-1-1-1,0 1 1,0 0-1,0 0 1,-1-1-1,1 1 1,0-1-1,-5 4 1,-2 0-6,-1 0 0,1 0 0,-1-1 0,-1 0 0,1 0 0,-1-1-1,-14 3 1,14-4-213,0-1-1,0 0 0,0-1 1,0-1-1,-1 0 0,-19-2 0,16 1-117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5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17084,'8'6'1744,"12"-10"-968,4-5-296,16-4 753,7-1-169,21-2-216,2 0-176,3 5-296,-3 1-104,-5 7-240,-6 4-144,-11 6-408,-10 3-192,-21 2-520,-6-3 2240,-8-4-1248,-6-5-480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53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44 18532,'8'-1'438,"-1"0"0,1 0 1,-1-1-1,1 0 0,-1-1 0,7-3 0,20-6 468,-16 7-399,0 1 1,23-1-1,-36 4-452,0 1 0,0 0 1,0 0-1,1 0 0,-1 1 0,0 0 1,0 0-1,0 0 0,0 0 1,0 1-1,-1 0 0,10 5 0,-12-6-48,0 1 0,0-1 0,-1 1 0,1 0 0,-1 0 0,1 0 0,-1 0-1,0 0 1,1 0 0,-1 0 0,0 0 0,-1 1 0,1-1 0,0 0 0,-1 1 0,1-1-1,-1 0 1,1 1 0,-1-1 0,0 0 0,0 1 0,0-1 0,-1 1 0,1-1 0,0 0-1,-1 1 1,0-1 0,1 0 0,-3 5 0,-3 7-1,0 0-1,-1-1 1,-14 21 0,17-28 0,-65 93 64,-91 99 1,92-118-9,63-72-55,-7 6 18,-1 1 1,-15 12 0,17-20 1,11-7-26,-1 0 0,1 0-1,0 0 1,0 0 0,0 0-1,0 0 1,0 0 0,-1-1 0,1 1-1,0 0 1,0 0 0,0 0-1,0 0 1,0 0 0,0 0-1,-1 0 1,1 0 0,0-1 0,0 1-1,0 0 1,0 0 0,0 0-1,0 0 1,0 0 0,0-1-1,0 1 1,0 0 0,0 0-1,0 0 1,0 0 0,0 0 0,0-1-1,0 1 1,0 0 0,0 0-1,0 0 1,0 0 0,0 0-1,0-1 1,0 1 0,9-24 28,1 6-24,2 1-1,17-22 0,-24 32-6,1 1 0,0 0 0,0 0 0,0 1 0,1-1 0,0 2 0,0-1 0,13-6 0,-19 10 1,1 1 0,-1-1 0,0 1 0,0 0-1,1-1 1,-1 1 0,0 0 0,0 0 0,1 0 0,-1 0 0,0 0-1,0 0 1,1 0 0,-1 0 0,0 1 0,1-1 0,-1 0 0,0 1-1,0-1 1,0 1 0,0-1 0,1 1 0,-1 0 0,0-1 0,0 1-1,0 0 1,0 0 0,-1 0 0,1 0 0,0 0 0,0 0 0,0 0 0,-1 0-1,1 0 1,0 0 0,-1 0 0,1 1 0,-1-1 0,0 0 0,1 0-1,-1 0 1,0 2 0,3 8-6,-1 0 0,-1-1 0,0 1 1,0 11-1,-1-13 2,0 28-15,-1-27 19,0-1 1,1 0-1,0 0 0,1 1 0,0-1 0,1 0 0,4 16 0,-5-24 4,-1 0 0,1 0-1,1 1 1,-1-1 0,0 0 0,0 0-1,0 0 1,1 0 0,-1 0-1,0 0 1,1-1 0,-1 1-1,1 0 1,-1-1 0,1 1-1,-1-1 1,1 1 0,-1-1-1,1 0 1,-1 0 0,1 1-1,0-1 1,-1 0 0,1-1 0,0 1-1,-1 0 1,1 0 0,-1-1-1,4 0 1,5-2 18,0 0-1,0 0 1,10-6-1,12-7 35,0-2-1,-1-1 1,-1-1 0,48-44-1,-73 60-67,0-1-1,0 0 1,-1 0-1,0 0 1,0-1-1,0 1 1,5-12-1,-8 15-32,-1 1-1,1-1 1,-1 1-1,1 0 1,-1-1 0,0 1-1,0-1 1,0 1-1,0-1 1,0 1 0,0-1-1,0 1 1,0-1-1,0 1 1,-1-1-1,1 1 1,-1-1 0,1 1-1,-1-1 1,1 1-1,-1 0 1,0-1 0,0 1-1,0 0 1,0 0-1,0 0 1,0 0-1,0 0 1,0 0 0,0 0-1,0 0 1,-1 0-1,1 0 1,0 0 0,-1 1-1,1-1 1,0 1-1,-1-1 1,1 1 0,-1-1-1,-1 1 1,-21-9-292,-2 0-131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7:2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1 19260,'-38'33'2815,"0"13"-2284,1 2 0,3 1 0,-48 90 0,70-115-473,2 0 1,0 0-1,2 1 1,0 0-1,2 1 0,0 0 1,2 0-1,1 0 1,2 0-1,2 51 0,1-60-40,1 0-1,1 0 1,0-1 0,2 1-1,0-1 1,11 23-1,-12-31-160,0 1 0,0-1 0,0 0 0,1-1 0,0 1 0,1-1 0,-1 0 0,2-1 0,-1 0 0,1 0 0,-1 0 0,17 8 0,-20-13 93,-1 1 0,1-1 0,0 0 0,0 0 0,0 0 0,0-1 0,0 1 0,0-1 0,0 0 0,0 0 0,0-1 0,0 1 0,0-1 0,5-1 0,25-14-444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7:22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14899,'4'7'1774,"86"155"2475,-68-124-3804,8 11-135,1 0 1,70 81-1,-88-118-248,-13-12-91,0 0 0,0 1 0,0-1 0,0 0 0,1 1 0,-1-1 0,0 0 0,0 0 0,1 1 0,-1-1 0,0 0 0,0 0 0,1 1 0,-1-1 0,0 0 0,1 0 0,-1 0 0,0 0 0,1 1 0,-1-1 0,0 0 0,1 0 0,-1 0 0,1 0 0,-1 0 0,0 0 0,1 0 0,-1 0 0,0 0 0,1 0 0,-1 0 0,0 0 0,1 0 0,-1-1 0,0 1 0,1 0 0,-1 0 0,1 0 0,-2-3-69,0 1 1,-1 0 0,1 0 0,0 0 0,-1 1 0,0-1 0,1 0 0,-1 1 0,0-1-1,0 0 1,0 1 0,0 0 0,-2-2 0,2 2-13,-16-10-365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7:23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10 370 15227,'0'0'87,"0"0"0,-1 0 0,1 0 0,0 0 0,-1 0 0,1 0 0,0 0 0,-1 0 0,1 0 0,-1 0 0,1 0 0,0 0 0,-1 0 0,1 0 0,0-1 0,0 1 0,-1 0 0,1 0-1,0 0 1,-1 0 0,1-1 0,0 1 0,0 0 0,-1 0 0,1-1 0,0 1 0,0 0 0,-1-1 0,1 1 0,0 0 0,0 0 0,0-1 0,4-11 1376,15-11-1,76-67 822,108-108-2813,-201 196 351,1-1-1,-1 0 1,0 0 0,0 0-1,0 0 1,0 0 0,-1 0-1,1 0 1,0-4 0,0-2-404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7:23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0 431 14587,'0'0'51,"0"0"0,0 1 1,0-1-1,0 0 0,1 1 0,-1-1 0,0 0 0,0 1 0,0-1 0,0 0 1,1 0-1,-1 1 0,0-1 0,0 0 0,1 0 0,-1 0 0,0 1 0,0-1 1,1 0-1,-1 0 0,0 0 0,0 0 0,1 0 0,-1 1 0,0-1 1,1 0-1,-1 0 0,0 0 0,1 0 0,-1 0 0,0 0 0,0 0 0,1 0 1,-1 0-1,0 0 0,1 0 0,-1 0 0,0 0 0,1-1 0,-1 1 0,0 0 1,0 0-1,1 0 0,-1 0 0,0 0 0,1-1 0,-1 1 0,0 0 1,0 0-1,0 0 0,1-1 0,-1 1 0,0 0 0,1-1 0,16-16 1039,-14 13-762,27-33 680,-1-3-1,40-69 0,-45 67-719,10-17-69,39-60-20,-73 119-196,0 0 0,1 0-1,-1-1 1,0 1 0,0 0 0,0-1 0,0 1 0,0 0 0,0 0-1,0-1 1,0 1 0,1 0 0,-1 0 0,0-1 0,0 1 0,0 0-1,1 0 1,-1 0 0,0-1 0,0 1 0,1 0 0,-1 0 0,0 0-1,0 0 1,1 0 0,-1-1 0,0 1 0,0 0 0,1 0 0,-1 0-1,0 0 1,1 0 0,-1 0 0,0 0 0,0 0 0,1 0 0,-1 0-1,0 0 1,1 0 0,-1 0 0,0 0 0,0 1 0,1-1 0,-1 0-1,2 16 97,-8 27 63,-1-4-38,-1 0-12,1 1 1,2 0 0,1 42 0,9-63-411,-2-20 341,-1-10 133,-1-8-218,0-4-13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7:2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77 14923,'1'-1'110,"0"1"0,-1-1-1,1 1 1,-1-1 0,0 1-1,1-1 1,-1 0 0,0 1-1,1-1 1,-1 0 0,0 1-1,1-1 1,-1 0-1,0 0 1,0 1 0,0-1-1,0 0 1,0 0 0,0 1-1,0-1 1,0 0 0,0 0-1,0 1 1,0-1 0,0 0-1,-1 1 1,1-1 0,0 0-1,-1 1 1,1-1 0,0 0-1,-1 1 1,1-1 0,-1 0-1,1 1 1,-1-1 0,0 0-1,0 1-3,0 0 0,0 0-1,0 0 1,0 0 0,0 0-1,0 0 1,0 0 0,0 0-1,0 1 1,0-1 0,0 0-1,0 1 1,0-1 0,0 1-1,0-1 1,0 1 0,0-1-1,1 1 1,-1 0 0,0-1-1,0 1 1,1 0-1,-1 0 1,0 0 0,1-1-1,-1 1 1,0 2 0,-3 3 185,0 1 0,0 0 0,1 1 0,-4 12 0,6-16-227,-1 0-1,1 0 1,1 0 0,-1 0-1,1 0 1,-1 0-1,1 1 1,1-1 0,-1 0-1,1 6 1,-1-10-56,0 1 0,0-1 0,0 0 0,1 0 0,-1 1 0,0-1 0,0 0 0,0 0 0,0 1 0,0-1 0,0 0-1,0 0 1,1 1 0,-1-1 0,0 0 0,0 0 0,0 0 0,1 1 0,-1-1 0,0 0 0,0 0 0,0 0 0,1 0 0,-1 1 0,0-1 0,0 0 0,1 0 0,-1 0 0,0 0 0,0 0 0,1 0 0,-1 0 0,0 0 0,1 0 0,-1 0 0,9-7 147,4-13 14,-9 13-108,-1-1 0,-1 0 0,0 0 0,0-1 0,-1 1 0,1-12 0,-1 17-41,-1-1 1,0 1-1,0-1 1,0 0 0,-1 1-1,1-1 1,-1 1-1,0-1 1,0 1-1,0-1 1,0 1 0,-1 0-1,1 0 1,-1-1-1,0 1 1,0 0 0,-3-3-1,4 5-13,0 0-1,0 0 1,0 0 0,-1 0-1,1 1 1,0-1 0,0 0 0,-1 1-1,1-1 1,-1 1 0,1-1-1,0 1 1,-1 0 0,1-1-1,-1 1 1,1 0 0,-1 0-1,1 0 1,-1 0 0,1 0-1,-1 0 1,1 1 0,0-1-1,-1 0 1,1 1 0,-1-1-1,1 1 1,0 0 0,-1-1-1,1 1 1,0 0 0,0 0-1,-1 0 1,1 0 0,0 0-1,0 0 1,0 0 0,0 0-1,0 0 1,-1 2 0,-2 2 2,1 0 1,-1 1 0,1-1 0,0 1-1,0 0 1,1 0 0,-1 0 0,-1 7 0,3-6-5,0 0 1,0 1-1,1-1 1,-1 1-1,1-1 1,2 9-1,-2-15-4,0 0-1,0 1 1,0-1 0,0 0-1,1 0 1,-1 0-1,0 0 1,1 0-1,-1 0 1,1 0-1,-1 0 1,1 0-1,-1 0 1,1 0-1,0 0 1,-1 0-1,1 0 1,0-1-1,0 1 1,0 0-1,0 0 1,-1-1-1,1 1 1,0-1-1,0 1 1,0-1-1,0 1 1,0-1-1,1 0 1,-1 1 0,0-1-1,0 0 1,0 0-1,0 0 1,0 0-1,0 0 1,0 0-1,1 0 1,-1 0-1,0 0 1,0 0-1,0-1 1,0 1-1,0 0 1,0-1-1,0 1 1,0-1-1,0 1 1,0-1-1,1 0 1,5-4-253,0 0 0,0 0-1,-1 0 1,1-1 0,-1 0 0,0 0 0,-1-1 0,0 1-1,0-1 1,6-11 0,-10 15-199,-3 6-158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7:25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15379,'1'9'599,"1"1"0,0-1 0,1 1-1,0-1 1,1 0 0,-1 0 0,2 0-1,5 10 1,-2-5-145,14 28 134,2 0 1,34 44-1,-47-71-567,1-1-1,1 0 0,0-1 1,0 0-1,2-1 0,-1-1 1,1 0-1,29 15 0,-33-21-165,-32-15-2217,-1 5 1946,-6 3-147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7:25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1 464 15307,'19'-22'3084,"24"-33"1,3-3-1840,35-32-399,79-93-2448,-158 180 1434,1 0 1,-1-1 0,1 1-1,-1 0 1,0-1-1,0 0 1,-1 1 0,1-1-1,-1 0 1,1 0 0,0-4-1,-4 0-528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7:26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42 18556,'0'-2'142,"0"0"-1,1 1 1,0-1-1,-1 1 1,1-1 0,0 1-1,0-1 1,-1 1-1,1 0 1,0-1 0,1 1-1,-1 0 1,0 0-1,0-1 1,0 1-1,1 0 1,-1 0 0,1 1-1,2-3 1,0 1-8,0 0 1,0 0-1,0 0 1,0 1-1,0-1 0,7 0 1,-9 2-125,0-1 1,-1 1-1,1 0 1,-1 0-1,1 0 1,0 1-1,-1-1 1,1 0-1,-1 0 1,1 1-1,-1-1 1,1 1-1,-1 0 1,1-1-1,-1 1 1,1 0-1,-1 0 1,0 0-1,1 0 1,-1 0-1,0 0 1,0 0-1,0 0 1,0 1-1,0-1 1,0 0-1,0 1 1,0-1-1,-1 0 1,1 1-1,0-1 1,-1 1-1,0 0 1,1-1-1,-1 1 1,0-1-1,1 1 1,-1-1-1,0 4 1,0 6-13,0-1 1,0 1 0,-1-1 0,-4 19-1,-6 10 196,-1 0-1,-1-1 0,-3 0 1,-1-1-1,-32 50 0,29-59 354,22-31-484,1 1 0,0-1 0,1 1 0,-1 0 0,0 0 0,0 1 0,1-1 0,-1 1 0,1-1 0,0 1 0,3-1 0,47-4-250,-39 5 86,-10 1-73,-1-1 0,1 1-1,-1-1 1,0 0-1,1 0 1,-1 0-1,0-1 1,0 1 0,0-1-1,0 0 1,0-1-1,0 1 1,4-4-1,4-7-327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27:27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2912 85 9834,'-406'-53'1760,"218"32"-1395,101 13-368,-141 6 1,-89 24-133,167-9 127,55-4 14,1 5 0,0 4 1,1 3-1,2 5 1,-153 65-1,41 7 55,163-76-46,2 2 1,1 2-1,-34 30 1,-129 138 1,163-153 8,2 1 0,1 2-1,-28 51 1,51-75 17,1 1 0,1 0 0,1 1 0,1-1-1,1 2 1,0-1 0,2 0 0,1 1 0,1 0 0,0 0 0,2 0 0,1 0 0,1 0 0,0-1 0,8 29-1,-2-20 4,2 0-1,0-1 1,2 0 0,2-1-1,0-1 1,2 0-1,1-1 1,1 0-1,2-2 1,29 32-1,-6-15-19,2-2 0,2-3 0,1-1 0,2-2 0,64 32 0,-15-18 2,204 70 0,-151-71 89,2-7 0,191 24-1,-211-49-1,0-6 0,268-16-1,61-57-59,-4-29-28,-331 66-26,-19 4 5,70-14-13,179-61 1,-310 80-2,-1-1 1,0-3 0,83-52 0,-101 53 3,-1 0 0,-1-1 1,-1-2-1,-2-1 1,0-1-1,34-47 0,-33 35 4,-2 0-1,-1-2 0,-2-1 0,-2 0 0,15-49 1,-25 61 6,-1 1 1,-2-1 0,0 0 0,-2-1 0,-2 1-1,0 0 1,-2-1 0,-8-56 0,-2 38 6,-2 1 0,-2 0 0,-1 1 0,-24-45 1,8 30 1,-3 1 1,-53-71 0,68 105-12,0 2 0,-2 1 0,-1 1 0,0 1 0,-2 0-1,-50-31 1,38 31 16,-1 2 1,-1 1-1,-1 2 0,-65-17 0,30 17 29,-1 2 1,-1 4-1,0 4 1,-1 3-1,-99 8 1,-261 55 36,7 38-414,364-82 289,-57 15-59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9:1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116 146 11146,'0'-20'1273,"-4"-32"1,3 47-1005,0 0 1,0 1 0,0-1 0,0 0 0,-1 0 0,0 1 0,0-1 0,-1 1-1,1 0 1,-1-1 0,0 1 0,-3-4 0,5 7-201,0 1 1,1-1-1,-1 0 0,0 0 1,0 0-1,0 1 0,0-1 0,0 0 1,0 1-1,0-1 0,0 1 1,0-1-1,0 1 0,-1 0 1,1-1-1,0 1 0,0 0 1,0 0-1,-1 0 0,1 0 0,0 0 1,0 0-1,0 0 0,0 0 1,-2 1-1,1 0 10,0 0 1,0 0-1,0 0 1,1 0-1,-1 1 0,0-1 1,1 0-1,-1 1 1,1 0-1,-1-1 0,1 1 1,-2 3-1,-2 3 55,1-1 1,0 1-1,1 0 0,0 1 0,-3 14 0,4-15-93,0 0 0,1 0 0,0 0 0,1 0 0,0 0 0,0 0 0,1 0 0,0 0 0,0 0-1,0-1 1,6 15 0,-7-21-41,1 0 1,-1 0-1,0-1 0,1 1 0,-1 0 0,1 0 0,-1-1 0,1 1 0,0 0 1,-1-1-1,1 1 0,0-1 0,-1 1 0,1-1 0,0 1 0,-1-1 1,1 0-1,0 1 0,0-1 0,0 0 0,-1 1 0,1-1 0,0 0 1,0 0-1,0 0 0,0 0 0,0 0 0,-1 0 0,1 0 0,0 0 1,0 0-1,0 0 0,0 0 0,0-1 0,-1 1 0,1 0 0,0-1 0,0 1 1,0 0-1,-1-1 0,1 1 0,0-1 0,-1 1 0,1-1 0,0 0 1,-1 1-1,1-1 0,-1 0 0,1 1 0,0-2 0,4-3-21,-1 0-1,0-1 0,0 0 1,5-10-1,3-14-76,-11 24 71,0 1 0,1 0 0,0 0-1,0 0 1,1 0 0,-1 1 0,1-1-1,6-7 1,-9 12 24,0 0-1,1 0 0,-1-1 1,0 1-1,1 0 0,-1 0 1,0 0-1,1 0 1,-1-1-1,1 1 0,-1 0 1,0 0-1,1 0 1,-1 0-1,1 0 0,-1 0 1,1 0-1,-1 0 1,0 0-1,1 0 0,-1 1 1,1-1-1,-1 0 1,0 0-1,1 0 0,-1 0 1,0 1-1,1-1 0,-1 0 1,0 0-1,1 1 1,-1-1-1,0 0 0,1 0 1,-1 1-1,0-1 1,0 0-1,1 1 0,-1-1 1,0 1-1,0 0 1,11 20-62,-9-17 56,166 341 394,-162-334-340,0 1 0,-1 0-1,-1 0 1,0 1 0,-1-1 0,3 16-1,-6-25-17,0 1 0,0-1-1,0 1 1,0-1-1,0 0 1,-1 1-1,1-1 1,-1 0-1,0 1 1,0-1-1,0 0 1,0 0-1,-1 0 1,1 0 0,-1 0-1,0 0 1,0 0-1,0 0 1,0-1-1,-1 1 1,1-1-1,-1 0 1,1 1-1,-1-1 1,0-1-1,0 1 1,0 0 0,-3 1-1,-2 1 36,0-1 0,0 0 0,0-1 1,0 0-1,0 0 0,-1-1 0,1 0 0,-1 0 0,1-1 0,0 0 1,-1-1-1,1 1 0,-1-2 0,1 1 0,-10-4 0,12 3-65,1 0 1,-1 0-1,1-1 0,-1 1 0,1-1 0,0-1 0,0 1 0,1-1 0,-1 0 1,1 0-1,0 0 0,0 0 0,0-1 0,0 0 0,1 1 0,-1-1 0,1-1 1,1 1-1,-1 0 0,1-1 0,0 0 0,-1-5 0,1 1-208,0 0-1,1-1 1,0 1 0,1 0-1,0 0 1,1-1-1,0 1 1,4-15 0,2 0-431,0 1 0,14-30 1,-5 19-34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7:27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 15899,'5'-3'259,"1"-1"0,0 2-1,0-1 1,0 0 0,0 1 0,0 0-1,0 1 1,1-1 0,-1 1-1,0 0 1,1 1 0,-1 0-1,1 0 1,-1 0 0,1 1-1,-1 0 1,1 0 0,-1 0-1,0 1 1,0 0 0,0 0-1,10 5 1,-7-2-151,0 1 0,0 0 0,-1 0 0,1 1 0,-1 0 0,-1 1 0,1-1 0,-1 1 0,-1 1 0,0-1 0,0 1 0,0 0 0,4 12 0,0 4-66,-1 0 1,-1 1-1,-1 1 1,-2-1-1,4 40 0,-4 137 28,-7-161-11,-1 0 0,-2-1 0,-2 0 0,-19 65-1,19-88-49,0 0 0,-1-1-1,0 0 1,-1 0-1,-15 19 1,17-27-57,-1 0 0,0 0 0,0-1 0,-1 0 0,0 0 0,-1-1 0,0 0 1,0 0-1,-13 5 0,19-9-11,-1-1 0,1-1 0,0 1 1,-1-1-1,1 1 0,-1-1 0,1-1 1,-1 1-1,1 0 0,-1-1 0,0 0 1,1 0-1,-1-1 0,1 1 0,-1-1 1,1 0-1,-1 0 0,-7-4 0,-13-11-259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7:29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37 13867,'7'-18'1510,"-1"0"1809,-4 18-1604,-1 13-293,-10 341 638,9-356-2336,0 1 1,0-1-1,-1 0 0,1 1 0,-1-1 1,1 0-1,-1 1 0,1-1 0,-1 1 1,0-1-1,0 1 0,-1-2 0,-5-3-444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7:3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1 114 15587,'0'0'129,"0"0"0,0 1 0,0-1 0,0 1-1,0-1 1,0 1 0,0-1 0,1 1 0,-1-1-1,0 0 1,0 1 0,1-1 0,-1 1 0,0-1-1,0 0 1,1 1 0,-1-1 0,0 0 0,1 0-1,-1 1 1,0-1 0,1 0 0,-1 0 0,1 1 0,-1-1-1,1 0 1,-1 0 0,0 0 0,1 0 0,0 1-1,20 0 1872,25-9-577,-44 7-1281,359-100 1169,-349 98-2117,-10 2 748,0 1 0,-1 0 0,1-1 0,-1 1 0,1-1 0,-1 1 0,1-1 0,-1 0-1,1 1 1,-1-1 0,0 0 0,0 0 0,2-2 0,-2 2-302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7:3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5 115 18388,'0'0'39,"0"0"1,0 0-1,-1 0 1,1 0-1,0 1 0,0-1 1,0 0-1,0 0 1,0 0-1,0 0 0,0 0 1,0 0-1,0 0 1,-1 0-1,1 0 0,0 0 1,0 0-1,0 0 1,0 0-1,0 0 0,0 0 1,0 0-1,-1 0 1,1 0-1,0 0 0,0 0 1,0 0-1,0 0 1,0 0-1,0 0 0,0-1 1,0 1-1,0 0 1,-1 0-1,1 0 0,0 0 1,0 0-1,0 0 1,0 0-1,0 0 0,0 0 1,0 0-1,0 0 1,0-1-1,0 1 0,0 0 1,0 0-1,0 0 1,0 0-1,0 0 0,0 0 1,0 0-1,0 0 1,0-1-1,0 1 0,0 0 1,0 0-1,0 0 1,0 0-1,0 0 0,5-11 1006,11-10 91,0 9-799,0 0 0,33-17 0,-41 24-324,1 1 0,0 0 1,-1 1-1,1 0 0,0 1 0,0 0 0,1 0 0,12-1 0,-20 3-11,0 0-1,0 0 1,0 0-1,0 1 1,0-1-1,0 0 1,0 1-1,0-1 0,0 1 1,0 0-1,-1-1 1,1 1-1,0 0 1,0 0-1,-1 0 1,1 0-1,0 1 1,-1-1-1,1 0 1,-1 1-1,2 1 1,-2 0-1,1-1 1,-1 1-1,0 0 1,0-1-1,0 1 1,-1 0-1,1 0 1,-1 0-1,1 0 1,-1-1-1,0 1 1,0 0 0,-1 4-1,-1 5 4,0 0 0,-1 1 0,-1-1 0,0 0 0,-9 19 0,2-10 24,-1 0-1,0 0 1,-17 19 0,21-30 3,0-1 1,0 0-1,-1 0 1,-1-1-1,1 0 1,-1-1-1,-19 11 1,11-12 52,18-6-82,0 0-1,-1 0 1,1 0-1,0 0 0,0 0 1,-1 0-1,1 0 1,0 0-1,0-1 1,0 1-1,-1 0 0,1 0 1,0 0-1,0 0 1,-1 0-1,1 0 0,0 0 1,0-1-1,0 1 1,0 0-1,-1 0 1,1 0-1,0 0 0,0-1 1,0 1-1,0 0 1,0 0-1,0 0 0,-1-1 1,1 1-1,0 0 1,0 0-1,0-1 0,0 1 1,0 0-1,0-2 2,1 1 0,-1-1-1,1 1 1,-1 0-1,1-1 1,-1 1 0,1 0-1,0-1 1,0 1-1,0 0 1,0 0 0,0 0-1,0 0 1,0 0-1,0 0 1,0 0 0,2-1-1,2-2-3,0 1 0,0 1-1,1-1 1,-1 1 0,1 0-1,-1 0 1,1 0 0,0 1 0,-1 0-1,1 0 1,0 0 0,0 1-1,0 0 1,0 0 0,0 0-1,-1 1 1,1 0 0,0 0-1,0 0 1,-1 1 0,1 0 0,-1 0-1,1 0 1,-1 1 0,9 5-1,-11-5 2,1-1 0,-1-1 0,1 1 0,-1 0 0,1-1 0,-1 0 0,1 0 0,0 0 0,0 0 0,0-1 0,-1 1 0,1-1 0,0 0 0,0 0-1,0-1 1,0 1 0,0-1 0,-1 1 0,1-1 0,0-1 0,0 1 0,-1 0 0,1-1 0,-1 0 0,0 0 0,1 0 0,-1 0 0,0 0 0,0-1 0,0 1 0,0-1-1,-1 0 1,1 0 0,-1 0 0,0 0 0,1 0 0,-1-1 0,-1 1 0,1 0 0,2-7 0,-1 2-32,-1 0-1,1 0 1,-1-1 0,-1 1 0,1-1 0,-1-8-1,-2 11-680,-1 6 62,-1 12 111,7 2 148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7:53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11586,'8'3'379,"-1"0"-1,1-1 1,-1 0-1,1 0 1,0 0-1,0-1 1,14 0-1,60-5 970,-52 2-1047,428-17 905,-252 13-1151,682 24 66,-575-3-114,174 17-1,-342-16 11,0-6-1,171-10 1,63-5 7,-217 7-24,20-16 24,-56 2 180,-108 14-59,-17-2-133,-1 0 0,1 1 1,-1-1-1,1 0 0,-1 1 1,0-1-1,1 0 0,-1 1 1,1-1-1,-1 1 1,0-1-1,1 1 0,-1-1 1,0 1-1,0-1 0,1 1 1,-1-1-1,0 1 0,0-1 1,0 1-1,1-1 0,-1 1 1,0-1-1,0 1 1,0-1-1,0 1 0,0 0 1,0 0-40,-8-15-198,1 5 158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7:54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6 510 12859,'-2'13'1004,"-2"17"632,4-30-1597,0 0 0,0 1 0,1-1 0,-1 0 0,0 0 0,0 1 0,0-1 0,0 0 0,0 0 0,0 1 0,0-1 0,0 0-1,0 0 1,1 1 0,-1-1 0,0 0 0,0 0 0,0 0 0,1 1 0,-1-1 0,0 0 0,0 0 0,0 0 0,1 0 0,-1 1 0,0-1-1,0 0 1,1 0 0,-1 0 0,0 0 0,0 0 0,1 0 0,-1 0 0,0 0 0,1 0 0,-1 0 0,0 0 0,0 0 0,1 0 0,-1 0 0,0 0-1,0 0 1,1 0 0,-1 0 0,0 0 0,1 0 0,-1-1 0,0 1 0,0 0 0,0 0 0,1 0 0,14-11 842,174-192 1716,-156 166-2428,210-266-145,-243 303-25,0 0 0,0-1 0,0 1 0,0 0 0,0 0 0,0 0 0,0 0 0,0 0 0,0 0-1,0 0 1,1-1 0,-1 1 0,0 0 0,0 0 0,0 0 0,0 0 0,0 0 0,0 0 0,0 0 0,0 0 0,0 0 0,0-1-1,0 1 1,0 0 0,1 0 0,-1 0 0,0 0 0,0 0 0,0 0 0,0 0 0,0 0 0,0 0 0,0 0 0,1 0 0,-1 0-1,0 0 1,0 0 0,0 0 0,0 0 0,0 0 0,0 0 0,0 0 0,1 0 0,-1 0 0,0 0 0,0 0 0,0 0 0,0 0-1,0 0 1,0 0 0,0 0 0,0 0 0,1 0 0,-1 0 0,0 1 0,0-1 0,0 0 0,0 0 0,0 0 0,0 0 0,0 0-1,0 0 1,0 0 0,1 13-15,-5 20 38,4-30-23,-10 100 641,5 107-1,3-75-252,4-120-1038,4-30 7,-3 6 715,6-19-335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7:54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7 150 14195,'-6'6'1102,"6"-3"-240,16-4 324,24-8 318,306-83 2533,-295 82-3943,0 3 0,0 2 0,1 3 0,100 7 0,-146-4-132,1-1 0,-1 0 0,0 0 0,0 0 0,10-2 0,-15 2-17,0 0-1,0-1 1,0 1-1,-1 0 1,1 0 0,0-1-1,0 1 1,0 0-1,0-1 1,0 1 0,0-1-1,0 1 1,-1-1-1,1 1 1,0-1 0,0 0-1,-1 0 1,1 1-1,0-1 1,-1 0 0,1 0-1,-1 0 1,1 1-1,-1-1 1,1 0 0,-1 0-1,0 0 1,1 0-1,-1 0 1,0 0 0,0 0-1,0 0 1,0 0-1,0 0 1,0 0 0,0 0-1,0 0 1,0 0-1,0 0 1,0 0 0,-1 0-1,0-1 1,-1-2-376,-2 4-136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7:55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 0 13931,'-5'13'3798,"-10"20"-2539,-12 16-461,-3-2 1,-2 0-1,-44 48 0,18-31-32,-90 77 0,139-133-712,-25 20 214,32-27-284,0 0 0,0 1 1,0-1-1,0 0 0,0 0 0,-1 0 1,1-1-1,0 1 0,0 0 0,-1-1 0,1 0 1,0 1-1,0-1 0,-1 0 0,-1 0 0,2-1-54,1 1 0,1-1 1,-1 1-1,0-1 0,0 1 0,0-1 0,0 0 0,0 1 0,0-1 0,1 0 0,-1 0 0,0 0 0,1 0 0,-1 1 0,0-1 0,1 0 0,-1 0 0,1 0 0,0 0 0,-1 0 0,1 0 0,0 0 0,-1-1 0,1 1 0,0 0 0,0-1 0,-1-35-1726,1 29 1430,2-65-1221,2 33 535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7:56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13715,'0'0'60,"0"-1"0,0 1 1,0 0-1,0-1 0,0 1 0,0 0 1,0-1-1,0 1 0,0 0 0,0-1 0,1 1 1,-1 0-1,0 0 0,0-1 0,0 1 1,0 0-1,1 0 0,-1-1 0,0 1 0,0 0 1,1 0-1,-1-1 0,0 1 0,1 0 1,-1 0-1,0 0 0,0 0 0,1 0 1,-1-1-1,0 1 0,1 0 0,-1 0 0,0 0 1,1 0-1,-1 0 0,0 0 0,1 0 1,-1 0-1,0 0 0,1 0 0,-1 0 0,0 0 1,1 1-1,-1-1 0,0 0 0,1 0 1,-1 0-1,0 0 0,0 0 0,1 1 1,-1-1-1,1 0 0,15 18 1522,-7-7-806,5 2-358,0-1 0,1 0 0,0-1-1,1-1 1,0-1 0,18 8 0,108 37 620,-29-13-806,-107-38-333,1-1 1,0 1-1,-1 1 1,0-1-1,0 1 1,0 0-1,0 1 1,-1-1-1,0 1 1,0 0 0,0 0-1,0 1 1,-1-1-1,5 9 1,0 6-240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7:56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2 341 18492,'0'1'213,"-1"12"834,1-14-1028,0 1 1,0 0 0,0 0 0,0 0-1,1 0 1,-1 0 0,0 0-1,0 0 1,0 0 0,0 0-1,0 0 1,0 0 0,0 0-1,1 0 1,-1 0 0,0 0-1,0 0 1,0 0 0,0 0-1,0 0 1,0 0 0,0 0-1,1 0 1,-1 0 0,0 0 0,0 0-1,0 1 1,0-1 0,0 0-1,0 0 1,0 0 0,0 0-1,0 0 1,1 0 0,-1 0-1,0 0 1,0 0 0,0 0-1,0 1 1,0-1 0,0 0-1,0 0 1,0 0 0,0 0 0,0 0-1,0 0 1,0 0 0,0 1-1,0-1 1,0 0 0,0 0-1,0 0 1,0 0 0,0 0-1,0 0 1,0 0 0,0 1-1,0-1 1,0 0 0,0 0-1,99-156 2585,-35 50-2388,-64 106-216,15-24-15,36-42-1,-42 60-39,-5 10 2,-5 15-4,-16 100-56,7-55-396,-4 101 1,15-155-1160,-2-17 601,-3-8 384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9:14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53 14747,'-2'-1'85,"0"0"-1,-1 0 1,1 0 0,-1 1-1,0-1 1,1 1 0,-1 0-1,1 0 1,-1 0-1,1 0 1,-1 0 0,0 1-1,1-1 1,-1 1 0,1-1-1,-1 1 1,1 0-1,-1 0 1,1 0 0,0 0-1,0 1 1,-1-1 0,1 0-1,0 1 1,0 0-1,-3 3 1,-1 0 72,1 1 0,0-1 1,0 1-1,0 0 0,1 0 0,0 1 0,0-1 0,-3 8 1,4-6-20,1 1 1,0-1-1,0 0 1,1 1-1,1-1 1,-1 0-1,1 1 1,0-1 0,1 1-1,0-1 1,3 11-1,-3-15-86,0 0 0,0-1 0,1 0-1,-1 1 1,1-1 0,-1 0 0,1 1-1,1-1 1,-1 0 0,0-1 0,1 1 0,3 4-1,-4-6-26,1 1 0,-1-1-1,0 0 1,1 0 0,-1 1-1,1-2 1,0 1 0,-1 0-1,1 0 1,0-1 0,-1 0-1,1 1 1,0-1 0,-1 0-1,1 0 1,0-1 0,0 1 0,4-2-1,-1 0-4,0 0 1,-1 0-1,0-1 0,0 0 0,1 0 0,-2 0 0,1-1 1,0 1-1,-1-1 0,1 0 0,-1-1 0,0 1 1,-1-1-1,1 0 0,-1 0 0,0 0 0,4-7 0,0-4 32,0 0 0,0 0 0,-2 0 0,7-30 0,-10 36-21,-1-1 0,0 1 1,0-14-1,-1 21-28,-1-1-1,1 1 1,0-1 0,-1 1 0,0-1 0,0 1-1,0 0 1,0-1 0,0 1 0,-1 0 0,1 0 0,-5-5-1,6 7-7,0 1-1,-1-1 0,1 1 1,-1-1-1,1 1 0,-1-1 1,1 1-1,-1 0 0,1-1 1,-1 1-1,0-1 0,1 1 1,-1 0-1,1 0 0,-1-1 1,0 1-1,1 0 0,-1 0 1,0 0-1,1 0 0,-1 0 1,0 0-1,1 0 0,-1 0 1,0 0-1,1 0 0,-1 0 1,0 0-1,1 1 0,-1-1 1,0 0-1,1 0 0,-1 1 1,1-1-1,-1 0 0,0 1 1,1-1-1,-1 1 0,1-1 1,-1 0-1,1 1 0,0-1 0,-1 1 1,1 0-1,-1-1 0,1 1 1,0-1-1,-1 1 0,1 0 1,0-1-1,-1 2 0,-1 1-100,1 1 0,-1-1-1,1 1 1,-1 0 0,1 0-1,0-1 1,0 6 0,1-6-2,-1 1 1,1 0-1,0 0 0,1-1 1,-1 1-1,1 0 1,-1 0-1,1-1 1,0 1-1,1-1 0,2 8 1,5-2-256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7:56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 14299,'2'-5'1283,"0"6"-310,0 12 296,-1 21 332,-1 219 1838,0-122-3693,-1-132 178,0 1 0,0-1 0,0 1 0,0-1 0,0 1 0,0-1 0,0 0 0,1 0 0,-1 1 0,0-1 0,0 0 0,0 0 0,1 0 0,-1 0 0,1 0 0,-2-2 0,-4-17-318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7:57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14611,'0'0'1760,"0"4"-1063,12 1-145,7-1 1080,11-1-568,6-2-111,10-1-225,1-3-80,2-1-168,-2-2-104,-5-1-552,-2 3-480,-13 2 568,-8 5-88,-16 6-120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7:58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7 495 14603,'-2'4'634,"-3"9"3184,6-13-3747,-1 1-1,1-1 0,-1 0 1,1 0-1,-1 0 1,1 0-1,-1 0 0,1 0 1,-1 0-1,1 0 1,-1 0-1,1 0 1,-1 0-1,1 0 0,-1 0 1,1 0-1,-1 0 1,1 0-1,-1-1 0,1 1 1,-1 0-1,0 0 1,1-1-1,-1 1 0,1 0 1,-1 0-1,0-1 1,1 1-1,-1-1 0,1 0 1,12-7 310,-1 0 1,1-1-1,-2-1 0,1 0 1,12-16-1,46-63 197,-45 51-528,-1-1 1,-2-1-1,-1 0 1,-2-2-1,18-63 1,-29 61-26,-21 76 27,-30 220 98,31-165 1,7-51 0,1 1 1,2 66-1,2-101-177,0 0 0,1 0 0,-1-1 0,0 1 0,0 0 0,1 0 0,-1-1 0,1 1 0,0 0 1,0-1-1,-1 1 0,1-1 0,2 3 0,-3-4-2,0 1-1,1-1 1,-1 0 0,0 0-1,0 0 1,1 0 0,-1 1-1,0-1 1,0 0 0,1 0 0,-1 0-1,0 0 1,1 0 0,-1 0-1,0 0 1,0 0 0,1 0 0,-1 0-1,0 0 1,1 0 0,-1 0-1,0 0 1,1 0 0,-1 0-1,0 0 1,0 0 0,1-1 0,-1 1-1,10-12-653,-2-2 382,0-2-104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8:0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83 15539,'-1'1'161,"1"-1"0,-1 0 1,0 1-1,1-1 0,-1 0 0,1 1 0,-1-1 0,1 1 0,-1-1 0,1 1 0,-1-1 0,1 1 0,-1 0 0,1-1 0,0 1 0,-1 0 0,1-1 1,0 1-1,0 0 0,-1-1 0,1 1 0,0 0 0,0-1 0,0 1 0,0 0 0,0-1 0,0 1 0,0 1 0,1-1-46,-1 0-1,1 0 1,0-1-1,0 1 0,0 0 1,0 0-1,0 0 1,0-1-1,0 1 0,0-1 1,0 1-1,0-1 1,0 1-1,1-1 1,-1 1-1,2-1 0,7 2 81,-1 0-1,1-1 1,0 0-1,0 0 1,0-1-1,0-1 1,12-1-1,71-17 455,-77 15-548,109-32 312,-84 22-366,1 2 0,0 2 0,1 2 0,55-5 0,-91 14-43,1-1-1,-1 1 0,0 1 0,1-1 0,-1 1 0,0 0 0,0 1 1,9 4-1,33 10 59,-39-17-6,0 0-435,-10 0 320,0 0 1,0 0-1,0 0 1,1 0-1,-1 0 0,0 0 1,0 0-1,0 0 1,0 0-1,0 0 0,0 1 1,0-1-1,0 0 1,1 0-1,-1 0 1,0 0-1,0 0 0,0 0 1,0 0-1,0 0 1,0 0-1,0 1 1,0-1-1,0 0 0,0 0 1,0 0-1,0 0 1,0 0-1,0 0 0,0 0 1,0 1-1,0-1 1,0 0-1,0 0 1,0 0-1,0 0 0,0 0 1,0 0-1,0 0 1,0 1-1,0-1 0,0 0 1,0 0-1,0 0 1,0 0-1,0 0 1,0 0-1,0 0 0,-1 0 1,1 1-1,0-1 1,0 0-1,0 0 0,0 0 1,0 0-1,0 0 1,0 0-1,-1 0 1,-2 2-615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8:0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 12747,'-2'-5'3748,"11"6"-1839,9 6-654,-3-1-843,0-1 0,1-1 1,-1 0-1,1-1 0,31 2 0,83-7 446,-42-1-323,-120 9-4245,17 1 3027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8:04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14803,'17'-1'1837,"0"0"-1,21-5 1,37-11-307,-46 9-1383,1 2 0,0 0 0,44-1 0,-95 9 45,1 0 0,-32 8 0,25-5-80,-28 3-1,38-6-65,-4-1 33,-42 0 0,63-2-79,-1 1 0,1 0-1,0 0 1,0 0-1,0 0 1,-1 0 0,1 0-1,0 0 1,0 0 0,-1 0-1,1 0 1,0 0-1,0 0 1,0 0 0,-1 0-1,1 0 1,0 0 0,0 0-1,-1 0 1,1 0-1,0 0 1,0 0 0,0 1-1,-1-1 1,1 0-1,0 0 1,0 0 0,0 0-1,-1 0 1,1 1 0,0-1-1,0 0 1,0 0-1,0 0 1,-1 1 0,6 6-24,12 5-37,-9-10 30,-1 1 0,1-1 0,0 0 1,1-1-1,-1 1 0,0-2 0,0 1 0,0-1 1,0-1-1,1 1 0,9-3 0,-12 2-104,1-1-1,-1 0 1,1 0 0,-1 0-1,0-1 1,0 0-1,0 0 1,-1-1 0,1 1-1,-1-1 1,0 0-1,0-1 1,0 1 0,5-8-1,-9 12 85,0-1 1,0 0-1,-1 0 0,1 0 0,0 0 1,-1 0-1,1 1 0,-1-1 0,1 0 1,-1 0-1,1-1 0,-1 1 0,0 0 1,0 0-1,1 0 0,-1 0 1,0 0-1,0 0 0,0 0 0,0 0 1,-1-2-1,1 2 8,-1 1-1,1-1 1,-1 0 0,1 1-1,-1-1 1,0 0 0,1 1-1,-1-1 1,0 1 0,1-1-1,-1 1 1,0-1 0,0 1 0,0-1-1,1 1 1,-1 0 0,0 0-1,0-1 1,0 1 0,-1 0-1,-4-1-112,-1 1-1,1-1 0,-1 1 1,0 1-1,-10 1 0,-20 7-446,0 1 0,-51 22-1,76-26 452,8-3-52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8:05.1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14107,'6'5'544,"0"0"-1,0 1 1,0 0 0,0 1-1,-1-1 1,0 1 0,5 8 0,-2-3 75,141 247 3721,-70-114-3481,-79-145-859,1 3 25,0-1-1,1 0 1,-1 1 0,1-1-1,-1 0 1,1 0 0,0 0 0,4 3-1,-3-20-273,-3 11 49,-1 0-1,1 1 1,-1-1 0,0 1-1,-1-1 1,1 1 0,-1-1-1,1 1 1,-1 0 0,0 0-1,0 0 1,-1 0 0,1 0-1,0 0 1,-1 1 0,0-1-1,1 1 1,-5-3 0,1 1-97,0 0 0,-1 1 0,1-1 0,-1 1 0,0 1 0,0-1 0,0 1 0,-10-2 0,-19 1-636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8:0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10 466 14499,'-1'0'90,"1"0"-1,0 1 0,0-1 1,0 0-1,-1 0 1,1 0-1,0 0 1,-1 1-1,1-1 0,0 0 1,0 0-1,-1 0 1,1 0-1,0 0 0,-1 0 1,1 0-1,0 0 1,-1 0-1,1 0 1,0 0-1,-1 0 0,1 0 1,0 0-1,-1 0 1,1 0-1,0 0 1,0 0-1,-1 0 0,1-1 1,-1 1-1,3-9 1509,12-13 113,168-169 2748,-120 130-3933,93-113-1759,-146 164-4182,-9 13 4270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8:06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64 146 17020,'7'-18'1335,"1"0"0,18-31 1,-23 44-1203,0 0 0,0 1-1,1-1 1,-1 1 0,1 0 0,0 0 0,0 0-1,1 1 1,-1-1 0,1 1 0,0 0 0,-1 0 0,1 1-1,9-4 1,-13 6-120,-1 0-1,1-1 1,0 1-1,0 0 1,0 0 0,1 0-1,-1 0 1,0 0-1,0 0 1,0 0-1,0 0 1,0 0-1,0 0 1,0 1 0,0-1-1,0 0 1,0 1-1,-1-1 1,1 0-1,0 1 1,0-1-1,0 1 1,0 0-1,1 1 1,-1-1-5,0 1 0,0 0 1,0-1-1,0 1 0,0 0 0,0 0 0,0 0 1,-1 0-1,1 0 0,-1 0 0,1 4 1,-1 3-7,0-1 1,0 1-1,-1 0 1,0-1 0,-2 11-1,-5 6 44,-1-1-1,-1 0 0,-1-1 0,-1 0 0,-1 0 1,-1-1-1,0-1 0,-2-1 0,-1 0 1,-21 19-1,8-19 136,30-20-177,-1 0 0,1 1 1,0-1-1,-1 0 0,1 0 1,-1 0-1,1 1 0,-1-1 1,1 0-1,-1 0 0,1 0 1,-1 0-1,1 0 0,-1 0 1,1 0-1,-1 0 0,1 0 1,-1 0-1,1 0 0,-1-1 1,1 1-1,-1 0 0,1 0 1,-1-1-4,1 0 1,0 0-1,0 1 1,0-1-1,0 0 1,0 0-1,0 0 1,0 1-1,0-1 0,0 0 1,1 0-1,-1 1 1,0-1-1,0 0 1,1 0-1,-1 1 1,0-1-1,1 0 1,-1 1-1,1-2 1,1 0-6,-1-1 1,1 1-1,-1-1 1,1 1-1,0 0 1,-1 0 0,1 0-1,0 0 1,1 0-1,-1 0 1,0 1-1,0-1 1,1 1-1,-1-1 1,1 1-1,-1 0 1,1 0-1,0 0 1,-1 1-1,1-1 1,0 0-1,0 1 1,4-1 0,-3 2-2,0-1 0,-1 0 0,1 1 1,-1 0-1,1 0 0,-1 0 0,0 0 1,1 1-1,-1-1 0,0 1 0,0-1 1,0 1-1,0 0 0,0 1 0,0-1 1,-1 0-1,1 1 0,2 3 0,7 9-11,-10-10 14,1-1-1,1 0 1,-1 0 0,0 0-1,1-1 1,0 1-1,4 2 1,-6-5 4,-1-1 0,1 1 1,-1 0-1,0-1 0,1 0 0,0 1 1,-1-1-1,1 0 0,-1 0 0,1 0 1,-1 0-1,1 0 0,-1 0 0,1 0 1,0-1-1,-1 1 0,1 0 0,-1-1 0,0 1 1,1-1-1,-1 0 0,1 0 0,-1 1 1,0-1-1,1 0 0,-1 0 0,0 0 1,1-1-1,14-12-31,0-1 0,-2 0 0,0 0 0,0-2 0,19-31 0,-32 47-42,-1 0 0,1 0 0,0 0 0,-1 0 0,1 0 0,-1 0 0,0 0 0,1 0 0,-1-1 0,0 1 0,1 0-1,-1 0 1,0 0 0,0-1 0,0-1 0,-1 3 39,1-1-1,0 0 1,-1 1-1,1-1 1,-1 1 0,1-1-1,-1 1 1,1-1-1,-1 1 1,0 0-1,1-1 1,-1 1 0,1 0-1,-1-1 1,0 1-1,1 0 1,-1 0-1,0-1 1,0 1 0,1 0-1,-1 0 1,0 0-1,1 0 1,-1 0-1,-1 0 1,-14-1-397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8:2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13987,'1'1'97,"-1"0"0,1 1 0,-1-1 0,1 1 0,0-1 0,0 0 0,0 0-1,0 1 1,0-1 0,0 0 0,0 0 0,0 0 0,0 0 0,1 0 0,-1-1 0,0 1 0,0 0 0,1 0 0,-1-1 0,1 1 0,-1-1-1,1 1 1,-1-1 0,1 0 0,-1 1 0,1-1 0,-1 0 0,1 0 0,1 0 0,5 0 101,0 0 0,0-1 0,0 1 0,9-3 0,12-6 113,0 0-1,-1-2 1,-1-1 0,0-2-1,32-21 1,37-17-1,-83 46-298,2-2 34,31-10 1,-42 16-70,-1 1 1,0 0 0,1 1 0,-1-1 0,1 1-1,-1-1 1,1 1 0,-1 0 0,1 0-1,0 1 1,-1-1 0,1 1 0,-1 0 0,0 0-1,5 1 1,-6-1-28,-1 0-1,1 0 1,-1 0-1,1 0 1,-1 0-1,0 1 1,0-1-1,0 0 1,1 1-1,-1-1 1,0 0-1,-1 1 1,1-1 0,0 1-1,0 0 1,-1-1-1,1 1 1,-1 0-1,1-1 1,-1 1-1,0 0 1,1-1-1,-1 1 1,0 0-1,0 0 1,0-1-1,-1 1 1,1 0-1,-1 2 1,-1 2-106,1 0 1,-1 1-1,-1-2 1,1 1-1,-1 0 1,-7 10-1,-9 9-365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9:15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33 15299,'-5'8'232,"0"0"-1,0 1 1,1-1-1,0 1 0,1 0 1,0 1-1,0-1 1,1 0-1,0 1 0,1 0 1,0-1-1,1 1 1,0 0-1,0-1 1,1 1-1,0 0 0,0-1 1,4 12-1,-4-19-208,-1 0 0,1-1 1,0 1-1,0 0 0,-1-1 0,1 1 0,0 0 0,0-1 0,1 1 0,-1-1 1,0 0-1,0 1 0,1-1 0,-1 0 0,1 0 0,-1 0 0,1 0 0,-1 0 1,1 0-1,0 0 0,-1 0 0,1-1 0,0 1 0,0-1 0,0 1 0,-1-1 1,1 0-1,0 1 0,0-1 0,0 0 0,0 0 0,0 0 0,-1-1 1,1 1-1,0 0 0,0-1 0,0 1 0,-1-1 0,1 0 0,0 0 0,0 1 1,1-3-1,4 0 6,0-2 0,-1 1 1,0-1-1,0 0 1,0 0-1,0-1 0,-1 0 1,10-12-1,-9 8 11,-1 0-1,0 0 0,0 0 1,-1 0-1,0-1 1,-1 0-1,3-17 0,-5 24-13,-1-1-1,1 1 0,-1-1 0,0 0 0,-1 1 0,1-1 0,-1 1 0,0 0 0,-2-8 1,2 10-12,0-1 1,0 1 0,-1 0 0,1 0 0,-1 0 0,1 0 0,-1 0 0,1 0 0,-1 0 0,0 1 0,0-1 0,0 0 0,0 1 0,0 0 0,0-1 0,-1 1 0,1 0 0,-4-1 0,3 1-2,0 1 0,0 0 1,0-1-1,-1 1 0,1 0 0,0 0 1,0 1-1,0-1 0,-1 1 0,1 0 1,0-1-1,0 1 0,0 1 0,0-1 1,0 0-1,0 1 0,1-1 0,-1 1 1,0 0-1,1 0 0,-1 0 0,1 0 1,0 1-1,-4 3 0,4-4-81,0 1 1,1-1-1,-1 0 0,0 1 1,1-1-1,-1 1 0,1-1 1,0 1-1,0 0 1,0-1-1,0 1 0,0 0 1,1 0-1,-1 0 0,1 0 1,-1-1-1,1 1 0,0 0 1,1 0-1,-1 0 1,0 0-1,1 0 0,-1 0 1,1 0-1,0-1 0,0 1 1,2 4-1,-2-6-8,0 0 0,-1-1 0,1 1 0,0 0 0,0 0 0,-1 0 0,1-1 0,0 1 0,0-1 0,0 1 0,0 0 0,0-1 0,0 1 0,0-1 1,0 0-1,0 1 0,0-1 0,0 0 0,0 0 0,0 0 0,1 0 0,-1 0 0,0 0 0,0 0 0,0 0 0,0 0 0,0 0 0,0 0 0,2-1 0,2-1-109,0 0-1,0-1 1,0 1-1,-1-1 1,6-3 0,15-12-672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8:26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13331,'13'0'1552,"12"-9"-952,3-4-144,8-1 601,6-3-129,-1-1-48,5 3-176,1 0-128,1 7-192,-1 0-88,-4 8-200,-1 2-160,-9 4-576,-5 1-64,-11 1 544,-7 0-152,-10-3-96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8:2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14027,'5'8'623,"1"1"0,0-1 0,0-1 0,1 1 0,10 8 0,52 47-98,-63-59-374,22 21 102,173 159 952,-156-139-1052,-2 2 0,46 66 0,-82-102-290,-12-17-611,-8-7 379,-2 1 158,-6-2-46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8:2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0 648 13051,'17'-21'4937,"12"-22"-4198,85-116 422,158-171-1,-198 236-1368,-90 120-1345,6-7 1206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8:29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8 494 13651,'-8'41'1862,"16"-49"-587,99-176 622,-61 102-1613,-36 63-241,31-54 49,62-82 0,-89 142-85,-14 13-7,1 0 1,-1 0-1,0 0 0,0 0 1,0 0-1,1 0 1,-1 0-1,0 0 1,0 0-1,1 0 1,-1 0-1,0 0 1,0 0-1,1 1 1,-1-1-1,0 0 0,0 0 1,0 0-1,1 0 1,-1 0-1,0 0 1,0 1-1,0-1 1,0 0-1,1 0 1,-1 0-1,0 1 1,0-1-1,0 0 0,0 0 1,0 0-1,0 1 1,0-1-1,0 0 1,0 0-1,1 1 1,-1-1-1,0 0 1,0 5 7,1-1 0,-1 1 1,0 0-1,-1-1 0,0 10 1,-23 95 319,-1 6 238,23-98-389,0 0 0,1 0 1,1 0-1,3 31 0,9-24-140,-3-16 103,-8-8-106,-1 0-1,0 0 1,0 0 0,1 0-1,-1 0 1,0 0 0,0 0-1,1 0 1,-1 0 0,0 0-1,1 0 1,-1 0 0,0 0-1,0-1 1,1 1 0,-1 0-1,0 0 1,0 0-1,1 0 1,-1 0 0,0-1-1,0 1 1,0 0 0,1 0-1,-1 0 1,0-1 0,0 1-1,0 0 1,0 0 0,1-1-1,-1 1 1,0 0 0,0 0-1,0-1 1,0 1-1,-1-6 130,-9-2 64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8:3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14211,'18'5'4308,"15"4"-3093,7-3-44,60 1 1,-78-7-1028,-1 0 0,1-2-1,-1-1 1,34-8 0,-53 11-736,-5 1 137,-14 3-147,-25 7-54,18-7 121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8:32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1 607 13307,'14'-29'3752,"63"-102"-2314,13-10-1037,-43 72-350,-4-1 0,36-80 0,-76 142-50,1-1-1,-4 16 13,-3 22 53,0 37 0,-2 20 255,4-80-311,-36 233-290,35-236 108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8:46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21 11923,'0'-1'57,"0"-1"0,-1 1 0,1 0 1,0 0-1,0 0 0,0 0 1,-1 0-1,1 0 0,0 0 0,-1 0 1,1 0-1,-1 0 0,1 0 1,-1 0-1,0 0 0,1 0 0,-2-1 1,1 2-32,1 0-1,-1 0 1,0-1 0,1 1 0,-1 0-1,1 0 1,-1 0 0,1 0 0,-1 0 0,1 0-1,-1 0 1,1 0 0,-1 0 0,0 0 0,1 1-1,-1-1 1,1 0 0,-1 0 0,1 0-1,-1 1 1,1-1 0,-1 0 0,1 1 0,-1-1-1,-3 4 85,0 0 0,0 0 0,0 0 0,1 0 0,-6 8 0,-32 55 273,3 2 1,2 1 0,4 2-1,3 1 1,-38 152 0,40-96-36,5 1 0,-8 234 0,28-282-225,4-1 1,14 93-1,-11-138-136,2-1 1,2 0-1,1-1 1,1 0-1,2 0 0,2-1 1,24 42-1,-31-63-70,0 0 0,1 0 0,14 13 0,-20-22 73,0 0 0,0 0 0,0 0 0,0-1 0,1 1 0,-1-1 0,1 0 0,0 0 0,-1 0 0,1-1 0,0 1 0,0-1-1,0 0 1,0 0 0,0-1 0,5 1 0,-5-1-4,1-1-1,-1 0 0,0 0 0,0 0 0,0-1 0,0 1 1,5-4-1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37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265 130 10706,'6'-4'479,"0"0"-1,0-1 1,-1 0-1,0 1 1,0-1-1,0-1 1,0 1-1,4-9 1,-8 12-359,0 1-1,0-1 1,0 1 0,0-1 0,-1 0 0,1 1-1,-1-1 1,1 0 0,-1 1 0,0-1-1,1 0 1,-1 0 0,0 1 0,0-1 0,0 0-1,-1 0 1,1 0 0,0 1 0,-1-1-1,1 0 1,-1 1 0,1-1 0,-1 0 0,0 1-1,0-1 1,1 1 0,-1-1 0,0 1-1,-1-1 1,1 1 0,0 0 0,0-1 0,-1 1-1,1 0 1,0 0 0,-1 0 0,1 0-1,-3-1 1,-2-1-76,1 1 0,0 0-1,-1 0 1,1 0 0,-1 1-1,0-1 1,1 1 0,-1 1-1,0-1 1,0 1 0,0 0-1,1 0 1,-1 1 0,0 0-1,0 0 1,1 0 0,-1 0-1,1 1 1,-1 0 0,1 0-1,-1 1 1,1 0 0,-7 4-1,0 1 33,0 1 0,0 0-1,1 0 1,0 1-1,1 1 1,0 0-1,0 0 1,-8 14 0,9-10-77,1-1 1,1 1 0,0 0 0,-6 20 0,11-28 0,0 0 0,0-1 1,1 1-1,0 0 0,0 0 0,0 0 1,1 0-1,0 0 0,1 0 0,0 0 1,0 0-1,3 10 0,-4-15 3,1 0 0,0 0-1,0 0 1,0-1-1,0 1 1,0 0 0,1-1-1,-1 1 1,0-1 0,1 1-1,-1-1 1,1 1 0,0-1-1,-1 0 1,1 0-1,0 0 1,0 0 0,-1 0-1,1 0 1,0-1 0,0 1-1,0-1 1,0 1 0,0-1-1,0 0 1,0 1-1,0-1 1,0 0 0,0-1-1,0 1 1,1 0 0,2-1-1,3-1 13,-1 0 0,0-1-1,0 1 1,0-1-1,0 0 1,-1-1 0,11-7-1,-3 0 20,1 0 0,-2-2 0,19-19 0,-26 24-18,0 1-1,0-1 1,-1 0 0,0-1 0,-1 1 0,1-1 0,-1 0 0,3-12 0,-6 10-6,-4 10 0,2 1-9,0 1-1,0 0 1,0-1-1,1 1 1,-1 0 0,0 0-1,0-1 1,1 1-1,-1 0 1,1 0-1,-1 0 1,1 0-1,-1 2 1,-4 11 17,0 1 0,1 0 0,1 0 0,1 0 1,0 0-1,1 0 0,0 1 0,1-1 0,1 0 0,1 0 0,3 18 0,-4-31 3,-1 0 0,0-1-1,1 1 1,-1 0 0,1-1-1,0 1 1,-1 0 0,1-1-1,0 1 1,0-1 0,0 1-1,0-1 1,0 0 0,0 0-1,1 1 1,-1-1 0,0 0-1,1 0 1,-1 0 0,1 0-1,2 1 1,-2-1 16,0-1-1,1 0 0,-1 1 1,0-1-1,0 0 0,1 0 1,-1 0-1,0-1 0,1 1 1,-1 0-1,0-1 0,0 0 1,0 1-1,4-3 0,3-1 56,0-2-1,0 1 1,0-1-1,0 0 1,-1-1-1,8-8 1,18-19-29,1 2 1,77-54-1,-108 83-63,-1 1-1,1-1 0,0 1 1,0 1-1,0-1 0,1 0 0,-1 1 1,0 0-1,1 0 0,-1 0 0,7 0 1,-10 1-2,0 0 0,1 1 0,-1-1 1,0 0-1,0 0 0,1 1 1,-1-1-1,0 1 0,0-1 0,0 1 1,1 0-1,-1 0 0,0-1 1,0 1-1,0 0 0,1 1 0,-1 0 1,1 0-1,-1 1 1,0-1-1,0 0 0,0 0 1,0 1-1,0-1 1,0 0-1,0 1 0,-1-1 1,1 4-1,0 21 6,-1 0 1,-1 1-1,-9 47 0,8-61 64,22-222 230,-20 208-298,-1-1 0,1 1 0,0 0 0,0-1 0,0 1 0,0 0 0,0 0 0,0-1 0,0 1 0,0 0 0,0-1 0,0 1 0,0 0 0,1-1 0,-1 1 0,0 0 0,0-1 0,0 1 0,0 0 0,0-1 0,1 1 0,-1 0 0,0 0 0,0-1 0,0 1 1,1 0-1,-1 0 0,0 0 0,0-1 0,1 1 0,-1 0 0,0 0 0,1 0 0,-1 0 0,0-1 0,0 1 0,1 0 0,-1 0 0,0 0 0,1 0 0,-1 0 0,0 0 0,1 0 0,-1 0 0,1 0 0,15 10-8,-1-2-5,-8-6 13,1-1 1,0 0-1,-1-1 1,1 1-1,0-1 0,-1-1 1,1 0-1,0 0 1,-1 0-1,1-1 0,-1 0 1,1-1-1,10-5 1,-10 5 2,0-1 0,0 0 0,-1 0 0,1-1 1,-1 0-1,0-1 0,-1 0 0,1 0 0,-1 0 0,0 0 1,8-14-1,-9 10-2,-8 10-5,-10 14-1,7-4 2,0 0 1,1 1-1,1-1 1,0 1-1,0 0 0,1 0 1,-3 14-1,5-18 4,0 0 0,0 0-1,1 0 1,0 0 0,0 0-1,0 1 1,1-1 0,0 0-1,1 0 1,0-1 0,0 1-1,5 12 1,-6-17-13,0 1 0,1-1 0,-1 0 0,0 0 0,1-1 0,-1 1 0,1 0-1,0 0 1,0-1 0,0 1 0,0-1 0,0 1 0,0-1 0,0 0 0,0 0 0,0 0 0,0 0 0,1 0 0,-1-1 0,0 1 0,1-1 0,-1 1 0,1-1 0,-1 0 0,0 0 0,1 0 0,-1 0 0,1 0 0,3-2-1,0 1-96,-1-1 0,1 0-1,-1 0 1,0-1-1,1 0 1,-1 0-1,0 0 1,-1 0-1,1-1 1,0 0-1,4-5 1,6-6-203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39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13179,'-1'23'1014,"-7"38"0,-1-4-290,-4 79 802,-23 266 2124,34-359-3256,2-42-389,0-1 0,0 0 0,0 0 0,0 0 0,0 0-1,0 0 1,0 0 0,0 0 0,0 1 0,0-1 0,0 0 0,0 0 0,0 0 0,0 0 0,0 0 0,0 0 0,0 1 0,0-1 0,0 0 0,0 0 0,0 0 0,0 0 0,0 0 0,0 0 0,0 1 0,0-1 0,0 0 0,0 0 0,0 0 0,0 0 0,0 0 0,1 0 0,-1 0 0,0 0 0,0 0 0,0 1 0,0-1 0,0 0 0,0 0 0,0 0 0,0 0 0,1 0 0,-1 0 0,0 0 0,0 0 0,0 0 0,0 0 0,0 0 0,0 0 0,1 0 0,-1 0 0,0 0 0,0 0 0,0 0 0,0 0 0,0 0 0,0 0 0,1 0 0,-1 0 0,0 0 0,0 0-1,0 0 1,0 0 1,8-11 170,4-15 15,5-19-75,-3 0 0,-2-1 0,11-78 1,-21 124-176,2 6 38,2 8 4,-5-11 13,0 0 0,0-1 0,0 1 0,0-1-1,1 1 1,-1-1 0,1 1 0,0-1 0,-1 0-1,1 0 1,0 0 0,0 0 0,1 0-1,-1 0 1,0 0 0,5 2 0,-5-4 4,0 1-1,0-1 1,0 1 0,1-1 0,-1 0-1,0 0 1,0 0 0,0 0 0,0 0-1,0-1 1,1 1 0,-1-1 0,0 1-1,0-1 1,0 0 0,0 0 0,0 0 0,-1 0-1,1 0 1,0 0 0,0 0 0,-1-1-1,3-1 1,10-9 6,-2-1-1,0 0 0,0-1 1,-2 0-1,1-1 1,9-18-1,-3 0 11,25-68-1,-37 88-19,0 0-1,-2 0 0,0-1 0,0 1 1,-1-1-1,0-24 0,-2 37 3,0-1-1,0 1 0,0 0 1,0 0-1,0 0 1,0 0-1,0 0 1,0 0-1,-1 0 1,1 0-1,0 0 0,-1-1 1,1 1-1,-1 0 1,1 0-1,-1 1 1,1-1-1,-1 0 0,0 0 1,1 0-1,-1 0 1,0 0-1,0 1 1,0-1-1,1 0 0,-1 1 1,0-1-1,0 0 1,0 1-1,-2-1 1,2 1-2,-1 0 0,0 0 0,1 0 0,-1 0 0,0 1 0,1-1 0,-1 1 0,0-1 1,1 1-1,-1 0 0,1-1 0,-1 1 0,1 0 0,-1 0 0,1 0 0,-1 0 0,1 0 1,0 0-1,-2 2 0,-8 10-7,0 1 1,0 1 0,1 0-1,1 0 1,1 1 0,0 0-1,1 1 1,0-1 0,2 1-1,0 1 1,1-1-1,-3 21 1,7-33 9,-1 0-1,1-1 1,0 1 0,0 0 0,0-1-1,1 1 1,-1 0 0,1-1-1,1 1 1,-1-1 0,0 1 0,1-1-1,0 1 1,0-1 0,0 0-1,1 0 1,0 0 0,-1 0-1,1-1 1,4 4 0,4 3-87,0-2 0,1 0-1,0 0 1,0-1 0,17 7 0,-27-12 49,1 0 1,-1-1 0,1 1-1,-1 0 1,0 1-1,0-1 1,0 0-1,0 1 1,0-1-1,0 1 1,0-1-1,-1 1 1,0 0-1,1 0 1,-1-1-1,0 1 1,0 0-1,-1 0 1,1 0-1,0 0 1,-1 1-1,0-1 1,0 5-1,-1 8-47,0 0 0,-1 0 0,-5 22 0,3-21 74,-3 20-16,4-14 21,-1-1 1,-2 0 0,-14 38-1,16-57-674,-1-10 393,-2-11 184,7 17 73,-10-28-157,-4-6-64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3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 13643,'1'-6'1224,"4"3"1441,-11 4-3033,-3 5 2512,1 1-1448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9:1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57 148 13499,'-6'7'1791,"-1"6"-1363,0 1 0,1 1 1,0 0-1,1-1 0,0 2 1,2-1-1,-3 21 0,3-11 23,1 1 0,1 0 0,5 45 0,-3-63-330,0 0 0,1 0-1,0 0 1,0-1-1,1 1 1,4 9 0,-6-16-104,0 1 0,-1-1 0,1 0 0,0 1 0,0-1 0,0 0 0,0 1 0,0-1 1,0 0-1,0 0 0,0 0 0,0 0 0,1 0 0,-1 0 0,0 0 0,1 0 0,-1-1 0,1 1 0,-1-1 1,1 1-1,-1-1 0,1 1 0,-1-1 0,1 0 0,-1 0 0,1 1 0,-1-1 0,1 0 0,0 0 1,-1-1-1,1 1 0,-1 0 0,1-1 0,-1 1 0,1-1 0,-1 1 0,1-1 0,1 0 0,2-2-3,-1 0 0,1-1 0,-1 1-1,0-1 1,1 0 0,-2 0 0,1 0-1,0 0 1,-1-1 0,4-7 0,4-6-2,10-28-1,-19 40-6,10-24 13,-2 0 0,0-2 0,7-48 0,-14 56-4,0 1 0,-2-1 0,0 0 0,-2 0 0,-5-35 0,6 59-13,-8-33 27,8 32-25,0 0-1,0 0 1,-1 0-1,1 0 1,-1 0-1,1 0 1,-1 0-1,1 0 1,-1 0-1,1 0 0,-1 0 1,0 0-1,1 0 1,-1 1-1,0-1 1,0 0-1,0 0 1,0 1-1,0-1 1,0 1-1,0-1 1,0 1-1,0-1 1,-1 0-1,1 1 0,0 1 0,0-1 0,0 0 0,0 1 0,1-1 0,-1 1 0,0-1 0,0 0 0,0 1 0,1 0 0,-1-1 1,0 1-1,1-1 0,-1 1 0,0 0 0,1 0 0,-1-1 0,1 1 0,-1 0 0,1 0 0,0 0 0,-1 0 0,1-1 0,0 1 0,-1 0 0,1 2 0,-5 26 23,3-7-5,1 1 0,5 43-1,-2-54-76,0-1 0,0 0 0,1 0-1,0 0 1,1 0 0,0 0 0,10 17-1,-13-26-7,1 0 0,-1 0 0,0 0 0,1 0 0,-1-1 0,1 1 0,0 0 0,-1-1 0,1 1 0,0-1 0,0 0 0,0 1 0,0-1 0,0 0 0,0 0 0,3 0-1,-4-1 37,1 0 0,-1 0-1,1 0 1,-1 0 0,1 0-1,-1 0 1,1-1-1,-1 1 1,1 0 0,-1-1-1,1 1 1,-1-1 0,0 0-1,1 0 1,-1 1-1,0-1 1,1 0 0,-1 0-1,0 0 1,0 0 0,0 0-1,0-1 1,0 1-1,1-2 1,10-19-386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40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13955,'0'0'49,"0"0"0,0 0-1,1 0 1,-1 0 0,0-1 0,1 1-1,-1 0 1,0 0 0,1 0 0,-1 0-1,0 0 1,1 0 0,-1 0 0,0 0 0,1 0-1,-1 0 1,0 0 0,0 0 0,1 0-1,-1 0 1,0 0 0,1 1 0,-1-1-1,0 0 1,1 0 0,-1 0 0,0 0-1,0 1 1,1-1 0,-1 0 0,0 0 0,0 0-1,1 1 1,-1-1 0,0 0 0,0 1-1,0-1 1,1 0 0,-1 0 0,0 1-1,0-1 1,0 0 0,0 1 0,0-1 0,0 0-1,0 1 1,0-1 0,0 0 0,0 1-1,0-1 1,0 0 0,0 1 0,0-1-1,0 0 1,0 1 0,1 24 651,-1-23-450,-2 44 1274,-16 84 0,2-19-895,16-107-602,-1 0 0,1 0 1,0 0-1,0 0 1,1 0-1,0 5 0,-1-9-23,0 0 0,0 1 0,0-1 0,1 1 1,-1-1-1,0 0 0,0 1 0,0-1 0,1 0 0,-1 1 0,0-1 0,0 0 0,1 0 0,-1 1 0,0-1 0,0 0 0,1 0 0,-1 1 0,0-1 0,1 0 0,-1 0 0,0 0 0,1 1 0,-1-1 0,1 0 0,0 0 2,0 0 0,0 0 0,0-1 0,0 1 0,0 0 0,0-1 0,0 1 0,0 0 0,-1-1 0,1 1 0,0-1 0,0 0 0,0 1 0,-1-1 0,2-1 0,12-12 42,-1-1-1,0 0 1,16-28 0,-20 30-37,0-1 1,0 1-1,1 1 0,1 0 0,0 0 0,23-18 0,-32 28-12,0 1 1,0 0-1,0-1 0,1 1 0,-1 0 0,0 0 1,0 0-1,0 1 0,1-1 0,-1 0 1,0 1-1,1 0 0,-1-1 0,1 1 1,-1 0-1,0 0 0,5 1 0,-5 0-1,-1-1-1,0 1 1,1 0-1,-1 0 1,0 0-1,1 0 0,-1 0 1,0 1-1,0-1 1,0 0-1,0 0 1,0 1-1,0-1 1,-1 1-1,1-1 0,0 1 1,-1-1-1,1 1 1,-1-1-1,1 1 1,-1-1-1,0 1 1,0 0-1,0-1 0,0 1 1,0 2-1,0 7-15,2 16 1,-2-26 18,0-1 0,0 1 0,0-1 0,1 0 0,-1 1 0,0-1 0,0 1-1,1-1 1,-1 0 0,0 1 0,1-1 0,-1 0 0,1 0 0,-1 1 0,0-1-1,1 0 1,-1 0 0,1 1 0,-1-1 0,0 0 0,1 0 0,-1 0 0,1 0-1,-1 0 1,1 0 0,-1 1 0,1-1 0,-1 0 0,1 0 0,-1-1 0,1 1-1,-1 0 1,1 0 0,-1 0 0,1 0 0,-1 0 0,0 0 0,1-1 0,-1 1-1,1 0 1,-1 0 0,1-1 0,-1 1 0,0 0 0,1-1 0,-1 1 0,0 0-1,1-1 1,52-39 63,6-4-32,-52 40-33,-1 1 0,0-1 0,1 2 0,0-1 0,-1 1 0,1-1 0,0 2 0,8-2 0,-13 3-1,0-1-1,0 1 1,0 0-1,0 0 1,0 0-1,-1 0 1,1 1-1,0-1 1,0 0-1,0 1 1,0-1-1,0 1 1,0 0-1,0 0 1,-1-1-1,1 1 1,0 0-1,-1 1 1,1-1-1,-1 0 1,1 0 0,1 2-1,-2 0 3,1-1 0,-1 1 0,1-1-1,-1 1 1,0 0 0,0 0 0,0-1 0,-1 1 0,1 0-1,-1 0 1,1 0 0,-1 0 0,0 4 0,-1 0-16,1 1 1,-1 0 0,0-1 0,-1 1 0,0 0-1,0-1 1,-1 0 0,0 1 0,0-1 0,-5 8-1,3-12-832,4-9 608,4 0-3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40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14067,'0'0'102,"0"1"0,0 0-1,0-1 1,0 1 0,0 0 0,0 0 0,0-1-1,0 1 1,0 0 0,0-1 0,1 1 0,-1 0-1,0-1 1,0 1 0,1 0 0,-1-1 0,0 1 0,1-1-1,-1 1 1,0 0 0,1-1 0,-1 1 0,1-1-1,-1 1 1,1-1 0,-1 1 0,1-1 0,0 0-1,-1 1 1,2-1 0,-1 1 39,0-1 0,1-1 1,-1 1-1,1 0 0,-1 0 0,0 0 0,1-1 0,-1 1 1,0-1-1,0 1 0,1-1 0,-1 1 0,0-1 1,2-1-1,4-3 271,0 0 0,-1 0 1,11-11-1,-5 2-117,-1 0-1,15-24 1,-22 31-271,-1 1 0,1-1 1,-1 0-1,0 0 0,-1 0 0,0-1 0,0 1 0,1-13 0,-3 20-24,0-1 0,0 1 0,1 0 0,-1-1 0,0 1 0,0-1 0,0 1 0,0-1-1,0 1 1,0 0 0,-1-1 0,1 1 0,0-1 0,0 1 0,0 0 0,0-1 0,0 1-1,0 0 1,-1-1 0,1 1 0,0 0 0,0-1 0,-1 1 0,1 0 0,0-1 0,0 1-1,-1 0 1,1-1 0,0 1 0,-1 0 0,-11 4-7,-9 16-8,11-6 5,1 0 0,1 0 0,0 0 1,0 1-1,-5 19 0,9-23 13,0 0-1,1 1 1,0 0 0,1 0 0,1 0-1,0 0 1,1 21 0,0-31-8,0-1 1,0 0-1,0 1 1,0-1-1,0 0 1,0 1 0,0-1-1,1 0 1,-1 0-1,1 1 1,-1-1-1,1 0 1,-1 0-1,1 0 1,0 1 0,-1-1-1,1 0 1,0 0-1,0 0 1,0 0-1,0-1 1,0 1-1,0 0 1,0 0 0,0 0-1,0-1 1,0 1-1,1-1 1,-1 1-1,0-1 1,0 1-1,1-1 1,-1 0 0,0 1-1,1-1 1,-1 0-1,0 0 1,1 0-1,-1 0 1,0 0-1,0 0 1,1-1 0,-1 1-1,0 0 1,1-1-1,-1 1 1,2-1-1,5-3-214,0 1-1,-1-1 0,1 0 1,-1 0-1,14-12 1,-8 5 63,0-1 0,0 0 0,13-18 0,8-18-258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41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0 14851,'-1'1'92,"0"-1"0,0 1 1,0-1-1,0 1 0,0-1 0,0 1 0,1 0 0,-1-1 0,0 1 1,0 0-1,1 0 0,-1 0 0,1 0 0,-1-1 0,1 1 1,-1 0-1,1 0 0,-1 0 0,1 2 0,-10 23 106,9-23-57,-13 51 312,2 0 0,3 1 0,2 1-1,3-1 1,2 1 0,7 78 0,0-92-336,-5-42-112,0 0-1,0 0 1,-1 0 0,1 1-1,0-1 1,0 0-1,0 0 1,0 0-1,0 0 1,1 1 0,-1-1-1,0 0 1,0 0-1,0 0 1,0 1-1,0-1 1,0 0 0,0 0-1,0 0 1,0 0-1,0 0 1,0 1-1,1-1 1,-1 0 0,0 0-1,0 0 1,0 0-1,0 0 1,0 0-1,1 1 1,-1-1-1,0 0 1,0 0 0,0 0-1,0 0 1,1 0-1,-1 0 1,0 0-1,0 0 1,0 0 0,1 0-1,-1 0 1,0 0-1,0 0 1,8-8 96,2-11-6,9-34-35,17-78 0,-36 139-72,0-1 0,1 1 0,0-1 0,0 1 0,1-1 1,0 0-1,0 0 0,1 0 0,6 13 0,-8-18 16,0 0-1,0 0 0,0 0 1,1 0-1,-1-1 1,1 1-1,-1 0 1,1-1-1,-1 1 1,1-1-1,0 0 1,0 0-1,0 1 1,0-1-1,0 0 0,0 0 1,0-1-1,0 1 1,4 1-1,-3-2 4,0 0-1,0 0 0,0-1 1,0 1-1,0 0 0,0-1 1,0 0-1,0 0 0,0 0 1,-1 0-1,1 0 1,5-3-1,1-2 13,0-1-1,-1 0 1,1 0 0,-1-1-1,0 0 1,10-14 0,-7 7 10,-1 0 1,-1 0 0,12-29 0,-28 96 72,5-43-91,-3 19 39,2 0 0,0 0 0,2 44 0,1-71-42,0 1 0,0 0 0,1-1 0,-1 1 0,0 0 0,1-1 0,-1 1 0,1-1 0,0 1 0,0-1 0,1 3 0,-2-4-26,0 0 0,0 0 0,1 1 0,-1-1 1,0 0-1,1 0 0,-1 1 0,0-1 1,1 0-1,-1 0 0,0 0 0,1 1 0,-1-1 1,1 0-1,-1 0 0,0 0 0,1 0 1,-1 0-1,1 0 0,-1 0 0,0 0 0,1 0 1,-1 0-1,1 0 0,-1 0 0,0 0 1,1 0-1,0-1 0,0 0-40,1 0 1,0 0-1,0-1 1,-1 1-1,1 0 0,-1-1 1,1 0-1,-1 1 0,0-1 1,0 0-1,0 0 1,0 1-1,0-1 0,1-3 1,7-21-162,0-12-72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4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14435,'0'6'1384,"0"1"-1160,0-1-336,0 0 1049,2-2-665</inkml:trace>
  <inkml:trace contextRef="#ctx0" brushRef="#br0" timeOffset="1">402 184 13827,'-5'4'398,"1"-1"1,-1 1-1,0-1 0,-1 0 0,-7 4 1,6-4-126,1 0 1,0 1-1,0 0 0,-6 4 1,4 0-134,0 0 1,0 1 0,1-1 0,0 1-1,1 1 1,0-1 0,0 1-1,1 0 1,0 1 0,1-1-1,0 1 1,1 0 0,-3 15 0,5-24-112,1 0 0,0 0 0,-1 0 0,1 0 1,0-1-1,0 1 0,0 0 0,1 0 0,-1 0 1,0 0-1,1 0 0,-1-1 0,1 1 1,-1 0-1,1 0 0,0-1 0,0 1 0,0-1 1,0 1-1,0 0 0,0-1 0,0 0 0,1 1 1,-1-1-1,0 0 0,1 0 0,-1 1 1,1-1-1,-1 0 0,1-1 0,0 1 0,-1 0 1,1 0-1,0-1 0,0 1 0,-1-1 0,1 1 1,0-1-1,0 0 0,0 0 0,0 0 0,0 0 1,1 0-1,10-1-118,-1 0-1,1 0 1,-1-2 0,24-6-1,-2-2-23,1-4-66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42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16283,'-2'33'971,"-1"1"-1,-9 37 0,7-44-568,0 0 1,2 0-1,1 0 1,2 32-1,0-58-382,0 1 0,0-1 1,0 0-1,0 0 0,0 0 0,0 0 0,0 1 1,1-1-1,-1 0 0,1 0 0,-1 0 1,1 0-1,-1 0 0,1 0 0,-1 0 0,1 0 1,0 0-1,0 0 0,-1 0 0,1 0 1,0-1-1,2 2 0,-2-1-2,0-1 1,1 0-1,-1 0 0,0 0 1,1 0-1,-1 0 1,0 0-1,0 0 0,1 0 1,-1 0-1,0-1 1,0 1-1,1 0 0,-1-1 1,0 1-1,0-1 0,2-1 1,7-4 74,-1-1-1,0 0 1,15-15 0,-17 15-45,17-15 76,28-26 72,-47 44-190,1 0 0,0 0 0,0 0 0,1 0 0,-1 1 0,1 0 0,8-2 0,-14 4-8,1 1 1,-1 0-1,1-1 0,-1 1 1,1 0-1,0 0 0,-1 0 1,1 0-1,-1 0 0,1 0 1,0 0-1,-1 1 0,1-1 1,-1 0-1,1 1 1,-1-1-1,1 1 0,-1 0 1,1 0-1,-1-1 0,0 1 1,1 0-1,-1 0 0,0 0 1,0 0-1,0 1 0,0-1 1,2 3-1,1 2-6,-1 0-1,0 0 1,-1 1 0,1-1-1,1 11 1,5 9-14,-9-24 21,1-1 1,0 0-1,-1 0 0,1 0 1,0 0-1,0 0 0,0 0 1,0-1-1,0 1 0,0 0 1,0 0-1,0-1 0,0 1 1,0 0-1,0-1 0,0 1 1,0-1-1,1 0 0,-1 1 1,0-1-1,0 0 0,1 0 1,-1 1-1,0-1 0,0 0 1,1 0-1,-1-1 0,0 1 1,0 0-1,1 0 0,-1-1 1,0 1-1,0 0 0,0-1 1,1 1-1,-1-1 0,2-1 1,5-2 1,-1 0 1,0 0-1,1-1 1,8-8 0,19-19-2,-26 22 0,0 1 0,0 1-1,1 0 1,0 0 0,1 1 0,-1 0-1,15-6 1,-24 12-1,0 1 1,-1 0-1,1-1 0,0 1 0,0 0 0,0 0 0,0 0 1,0 0-1,-1 0 0,1 0 0,0 0 0,0 0 0,0 0 1,0 0-1,0 0 0,0 0 0,-1 1 0,1-1 0,0 0 1,0 1-1,0-1 0,-1 0 0,2 2 0,-1-1-2,0 0 1,0 1-1,0-1 0,0 0 0,0 1 1,0-1-1,0 1 0,-1-1 0,1 1 0,-1-1 1,1 1-1,-1 1 0,2 8-14,-1 0 1,0-1-1,-2 16 0,1-14 12,-1 0-57,1-8-26,-1 0-1,1 0 1,0 0-1,0 0 1,1-1 0,-1 1-1,3 7 1,-3-11 62,0 0 0,1 0-1,-1 0 1,0 0 0,0 0 0,1 0 0,-1 0 0,0 0 0,1 0 0,-1 0 0,0 0 0,0 0 0,1 0 0,-1-1 0,0 1 0,1 0 0,-1 0 0,0 0 0,0 0 0,1 0 0,-1-1-1,0 1 1,0 0 0,0 0 0,1 0 0,-1-1 0,0 1 0,0 0 0,0 0 0,0-1 0,1 1 0,-1 0 0,0-1 0,0 1 0,0 0 0,0 0 0,0-1 0,0 1 0,0 0 0,0-1 0,0 1-1,0-1 1,7-14-120,-7 15 111,9-20-340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42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13531,'2'1'211,"1"0"0,-1 0 0,0 0 0,0-1 0,1 1 0,-1-1 0,0 1 0,1-1 0,-1 0 0,0 0 0,1 0 0,-1 0 0,1 0-1,-1 0 1,0-1 0,1 1 0,-1-1 0,0 0 0,0 0 0,1 1 0,-1-2 0,0 1 0,3-2 0,7-4 489,1-1-1,17-16 1,-20 17-346,66-58 1081,-69 58-1369,0 0 1,-1-1-1,1 0 0,-1 0 1,-1 0-1,0-1 1,8-17-1,-12 25-63,-1 0 0,0 0-1,1 0 1,-1 0 0,0 0 0,1 0 0,-1 0-1,0 0 1,0 0 0,0 0 0,0 0 0,0 0-1,0 0 1,0 0 0,-1 0 0,1 0 0,0 0-1,-1 0 1,1-1 0,-1 1-2,1 1 0,-1-1 0,0 1 0,1-1 0,-1 1 0,1-1 0,-1 1 0,0-1 0,1 1 0,-1 0 0,0 0 0,0-1 0,1 1 0,-1 0 0,0 0 0,1 0 0,-1 0 0,0 0 0,0-1 0,0 2 0,-3-1-1,0 0-1,0 1 1,0 0-1,0 0 0,0 0 1,1 0-1,-1 1 1,-7 3-1,-3 4 1,1 1 0,-1 0 0,1 1 1,1 1-1,0 0 0,1 0 0,0 1 0,1 1 0,0-1 1,1 2-1,1-1 0,0 1 0,1 1 0,1-1 0,0 1 0,-3 17 1,8-29 6,0 1 0,1-1 0,-1 1 0,1 0 0,0-1 1,2 9-1,-2-12-26,0 1-1,1-1 1,-1 0 0,0 0-1,1 0 1,-1 1 0,1-1-1,0 0 1,-1 0 0,1 0-1,0 0 1,0 0 0,0 0-1,0 0 1,0-1 0,0 1-1,0 0 1,0 0 0,0-1-1,0 1 1,0 0 0,0-1-1,0 1 1,0-1 0,1 0-1,-1 1 1,0-1 0,0 0-1,3 0 1,1 1-153,1-1-1,-1-1 1,1 1-1,-1-1 1,1 0-1,-1 0 1,1-1-1,-1 1 0,10-5 1,46-29-490,-54 31 585,39-25-501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43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15851,'-12'7'351,"0"1"0,1 0 0,0 1-1,1 0 1,-1 1 0,2 0 0,0 0-1,0 1 1,1 0 0,0 1 0,1 0-1,0 0 1,1 0 0,-7 19 0,12-29-319,1 1 0,-1-1 0,1 0 1,-1 0-1,1 1 0,0-1 0,0 0 1,0 1-1,0-1 0,0 0 0,0 0 1,1 1-1,-1-1 0,2 4 0,-1-5-18,0 0-1,-1 0 0,1 0 1,0 0-1,0 0 1,0 0-1,-1 0 0,1-1 1,0 1-1,0 0 1,0-1-1,0 1 0,0 0 1,1-1-1,-1 0 1,0 1-1,0-1 0,0 1 1,0-1-1,2 0 0,2 0-6,0 0-1,0 0 1,0 0-1,-1-1 1,1 0-1,0 0 1,-1 0-1,1-1 1,-1 0 0,1 0-1,-1 0 1,7-4-1,9-9-141,1 0 0,-2-2 0,0 0 0,29-34 0,-48 51 132,0 0 0,0 0-1,0 0 1,0 0 0,0 0-1,0 0 1,1 0 0,-1 0 0,0 0-1,0 0 1,0 0 0,0 0-1,0 0 1,0 0 0,0 0-1,0 0 1,1 0 0,-1 0 0,0 0-1,0 0 1,0 0 0,0 0-1,0 0 1,0 0 0,0 0 0,0 0-1,0 1 1,0-1 0,1 0-1,-1 0 1,0 0 0,0 0-1,0 0 1,0 0 0,0 0 0,0 0-1,0 1 1,0-1 0,0 0-1,0 0 1,0 0 0,0 0 0,0 0-1,0 0 1,0 0 0,0 1-1,0-1 1,0 0 0,0 0-1,0 0 1,0 0 0,0 0 0,0 0-1,-1 0 1,1 0 0,0 1-1,0-1 1,0 0 0,0 0 0,0 0-1,0 0 1,0 0 0,0 0-1,0 0 1,0 0 0,0 0-1,-1 0 1,-9 33-51,7-26 80,0 1 1,1-1-1,0 1 1,0 0-1,1 0 1,0 0-1,0 0 1,1 0-1,1 15 1,-1-21-12,1 0 0,-1-1-1,1 1 1,-1-1 0,1 1 0,0-1 0,0 1 0,0-1 0,0 1-1,0-1 1,0 1 0,0-1 0,0 0 0,0 0 0,1 0-1,-1 0 1,0 0 0,1 0 0,-1 0 0,1 0 0,-1 0 0,1-1-1,0 1 1,-1-1 0,1 1 0,0-1 0,-1 0 0,1 1 0,0-1-1,-1 0 1,1 0 0,2 0 0,4-1 44,-1 1 0,1-1-1,0-1 1,0 0 0,14-4 0,8-7 86,-1-1 1,54-35 0,-52 30-224,0 1 1,36-15 0,-66 33 64,1-1-1,-1 0 1,1 0 0,-1 1-1,1-1 1,0 1 0,-1 0 0,1-1-1,0 1 1,-1 0 0,1 0-1,0 0 1,0 0 0,-1 0-1,1 1 1,0-1 0,-1 0-1,1 1 1,2 0 0,-2 1 1,-1-1 1,0 0 0,0 0 0,0 1-1,0-1 1,0 0 0,-1 1-1,1-1 1,0 1 0,-1-1 0,1 1-1,-1 0 1,1-1 0,-1 1-1,0 0 1,1-1 0,-1 1 0,0 0-1,0 2 1,0 2-21,0 1 51,0-1 0,0 0-1,1 1 1,0-1 0,0 0 0,3 8-1,-4-13-7,1 0-1,-1 0 0,1 0 1,-1 0-1,1 0 0,-1-1 0,1 1 1,0 0-1,-1 0 0,1-1 0,0 1 1,0 0-1,0-1 0,-1 1 1,1-1-1,0 1 0,0-1 0,2 1 1,-2-1 1,1 1 0,0-1 0,0 0 0,-1 0 0,1-1 0,0 1 0,-1 0 0,1 0 0,0-1 0,-1 1 0,1-1 0,0 0 0,-1 1 0,3-3 0,11-5 53,-1-2-1,24-20 1,-27 21-140,-1 0 0,1 1 1,1 0-1,-1 1 0,21-9 0,-32 16 60,1-1 0,0 1-1,0 0 1,-1-1 0,1 1 0,0 0-1,-1 0 1,1 0 0,0 0 0,0 0 0,-1 0-1,1 0 1,0 0 0,0 0 0,-1 0-1,1 0 1,0 0 0,0 0 0,-1 1 0,1-1-1,0 0 1,-1 1 0,1-1 0,0 0-1,-1 1 1,1-1 0,0 1 0,-1-1 0,1 1-1,-1-1 1,2 2 0,-1 0-11,0 0 1,-1 0-1,1 0 1,0 1 0,-1-1-1,1 0 1,-1 0-1,1 1 1,-1-1-1,0 4 1,-1 5-125,0 1 1,0-1-1,-5 16 0,-7 9-550,9-34 550,-3-9-56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58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189 136 14403,'1'-7'386,"-1"-1"1,0 1-1,0-1 1,-1 1-1,1-1 0,-2 1 1,1-1-1,-1 1 0,-3-9 1,4 13-267,-1 0 1,1 0-1,-1 0 1,1 0-1,-1 0 1,0 0-1,0 0 1,0 1-1,-1-1 1,1 1-1,-1-1 1,1 1-1,-1 0 0,0 0 1,0 0-1,0 0 1,0 1-1,0-1 1,0 1-1,0 0 1,0 0-1,-6-1 1,7 2-97,-1 0 0,1 0 1,-1 0-1,0 0 0,1 0 0,-1 1 0,1 0 1,-1-1-1,1 1 0,0 0 0,-1 0 1,1 0-1,0 0 0,-1 1 0,1-1 0,0 1 1,0-1-1,0 1 0,0 0 0,0 0 1,1 0-1,-1 0 0,1 0 0,-1 0 0,-1 3 1,-3 5 6,0 1 0,1 0-1,-8 22 1,8-17-17,0-1-1,1 1 0,1 0 0,0 0 0,1 0 0,1 1 1,0-1-1,3 31 0,-2-45-10,1 0-1,-1 0 1,1 0-1,-1 0 1,1 0-1,-1 0 1,1 0-1,0 0 1,0 0 0,0-1-1,0 1 1,1 0-1,-1 0 1,0-1-1,1 1 1,-1-1-1,2 2 1,-1-2-1,-1-1 0,0 1 0,1-1 0,-1 1 0,1-1 0,-1 1-1,1-1 1,-1 0 0,1 0 0,-1 0 0,1 0 0,-1 0 0,1 0 0,-1 0 0,1 0 0,-1-1 0,4 0 0,1-1 2,1-1 0,-1-1 0,0 1 1,0-1-1,0 0 0,-1 0 0,1-1 1,6-7-1,9-12 3,0-1 0,-2-2 1,25-44-1,-48 101-60,-13 83 88,6 1 0,3 198 0,9-300-24,-1 4 39,1 0 0,-2 0 0,0 0 0,-5 21 1,5-34-25,0 1 1,0-1 0,0 0-1,0 1 1,-1-1 0,1 0 0,-1 0-1,0 0 1,0 0 0,0 0-1,0-1 1,-1 1 0,1 0 0,-1-1-1,1 0 1,-1 0 0,0 0 0,0 0-1,0 0 1,0 0 0,0-1-1,-1 1 1,1-1 0,0 0 0,-5 1-1,5-1 5,0-1 0,0 1 0,-1-1 0,1 0 0,0 0 0,-1 0-1,1 0 1,0-1 0,0 0 0,-1 1 0,1-1 0,0 0 0,0 0 0,0-1-1,0 1 1,-5-4 0,4 2-1,0 0 0,1 0 0,-1-1 0,1 1 0,0-1-1,0 0 1,0 1 0,1-1 0,-1-1 0,-2-7 0,2 5-25,0 0-1,1 0 1,0 0 0,0 0-1,1-1 1,0 1 0,0-1-1,1 1 1,0 0 0,0-1 0,1 1-1,0-1 1,0 1 0,5-13-1,1 6-331,0 1 0,1 0-1,1 0 1,0 1-1,19-20 1,11-14-196,-12 6 48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58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85 12939,'1'1'147,"-1"0"1,1 0-1,0-1 0,-1 1 1,1 0-1,0-1 1,0 1-1,0 0 1,-1-1-1,1 1 0,0-1 1,0 0-1,0 1 1,0-1-1,0 0 0,0 1 1,0-1-1,0 0 1,0 0-1,0 0 1,0 0-1,0 0 0,0 0 1,0 0-1,0 0 1,1 0-1,29-6 1444,-30 6-1570,6-2 142,-1 0 0,1 0 1,0-1-1,-1 0 1,0 0-1,0 0 1,0-1-1,0 0 0,0 0 1,-1-1-1,0 1 1,1-1-1,-2-1 0,5-5 1,-8 11-158,-1-1 0,1 1 0,-1-1 1,0 1-1,1-1 0,-1 1 0,0-1 1,0 0-1,1 1 0,-1-1 0,0 1 0,0-1 1,0 0-1,0 1 0,0-1 0,0 0 1,0 1-1,0-1 0,0 1 0,0-1 0,0 0 1,0 1-1,0-1 0,-1 0 0,1 1 1,0-1-1,0 1 0,-1-1 0,1 1 0,0-1 1,-1 0-1,-1 0 0,1 0-1,0 0 1,-1 0 0,1 1 0,-1-1 0,1 0 0,-1 1 0,0-1-1,1 1 1,-1 0 0,-3-1 0,-2 1-2,0-1 1,-1 1 0,1 1-1,-12 1 1,10 1 3,0 0 1,0 0-1,0 1 0,1 0 0,0 0 1,0 1-1,0 0 0,0 1 1,1-1-1,0 1 0,0 1 1,1-1-1,-1 1 0,1 1 1,1-1-1,-1 1 0,2 0 1,-1 0-1,1 0 0,0 1 0,0 0 1,1-1-1,1 1 0,-1 0 1,1 0-1,1 1 0,0-1 1,0 0-1,1 18 0,1-23-30,-1-1-1,1 0 0,0 0 1,0 0-1,0 1 1,0-1-1,0 0 0,1 0 1,-1 0-1,1-1 0,0 1 1,0 0-1,0-1 0,0 1 1,1-1-1,-1 0 1,0 1-1,1-1 0,0 0 1,0-1-1,-1 1 0,4 1 1,0-1-48,-1 0-1,0 0 1,0-1 0,1 0 0,-1 0-1,0 0 1,1-1 0,-1 0 0,1 0-1,-1 0 1,1 0 0,8-3 0,20-6-232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5:5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11 14179,'-3'-1'171,"1"-1"0,-1 1-1,1 0 1,-1 0 0,0 0 0,1 0 0,-1 0-1,0 1 1,0-1 0,1 1 0,-1 0 0,0 0-1,0 0 1,0 0 0,0 0 0,1 1 0,-1-1-1,0 1 1,0 0 0,1-1 0,-1 1 0,0 1-1,1-1 1,-1 0 0,1 1 0,-3 1-1,1 1-66,0 0-1,0 1 1,1-1-1,-1 1 0,1 0 1,0 0-1,0 0 0,1 1 1,0-1-1,0 0 1,-3 12-1,1-3-22,2 1 0,-1-1 1,1 18-1,1-27-51,1-1 0,0 1 0,0-1 0,0 1 0,1-1 0,0 0 0,0 1 0,0-1 0,0 0 0,0 0 0,1 0 0,0 0 0,0 0 0,5 7 0,-7-10-13,1 0 0,0 0 0,0-1 0,0 1 0,0 0 0,0-1 1,0 1-1,0-1 0,0 1 0,0-1 0,0 1 0,0-1 0,0 0 0,0 1 0,1-1 1,-1 0-1,0 0 0,0 0 0,0 0 0,0 0 0,0 0 0,3 0 0,-1-1 17,-1 0 0,1 0-1,0 0 1,-1-1 0,1 1-1,-1-1 1,1 1 0,4-5 0,2-2 77,-1-2 0,1 1 0,7-13 1,-15 22-105,15-25 271,18-34-1,-2 1-37,-32 58-240,0-1 1,0 1-1,1 0 0,-1 0 0,0 0 0,0 0 1,0 0-1,0 0 0,0 0 0,0 0 0,0 0 0,1 0 1,-1 0-1,0 0 0,0 0 0,0 0 0,0 0 1,0 0-1,0 0 0,1 0 0,-1 0 0,0 0 1,0 0-1,0 0 0,0 0 0,0 0 0,0 0 1,1 0-1,-1 0 0,0 0 0,0 0 0,0 1 0,0-1 1,0 0-1,0 0 0,0 0 0,0 0 0,0 0 1,1 0-1,-1 0 0,0 0 0,0 1 0,0-1 1,0 0-1,0 0 0,0 0 0,0 0 0,0 0 1,0 0-1,0 1 0,0-1 0,0 0 0,0 0 1,0 0-1,0 0 0,0 0 0,0 0 0,0 1 0,0-1 1,0 0-1,0 0 0,0 0 0,0 0 0,1 9-5,0-1-2,-1 0 1,1 0 0,0 0-1,1 0 1,3 12-1,-4-19 7,0 1-1,-1-1 1,1 1 0,0-1-1,-1 0 1,1 1-1,0-1 1,0 0-1,0 0 1,0 1-1,1-1 1,-1 0 0,0 0-1,0 0 1,1 0-1,-1-1 1,0 1-1,1 0 1,-1-1-1,1 1 1,-1 0-1,1-1 1,-1 0 0,1 1-1,-1-1 1,1 0-1,0 0 1,-1 0-1,1 0 1,-1 0-1,1 0 1,-1 0 0,1-1-1,0 1 1,2-1-1,8-4-7,0 0-1,0 0 1,0-2-1,-1 1 1,15-12 0,-17 11-30,0 1-1,0 0 1,0 1 0,1 0 0,0 0 0,0 1 0,0 0 0,15-3 0,-24 7 27,0 0 0,0 0 0,0-1 0,1 1 0,-1 0 0,0 1 0,0-1 0,0 0 0,1 0 0,-1 0 0,0 1 0,0-1 0,0 1 0,0-1 0,0 1 0,0-1 0,0 1 0,0-1 0,0 1 0,0 0 0,2 1 0,-2 0-4,0 0 0,1 0 0,-1 0 0,0 0 0,0 0 0,-1 0 0,1 0 0,0 0 0,-1 0 0,1 5 0,0 4-20,0 1 1,-1-1-1,-3 19 1,3-24 32,-3 15-1,1-13 25,1-1 0,1 0 0,-1 15 0,1-21-18,0-1 0,0 0-1,0 0 1,0 0 0,0 1-1,0-1 1,0 0 0,0 0-1,0 0 1,0 1-1,1-1 1,-1 0 0,0 0-1,0 0 1,0 1 0,0-1-1,0 0 1,0 0 0,0 0-1,0 0 1,1 1 0,-1-1-1,0 0 1,0 0 0,0 0-1,0 0 1,0 0 0,1 0-1,-1 0 1,0 1 0,0-1-1,0 0 1,1 0-1,-1 0 1,0 0 0,0 0-1,0 0 1,1 0 0,-1 0-1,0 0 1,0 0 0,10-6 72,7-13 5,-16 18-74,5-7 28,3-4-7,1 1-1,0 0 0,20-17 0,-28 26-34,0 0 0,0 1 0,0-1 0,1 1 0,-1-1 0,0 1-1,1 0 1,-1 0 0,1 0 0,-1 0 0,1 0 0,-1 1 0,1-1 0,0 1 0,-1 0-1,1 0 1,0 0 0,-1 0 0,1 0 0,0 0 0,-1 1 0,1-1 0,0 1 0,-1 0-1,1 0 1,-1 0 0,5 2 0,-5-1 2,1-1 0,-1 1-1,1-1 1,-1 0 0,1 0 0,-1 0 0,1 0-1,0 0 1,-1-1 0,1 1 0,0-1-1,0 0 1,0 1 0,0-1 0,4-1 0,-2 0 5,0-1 0,0 0 0,0 0 1,0 0-1,-1 0 0,1-1 0,7-5 1,-2 0 0,19-13 13,-28 20-15,0 0 0,0 1 1,1-1-1,-1 0 0,0 1 1,0-1-1,1 1 0,-1-1 0,0 1 1,0 0-1,1-1 0,-1 1 0,0 0 1,1 0-1,-1 0 0,1 0 1,-1 0-1,2 1 0,-2-1 0,0 1 0,0 0 0,0 0 0,0 0 0,0 0 0,0 0 0,-1 0 0,1 0 0,0 0 0,-1 0 0,1 1 0,-1-1 0,1 0 0,-1 0 0,0 0 0,1 1-1,-1-1 1,0 0 0,0 2 0,0 29-13,0-26 10,0-5 9,0 16-244,-1-1-1,-4 18 1,6-34 233,-1 0 0,0 1 1,0-1-1,0 0 0,0 1 0,0-1 1,0 0-1,0 1 0,0-1 1,0 0-1,0 1 0,-1-1 0,1 0 1,0 1-1,0-1 0,0 0 0,0 0 1,0 1-1,-1-1 0,1 0 0,0 1 1,0-1-1,0 0 0,-1 0 1,1 0-1,0 1 0,0-1 0,-1 0 1,1 0-1,0 0 0,-1 1 0,1-1 1,0 0-1,0 0 0,-1 0 0,1 0 1,0 0-1,-1 0 0,1 0 1,0 0-1,-1 0 0,1 0 0,0 0 1,-1 0-1,1 0 0,0 0 0,-1 0 1,1 0-1,-1 0 0,-7-9-165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9:16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 12627,'0'-27'4277,"-1"42"-3168,6 201 1264,2-70-1956,-14 91-1757,7-237 1321,0 0 1,0 0-1,0 0 1,1 0-1,-1 0 1,0 0-1,0 0 1,0 0 0,0 0-1,0 0 1,0 0-1,0 0 1,0 0-1,5-15-325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6:00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109 103 13435,'24'-6'3579,"-7"3"-2354,-1-1 1,19-7 0,-31 9-1166,-1 1 1,0-1-1,1 1 1,-1-1-1,0 0 0,0 0 1,0 0-1,-1 0 1,1-1-1,0 1 0,-1-1 1,0 0-1,0 0 1,1 1-1,-1-1 1,1-4-1,-3 6-55,1 0 0,-1 0 1,0 0-1,0 0 0,0 0 0,1 0 1,-1 1-1,0-1 0,0 0 0,-1 0 0,1 0 1,0 0-1,0 0 0,0 0 0,-1 0 0,1 0 1,0 0-1,-1 0 0,1 0 0,-1 1 1,1-1-1,-1 0 0,1 0 0,-1 0 0,0 1 1,1-1-1,-1 0 0,0 1 0,1-1 1,-1 1-1,0-1 0,0 1 0,0-1 0,0 1 1,0-1-1,1 1 0,-1 0 0,0 0 1,0-1-1,-1 1 0,-5-2 14,1 1 1,-1-1-1,1 1 0,-12 0 1,11 1-7,-1 1 0,1 0 0,-1 0 1,1 0-1,-1 1 0,1 0 0,0 0 1,0 1-1,0 0 0,0 0 0,0 1 1,1 0-1,-1 0 0,1 0 0,0 1 1,0 0-1,1 0 0,0 0 0,-1 1 1,-6 11-1,7-9 1,0 0 0,0 0 0,1 0 1,0 1-1,0-1 0,1 1 0,0 0 0,1 1 0,0-1 0,1 0 1,-1 0-1,2 1 0,-1-1 0,1 1 0,1-1 0,2 15 0,-3-22-6,1 0-1,-1 0 1,1 0-1,0 0 1,-1 0-1,1-1 1,0 1-1,0 0 1,0 0-1,0-1 1,0 1-1,1 0 1,-1-1-1,1 1 1,-1-1-1,1 0 1,-1 1-1,1-1 1,2 1-1,-1 0-16,0-1 0,-1 0 0,1-1 0,0 1 0,1 0 0,-1-1 0,0 1 1,0-1-1,0 0 0,0 0 0,5-1 0,5-2-207,-1 0 1,1 0-1,0-1 1,19-10 0,-5 1-37,30-21 1,-14 8-83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6:00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13667,'-17'73'2154,"4"1"0,-5 78 1,11-89-1102,5-40-722,0-12-179,0 0-1,1 0 1,1 1 0,0-1-1,0 0 1,3 16-1,-2-26-143,-1 0 0,0-1 0,1 1 0,-1 0-1,1-1 1,-1 1 0,1 0 0,-1-1-1,1 1 1,-1-1 0,1 1 0,0-1 0,-1 0-1,1 1 1,-1-1 0,1 1 0,0-1 0,0 0-1,-1 0 1,1 1 0,0-1 0,0 0-1,-1 0 1,1 0 0,0 0 0,0 0 0,-1 0-1,1 0 1,0 0 0,0 0 0,-1 0-1,1 0 1,0-1 0,0 1 0,-1 0 0,2-1-1,31-12 18,-25 10-33,1-1-30,42-16-348,-46 19 311,-1 0-1,1 0 1,0 0 0,0 0-1,-1 1 1,1 0-1,0 0 1,0 0-1,4 1 1,-7 0 42,-1-1-1,1 1 1,0 0-1,-1 0 1,0-1-1,1 1 1,-1 0-1,0 0 1,1 1-1,-1-1 1,0 0 0,0 0-1,0 1 1,0-1-1,0 0 1,0 1-1,0-1 1,-1 1-1,1-1 1,0 1-1,-1-1 1,1 1 0,-1 0-1,0-1 1,1 1-1,-1 0 1,0-1-1,0 1 1,0 2-1,0 8-30,-1-1 0,0 1 0,-3 13 0,2-13 45,1-4 52,3-9-6,5-15 11,6-27 16,-9 29-27,-3 8-20,1 1 0,-1-1-1,1 0 1,0 1 0,0 0 0,1-1 0,-1 1-1,6-8 1,-6 13 2,0-1 0,0 1 1,-1 0-1,1 0 0,0 0 0,0 0 0,0 0 0,-1 0 1,1 0-1,0 0 0,0 1 0,-1-1 0,1 1 0,0-1 1,-1 1-1,4 1 0,7 2 51,-2-4-30,-1 0 0,0 0-1,0 0 1,0-1 0,0-1 0,0 0-1,0 0 1,0-1 0,0 0 0,-1 0-1,1-1 1,8-5 0,-5 2-1,-1 0 0,1-1 0,-1 0 1,0-1-1,-1-1 0,0 1 0,10-15 0,-11 10 4,-9 14-33,0 0 1,0 0-1,1 0 1,-1 0-1,0 0 1,0 0-1,0 0 0,0 0 1,0 0-1,0 0 1,0-1-1,0 1 1,0 0-1,0 0 1,0 0-1,0 0 1,0 0-1,0 0 0,0 0 1,0 0-1,0 0 1,0 0-1,0 0 1,0 0-1,0 0 1,0-1-1,0 1 0,0 0 1,0 0-1,0 0 1,0 0-1,0 0 1,0 0-1,0 0 1,0 0-1,0 0 0,0 0 1,0 0-1,0 0 1,0-1-1,0 1 1,0 0-1,0 0 1,0 0-1,0 0 1,0 0-1,0 0 0,-1 0 1,1 0-1,0 0 1,0 0-1,0 0 1,0 0-1,0 0 1,0 0-1,0 0 0,0 0 1,0 0-1,0 0 1,0 0-1,0 0 1,-1 0-1,1 0 1,0 0-1,0 0 1,0 0-1,0 0 0,-2 1 2,1 0 0,-1 1 0,1-1-1,-1 1 1,1-1 0,-1 1 0,1-1 0,0 1-1,0 0 1,-2 3 0,-7 15 12,-14 42 0,21-52-6,0 0-1,1 0 1,0 0-1,1 0 0,0 0 1,1 18-1,0-26-18,0-1 1,0 1-1,0-1 0,0 1 1,1-1-1,-1 1 1,1-1-1,-1 0 0,1 1 1,-1-1-1,1 0 1,0 1-1,-1-1 0,1 0 1,0 0-1,0 1 0,0-1 1,0 0-1,0 0 1,0 0-1,1 0 0,-1-1 1,0 1-1,0 0 0,1 0 1,1 0-1,-1-1-17,-1 0-1,0 0 0,1 0 1,-1 0-1,0 0 0,1 0 1,-1-1-1,0 1 0,0 0 1,1-1-1,-1 1 0,0-1 1,0 0-1,0 1 0,0-1 1,0 0-1,0 0 1,0 0-1,0 0 0,0 0 1,0 0-1,0 0 0,0 0 1,0 0-1,-1 0 0,1 0 1,-1 0-1,1 0 0,-1-1 1,1 0-1,4-14-198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6:01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15563,'3'12'1401,"-1"1"-1089,5-2-368,1-2 352,4 1-112,-1-5-48,9 6-184</inkml:trace>
  <inkml:trace contextRef="#ctx0" brushRef="#br0" timeOffset="1">382 144 14179,'-7'0'327,"0"1"1,1 1-1,0-1 0,-1 1 1,1 0-1,0 1 0,0 0 1,0 0-1,0 0 1,0 0-1,1 1 0,0 0 1,-1 0-1,1 0 0,1 1 1,-1 0-1,1 0 0,0 0 1,-5 8-1,3-5-181,1 0-1,1-1 1,-1 2-1,1-1 1,1 0-1,-1 1 1,1 0-1,1 0 1,0 0-1,0 0 1,1 0-1,0 0 1,0 13 0,1-20-149,0 0 0,0 0 0,0 1 1,1-1-1,-1 0 0,1 0 0,-1 0 1,1 0-1,0 0 0,-1 0 1,1 0-1,0 0 0,1-1 0,-1 1 1,0 0-1,0 0 0,1-1 1,-1 1-1,1-1 0,-1 1 0,1-1 1,0 0-1,-1 0 0,1 1 0,0-1 1,0 0-1,0-1 0,0 1 1,0 0-1,0 0 0,0-1 0,0 1 1,0-1-1,0 0 0,0 0 1,0 0-1,1 0 0,-1 0 0,0 0 1,0 0-1,0-1 0,0 1 0,2-1 1,9-3-458,-1 0 1,0 0 0,0-1 0,0-1-1,18-11 1,3-2-241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6:02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14795,'1'0'129,"0"1"-1,0-1 1,0 0-1,0 1 1,0-1-1,0 0 1,0 1-1,0-1 1,0 1 0,-1 0-1,1-1 1,0 1-1,0 0 1,0-1-1,-1 1 1,1 0-1,-1 0 1,1 0-1,0 0 1,-1 0-1,1-1 1,-1 1-1,0 0 1,1 0 0,-1 0-1,0 0 1,1 0-1,-1 0 1,0 0-1,0 0 1,0 1-1,0-1 1,0 0-1,-1 1 1,-2 45 1661,3-40-1501,-5 25 486,2-15-351,1-1 0,0 33 0,2-49-414,0 1-1,0 0 1,0-1 0,0 1 0,0 0 0,0 0 0,0-1 0,0 1 0,1 0 0,-1-1 0,0 1 0,0 0-1,1-1 1,-1 1 0,1-1 0,-1 1 0,0 0 0,1-1 0,-1 1 0,1-1 0,-1 1 0,1-1 0,0 1-1,-1-1 1,1 0 0,-1 1 0,1-1 0,0 0 0,-1 1 0,1-1 0,0 0 0,-1 0 0,1 0 0,0 1-1,-1-1 1,1 0 0,0 0 0,0 0 0,-1 0 0,1 0 0,0 0 0,-1-1 0,1 1 0,0 0 0,0 0-1,-1 0 1,1-1 0,0 1 0,5-3 15,0 1 1,0-1-1,-1 0 0,7-5 1,-11 7-20,72-54 117,-55 39-116,1 1 1,1 1-1,1 1 0,34-18 0,-53 30-10,0 0 0,-1 1 0,1-1 0,0 0 0,0 1 0,0-1 0,0 1 0,0 0 0,0-1 0,0 1 0,0 0 0,0 0 0,-1 1 0,1-1 0,0 0 0,0 0 0,3 2 0,-4-1 0,0-1 1,0 1-1,0 0 0,0 0 0,0 0 1,0 0-1,-1 0 0,1 0 0,0 0 1,-1 0-1,1 0 0,0 0 1,-1 0-1,0 0 0,1 1 0,-1-1 1,0 0-1,1 0 0,-1 0 0,0 3 1,0 6-11,-1 1 0,0 0 0,0 0 0,-1-1 0,-4 12 0,2-4 11,4-17 3,-1-1-1,1 1 0,0-1 0,0 1 1,0 0-1,-1-1 0,1 1 0,0-1 0,0 1 1,0 0-1,0-1 0,0 1 0,0-1 1,0 1-1,0-1 0,1 1 0,-1 0 0,0-1 1,0 1-1,0-1 0,1 1 0,-1-1 1,0 1-1,0-1 0,1 1 0,-1-1 0,1 1 1,-1-1-1,0 0 0,1 1 0,0 0 1,0-1-1,0 0 1,0 0-1,0 0 1,1 0 0,-1 0-1,0-1 1,0 1 0,0 0-1,0 0 1,0-1-1,0 1 1,0-1 0,0 1-1,2-2 1,32-24 13,-9 2-5,-12 11-11,-1 1 0,2 0 1,-1 1-1,20-10 0,-33 20 1,-1 1 0,1-1 1,0 1-1,0-1 0,0 1 0,0 0 0,0-1 0,0 1 1,0 0-1,0-1 0,0 1 0,0 0 0,0 0 0,0 0 0,0 0 1,0 0-1,0 0 0,0 0 0,0 0 0,0 1 0,0-1 1,0 0-1,0 1 0,0-1 0,-1 0 0,3 2 0,-2-1-1,0 0-1,-1 1 1,1-1-1,0 0 1,-1 1-1,1-1 1,0 0-1,-1 1 1,0-1-1,1 1 1,-1-1-1,0 1 1,0-1-1,0 1 1,0 2-1,-1 6-10,0 0-1,0 0 0,-6 19 1,4-20-37,-4 21-758,20-43-673,-3 0 1065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6:02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18 153 13315,'3'2'376,"1"1"0,0-1 0,0 0 0,1 0 0,-1-1 0,0 1 0,1-1 0,-1 0 1,1 0-1,-1 0 0,1 0 0,-1-1 0,1 0 0,4 0 0,-2-1-119,-1 0 0,1-1 0,-1 0-1,0 0 1,0 0 0,0-1 0,0 0 0,0 0 0,8-6 0,-3 1-70,0-1 0,0 0-1,13-15 1,-19 19-153,-1 0 0,0 0 0,-1 0 0,1 0 0,-1-1 0,0 1 0,0-1 0,-1 0 0,4-12-1,-5 17-29,-1 0-1,0 1 0,0-1 0,1 0 0,-1 0 1,0 0-1,0 0 0,0 0 0,0 0 0,0 0 1,0 1-1,-1-1 0,1 0 0,0 0 0,0 0 0,-1 0 1,1 0-1,0 1 0,-1-1 0,1 0 0,-1 0 1,1 0-1,-1 1 0,1-1 0,-1 0 0,1 1 0,-1-1 1,0 1-1,1-1 0,-1 1 0,0-1 0,0 1 1,1-1-1,-1 1 0,0-1 0,0 1 0,0 0 1,0 0-1,0-1 0,1 1 0,-1 0 0,0 0 0,0 0 1,0 0-1,0 0 0,0 0 0,0 0 0,0 0 1,1 1-1,-1-1 0,-1 0 0,-4 2 6,0-1 0,0 0-1,1 1 1,-1 0 0,0 1 0,-8 4-1,-4 5 15,1 0 0,0 1-1,1 1 1,1 0 0,-15 18-1,23-24-5,1 0-1,-1 1 1,1 0-1,1-1 1,0 2-1,0-1 1,1 1-1,0-1 1,1 1-1,0 0 1,0 0-1,-1 13 1,4-22-22,0 1-1,0-1 1,0 1-1,0-1 1,0 1-1,0-1 1,1 1-1,-1-1 1,0 1 0,1-1-1,-1 1 1,1-1-1,0 0 1,-1 1-1,1-1 1,0 0-1,0 0 1,0 1 0,0-1-1,1 1 1,0 0-41,0-1 0,1 0 0,-1 0 0,0 1 0,0-1 0,1-1 1,-1 1-1,0 0 0,1-1 0,-1 1 0,4 0 0,7-1-190,0 0 0,0-1-1,25-5 1,-26 4 276,31-6-358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6:03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93 14523,'1'-4'203,"1"1"0,-1-1 0,0 1-1,-1-1 1,1 1 0,0-1 0,-1 1 0,0-1-1,0 0 1,0 1 0,0-1 0,-1 1 0,1-1-1,-1 1 1,0-1 0,-2-5 0,2 7-113,-1 1 0,1-1 0,0 0 0,-1 0 0,0 0 0,1 1-1,-1-1 1,0 1 0,0 0 0,0-1 0,0 1 0,0 0 0,0 0 0,0 0 0,0 0 0,0 0 0,-1 1 0,1-1 0,0 1 0,0-1 0,-1 1 0,1 0 0,0 0 0,-1 0 0,1 0 0,0 0 0,-3 1 0,-4 1-5,0 0 1,0 0 0,0 0-1,1 1 1,-1 1 0,1-1-1,0 2 1,0-1-1,0 1 1,1 0 0,0 0-1,-1 1 1,-8 9 0,3-1-15,1 0 1,1 0 0,0 1 0,1 0 0,-15 29-1,22-37-21,0-1 0,1 0 0,-1 1 0,1 0-1,1 0 1,-2 10 0,3-16-37,0 0 0,-1 1-1,1-1 1,0 0 0,0 1 0,1-1 0,-1 0 0,0 1-1,0-1 1,1 0 0,-1 1 0,1-1 0,-1 0 0,1 0 0,-1 1-1,1-1 1,0 0 0,0 0 0,-1 0 0,1 0 0,0 0-1,0 0 1,0 0 0,0 0 0,0 0 0,0-1 0,1 1-1,-1 0 1,0-1 0,0 1 0,0 0 0,1-1 0,-1 0-1,0 1 1,1-1 0,-1 0 0,0 0 0,1 1 0,-1-1-1,3-1 1,2 1 3,1-1-1,0 0 1,-1 0-1,1-1 1,-1 0-1,1 0 1,-1 0-1,0-1 0,0 0 1,11-7-1,6-6-103,26-22 0,-46 36 78,53-53-270,-33 31 0,-27 31 254,0 0 1,1 0-1,-1 0 0,-2 10 0,0 0 76,2-9-11,-17 49 230,20-53-228,0 1 1,0-1-1,0 1 1,0 0-1,1-1 0,0 1 1,0-1-1,0 1 0,0 0 1,2 6-1,-1-9-22,-1-1 0,1 1 0,-1-1 0,1 0 0,0 0 0,-1 1 0,1-1-1,0 0 1,0 0 0,0 0 0,0 0 0,0 0 0,0 0 0,0 0 0,1 0 0,-1 0 0,0 0-1,0-1 1,1 1 0,1 0 0,0 0 10,1 0-1,-1-1 1,0 1-1,1-1 1,-1 0-1,0 0 1,1 0 0,5-1-1,3-1 29,0-2-1,0 1 1,21-10-1,50-33-174,-58 31-284,51-23 1,-73 37 354,-1 0 0,1 0 1,0 0-1,-1 0 0,1 1 0,0-1 0,0 1 1,-1 0-1,1 0 0,3 0 0,-5 1 31,0-1 1,0 0-1,0 0 0,0 1 1,0-1-1,0 1 0,0-1 0,0 1 1,-1-1-1,1 1 0,0 0 1,0-1-1,-1 1 0,1 0 0,0-1 1,-1 1-1,1 0 0,-1 0 1,1 0-1,-1 0 0,1 0 0,-1-1 1,1 1-1,-1 0 0,0 0 1,0 0-1,0 0 0,1 0 0,-1 0 1,0 0-1,0 1 0,0 20-9,0-16 88,0 0 0,0 0 1,0 0-1,1 1 1,2 8-1,-2-14-45,-1 0 0,1 1 1,-1-1-1,1 0 0,0 0 1,-1 1-1,1-1 0,0 0 0,0 0 1,0 0-1,0 0 0,0 0 1,0 0-1,0 0 0,0-1 0,0 1 1,1 0-1,-1-1 0,0 1 0,0 0 1,1-1-1,-1 0 0,0 1 1,1-1-1,-1 0 0,1 1 0,-1-1 1,0 0-1,3 0 0,8-2 15,1 0 0,-1-1 1,1 0-1,-1 0 0,0-2 0,-1 1 0,1-2 0,19-11 0,9-3-196,-26 14 99,-3 0-29,0 0 1,1 2-1,0-1 1,0 1-1,0 1 1,0 0-1,16-1 1,-26 4 85,-1 0 0,1 0 0,0 0 0,-1 1 0,1-1 0,-1 0-1,1 1 1,-1-1 0,1 1 0,-1-1 0,1 1 0,-1 0 0,1 0 0,-1 0 0,0 0 0,0 0 0,1 0 0,-1 0 0,0 0 0,0 0 0,0 0 0,0 1 0,0-1 0,0 0 0,-1 1 0,1-1 0,1 3 0,0 3 100,0 0 0,-1 0 0,1 0 0,-1 13 0,1-6 72,-2-13-270,0-1-1,-1 1 1,1-1 0,0 1-1,0-1 1,0 1-1,-1-1 1,1 0 0,0 1-1,-1-1 1,1 0-1,0 1 1,-1-1-1,1 0 1,0 1 0,-1-1-1,1 0 1,-1 0-1,1 1 1,0-1 0,-1 0-1,1 0 1,-1 0-1,1 1 1,-1-1 0,1 0-1,-1 0 1,0 0-1,-14 2-340,1-4-261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9:11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3696 10794,'-9'-10'201,"0"0"0,0-1 1,1 1-1,1-2 0,0 1 0,0-1 0,1 0 0,1 0 0,0-1 0,1 1 0,0-1 0,1 0 0,-3-18 1,-23-226 716,20-2-503,7 160-329,-12-266-8,3-491-39,28 643-30,68-326-1,-47 368 32,8 1-1,79-191 1,-120 347-40,12-29-72,36-65 1,-39 90-419,-12 16 307,0 0 0,0-1 1,0 1-1,-1 0 0,1 0 0,-1-1 1,1 1-1,0-4 0,3-10-218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9:12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16 243 11707,'-13'0'914,"10"-8"-473,4 6-379,-1-1 1,1 1 0,0 0 0,-1-1 0,1 1 0,0 0-1,0 0 1,3-5 0,5-5 69,1 1 0,0 0 0,1 1 0,0 0 0,0 0 0,16-9 0,6-3-39,40-17 1,-44 24-86,0 2 1,38-10 0,-55 19-36,0 1 0,0 0 0,1 1 0,-1 0 0,1 1 0,0 1 0,-1 0 1,21 3-1,-29-2 14,-1 0 0,0 0 0,1 1 0,-1-1 0,0 1 0,0 0-1,0 0 1,0 0 0,0 0 0,0 0 0,0 1 0,-1-1 0,1 1 0,-1 0 0,0 0 0,0 0 0,0 0 0,0 0 0,-1 0 0,1 0 0,-1 1 0,1-1 0,-1 1 0,0-1 0,0 6 0,3 11-22,-1 0 0,-2 0 0,0 30 0,0-21 32,1 29-457,17 102-1,-7-110 289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9:15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4698 1 6041,'-84'15'1867,"37"-6"-573,-66 4 1,-469-18-3404,194-4 300,-218 6 2614,33 50-1033,321-20-7,75-7 144,-86 6 282,-2-20 902,-70-9 626,245 9-1586,-153 29-1,-47 30-315,7 24-2376,232-69 2194,-4 2-1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9:1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1386 252 4785,'-336'139'1989,"79"-36"-1828,175-68-269,-128 64-166,183-84 269,1 1 0,1 2-1,0 0 1,2 2 0,-33 33-1,19-8 276,1 1-1,3 1 1,2 2-1,2 1 0,-37 90 1,51-101 194,3 0 0,-15 81 0,2 84-129,23-189-315,-1 15 61,1-1 1,1 1-1,2-1 1,1 0-1,8 45 0,-7-63-53,0-1-1,0 1 1,1 0-1,0-1 0,1 0 1,0 0-1,0 0 1,1-1-1,1 1 0,0-1 1,0-1-1,0 0 0,1 0 1,0 0-1,1-1 1,0 0-1,14 9 0,-4-7-15,0 0 0,1-2-1,-1 0 1,1-1-1,1 0 1,-1-2 0,23 2-1,148 1-111,-175-7 93,372-13-84,43 0 86,208-29 43,-309 10-75,-180 21-101,643-67-519,-675 60 724,562-75-390,-460 73 533,246 8 0,-423 13-75,638 11 859,-3-51-917,-252 1-40,-358 33-29,-34 3-7,-1-2 0,0-1 0,0-2-1,0-1 1,-1-1 0,0-2 0,-1-1 0,0-1 0,-1-2 0,37-25-1,-15 3-4,-2-3-1,-1-2 0,-3-1 0,76-94 0,-114 127 6,-1 0 0,0 0-1,-1-1 1,0 0-1,-1 0 1,0 0-1,-1-1 1,4-14-1,-7 17 12,1-1 0,-2 1-1,1-1 1,-1 1-1,-1-1 1,1 1 0,-2-1-1,1 1 1,-1 0-1,-1-1 1,-4-11-1,-15-28 60,-2 0 0,-38-57 0,16 29-46,17 26 18,-60-75 1,66 97 19,-2 2 0,-1 0 1,-53-40-1,22 29 138,-2 3 0,-1 3 0,-78-32 0,-9-3 112,122 53-332,0-2-1,1 0 0,-24-22 1,19 13-5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9:1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0 244 12675,'1'-24'1248,"-1"13"-666,0 0 1,0 0 0,1 0-1,1 0 1,3-12-1,-5 23-557,0 0-1,0 0 1,0 0-1,0 0 1,0 0-1,0 0 1,0 0-1,0 0 1,1 0-1,-1 0 0,0 0 1,0 0-1,0 0 1,0 0-1,0 0 1,0 0-1,0 0 1,0-1-1,0 1 1,0 0-1,0 0 1,0 0-1,1 0 1,-1 0-1,0 0 0,0 0 1,0 1-1,0-1 1,0 0-1,0 0 1,0 0-1,0 0 1,0 0-1,0 0 1,0 0-1,1 0 1,-1 0-1,0 0 0,0 0 1,0 0-1,0 0 1,0 0-1,0 0 1,0 0-1,0 0 1,0 0-1,0 0 1,0 0-1,0 1 1,0-1-1,0 0 1,0 0-1,0 0 0,0 0 1,0 0-1,0 0 1,0 0-1,0 0 1,0 0-1,0 0 1,0 0-1,0 1 1,0-1-1,0 0 1,0 0-1,0 0 0,0 0 1,5 12 708,2 16-26,2 21-81,39 187 980,-31-165-1258,33 86 0,-53-165-334,-72-171 207,71 167-236,12 17-19,11 7-13,-15-11 42,-1-1 0,0 0 1,1 0-1,-1 0 0,0 0 0,1-1 0,-1 1 0,0-1 1,0 0-1,0 0 0,1 0 0,-1 0 0,0-1 1,0 1-1,-1-1 0,1 0 0,3-2 0,3-3-6,1-1 0,-2 0-1,14-15 1,-3-1 0,-1-1 0,0 0 0,-2-1 0,16-37 0,-23 45 10,-2 0 1,0-1-1,-1 0 1,-1 0-1,-1-1 0,-1 1 1,2-34-1,-5 46 0,-1 0 0,0 0 1,0 1-1,0-1 0,0 0 0,-1 0 0,-1 1 0,1-1 1,-1 1-1,-3-7 0,5 11 0,0 0 0,0 1 0,-1-1 0,1 0 0,0 1 0,-1 0 0,1-1 0,0 1 0,-1 0 0,0-1 0,1 1 0,-1 0 0,0 0-1,1 0 1,-1 1 0,0-1 0,0 0 0,0 1 0,0-1 0,0 1 0,0 0 0,0-1 0,0 1 0,0 0 0,0 0 0,1 0 0,-1 1 0,0-1 0,0 0 0,0 1 0,0-1 0,0 1 0,0 0 0,0-1 0,1 1 0,-1 0 0,0 0 0,-1 1 0,-3 3-1,1-1 1,0 1-1,0-1 1,1 1 0,-1 1-1,1-1 1,0 0-1,0 1 1,1 0 0,0 0-1,0 0 1,0 1 0,1-1-1,0 0 1,-2 8-1,-1 10-3,0 1-1,-2 42 1,6-52 9,1-1 1,0 1-1,5 27 1,-4-38-4,0 0 0,-1 0 0,2 0 1,-1 0-1,0 0 0,1 0 0,-1 0 0,1-1 0,0 1 1,0-1-1,1 1 0,-1-1 0,1 0 0,-1 0 0,1 0 1,0 0-1,0-1 0,5 4 0,-5-5 0,0 0 0,0 0 0,0 0 0,0-1 0,0 0 0,0 1 0,0-1 0,0 0 0,0-1 1,0 1-1,0 0 0,-1-1 0,1 0 0,0 1 0,0-1 0,0 0 0,0-1 0,-1 1 0,1 0 0,-1-1 0,1 1 0,-1-1 0,3-2 0,7-6 7,0 0-1,-1-1 0,10-12 0,-20 22-6,19-25 4,19-28 0,0-3-14,-38 56 8,-1 0 0,1 0 0,0 0 0,0 0 0,0 0 0,0 1 0,0-1 0,0 0 0,0 0 0,0 0 0,0 1 0,0-1 0,0 1 0,0-1 0,2 0 0,-2 1 1,-1 0-1,1 0 0,-1 0 0,1 0 1,-1 1-1,1-1 0,-1 0 0,0 0 0,1 0 1,-1 0-1,1 1 0,-1-1 0,1 0 1,-1 0-1,0 1 0,1-1 0,-1 0 1,0 1-1,1-1 0,-1 1 0,0-1 1,1 0-1,-1 1 0,0-1 0,0 1 0,1 0 1,1 4-5,-1 0 1,1 0-1,-1 1 1,0-1-1,0 7 1,0-6 4,11 106-2121,-5-118 1315,1-10 275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8:36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79 11875,'29'-78'4074,"-40"119"-488,-4 38-2373,4-20-739,-18 73 66,-31 192 293,60-312-732,2-16-129,3-21-483,-6 8 63,0 1 0,0-1-1,-2 1 1,-6-26 0,-2 11-104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8:37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9522,'0'-1'271,"0"0"0,0-1 0,0 1 0,0 0 1,1-1-1,-1 1 0,0 0 0,1 0 0,-1-1 0,1 1 0,0 0 0,-1 0 0,1 0 1,0-1-1,0 1 0,-1 0 0,1 0 0,0 0 0,0 1 0,0-1 0,0 0 0,0 0 0,1 0 1,-1 1-1,0-1 0,0 0 0,0 1 0,1-1 0,-1 1 0,0 0 0,1-1 0,-1 1 1,0 0-1,3 0 701,-10 28 2390,5-28-3202,3-1 288,225-9 532,-189 5-953,0-1 1,-1-2-1,71-25 1,-91 24-14,-14 7-13,0 0 1,0 1-1,1-1 0,-1 1 0,0-1 0,1 1 0,-1 0 0,6-1 0,-9 3-2,0-1 0,0 1 1,0 0-1,1-1 0,-1 1 1,0-1-1,0 1 0,0-1 0,0 1 1,0-1-1,-1 1 0,1-1 0,0 1 1,0-1-1,0 1 0,0-1 1,0 1-1,-1-1 0,1 1 0,0-1 1,-1 1-1,1-1 0,0 0 0,-1 1 1,1-1-1,0 0 0,-1 1 0,0 0 1,-10 14 8,9-13-15,-1 1 1,0-1 0,1 0 0,-1 0 0,0 0 0,0-1 0,0 1-1,-1-1 1,1 0 0,-5 2 0,-19-2-3794,23 0 3164,1 1-103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8:3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53 14547,'-8'-21'1846,"7"18"-1360,-1-1 0,1 1 1,0-1-1,-1 0 0,2 0 0,-2-5 0,17 25 1337,53 98-1158,40 62-287,-87-146-320,2-1 0,0-1 0,44 40 0,-60-62-206,1 0-1,0-1 0,15 9 0,-23-14 106,0 0 0,0 0 0,0 0-1,1 0 1,-1 1 0,0-1-1,0 0 1,0 0 0,0 0 0,0 0-1,0 1 1,0-1 0,0 0-1,0 0 1,0 0 0,0 1 0,-1-1-1,1 0 1,0 0 0,0 0-1,0 0 1,0 1 0,0-1 0,0 0-1,0 0 1,0 0 0,0 0-1,-1 0 1,1 0 0,0 1 0,0-1-1,0 0 1,0 0 0,0 0-1,0 0 1,-1 0 0,1 0 0,0 0-1,0 0 1,0 0 0,0 0 0,-1 0-1,1 1 1,0-1 0,0 0-1,0 0 1,-1 0 0,1 0 0,0 0-1,0 0 1,0-1 0,0 1-1,-1 0 1,1 0 0,0 0-1,-13 4-523,-4-1-33,-5 0-144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8:40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1 571 14603,'1'-2'358,"1"0"-1,0 0 1,0 1-1,0-1 1,0 1-1,0-1 1,0 1 0,4-2-1,-3 1 127,36-25 300,0-2-1,-2-1 0,-2-2 1,0-1-1,36-48 0,-24 21-768,-3-2-1,55-106 1,-84 138-493,-32 38-1762,-16 15 1260,9-12 345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8:41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150 132 13291,'0'-1'179,"-1"-1"1,1 0-1,-1 0 0,1 0 1,0 0-1,0 0 0,0 0 1,0 1-1,0-1 0,0 0 1,1 0-1,-1 0 1,0 0-1,1 0 0,0 1 1,-1-1-1,1 0 0,0 0 1,0 1-1,0-1 0,0 1 1,2-3-1,31-34 1410,-28 32-1281,30-25 590,-34 29-865,0 1 0,0-1 1,0 1-1,0 0 0,0 0 0,0 0 0,0 0 1,0 0-1,0 0 0,1 1 0,-1-1 0,0 1 0,1-1 1,-1 1-1,0 0 0,1 0 0,3 1 0,-5-1-28,-1 0 0,1 1-1,0-1 1,-1 1-1,1-1 1,0 1 0,-1-1-1,1 1 1,-1 0-1,1-1 1,-1 1 0,0 0-1,1-1 1,-1 1-1,0 0 1,1 0 0,-1-1-1,0 1 1,0 0-1,1 0 1,-1-1 0,0 1-1,0 0 1,0 0-1,0 0 1,0-1-1,-1 2 1,-2 23 37,-9 13-3,-2-1 0,-1 0 1,-2-1-1,-2-1 0,-41 60 0,39-64 33,-2 0-1,0-2 1,-29 28 0,51-56-66,0 0 0,0 0 0,0 0 0,0 0-1,0-1 1,0 1 0,0 0 0,0-1 0,-1 1 0,1 0 0,0-1 0,0 0 0,-1 1 0,1-1 0,0 0 0,-1 1 0,1-1 0,-2 0 0,3 0-4,0 0 1,-1 0-1,1 0 0,0-1 0,0 1 1,0 0-1,-1 0 0,1 0 0,0 0 0,0-1 1,0 1-1,0 0 0,-1 0 0,1 0 1,0-1-1,0 1 0,0 0 0,0 0 1,0 0-1,0-1 0,0 1 0,0 0 0,0 0 1,-1-1-1,1 1 0,0 0 0,0 0 1,0-1-1,0 1 0,0 0 0,1-1 1,5-14 25,-4 10-27,1 1 0,0 0 1,1 0-1,-1 0 0,1 0 0,0 0 1,0 1-1,0 0 0,0-1 0,0 1 1,1 1-1,0-1 0,5-2 0,-8 5-1,0-1 0,1 0-1,-1 1 1,0 0-1,0-1 1,1 1 0,-1 0-1,0 0 1,1 0-1,-1 1 1,0-1 0,0 1-1,0-1 1,1 1-1,-1-1 1,0 1 0,0 0-1,0 0 1,0 0-1,0 1 1,0-1 0,0 0-1,0 1 1,-1-1 0,1 1-1,-1-1 1,1 1-1,-1 0 1,1 0 0,-1 0-1,0 0 1,0 0-1,1 2 1,4 8-1,-1-1 0,-1 1 1,5 20-1,-6-19 6,0-1 0,1-1 0,10 22 0,-13-32-2,-1-1 0,0 1 0,1 0-1,-1-1 1,0 1 0,1-1-1,-1 1 1,1 0 0,-1-1 0,1 1-1,-1-1 1,1 0 0,-1 1 0,1-1-1,0 1 1,-1-1 0,1 0 0,-1 1-1,1-1 1,0 0 0,-1 0 0,1 1-1,0-1 1,0 0 0,-1 0-1,1 0 1,1 0 0,-1-1 5,0 1-1,1 0 1,-1-1 0,0 0 0,0 1-1,1-1 1,-1 0 0,0 0-1,0 0 1,0 0 0,0 0 0,0 0-1,1-1 1,3-5 40,0 0-1,0 0 1,5-12-1,24-59 272,-31 69-279,0 0 1,-1 0 0,0 0 0,0 0 0,-1 0 0,0-1 0,0-9 0,-2 17-63,1 1 1,-1-1 0,1 0 0,-1 1 0,1-1 0,-1 1-1,0-1 1,0 1 0,0-1 0,-1-1 0,-8-15 386,9 6-372,-1-4-13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8:4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 13475,'-1'-1'169,"0"1"0,0 0 0,-1 0 0,1-1 0,0 1 0,0 0 0,0 0 0,0 0-1,-1 1 1,1-1 0,0 0 0,0 0 0,0 1 0,0-1 0,-1 0 0,1 1 0,0-1 0,0 1 0,0 0 0,-2 1 0,3-2-92,0 0-1,0 0 1,0 0 0,0 1 0,-1-1-1,1 0 1,0 0 0,0 1 0,0-1 0,0 0-1,0 1 1,0-1 0,0 0 0,0 1-1,0-1 1,-1 0 0,1 0 0,1 1-1,-1-1 1,0 0 0,0 1 0,0-1-1,0 0 1,0 1 0,0-1 0,0 0 0,0 0-1,1 1 1,12 8 1409,-5-6-1273,0 0 1,1-1-1,0 0 0,-1 0 1,1-1-1,0 0 0,0-1 1,0 0-1,0 0 1,-1-1-1,14-3 0,-1-1-161,-1 0-1,0-2 1,33-16-1,-43 20-574,-7 6-1030,-10 13-439,6-15 2059,-4 8-851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8:43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2 546 15099,'0'0'47,"0"0"-1,0 0 0,0 0 1,0 0-1,0 0 0,0 1 1,-1-1-1,1 0 0,0 0 1,0 0-1,0 0 0,0 1 1,0-1-1,0 0 0,0 0 1,0 0-1,0 0 0,0 1 1,0-1-1,0 0 0,0 0 1,0 0-1,0 1 1,0-1-1,0 0 0,0 0 1,0 0-1,0 0 0,0 1 1,0-1-1,0 0 0,1 0 1,-1 0-1,0 0 0,0 0 1,0 1-1,0-1 0,0 0 1,0 0-1,1 0 0,-1 0 1,0 0-1,0 0 0,0 0 1,0 0-1,0 1 0,1-1 1,-1 0-1,0 0 1,0 0-1,0 0 0,0 0 1,1 0-1,-1 0 0,0 0 1,0 0-1,0 0 0,1 0 1,-1 0-1,0 0 0,0 0 1,0 0-1,0 0 0,1 0 1,-1-1-1,15-12 1168,18-24-396,-33 37-812,84-112 562,-4-3-1,66-129 0,-133 213-564,-29 77 5,3 0 0,1 0 0,2 1 0,2 1 0,-1 49 0,7-74 89,0-10-129,0 0 0,2 0 0,-1-1 0,2 1 0,0 0 0,0 0 0,6 23 0,-2-27 1,2-7-19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8:4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1 10930,'8'9'463,"0"1"-1,0 0 0,-1 1 1,-1-1-1,0 1 0,0 0 1,7 22-1,-3-10-36,21 50 283,-2 1 0,-4 1 0,19 95 1,-35-120-596,-2 1 1,-2-1 0,-3 1-1,-2-1 1,-1 1 0,-11 58 0,-5-24-3,-4-1 0,-3-1 0,-60 135 0,-135 223-259,209-424 114,-80 147-667,76-134 505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8:48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12347,'0'0'284,"1"1"0,-1-1 1,1 1-1,-1-1 0,1 0 0,-1 1 1,1-1-1,-1 1 0,1-1 1,-1 0-1,1 1 0,0-1 0,-1 0 1,1 0-1,-1 0 0,1 1 1,0-1-1,-1 0 0,1 0 0,0 0 1,-1 0-1,1 0 0,0 0 1,24 1-76,-20-1 428,161-10 1485,-4 1-1702,-158 10-461,20 1 95,-23-2-99,-1 0-1,1 0 0,0 0 0,0 0 0,-1 1 0,1-1 0,0 0 0,-1 1 0,1-1 0,0 0 0,-1 1 0,1-1 0,0 1 0,-1-1 0,1 1 0,-1-1 0,1 1 0,-1 0 0,1-1 0,-1 1 0,1-1 1,-1 1-1,1 1 0,-5 0-403,1-2 161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8:49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7 644 10938,'-1'4'639,"0"-1"0,0 0 0,0 0 0,0 0 0,0 0 0,1 1 0,-1 2 0,1-6-553,0 1 0,0-1 0,0 0 0,0 1 0,0-1 0,0 0 0,0 0 0,0 1 1,0-1-1,0 0 0,0 1 0,0-1 0,1 0 0,-1 0 0,0 1 0,0-1 0,0 0 0,0 0 0,0 1 1,1-1-1,-1 0 0,0 0 0,0 0 0,0 1 0,1-1 0,-1 0 0,0 0 0,0 0 0,1 1 1,-1-1-1,1 0-49,0-1 1,0 1 0,0 0 0,0 0-1,-1-1 1,1 1 0,0-1 0,0 1-1,-1-1 1,1 1 0,0-1-1,0 1 1,-1-1 0,1 1 0,-1-1-1,2-1 1,31-35 528,-2-1-1,27-44 1,-33 45-418,18-26-78,-4-1 0,-2-3 0,43-106 0,-47 62-46,-41 192 9,-42 283 128,39-206-1370,11-157 991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9:19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35 203 13179,'0'0'53,"-16"38"2825,16-38-2794,0 1 1,-1 0-1,1 0 1,0 0-1,0 0 1,0-1-1,0 1 1,0 0-1,0 0 1,0 0-1,0 0 1,0 0-1,0-1 1,1 1-1,-1 0 1,1 1-1,-1-1-31,1-1-1,-1 0 1,1 1-1,-1-1 1,1 0-1,0 0 1,-1 0-1,1 0 1,0 0-1,-1 0 1,1 0-1,-1 0 0,1 0 1,0 0-1,-1 0 1,1 0-1,-1 0 1,1 0-1,0 0 1,-1-1-1,1 1 1,-1 0-1,1 0 1,-1-1-1,1 1 1,-1 0-1,1-1 1,0 0-1,11-6 166,0-1-1,-1 0 1,0-1-1,0 0 1,-1-1-1,10-12 1,-1-1 97,30-48 1,-44 63-277,-1 0 0,0 0-1,0 0 1,2-9 0,-6 15-34,1 0 0,-1 1 1,0-1-1,1 0 0,-1 1 0,0-1 0,0 0 0,0 1 1,0-1-1,-1 0 0,1 1 0,-1-4 0,0 4-2,1 0-1,-1 0 0,1 0 0,-1 1 1,0-1-1,1 0 0,-1 0 0,0 1 0,0-1 1,1 1-1,-1-1 0,0 1 0,0-1 1,0 1-1,0-1 0,0 1 0,0 0 1,0 0-1,0-1 0,1 1 0,-1 0 1,0 0-1,0 0 0,-2 0 0,-1 0 2,0 1 0,0-1 0,0 1 0,0 0 0,0 0 0,0 1 0,1-1 0,-1 1 0,0-1 0,1 1 0,-1 0 0,-5 5 0,-3 3 8,-22 22 0,23-21 9,1 1 0,0 1 0,1 0 0,0 0 0,-11 25 0,16-30 7,0 1 0,1-1 0,0 1 0,1 0 0,0 1 0,0-1 0,1 0 0,0 0 0,1 1 0,1 18 0,-1-25-14,1-1 1,-1 1 0,1 0-1,0 0 1,-1 0 0,2-1-1,-1 1 1,0 0 0,0-1-1,1 1 1,0-1-1,-1 1 1,1-1 0,0 0-1,0 0 1,0 0 0,0 0-1,5 3 1,-3-3 4,0 0-1,0 0 1,0-1-1,0 1 1,0-1 0,1 0-1,-1 0 1,0-1-1,1 1 1,-1-1-1,6 0 1,4-2-58,0 0-1,0 0 1,0-1-1,0-1 1,-1 0 0,24-12-1,-17 6 319,0 0 1,-1-2-1,32-25 1,-29 15-171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8:56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29 111 15483,'-2'-8'6481,"3"-15"-5054,-2-27-1413,1 50-6,0-1 0,0 1-1,0 0 1,0-1 0,0 1 0,-1-1-1,1 1 1,0-1 0,0 1 0,0 0 0,0-1-1,0 1 1,0-1 0,-1 1 0,1 0-1,0-1 1,0 1 0,-1 0 0,1-1 0,0 1-1,-1 0 1,1 0 0,0-1 0,-1 1 0,1 0-1,-1-1 1,-5 9 125,-3 16-20,8-21-100,0 2-3,0-1 1,0 1-1,0 0 1,1 0 0,0 0-1,0 0 1,0 0 0,0 0-1,2 9 1,-1-14-10,-1 0 0,0 0 0,0 0 0,0 0 0,0 1-1,1-1 1,-1 0 0,0 0 0,0 0 0,0 0 0,1 0 0,-1 0 0,0 0 0,0 0 0,1 1 0,-1-1 0,0 0 0,0 0 0,1 0 0,-1 0 0,0 0 0,0 0 0,1 0 0,-1 0-1,0-1 1,0 1 0,0 0 0,1 0 0,-1 0 0,0 0 0,0 0 0,1 0 0,-1 0 0,0 0 0,0-1 0,0 1 0,1 0 0,-1 0 0,0 0 0,0 0 0,0-1 0,0 1 0,0 0-1,1 0 1,-1 0 0,0-1 0,0 1 0,0 0 0,0-1 0,9-11 25,-5 2-12,1-1 0,-1 1-1,-1-1 1,0 0 0,0 0-1,2-22 1,-6 33-14,1 0 1,0 0-1,0 0 0,0 0 0,0 0 0,0 0 0,0 1 1,0-1-1,0 0 0,0 0 0,0 0 0,0 0 1,0 0-1,0 0 0,-1 0 0,1 0 0,0 0 0,0-1 1,0 1-1,0 0 0,0 0 0,0 0 0,0 0 1,0 0-1,0 0 0,0 0 0,0 0 0,0 0 0,0 0 1,0 0-1,-1 0 0,1 0 0,0 0 0,0 0 1,0 0-1,0 0 0,0 0 0,0 0 0,0 0 1,0-1-1,-6 15 1,-6 21 9,10-25 0,0-1 1,1 1-1,0 0 1,0 0-1,2 18 1,2-26 26,1-6-18,1-7-3,-3 7-41,-1 1-22,1-1-1,-1 1 0,0 0 1,0 0-1,0-1 0,-1 1 0,1-1 1,-1-5-1,0 9 9,0 0 0,0 0 0,-1 0-1,1 0 1,0 0 0,0 0 0,-1 0 0,1 0 0,0 0-1,0 0 1,-1 0 0,1 1 0,0-1 0,0 0 0,0 0-1,-1 0 1,1 0 0,0 0 0,0 0 0,0 1 0,0-1-1,-1 0 1,1 0 0,0 0 0,0 1 0,0-1 0,0 0-1,0 0 1,0 0 0,0 1 0,-1-1 0,1 0 0,0 0-1,0 1 1,0-1 0,0 0 0,0 0 0,0 0 0,0 1-1,0-1 1,-6 15-939,6-14 405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8:5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2 768 14219,'0'1'98,"0"-1"-1,-1 1 0,1 0 1,0-1-1,0 1 1,0 0-1,-1-1 1,1 1-1,0 0 1,0-1-1,0 1 1,0-1-1,0 1 1,0 0-1,1-1 1,-1 1-1,0 0 1,0-1-1,0 1 1,1-1-1,-1 1 1,0 0-1,0-1 1,1 1-1,-1-1 1,1 1-1,0 0 1,0-1-7,-1 0 0,1 0 0,0-1 0,0 1 1,0 0-1,0-1 0,-1 1 0,1 0 0,0-1 1,0 1-1,0-1 0,-1 0 0,1 1 0,0-1 0,-1 1 1,2-2-1,27-34 1153,13-32-408,42-91-1,21-80-709,-92 208-95,83-208-15,-95 233-22,-6 13 3,-7 15-1,-5 29 96,2 0 1,3 1-1,-9 77 1,3 160-351,18-289 240,0 3-72,0 0 0,0 0 1,0 0-1,-1 0 0,1-1 1,-1 1-1,1 0 0,-1 0 1,0 0-1,0-1 0,0 1 1,-1 0-1,0 2 0,-4-2-278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8:58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14611,'2'3'205,"0"-1"0,-1 1 1,1-1-1,0 0 0,0 0 0,0 0 0,1 0 0,-1 0 0,0 0 0,1-1 1,-1 1-1,1-1 0,0 0 0,-1 0 0,1 0 0,0 0 0,0 0 0,0 0 1,0-1-1,-1 1 0,1-1 0,0 0 0,0 0 0,0 0 0,0 0 0,0-1 1,0 1-1,4-2 0,9-2 165,0-1 0,0 0 0,29-15 0,-24 10-121,75-34 203,-34 14-517,1 3 0,92-27 0,-151 53-20,26-5-271,-29 6 292,-1-1 1,1 1-1,0 0 0,0 0 0,0 0 0,0 0 0,0 0 1,0 0-1,0 0 0,-1 0 0,1 0 0,0 0 1,0 0-1,0 0 0,0 1 0,0-1 0,-1 0 0,1 1 1,0-1-1,0 1 0,0-1 0,-1 1 0,1-1 1,1 2-1,-2-1 29,0 0 1,0 0-1,0 0 1,-1-1-1,1 1 1,0 0-1,0 0 1,-1 0-1,1-1 1,-1 1-1,1 0 0,0 0 1,-1-1-1,0 1 1,1 0-1,-1-1 1,1 1-1,-1-1 1,0 1-1,1 0 1,-1-1-1,0 0 1,0 1-1,1-1 1,-2 1-1,-17 9-517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8:59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81 177 15427,'-1'-1'137,"1"0"0,0 0 1,0-1-1,0 1 0,0 0 0,0-1 0,0 1 0,0 0 0,0-1 0,1 1 0,-1 0 0,0-1 0,1 1 0,-1 0 0,1 0 1,-1 0-1,1-1 0,0 1 0,1-2 0,19-24 590,-17 22-300,14-15 585,30-28 0,-41 42-899,0 0 1,0 0 0,1 1 0,-1 0-1,1 0 1,0 1 0,1 0-1,9-3 1,-17 7-110,0 0 0,0-1 0,0 1-1,0 0 1,0 0 0,0-1 0,0 1 0,0 0 0,0 0-1,0 0 1,0 0 0,1 0 0,-1 1 0,0-1 0,0 0-1,0 1 1,0-1 0,0 0 0,0 1 0,0-1 0,0 1 0,0-1-1,0 1 1,-1 0 0,1-1 0,0 1 0,0 0 0,0 0-1,-1-1 1,1 1 0,0 0 0,-1 0 0,1 0 0,-1 0-1,1 0 1,-1 0 0,0 0 0,1 0 0,-1 0 0,0 0-1,0 0 1,1 0 0,-1 0 0,0 1 0,0-1 0,0 0-1,-1 2 1,1 5-2,-1 1 0,0-1 1,0 0-1,-5 17 0,-6 11 11,-2-1-1,-1 0 1,-28 46 0,8-23 54,-44 53 0,71-100-48,4-6-8,0 0 1,1 1 0,-1-1 0,-1-1 0,1 1 0,-1 0 0,0-1 0,0 0 0,0 0 0,-1-1 0,1 1 0,-7 1 0,12-4-12,0-1 1,-1 0 0,1 0-1,0 0 1,0 0 0,-1 0-1,1 0 1,0 0-1,0 0 1,-1 0 0,1 0-1,0 0 1,0 0 0,-1 0-1,1 0 1,0 0 0,0 0-1,-1 0 1,1 0 0,0 0-1,0 0 1,-1 0 0,1 0-1,0-1 1,0 1 0,-1 0-1,1 0 1,0 0 0,0 0-1,0-1 1,-1 1 0,1 0-1,0 0 1,0 0 0,0-1-1,0-10 18,11-12-2,-8 19-20,0 0 1,0 0 0,0 0-1,1 1 1,-1-1-1,1 1 1,0 0-1,0 0 1,0 0 0,1 0-1,-1 1 1,0-1-1,10-2 1,-12 4 1,1 1 1,-1-1-1,1 1 0,-1 0 1,1 0-1,0 0 0,-1 0 1,1 0-1,-1 1 0,1-1 1,-1 1-1,1-1 0,-1 1 1,1 0-1,-1 0 0,0 0 1,1 0-1,-1 1 0,0-1 1,0 1-1,0-1 0,0 1 1,0 0-1,0 0 1,0 0-1,-1 0 0,1 0 1,2 4-1,1 4 1,1 0-1,-1 1 1,5 17-1,-8-20 3,1 0 0,-1-1 0,2 0 0,-1 0 0,1 1 0,0-2-1,0 1 1,0-1 0,1 1 0,8 7 0,-12-13 1,0-1 0,0 1 0,0 0 1,0-1-1,0 1 0,0-1 0,1 1 0,-1-1 0,0 0 0,0 1 1,1-1-1,-1 0 0,0 0 0,0 0 0,1 0 0,-1 0 1,0 0-1,0 0 0,1 0 0,0-1 0,2 0 3,-1 0 1,0-1-1,0 1 0,0-1 0,0 0 0,0 0 0,4-3 0,3-5 20,0 0 0,16-21 0,-23 26-17,25-33 50,-1-2 0,-3 0 0,36-82 0,-57 116-86,8-25 45,-10 30-53,-1-1 0,0 1 0,1-1 0,-1 1 0,0-1 0,0 0 0,0 1 1,0-1-1,0 1 0,0-1 0,0 1 0,-1-1 0,1 1 0,0-1 1,-1 1-1,0-3 0,0 4 4,0-1 0,0 1-1,1-1 1,-1 1 0,0-1 0,0 1 0,0 0 0,1 0-1,-1-1 1,0 1 0,0 0 0,0 0 0,0 0 0,0 0-1,1 0 1,-1 0 0,0 0 0,0 0 0,0 0 0,0 0-1,0 0 1,1 1 0,-1-1 0,0 0 0,0 1 0,0-1-1,-1 1 1,-2 1-93,-11 2-193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8:59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0 11194,'1'0'81,"0"0"-1,0 0 1,-1 0-1,1 1 1,0-1-1,0 0 1,-1 0-1,1 1 0,0-1 1,-1 0-1,1 1 1,0-1-1,-1 0 1,1 1-1,-1-1 1,1 1-1,0-1 0,-1 1 1,1 0-1,-1-1 1,0 1-1,1-1 1,-1 1-1,1 0 1,-1-1-1,0 1 0,0 0 1,1 0-1,-1-1 1,0 2-1,10 27 846,-9-25-506,29 107 438,-5 1 1,-4 1-1,-6 0 1,-4 1-1,-7 168 0,-11-175-439,-32 166 0,-50 99 9,22-165-1027,55-176 485,-2-1 1,-1 0-1,-2-1 1,-30 41-1,-6-8-149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9:00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466 1 13179,'-1'0'73,"0"0"0,0 0 0,1 0 0,-1 0 0,0 0 0,0 0 1,0 0-1,1 0 0,-1 1 0,0-1 0,0 0 0,1 1 0,-1-1 0,0 1 0,1-1 0,-1 0 0,0 1 1,1 0-1,-1-1 0,1 1 0,-1-1 0,0 1 0,0 1 0,0-1 123,-18 17 246,2 0 1,1 1-1,0 1 1,1 0 0,-16 29-1,-50 118 628,73-150-933,-33 81 584,-45 168 1,5 113 10,66-281-645,4 1 0,2 99 0,10-149-145,1-1 0,3 0 1,2 0-1,3 0 0,1-1 1,20 53-1,-23-79-132,2 0-1,16 29 1,-20-41 152,0-1 1,0 0-1,1 0 1,0 0 0,0-1-1,1 1 1,13 9-1,-11-12-40,1 1-1,16 6 0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9:01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13219,'0'-1'1496,"0"-2"-648,6-1-224,3 0 873,5-1-169,5 1-160,3-2-87,7 2-281,4 0-136,-3-1-224,0 2-176,-5 3-488,-2 0-328,-9 0 464,-7 3-80,-8 2-88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9:0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0 577 13307,'1'4'2373,"6"-8"-1375,8-12 407,212-315 1200,-93 127-2462,-117 182-96,-17 22-46,0-1 1,0 1-1,0 0 1,0 0-1,0 0 1,1 0-1,-1 0 1,0 0-1,0-1 0,0 1 1,0 0-1,0 0 1,0 0-1,0 0 1,0 0-1,0 0 1,0 0-1,0 0 1,0 0-1,0-1 1,1 1-1,-1 0 1,0 0-1,0 0 1,0 0-1,0 0 0,0 0 1,0 0-1,0 0 1,0 0-1,1 0 1,-1 0-1,0 0 1,0 0-1,0 0 1,0 0-1,0 0 1,0 0-1,1 0 1,-1 0-1,0 0 0,0 0 1,0 0-1,0 0 1,0 0-1,0 0 1,1 0-1,-1 0 1,0 0-1,0 0 1,0 0-1,0 0 1,0 1-1,0-1 1,-1 10 64,-8 20 43,7-25-85,-17 55 136,2 1 0,4 0 1,2 1-1,-5 100 0,19-105-557,-1-45 256,-1 0 0,0 0-1,-1 0 1,0-1-1,-3 14 1,-2-6-105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0:42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5972 11194,'-5'2'147,"-1"0"0,0 0 0,0-1 0,1 0 0,-1 0-1,0 0 1,0-1 0,0 0 0,0 0 0,0 0 0,0-1 0,0 0-1,1 0 1,-1-1 0,0 0 0,0 0 0,1 0 0,-8-4-1,-5-4 210,0-1-1,0 0 0,-30-28 0,25 18-292,2-2 0,0 0 0,1-1 0,1-1 1,2-1-1,0-1 0,2 0 0,1-1 0,1-1 0,2 0 1,-12-43-1,7 6-48,2-1-1,4-1 1,2 0 0,2-80 0,-11-684 31,14 661-44,8 0 0,7 1 0,8 0 0,50-202 0,117-202-4,-4 17 2,-130 334-2,54-187-5,-80 334-3,3 2 1,68-121-1,110-120-10,48-66-479,-223 330 344,-21 32 95,7-12-106,1 1 1,1 2-1,36-39 1,-55 65 157,1 0 0,-1-1 0,1 1 0,-1 0 0,1 0 0,0 1 0,0-1 0,-1 1 1,1-1-1,0 1 0,1 0 0,3-1 0,-4 2 20,0 0 0,0 0 0,-1 0 0,1 1 0,0-1-1,-1 1 1,1 0 0,-1-1 0,1 1 0,-1 0 0,1 1 0,-1-1 0,0 0 0,4 3 0,-2-1 14,-1-1 1,1 0 0,0 0 0,0-1-1,0 1 1,0-1 0,0 0 0,0 0 0,0 0-1,1-1 1,-1 1 0,0-1 0,8 0 0,-5-1 0,0-1 0,0 1 1,0-1-1,-1 0 1,1-1-1,-1 1 0,12-8 1,-6 3-24,0-1 1,-1-1 0,0 0 0,-1-1-1,1 0 1,-2 0 0,15-21 0,-21 27-44,0 0 0,-1 0 1,1 0-1,-1 0 0,0-1 1,0 1-1,-1-1 0,0 1 1,1-1-1,-1 1 0,-1-1 1,1 0-1,-1 1 0,0-1 1,0 0-1,-1-5 0,0-5-105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0:42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0 601 10754,'158'-169'3596,"-94"105"-3092,242-264 29,-280 291-561,-23 35 79,-5 10-12,-4 12 33,-3 4 60,2 0 1,0 1 0,2 0 0,1 0-1,1 1 1,1-1 0,2 46-1,7 12 134,17 84-1,-17-125-244,-5-35-26,2 20-134,-3-26 99,0-3 7,-2-16 10,0-12-27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9:21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1 117 14755,'13'23'2078,"72"199"841,-69-187-2648,3 0 0,1-1-1,48 62 1,-81-115-106,2 0-1,0-1 1,1 0-1,-9-28 1,17 44-146,-10-29 44,1 0 1,-13-65 0,21 75-56,0-1-1,1 1 1,2-1 0,0 1 0,4-29 0,-3 47-8,0-1 1,0 1-1,0 0 0,1 0 0,-1 1 0,1-1 0,0 0 0,1 0 0,-1 1 0,1-1 0,0 1 0,0 0 0,0 0 0,1 0 0,-1 0 1,1 1-1,5-4 0,-5 4 0,0 1 0,0 1 0,0-1 0,0 0 0,0 1 0,1 0 0,-1 0 0,0 0 0,1 1 0,-1-1 0,1 1 0,-1 0 0,1 0 1,-1 1-1,0-1 0,1 1 0,-1 0 0,1 0 0,-1 1 0,5 1 0,0 1 7,0 1 1,0-1-1,0 2 0,0-1 1,-1 1-1,0 1 0,0-1 1,-1 1-1,0 1 0,0-1 1,9 14-1,-14-19 7,0 1 1,-1 0-1,1-1 0,-1 1 1,1 0-1,-1 0 0,0 0 1,0 0-1,0 0 0,0 1 1,-1-1-1,1 0 0,-1 0 1,0 1-1,0-1 0,0 0 1,0 0-1,0 0 0,-1 1 1,0-1-1,0 0 0,1 0 1,-2 0-1,1 0 0,0 0 1,-1 0-1,1 0 0,-1 0 1,0-1-1,0 1 0,0-1 1,0 1-1,0-1 0,-1 0 1,1 0-1,-1 0 1,1 0-1,-1 0 0,-5 2 1,-1 1 26,-1 0 1,1-1 0,-1 0 0,0-1 0,0 0 0,-18 3 0,5-3-776,-45 1 0,68-4 745,-1 0 0,1 0 0,0 0 0,-1 0 0,1 0 0,0 0 0,-1 0 0,1 0 0,-1 0 0,1 0 0,0 0 0,-1-1 0,1 1 0,0 0 0,-1 0 0,1 0 0,0 0 0,-1-1 0,1 1 1,0 0-1,-1 0 0,1-1 0,0 1 0,0 0 0,-1 0 0,1-1 0,0 1 0,0 0 0,0-1 0,-1 1 0,1 0 0,0-1 0,0 1 0,0 0 0,0-1 0,0 1 0,0-1 0,0 1 0,-1 0 0,1-1 1,0 1-1,0 0 0,1-1 0,-1 1 0,0-1 0,0 1 0,0 0 0,0-1 0,0 1 0,0 0 0,0-1 0,1 0 0,5-7-188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0:4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4468 9954,'-1'0'197,"-1"1"0,1-1 0,0 0 0,0 0 0,-1 0 0,1 0 0,0 0 0,-1 0 0,1 0 0,0 0 0,-1 0 0,1 0 0,0-1 0,-1 1 0,1-1 0,0 1 0,0-1 0,-1 1 0,1-1 0,0 0 0,0 1 0,0-1 0,0 0 0,0 0 0,-1-1 0,-2-1-44,1-1 0,0 1 0,1 0-1,-1-1 1,1 0 0,-4-5 0,-63-176 531,54 139-646,-9-33-23,4-1 0,3 0 1,-7-98-1,2-250 12,20 349-19,0-570 24,6 555-22,3 0 1,39-178 0,-10 134-105,7 2 1,5 2 0,7 2-1,5 2 1,101-161 0,-3 50-167,-107 171 195,79-84 0,39-15 5,113-127 39,-281 295 21,41-50 13,67-62 1,-95 100 7,0 1 0,1 0 1,1 1-1,0 1 0,0 1 1,1 0-1,1 1 0,-1 0 0,29-7 1,-43 15-15,-1-1-1,0 1 1,0-1 0,0 1 0,0 0 0,1 0-1,-1 0 1,0 0 0,0 1 0,0-1 0,1 0-1,-1 1 1,0-1 0,2 2 0,-3-1-4,0-1 0,-1 1-1,1 0 1,-1-1 0,1 1 0,0 0 0,-1 0 0,1-1 0,-1 1 0,0 0 0,1 0 0,-1 0 0,0 0-1,1 0 1,-1-1 0,0 1 0,0 0 0,0 0 0,0 0 0,0 0 0,0 0 0,0 0 0,0 0 0,0 0-1,0 0 1,0 0 0,-1 0 0,1-1 0,0 1 0,-1 0 0,1 0 0,-1 0 0,1 0 0,-1-1 0,0 2 0,0 1-23,-1 0 1,1-1 0,-1 1 0,0-1-1,0 1 1,0-1 0,0 1 0,0-1 0,-1 0-1,1 0 1,-1 0 0,1-1 0,-1 1-1,1 0 1,-1-1 0,0 0 0,0 1 0,0-1-1,0-1 1,0 1 0,0 0 0,0-1-1,0 1 1,0-1 0,-1 0 0,1 0 0,0 0-1,-4-1 1,-10-1-96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0:45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1 230 12347,'31'-34'1159,"-4"4"-332,1 1 0,1 2 0,46-35 0,-67 56-730,0 0 2,0 1 1,1-1-1,0 1 0,0 1 0,0 0 0,18-6 0,-26 10-93,0-1-1,0 1 1,1 0-1,-1 0 0,0 0 1,0 0-1,1 0 1,-1 0-1,0 0 1,0 1-1,1-1 1,-1 0-1,0 1 1,0-1-1,0 1 1,0-1-1,0 1 1,1 0-1,-1-1 1,0 1-1,0 0 1,-1 0-1,1-1 1,0 1-1,0 0 0,0 0 1,0 0-1,-1 0 1,1 0-1,-1 0 1,1 1-1,-1-1 1,1 0-1,-1 0 1,1 0-1,-1 1 1,0-1-1,0 0 1,0 0-1,1 0 1,-1 2-1,0 8 5,1-1-1,-1 0 1,-3 20-1,3-28-6,-13 76 28,-3-1 1,-38 108-1,29-107-193,21-62 72,1-5 50,0-1 1,0 0 0,0 0 0,-2 0 0,1-1 0,-1 1-1,0-1 1,-11 13 0,1-11-82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0:4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5 874 11843,'-2'-13'2023,"2"12"-1944,-1 0 1,1-1 0,0 1-1,-1 0 1,1 0-1,0 0 1,0-1 0,0 1-1,0 0 1,0 0 0,0 0-1,0-1 1,1 1-1,-1 0 1,0 0 0,1-2-1,19-37 451,1 2 0,30-41 0,-24 38-303,148-208 780,-128 193-806,2 1-1,65-56 0,-100 99 28,-1 0 1,1-2-1,-2 0 0,0 0 1,-1-1-1,0 0 0,-1-1 1,15-32-1,-25 48-223,0-1 0,0 1 0,0-1 0,0 1 0,0-1-1,0 1 1,0 0 0,0-1 0,1 1 0,-1-1 0,0 1 0,0 0 0,0-1 0,1 1-1,-1 0 1,0-1 0,0 1 0,1 0 0,-1-1 0,0 1 0,1 0 0,-1 0 0,0-1-1,1 1 1,-1 0 0,0 0 0,1 0 0,-1-1 0,1 1 0,1 13-186,-8 23-1212,5-33 1321,0-1 0,-1 1 0,1-1-1,-1 0 1,0 0 0,1 0 0,-5 3 0,-6 2-315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0:46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1 276 12083,'13'-30'1090,"1"1"0,1 1 0,20-28 0,-24 40-796,1 1 0,1 0 0,0 2 1,1-1-1,0 1 0,24-15 1,-35 26-259,1-1 1,0 1 0,0 0-1,0 0 1,0 1-1,0 0 1,0-1 0,0 1-1,1 0 1,-1 1 0,7-1-1,-9 1-32,0 0-1,-1 0 0,1 0 0,-1 1 0,1-1 1,-1 1-1,1-1 0,-1 1 0,1 0 0,-1-1 1,1 1-1,-1 0 0,0 0 0,1 0 1,-1 0-1,0 0 0,0 0 0,0 0 0,0 0 1,0 1-1,0-1 0,0 0 0,0 1 0,0-1 1,-1 1-1,1-1 0,0 1 0,-1-1 0,0 1 1,1-1-1,-1 1 0,0-1 0,0 1 1,1 1-1,0 22 104,-1 0 0,-1-1 0,-1 1 0,-8 36 1,-1 9 77,9-42-268,2-20-10,0 0 0,-1 0 0,0 0 0,0 0 0,-5 12 0,5-17-54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7:3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43 12659,'2'-6'834,"0"0"0,0 0 0,0 0 0,1-13 0,-17 194 2972,3-72-3106,9-71-506,-16 273 1224,17-237-1178,4 0 1,16 100 0,-16-159-167,2-13-30,2-19 1,-5 17-32,10-35-42,3 0-1,1 1 0,2 1 1,1 0-1,40-57 1,-51 86-14,0 0 1,14-14-1,-20 22 34,0 0-1,0 0 1,-1 1 0,1-1-1,0 1 1,1-1-1,-1 1 1,0 0 0,0 0-1,0 0 1,1 0 0,-1 0-1,1 0 1,-1 1 0,0-1-1,1 1 1,-1 0 0,1 0-1,-1 0 1,4 0 0,-4 1 3,0-1 1,-1 1 0,1 0-1,-1 0 1,1 0 0,-1 0 0,1 1-1,-1-1 1,0 0 0,0 1-1,1-1 1,-1 0 0,0 1 0,0 0-1,0-1 1,-1 1 0,1-1-1,0 1 1,-1 0 0,1 0-1,-1-1 1,1 5 0,4 43-61,-5-45 62,1 41-458,-1 1-1,-3-1 1,-8 46 0,11-92 174,0-9-107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7:38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59 14483,'1'-3'194,"-1"1"-1,0-1 0,0 1 1,0-1-1,0 0 1,0 1-1,-1-1 1,1 1-1,-1-1 0,1 1 1,-1-1-1,0 1 1,0 0-1,0-1 1,-1 1-1,1 0 0,-1 0 1,-1-2-1,2 2-114,-1 1 0,1 0 0,-1 0 0,1 0 0,-1 0 0,0 1 0,1-1 0,-1 0 0,0 1 0,0-1 0,1 1 0,-1 0 0,0-1-1,0 1 1,0 0 0,0 0 0,1 0 0,-1 0 0,0 1 0,0-1 0,0 0 0,0 1 0,1-1 0,-1 1 0,0 0 0,-3 1 0,-4 3-17,0 1 0,0 0 1,0 0-1,1 0 1,-1 1-1,2 1 0,-1 0 1,1 0-1,0 0 0,1 0 1,0 1-1,0 1 1,1-1-1,-5 12 0,2-4 23,1 1 0,1 0 0,0 1-1,1 0 1,2 0 0,-1 0 0,1 21-1,3-32-27,0-1-1,0 1 0,1 0 0,0-1 1,1 1-1,-1-1 0,5 11 1,-5-16-41,-1-1 1,1 0 0,0 1-1,-1-1 1,1 0 0,0 1-1,0-1 1,0 0 0,0 0-1,0 0 1,0 0 0,1 0 0,-1 0-1,0 0 1,0 0 0,1-1-1,1 2 1,-1-2-3,0 0 0,0 0 0,-1 1 1,1-2-1,0 1 0,0 0 0,-1 0 0,1-1 0,0 1 0,-1-1 1,1 1-1,0-1 0,-1 1 0,1-1 0,-1 0 0,1 0 0,-1 0 1,1 0-1,1-2 0,6-5 36,0 0 0,-1-1 0,0 0 0,0-1 0,-1 0-1,-1 0 1,1 0 0,7-19 0,-3 4 60,-2 0 1,13-48-1,-10 2-47,-25 124-119,9-23 61,2 1 0,1 0 0,1-1 0,7 60 0,-6-88-2,-1 1 1,1-1-1,-1 0 0,1 0 0,0 0 1,0 0-1,0-1 0,0 1 1,2 3-1,-3-5-1,1 1-1,-1-1 1,0 0 0,1 1-1,-1-1 1,1 0 0,-1 1 0,1-1-1,-1 0 1,1 0 0,-1 1-1,1-1 1,-1 0 0,1 0 0,-1 0-1,1 0 1,-1 0 0,1 0-1,-1 0 1,1 0 0,-1 0 0,1 0-1,0 0 1,0 0 0,2-1 3,-1-1 1,1 0-1,-1 1 1,1-1-1,-1 0 1,0 0-1,0 0 1,1 0-1,-1-1 0,-1 1 1,4-4-1,28-42 43,-19 27-35,1 0 0,0 1 0,2 1 0,21-20-1,-36 37-16,0 0 0,1 0 0,0 0-1,-1 0 1,1 1 0,0-1-1,0 1 1,0-1 0,0 1-1,0 0 1,0 0 0,0 1-1,1-1 1,-1 1 0,0-1 0,0 1-1,1 0 1,4 1 0,-5-1-3,0 1 1,0 0-1,-1 1 1,1-1-1,0 0 1,-1 1-1,1-1 1,0 1-1,-1 0 1,0 0-1,1 0 1,-1 0-1,0 1 0,0-1 1,0 0-1,-1 1 1,1-1-1,-1 1 1,3 4-1,13 46-86,-12-33 154,-5-20-48,0 0 0,0 0 0,1 0 0,-1 0-1,0 0 1,0 0 0,0 0 0,0-1 0,0 1-1,0 0 1,0 0 0,0 0 0,0 0 0,0 0 0,0 0-1,0 0 1,1 0 0,-1 0 0,0 0 0,0 0-1,0 0 1,0 0 0,0 0 0,0 0 0,0 0 0,0 0-1,0 1 1,-5-206 531,5 206-550,0 0-1,0 0 1,0 0-1,1-1 1,-1 1-1,0 0 1,1 0-1,-1 0 1,1 0-1,-1-1 1,1 1-1,-1 0 1,1 0-1,-1-1 1,1 1-1,0 0 1,-1-1-1,1 1 1,0-1-1,0 1 1,0-1-1,-1 1 1,1-1-1,0 1 1,0-1-1,0 0 1,0 0-1,0 1 1,0-1 0,1 0-1,32 3-2152,-33-3 2101,0 0-318,1 1-126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7:3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12795,'1'0'227,"-1"-1"1,1 1 0,-1-1 0,1 1-1,-1-1 1,1 1 0,0-1-1,-1 1 1,1-1 0,-1 1 0,1 0-1,0 0 1,-1-1 0,1 1-1,0 0 1,0 0 0,-1 0-1,2-1 1,0 15 2680,-2-5-2915,-8 191 3455,7-199-3426,1 0 0,0 0 0,0 0 0,0 0 0,0 0-1,0 0 1,0 0 0,1 0 0,-1 0 0,0 0 0,0-1-1,1 1 1,-1 0 0,0 0 0,1 0 0,-1 0 0,1 0-1,0 1 1,0-2-10,-1 0 1,1 0-1,-1 0 0,1 0 0,-1 0 0,1 0 0,-1 0 1,1 0-1,-1 0 0,1 0 0,-1 0 0,1-1 1,-1 1-1,1 0 0,-1 0 0,0 0 0,1-1 0,-1 1 1,1 0-1,-1-1 0,0 1 0,1 0 0,-1-1 0,0 1 1,1-1-1,27-37 342,-22 29-314,21-30 107,-13 17-121,1 0-1,35-36 1,-48 56-29,0 0 1,0 0-1,1 0 1,-1 0-1,1 1 0,0-1 1,-1 1-1,1-1 0,5 0 1,-7 1 0,0 1 0,0 0 0,0 0 1,0 0-1,0 0 0,0 0 0,0 0 0,0 0 0,0 0 0,0 0 1,0 1-1,0-1 0,0 0 0,0 1 0,0-1 0,0 1 1,0-1-1,0 1 0,-1-1 0,1 1 0,0-1 0,0 1 1,-1 0-1,1 0 0,0-1 0,-1 1 0,1 0 0,0 0 1,-1 0-1,1 0 0,-1 0 0,1 1 0,2 6-9,0 0-1,0 0 1,-1 1 0,0-1-1,0 1 1,0 15-1,-2 55-20,-1-3 71,5-66 25,2-12-6,6-12 13,26-58 102,-28 50-139,2 0 1,0 1-1,27-35 0,-37 54-38,0 0 0,0 0 1,0 0-1,0 0 1,0 0-1,0 0 0,1 1 1,-1-1-1,1 1 1,-1-1-1,1 1 0,-1 0 1,1 0-1,4-1 1,-5 2-1,0 0 0,-1 1 1,1-1-1,-1 0 1,1 0-1,0 1 1,-1-1-1,1 1 0,-1-1 1,1 1-1,-1 0 1,1 0-1,-1-1 1,0 1-1,1 0 0,-1 0 1,0 1-1,0-1 1,1 0-1,-1 0 0,0 0 1,0 1-1,-1-1 1,1 1-1,0-1 1,1 2-1,5 11-13,-1 1 1,0-1-1,-1 1 0,0 0 1,5 30-1,-10-44-4,0-1 0,0 0 1,0 1-1,0-1 0,0 1 0,0-1 0,0 0 0,0 1 1,0-1-1,0 0 0,0 1 0,0-1 0,0 1 1,0-1-1,0 0 0,0 1 0,0-1 0,0 0 1,0 1-1,-1-1 0,1 0 0,0 1 0,0-1 0,0 0 1,-1 1-1,1-1 0,0 0 0,0 0 0,-1 1 1,1-1-1,0 0 0,-1 0 0,1 1 0,0-1 1,-1 0-1,1 0 0,0 0 0,-1 0 0,1 0 0,0 1 1,-1-1-1,1 0 0,-1 0 0,1 0 0,0 0 1,-1 0-1,1 0 0,0 0 0,-1 0 0,1 0 0,-1 0 1,1-1-1,0 1 0,-1 0 0,1 0 0,-11-1-200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7:4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135 145 11162,'3'-4'615,"-1"-1"-1,0 1 0,0-1 0,0 1 1,-1-1-1,1 0 0,-1 0 1,0 0-1,-1 0 0,1-8 0,-1 12-512,0 0 0,0-1 0,0 1 0,0 0 0,-1 0 0,1-1 0,0 1-1,-1 0 1,1 0 0,-1 0 0,1 0 0,-1-1 0,1 1 0,-1 0 0,0 0 0,0 0-1,1 0 1,-1 0 0,0 0 0,0 1 0,0-1 0,0 0 0,0 0 0,0 1 0,0-1-1,0 0 1,-1 1 0,1-1 0,0 1 0,0 0 0,0-1 0,-1 1 0,1 0 0,0 0-1,0 0 1,-1 0 0,1 0 0,0 0 0,-1 0 0,1 0 0,0 0 0,0 0 0,0 1-1,-1-1 1,0 1 0,-4 1-25,0 0-1,1 0 1,0 1-1,-1-1 1,1 1-1,0 0 1,0 1-1,1-1 1,-1 1-1,1 0 1,-1 0-1,1 1 1,0-1-1,1 1 1,-1 0-1,1 0 1,0 0-1,0 0 1,-3 11-1,2-7-15,1 0 1,0 0-1,0 1 0,1-1 0,0 1 0,1-1 0,0 1 0,1 0 0,0 0 0,0-1 0,3 15 0,-3-22-52,1 1 0,0 0 0,0-1 0,0 1 0,0-1 1,0 1-1,0-1 0,1 1 0,-1-1 0,1 0 0,0 0 0,-1 0 0,1 0 0,0 0 0,0 0 0,1 0 0,-1-1 0,0 1 0,0-1 0,1 0 0,-1 1 0,1-1 0,-1 0 0,5 1 0,-5-2-7,1 1 0,-1-1 1,0 0-1,1 0 0,-1 0 0,0 0 0,1-1 0,-1 1 0,0-1 1,1 1-1,-1-1 0,0 0 0,1 0 0,-1 0 0,0 0 0,0 0 1,0 0-1,0-1 0,0 1 0,0-1 0,-1 1 0,1-1 1,0 0-1,-1 0 0,1 1 0,-1-1 0,0 0 0,2-3 0,4-10 19,-1 0-1,-1-1 0,0 1 0,-1-1 0,0 0 0,-1 0 0,-1-1 0,-1 1 1,-1-33-1,0 47-15,0 1 1,0 0 0,0 0-1,0 0 1,0-1 0,-1 1-1,1 0 1,0 0 0,-1 0-1,1 0 1,-1 0 0,1-1-1,-1 1 1,1 0 0,-2-1-1,-4 3 49,1 12-33,5-13-20,-4 14 23,1 0 0,1 1 0,-2 19 0,4-33-22,1-1-1,-1 0 1,0 0-1,0 1 1,1-1-1,-1 0 1,0 0-1,1 0 0,-1 0 1,0 1-1,0-1 1,1 0-1,-1 0 1,0 0-1,1 0 1,-1 0-1,0 0 0,1 0 1,-1 0-1,1 0 1,-1 0-1,0 0 1,1 0-1,-1 0 1,0 0-1,1 0 1,-1 0-1,0 0 0,1 0 1,-1-1-1,0 1 1,0 0-1,1 0 1,-1 0-1,0-1 1,1 1-1,-1 0 0,0 0 1,0-1-1,1 1 1,18-11 17,-17 10-16,35-25 27,-20 13-28,1 1 0,27-14 1,-41 24-6,0 0 0,1 0 0,-1 1 0,0-1 0,1 1 1,-1 0-1,1 0 0,-1 1 0,1-1 0,-1 1 0,1 0 0,0 0 0,-1 1 0,1-1 1,-1 1-1,9 2 0,-10-1-1,0-1 0,0 1 0,0 0 0,0 1 0,-1-1 0,1 0 0,-1 1 0,1-1 0,-1 1 0,0 0 0,0 0 0,0 0 0,0 0-1,-1 0 1,1 0 0,-1 0 0,0 1 0,1-1 0,-2 0 0,1 1 0,0-1 0,-1 1 0,1-1 0,-1 6 0,0 0 3,0 1 0,0 0-1,-1-1 1,-1 1 0,1-1 0,-1 1-1,-6 15 1,10-32 4,-2 5-10,1-1-1,0 1 1,0-1 0,0 1-1,0 0 1,0-1 0,0 1 0,3-3-1,11-14-65,1 1 0,0 0-1,1 2 1,1 0 0,32-22-1,-49 37 70,-1 1 0,1 0-1,-1-1 1,1 1-1,0 0 1,-1 0 0,1-1-1,-1 1 1,1 0 0,0 0-1,-1 0 1,1 0-1,0 0 1,-1 0 0,1 0-1,0 0 1,-1 0-1,1 0 1,-1 0 0,1 0-1,0 1 1,-1-1 0,1 0-1,0 0 1,-1 1-1,1-1 1,-1 0 0,1 1-1,-1-1 1,1 0-1,-1 1 1,1-1 0,-1 1-1,1-1 1,-1 1 0,0-1-1,1 1 1,-1-1-1,0 1 1,1 0 0,-1-1-1,0 1 1,0-1-1,0 1 1,1 0 0,-1-1-1,0 1 1,0 0 0,0-1-1,0 2 1,4 38-121,-4-35 109,0 2 10,1 0-1,0 0 1,0 0-1,0 0 1,1 0-1,0-1 0,1 1 1,0 0-1,5 10 1,-7-15 5,1 0 1,-1 0 0,0-1 0,1 1-1,-1 0 1,1-1 0,0 1-1,-1-1 1,1 1 0,0-1-1,0 0 1,0 0 0,0 0 0,0 0-1,0 0 1,0 0 0,1 0-1,-1-1 1,0 1 0,0-1-1,0 0 1,1 0 0,-1 0 0,0 0-1,1 0 1,-1 0 0,0 0-1,0-1 1,0 1 0,1-1-1,-1 1 1,0-1 0,0 0 0,2-1-1,5-3 4,-1 0-1,0 0 1,0-1-1,0 0 1,0 0-1,-1-1 0,0 0 1,-1 0-1,0-1 1,0 0-1,0 0 1,8-17-1,-7 11 16,0-1 0,-1 0 0,-1 0 0,0 0-1,-1-1 1,-1 0 0,2-18 0,-5 47-13,1 0 0,0 0 0,1 0 0,1 0 1,0-1-1,0 1 0,2-1 0,-1 0 0,1 0 0,1 0 0,9 13 0,-14-24-33,0 1-1,0-1 1,0 0-1,0 0 0,0 0 1,0 0-1,0 0 1,1 0-1,-1 0 1,0 0-1,1 0 0,2 1 1,-4-2-11,1 0 0,-1 0 0,1 0 1,-1 0-1,1 0 0,-1 0 0,1 0 0,-1 0 1,1-1-1,-1 1 0,1 0 0,-1 0 0,1 0 1,-1 0-1,1-1 0,-1 1 0,1 0 0,-1 0 0,1-1 1,-1 1-1,0 0 0,1-1 0,-1 1 0,0 0 1,1-2-1,1 0-62,-1-1 0,0 0 1,1 0-1,-1 0 0,-1 0 1,1 0-1,0 0 0,-1 0 1,0-1-1,1 1 0,-1-3 1,0-18-380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7:4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 15243,'-4'0'2001,"4"-1"-1257,3 1-328,1 0 1424,3 0-1632,0 0 320,2-7-383,1 5-137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7:4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13 18060,'0'0'99,"0"-1"0,0 0 0,-1 1 0,1-1 0,0 1 0,0-1 0,0 1 0,-1-1 0,1 0 0,0 1 0,0-1 0,-1 1 0,1-1 0,0 1 0,-1 0 0,1-1 0,-1 1 0,1-1 0,-1 1 0,1 0 0,-1-1 0,1 1 0,-1 0 0,1-1 0,-1 1 0,1 0 0,-1 0 0,0 0 0,1-1 0,-1 1 0,1 0 0,-2 0 0,0 1 41,0-1 0,0 0 0,1 1 0,-1 0 0,0-1 0,0 1 0,1 0 0,-1 0 0,0 0 0,-2 2 0,-6 6 90,-1 0 1,-10 14-1,17-19-122,-18 21 50,1 0-1,1 1 0,2 1 0,0 0 0,-21 47 0,37-71-120,1 1 0,0-1-1,0 0 1,0 1 0,0-1-1,0 1 1,1 0 0,0-1-1,-1 1 1,1-1 0,0 1-1,1 0 1,-1-1 0,1 1-1,1 4 1,-1-6-14,0 1-1,1-1 1,-1 0 0,1 1-1,-1-1 1,1 0-1,0 0 1,0 0 0,0-1-1,0 1 1,0 0-1,0-1 1,0 1 0,1-1-1,-1 0 1,1 0-1,-1 0 1,1 0 0,-1 0-1,1 0 1,4 0-1,13 1-234,0-1-1,-1 0 0,1-2 0,0 0 1,0-2-1,31-7 0,-36 8 214,19-5-313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9:2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8 234 14715,'-2'6'196,"1"1"0,-1 0 0,1-1 1,0 1-1,0 0 0,1 0 0,0 0 0,0-1 0,1 1 0,0 0 0,0 0 0,1-1 0,-1 1 1,1-1-1,1 1 0,-1-1 0,1 0 0,0 0 0,1 0 0,-1 0 0,1 0 0,7 7 0,-10-12-186,0 0-1,0 0 0,1 0 0,-1 0 0,0 0 1,0 0-1,0-1 0,1 1 0,-1 0 0,0-1 0,1 1 1,-1-1-1,1 1 0,-1-1 0,0 0 0,1 0 0,-1 0 1,1 1-1,-1-1 0,1-1 0,-1 1 0,1 0 1,-1 0-1,1 0 0,-1-1 0,0 1 0,1-1 0,-1 1 1,0-1-1,1 0 0,-1 1 0,0-1 0,0 0 0,1 0 1,-1 0-1,0 0 0,0 0 0,0 0 0,0 0 1,0 0-1,-1 0 0,3-3 0,1-4 16,1 1-1,-1-1 0,0 0 1,-1 0-1,4-14 1,3-30 57,-8 40-6,0-1 1,1 1-1,5-17 1,-8 29-72,0 1-1,0-1 1,0 0-1,0 0 1,0 0-1,0 0 1,0 1-1,0-1 1,0 0-1,0 0 1,0 0-1,1 0 1,-1 0 0,0 1-1,0-1 1,0 0-1,0 0 1,0 0-1,0 0 1,0 0-1,0 0 1,1 0-1,-1 1 1,0-1-1,0 0 1,0 0 0,0 0-1,0 0 1,1 0-1,-1 0 1,0 0-1,0 0 1,0 0-1,0 0 1,0 0-1,1 0 1,-1 0 0,0 0-1,0 0 1,0 0-1,0 0 1,1 0-1,-1 0 1,0 0-1,0 0 1,0 0-1,0 0 1,0 0-1,1 0 1,-1 0 0,0-1-1,0 1 1,0 0-1,0 0 1,0 0-1,0 0 1,1 0-1,-1 0 1,0 0-1,0-1 1,0 1 0,0 0-1,0 0 1,0 0-1,0 0 1,0 0-1,0-1 1,0 1-1,0 0 1,5 13 129,-4-12-118,8 34 260,-7-25-218,1 1 1,0-1 0,1 0 0,-1 0-1,2 0 1,9 15 0,-14-24-54,1 0 1,-1-1 0,1 1-1,-1 0 1,1-1-1,-1 1 1,1-1-1,-1 1 1,1-1 0,0 1-1,-1-1 1,1 1-1,0-1 1,0 0-1,-1 1 1,1-1 0,0 0-1,0 0 1,-1 1-1,1-1 1,0 0-1,0 0 1,0 0-1,-1 0 1,1 0 0,0 0-1,1 0 1,0-1 3,-1 0 1,1 0 0,0 0 0,-1 0-1,1 0 1,-1 0 0,1 0 0,-1 0-1,0 0 1,0-1 0,3-2 0,1-3 23,-1 0 1,1 0-1,-1-1 1,3-9-1,11-38 162,-17 50-162,0 0 0,0 0-1,0 0 1,-1 0 0,0 0-1,0 0 1,0 0 0,-2-10-1,1 14-19,1 0-1,-1 0 1,1 0-1,0 1 1,-1-1-1,0 0 1,1 0-1,-1 0 1,1 1-1,-1-1 1,0 0-1,0 1 1,1-1-1,-1 0 1,0 1-1,0-1 1,0 1-1,0 0 1,1-1-1,-1 1 1,0-1-1,0 1 1,0 0-1,0 0 1,0 0-1,0 0 0,-1 0 1,1-1-9,1 1 1,-1 0-1,1 0 1,0 0-1,-1 0 1,1 0-1,-1 0 1,1 0-1,0 0 1,-1 1-1,1-1 1,-1 0-1,1 0 1,0 0-1,-1 0 1,1 1-1,0-1 1,-1 0-1,1 0 1,0 0-1,-1 1 1,1-1-1,0 0 1,0 1-1,-1-1 1,1 0-1,0 1 1,0-1-1,-1 0 1,1 1-1,0-1 1,0 0-1,0 1 1,0-1-1,0 1 1,-1-1-1,1 0 1,0 1-1,0-1 1,0 1-1,0-1 1,0 0-1,0 1 1,0-1-1,1 1 1,-1-1-1,0 0 1,0 1-1,0-1 1,0 0-1,0 1 1,1-1-1,-1 0 1,0 1-1,1 0 1,-1-1-4,1 1 0,0-1 0,-1 1 0,1-1 0,0 1 0,0-1 0,-1 0 0,1 1 0,0-1 0,0 0 0,0 0 0,-1 1 0,1-1 0,0 0 0,0 0 0,0 0 0,0 0 0,-1 0 0,1 0 0,0 0 0,0-1 0,0 1 0,0 0 0,-1 0 1,1-1-1,0 1 0,0 0 0,-1-1 0,2 0 0,23-12 49,35-32 58,-35 24-58,-23 20-45,-1 0 0,0-1 0,0 1 0,1-1 0,-1 1 0,0-1 0,-1 0 0,1 1 0,0-1 0,0 0 0,-1 1 0,1-1 0,-1 0 1,1 0-1,-1 0 0,0 0 0,0-2 0,-2-38 42,0 17-63,-13 33-8,11-2 22,0 0 0,0 0 0,1 0 0,0 0 0,0 1 0,1-1 0,-1 1-1,1 0 1,1-1 0,-1 1 0,1 0 0,1 0 0,-1 11 0,1-11 2,0-1 1,0 1 0,1-1-1,-1 1 1,2-1 0,-1 1-1,1-1 1,0 1-1,0-1 1,1 0 0,-1 0-1,1 0 1,1 0 0,5 7-1,-7-11 5,-1 0-1,1-1 1,0 1 0,0 0-1,0-1 1,0 0-1,0 1 1,1-1-1,-1 0 1,0 0 0,0 0-1,1-1 1,-1 1-1,1 0 1,-1-1-1,0 0 1,4 1-1,-1-1-63,-1-1 0,0 1 0,0-1 0,0 0 0,0 0 0,0 0 0,0-1 0,0 1-1,6-5 1,-2 1-107,1 0 0,-1-1 0,0-1 0,-1 1 0,0-1 0,0-1 0,0 1 0,5-10 0,7-15-155,-4-2-101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7:42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14579,'6'-13'1706,"-2"22"-453,-2 27 167,-1-35-1374,-4 234 2224,6-207-1776,-3-28-482,0 1 1,0-1 0,0 0-1,0 0 1,0 1 0,0-1-1,0 0 1,0 0 0,1 0-1,-1 1 1,0-1 0,0 0-1,0 0 1,0 0 0,1 0-1,-1 1 1,0-1 0,0 0-1,0 0 1,1 0 0,-1 0-1,0 0 1,0 0 0,0 0-1,1 0 1,-1 0 0,0 1-1,0-1 1,1 0 0,-1 0-1,0 0 1,0 0 0,1 0-1,11-11 364,25-42 227,18-22-167,-48 67-421,0 1 1,0 0 0,1 0-1,0 0 1,0 1 0,17-10-1,-23 15-16,0 0 1,1 0-1,-1 0 0,0 0 0,1 0 0,-1 0 0,0 0 0,1 1 0,-1-1 0,1 1 0,-1 0 0,1 0 0,-1 0 0,1 0 0,-1 0 0,1 0 0,-1 1 0,1-1 0,-1 1 1,1 0-1,-1 0 0,0 0 0,0 0 0,1 0 0,-1 0 0,0 0 0,0 1 0,0-1 0,0 1 0,0 0 0,0-1 0,-1 1 0,1 0 0,-1 0 0,1 0 0,-1 0 0,0 1 0,1-1 1,-1 0-1,1 3 0,3 8 1,0 0 1,-1 0 0,-1 0-1,0 1 1,2 26 0,-5-39 2,0 0 0,0 0 0,0 0 1,1 1-1,-1-1 0,0 0 0,0 0 1,1 0-1,-1 0 0,0 0 0,1 0 1,-1 0-1,1 0 0,0 0 0,-1 0 0,1 0 1,0 0-1,0 1 0,0-2 0,-1 0-1,1 0 1,0 0-1,-1 1 0,1-1 1,-1 0-1,1 0 1,-1 0-1,1-1 1,0 1-1,-1 0 1,1 0-1,-1 0 1,1 0-1,-1-1 1,1 1-1,-1 0 0,1 0 1,-1-1-1,1 1 1,-1 0-1,1-1 1,-1 1-1,0 0 1,1-1-1,6-6 22,-2 0 0,1 0-1,7-12 1,-9 12-16,24-37 50,-12 17-35,1 1 0,1 1 0,37-39 0,-54 63-24,0 0-1,0-1 1,0 1-1,1 0 1,-1 0-1,0 0 1,1 0-1,-1 0 0,1 0 1,-1 0-1,1 0 1,0 1-1,-1-1 1,1 1-1,0-1 1,-1 1-1,1-1 0,0 1 1,0 0-1,-1 0 1,1 0-1,3 0 1,-3 1 0,-1 1 1,1-1 0,-1 0-1,0 0 1,1 0 0,-1 1 0,0-1-1,0 1 1,0-1 0,0 1-1,0-1 1,0 1 0,0-1-1,-1 1 1,1 0 0,0 0 0,-1-1-1,0 1 1,1 0 0,-1 0-1,0 0 1,0 1 0,2 19 61,-2 0 0,0 0 0,-2 0 1,-4 22-1,-2 50 176,8-96-373,1 0 1,-1 0 0,1 0 0,-1 0 0,1 0 0,0 0 0,-1 0-1,1 0 1,0 0 0,0 0 0,2-2 0,3-2-277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7:43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6 270 15331,'-1'1'128,"1"0"-1,-1 0 0,1 0 0,-1 0 1,1-1-1,-1 1 0,1 0 1,0 0-1,-1 0 0,1 0 0,0 0 1,0 0-1,0 0 0,0 0 1,0 0-1,0 0 0,0 0 0,0 0 1,0 0-1,1 2 0,-1-3-34,1 1-1,-1 0 0,1-1 0,-1 1 1,1-1-1,-1 1 0,1-1 0,0 1 1,-1-1-1,1 0 0,0 1 0,-1-1 1,1 0-1,0 1 0,0-1 0,-1 0 1,1 0-1,0 0 0,0 0 0,1 0 1,3 0 196,0 0 1,1 0-1,-1-1 1,0 0 0,0 0-1,10-3 1,-1-2-178,0 0 1,0-1 0,-1 0-1,0-1 1,0-1 0,-1 0-1,0-1 1,-1 0 0,0 0-1,0-1 1,-1-1 0,-1 0-1,0 0 1,0-1 0,-1 0-1,-1-1 1,0 1-1,6-22 1,-11 31-104,-2-1 0,1 1 1,0 0-1,-1-1 0,0 1 0,0 0 0,0-1 0,0 1 1,-1-1-1,1 1 0,-3-6 0,3 9-6,-1 0 0,1 0 0,-1 0 0,1 0 0,-1 0 0,1 0 0,-1 0 0,1 0 0,-1 1 0,0-1 0,0 0 0,1 0 1,-1 1-1,0-1 0,0 1 0,0-1 0,0 0 0,0 1 0,0 0 0,-1-1 0,1 1 0,-1-1 0,0 1 1,1 1-1,-1-1 0,0 0 0,1 0 1,-1 0-1,0 1 0,1-1 1,-1 1-1,1-1 0,-1 1 0,1 0 1,-1 0-1,1 0 0,-3 1 1,-6 6 10,1-1 1,1 1 0,0 1 0,0-1-1,0 1 1,1 1 0,0-1 0,-8 18-1,4-6 27,2-1 1,0 2-1,-9 32 0,16-47-21,1 0 0,-1 0 0,1 0 0,1 1 1,-1-1-1,1 0 0,0 0 0,2 12 0,-1-16-60,-1-1 0,1 1 0,0-1-1,0 0 1,0 1 0,0-1 0,1 0 0,-1 1 0,1-1 0,-1 0-1,1 0 1,0 0 0,0 0 0,-1-1 0,1 1 0,1 0 0,-1-1-1,0 0 1,0 1 0,0-1 0,1 0 0,-1 0 0,1 0 0,-1 0-1,1-1 1,3 2 0,2-1-176,1 0 0,-1 0-1,1-1 1,0 0 0,-1 0 0,1-1 0,14-3-1,8-4-317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7:44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32 14003,'1'-1'88,"-1"0"1,0 0-1,0 0 1,1 0-1,-1 0 1,0 0-1,0 0 1,0 0-1,0 0 1,0 0-1,0 0 1,0 1-1,0-1 1,-1 0-1,1 0 1,0 0-1,0 0 1,-1 0-1,1 0 1,-1 0-1,1 0 1,-1 0-1,1 0 1,-1 1-1,1-1 1,-1 0-1,0 0 1,0 1-1,1-1 1,-1 1-1,0-1 1,0 0-1,0 1 0,0-1 1,1 1-1,-1 0 1,0-1-1,0 1 1,0 0-1,0 0 1,0-1-1,0 1 1,0 0-1,0 0 1,0 0-1,0 0 1,-2 1-1,-1-1 81,0 0 1,0 0-1,0 1 0,1-1 0,-1 1 0,0 0 0,0 0 1,1 1-1,-1-1 0,0 1 0,-5 3 0,2 1-45,0 1 0,1 0-1,0 1 1,0-1-1,0 1 1,1 0 0,0 1-1,1-1 1,0 1 0,0 0-1,-4 15 1,1 0 233,2 1 0,0-1 1,-1 33-1,5-46-178,0 1 1,1-1-1,1 0 0,0 0 0,3 18 1,-3-27-152,-1-1 1,1 1 0,0 0 0,-1-1 0,1 1 0,0-1 0,0 1 0,0-1 0,0 1-1,0-1 1,0 1 0,0-1 0,1 0 0,-1 0 0,0 0 0,1 0 0,2 2-1,-2-2-12,0-1 0,0 0-1,0 1 1,0-1 0,1 0-1,-1 0 1,0 0-1,0 0 1,0 0 0,0-1-1,0 1 1,0-1 0,0 1-1,1-1 1,-1 0-1,-1 0 1,1 0 0,3-2-1,6-3 9,-1-1-1,0 0 1,-1 0-1,0-2 1,0 1-1,0-1 1,-1 0-1,-1 0 1,1-1-1,11-21 1,-12 17-11,0 0 1,-1 0 0,-1-1-1,0 1 1,0-1 0,-2-1-1,0 1 1,1-19 0,-4 32-13,0-1 0,0 1 0,0-1 0,0 0 0,-1 1 0,1-1 0,-1 1 0,0-1 0,-2-4 0,3 7-1,0-1 0,0 1 0,0 0 0,-1-1 0,1 1 0,0 0 0,0-1 0,-1 1 0,1 0 0,0-1 0,-1 1 0,1 0 0,-1 0 0,1 0 0,0-1 0,-1 1 0,1 0-1,-1 0 1,1 0 0,0 0 0,-1 0 0,1-1 0,-1 1 0,0 1 0,0-1-1,0 0 1,0 0 0,0 1-1,0-1 1,0 1-1,1-1 1,-1 1 0,0-1-1,0 1 1,1-1-1,-1 1 1,0 0 0,1-1-1,-1 1 1,0 1-1,-4 5-2,0 0 0,1 1 0,0-1 0,0 1-1,0 0 1,-2 11 0,-13 52 23,18-66-18,-1 3 5,0 0-1,1 0 1,-1 0-1,2 0 1,-1 0-1,1 0 0,2 12 1,-1-16-5,0 0 1,0-1-1,0 1 0,1-1 1,-1 1-1,1-1 1,0 0-1,0 0 0,0 0 1,1 0-1,-1 0 1,1 0-1,-1 0 1,1-1-1,0 1 0,0-1 1,6 4-1,-2-2 4,-2 0-1,1 0-1,0-1 1,0 0-1,0 0 1,0 0-1,0-1 0,0 0 1,1 0-1,11 2 1,-17-4-3,0-1 0,0 1 1,0 0-1,0-1 0,0 1 1,0-1-1,0 1 0,0-1 0,0 1 1,0-1-1,0 0 0,0 0 1,0 1-1,0-1 0,-1 0 0,1 0 1,0 0-1,-1 0 0,2-1 1,12-24 13,-10 17-6,19-34 18,19-33-52,-44 83-27,-2 5 24,9-20 34,3-8 6,2-4-6,2 0 0,0 1 0,21-27 0,-29 42-8,0-1 0,0 1 0,0 0 0,1 0-1,-1 1 1,1-1 0,0 1 0,0 0 0,0 1-1,1-1 1,-1 1 0,0 0 0,1 0 0,0 0-1,-1 1 1,1 0 0,0 0 0,0 1 0,6-1-1,-11 2 1,1-1 0,-1 0-1,1 0 1,-1 0 0,1 1-1,-1-1 1,1 1 0,-1-1-1,0 1 1,1-1 0,-1 1-1,0 0 1,1 0 0,-1 0-1,0 0 1,0 0 0,0 0-1,0 0 1,0 0 0,2 2-1,-1 0-2,-1 0 1,0 0-1,0 0 0,0 0 0,0 0 0,0 0 0,0 0 0,-1 1 0,1 4 0,-1 7-12,-1-1 0,-1 1-1,-4 21 1,5-29 12,-14 61-8,-4 28 151,19-96-135,0 0 0,0 0 0,0 0-1,0 0 1,0 1 0,-1-1 0,1 0 0,0 0-1,0 0 1,0 0 0,0 1 0,0-1 0,0 0-1,0 0 1,0 0 0,0 0 0,0 1-1,0-1 1,0 0 0,0 0 0,0 0 0,0 1-1,0-1 1,0 0 0,0 0 0,0 0 0,0 0-1,0 1 1,0-1 0,0 0 0,1 0 0,-1 0-1,0 0 1,0 1 0,0-1 0,0 0 0,0 0-1,0 0 1,1 0 0,-1 0 0,0 0 0,0 0-1,0 1 1,0-1 0,1 0 0,-1 0 0,0 0-1,0 0 1,9-9 80,7-17-3,65-110-70,-66 114-96,1 1 0,1 1 1,38-35-1,-52 52 61,0 0 1,1 0 0,0 0-1,-1 1 1,1 0-1,0 0 1,0 0 0,0 0-1,5-1 1,-8 3 16,0 0 0,0 0 0,0 0 0,0 0 0,0 0 1,0 0-1,0 0 0,0 0 0,0 0 0,-1 0 0,1 0 0,0 1 0,0-1 1,0 0-1,0 1 0,0-1 0,-1 1 0,1-1 0,1 1 0,-1 1 1,0-1-1,0 0 0,0 1 1,0-1-1,0 1 1,0-1-1,-1 1 0,1-1 1,-1 1-1,1 0 0,-1-1 1,1 1-1,-1 0 1,0 1-1,0 8 20,0 0-1,-1 1 1,0-1-1,-1-1 1,0 1-1,-1 0 1,0 0 0,-10 19-1,6-12 136,-7 31-1,10-19-90,3-22-411,1 0 0,-2 0 1,1-1-1,-1 1 0,-4 10 0,-1-6-75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0:52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1781 49 11851,'-459'-24'1632,"59"-1"-2087,-5 33-738,-5 0-1392,304-8 2033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0:53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2773 91 8146,'-867'-67'2854,"407"43"-1925,342 27-488,-222 33 0,-16 46 374,292-61-650,0 2 0,2 3 0,-82 48 0,120-59-160,0 1 1,1 1 0,1 0-1,1 2 1,1 1 0,0 0 0,2 2-1,0 0 1,-24 41 0,32-46-45,1 1 0,0 1 1,2 0-1,0 0 0,1 0 1,1 0-1,1 1 0,0 0 1,2 0-1,0 0 1,1 0-1,1 1 0,1-1 1,5 27-1,15 42-123,4 0 0,4-2 0,53 111 0,-57-147 148,1-1-1,3-1 1,2-1 0,2-2-1,2-1 1,68 67 0,-53-66 18,3-1 1,1-3-1,2-3 1,2-2-1,73 35 0,-12-17 1,155 48 0,133 18 1,-392-117-6,192 49 12,386 46 0,-326-77 0,281-14 0,-342-20-18,-1-9 0,-2-8 0,-1-10 0,239-78 0,574-222-1,-898 294 9,-1-4-1,-3-6 1,110-72 0,-116 56-1,106-95-1,-161 120 2,-2-2 0,-2-2 0,71-98 0,-107 129 13,0 0 1,-1-1-1,-1 0 1,0 0-1,-2-1 0,0 0 1,5-27-1,-10 31 8,0-1 1,-2 1-1,0 0 1,-1-1-1,0 1 1,-2-1-1,0 1 1,-1 0-1,-9-32 1,5 27-7,-2 1 1,0 1-1,-1 0 1,-1 0 0,-1 1-1,-1 0 1,-1 1 0,0 0-1,-1 1 1,-1 1 0,0 1-1,-26-19 1,11 13 2,0 1 0,-2 1 0,-1 2 1,0 1-1,-1 2 0,-60-17 0,-22 3 82,-186-21 1,-124 23-17,317 25-553,0 4 0,-205 34-1,178-9 202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3:08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17500,'-13'0'1248,"3"4"-1200,1 3-216,5-2-104,7 0 1352,4 0-1040,2-1 32,1-3 16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3:1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1 551 9274,'15'2'226,"0"0"-1,0-1 1,0 0 0,1-1-1,27-5 1,77-19 354,-89 16-382,109-24 73,1 6 0,199-11 0,253 22-204,-177 7-44,327-8 19,152-5-9,-1-27 24,-596 23-46,742-37 36,-313 67 144,69-2 67,591 19-51,276-12-102,-108-36-83,282-74 18,-972 27-16,0 40 162,-503 32-89,618-8 250,-519 5-611,-52 2-28,-362 1 155,-5 1-32,1-2-1,43-7 1,-54 0 45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3:1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0 131 12147,'4'2'100,"1"0"0,-1 0 1,0 0-1,1 0 0,0-1 1,-1 0-1,1 0 0,0 0 1,5 0-1,48 0-69,-33-2 100,105 1 48,475 9-99,-478-3-87,459 16 7,1-36 30,503-89-109,-520 46-540,-475 48 462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3:1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4381 553 12291,'-38'-8'83,"1"-1"1,0-1 0,0-3 0,1-1 0,-54-28-1,-133-72-3338,173 92 3259,-1 3 0,-85-21 0,-216-23 2024,-76-19-1952,78 1-697,266 67 532,0 3-1,-107 0 1,-205 32 578,0 28 778,-210 72-1171,313-55-593,267-60 494,1 0 1,-1 2 0,-32 15-1,44-17-2,1 1 1,1 1-1,-1 0 0,1 1 0,1 0 0,-1 1 1,-14 17-1,4 0-53,1 1-1,1 1 1,1 1-1,-18 42 1,17-27-20,2 1 0,-19 72 0,30-80-55,0-1 0,2 1 0,2 0 0,2 0 0,1 0-1,2 0 1,2 0 0,1 0 0,2 0 0,1-1-1,2 0 1,2-1 0,1 0 0,30 56 0,-8-29-130,4 4-69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3:17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2031 6513,'929'101'4589,"-773"-96"-4211,0-6 0,207-29-1,300-102-417,-223 20 11,284-76 186,-483 113-48,-3-10-1,360-185 1,-551 247-117,-1-3 0,-1-2-1,-1-2 1,48-41-1,-76 55-12,-1 0-1,0 0 1,-1-2-1,-1 1 1,14-26-1,-19 29 0,-1-1 0,-1 0 0,0-1 0,-1 1 0,0-1-1,-2 0 1,4-33 0,-6 37 11,-1-1-1,0 1 0,-1-1 0,-1 1 0,0-1 1,0 1-1,-1 0 0,-1 0 0,-9-20 0,5 16-12,-1 0 0,0 1-1,-1 0 1,-1 1 0,0 0-1,-15-14 1,-7-1-30,-1 1 1,-2 2-1,0 1 1,-68-34-1,13 15 113,-1 5 0,-2 4 0,-2 4 0,-190-36 1,-409-15 493,584 73-535,-624-33-2314,615 35 1878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9:2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15155,'1'23'1084,"0"1"-1,2-1 1,0 0-1,12 39 0,-15-61-1070,0 0-1,0-1 1,0 1-1,0 0 0,1 0 1,-1-1-1,0 1 1,0 0-1,1-1 0,-1 1 1,0-1-1,1 1 1,-1 0-1,1-1 0,-1 1 1,0-1-1,1 1 1,-1-1-1,1 1 1,0-1-1,-1 1 0,1-1 1,-1 0-1,1 1 1,0-1-1,-1 0 0,2 1 1,-1-2-7,0 1 1,0 0-1,0-1 1,0 1-1,-1-1 1,1 1 0,0-1-1,0 0 1,-1 1-1,1-1 1,0 0-1,-1 0 1,1 1-1,-1-1 1,1 0-1,-1 0 1,1-1-1,17-43 32,12-96 72,-19 83-52,-9 57-34,0 5-18,2 7-2,4 38 30,8 32-771,-13-76-33,-1-13 439,0 2 250,4-19-283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4:1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1 143 11162,'50'-10'1739,"-21"4"-1679,0 1 0,1 1 0,0 2 0,36 1 1,120 16-103,-23 0 18,365-33-16,-175-1 68,-28 16 188,329-15 324,-356-9-462,121-9-13,4 27-42,-351 13-24,-27-1 105,0-2 0,49-4-1,-61-4-59,-5-5 23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12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1569 12579,'40'-53'812,"68"-69"1,-31 37-462,346-446 769,40-45-626,-416 526-476,-28 31-49,0 0 1,-2-1-1,-1-1 0,0-1 0,14-26 0,-30 48 30,0 0 0,0 0-1,0 0 1,0 0 0,0 0 0,0 0-1,-1 0 1,1 0 0,0 0 0,0 0-1,0 0 1,0 0 0,0 0 0,0 0-1,0 0 1,0 0 0,0 0 0,0 0 0,-1 0-1,1 0 1,0 0 0,0 0 0,0 0-1,0 0 1,0 0 0,0 0 0,0 0-1,0 0 1,0 0 0,0 0 0,0 0-1,0 0 1,-1 0 0,1 0 0,0-1-1,0 1 1,0 0 0,0 0 0,0 0-1,0 0 1,0 0 0,0 0 0,0 0-1,0 0 1,0 0 0,0 0 0,0 0 0,0 0-1,0-1 1,0 1 0,0 0 0,0 0-1,0 0 1,0 0 0,0 0 0,0 0-1,0 0 1,0 0 0,0 0 0,-8 5-26,-8 16-23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12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 11506,'-20'23'401,"1"2"-1,1 0 0,1 0 0,1 2 0,2 0 1,-17 43-1,-47 180 1335,66-204-1544,3-13-55,-74 313 518,81-336-654,1-1 0,-1 1 0,2 0 1,0 0-1,1 19 0,-1-28 2,0 0 0,1-1 0,-1 1 1,0 0-1,0 0 0,1-1 0,-1 1 0,0 0 0,1-1 1,-1 1-1,0 0 0,1-1 0,-1 1 0,1 0 0,-1-1 0,1 1 1,0-1-1,-1 1 0,1-1 0,-1 1 0,1-1 0,0 1 1,0-1-1,-1 0 0,1 1 0,0-1 0,0 0 0,-1 0 0,1 1 1,0-1-1,0 0 0,-1 0 0,1 0 0,0 0 0,0 0 1,0 0-1,-1 0 0,1-1 0,0 1 0,0 0 0,-1 0 0,1 0 1,0-1-1,0 1 0,-1 0 0,1-1 0,1 0 0,3-2 31,1-1-1,-1 1 1,0-1 0,7-6-1,-12 10-30,284-234 1202,-193 162-901,83-55-375,-6 3-43,-114 77-22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14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29 14347,'0'-4'1153,"-1"6"-430,-2 11-158,-3 22-83,-2 81 96,4 0-1,24 227 1,-17-316-569,-3-17-5,1 0-1,0 0 1,0-1 0,1 1-1,0 0 1,1-1 0,7 16-1,-7-38-100,-9-38-640,-1 0 1,-28-98-1,12 61-306,26 97 1024,0 0 0,0-1 0,1 1 0,0 0 0,9 11 0,-11-17 31,0 0 1,0 0-1,0-1 1,1 1-1,0-1 0,-1 1 1,1-1-1,0 0 0,0 0 1,4 2-1,-5-4-1,0 1 0,0 0 0,0-1 0,0 1 0,0-1 0,0 0 0,0 0 0,0 0 0,0 0 0,0 0 0,0 0 0,0 0 0,0-1 0,0 1 0,0-1 0,0 1 0,-1-1-1,1 0 1,0 0 0,2-1 0,4-3 48,0-1-1,-1 0 0,1 0 1,-1-1-1,-1 0 0,1 0 1,-1-1-1,6-10 1,40-70 374,-36 56-269,-1-1-1,-1 0 0,-2-1 0,-1 0 1,-2-1-1,8-62 0,-18 62-3,-5 21-37,6 14-118,-1-1 0,1 1 1,-1 0-1,1 0 0,-1 0 1,1 0-1,-1-1 0,1 1 1,-1 0-1,1 0 1,-1 0-1,1 0 0,-1 0 1,1 0-1,-1 0 0,1 1 1,-1-1-1,1 0 0,-1 0 1,1 0-1,-1 0 0,1 1 1,0-1-1,-1 0 0,1 0 1,-1 1-1,1-1 0,-1 0 1,1 1-1,-4 3 20,0-1-1,1 1 1,0-1-1,0 1 1,0 0-1,0 0 1,0 1 0,1-1-1,0 0 1,-3 8-1,-13 51 152,17-59-163,-8 35 141,-9 81 0,17-108-135,0 0 0,1 0 0,1 0-1,0 0 1,0 0 0,1-1 0,1 1-1,0 0 1,1-1 0,0 1-1,6 11 1,-8-19-14,0-1-1,0 1 0,0-1 1,1 0-1,-1 0 0,1 0 1,0 0-1,0 0 0,0-1 1,0 1-1,0-1 1,0 0-1,1 0 0,-1 0 1,1 0-1,0-1 0,-1 1 1,6 0-1,-4-1-1,0-1 1,0 0-1,0 0 0,0 0 1,-1 0-1,1-1 1,0 0-1,0 0 0,0 0 1,-1-1-1,1 0 0,8-4 1,2-3 0,0-1 1,-1 0-1,0-1 1,-1 0-1,0-2 1,0 1-1,10-16 1,-10 12 44,-1 0 1,0-1-1,-1 0 0,-1-1 1,-1 0-1,-1 0 0,0-1 1,-1-1-1,6-27 0,-18 72 530,1-5-325,-2 28 0,5-37-184,1 79 378,1-80-404,0-1 0,0 0 1,1 1-1,1-1 0,-1 0 0,1 0 0,7 13 0,-10-21-38,1 1-1,0 0 1,0 0 0,0-1 0,0 1-1,0 0 1,0-1 0,1 1-1,-1-1 1,0 0 0,1 1-1,-1-1 1,1 0 0,-1 0-1,1 0 1,0 0 0,0 0 0,-1 0-1,1 0 1,0-1 0,0 1-1,0-1 1,0 1 0,0-1-1,-1 0 1,1 0 0,0 1-1,0-1 1,0-1 0,0 1 0,0 0-1,0 0 1,0-1 0,0 1-1,0-1 1,0 0 0,-1 1-1,1-1 1,0 0 0,1-1-1,3-3-32,0 0 0,0 0 0,0 0 0,-1-1 0,0 0 0,0 0 0,-1 0 0,0 0 0,0-1 0,0 1 0,-1-1 0,0 0-1,5-15 1,-5 11 64,0 0 0,-1 1 0,0-2 0,-1 1 0,0 0 0,-1 0 0,0 0 0,0 0 0,-3-12 0,-9-13-60,-2 2-19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1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14627,'-7'16'1769,"6"4"-1177,-5 1-280,3 4 1344,5-4-1168,2-1-304,4-6-648,5-2-232,3-6 512,1 1-144,2-1-152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15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12043,'8'2'538,"-1"0"-258,-1 0-1,1 0 1,0 1 0,6 4 0,-12-7-206,0 1 1,0-1-1,0 1 0,0-1 1,0 1-1,0 0 0,0-1 1,0 1-1,-1 0 0,1 0 1,0 0-1,-1 0 0,1 0 1,0 0-1,-1 0 0,1 0 1,-1 0-1,0 0 0,1 0 1,-1 0-1,0 0 0,1 0 1,-1 0-1,0 0 0,0 0 1,0 1-1,0-1 1,0 0-1,0 0 0,-1 0 1,1 0-1,0 0 0,-1 2 1,-4 7 206,-2 1 0,1-1 1,-1-1-1,0 1 0,-1-1 1,-10 9-1,-12 16-13,28-32-254,-2 3-6,1-1 1,-1 1-1,0 0 1,1 0-1,0 0 0,1 0 1,-1 1-1,-3 10 1,6-16-10,0 1 1,1-1 0,-1 1-1,0-1 1,0 0-1,1 1 1,-1-1 0,0 0-1,1 1 1,-1-1 0,0 0-1,1 1 1,-1-1 0,1 0-1,-1 1 1,1-1-1,-1 0 1,0 0 0,1 0-1,-1 0 1,1 1 0,-1-1-1,1 0 1,-1 0-1,1 0 1,-1 0 0,1 0-1,-1 0 1,1 0 0,-1 0-1,1 0 1,-1-1 0,0 1-1,1 0 1,-1 0-1,1 0 1,-1 0 0,1-1-1,-1 1 1,1 0 0,23-8-9,-23 8 7,38-14-28,59-13 0,-85 24 28,1 1-1,0 0 0,1 1 0,-1 0 0,0 1 0,0 1 1,0 1-1,14 2 0,-23-3 6,0 0 0,-1 1 0,1-1 1,-1 1-1,1 0 0,-1 0 0,0 1 0,0-1 0,0 1 0,0 0 1,-1 0-1,1 0 0,-1 0 0,0 1 0,1 0 0,-2-1 0,1 1 0,0 0 1,-1 0-1,0 1 0,0-1 0,0 0 0,0 1 0,-1-1 0,1 1 1,-1 0-1,0-1 0,-1 1 0,1 0 0,-1 6 0,0 3 72,-2-1 0,1 0 1,-1 0-1,-1 1 0,0-1 0,-1-1 0,-1 1 0,0-1 0,-11 22 0,8-20 120,0-1-1,-17 21 0,22-31-157,1 0 1,-1 0-1,0 0 0,0 0 0,0-1 1,0 1-1,0-1 0,-1 0 0,1 0 1,-1 0-1,0 0 0,1-1 0,-1 1 1,0-1-1,-7 1 0,9-2-70,0 0-1,0 0 1,0 0-1,0-1 0,0 1 1,0-1-1,0 1 1,0-1-1,1 0 1,-1 0-1,0 1 1,0-1-1,0-1 1,1 1-1,-1 0 1,1 0-1,-1-1 1,1 1-1,-1-1 1,-1-2-1,-2-3-65,0-1 1,0 0-1,-4-10 1,5 10 48,-12-24-309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15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14571,'5'-1'1748,"-2"10"-746,-1 19-153,-2-14-318,5 25 131,12 51 0,-14-77-631,1 0 1,1 1-1,0-2 1,0 1-1,1-1 0,1 1 1,11 14-1,-17-25-265,-2-3 35,-5-7-103,-11-14 45,6 2 57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16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17100,'1'3'1320,"-5"2"-1040,1 4-152,5 1 72,3 0-400,5-1 240,0-4-120,13-2-168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16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 14227,'-3'11'319,"-1"0"0,0 0 0,0-1 0,-1 1 1,-1-1-1,0 0 0,0 0 0,-12 14 0,9-13-73,0 1 1,2 0-1,-1 0 0,-7 20 1,23-33-108,8-7-154,-10 5 28,2-1-11,0 0 1,0 1-1,1 0 1,-1 1-1,1 0 1,0 0-1,-1 1 0,1 0 1,0 0-1,0 1 1,0 0-1,10 2 1,-14-1 2,0 0 1,1 1-1,-1-1 1,0 1-1,0 0 0,0 0 1,0 1-1,-1-1 1,1 1-1,-1 0 1,1 1-1,-1-1 1,0 1-1,0-1 1,-1 1-1,1 0 1,-1 1-1,0-1 1,0 1-1,0-1 0,3 7 1,-4-4 21,-1-1 1,1 0-1,-1 1 1,0-1-1,0 1 1,-1 0-1,0-1 1,0 1-1,-1-1 1,0 1-1,0 0 0,0-1 1,-1 0-1,0 1 1,0-1-1,-1 0 1,1 0-1,-1 0 1,-1 0-1,-3 5 1,4-5-19,-1-1 0,0 1 0,0-1 1,0 0-1,0-1 0,-1 1 0,0-1 1,0 1-1,0-1 0,-1-1 0,1 1 1,-1-1-1,0 0 0,0 0 0,0-1 1,0 0-1,0 0 0,0 0 0,-1-1 1,-7 1-1,12-2-34,-1 0 0,0 0 0,1-1 0,-1 1-1,1-1 1,-1 0 0,1 0 0,-1 0 0,1 0 0,-1 0 0,1 0 0,0-1 0,0 1 0,0-1 0,0 0 0,0 1 0,0-1 0,0 0-1,0 0 1,1 0 0,-1-1 0,1 1 0,-1 0 0,0-4 0,-6-15-167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16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28 123 15819,'-8'25'537,"2"0"-1,1 1 0,1 0 1,0 30-1,5 106 685,2-111-964,1 1 1,3-1 0,23 90-1,-17-117-174,-6-21-34,-1-14-9,-4-6-14,0 0 0,-1-1-1,-1 1 1,0-1-1,-2 1 1,-5-29-1,4 20 3,-2-10 13,-1-1 0,-2 1-1,-13-38 1,13 60-16,6 22-1,7 27-1,-3-25-22,1 0 1,1 0-1,0-1 1,0 1-1,1-1 1,0 0-1,11 14 1,-15-20-1,1-1 1,0 0 0,0 0-1,0-1 1,0 1-1,0 0 1,1-1-1,-1 1 1,0-1 0,1 0-1,-1 0 1,1 0-1,0 0 1,-1 0-1,1 0 1,0-1 0,-1 1-1,1-1 1,0 0-1,0 0 1,-1 0-1,1 0 1,0 0 0,0-1-1,-1 1 1,1-1-1,0 0 1,-1 1-1,1-1 1,-1-1 0,1 1-1,-1 0 1,4-3-1,7-4 28,-1-1 0,0 0 0,0-1 0,-1-1 0,0 0 0,13-18 0,-3 0 104,29-51-1,-34 51-36,-1-2 0,-2 0 0,-1-1 0,-1 0-1,-2-1 1,8-51 0,-16 75-63,0 7-24,0 0-1,-1-1 1,1 1 0,-1 0 0,1 0-1,-1-1 1,0 1 0,0 0 0,0 0 0,-1-1-1,1 1 1,0 0 0,-1 0 0,1 0-1,-1-1 1,0 1 0,0 0 0,0 0-1,-2-3 1,3 4-7,-1 1 0,1 0 0,-1 0 0,1-1 0,0 1 0,-1 0 0,1 0 0,-1 0 0,1 0 0,-1-1-1,1 1 1,-1 0 0,1 0 0,-1 0 0,1 0 0,-1 0 0,1 0 0,-1 0 0,1 0 0,0 0 0,-1 0 0,1 1 0,-1-1 0,1 0-1,-1 0 1,1 0 0,-1 1 0,1-1 0,0 0 0,-1 0 0,1 1 0,-1-1 0,1 0 0,-1 1 0,-12 16 10,11-14-6,-5 8 2,1 1 0,0 0 0,0 0 1,1 1-1,1-1 0,-4 20 0,-10 82 33,16-93-31,-2 10 9,1 1 1,3 49-1,0-72-15,0-1-1,1 0 1,1 0-1,-1 0 1,1 0-1,1 0 1,0 0-1,0-1 1,0 1-1,1-1 1,0 0-1,0 0 1,1 0-1,-1 0 1,9 7-1,-10-11-2,0-1-1,0 0 1,0 1-1,1-1 0,-1-1 1,0 1-1,1 0 1,0-1-1,-1 0 0,1 0 1,0 0-1,0 0 1,-1 0-1,1-1 0,0 0 1,0 0-1,0 0 1,0 0-1,0 0 1,-1-1-1,1 0 0,0 0 1,0 0-1,-1 0 1,1 0-1,0-1 0,-1 0 1,0 0-1,1 0 1,3-3-1,1-1-2,0 0-1,0-1 1,0 0-1,-1 0 1,0-1-1,0 0 1,-1 0-1,0-1 1,0 0-1,4-10 1,-3 5 5,0-2 0,-1 1-1,-1 0 1,0-1 0,-2 0 0,1 0 0,-2-1 0,1-20 0,-3 36-3,0 0 0,0 1 1,0-1-1,0 0 0,0 1 0,0-1 0,0 0 0,0 1 0,0-1 0,0 0 0,0 1 1,-1-1-1,1 1 0,0-1 0,0 0 0,-1 1 0,1-1 0,0 1 0,-1-1 0,1 1 1,-1-1-1,1 1 0,-1-1 0,0 0 0,1 1 0,-1 0 0,1 1 0,-1-1 0,0 0 0,1 0 0,-1 0 0,1 1 0,-1-1 0,1 0 0,-1 1 0,1-1 0,-1 0 0,1 1 0,-1-1 0,1 1 0,0-1 1,-1 1-1,1-1 0,-1 2 0,-17 31-1,12-17 4,0 1-1,2 0 1,-5 33-1,8-44-1,0 0 0,1-1-1,0 1 1,0 0 0,0 0 0,1-1-1,0 1 1,0 0 0,0-1 0,1 1-1,0-1 1,0 0 0,0 1-1,1-1 1,-1 0 0,5 5 0,-6-8-52,1-1 0,0 1 1,0 0-1,1 0 0,-1-1 1,0 1-1,0-1 1,1 0-1,-1 0 0,1 1 1,-1-2-1,1 1 0,0 0 1,-1 0-1,1-1 1,0 0-1,-1 1 0,1-1 1,0 0-1,0 0 0,-1-1 1,1 1-1,0 0 0,-1-1 1,1 0-1,-1 1 1,1-1-1,0 0 0,-1-1 1,3-1-1,5-2-260,0 0 1,-1-2-1,0 1 0,0-1 0,-1 0 1,8-9-1,7-9-384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27:29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0 10386,'-11'4'282,"1"-1"-83,1 1 1,-1 0-1,1 0 1,-17 10-1,24-12-161,-1 0 0,1 0-1,0 0 1,0 1-1,-1-1 1,1 1 0,1-1-1,-1 1 1,0-1-1,1 1 1,-1 0-1,1 0 1,0 0 0,0 0-1,0 0 1,0 0-1,0 0 1,1 0-1,0 0 1,-1 6 0,4 22 94,1-1 0,1 1 0,15 50 1,-10-45-86,180 565 248,-118-424-200,121 219 0,47 88 319,-30 13 69,126 268-39,100 34-380,-199-379-39,129 216 122,37-24 43,-328-507-160,325 484 38,-25 119 162,-43-21 45,-314-650-263,30 60-201,76 113 1,-122-207 97,-7-10 45,-11-17-16,-5-14 15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9:23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62 15931,'-1'-6'985,"-1"6"-278,-1 13 112,1 21 147,3-20-701,0 0 1,1 1-1,0-1 0,2 0 0,-1-1 0,2 1 1,10 22-1,-15-35-254,0 0 0,1-1 0,-1 1 1,0 0-1,1-1 0,-1 1 0,1-1 0,-1 1 0,1-1 0,-1 1 1,1-1-1,-1 1 0,1-1 0,-1 1 0,1-1 0,0 1 0,-1-1 1,1 0-1,0 0 0,-1 1 0,1-1 0,0 0 0,-1 0 0,1 0 1,0 0-1,0 1 0,-1-1 0,1 0 0,0-1 0,-1 1 0,1 0 1,1 0-1,0-1-1,-1 0 1,1 0 0,0 0-1,-1 0 1,1-1-1,-1 1 1,0-1 0,1 1-1,-1-1 1,0 1 0,2-4-1,3-6 3,-1 1 0,0-1 0,4-12 0,35-142 65,-42 156-76,-5 75 46,-5 77-511,10-125 391,4-15-33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18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59 16099,'0'-16'1566,"-4"11"-161,2 5-1308,1 1 0,0 0 1,0-1-1,-1 1 0,1 0 0,0-1 0,0 1 0,0 0 0,0 0 0,0 0 0,0 0 0,0 0 0,0 0 0,1 0 1,-1 0-1,0 1 0,0 1 0,-8 14 33,1 0-1,1 0 1,1 1 0,0-1 0,1 2 0,1-1-1,1 0 1,-2 37 0,5-52-130,0 0 1,0 0-1,0 0 0,0 0 0,1 0 1,-1-1-1,1 1 0,0 0 0,1 4 1,-1-7-1,-1 1 0,0-1 0,0 0 0,0 1 0,1-1 0,-1 0 0,0 1 0,1-1 0,-1 0 0,0 0 0,1 1 0,-1-1 1,0 0-1,1 0 0,-1 1 0,0-1 0,1 0 0,-1 0 0,1 0 0,-1 0 0,0 0 0,1 0 0,-1 0 0,1 0 0,0 0 0,0 0 1,0 0-1,0-1 1,0 1-1,0-1 0,0 1 1,0-1-1,0 1 1,0-1-1,0 0 1,0 0-1,0 1 0,-1-1 1,1 0-1,1-1 1,5-8 0,0 0 0,0 0 1,5-13-1,-8 14 0,0 1-1,1 0 0,0 0 1,0 0-1,1 1 0,9-10 1,-15 17-1,0-1 0,1 1 0,-1 0 0,1-1-1,-1 1 1,1-1 0,-1 1 0,1 0 0,-1-1 0,1 1 0,0 0 0,-1 0 0,1-1 0,-1 1 0,1 0 0,0 0 0,-1 0 0,1 0 0,0 0 0,-1 0 0,1 0 0,0 0 0,-1 0 0,1 0 0,-1 0 0,1 0 0,0 0 0,-1 1 0,1-1-1,-1 0 1,1 0 0,0 1 0,-1-1 0,1 0 0,-1 1 0,1-1 0,-1 1 0,1-1 0,-1 0 0,1 2 0,11 23-8,12 67 4,20 156 0,-38-208 8,-1-9 5,12 103 75,-15-108-25,-1 0 0,-1 0 0,-4 29-1,3-51-35,1 1 0,-1-1 0,-1 0 0,1 1 0,0-1 0,-1 0 0,0 0 0,0 0 0,-5 7 0,7-11-16,-1 1 1,0 0 0,0 0-1,1-1 1,-1 1-1,0 0 1,0-1 0,0 1-1,0-1 1,1 1-1,-1-1 1,0 0-1,0 1 1,0-1 0,0 0-1,0 1 1,0-1-1,-2 0 1,2 0-3,-1-1 1,1 1-1,-1 0 0,0-1 1,1 1-1,0-1 0,-1 0 1,1 1-1,-1-1 0,1 0 1,0 0-1,-1 0 0,1 0 1,0 0-1,-2-2 0,-2-3-2,1 0-1,-1 0 1,1 0-1,1-1 1,-1 0-1,1 0 0,0 0 1,0 0-1,1 0 1,0 0-1,1-1 1,-1 1-1,1-1 1,0-9-1,1-2-13,0 0-1,1-1 0,1 1 1,6-27-1,1 13 4,1 0 1,1 1 0,20-38-1,56-90-1,10-22 9,-86 157 2,-5 15 0,-1 0-1,-1 0 0,1-1 1,-2 1-1,1-1 1,-2 0-1,1 0 0,0-22 1,-3 32-2,0 0 0,0 0 0,0 0 0,0 0 0,0 0-1,0 1 1,0-1 0,0 0 0,-1 0 0,1 0 0,0 1 0,-1-1 0,1 0 0,0 0 0,-1 0 0,1 1 0,-1-1 0,0 0 0,1 1-1,-1-1 1,1 1 0,-1-1 0,0 0 0,1 1 0,-1 0 0,0-1 0,0 1 0,1-1 0,-1 1 0,0 0 0,0-1 0,0 1 0,0 0 0,1 0-1,-1 0 1,0 0 0,0 0 0,0 0 0,0 0 0,0 0 0,0 0 0,1 0 0,-1 0 0,0 0 0,0 1 0,0-1 0,0 0 0,1 1-1,-1-1 1,-1 1 0,-3 2 0,0-1-1,0 1 1,1-1-1,-1 1 1,1 1-1,0-1 0,-6 5 1,-1 5 2,0 1 0,1-1 1,1 2-1,0-1 0,1 1 1,1 1-1,0-1 0,1 1 0,0 0 1,1 1-1,1-1 0,1 1 1,-2 30-1,5-45-2,0 1 1,0-1-1,0 0 0,0 1 1,0-1-1,1 0 1,-1 1-1,1-1 1,0 0-1,-1 0 0,1 0 1,0 1-1,0-1 1,0 0-1,1 0 0,-1-1 1,0 1-1,3 2 1,-2-3-1,0 0 0,-1 0 0,1 0 0,0 0 0,0-1 0,0 1 1,0-1-1,0 1 0,0-1 0,-1 0 0,1 0 0,0 1 0,0-2 0,0 1 1,0 0-1,0 0 0,0-1 0,0 1 0,0-1 0,0 1 0,3-2 1,8-4 2,0-1 0,-1 0 1,1-1-1,-1 0 1,-1-1-1,1 0 0,13-15 1,-13 12 10,1 1 0,0 0 1,0 1-1,27-15 0,-39 24-12,0 0-1,0 1 1,0-1 0,1 1-1,-1-1 1,0 1 0,0 0-1,0-1 1,1 1 0,-1 0-1,0 0 1,0 0-1,1 0 1,-1 0 0,0 0-1,0 0 1,1 0 0,-1 1-1,0-1 1,0 0 0,1 1-1,-1-1 1,0 1-1,0 0 1,1 0 0,1 2 4,-1-1 0,1 1 1,-1-1-1,0 1 0,0 0 1,0 0-1,1 4 0,13 18 38,-15-25-43,0 1 1,0 0-1,0 0 1,0-1-1,0 1 1,0-1 0,0 1-1,0-1 1,0 1-1,0-1 1,0 1-1,0-1 1,0 0-1,0 0 1,0 0-1,1 0 1,-1 1 0,0-1-1,0-1 1,0 1-1,0 0 1,2 0-1,1-2 4,0 1-1,0-1 0,0 0 1,0 0-1,0 0 1,0 0-1,0-1 0,6-5 1,28-30 15,-21 20-10,6-6-1,-16 15-1,1 1 0,1-1 0,-1 1 1,1 0-1,1 1 0,-1 0 0,20-10 0,-28 17-4,0-1 0,0 1-1,0 0 1,0-1 0,0 1-1,0 0 1,1 0 0,-1 0-1,0 0 1,0 0-1,0 0 1,0 0 0,0 0-1,0 0 1,0 0 0,0 0-1,0 1 1,0-1 0,0 0-1,0 1 1,0-1 0,0 1-1,0-1 1,0 1 0,0-1-1,-1 1 1,1 0 0,0 0-1,0-1 1,-1 1 0,1 0-1,0 0 1,-1 0 0,1 0-1,-1 0 1,1-1 0,-1 1-1,1 0 1,-1 0-1,0 0 1,1 0 0,-1 2-1,2 5 31,-1 0 0,0 0 0,-1-1-1,0 13 1,0-13-16,-2 29 100,0 12-13,2-48-121,0 0 1,0 0-1,0 0 1,0 0-1,0 0 1,1 0-1,-1 0 0,0 0 1,0 0-1,0 0 1,0 0-1,0 0 1,0 0-1,0 0 0,0 0 1,0 0-1,0 0 1,0 0-1,0 0 0,0 0 1,0 0-1,0 0 1,0 0-1,0 0 1,0 0-1,0 0 0,0 0 1,0 0-1,0 0 1,0 0-1,1 0 1,-1 0-1,0 0 0,0 0 1,0 0-1,0 0 1,0 0-1,0 0 0,0 1 1,0-1-1,0 0 1,0 0-1,0 0 1,0 0-1,3-9-645,1-11 111,-2 1 220,0-1-125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18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1 200 13403,'7'0'354,"0"-1"0,0 0-1,0-1 1,0 0 0,0 0 0,0 0 0,0-1 0,-1 0 0,1 0 0,7-6-1,3-2 193,-1-1 0,21-20 0,-4-2 74,-31 31-565,0 1 0,0-1 0,-1 0 0,1 0 0,-1 1 1,1-1-1,-1 0 0,0 0 0,0 0 0,0 0 0,0-1 1,0-4-1,-1 8-44,0 0 0,0-1 1,0 1-1,0 0 0,0-1 1,0 1-1,0-1 1,0 1-1,0 0 0,0-1 1,0 1-1,0 0 0,0-1 1,0 1-1,-1 0 0,1-1 1,0 1-1,0 0 0,0-1 1,0 1-1,-1 0 1,1-1-1,0 1 0,0 0 1,-1 0-1,1-1 0,0 1 1,-1 0-1,1 0 0,0-1 1,-1 1-1,1 0 0,0 0 1,-1 0-1,0 0 1,-14 5 288,-14 19 90,29-24-381,-11 9 106,1 1-1,1 1 1,0-1 0,0 2-1,1-1 1,0 1 0,1 0-1,1 0 1,0 1 0,-5 15 0,11-27-101,-1 0 0,1 0 0,0 1 1,-1-1-1,1 0 0,0 1 1,0-1-1,0 1 0,0-1 1,0 0-1,0 1 0,1-1 1,-1 0-1,0 1 0,1-1 1,-1 0-1,1 2 0,0-3-5,-1 1-1,1 0 0,0-1 0,-1 1 0,1-1 0,0 1 0,-1-1 0,1 0 0,0 1 0,-1-1 0,1 0 1,0 1-1,0-1 0,-1 0 0,1 0 0,0 0 0,0 1 0,0-1 0,-1 0 0,3-1 0,2 1 7,0-1-1,0 0 0,0 0 0,-1-1 0,1 1 1,0-1-1,5-3 0,6-3-4,3-2 3,0 1 0,1 0 0,36-10 0,-50 18-6,0 0 0,0 0 0,0 0 0,1 1 0,-1 0 0,0 0 0,0 1 0,0-1 0,0 1 0,0 0 0,0 1 0,0 0 0,0 0 0,0 0 0,0 1 0,-1-1 0,10 7 0,-13-7 6,0 0-1,1 0 1,0 0 0,-1-1 0,1 1-1,0-1 1,0 0 0,0 0-1,0 0 1,0 0 0,0-1 0,0 1-1,4 0 1,-5-2-4,-1 1 1,1-1-1,0 0 1,0 1-1,-1-1 1,1 0-1,0 0 1,-1 0-1,1 0 1,-1 0-1,1-1 1,-1 1-1,0 0 1,1-1-1,-1 1 1,0-1-1,0 1 1,0-1-1,0 0 1,0 1-1,0-1 0,-1 0 1,2-2-1,1-5 29,0 0-1,0 0 1,-1 0-1,0 0 0,-1-1 1,1-12-1,-2 15-27,0 0 1,0 0-1,-1 0 0,0 1 0,0-1 1,0 0-1,-1 1 0,0-1 0,-5-10 0,7 16-41,0 1-1,-1-1 0,1 0 1,-1 0-1,1 0 0,-1 1 1,1-1-1,-1 0 0,1 1 1,-1-1-1,0 1 0,1-1 1,-1 1-1,0-1 1,1 1-1,-1-1 0,0 1 1,0-1-1,0 1 0,1 0 1,-1 0-1,0-1 0,0 1 1,0 0-1,-1 0 0,1 0-25,1 1 0,-1-1 0,1 0 0,0 1 0,-1-1 0,1 0 0,0 1 0,-1-1 0,1 0 0,0 1 0,-1-1 0,1 1 0,0-1 0,0 1 0,0-1 0,-1 1 0,1-1 0,0 1 0,0-1 0,0 1 0,0-1 0,0 1 0,0-1 0,0 1 0,0-1 0,0 1 0,0-1 0,0 1 0,0-1 0,1 1 0,-1-1 0,0 1 0,0-1 0,0 1 0,1-1 0,-1 1 0,0-1 0,0 0 0,1 1-1,-1-1 1,1 1 0,1 1-183,-1 1-1,1-1 0,-1 0 1,1 0-1,0 0 1,0 0-1,0 0 0,0 0 1,1-1-1,-1 1 0,0-1 1,1 1-1,-1-1 0,6 2 1,-1-1-96,0 0 0,0 0 1,0-1-1,12 1 1,16-1-783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1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136 420 14019,'-4'0'145,"1"-1"0,0 1 0,0-1 0,-1 1 0,1 0 0,-1 0 0,1 0 0,0 1 0,-1-1 0,1 1 0,0 0 0,0 0 0,0 0 0,-1 0 0,1 1 0,0-1 0,0 1 0,1 0 0,-1-1 0,0 2 0,1-1 0,-1 0 0,-3 4 0,-1 1 102,0 0 0,1 1 0,-1 0 0,1 0 0,1 1 0,-8 14 0,12-20-191,0 0 1,0 0-1,0 1 0,0-1 1,0 1-1,1-1 1,0 0-1,-1 1 0,2 6 1,-1-9-45,0 0 0,0 0-1,0 0 1,0 0 0,1 0 0,-1 0 0,0 0 0,1 0 0,-1 0 0,1 0 0,-1-1 0,1 1 0,-1 0 0,1 0 0,-1 0 0,1-1 0,0 1 0,0 0 0,-1-1 0,1 1 0,0 0 0,0-1 0,0 1 0,0-1 0,-1 0 0,1 1 0,0-1 0,0 0 0,0 1 0,0-1 0,0 0 0,0 0 0,0 0 0,0 0 0,0 0 0,0 0 0,0 0 0,1 0 0,3-1 10,0-1 0,0 1 0,0-1 0,0 0 0,0 0 0,-1-1 0,1 1 0,-1-1 0,0 0 0,7-6 0,40-41 29,-47 46-45,40-51 42,1-2-8,-44 57-39,-1 0 0,0 0 1,0-1-1,0 1 0,0 0 0,1 0 1,-1 0-1,0-1 0,0 1 1,1 0-1,-1 0 0,0 0 0,0 0 1,1 0-1,-1-1 0,0 1 1,0 0-1,1 0 0,-1 0 0,0 0 1,0 0-1,1 0 0,-1 0 0,0 0 1,1 0-1,-1 0 0,0 0 1,0 0-1,1 0 0,-1 0 0,0 1 1,1-1-1,-1 0 0,0 0 1,0 0-1,1 0 0,-1 0 0,0 1 1,0-1-1,0 0 0,1 0 1,-1 0-1,0 1 0,0-1 0,0 0 1,0 0-1,1 1 0,-1-1 1,0 0-1,0 0 0,0 1 0,0-1 1,0 0-1,0 0 0,0 1 0,0-1 1,0 0-1,0 0 0,0 1 1,0-1-1,0 0 0,0 1 0,0-1 1,0 1-1,1 20 70,-1-19-61,0 30 142,-1-1 109,4 38 0,-2-62-203,0 0 1,0 0 0,1 0 0,-1 0-1,2 0 1,-1 0 0,1-1 0,0 1-1,0-1 1,1 0 0,4 7 0,-6-11-36,-1-1 0,1 1-1,0 0 1,0-1 0,0 1 0,0-1 0,0 1 0,0-1 0,0 0 0,0 0 0,1 0 0,-1 0-1,0 0 1,1-1 0,-1 1 0,1-1 0,-1 1 0,1-1 0,-1 0 0,0 0 0,1 0-1,-1 0 1,1-1 0,-1 1 0,1-1 0,-1 1 0,0-1 0,1 0 0,-1 0 0,0 0 0,1 0-1,-1 0 1,0-1 0,2-1 0,6-4 24,-1 0 0,0 0 0,-1-1 0,0 0 0,0-1 1,8-11-1,4-10 42,-1 0 0,-1-2 0,-2 0 1,17-47-1,-10 10 24,17-82 1,-38 145-110,1-7 4,0 0 1,0 0 0,-1 0 0,-1-1-1,0 1 1,-1-1 0,-3-21-1,3 35-8,0-1 0,0 0 0,0 1 0,0-1 0,0 1 0,0-1 0,0 1 0,0-1-1,0 1 1,-1-1 0,1 1 0,0-1 0,0 1 0,-1-1 0,1 1 0,0-1 0,-1 1 0,1-1-1,0 1 1,-1 0 0,1-1 0,-1 1 0,1 0 0,0-1 0,-1 1 0,1 0 0,-1-1-1,1 1 1,-1 0 0,1 0 0,-2-1 0,1 2-1,0-1 1,0 0-1,0 1 1,0-1-1,0 1 1,0-1-1,0 1 1,0 0-1,0-1 1,0 1-1,0 0 1,1 0-1,-1 0 1,-1 1-1,-22 34-8,14-17 41,1 0 0,0 1 0,2 0 0,-10 41 0,14-49-6,2-1 0,-1 0 0,1 0-1,1 1 1,0-1 0,1 0 0,0 0 0,0 1-1,1-1 1,1 0 0,4 12 0,-4-16-96,1-1-1,0 0 1,0 0 0,1 0-1,-1 0 1,1-1 0,0 0-1,1 0 1,0 0 0,-1-1-1,1 0 1,1 0 0,-1 0-1,0-1 1,1 1 0,0-2-1,0 1 1,0-1 0,0 0-1,0-1 1,0 1 0,0-1-1,1-1 1,-1 1 0,0-1-1,15-2 1,10-11-326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20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201 151 11827,'5'-10'610,"20"-48"1372,-24 53-1733,1 1-1,-1-1 1,0 1-1,0-1 1,-1 1-1,0-1 1,1 0-1,-1 1 1,-1-1-1,1 1 1,-2-6-1,2 9-176,0 0-1,-1 0 0,1 0 1,0 0-1,-1-1 1,0 1-1,1 0 1,-1 0-1,1 0 1,-1 0-1,0 0 1,0 0-1,0 0 1,0 0-1,1 1 1,-1-1-1,0 0 1,-1 1-1,1-1 0,0 0 1,0 1-1,0-1 1,-2 0-1,1 1 6,-1 0-1,1-1 0,0 1 0,-1 0 0,1 1 1,-1-1-1,1 0 0,0 1 0,-1-1 0,1 1 0,-4 1 1,-2 2 43,-1 0-1,1 0 1,0 1 0,0 1 0,-8 5 0,3 1-53,0 0 0,1 1 0,0 1-1,1-1 1,1 2 0,-10 16 0,15-22-44,0 0-1,1 1 1,0-1 0,0 1-1,1 0 1,0 0 0,1 0-1,0 0 1,0 0 0,2 0-1,-1 20 1,1-28-18,0 0-1,0-1 1,0 1-1,1-1 1,-1 1 0,0-1-1,1 1 1,-1 0 0,1-1-1,-1 0 1,1 1 0,0-1-1,-1 1 1,1-1 0,0 0-1,0 1 1,0-1-1,0 0 1,0 0 0,0 0-1,1 0 1,-1 0 0,0 0-1,0 0 1,1 0 0,-1 0-1,1-1 1,-1 1 0,1-1-1,-1 1 1,1-1-1,-1 1 1,1-1 0,-1 0-1,1 0 1,0 0 0,-1 0-1,1 0 1,-1 0 0,1 0-1,-1 0 1,1-1-1,-1 1 1,1 0 0,0-1-1,-1 0 1,0 1 0,1-1-1,1-1 1,5-3 9,0 0-1,-1 0 1,0-1 0,0 0-1,-1-1 1,1 1 0,-1-1-1,-1 0 1,6-9 0,42-75 188,-48 82-170,8-16 325,-1 1 1,-1-2 0,14-46 0,-30 114 119,-7 86 171,11-107-607,1 1 0,1-1 0,6 39 0,-7-58-57,0-1 1,1 1-1,-1 0 0,0 0 0,1 0 0,0 0 0,-1-1 0,1 1 0,0 0 1,0-1-1,0 1 0,0-1 0,0 1 0,0-1 0,0 1 0,1-1 0,1 2 0,-3-3-28,1 0-1,0 0 0,0 0 0,-1 0 1,1 1-1,0-1 0,0-1 0,0 1 0,-1 0 1,1 0-1,0 0 0,0 0 0,-1 0 1,1-1-1,0 1 0,0 0 0,-1-1 0,1 1 1,0-1-1,-1 1 0,1-1 0,0 1 1,-1-1-1,1 1 0,-1-1 0,1 0 0,5-6-199,-1 1 0,-1-1 0,1 0-1,-1 0 1,5-14 0,8-23-264,-1-4-153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2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17372,'-13'4'1040,"0"0"0,0 1-1,-20 11 1,19-8-680,-1 1-1,2 1 1,-1 0-1,-22 22 1,35-30-356,-1-1-1,1 1 1,-1 0 0,1-1-1,0 1 1,-1 0-1,1 0 1,0 0 0,-1 4-1,2-6-4,0 1-1,0-1 0,0 1 1,0-1-1,0 0 0,0 1 1,0-1-1,0 1 1,0-1-1,0 0 0,0 1 1,0-1-1,0 1 0,0-1 1,1 0-1,-1 1 0,0-1 1,0 0-1,0 1 0,1-1 1,-1 0-1,0 1 0,1-1 1,-1 0-1,0 1 0,1-1 1,-1 0-1,0 0 0,1 0 1,0 1-1,3 0-18,0 0-1,1 0 1,-1 0-1,1-1 1,-1 0-1,0 0 1,9-1-1,26-1-126,-10-1 34,1 2 1,33 2 0,-56 0 93,0 0 1,1 0-1,-1 0 0,0 1 0,0 0 0,0 0 0,0 1 0,0 0 0,-1 0 1,1 1-1,-1 0 0,0 0 0,10 9 0,-14-11 21,0 0-1,0 0 1,0 0-1,-1 0 1,1 0-1,-1 0 1,1 1-1,-1-1 1,0 1-1,0-1 1,0 1-1,0 0 1,0-1 0,0 1-1,-1 0 1,0-1-1,1 1 1,-1 0-1,0 5 1,-1-4 15,0 0 1,-1 0 0,1-1-1,0 1 1,-1 0 0,0 0-1,0-1 1,0 1 0,0-1-1,-1 1 1,0-1 0,-2 3-1,-5 3 55,1-1 0,-1 1 0,-1-2 0,0 0 0,0 0-1,0-1 1,-17 7 0,15-7-136,1-2-1,-1 0 1,1 0 0,-1-1-1,0-1 1,0 0 0,-1 0-1,-18-2 1,31 0 17,0 1-1,0-1 0,1 0 1,-1 0-1,0 0 1,0 0-1,1-1 1,-1 1-1,0 0 0,0 0 1,1 0-1,-1-1 1,0 1-1,0 0 0,1-1 1,-1 1-1,0 0 1,1-1-1,-1 1 1,1-1-1,-1 1 0,0-1 1,1 1-1,-1-1 1,1 0-1,0 1 0,-1-1 1,1 0-1,-1 1 1,1-1-1,0 0 1,-1 1-1,1-1 0,0 0 1,0 0-1,0 1 1,0-1-1,0 0 0,0 0 1,0 1-1,0-1 1,0 0-1,0 0 1,0 0-1,0 1 0,1-2 1,0-2-80,1 0 0,0 0 0,1 1 0,-1-1 0,0 1 0,1-1 0,5-4-1,18-15-705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2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40 15395,'6'-5'820,"-3"3"-601,-1 0 0,1 0 0,-1-1 0,0 1 0,0-1 1,0 1-1,0-1 0,0 0 0,0 1 0,-1-1 0,2-4 0,-3 7-126,-1 0-1,1 0 1,-1 0-1,1 0 0,-1 0 1,1 0-1,-1 0 1,1 0-1,-1 0 1,0 0-1,1 0 1,-1 0-1,1 1 1,-1-1-1,1 0 1,-1 0-1,1 1 1,0-1-1,-1 0 1,1 1-1,-1-1 1,1 0-1,-1 1 1,1-1-1,-1 1 1,-13 11 608,1 1-581,1 0 1,0 0-1,0 1 1,1 1-1,-17 30 1,28-45-134,0 0 1,0 1 0,0-1-1,0 0 1,0 1 0,0-1-1,0 0 1,0 0 0,-1 1-1,1-1 1,0 0-1,0 1 1,0-1 0,0 0-1,0 0 1,1 1 0,-1-1-1,0 0 1,0 1-1,0-1 1,0 0 0,0 0-1,0 1 1,0-1 0,0 0-1,1 0 1,-1 1 0,0-1-1,0 0 1,0 0-1,1 1 1,-1-1 0,0 0-1,0 0 1,0 0 0,1 0-1,-1 1 1,0-1-1,1 0 1,-1 0 0,0 0-1,0 0 1,1 0 0,-1 0-1,0 0 1,0 0 0,1 0-1,-1 0 1,0 0-1,1 0 1,-1 0 0,1 0-1,20-2-294,-15 1 182,2 1 61,0 0 0,-1 0 0,1 0 0,0 1 0,-1 0 0,1 0 1,-1 1-1,1 0 0,12 6 0,-17-7 64,0 1 0,0-1 0,0 1 0,0 0 0,0 0 0,0 1-1,-1-1 1,1 0 0,-1 1 0,1 0 0,-1-1 0,0 1 0,0 0 0,-1 0 0,1 0 0,0 0 0,-1 1 0,0-1 0,0 0 0,0 1 0,0-1 0,0 1 0,0 5-1,-1 0 78,0 0 1,-1 0-1,0 1 0,0-1 0,-1 0 0,0 0 0,0 0 0,-1-1 0,0 1 0,-1-1 0,0 1 0,0-1 0,-1 0 0,0 0 0,-1-1 0,1 0 0,-1 0 0,-1 0 0,-9 8 0,14-14-81,1 0 1,-1 1 0,0-1-1,0 0 1,0 0-1,0 0 1,0-1-1,0 1 1,0 0 0,0-1-1,0 1 1,0-1-1,-4 0 1,4 0-47,1 0 1,0 0-1,0-1 0,-1 1 1,1 0-1,0-1 1,0 1-1,0-1 0,-1 0 1,1 1-1,0-1 1,0 0-1,0 0 0,0 1 1,0-1-1,0 0 0,-1-2 1,0 0-44,0 0 1,1-1 0,-1 1-1,1-1 1,-1 0 0,1 1-1,0-1 1,0 0 0,1 0-1,-1 0 1,1 0 0,0 0-1,0-4 1,2-21-419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22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20 14835,'-16'37'2637,"5"-13"-1772,1 1 1,-8 28 0,14-39-696,1-1 1,0 1 0,2-1 0,-1 1 0,2 26 0,0-38-158,0-1 0,0 1 0,0-1 0,0 1-1,1-1 1,-1 1 0,0-1 0,1 1 0,-1-1 0,1 0 0,0 1 0,-1-1 0,1 1 0,0-1 0,0 0 0,0 0-1,0 0 1,1 2 0,-1-2-7,0-1 0,0 0 0,0 1 0,0-1 0,0 0 0,0 0 0,0 0-1,0 0 1,0 0 0,0 0 0,0 0 0,0 0 0,0 0 0,0 0 0,0 0 0,0-1-1,0 1 1,-1 0 0,1-1 0,0 1 0,1-1 0,5-3 8,0-1 1,0 0-1,-1 0 0,0-1 1,6-6-1,130-148 90,-140 158-104,0 0 1,0 0-1,0 0 0,0 0 0,0 1 0,0-1 0,0 1 0,1-1 0,2 0 1,-5 2-1,0 0 0,1 0 0,-1 0 0,0 0 0,0 0 0,1 0 0,-1 0 0,0 0 1,0 0-1,1 0 0,-1 0 0,0 0 0,0 0 0,1 0 0,-1 0 0,0 1 0,0-1 1,1 0-1,-1 0 0,0 0 0,0 0 0,0 0 0,1 1 0,-1-1 0,0 0 1,0 0-1,0 0 0,0 1 0,0-1 0,1 1 0,1 14 13,-4 5 7,0 29 42,2-47-54,0 0-1,0 0 1,0 1 0,1-1 0,-1 0-1,0 0 1,1 0 0,0-1 0,-1 1-1,1 0 1,0 0 0,0 0 0,0 0-1,0-1 1,1 1 0,-1-1 0,0 1-1,3 2 1,-2-3 3,0 0-1,1-1 1,-1 1-1,0-1 1,0 1-1,0-1 1,0 0 0,0 1-1,1-1 1,-1-1-1,0 1 1,0 0-1,0 0 1,0-1 0,1 1-1,-1-1 1,0 0-1,0 1 1,0-1-1,3-2 1,8-4 27,-1-1 1,13-9-1,-12 9 0,41-32 62,-28 20-58,41-24 0,-64 43-44,0-1 1,-1 1-1,1 0 1,0 0-1,0 0 1,0 0-1,0 0 0,0 1 1,0-1-1,0 1 1,4 0-1,-6 0 6,0 0-1,0 0 1,0 1-1,0-1 1,0 0-1,0 1 0,0-1 1,0 1-1,0 0 1,-1-1-1,1 1 1,0-1-1,0 1 1,0 0-1,-1 0 0,1 0 1,0-1-1,-1 1 1,1 0-1,-1 0 1,1 0-1,-1 0 1,1 0-1,-1 0 0,0 0 1,1 0-1,-1 0 1,0 0-1,0 0 1,0 0-1,0 0 1,0 0-1,0 2 0,-1 37 248,0-32-145,1 0 0,-1 0-1,2 1 1,1 12-1,-2-20-91,0 0 0,0-1 0,0 1 0,1 0 0,-1-1 0,0 1-1,0-1 1,1 1 0,-1 0 0,0-1 0,1 1 0,-1-1 0,1 1-1,-1-1 1,1 1 0,-1-1 0,1 1 0,-1-1 0,1 1 0,-1-1 0,1 0-1,-1 1 1,1-1 0,0 0 0,-1 1 0,2-1 0,-1 0 8,1 0 0,-1 0 0,1 0 0,0 0 0,-1 0 0,1 0-1,-1-1 1,1 1 0,-1-1 0,1 1 0,1-2 0,4-1 43,0-1 0,-1 0 0,12-9 0,36-37 109,-40 36-164,1 0 0,0 0 0,1 2 0,0 0 0,1 1 0,22-12 0,-38 22-12,0 1 0,0-1 0,0 1 0,1-1 0,-1 1 0,0-1 0,0 1 0,0 0 0,0-1 0,0 1 0,0 0 0,1 0 1,-1 0-1,0 0 0,0 0 0,0 0 0,0 0 0,1 1 0,-1-1 0,0 0 0,0 0 0,0 1 0,0-1 0,0 1 0,0-1 0,0 1 0,0 0 0,0-1 0,0 1 0,1 1 0,0 1-4,-1 0-1,1 0 0,-1 1 0,0-1 0,0 0 0,0 1 0,0-1 0,0 5 0,-1-5 6,0 0-1,1 0 1,-1-1-1,1 1 0,-1 0 1,1-1-1,0 1 1,0-1-1,0 1 0,0-1 1,1 0-1,-1 1 1,1-1-1,-1 0 0,3 3 1,-2-5 2,-1 1 0,0 0 0,1-1 1,-1 0-1,0 1 0,1-1 0,-1 0 0,0 0 0,1 0 1,-1 1-1,1-1 0,-1-1 0,0 1 0,1 0 0,-1 0 1,1-1-1,-1 1 0,0 0 0,3-2 0,26-14 4,-22 11-5,5-2-6,-5 1-57,0 1-1,0 1 0,1 0 1,-1 0-1,1 1 1,15-5-1,-23 8 50,-1 0 0,1 0 0,0 0-1,0 0 1,-1 0 0,1 0 0,0 0 0,-1 0 0,1 0 0,0 0-1,-1 0 1,1 1 0,0-1 0,-1 0 0,1 0 0,0 1-1,-1-1 1,1 0 0,-1 1 0,1-1 0,-1 1 0,1-1-1,-1 1 1,1-1 0,-1 1 0,1-1 0,0 2 0,0-1 2,-1 1 0,1 0 0,-1 0 0,1-1 0,-1 1 0,0 0 0,0 0 0,0-1 1,1 1-1,-2 3 0,0 5-767,-1 0 1,-6 19 0,7-26 187,1-2 547,0-1 0,0 0 1,0 1-1,-1-1 0,1 1 0,0-1 0,0 0 0,0 1 0,0-1 0,0 1 0,0-1 0,0 1 0,0-1 0,0 1 0,0-1 0,0 0 0,1 1 0,-1-1 0,0 1 0,0-1 0,0 0 0,0 1 0,1-1 0,-1 1 0,5-3-649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23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13747,'0'0'71,"0"1"0,0-1 1,0 0-1,0 0 0,0 0 0,0 0 0,0 0 1,0 0-1,0 0 0,0 1 0,0-1 0,1 0 1,-1 0-1,0 0 0,0 0 0,0 0 0,0 0 0,0 0 1,0 0-1,0 0 0,0 0 0,0 1 0,1-1 1,-1 0-1,0 0 0,0 0 0,0 0 0,0 0 1,0 0-1,0 0 0,1 0 0,-1 0 0,0 0 1,0 0-1,0 0 0,0 0 0,0 0 0,0 0 1,1 0-1,-1 0 0,0 0 0,0 0 0,0 0 1,0-1-1,0 1 0,0 0 0,0 0 0,1 0 1,-1 0-1,0 0 0,0 0 0,0 0 0,0 24 1728,-7 35-300,-12 74-157,-2 176 0,24-289-1213,1-23-40,2-12-36,31-117 105,11-34-59,-36 132-90,1 0 1,30-53-1,-39 81-7,-1 1-1,1 0 0,0 0 1,0 0-1,0 0 0,1 1 0,0-1 1,0 1-1,5-3 0,-8 6-1,-1 0 0,1 0-1,0 0 1,-1 0 0,1 0 0,0 1-1,0-1 1,0 1 0,0-1 0,-1 1-1,1 0 1,0 0 0,0 0 0,0 0-1,0 0 1,0 0 0,0 0 0,-1 1-1,1-1 1,0 1 0,0-1 0,0 1-1,-1 0 1,1 0 0,0 0 0,-1 0-1,1 0 1,0 0 0,-1 0-1,0 0 1,1 1 0,-1-1 0,3 3-1,-3-2 2,1 0 0,-1 0-1,1 0 1,-1 0 0,0 0-1,0 1 1,0-1-1,0 0 1,0 1 0,0-1-1,0 0 1,-1 1 0,1-1-1,-1 1 1,0-1 0,0 1-1,0-1 1,0 1-1,-1 4 1,0-3 11,-1 0 0,1 0 0,-1 0 1,0 0-1,0 0 0,0 0 0,-1-1 0,1 1 0,-1-1 1,-5 5-1,-4 4 56,-1-1 0,-1-1 1,0 0-1,-25 12 1,30-16-93,0-1 1,-1 0-1,0-1 1,0 0 0,0-1-1,-1 0 1,1 0-1,-19 1 1,29-4-8,-1 0-1,1 0 1,0 0 0,-1 0-1,1 0 1,-1 0-1,1 0 1,0 0 0,-1 0-1,1 0 1,0 0 0,-1 0-1,1 0 1,-1-1 0,1 1-1,0 0 1,-1 0 0,1 0-1,0-1 1,-1 1 0,1 0-1,0 0 1,0-1 0,-1 1-1,1 0 1,0-1 0,0 1-1,-1 0 1,1-1 0,0 1-1,0 0 1,0-1 0,0 1-1,-1 0 1,1-1 0,0 1-1,0-1 1,0 1 0,0 0-1,0-1 1,0 1 0,0-1-1,0 1 1,0 0 0,0-1-1,1 1 1,-1-1-1,9-18-1148,-8 17 1091,44-62-1138,-10 19 396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2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11 15819,'7'-10'1348,"-6"13"-103,-10 22 541,5-16-1473,-14 47 477,1 1 1,4 1-1,2 0 1,2 1-1,-1 95 0,10-142-754,-1-8-24,1 1 0,-1 0 0,1 0-1,1 0 1,-1-1 0,1 1 0,0 0-1,0 0 1,3 8 0,-4-13-12,0 0 1,0 0 0,0 0-1,0 0 1,0 0 0,0 0 0,0 0-1,0 1 1,0-1 0,0 0-1,0 0 1,0 0 0,0 0-1,1 0 1,-1 0 0,0 0-1,0 0 1,0 0 0,0 0-1,0 0 1,0 0 0,0 0-1,0 0 1,0 0 0,0 0-1,1 1 1,-1-1 0,0 0 0,0 0-1,0 0 1,0 0 0,0 0-1,0 0 1,0 0 0,0-1-1,1 1 1,-1 0 0,0 0-1,0 0 1,0 0 0,0 0-1,0 0 1,0 0 0,0 0-1,0 0 1,0 0 0,1 0-1,-1 0 1,0 0 0,0 0 0,3-8 18,1-7 4,9-197-4,-13 223-24,1 1 1,0 0 0,1-1-1,1 0 1,4 17-1,-6-25 5,0-1 1,-1 0-1,1 0 0,0 0 0,0-1 1,0 1-1,0 0 0,1 0 0,-1 0 0,0-1 1,1 1-1,-1-1 0,1 1 0,0-1 0,-1 0 1,1 1-1,0-1 0,0 0 0,0 0 0,0 0 1,0 0-1,0-1 0,0 1 0,0 0 0,0-1 1,0 0-1,0 1 0,0-1 0,1 0 0,-1 0 1,0 0-1,0 0 0,0-1 0,0 1 0,0-1 1,1 1-1,1-2 0,5-1 0,0-1 0,0-1-1,0 0 1,-1 0 0,1 0 0,-1-1-1,9-9 1,49-53 3,33-54 1,-104 130 1,1 0 0,0 0-1,0 1 1,-3 9-1,0 2 8,4-13-10,-32 95 70,33-93-59,0 0 1,0 0-1,1 0 1,0 1 0,0-1-1,1 0 1,0 0-1,1 0 1,2 13-1,-3-20-17,1-1-1,-1 1 0,0-1 1,1 0-1,-1 1 0,1-1 1,0 1-1,-1-1 0,1 0 1,0 0-1,0 1 0,0-1 1,-1 0-1,1 0 0,1 0 1,-1 0-1,0 0 0,0 0 1,0 0-1,0 0 0,1-1 1,-1 1-1,0 0 0,1-1 1,-1 1-1,1-1 0,-1 1 1,1-1-1,-1 0 0,0 1 1,1-1-1,-1 0 0,1 0 1,-1 0-1,1 0 0,-1-1 1,1 1-1,-1 0 0,1-1 1,-1 1-1,2-1 0,3-2-109,-1 1 0,1-1 0,-1 0 0,0 0 0,0 0-1,0-1 1,0 0 0,-1 0 0,5-5 0,1-2 18,-1-2 1,-1 1-1,0-1 1,0 0-1,-1-1 1,-1 0-1,7-21 1,2-17-332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23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 17708,'-4'6'1656,"-3"1"-1280,1-1-384,2 1 616,1-2-632,0 0 176,3 0-224,3 1-144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9:24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76 142 14243,'-1'-6'472,"0"0"0,0 0-1,-1 0 1,0 0 0,-4-10-1,6 16-425,0-1-1,0 1 1,0-1-1,-1 1 0,1-1 1,0 1-1,-1-1 1,1 1-1,0 0 0,-1-1 1,1 1-1,0 0 0,-1-1 1,1 1-1,-1 0 1,1 0-1,-1-1 0,1 1 1,-1 0-1,1 0 1,-1 0-1,1-1 0,-1 1 1,1 0-1,-1 0 1,1 0-1,-1 0 0,1 0 1,-1 0-1,-1 1 31,1 0-1,0 0 1,-1 0 0,1 0-1,0 0 1,0 0-1,0 0 1,-1 0 0,1 0-1,0 1 1,1-1 0,-1 0-1,0 1 1,-1 2 0,-4 11 89,0 0 0,1 0 1,1 0-1,0 0 0,1 1 1,1 0-1,1-1 0,0 1 1,0 0-1,2 0 1,4 31-1,-3-41-120,-1 0 0,1 0 0,0 0 1,0-1-1,4 9 0,-5-13-33,-1 0 1,0 0-1,1 0 0,-1 0 1,1 0-1,0 0 0,-1 0 1,1 0-1,0-1 0,-1 1 1,1 0-1,0 0 0,0-1 1,0 1-1,-1 0 1,1-1-1,0 1 0,0-1 1,0 0-1,0 1 0,0-1 1,0 0-1,0 1 0,0-1 1,0 0-1,0 0 0,0 0 1,1 0-1,-1 0 1,0 0-1,0 0 0,0 0 1,0 0-1,0-1 0,0 1 1,0 0-1,0-1 0,0 1 1,0-1-1,1 0 0,2-2 26,0 0 0,-1-1 0,1 1 0,-1-1 0,1 0 0,-1 0-1,0-1 1,-1 1 0,1 0 0,-1-1 0,3-8 0,4-10 101,6-28 1,-11 36-71,6-25 113,-1-1 0,-1 1-1,2-74 1,-10 123-110,-2 155-640,2-154 407,6 43-853,-5-50 851,-1-1 0,1 1 0,-1 0 0,1-1 0,0 1 0,0-1 0,0 1 0,1-1 0,-1 1 0,1-1 0,-1 0 0,1 0 0,0 1 0,0-1 0,2 2 0,-3-4 117,-1 0 0,1 0 1,0 1-1,0-1 0,-1 0 1,1 0-1,0 0 0,0 0 1,-1 0-1,1 0 0,0 0 1,0 0-1,0 0 1,-1 0-1,1-1 0,0 1 1,-1 0-1,1-1 0,0 1 1,0 0-1,-1-1 0,1 1 1,-1 0-1,1-1 0,0 1 1,-1-1-1,1 0 1,-1 1-1,1-1 0,0 0 1,11-16-798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24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0 15579,'-18'22'1916,"0"1"-1,-25 42 0,37-52-1662,-1 0 1,2 0-1,0 1 0,0-1 0,1 1 0,1 0 0,-2 19 0,5-33-250,0 26 358,0-25-353,0-1 1,0 1-1,0-1 1,0 1 0,0-1-1,0 1 1,0-1-1,1 1 1,-1-1-1,0 1 1,0-1 0,0 1-1,1-1 1,-1 1-1,0-1 1,1 1-1,-1-1 1,0 0 0,1 1-1,-1-1 1,0 0-1,1 1 1,-1-1-1,1 0 1,-1 0 0,1 1-1,-1-1 1,1 0-1,-1 0 1,1 0-1,-1 1 1,1-1 0,-1 0-1,1 0 1,-1 0-1,1 0 1,-1 0-1,1 0 1,-1 0 0,1 0-1,-1 0 1,1-1-1,-1 1 1,1 0-1,-1 0 1,1 0 0,0-1-1,11-6 15,-1-1 0,1 0 0,-2 0 0,1-1 0,-1-1 0,0 0 0,9-13 0,1 0-3,-3 6-12,33-35-16,-45 48 1,-1 0 1,0 1-1,1-1 1,0 1-1,0 0 1,0 1-1,0-1 1,0 1-1,8-3 1,-12 5 5,0 0-1,0 0 1,0 0 0,0 0 0,0 0-1,0 0 1,0 0 0,0 1 0,0-1-1,0 0 1,0 0 0,0 1 0,0-1 0,0 1-1,0-1 1,0 1 0,0-1 0,0 1-1,0 0 1,0-1 0,-1 1 0,1 0-1,0-1 1,-1 1 0,1 0 0,0 0 0,-1 0-1,1 0 1,-1 0 0,1 0 0,-1 0-1,0 0 1,1 0 0,-1 0 0,0 0-1,0 1 1,2 6 8,-1-1 0,0 1 0,0 14 0,0-15 6,-1 8 7,0-7 11,0 0 1,1 0 0,-1 0-1,2 0 1,1 8 0,-2-15-23,-1 1-1,0-1 1,1 0 0,0 0 0,-1 1 0,1-1 0,0 0-1,-1 0 1,1 0 0,0 0 0,0 0 0,0 0 0,0 0-1,0 0 1,0 0 0,0 0 0,1 0 0,-1-1 0,0 1-1,0-1 1,1 1 0,-1-1 0,0 1 0,0-1 0,1 1-1,-1-1 1,1 0 0,-1 0 0,0 0 0,1 0-1,-1 0 1,1 0 0,-1 0 0,0 0 0,2-1 0,4-1 11,-1 1 1,1-2-1,-1 1 1,0-1-1,0 0 1,0 0 0,0 0-1,6-6 1,42-39 28,-45 39-99,1-1 1,0 1-1,0 1 1,1 0-1,0 1 1,13-7 0,-23 13 42,-1 1 0,1 0 0,-1 0 0,1-1 1,-1 1-1,1 0 0,-1 0 0,0 0 0,1 0 1,-1 0-1,1 0 0,-1 0 0,1 0 0,-1 0 1,1 0-1,-1 0 0,1 0 0,-1 0 0,1 1 1,-1-1-1,1 0 0,-1 0 0,0 0 0,1 1 1,-1-1-1,1 0 0,-1 0 0,0 1 0,1-1 1,-1 0-1,0 1 0,1-1 0,-1 0 0,0 1 1,1-1-1,-1 1 0,0-1 0,0 1 0,0-1 1,1 0-1,-1 1 0,0-1 0,0 1 0,0-1 1,0 1-1,0-1 0,0 1 0,0-1 0,0 1 1,0-1-1,0 1 0,0 0 0,-3 31-125,2-29 106,-5 30-81,2-15-312,1 0 0,-2 26 0,5-44 412,0 0 1,0 0 0,0-1-1,0 1 1,0 0 0,1 0 0,-1 0-1,0 0 1,0 0 0,0 0-1,0 0 1,0 0 0,0 0 0,0 0-1,0 0 1,0-1 0,0 1 0,0 0-1,0 0 1,0 0 0,0 0-1,0 0 1,0 0 0,1 0 0,-1 0-1,0 0 1,0 0 0,0 0 0,0 0-1,0 0 1,0 0 0,0 0-1,0 0 1,0 0 0,1 0 0,-1 0-1,0 0 1,0 0 0,0 0-1,0 0 1,0 0 0,0 0 0,0 0-1,0 0 1,0 0 0,0 0 0,1 0-1,-1 0 1,0 0 0,0 0-1,0 0 1,0 0 0,0 1 0,0-1-1,0 0 1,0 0 0,0 0-1,0 0 1,0 0 0,6-10-142,4-11-186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27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14051,'1'22'1792,"-1"6"-1023,0 13-153,-1 3 832,-1 8-312,-1-1-80,-1-2-207,1-6-185,3-10-320,0-7-240,6-18-760,1-6-328,6-14 791,0-4-191,5-15-152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27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72 14971,'9'-10'755,"-4"5"-511,-2 1-1,1 0 0,0-1 0,-1 0 0,0 0 0,0 0 0,0 0 0,2-9 0,-4 14-212,-1-1-1,0 1 1,0 0-1,0 0 1,0-1-1,0 1 1,0 0-1,0 0 1,0-1-1,0 1 1,0 0-1,0-1 1,0 1-1,0 0 1,0 0-1,0-1 1,0 1-1,0 0 1,0 0-1,0-1 1,0 1-1,-1 0 1,1 0-1,0-1 1,0 1-1,0 0 1,0 0-1,-1-1 1,1 1-1,0 0 1,0 0-1,0 0 1,-1 0-1,1-1 1,0 1-1,0 0 1,-1 0-1,1 0 0,0 0 1,0 0-1,-1 0 1,1 0-1,0 0 1,-1 0-1,1 0 1,0 0-1,0 0 1,-1 0-1,1 0 1,0 0-1,0 0 1,-1 0-1,1 0 1,0 0-1,0 0 1,-1 0-1,1 0 1,0 0-1,0 1 1,-1-1-1,-19 9 815,4 2-685,0 0 0,1 1 0,0 1 0,1 1 0,0 0 0,1 1-1,1 0 1,0 0 0,1 2 0,-10 21 0,20-38-158,1 1 0,0-1 0,-1 0 0,1 1-1,0-1 1,0 1 0,0-1 0,0 0 0,-1 1 0,1-1 0,0 1-1,0-1 1,0 1 0,0-1 0,0 0 0,0 1 0,0-1 0,0 1-1,0-1 1,0 1 0,0-1 0,1 1 0,-1-1 0,0 0 0,0 1-1,0-1 1,0 1 0,1-1 0,-1 0 0,1 1 0,14 1-10,31-15-94,-27 8 61,-8 2 11,1 2 1,0 0-1,0 0 0,0 1 1,0 0-1,0 1 1,20 5-1,-27-5 19,0 0 0,0 1 0,-1 0 0,1 0 0,0 0 0,-1 0 0,0 1 0,1 0 0,3 4 0,-5-5 6,-1 0 0,0 0-1,0 1 1,0-1 0,-1 1-1,1-1 1,0 1 0,-1 0-1,0 0 1,0 0-1,0 0 1,0-1 0,0 1-1,0 0 1,-1 1 0,1 3-1,-2-2 16,1 0 0,-1 1-1,0-1 1,0 1-1,-1-1 1,0 0-1,0 0 1,0 0 0,0 0-1,-1 0 1,0-1-1,0 1 1,0-1 0,0 1-1,-7 5 1,-6 7 128,-1-1-1,-24 17 1,35-29-97,0 1 0,-1-2 1,0 1-1,1 0 0,-14 3 0,19-6-77,-1 0 0,1-1-1,0 1 1,-1-1 0,1 0 0,0 1-1,-1-1 1,1 0 0,0 0 0,-1 0-1,1 0 1,-1 0 0,1 0 0,0 0-1,-1-1 1,1 1 0,0 0 0,-1-1-1,1 1 1,0-1 0,-1 1 0,1-1-1,0 0 1,0 1 0,0-1 0,-1 0-1,1 0 1,0 0 0,0 0 0,0 0-1,1 0 1,-1 0 0,0 0 0,0 0-1,1-1 1,-1 1 0,0 0 0,1 0-1,-1-3 1,0-2-46,0 0-1,1 0 1,0 0 0,0 0-1,0 0 1,1 1 0,2-12-1,6-19-377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28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22 113 16468,'-2'1'130,"1"0"0,-1 0 0,1 1 1,-1-1-1,1 0 0,0 1 1,-1 0-1,1-1 0,0 1 0,0 0 1,0-1-1,1 1 0,-1 0 1,0 0-1,1 0 0,-1 0 0,1 0 1,-1 0-1,1 3 0,-1 3 44,1-1-1,0 1 0,2 13 1,-2-18-167,0 0-1,0-1 1,1 1 0,0 0-1,-1 0 1,1 0 0,0-1-1,0 1 1,1 0-1,-1-1 1,1 1 0,-1-1-1,1 0 1,0 1 0,0-1-1,0 0 1,0 0 0,0 0-1,0 0 1,0 0 0,1-1-1,-1 1 1,1-1 0,-1 1-1,1-1 1,0 0 0,4 1-1,-3-1-1,1-1-1,0 0 0,0 1 1,0-2-1,-1 1 0,1-1 1,0 1-1,0-1 0,-1-1 1,1 1-1,-1-1 0,1 1 1,-1-1-1,1 0 0,-1-1 1,5-3-1,22-18 134,-1-2 1,0-1-1,40-49 0,-39 42 145,-40 52 130,1 2 0,1-1 0,-10 38 0,17-56-404,0-1-1,0 1 1,0 0-1,-1 0 0,1-1 1,0 1-1,0 0 1,0 0-1,0-1 1,0 1-1,1 0 0,-1 0 1,0-1-1,0 1 1,0 0-1,1-1 0,-1 1 1,0 0-1,1 0 1,-1-1-1,0 1 0,1-1 1,-1 1-1,1 0 1,-1-1-1,1 1 0,0-1 1,-1 1-1,1-1 1,-1 0-1,1 1 0,0-1 1,-1 0-1,1 1 1,0-1-1,-1 0 0,1 0 1,0 1-1,0-1 1,-1 0-1,1 0 0,0 0 1,0 0-1,-1 0 1,1 0-1,1 0 0,3-1 23,1-1 0,0 1 0,-1-1 0,0 0 0,6-3-1,-7 4-27,129-73 204,-103 54-195,2 2-1,1 1 1,55-21 0,-86 38-13,-1-1 1,1 0 0,-1 1-1,1 0 1,-1-1 0,1 1 0,-1 0-1,1 0 1,-1 0 0,1 0-1,-1 0 1,1 0 0,-1 0 0,1 1-1,-1-1 1,3 1 0,-3 0 2,-1-1 0,1 1 0,-1-1 0,1 1 0,-1-1 0,0 1 0,1 0 0,-1-1 0,1 1 0,-1 0 0,0-1 0,1 1 0,-1 0 0,0-1 0,0 1 0,0 0 0,0-1 0,0 1 0,1 0 0,-1 0 1,0-1-1,-1 1 0,1 1 0,-1 6 34,-1-1 0,0 1 1,-1-1-1,0 0 0,-3 8 1,0-4 49,-3 9 68,-4 11 211,15-25-69,4-9-254,7-9-348,-9 7 66,0 0 1,0-1 0,-1 1 0,1-1-1,-2 0 1,1 0 0,0 0 0,-1-1-1,2-8 1,-2-5-302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28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17868,'-1'0'1568,"-1"10"-1136,1 6-184,5 2 592,5 4-527,4-2-1482,7-3 1153,13-4-248,4-4-176</inkml:trace>
  <inkml:trace contextRef="#ctx0" brushRef="#br0" timeOffset="1">486 221 15995,'-6'0'249,"0"1"-1,0 0 1,0 0-1,0 1 0,0 0 1,1 0-1,-1 0 0,1 1 1,-1 0-1,1 0 0,0 0 1,0 0-1,0 1 1,0 0-1,1 0 0,0 0 1,-7 9-1,-2 3 251,1 1-1,1 0 1,-17 33 0,23-41-307,1 1 0,0-1 0,1 0 0,0 1 1,-4 19-1,7-27-161,0 0 0,0 0 0,0 0 0,0-1 0,0 1 0,0 0 0,0 0 0,1 0 0,-1-1 0,1 1 0,-1 0 1,1 0-1,0-1 0,0 1 0,0 0 0,1 1 0,0-1-26,-1-1 0,1 0 0,0 0 1,-1 0-1,1 0 0,0 0 0,0 0 0,0 0 0,0 0 0,0-1 1,0 1-1,0-1 0,0 1 0,0-1 0,0 0 0,0 0 1,0 0-1,3 0 0,13-3-402,1 0-1,-1-1 1,0-1 0,0 0 0,0-2-1,-1 0 1,20-11 0,-10 5 210,11-3-492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28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56 116 11626,'14'-5'783,"0"-2"0,0 1 0,0-2 0,-1 0 0,15-12-1,12-7 744,-34 24-1237,-4 2-154,0 0-1,0 0 1,0 0-1,0 0 1,-1 0 0,1 0-1,0-1 1,0 1-1,-1-1 1,1 1-1,-1-1 1,1 1-1,-1-1 1,0 0 0,0 0-1,2-2 1,-4 3-86,1 1-1,0 0 1,-1-1 0,1 1 0,0 0 0,-1-1 0,1 1 0,-1 0 0,1-1 0,-1 1-1,1 0 1,0 0 0,-1-1 0,1 1 0,-1 0 0,1 0 0,-1 0 0,1 0-1,-1 0 1,1 0 0,-1 0 0,1-1 0,-1 2 0,1-1 0,-1 0 0,1 0 0,-1 0-1,1 0 1,-1 0 0,-18 3 625,5 3-473,0 0 0,1 1 0,0 0 0,0 1 0,1 1 0,0 0 0,0 0 0,1 1 0,0 1 0,1 0 0,0 0 0,1 1 0,0 1 0,1-1 0,-7 15 0,14-26-190,0 1 0,0-1 1,0 1-1,0 0 1,1-1-1,-1 1 1,0 0-1,1-1 1,0 1-1,-1 0 1,1 0-1,0-1 1,0 1-1,0 0 1,0 0-1,0-1 1,0 1-1,0 0 1,1 0-1,-1-1 1,1 1-1,-1 0 1,1-1-1,0 1 1,-1 0-1,1-1 1,0 1-1,0-1 0,2 2 1,-1-1-60,1 0 0,0-1 1,0 1-1,0-1 0,0 0 0,0 0 0,0 0 1,0 0-1,0 0 0,0-1 0,0 0 1,1 1-1,-1-1 0,0 0 0,5-1 0,7 0-200,1-1 0,-1-1 0,0 0-1,-1-1 1,1 0 0,14-7 0,12-11-251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3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0 367 15091,'1'-13'406,"1"0"0,0 0 0,0 0 0,2 0 0,-1 1 0,2-1 0,-1 1 0,11-18 0,-12 25-253,0 0 0,0 0 0,0 0 1,1 0-1,-1 1 0,1-1 0,0 1 0,1 0 1,-1 0-1,1 1 0,0-1 0,0 1 0,0 0 1,0 0-1,0 1 0,1 0 0,-1 0 1,1 0-1,0 0 0,-1 1 0,8-1 0,-12 2-120,1 0 0,0 0-1,-1 0 1,1 0-1,0 0 1,-1 0-1,1 1 1,-1-1 0,1 1-1,0-1 1,-1 1-1,1 0 1,-1-1-1,1 1 1,-1 0 0,0 0-1,1 0 1,-1 0-1,1 2 1,0-1-6,0 1 0,0-1 0,0 1 0,-1-1 0,0 1 1,1 0-1,-1 0 0,0 0 0,1 5 0,0 6-8,0 1 1,-2-1-1,0 24 1,0-28 5,-9 82 16,6-69-37,0 0 0,2 0 1,0 0-1,1 1 0,7 40 1,-7-62-4,1 1 0,-1-1 1,1 0-1,0 0 1,0 0-1,0 0 0,0 0 1,0 0-1,0 0 0,0 0 1,1-1-1,-1 1 1,0 0-1,1-1 0,0 1 1,2 2-1,-2-4 0,0 1 0,0 0 0,-1-1 0,1 0 0,0 1 0,0-1-1,0 0 1,-1 0 0,1 0 0,0 0 0,0 0 0,0 0 0,0-1 0,-1 1 0,1-1-1,0 1 1,0-1 0,-1 1 0,1-1 0,0 0 0,-1 0 0,3-2 0,12-8 6,0-1 0,-1 0 0,0-1 0,-2-1 0,24-28 0,53-87 44,-23 8 1,-70 135-28,1 1-1,0 0 1,0 0-1,2 0 1,0 0 0,1 0-1,0-1 1,1 1 0,1 0-1,0-1 1,1 1-1,0-1 1,9 18 0,-12-30-11,0 0 0,1 1 0,-1-1 1,1 0-1,0 0 0,-1 1 0,1-1 0,0 0 1,0-1-1,1 1 0,-1 0 0,0-1 0,0 1 1,1-1-1,-1 0 0,1 0 0,-1 0 0,1 0 1,-1 0-1,4 1 0,-2-2 6,-1 0 0,1 0 0,-1 0 0,1-1 0,-1 1 0,1-1-1,-1 0 1,0 0 0,1 0 0,-1 0 0,0-1 0,0 1 0,1-1 0,-1 0 0,4-3 0,5-5 25,-1 0-1,0 0 1,0-2-1,-2 1 1,1-1 0,-1 0-1,-1-1 1,0 0 0,-1 0-1,-1-1 1,0 0 0,0 0-1,-1 0 1,5-28 0,-10 39-41,0 0 1,0 1 0,0-1 0,0 0-1,-1 1 1,1-1 0,-1 0 0,-1-3-1,2 5-2,0 1-1,0-1 1,0 1-1,-1-1 1,1 1-1,0-1 1,-1 1-1,1-1 1,0 1-1,-1 0 0,1-1 1,0 1-1,-1 0 1,1-1-1,-1 1 1,1 0-1,-1-1 1,1 1-1,-1 0 1,1 0-1,-1 0 1,1-1-1,-1 1 1,1 0-1,-1 0 1,1 0-1,-1 0 1,1 0-1,-1 0 1,1 0-1,-1 0 0,1 0 1,-1 0-1,1 0 1,-1 1-1,1-1 1,-1 0-1,1 0 1,-1 0-1,1 1 1,-1-1-1,1 0 1,-1 1-1,1-1 1,-1 0-1,1 1 1,0-1-1,-1 0 1,1 1-1,-2 0 0,1 1 0,-1-1 0,1 0 0,0 0 0,0 1 0,0-1 0,0 1 0,0-1 0,0 1 0,0-1 0,0 1 0,0-1 1,1 1-1,-1 0 0,1 0 0,-1-1 0,1 1 0,0 0 0,-1 0 0,1-1 0,0 1 0,0 0 0,0 0 0,1 0 0,-1-1 0,0 1 0,1 0 0,-1 0 0,2 2 0,-1-2 0,0 0 1,0 0-1,0 0 1,0 0-1,1 0 0,-1 0 1,1 0-1,0 0 0,-1-1 1,1 1-1,0 0 1,0-1-1,0 0 0,0 1 1,0-1-1,0 0 0,0 0 1,1 0-1,-1 0 1,0-1-1,4 1 0,3 0 4,1-1-1,-1 0 0,1-1 0,-1 0 0,1 0 1,-1-1-1,1 0 0,-1-1 0,0 0 0,0 0 1,13-8-1,1-1 7,-1-1 0,0-2 0,21-17 0,-17 11 7,32-36 0,-48 47-10,-1-1-1,-1 0 1,0 0-1,0-1 1,-1 0 0,6-14-1,-12 24-4,0-1 0,0 1 0,-1-1 0,1 1 0,-1-1 0,1 0-1,-1 1 1,0-1 0,0 1 0,0-1 0,0 1 0,0-1 0,-1 0 0,0-3 0,0 6-2,1-1 1,0 0 0,0 1 0,-1-1 0,1 1-1,0-1 1,-1 1 0,1-1 0,-1 1-1,1 0 1,-1-1 0,1 1 0,0-1-1,-1 1 1,0 0 0,1-1 0,-1 1-1,1 0 1,-1 0 0,1 0 0,-1-1-1,-1 1 1,1 0 0,-1 0 0,1 0 0,-1 0 0,1 1 0,-1-1 0,1 0 0,0 1 0,-1-1 0,1 1 0,0 0 0,-1-1 0,1 1 0,-2 2 0,-6 3 7,1 1 0,0 0 0,1 1 0,-1 0 0,2 0 0,-1 0 0,-10 19 0,6-7 18,1 1 1,-14 37-1,22-50-13,0-1 0,0 1 0,0 0 0,1 0 0,0 0-1,0 0 1,1 0 0,0 0 0,2 14 0,-1-19-62,0 0 0,0 0 1,0 0-1,0 0 0,0 0 0,1 0 0,-1 0 0,1 0 0,0 0 0,0-1 0,0 1 0,0-1 1,0 0-1,0 1 0,1-1 0,-1 0 0,1 0 0,0-1 0,-1 1 0,1 0 0,0-1 0,0 0 0,0 1 1,0-1-1,0 0 0,5 0 0,2 1-117,1-1 0,0 0-1,0-1 1,-1 0 0,1 0 0,13-3 0,2-3-314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3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27 14899,'3'-7'945,"5"-10"131,-5 15-169,-3 9 774,-3 17-952,-20 213 2425,19-173-2872,9 108-1,-5-164-264,1 0-1,1 1 0,-1-1 0,2 0 0,-1 0 0,6 11 0,-8-18-14,1 0 1,-1 0-1,1 0 0,-1 0 0,1 0 0,0 0 1,-1-1-1,1 1 0,0 0 0,0 0 0,0-1 1,0 1-1,0 0 0,0-1 0,0 1 0,0-1 1,0 1-1,0-1 0,0 0 0,0 1 0,2-1 1,-2 0-1,1 0 0,0-1-1,0 1 1,0-1 0,0 0 0,-1 1 0,1-1 0,0 0 0,-1 0 0,1 0 0,0 0 0,-1 0 0,1 0 0,-1-1 0,0 1 0,1 0 0,0-3-1,10-10 11,-1 0 0,-1 0-1,0-1 1,7-17 0,30-71 31,-10 21-26,-37 81-17,0 0 0,1 0 0,-1 0 0,1 0 0,-1 0 0,1 0 0,0 0 0,-1 0 0,1 0 0,0 0 0,0 0 0,0 0 0,-1 1 0,1-1 0,0 0 0,1 0 0,-1 1 0,-1 0 0,1 0 0,-1 0 0,0 1 0,1-1 0,-1 0 0,0 0 0,1 1 0,-1-1 0,0 0 0,1 0 0,-1 1 0,0-1 0,0 0 0,1 1 0,-1-1 0,0 0 0,0 1 0,1-1 0,-1 0 0,0 1 0,0-1 0,0 1 0,0-1 0,0 0 0,0 1 0,0-1 0,0 1 0,4 45 0,-4-40 0,-1 99 16,-1-58-225,6 62 1,0-99-437,0-11-64,4-13 181,-1-11 155,0-7-123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32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139 255 17412,'-14'17'955,"-54"63"1909,60-67-2566,0-1 0,0 1-1,1 0 1,1 0 0,-5 17 0,9-24-207,0 0 0,0 0-1,1 0 1,0 1 0,1-1-1,-1 1 1,1-1 0,1 13-1,0-17-75,-1 0-1,0 0 0,1 0 0,0 0 0,-1 0 0,1-1 0,0 1 0,0 0 0,0-1 0,0 1 1,0 0-1,0-1 0,1 1 0,-1-1 0,0 0 0,1 1 0,-1-1 0,1 0 0,0 0 1,-1 0-1,1 0 0,0 0 0,-1 0 0,1-1 0,0 1 0,0 0 0,0-1 0,0 0 0,0 1 1,0-1-1,0 0 0,3 0 0,3-1-4,0 1 0,0-2 0,0 1-1,0-1 1,0-1 0,0 1 0,0-1 0,-1-1 0,0 1 0,0-1 0,0-1-1,10-6 1,3-5-4,0-1 0,28-32 1,-24 22 4,41-60 1,-57 75-10,-1 0 0,-1-1 0,1 0 0,-2 0-1,0-1 1,-1 1 0,6-28 0,-12 27-2,-5 16-1,-8 16-6,6 1 13,1 0-1,0 0 0,-8 37 0,-5 61 121,19-107-100,1 0 1,1 0-1,-1 0 1,2 0-1,1 12 1,-2-21-23,0 0 1,0-1-1,0 1 1,0 0 0,0 0-1,0-1 1,0 1-1,1 0 1,-1-1-1,0 1 1,0 0 0,1-1-1,-1 1 1,0-1-1,1 1 1,-1 0-1,1-1 1,-1 1 0,1-1-1,-1 1 1,1-1-1,-1 0 1,1 1-1,0-1 1,-1 1 0,1-1-1,1 1 1,-1-2 0,0 1 0,0 0 0,0 0 0,0-1 0,0 1 0,0-1 0,0 1 0,0-1 0,0 1 0,0-1 0,-1 1 0,1-1 0,0 0 0,0 1 0,0-1 0,0-1 0,6-7 20,-1 1 0,10-17 1,-16 23-25,78-162-250,-25 48-255,-39 95 278,-14 20 222,0 1-1,0 0 1,0 0 0,0 0 0,0 0-1,0 0 1,1 0 0,-1 0 0,0 0-1,0 0 1,0 0 0,0 0 0,0 0-1,1 0 1,-1 0 0,0 0 0,0 0-1,0 0 1,0 0 0,0 0 0,1 0-1,-1 0 1,0 0 0,0 0 0,0 0-1,0 0 1,0 0 0,1 0 0,-1 0-1,0 0 1,0 0 0,0 0 0,0 0-1,0 1 1,0-1 0,0 0 0,1 0-1,-1 0 1,0 0 0,0 0 0,0 0 0,0 1-1,0-1 1,0 0 0,0 0 0,0 0-1,0 0 1,0 0 0,0 1 0,0-1-1,0 0 1,0 0 0,0 0 0,0 0-1,0 0 1,0 1 0,0-1 0,0 0-1,0 0 1,-3 41-171,-5 8 160,-5 42 52,13-90-35,0-1 0,0 0 0,0 0 0,0 1-1,-1-1 1,1 0 0,0 1 0,0-1 0,0 0 0,0 1-1,0-1 1,0 0 0,0 1 0,1-1 0,-1 0-1,0 1 1,0-1 0,0 0 0,0 1 0,0-1-1,0 0 1,1 0 0,-1 1 0,0-1 0,0 0 0,0 0-1,1 1 1,-1-1 0,0 0 0,0 0 0,1 1-1,-1-1 1,0 0 0,0 0 0,1 0 0,-1 0 0,0 0-1,1 1 1,-1-1 0,0 0 0,1 0 0,-1 0-1,0 0 1,1 0 0,-1 0 0,0 0 0,0 0-1,1 0 1,-1 0 0,0 0 0,1 0 0,-1 0 0,0 0-1,1-1 1,-1 1 0,0 0 0,1 0 0,-1-1-1,24-14 58,-10 5-21,-13 10-37,0-1 0,1 1 0,-1-1 0,1 1 0,-1-1 0,0 1 0,1 0 0,-1 0 0,1 0 0,-1 0 0,1 0 0,-1 0 0,1 0 0,-1 0 0,1 0 0,-1 1 0,0-1 0,1 1 0,-1-1 0,0 1 0,3 1 0,2 0 13,-6-2-12,0 0-1,1 0 1,-1 0-1,0 0 1,0 0-1,0 0 1,1 0-1,-1 0 1,0 0-1,0 0 1,1 0-1,-1 0 1,0 0-1,0 0 1,0 0-1,0 0 1,1-1-1,-1 1 1,0 0-1,0 0 1,0 0-1,0 0 1,1-1-1,-1 1 1,0 0-1,0 0 1,0 0 0,0 0-1,0-1 1,0 1-1,0 0 1,0 0-1,0 0 1,1-1-1,-1 1 1,0 0-1,0-1 1,2-14 31,-1-19 12,-1 31-35,-1-55 125,3 58-111,-2 0-24,0 0 0,1 0-1,-1 1 1,0-1 0,1 0 0,-1 0-1,1 0 1,-1 0 0,0-1-1,1 1 1,-1 0 0,1 0 0,-1 0-1,0 0 1,1 0 0,-1 0 0,0-1-1,1 1 1,-1 0 0,0 0 0,1 0-1,-1-1 1,0 1 0,0 0-1,1 0 1,-1-1 0,0 1 0,0 0-1,1-1 1,-1 1 0,0 0 0,0-1-1,0 1 1,0 0 0,1-1-1,-1 0 1,-3-8 10,3 6-5,3 1-4,1 1-1,0-1-1,-2-3 12,-2 5-11,0-1 0,0 1 1,0 0-1,0 0 0,0 0 0,0 0 0,0 0 0,0-1 0,0 1 1,1 0-1,-1 0 0,0 0 0,0 0 0,0 0 0,0 0 0,0-1 1,0 1-1,0 0 0,0 0 0,0 0 0,0 0 0,0 0 0,1 0 1,-1 0-1,0 0 0,0-1 0,0 1 0,0 0 0,0 0 0,0 0 0,1 0 1,-1 0-1,0 0 0,0 0 0,0 0 0,0 0 0,0 0 0,1 0 1,-1 0-1,0 0 0,0 0 0,0 0 0,0 0 0,0 0 0,1 0 1,-1 0-1,0 0 0,0 0 0,0 0 0,0 0 0,0 1 0,1-1 1,-1 0-5,1 0 0,-1 0 0,1 0 0,-1 1 1,1-1-1,-1 0 0,1 0 0,-1 0 1,1 0-1,-1 0 0,1 0 0,-1 0 1,1 0-1,0 0 0,-1-1 0,1 1 1,-1 0-1,1 0 0,-1 0 0,1-1 1,-1 1-1,1 0 0,-1 0 0,0-1 1,1 1-1,0-1 0,-16-5-1328,-30-4-3840,29 7 3607,7 2 1606,0-1-1,-1 0 0,1 0 0,-13-6 0,19 3 3233,5 9-918,0 15-1577,-1 0 0,0 0 0,-3 30 0,0 0-318,1-20-236,1 35 104,0-59-302,1 1 1,0 0-1,0-1 0,0 0 1,1 1-1,-1-1 0,1 0 0,4 8 1,-5-13-25,-1 1 1,0 0 0,1 0 0,-1-1 0,1 1 0,-1-1-1,1 1 1,-1 0 0,1-1 0,-1 1 0,1-1-1,0 0 1,-1 1 0,1-1 0,0 1 0,-1-1 0,1 0-1,0 1 1,0-1 0,-1 0 0,1 0 0,0 0 0,0 0-1,-1 0 1,1 1 0,0-1 0,0 0 0,0-1-1,1 1 0,0-1-1,0 0 1,-1 1-1,1-1 1,0 0-1,-1 0 1,1 0-1,-1 0 1,1-1-1,-1 1 1,2-2-1,3-4-19,-1 0 0,0 0-1,8-14 1,-3 0-84,-2 1-1,0-1 1,-1 0-1,-1-1 1,-1 0-1,-1 0 0,-1 0 1,-1 0-1,-1-30 1,-1 46 72,-1 0 1,0 1-1,0-1 1,-4-9-1,5 14 28,0 0-1,-1 0 1,1 1-1,0-1 0,-1 0 1,1 0-1,-1 1 0,1-1 1,-1 0-1,1 1 0,-1-1 1,1 1-1,-1-1 0,0 1 1,1-1-1,-1 1 0,-1-1 1,1 1 2,1 0 0,-1 0 0,0 0 0,1 0 0,-1 0 0,1 0 0,-1 1-1,0-1 1,1 0 0,-1 0 0,1 1 0,-1-1 0,0 0 0,1 1 0,-1-1 0,1 1 0,-1-1 0,1 1 0,0-1 0,-1 1 0,1-1 0,-1 1 0,1-1 0,0 1 0,-1-1 0,1 2 0,-3 4 5,0 1 0,0-1 1,1 1-1,0-1 0,0 1 1,1 0-1,-1-1 0,2 1 0,-1 0 1,1 0-1,0 0 0,0 0 1,2 9-1,0-3 2,1 0 1,0 0-1,1 0 1,0 0-1,11 22 0,-12-29-2,-1-1 0,1-1-1,1 1 1,-1 0-1,1-1 1,-1 0-1,1 0 1,1 0-1,5 5 1,-9-8-2,1 0 1,0 0-1,0 0 1,0 0-1,0 0 0,0-1 1,0 1-1,0 0 1,1-1-1,-1 0 0,0 1 1,0-1-1,0 0 1,1 0-1,-1 0 0,0-1 1,0 1-1,0 0 1,0-1-1,0 1 0,1-1 1,-1 0-1,0 0 1,0 0-1,0 0 0,2-1 1,8-8 10,1-1-1,-1 0 1,-1 0 0,0-1 0,0 0 0,-2-1-1,14-22 1,27-32 10,-20 32-15,-2 0-1,29-47 1,-56 81-8,0 0-1,0-1 1,-1 1 0,1 0 0,0-1-1,-1 1 1,1-1 0,-1 1 0,1-1-1,-1 1 1,0-1 0,1 1 0,-1-1-1,0 1 1,0-1 0,0 1 0,-1-3-1,1 3 3,0 1-1,-1-1 0,1 1 0,-1-1 0,1 1 1,-1-1-1,1 1 0,-1 0 0,1-1 0,-1 1 1,1 0-1,-1-1 0,0 1 0,1 0 0,-1 0 1,1-1-1,-1 1 0,0 0 0,1 0 0,-1 0 1,0 0-1,1 0 0,-1 0 0,0 0 0,1 0 1,-2 0-1,-4 1 11,0 0 1,0 1 0,0 0 0,1-1-1,-1 2 1,0-1 0,-5 4-1,4-1 10,1 0 0,-1 0 0,1 0 0,0 1 0,0 0 0,1 1 0,0-1 0,0 1 0,0 0 0,1 0 0,0 0 0,0 1 0,1 0 0,0-1 0,-3 16 0,3-11 12,0 0 1,1 0-1,1 0 0,0 0 0,1 0 0,0 1 1,1-1-1,0 0 0,1 0 0,4 14 0,-4-21-26,-1 0 0,1 0 0,0 0 0,1-1-1,-1 1 1,1 0 0,0-1 0,0 0 0,1 0-1,-1 0 1,1 0 0,0 0 0,0-1 0,0 1-1,5 2 1,-6-4-64,1 0 0,-1-1 0,1 1 1,0-1-1,-1 0 0,1 0 0,0 0 0,0-1 0,-1 1 0,1-1 0,0 0 0,0 0 1,0 0-1,0-1 0,-1 1 0,1-1 0,0 0 0,0 0 0,-1 0 0,1-1 0,5-3 0,1-1-34,0 0-1,0-1 0,-1 0 0,-1-1 0,15-15 1,5-14-269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33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10 18300,'0'0'54,"0"0"1,0-1-1,-1 1 0,1 0 0,0 0 1,0 0-1,-1-1 0,1 1 1,0 0-1,-1 0 0,1 0 0,0 0 1,-1 0-1,1-1 0,0 1 1,-1 0-1,1 0 0,0 0 1,-1 0-1,1 0 0,-1 0 0,1 0 1,0 0-1,-1 0 0,1 0 1,0 1-1,-1-1 0,1 0 1,0 0-1,-1 0 0,1 0 0,0 0 1,-1 1-1,1-1 0,-1 0 1,-9 15 634,-3 21 177,8-17-432,1 1-1,0-1 1,0 29 0,3-39-367,1-1 1,1 1 0,-1 0-1,1 0 1,1 0 0,0 0-1,0-1 1,0 1 0,8 14-1,-9-21-56,0 0 1,0 0-1,0 0 0,1 0 0,-1 0 0,1 0 0,-1-1 1,1 1-1,0 0 0,0-1 0,0 0 0,0 1 0,0-1 1,0 0-1,0 0 0,0 0 0,0 0 0,0-1 1,4 2-1,-3-2-1,1 0 0,0 1 1,0-2-1,0 1 1,0 0-1,0-1 0,-1 0 1,1 0-1,0 0 0,6-2 1,5-5 5,0 0 0,-1 0 1,0-2-1,15-12 1,-27 20-14,53-46 29,-41 34-23,1 0 0,1 1 1,0 1-1,24-14 1,-39 25-10,1 0 0,-1 1 1,1-1-1,0 0 1,0 1-1,-1-1 0,1 1 1,0-1-1,0 1 1,-1 0-1,1 0 0,0 0 1,0 0-1,0 0 1,3 1-1,-4-1 1,0 1 0,1 0 0,-1-1 0,0 1 0,0 0 0,0 0 0,0 0 0,0 0 1,0 0-1,0 0 0,-1 0 0,1 0 0,0 0 0,0 1 0,-1-1 0,1 0 0,-1 0 0,1 1 0,-1-1 0,1 0 0,-1 1 0,0 1 0,2 7 14,-1 0 0,0 0 0,-1 12 0,-1-14-1,1 0 0,1 0 0,-1-1 0,1 1 1,0 0-1,5 13 0,-6-20-11,0 0 0,1 0 0,-1 0 0,1 0 1,-1-1-1,1 1 0,0 0 0,-1 0 0,1 0 0,0-1 0,-1 1 0,1 0 0,0-1 0,0 1 1,0-1-1,0 1 0,-1-1 0,1 1 0,0-1 0,0 1 0,0-1 0,0 0 0,0 0 1,0 1-1,0-1 0,0 0 0,0 0 0,0 0 0,0 0 0,0 0 0,0 0 0,0-1 1,0 1-1,2-1 0,2 0 7,0-1 0,0 0-1,0-1 1,-1 1 0,6-4 0,19-15-19,-1-2-1,-1 0 1,25-30-1,-23 23-168,62-49-1,-89 77 159,0 1-1,1-1 1,0 0-1,-1 1 1,1-1 0,0 1-1,0 0 1,0 0-1,0 0 1,5 0-1,-8 1 15,1 0 0,-1 0 0,1 0 0,-1 0 1,1 0-1,-1 0 0,0 0 0,1 0 0,-1 0 0,1 1 0,-1-1 0,1 0 0,-1 0 0,0 0 0,1 1 0,-1-1 0,0 0 0,1 1 0,-1-1 1,0 0-1,1 1 0,-1-1 0,0 0 0,0 1 0,1 0 0,-1 1 1,1-1 1,-1 1-1,0-1 1,1 1-1,-1 0 1,0-1-1,0 1 1,0 0-1,0-1 1,-1 1-1,1 1 1,-5 21 14,0-1-1,-2 0 1,-15 38 0,17-54-1358,4-14 893,4-13 136,2-1-117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9:25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1 382 12571,'0'36'1630,"6"130"3184,-4-149-4556,1-1 1,0 1-1,1-1 1,1 0 0,0 0-1,2-1 1,13 27-1,-18-39-222,-1-1 0,1 1-1,0 0 1,0-1 0,0 1-1,0-1 1,1 0 0,-1 0 0,1 0-1,-1 0 1,1 0 0,0 0-1,0-1 1,0 1 0,0-1 0,0 0-1,6 2 1,-6-3-13,0 0 0,0 0-1,0 0 1,0 0 0,0 0 0,0-1 0,0 0-1,0 1 1,0-1 0,0 0 0,-1-1 0,1 1-1,0 0 1,0-1 0,-1 1 0,1-1 0,-1 0-1,0 0 1,3-3 0,5-5 44,0-1 0,-2 0-1,1-1 1,-1 0 0,-1 0 0,0-1-1,-1 0 1,8-22 0,-5 7 77,-1 0 0,-2-1-1,4-36 1,-8 50-94,0 0-1,-1 0 0,-1-1 1,0 1-1,-1 0 0,-1 0 1,0 0-1,-6-19 0,7 31-36,0 0-1,0 1 0,-1-1 0,1 1 1,0-1-1,-1 1 0,1 0 0,-1 0 0,-3-4 1,5 6-10,-1 0 0,0-1-1,1 1 1,-1-1 0,0 1 0,1 0 0,-1-1 0,0 1 0,0 0 0,1 0 0,-1 0 0,0 0 0,0-1 0,1 1 0,-1 0 0,0 0 0,0 0 0,0 1 0,1-1 0,-1 0 0,0 0-1,0 0 1,1 1 0,-1-1 0,0 0 0,1 0 0,-1 1 0,0-1 0,1 1 0,-1-1 0,0 1 0,1-1 0,-1 1 0,1-1 0,-1 1 0,1-1 0,-1 1 0,1 0 0,-1 0-1,-3 5 6,1 0 0,-1 0 0,1 0-1,1 0 1,-1 0 0,1 0-1,0 1 1,0-1 0,1 1-1,0-1 1,0 1 0,0 10-1,1 2 9,1-1 0,0 0 0,7 27-1,-7-37-10,1-1-1,0 0 1,0 0 0,0 0-1,1-1 1,6 10 0,-8-14-4,-1-1 0,1 0 0,0 1 0,0-1 0,1 0 0,-1 0 1,0 0-1,0 0 0,0 0 0,1 0 0,-1 0 0,1 0 0,-1 0 0,1-1 1,-1 1-1,1 0 0,-1-1 0,1 0 0,-1 1 0,1-1 0,0 0 0,-1 0 1,1 0-1,-1 0 0,1 0 0,0 0 0,-1 0 0,1 0 0,0-1 1,-1 1-1,1-1 0,-1 1 0,1-1 0,1 0 0,4-4 3,0 1 0,0-1-1,0 0 1,0-1 0,-1 1 0,0-1-1,0-1 1,-1 1 0,1-1 0,7-13-1,5-12 13,16-37-1,-31 64-13,9-20 0,-1-1 1,-1 0 0,-1-1 0,7-35 0,-41 118-49,18-37 43,1 1 0,0 0 0,2-1 0,0 2 0,1-1 1,1 0-1,1 1 0,3 37 0,-2-57 1,1 1 1,-1-1-1,0 1 0,0-1 0,0 0 0,1 1 0,-1-1 0,1 1 1,-1-1-1,1 0 0,0 1 0,-1-1 0,1 0 0,0 0 1,0 0-1,0 1 0,0-1 0,0 0 0,0 0 0,0 0 0,0-1 1,1 1-1,1 1 0,-1-2 0,-1 0 0,1 0 0,-1 0 0,1 0-1,-1 0 1,1 0 0,-1-1 0,1 1 0,-1-1 0,1 1 0,-1-1 0,0 0 0,1 1 0,-1-1-1,0 0 1,0 0 0,1 0 0,-1 0 0,0 0 0,0 0 0,0 0 0,0 0 0,1-2 0,15-21-14,0 0 1,-2-1 0,16-35 0,-19 36 9,1 0 0,1 0 0,33-42 0,-44 63-1,0-1 0,1 1 0,-1-1 0,1 1 0,0 0-1,0 1 1,0-1 0,0 1 0,0-1 0,1 1 0,-1 0-1,6-1 1,-7 3-3,0-1 0,0 1 1,0 0-1,0 0 0,0 0 0,0 0 0,1 0 0,-1 1 0,0 0 0,0-1 1,0 1-1,-1 0 0,1 0 0,0 1 0,0-1 0,0 1 0,-1-1 0,1 1 1,3 3-1,-6-5 9,1 1 0,0 0 0,0-1 1,-1 1-1,1 0 0,0-1 0,0 1 0,0-1 1,0 1-1,0-1 0,0 0 0,0 1 0,0-1 1,0 0-1,0 0 0,0 0 0,0 0 1,0 0-1,0 0 0,0 0 0,2 0 0,-3-1 7,1 1 0,-1-1 0,1 0 0,-1 0 0,0 1 0,1-1 0,-1 0 0,0 0 0,1 1 0,-1-1 0,0 0 0,0 0 0,0 0-1,0 0 1,0 1 0,0-1 0,0 0 0,0 0 0,0 0 0,0 1 0,-1-1 0,1 0 0,0 0 0,0 0 0,-1 1 0,1-1 0,-1 0 0,1 0 0,0 1-1,-2-2 1,-2-5 42,-1 0 0,0 0 0,0 0 0,0 0-1,-1 1 1,0 0 0,-1 1 0,1-1-1,-1 1 1,-10-6 0,-15-13 67,32 24-117,0 0 0,0 0 0,0-1 0,0 1 0,-1 0 0,1 0 0,0-1 0,0 1 0,0 0 0,0 0 0,0-1 1,0 1-1,0 0 0,0 0 0,0-1 0,0 1 0,0 0 0,0 0 0,0-1 0,0 1 0,0 0 0,0 0 0,1-1 1,-1 1-1,0 0 0,0 0 0,0 0 0,0-1 0,0 1 0,1 0 0,-1 0 0,0 0 0,0-1 0,0 1 0,0 0 0,1 0 1,-1 0-1,0 0 0,0 0 0,1-1 0,-1 1 0,0 0 0,0 0 0,1 0 0,10-6-121,-11 6 113,47-19-1089,-28 12 471,0-1-1,-1-1 0,23-14 1,-19 8-30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34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18508,'-8'0'1640,"6"9"-1168,0 4-176,2 0 457,0 0 1143,7-3-1560,3-5 32,2-2-104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3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14 17268,'0'0'62,"0"-1"0,0 1 0,0-1 0,0 1 0,0-1 0,0 1 0,0-1 0,0 1-1,0-1 1,0 1 0,0 0 0,0-1 0,0 1 0,0-1 0,0 1 0,-1-1 0,1 1 0,0-1 0,0 1 0,0 0 0,-1-1 0,1 1 0,0 0 0,-1-1 0,1 1 0,0 0 0,-1-1 0,1 1 0,0 0 0,-1-1 0,0 1 0,-17 1 778,-19 18 314,17-5-643,0 0 0,0 2 1,2 0-1,-20 22 0,29-28-424,1 0-1,0 0 0,1 1 0,0 0 1,0 0-1,1 1 0,1 0 0,0 0 1,-5 20-1,9-31-81,1 0 1,0 0 0,0 0-1,-1 1 1,1-1-1,0 0 1,0 0-1,0 0 1,0 0-1,0 0 1,1 1-1,-1-1 1,0 0-1,1 0 1,-1 0-1,0 0 1,1 0-1,0 2 1,0-3-4,-1 1 0,1-1 0,0 1 0,-1-1 0,1 1 0,0-1-1,-1 0 1,1 1 0,0-1 0,0 0 0,0 1 0,-1-1 0,1 0 0,0 0 0,0 0 0,-1 0 0,1 0 0,0 0 0,0 0 0,1 0 0,2-1-6,1 0 0,0 0 0,-1-1 0,1 0 0,-1 1 0,0-1 0,6-4 1,9-7-70,-2 0 1,22-21 0,-20 17-76,28-21-1,-46 38 139,0-1-1,-1 1 0,1-1 1,0 0-1,0 1 1,0-1-1,0 1 0,0 0 1,0-1-1,0 1 1,0 0-1,0 0 0,0-1 1,0 1-1,0 0 1,1 0-1,-1 0 1,1 1-1,-1-1 5,-1 0 0,1 1 0,0-1-1,-1 0 1,1 1 0,-1-1 0,1 1 0,-1-1 0,1 1 0,-1-1 0,1 1 0,-1 0-1,1-1 1,-1 1 0,0 0 0,0-1 0,1 1 0,-1 0 0,0-1 0,1 2 0,0 5-15,0 1-1,-1-1 1,0 0 0,-1 12 0,1-4 12,-1 83 97,-4-1 0,-22 125 0,21-190 95,-2 0 0,-19 47-1,20-64-67,1 0 0,-2-1 0,0 0 0,-1 0 0,0-1 0,-1 0 0,-13 13 0,22-24-94,-1-1-1,1 1 0,-1-1 0,1 0 0,-1 1 0,0-1 0,1 0 0,-1 0 0,0 0 0,0 0 0,0-1 0,0 1 1,0 0-1,0-1 0,0 1 0,-3-1 0,4 0-13,1 0 0,-1 0 0,1 0 0,-1 0 0,0-1 1,1 1-1,-1 0 0,1 0 0,-1-1 0,1 1 0,-1 0 0,1-1 0,-1 1 1,1-1-1,-1 1 0,1 0 0,0-1 0,-1 1 0,1-1 0,0 1 0,-1-2 0,0 1-3,1-1 0,-1 0-1,1 0 1,-1 1 0,1-1 0,0 0-1,-1 0 1,1 0 0,1-3-1,1-15-21,0 0 0,2 0 0,1 1 0,0 0 0,1 0 0,10-19-1,3-4-115,37-57 0,10 3-148,102-113 0,-20 28 120,-142 174 158,-3 3 2,1 0-1,-1 0 1,0-1-1,0 1 1,-1-1-1,1 0 1,-1 1-1,0-1 1,-1 0-1,3-9 1,-4 14 2,0-1 0,0 1 0,0-1 0,0 0 0,0 1 0,0-1 0,0 0-1,0 1 1,0-1 0,0 1 0,0-1 0,0 0 0,0 1 0,-1-1 0,1 1 0,0-1 0,-1 1 0,1-1 0,0 1 0,-1-1 0,1 1 0,0-1 0,-1 1-1,1-1 1,-1 1 0,1 0 0,-1-1 0,1 1 0,-1-1 0,1 1 0,-1 0 0,1 0 0,-1-1 0,0 1 0,1 0 0,-1 0 0,1 0 0,-1 0 0,0 0-1,1 0 1,-1 0 0,0 0 0,1 0 0,-1 0 0,0 0 0,-3 0 0,1 1 0,-1 0 0,1 0 0,-1 0 0,1 0 0,0 0 0,-5 3 0,-8 7 10,1 0 0,0 1 0,1 1-1,0 0 1,1 1 0,0 0 0,2 1 0,-20 31-1,29-43-3,0 0-1,0 1 0,1-1 0,-1 1 1,1-1-1,0 1 0,0 0 0,0 0 1,0 3-1,1-6-3,0 0 0,0 0 0,0 0 0,0 0 0,0 0-1,0 0 1,1 0 0,-1 0 0,0 0 0,1 0 0,-1-1 0,1 1 0,-1 0 0,1 0 0,0 0 0,-1-1 0,1 1 0,0 0 0,-1-1 0,1 1 0,0 0-1,0-1 1,-1 1 0,1-1 0,0 1 0,0-1 0,0 0 0,0 1 0,0-1 0,0 0 0,0 0 0,0 1 0,0-1 0,-1 0 0,1 0 0,0 0-1,0 0 1,2-1 0,10 1 9,0-2 0,0 0 0,0 0-1,0-1 1,0-1 0,0 0 0,13-7-1,2 1-1,30-14 3,-43 16-10,0 2 0,0 0 0,0 1 0,0 0 0,30-4 0,-44 8-2,0 1-1,0 0 1,0 0 0,0 0-1,0 0 1,0 0 0,0 0-1,1 1 1,-1-1 0,0 0-1,0 1 1,0-1 0,0 0-1,0 1 1,0-1 0,0 1-1,0-1 1,0 1 0,0 0-1,-1-1 1,1 1-1,0 0 1,0 0 0,0 0-1,-1 0 1,1-1 0,-1 1-1,1 0 1,0 0 0,-1 0-1,1 3 1,0 1 0,0 0 0,0 1 1,0-1-1,-1 1 0,-1 8 0,3 18 18,-2-32-17,0 1-1,1-1 1,-1 0-1,0 1 1,0-1-1,1 0 1,-1 1-1,0-1 1,0 0-1,1 0 1,-1 1-1,0-1 1,1 0-1,-1 0 1,1 0-1,-1 0 1,0 1-1,1-1 1,-1 0-1,0 0 1,1 0-1,-1 0 1,1 0-1,-1 0 1,0 0-1,1 0 1,-1 0-1,1 0 1,-1 0-1,0 0 1,1 0-1,-1 0 1,0-1-1,1 1 1,-1 0-1,1 0 1,-1 0-1,0 0 1,1-1-1,-1 1 1,0 0-1,1 0 1,-1-1-1,0 1 1,0 0-1,1-1 1,19-16 7,46-54-35,-37 37-78,3 2-1,39-32 0,-70 62 94,1 1 1,0-1-1,0 1 0,0 0 0,0-1 1,1 1-1,-1 0 0,0 0 0,0 1 1,1-1-1,-1 0 0,0 1 0,4-1 1,-5 1 8,-1 0 1,1 0-1,-1 1 1,0-1-1,1 0 1,-1 0-1,1 0 1,-1 0-1,1 1 1,-1-1-1,0 0 1,1 0-1,-1 1 1,0-1-1,1 0 1,-1 1-1,0-1 1,1 0-1,-1 1 1,0-1-1,0 0 1,1 1-1,-1-1 1,0 2-1,1-1 3,-1 1 1,0 0-1,1-1 0,-1 1 0,0 0 1,0-1-1,0 1 0,-1 0 0,1 0 1,-1 1-1,-3 15 67,-2-1 0,-12 28 1,11-29 21,1 1 0,0-1-1,-4 21 1,10-37-102,0 0 0,1 0-1,-1 0 1,0-1-1,0 1 1,0 0 0,0 0-1,1 0 1,-1 0-1,0 0 1,0 0 0,0 0-1,0 0 1,1 0 0,-1 0-1,0 0 1,0 0-1,0 0 1,1 0 0,-1 0-1,0 0 1,0 0-1,0 0 1,0 0 0,1 0-1,-1 1 1,0-1-1,0 0 1,0 0 0,0 0-1,0 0 1,1 0-1,-1 0 1,0 0 0,0 1-1,0-1 1,0 0 0,0 0-1,0 0 1,0 0-1,1 1 1,-1-1 0,0 0-1,0 0 1,0 0-1,0 0 1,0 1 0,0-1-1,0 0 1,0 0-1,0 0 1,0 1 0,0-1-1,0 0 1,0 0-1,0 0 1,0 0 0,0 1-1,-1-1 1,13-11-900,-7 2 722,1 1 0,-1-1 0,6-14 0,3-11-293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35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0 270 15363,'2'1'117,"0"-1"0,0 1-1,0 0 1,0-1 0,0 1-1,0-1 1,0 0 0,0 0 0,0 0-1,0 0 1,0 0 0,0 0-1,0 0 1,0-1 0,0 1-1,0-1 1,0 1 0,0-1-1,-1 0 1,1 0 0,0 0-1,0 0 1,2-2 0,5-3 209,0-1-1,-1-1 1,10-10 0,-4 5 293,5-6 14,26-33 1,-38 43-523,-1 1 0,0-2 0,-1 1 0,1-1 0,-2 0 0,7-18 0,-11 27-95,0 1 0,1-1 0,-1 0-1,1 0 1,-1 0 0,0 0 0,0 0 0,0 0 0,0 0 0,0 0-1,0 0 1,0 0 0,0 0 0,0 0 0,0 0 0,0 0 0,0 0-1,-1 0 1,1 0 0,0 0 0,-1 1 0,0-3 0,0 3-1,0 0 0,1 0 0,-1 0 0,0 0 0,0 0 0,1 0 1,-1 0-1,0 0 0,0 0 0,1 0 0,-1 0 0,0 0 0,1 0 0,-1 1 1,0-1-1,0 0 0,1 1 0,-1-1 0,0 0 0,1 1 0,-2 0 1,-4 4 75,-1 0-1,1 0 1,0 0 0,-7 8 0,4-2 10,0 0 0,0 1 0,1 0 0,1 0-1,0 1 1,1 0 0,0 0 0,1 1 0,0 0-1,1 0 1,-3 18 0,7-31-89,0 1 0,0-1 0,0 1 0,0-1 0,0 1 0,0-1 0,0 1 0,0-1 0,1 1 0,-1-1 1,1 1-1,-1-1 0,1 0 0,-1 1 0,1-1 0,0 0 0,1 2 0,-1-2-5,0-1 0,0 1 0,0 0-1,0-1 1,0 1 0,0-1 0,0 1 0,1-1 0,-1 0 0,0 0-1,0 1 1,0-1 0,1 0 0,-1 0 0,0 0 0,0 0 0,1 0-1,-1-1 1,0 1 0,0 0 0,1 0 0,1-2 0,24-7 1,51-25 1,-59 24-76,2 1 0,0 1 0,0 0 0,36-7 0,-52 14 49,-1 1 1,0-1-1,1 1 0,-1 1 0,0-1 0,1 1 0,-1-1 1,0 1-1,0 0 0,1 1 0,-1-1 0,0 1 0,0 0 1,-1 0-1,1 0 0,4 3 0,-6-3 24,0-1 1,0 1-1,-1 0 0,1-1 0,0 1 1,-1 0-1,0 0 0,1 0 0,-1 0 1,0 0-1,0 0 0,0 0 0,-1 0 1,1 1-1,0-1 0,-1 0 0,1 1 1,-1-1-1,0 0 0,0 1 0,0-1 1,0 0-1,0 1 0,0-1 0,-1 0 1,1 1-1,-1-1 0,0 0 0,1 0 1,-3 3-1,3-16 556,3-11-451,4-10-46,-1 0 0,-2 0 0,-1 0 0,-1-45-1,-2 75-64,0 0-1,0 1-1,0-1 0,0 1 0,0-1 0,0 1 0,-1-1 1,1 1-1,-1-1 0,1 1 0,-1 0 0,1-1 0,-1 1 1,0 0-1,1-1 0,-3-1 0,3 3-5,0 0-1,0 0 1,0 0-1,-1 0 1,1 0-1,0 0 1,0 1-1,0-1 1,-1 0-1,1 0 1,0 0-1,0 0 1,0 0-1,0 0 1,-1 0-1,1 1 1,0-1-1,0 0 1,0 0 0,0 0-1,0 0 1,-1 1-1,1-1 1,0 0-1,0 0 1,0 0-1,0 0 1,0 1-1,0-1 1,0 0-1,0 0 1,0 0-1,0 1 1,0-1-1,0 0 1,0 0-1,0 1 1,0-1-1,0 0 1,0 0-1,0 0 1,0 1 0,0-1-1,0 0 1,0 0-1,1 1 1,-1 12-443,1-11 311,0 0 0,0 1 0,1-1 0,-1 0-1,0 0 1,1 0 0,0 0 0,-1 0 0,1 0 0,0 0 0,0 0 0,0-1 0,0 1 0,0-1 0,0 0 0,0 1 0,1-1 0,-1 0 0,0 0 0,4 0 0,0 1-48,0-1-1,0 0 1,0-1-1,0 1 1,0-1-1,0 0 1,9-2-1,23-5-707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35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193 462 17380,'-7'1'342,"0"2"0,0-1 1,0 1-1,0 0 0,0 0 0,1 1 1,-1 0-1,1 0 0,0 1 1,-9 8-1,2-1 123,1 0 0,1 1 0,-15 21 0,16-19-149,1 0-1,-9 21 1,16-32-260,0 0 0,0 0 0,1 0 0,0 0 0,0 0 0,0 1 0,0-1 0,1 0 0,-1 1 0,1-1 0,0 1 0,0-1 0,1 0 0,1 8 0,-2-10-46,1-1 1,-1 0 0,1 0-1,-1 0 1,1 0-1,0 0 1,-1 0-1,1 0 1,0-1-1,-1 1 1,1 0-1,0 0 1,0 0-1,0-1 1,0 1 0,0-1-1,0 1 1,0 0-1,0-1 1,0 0-1,0 1 1,0-1-1,2 1 1,-1-1 0,1 0 0,0 0 0,-1 0 0,1 0 0,0-1 0,-1 1 0,1-1 0,0 1 0,4-3 0,3-1-8,1-1 0,-1-1 0,16-11 0,2-3-102,-1-1 1,-1-2-1,-1 0 1,-1-2-1,-1-1 1,36-53-1,-50 60-46,-7 10 43,-10 11 2,3 2 107,0 1-1,0 0 0,1 0 1,-1 0-1,1 0 0,0 1 1,1-1-1,-1 1 0,1 0 1,0 0-1,-2 8 0,-3 7 88,2 0-1,-4 24 1,8-39-66,1 0 0,1 0 0,-1 0 0,1 0 0,0 0 0,0 0 0,1 0 0,-1 0 0,1 0 1,1 0-1,-1 0 0,1 0 0,3 7 0,-3-11-16,0 1 0,-1-1 0,1 1 0,0-1 0,0 0 1,1 0-1,-1 0 0,0 0 0,1 0 0,-1 0 0,1-1 0,0 1 0,-1-1 0,1 0 0,0 1 1,0-1-1,0-1 0,0 1 0,0 0 0,0-1 0,0 1 0,0-1 0,0 0 0,0 0 0,0 0 0,0-1 1,0 1-1,4-2 0,8-1 3,-1-1-1,1 0 1,-1-1 0,0-1 0,-1-1 0,25-14 0,73-60-66,-80 53-21,0-1 1,-2-1-1,-1-2 1,-2-1-1,-1-1 0,-1 0 1,-2-2-1,-2-1 1,-1-1-1,-2 0 0,-2-1 1,13-52-1,-26 86 68,0-2 4,0 1 0,-1-1-1,1 0 1,-1 0 0,-1 0-1,1 0 1,-1 0-1,0 1 1,-1-1 0,-1-9-1,2 15 4,0 0 0,0 1 0,-1-1 0,1 0-1,0 0 1,-1 0 0,1 1 0,0-1 0,-1 0 0,1 0-1,-1 1 1,1-1 0,-1 0 0,0 1 0,1-1 0,-1 1-1,0-1 1,1 1 0,-1-1 0,0 1 0,1-1 0,-1 1 0,0 0-1,0-1 1,0 1 0,0 0 0,1 0 0,-1-1 0,0 1-1,0 0 1,0 0 0,0 0 0,1 0 0,-1 0 0,0 0-1,0 0 1,0 1 0,0-1 0,0 0 0,1 0 0,-1 1-1,0-1 1,0 0 0,1 1 0,-1-1 0,0 1 0,-1 0 0,-4 3 27,1 1 1,-1-1 0,1 1 0,-9 9 0,-13 17 101,2 2 0,0 0 1,3 1-1,1 1 0,-32 73 0,49-98-92,0 1-1,1 0 0,0 0 0,1 0 1,0 1-1,1-1 0,0 0 0,1 13 0,0-19-43,1-1 0,-1 1-1,1 0 1,0-1-1,1 1 1,-1-1 0,1 0-1,0 1 1,0-1 0,0 0-1,0 0 1,1 0-1,0-1 1,0 1 0,0-1-1,0 1 1,0-1-1,1 0 1,-1 0 0,1 0-1,0-1 1,7 4 0,0-1-100,1-1 1,0 0-1,0-1 1,1 0 0,-1-1-1,1-1 1,-1 0 0,1 0-1,19-2 1,19-4-164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37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32 13147,'-2'-2'280,"0"1"-1,0-1 1,0 0 0,0 1 0,0-1 0,-1 1 0,1 0 0,-1 0-1,1 0 1,-1 0 0,1 0 0,-1 1 0,1-1 0,-1 1-1,0 0 1,-3-1 0,0 2-1,0-1 0,0 1 0,0 0-1,0 1 1,0-1 0,-11 5 0,-3 4 78,1 0 1,1 1-1,-18 14 1,18-13-120,2 0 0,-1 2 0,1 0 0,1 0 0,1 2 0,-18 22 0,30-35-200,1 0 1,-1-1 0,1 1 0,0 0 0,0 0-1,0 0 1,0 0 0,-1 3 0,2-5-29,0 0 0,0 0 0,0 0 0,0 0 1,0 0-1,0-1 0,1 1 0,-1 0 0,0 0 0,0 0 1,1 0-1,-1-1 0,0 1 0,1 0 0,-1 0 0,1-1 0,-1 1 1,1 0-1,-1-1 0,1 1 0,-1 0 0,1-1 0,0 1 1,-1-1-1,1 1 0,0-1 0,0 1 0,-1-1 0,1 0 0,0 1 1,0-1-1,0 0 0,-1 0 0,1 1 0,1-1 0,8 1 13,-1 0 0,1-1-1,-1 0 1,1 0-1,-1-1 1,1 0 0,-1-1-1,1 0 1,-1-1-1,0 1 1,15-8-1,6-4 1,-1-1 0,29-19-1,-22 11 2,34-30 0,-57 42-17,-1 0-1,0-1 1,-1 0 0,-1 0-1,17-26 1,-38 58 35,1 1-1,2 0 1,-8 25-1,12-33-21,0 1-1,1 0 1,1 0-1,0 0 1,1 0-1,1 22 1,0-34-28,0 1 1,0-1 0,1 1-1,-1-1 1,1 0-1,0 0 1,0 1-1,0-1 1,0 0 0,0 0-1,0 0 1,0 0-1,1 0 1,-1 0 0,1 0-1,-1 0 1,1-1-1,0 1 1,-1-1-1,4 3 1,-2-3-57,1 1 0,-1-1 0,1 0 0,0 0 0,-1 0 0,1 0 0,0 0 0,-1-1 0,1 0 0,0 0 0,6 0 0,2-2-83,-1 1-1,1-2 0,-1 0 0,0 0 0,0-1 1,0-1-1,13-6 0,9-12-273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40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 14603,'11'-14'1900,"-11"14"-1855,0 0-1,0 0 1,0 0-1,1 0 1,-1 0-1,0 0 1,0 0 0,0 0-1,0 0 1,1 0-1,-1 0 1,0 0-1,0 0 1,0 0-1,1 0 1,-1 0-1,0 0 1,0 0 0,0 0-1,1 0 1,-1 0-1,0 0 1,0 0-1,0 0 1,0 0-1,1 0 1,-1 1 0,0-1-1,0 0 1,0 0-1,0 0 1,0 0-1,1 0 1,-1 1-1,0-1 1,0 0-1,0 0 1,0 0 0,0 0-1,0 1 1,0-1-1,2 4 361,-1 1 1,0-1-1,-1 1 0,1 0 1,-1 6-1,4 153 2814,-4-65-3227,19 138-1,-19-237-39,1 0 1,-1 0-1,0 1 0,0-1 1,0 0-1,0 0 0,1 1 1,-1-1-1,0 0 0,0 0 1,0 1-1,0-1 0,0 0 1,0 1-1,0-1 1,0 0-1,0 0 0,0 1 1,0-1-1,0 0 0,0 1 1,0-1-1,0 0 0,0 0 1,-1 1-1,1-1 0,0 0 1,0 0-1,0 1 1,0-1-1,0 0 0,-1 0 1,1 1-1,0-1 0,0 0 1,0 0-1,-1 0 0,1 0 1,0 1-1,0-1 1,-1 0-1,1 0 0,0 0 1,0 0-1,-1 0 0,1 0 1,0 0-1,0 1 0,-1-1 1,1 0-1,0 0 0,-1 0 1,1 0-1,0 0 1,0 0-1,-1 0 0,1-1 1,0 1-1,-1 0 0,1 0 1,0 0-1,-1 0 0,-18-13-1720,15 10 1741,-16-12-1092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40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20 248 14859,'-2'-3'211,"0"1"-1,0-1 0,0 0 1,0 0-1,1 0 1,-1 0-1,1 0 0,0 0 1,0 0-1,0-1 1,0 1-1,0 0 0,1-1 1,0 1-1,-1-5 1,2 4-37,0-1 0,-1 1 1,2-1-1,-1 1 1,0-1-1,1 1 1,0 0-1,0 0 0,0 0 1,5-7-1,2 0-18,0 0 0,1 0 0,0 1 0,1 1 0,0 0-1,0 0 1,1 1 0,0 1 0,1 0 0,0 0 0,0 1 0,0 1-1,0 0 1,17-3 0,-8 3-133,0 0 0,0 2 0,0 1 1,0 1-1,0 0 0,0 2 0,0 1 0,34 6 0,-43-5-16,0 1 0,0 0 0,0 0 0,0 2 0,-1-1 0,0 2 0,0-1 0,0 2 0,16 13 0,-20-14 1,-1 0 1,0 1-1,-1 0 1,1 0-1,-2 0 1,1 1-1,-1-1 0,0 1 1,-1 1-1,0-1 1,-1 1-1,0-1 1,3 17-1,-3-7 83,0-1-1,-2 0 1,0 1-1,-1-1 1,-1 0-1,-1 1 0,-1-1 1,-4 19-1,3-23 45,-1-1 0,0 0 0,0 0 0,-1 0 0,-1-1 0,0 0 0,-1 0 0,0-1 0,-1 1 0,0-2 0,-13 13 0,1-6 119,0 0-1,-1-1 1,-1-2-1,0 0 1,-36 15-1,41-21-187,-1-1 1,0-1-1,0-1 0,-1 0 1,1-1-1,-1-2 0,0 0 1,-21 0-1,35-3-252,0 1 1,0-1-1,0 0 0,0-1 1,-8-2-1,12 4 118,1-1 1,0 1-1,0 0 0,0-1 0,0 1 0,0-1 1,0 1-1,1-1 0,-1 1 0,0-1 0,0 0 1,0 1-1,0-1 0,1 0 0,-1 0 0,0 0 1,1 1-1,-1-1 0,0 0 0,1 0 0,-1 0 0,1 0 1,0 0-1,-1 0 0,1 0 0,0 0 0,0 0 1,-1 0-1,1 0 0,0 0 0,0-1 0,0 1 1,0 0-1,0 0 0,1 0 0,-1 0 0,0 0 1,1-1-1,4-5-703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41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5 304 14451,'1'2'293,"1"0"0,-1 0-1,0-1 1,1 1 0,0-1-1,-1 1 1,1-1 0,0 0 0,0 0-1,0 0 1,0 0 0,0 0-1,0 0 1,0 0 0,0-1 0,0 1-1,0-1 1,1 1 0,-1-1-1,3 0 1,0 0-68,0-1 0,0 0-1,-1 0 1,1 0 0,0 0-1,-1-1 1,1 0 0,-1 0 0,5-2-1,6-6-22,0 0 0,-1 0 0,0-1 0,12-14-1,-14 13-79,0-1 0,-1 0-1,16-25 1,-22 29-95,-1 1 1,0-1-1,0 1 1,0-1-1,-1 0 1,-1-1-1,0 1 0,2-12 1,-4 19-24,1-1 1,-1 0-1,0 1 1,0-1-1,-1 0 1,1 0-1,-1 1 0,1-1 1,-1 1-1,0-1 1,0 0-1,0 1 1,0-1-1,-2-2 1,2 3-3,0 1 0,-1-1 0,1 1 0,-1 0 0,1 0 0,-1 0 0,1-1 1,-1 1-1,0 1 0,0-1 0,1 0 0,-1 0 0,0 1 0,0-1 0,0 1 1,0-1-1,0 1 0,1 0 0,-1 0 0,0 0 0,-3 0 0,-3 1 4,1 1-1,-1-1 0,1 2 1,-1-1-1,1 1 0,0 0 1,0 0-1,0 1 0,1-1 1,-1 2-1,1-1 1,0 1-1,0 0 0,1 0 1,-9 10-1,1 1-1,0-1 1,2 2-1,0-1 1,1 1-1,-9 19 0,13-21 0,0 1 0,0 0-1,2 0 1,-5 27-1,8-33-1,0-1-1,0 0 1,1 1-1,0-1 0,1 0 1,0 1-1,1-1 1,0 0-1,5 16 0,-6-22-1,0-1 1,0 1-1,0-1 0,1 0 0,-1 0 0,1 1 0,-1-1 0,1 0 1,0 0-1,0 0 0,0-1 0,0 1 0,0 0 0,0-1 0,0 1 1,1-1-1,-1 0 0,0 0 0,1 0 0,-1 0 0,1 0 0,-1 0 1,1-1-1,-1 1 0,1-1 0,0 0 0,4 0 0,0 0 1,-1-1-1,1 0 1,0-1-1,-1 0 0,1 0 1,-1 0-1,0 0 1,1-1-1,10-7 0,2-3 2,0-1 1,0-1-1,-2-1 0,21-22 0,57-78 15,-41 48-13,-53 66-4,21-21 0,-9 16 0,-13 7 0,1 0 0,-1 0 0,0 0 0,1 0 0,-1 0 0,0 0 0,1 0 0,-1 0 0,0 1 0,1-1 0,-1 0 0,0 0 0,1 0 0,-1 0 0,0 0 0,1 1 0,-1-1 0,0 0 0,0 0 0,1 0 0,-1 1 0,0-1 0,0 0 0,1 1 0,-1-1 0,0 0 0,0 0 0,0 1 0,0-1 0,1 0 0,-1 1 0,0 0 0,3 11 2,-1 0 0,0 1 0,-1 0-1,0-1 1,-2 21 0,1 3 3,4 22 21,-4-58-25,0 1-1,0-1 1,0 1 0,0-1 0,0 0 0,0 1 0,0-1-1,0 1 1,1-1 0,-1 1 0,0-1 0,0 0 0,0 1 0,0-1-1,1 0 1,-1 1 0,0-1 0,0 1 0,1-1 0,-1 0 0,0 0-1,1 1 1,-1-1 0,0 0 0,1 0 0,-1 1 0,0-1 0,1 0-1,-1 0 1,0 0 0,1 1 0,-1-1 0,1 0 0,-1 0 0,1 0-1,-1 0 1,0 0 0,1 0 0,-1 0 0,1 0 0,-1 0 0,0 0-1,1 0 1,-1 0 0,1 0 0,-1 0 0,1-1 0,-1 1-1,0 0 1,1 0 0,-1 0 0,0-1 0,1 1 0,17-18 22,-17 17-22,40-51 30,40-46 16,-72 89-44,0 0 0,0 1 0,1 0 1,0 1-1,0 0 0,1 0 0,19-8 0,-27 14 0,-1 0 0,0 0 0,0 0 0,1 0 0,-1 1 0,1-1 0,-1 1 0,1-1 0,-1 1 0,1 0 1,-1 0-1,1 0 0,-1 0 0,0 1 0,1-1 0,-1 1 0,1-1 0,-1 1 0,0 0 0,1 0 0,-1 0 0,0 0 0,0 0 0,0 1 0,0-1 0,0 1 0,0-1 0,0 1 0,0 0 0,0-1 0,-1 1 0,1 0 0,-1 0 0,0 0 1,1 1-1,-1-1 0,0 0 0,1 5 0,2 5 54,-1 1 1,-1-1 0,0 1-1,-1 0 1,0-1 0,-1 17 0,0-15 70,0 0 0,1 0 0,0 0 0,7 26 0,-8-39-119,0 0 0,0-1 1,0 1-1,0 0 0,1-1 0,-1 1 1,0 0-1,0-1 0,0 1 0,1-1 0,-1 1 1,0 0-1,1-1 0,-1 1 0,1-1 1,-1 1-1,0-1 0,1 1 0,-1-1 0,1 0 1,-1 1-1,1-1 0,0 0 0,-1 1 1,1-1-1,-1 0 0,1 1 0,0-1 1,-1 0-1,1 0 0,-1 0 0,1 0 0,0 0 1,-1 0-1,1 1 0,0-2 0,-1 1 1,1 0-1,0 0 0,-1 0 0,1 0 0,0 0 1,-1 0-1,1-1 0,-1 1 0,1 0 1,1-1-1,2-2 29,0 0 0,0-1 0,-1 1 1,1-1-1,4-6 0,27-36 87,28-52 0,30-38-202,-91 133 66,0 0-1,1 0 0,0 0 0,0 0 1,0 1-1,4-3 0,-7 4 10,1 1 0,-1 0 0,1 0 0,-1 0 0,0 0 0,1-1 0,-1 1 0,1 0 0,-1 0 0,1 0-1,-1 0 1,1 0 0,-1 0 0,1 0 0,-1 0 0,1 0 0,-1 1 0,1-1 0,-1 0 0,1 0 0,-1 0 0,1 0 0,-1 1 0,0-1 0,1 0 0,-1 0 0,1 1-1,-1-1 1,0 0 0,1 1 0,-1-1 0,0 0 0,1 1 0,-1-1 0,0 1 0,0-1 0,1 1 0,-1-1 0,0 0 0,0 1 0,0-1 0,0 1 0,1-1 0,-1 1-1,0-1 1,0 1 0,0-1 0,0 1 0,0-1 0,0 1 0,-1 0 0,4 22-19,-1 1-1,-1 0 1,-2-1 0,-4 39-1,-1 27-1020,6-81 173,2-8 345,2-11 97,-3 8 379,6-19-473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42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116 144 15683,'0'1'149,"0"0"0,1 0 0,-1 0 0,0 0 0,0 0 0,1 0 0,-1 0 0,1-1 0,-1 1 0,1 0 0,-1 0 0,1 0 0,-1-1 0,1 1 0,0 0 0,-1-1 0,1 1 0,0 0 0,0-1 0,-1 1 0,1-1 0,0 1 0,0-1 0,0 1 0,2-1 0,-1 1 46,0-1 1,0 0-1,0 0 1,1 0 0,-1 0-1,0 0 1,0-1-1,0 1 1,1-1-1,3-1 1,3-2 119,0 0 1,-1-1-1,0 0 1,9-6-1,-8 4-175,-1 0 0,0-1-1,-1 1 1,9-13 0,-14 18-128,0-1 0,0 1 0,0 0 1,-1-1-1,1 0 0,-1 1 0,0-1 0,0 0 1,0 0-1,0 1 0,0-1 0,0 0 0,-1 0 1,1 0-1,-1 0 0,0 0 0,0 0 0,0 0 1,-2-6-1,2 8-9,-1-1 0,0 1 0,0 0 0,-1-1 0,1 1 0,0 0 0,0 0 0,-1 0 0,1 0 0,0 0 0,-1 0 0,1 0 0,-1 0 0,0 0 0,1 1 0,-1-1 0,1 1 0,-1-1 0,0 1 0,1 0 0,-1 0 0,0 0 0,0 0 0,1 0 0,-1 0 0,0 0 0,1 0 0,-1 0 0,-2 2 0,-4-1 8,0 1 0,0 0 1,0 1-1,1-1 0,-9 6 0,2 0 15,1 1 1,0 1-1,1 0 0,0 1 0,1 0 0,0 1 0,1 0 1,0 1-1,1 0 0,0 1 0,1-1 0,0 2 1,2-1-1,-1 1 0,2 0 0,0 0 0,1 1 0,-3 16 1,6-26-13,1 0 0,-1-1 0,1 1 0,1 0 0,-1 0 0,1-1 0,-1 1 0,2 0 0,-1-1 0,4 9 0,-4-12-10,-1 0-1,1-1 0,0 1 1,1 0-1,-1-1 1,0 1-1,0-1 1,1 0-1,-1 1 0,1-1 1,-1 0-1,1 0 1,-1 0-1,1 0 0,0 0 1,-1-1-1,1 1 1,0 0-1,0-1 0,0 1 1,-1-1-1,1 0 1,0 1-1,0-1 1,0 0-1,0 0 0,0 0 1,0 0-1,0-1 1,-1 1-1,1-1 0,0 1 1,0-1-1,0 1 1,2-2-1,7-3 3,-1 1 1,1-2-1,-1 1 1,0-1-1,13-11 1,47-43 10,-54 45-12,201-193-29,-208 200 16,-7 5 6,0 1-1,1-1 0,-1 1 1,1 0-1,0 0 0,-1 0 1,1 0-1,0 1 0,0-1 1,0 1-1,0 0 0,0 0 1,7-2-1,-10 3 4,1 0 0,0 0 0,-1 1-1,1-1 1,0 0 0,-1 0 0,1 0 0,-1 1 0,1-1 0,-1 0-1,1 1 1,0-1 0,-1 1 0,1-1 0,-1 0 0,0 1 0,1-1-1,-1 1 1,1-1 0,-1 1 0,0-1 0,1 1 0,-1 0-1,0-1 1,0 1 0,1-1 0,-1 1 0,0 0 0,0-1 0,0 1-1,0 0 1,0-1 0,0 1 0,0 1 0,0 28 67,-1-22-42,-4 38 122,3-33-54,1 1 0,0-1-1,1 22 1,0-34-89,0-1 0,0 1 0,0-1 0,0 1 0,0-1 0,0 0 0,0 1 0,0-1 0,0 1 0,1-1 0,-1 1 0,0-1 0,0 0 0,0 1 0,1-1 0,-1 1-1,0-1 1,1 0 0,-1 1 0,0-1 0,1 0 0,-1 0 0,0 1 0,1-1 0,-1 0 0,0 0 0,1 1 0,-1-1 0,1 0 0,-1 0 0,0 0 0,1 0 0,-1 0 0,1 0 0,-1 1 0,1-1 0,-1 0 0,1 0 0,-1 0 0,0-1 0,1 1 0,-1 0 0,1 0 0,-1 0 0,1 0 0,-1 0 0,0 0 0,1-1 0,-1 1 0,1 0 0,-1 0 0,0-1 0,1 1 0,19-16 81,33-44 9,-42 45-91,1 1 0,0 0 1,1 0-1,1 2 0,0 0 1,31-20-1,-45 31-5,1 0 1,0 1-1,0-1 1,0 0-1,0 1 0,0 0 1,0-1-1,0 1 1,0-1-1,1 1 1,-1 0-1,0 0 0,0 0 1,0 0-1,0 0 1,0 0-1,0 0 1,0 0-1,1 0 0,-1 0 1,0 1-1,0-1 1,0 0-1,0 1 0,0-1 1,0 1-1,0-1 1,0 1-1,0-1 1,0 1-1,0 0 0,-1 0 1,1-1-1,0 1 1,0 0-1,-1 0 0,1 0 1,0 0-1,-1 0 1,1 0-1,-1 0 1,1 0-1,-1 0 0,0 0 1,1 0-1,-1 0 1,0 0-1,0 0 1,1 0-1,-1 2 0,1 8 1,0 0-1,0 0 0,-1 1 1,-2 11-1,1-13 3,0 9-7,0-13-74,0 0 1,1-1 0,0 1 0,0 0-1,0 0 1,3 9 0,-3-15 38,0 0 1,0 1-1,0-1 0,0 0 1,0 0-1,0 1 0,0-1 1,0 0-1,0 0 0,1 1 1,-1-1-1,0 0 0,0 0 1,0 1-1,1-1 0,-1 0 1,0 0-1,0 0 0,0 0 1,1 1-1,-1-1 1,0 0-1,0 0 0,1 0 1,-1 0-1,0 0 0,0 0 1,1 0-1,-1 1 0,0-1 1,1 0-1,-1 0 0,0 0 1,0 0-1,1 0 0,-1 0 1,0-1-1,1 1 1,-1 0-1,0 0 0,0 0 1,1 0-1,-1 0 0,0 0 1,0 0-1,1 0 0,-1-1 1,0 1-1,0 0 0,1 0 1,-1 0-1,0-1 0,0 1 1,0 0-1,0 0 0,1 0 1,-1-1-1,0 1 1,0 0-1,0 0 0,0-1 1,14-19-446,-12 17 246,9-16-469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4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39 10034,'0'-3'340,"-1"1"0,0-1 0,0 1 0,0 0 0,0-1-1,0 1 1,0 0 0,-1 0 0,1-1 0,-1 1 0,0 1 0,1-1 0,-3-2 0,3 3-119,0 1 0,0-1 0,0 1 0,0-1 0,0 1 1,0-1-1,0 1 0,0-1 0,0 1 0,-1 0 0,1 0 1,0 0-1,0 0 0,0 0 0,0 0 0,0 0 0,-1 0 0,1 0 1,0 0-1,0 0 0,0 1 0,0-1 0,0 0 0,0 1 1,0-1-1,0 1 0,0 0 0,0-1 0,0 1 0,-1 0 1,-1 2 272,1-2-282,1 1 0,-1-1 0,0 0 0,1 0 0,-1 0 0,0 0 0,0 0 0,0 0 0,0 0 0,1-1 0,-1 1 0,0-1 0,-3 1 0,5-1-55,3 8-1578,-10-3-1024,-2 8 1115,5-3 526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9:2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65 100 12939,'-8'12'420,"1"-1"-1,0 1 1,0 1 0,1-1 0,1 1-1,1 0 1,-7 25 0,7-16 171,1-1 0,1 1-1,1-1 1,2 28 0,0-42-387,-1 0 1,1 0-1,1 0 0,3 11 1,-5-17-185,0 0 0,0 0 0,1-1 0,-1 1 1,0 0-1,0 0 0,1-1 0,-1 1 0,0 0 1,1-1-1,-1 1 0,1 0 0,-1-1 0,1 1 0,-1-1 1,1 1-1,-1-1 0,1 1 0,0-1 0,-1 1 1,1-1-1,0 1 0,-1-1 0,1 0 0,0 1 1,0-1-1,-1 0 0,1 0 0,0 0 0,0 0 0,0 1 1,-1-1-1,1 0 0,0 0 0,0 0 0,0-1 1,-1 1-1,1 0 0,0 0 0,0 0 0,-1 0 1,1-1-1,0 1 0,0 0 0,-1-1 0,1 1 1,0-1-1,-1 1 0,1-1 0,-1 1 0,1-1 0,-1 1 1,1-1-1,0 0 0,0 0 0,4-6 28,0 1-1,0-1 0,0 0 1,-1-1-1,0 1 0,0-1 1,-1 0-1,3-8 0,19-73 114,-22 78-132,20-103 161,-21 99-162,-1-1 1,0 1 0,-1-1-1,-1 1 1,-3-24 0,0 30 5,-1 12-9,-3 19 5,3 10-39,2 0-1,1 0 1,1 1-1,2-1 1,1 0-1,9 50 0,-10-79-59,0 0-1,0 1 0,0-1 0,0 0 0,0 0 1,0 0-1,1 0 0,0 0 0,-1 0 0,1 0 1,0-1-1,4 5 0,-5-7 19,0 1 0,-1-1-1,1 1 1,0-1 0,0 1 0,0-1 0,-1 0 0,1 1-1,0-1 1,0 0 0,0 0 0,0 1 0,0-1 0,0 0-1,0 0 1,0 0 0,-1 0 0,3-1 0,-1 1-25,-1-1 0,1 0 0,0 1-1,-1-1 1,1 0 0,0 0 0,-1 0 0,0 0 0,1 0 0,-1-1 0,1 1 0,1-3 0,5-6-152,-1-1-1,0 0 1,0-1 0,6-15-1,7-23-504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43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47 12907,'1'-3'362,"0"0"0,0 0 0,0 0 0,0 0 0,-1 0 0,0 0 1,1 0-1,-2-6 0,1 8-271,0 0 0,0 0 0,-1 1 0,1-1 1,0 0-1,-1 1 0,1-1 0,-1 0 0,1 1 0,-1-1 1,1 1-1,-1-1 0,1 1 0,-1-1 0,0 1 0,1-1 1,-1 1-1,0 0 0,1-1 0,-1 1 0,0 0 0,0-1 1,1 1-1,-1 0 0,0 0 0,0 0 0,1 0 0,-1 0 0,0 0 1,0 0-1,1 0 0,-1 0 0,0 0 0,0 0 0,1 0 1,-1 1-1,0-1 0,0 0 0,0 1 0,-12 2 297,1 1 0,0 0 0,0 1 0,1 1 0,-1 0 0,1 0 0,-13 10 0,8-3-155,0-1 1,1 2-1,-25 28 0,29-27-63,0 0 0,1 0 0,-12 25 0,18-32-100,1-1 0,0 1 0,0 0 0,1 1 0,0-1 0,0 0 0,1 1 0,0-1 0,0 14 0,1-21-62,0 0 0,0 0-1,0 0 1,0 0 0,0 0-1,0-1 1,1 1-1,-1 0 1,0 0 0,0 0-1,1 0 1,-1-1 0,0 1-1,1 0 1,-1 0-1,1-1 1,-1 1 0,1 0-1,-1-1 1,1 1 0,0 0-1,-1-1 1,1 1-1,0-1 1,-1 1 0,1-1-1,0 1 1,1-1 0,-1 1-2,1-1 1,-1 0-1,1 0 1,-1-1 0,1 1-1,-1 0 1,1 0-1,-1-1 1,1 1 0,-1-1-1,1 1 1,-1-1 0,1 0-1,1-1 1,6-4 6,0 0 1,-1-1 0,10-9 0,-18 16-14,35-34 30,29-39 0,-48 54-20,-2 0 0,-1-2-1,21-41 1,-30 51 10,-8 17-5,-8 19 1,3 5-192,1 0 0,1 1 1,2-1-1,-2 47 0,7-74 25,2 32-682,-2-34 815,0 0 1,0-1-1,0 1 0,0 0 1,0 0-1,1 0 0,-1-1 1,0 1-1,0 0 0,1-1 1,-1 1-1,1 0 0,-1-1 1,0 1-1,1 0 0,-1-1 1,1 1-1,0-1 0,-1 1 1,1-1-1,-1 1 0,1-1 1,0 0-1,-1 1 0,1-1 1,0 0-1,0 1 0,-1-1 1,1 0-1,0 0 0,0 1 1,-1-1-1,1 0 0,0 0 1,0 0-1,-1 0 0,1 0 1,0 0-1,0-1 0,1 1 1,23-12-458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44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148 326 15123,'1'-1'84,"-1"1"0,0 0 0,1-1 0,-1 1 0,0-1 0,0 1 0,1-1 0,-1 1 0,0-1 0,0 0 0,0 1 0,0-1 0,0 1 0,0-1 0,0 1 0,0-1 0,0 1 0,0-1 0,0 1 0,0-1 0,0 0 0,0 1 0,-1-1 0,1 1 0,0-1 0,0 1 0,-1-1 0,1 1 1,-1-1 1,0 1-1,1 0 0,-1 0 0,0 0 0,0 0 0,1 0 1,-1 0-1,0 0 0,1 0 0,-1 0 0,0 0 1,1 0-1,-1 0 0,0 1 0,1-1 0,-2 1 1,-31 17 1975,23-9-1641,0 0 0,1 1 0,0 0 0,0 1 0,-12 19 0,16-22-324,1 0 0,-1 1 0,1-1 0,1 1 0,0 0 0,0 0 0,1 0 0,0 0 1,-1 11-1,3-18-86,0-1 1,0 1 0,-1 0 0,1 0 0,1 0 0,-1 0 0,0 0 0,0-1 0,1 1 0,-1 0 0,1 0 0,-1 0 0,1-1 0,0 1-1,0 0 1,0-1 0,0 1 0,0-1 0,0 1 0,2 1 0,-2-3-4,0 1-1,1 0 1,-1 0 0,1-1 0,-1 1-1,1-1 1,-1 0 0,1 1 0,0-1-1,-1 0 1,1 0 0,-1 0 0,1 0-1,-1 0 1,1 0 0,0 0 0,-1-1-1,3 0 1,5-2 5,0 0-1,-1-1 0,1 0 1,-1-1-1,0 0 1,11-9-1,13-12 3,-1-2 0,-2-1 1,-1-2-1,26-36 0,-12 7 27,51-95 0,-85 140-31,-3 6 3,1-1 0,-1 0 0,-1-1 0,0 1 0,4-19 0,-7 28-10,-1 0 1,0 0-1,1-1 0,-1 1 0,0 0 0,0 0 0,0 0 0,0 0 0,0 0 0,-1-1 0,1 1 0,0 0 0,-1-2 0,1 3-1,-1 0 0,1 0-1,0-1 1,0 1 0,0 0-1,-1 0 1,1 0 0,0 0-1,0 0 1,-1 0 0,1 0-1,0 0 1,-1 0 0,1 0-1,0 0 1,0 0 0,-1 0-1,1 0 1,0 0 0,0 0-1,-1 0 1,1 0 0,0 0-1,0 0 1,-1 0 0,1 1-1,0-1 1,0 0 0,-1 0-1,1 0 1,0 0-1,0 1 1,0-1 0,-1 0 0,-2 3 12,-1 1 0,1-1 0,0 1 1,0 0-1,0 0 0,-1 4 1,-11 21 12,1 0 0,2 1 0,1 1 0,1 0 1,2 1-1,1-1 0,-4 45 0,10-66-202,1 1-1,0 0 0,1-1 1,3 22-1,-3-29 131,-1-1 1,1 1-1,0 0 1,0-1-1,0 1 1,0-1-1,0 1 1,1-1-1,-1 1 1,1-1-1,-1 0 1,1 0-1,0 1 0,0-1 1,0-1-1,0 1 1,1 0-1,-1 0 1,0-1-1,1 1 1,-1-1-1,1 0 1,4 2-1,23 1-339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45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49 13787,'-2'-14'926,"-5"-19"1033,7 33-1928,0 0 1,0 0-1,0 0 1,0 0-1,0 0 1,0 0-1,0 0 1,0-1-1,0 1 1,0 0-1,0 0 1,0 0-1,0 0 1,0 0-1,-1 0 1,1 0-1,0 0 1,0 0-1,0 0 1,0 0-1,0 0 1,0 0-1,0-1 1,0 1 0,0 0-1,0 0 1,-1 0-1,1 0 1,0 0-1,0 0 1,0 0-1,0 0 1,0 0-1,0 0 1,0 0-1,0 0 1,0 0-1,-1 0 1,1 0-1,0 0 1,0 0-1,0 0 1,0 0-1,0 0 1,0 0-1,0 1 1,0-1-1,0 0 1,0 0-1,-1 0 1,1 0 0,0 0-1,0 0 1,0 0-1,0 0 1,0 0-1,0 0 1,0 0-1,-5 9 774,-1 10-46,-7 55 613,3 0 0,-1 105 1,9-139-1080,-1 24 59,-1-19-130,2 0 0,3 1 0,5 46 0,0-76-131,-6-15-89,0-1 0,0 0 0,0 0 0,0 0 0,0 0 0,1 1 0,-1-1 1,0 0-1,0 0 0,0 0 0,0 0 0,1 0 0,-1 0 0,0 1 0,0-1 1,0 0-1,0 0 0,1 0 0,-1 0 0,0 0 0,0 0 0,0 0 1,1 0-1,-1 0 0,0 0 0,0 0 0,0 0 0,1 0 0,-1 0 0,0 0 1,0 0-1,0 0 0,1 0 0,-1 0 0,0 0 0,0-1 0,2 0 4,-1-1-1,0 1 0,0-1 0,0 1 0,0-1 0,0 0 1,0 0-1,0 1 0,0-1 0,-1 0 0,1 0 0,0-2 1,3-18 10,-1 0 0,0 1 1,-2-1-1,-1 0 0,-3-35 0,-1 25-3,-1 1 0,-2-1-1,-13-37 1,19 65-12,0 1 0,0-1 1,-1 0-1,1 0 0,-1 0 0,0 1 0,0-1 0,0 1 0,0-1 0,-1 1 0,-3-4 0,6 7-1,0 0 0,0-1 0,-1 1 0,1 0 0,0 0 0,0 0 0,0-1 0,0 1 0,-1 0 0,1 0 0,0 0 0,0 0 0,-1 0 0,1 0 0,0 0 0,0-1 0,0 1 0,-1 0 0,1 0 0,0 0 0,0 0 0,-1 0 0,1 0 0,0 0 1,0 0-1,-1 0 0,1 0 0,0 0 0,0 0 0,-1 1 0,1-1 0,0 0 0,0 0 0,-1 0 0,1 0 0,0 0 0,0 0 0,0 1 0,-1-1 0,1 0 0,0 0 0,0 0 0,0 0 0,0 1 0,-1-1 0,1 0 0,0 0 0,0 1 0,-3 17-1,8 20 6,-4-33-24,1 1 1,0-1-1,0 0 0,1 1 0,0-1 1,-1-1-1,2 1 0,-1 0 0,0-1 1,5 6-1,-5-8-49,-1-1 0,0 1 0,1 0 0,-1 0-1,1-1 1,0 1 0,0-1 0,-1 0 0,1 0 0,0 0 0,0 0 0,0-1 0,0 1 0,0-1-1,0 0 1,0 0 0,0 0 0,0 0 0,0 0 0,6-2 0,3-1-360,0-1 0,0-1 0,0 0 0,0 0 0,-1-2 0,0 1 0,0-1 0,-1-1 0,11-9 0,13-14-1360,33-40 0,-51 54 1450,0-1 1,14-24-1,-66 88 3996,17-19-2685,5-7-252,0 1 0,1 1 0,2 0-1,-11 26 1,22-48-707,0 0-1,0 0 0,-1 1 0,1-1 0,0 0 0,0 0 0,0 0 0,0 1 0,0-1 0,0 0 0,0 1 0,0-1 0,0 0 0,0 0 1,0 1-1,0-1 0,0 0 0,0 0 0,0 1 0,0-1 0,0 0 0,0 0 0,0 1 0,0-1 0,1 0 0,-1 0 0,0 1 1,0-1-1,0 0 0,0 0 0,1 0 0,-1 1 0,0-1 0,0 0 0,10-1 195,11-11-80,-20 12-109,34-21 32,0 2 1,0 1 0,40-13-1,-60 26-50,1 0 0,0 0 0,0 2 0,1 0 0,-1 1 0,0 0 0,1 2 0,0 0 0,32 4 0,-38 0 10,-2-2 288,-11-8 145,-19-31 320,-29-64-1,18 32-562,27 56-262,8 10-270,16 15-696,-4-2 361,2-3 377,1 0 1,-1-2-1,1 0 0,0-1 0,1-1 1,-1-1-1,28 1 0,18-1-356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45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16379,'-16'5'841,"0"0"0,0 1 0,1 1 0,-19 11-1,26-13-525,-1 0 0,1 1 0,0 0 0,1 1 0,-1 0-1,1 0 1,1 0 0,-9 12 0,15-19-298,-1 0 0,1 1-1,0-1 1,-1 1 0,1-1 0,0 0-1,-1 1 1,1-1 0,0 1 0,0-1-1,-1 1 1,1-1 0,0 1 0,0-1-1,0 1 1,0-1 0,0 1 0,0-1 0,-1 1-1,1 0 1,0-1 0,1 1 0,-1-1-1,0 1 1,0-1 0,0 1 0,0-1-1,0 1 1,0-1 0,1 1 0,-1-1-1,0 1 1,1 0 0,0-1-10,0 1 0,1-1 0,-1 1 0,0-1 0,0 0 1,1 0-1,-1 0 0,0 0 0,0 0 0,1 0 0,-1 0 0,0 0 0,3-1 0,44-14-296,-47 15 282,22-11-176,-12 6 76,-1 1 1,1-1 0,0 2-1,16-4 1,-25 6 87,0 1 0,0 0 0,0-1 1,0 1-1,0 0 0,0 0 0,0 0 0,0 1 0,0-1 1,0 0-1,0 1 0,0 0 0,0-1 0,0 1 1,0 0-1,0 0 0,0 0 0,-1 0 0,1 0 0,0 0 1,-1 1-1,1-1 0,0 0 0,-1 1 0,0 0 1,1-1-1,-1 1 0,0 0 0,0-1 0,1 3 0,3 9 3,-1 0 0,0 0 0,0 0 0,-2 0 0,3 25 0,-2 72 226,-3-89-146,0 25 358,-2 0 1,-13 72-1,13-103-236,-2-1 0,1 0 0,-2 1-1,0-2 1,-1 1 0,0-1 0,-1 0-1,-1 0 1,0-1 0,0 0-1,-1 0 1,-12 12 0,18-22-127,0 1 0,0-1 0,0 0 0,0 1 0,-1-2 0,1 1 0,-1 0 0,1-1 0,-1 1 0,1-1 0,-5 1 0,6-2-41,1 1 0,-1-1 0,0 0 1,1 0-1,-1 0 0,0-1 0,1 1 0,-1 0 1,0 0-1,1-1 0,-1 1 0,1-1 0,-1 0 1,1 1-1,-1-1 0,1 0 0,-1 0 0,1 0 1,0 0-1,-1 0 0,1 0 0,0 0 1,0 0-1,0-1 0,0 1 0,0 0 0,-1-3 1,-2-4-41,0 0 0,1-1 0,1 1 1,-1-1-1,2 1 0,-1-1 1,1 0-1,0 0 0,1 1 0,1-18 1,1 4-346,0 0 1,2 0 0,8-26-1,-6 27-154,2 0 0,0 1-1,2 0 1,0 1 0,1 0-1,0 0 1,2 1 0,0 1-1,1 0 1,1 1 0,20-17-1,15-5-586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46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74 16476,'-10'1'333,"-1"0"1,1 1-1,0 0 1,-1 0-1,1 1 1,0 1-1,0-1 1,1 2-1,-14 7 1,-1 2 438,1 2 1,-27 23 0,35-27-163,-20 22 1,31-29-484,0 0 0,0 0 0,1 0 0,0 1 0,-1-1 0,2 1 0,-1 0 0,-2 8 0,5-13-106,-1 0 0,1-1-1,0 1 1,-1 0 0,1 0-1,0 0 1,0 0 0,0 0-1,0 0 1,0 0 0,0 0 0,0 0-1,0 0 1,0 0 0,0-1-1,1 1 1,-1 0 0,0 0-1,1 0 1,-1 0 0,0 0-1,1 0 1,-1-1 0,1 1 0,-1 0-1,1 0 1,0-1 0,0 2-1,1-1 1,0-1-1,0 1 0,-1 0 1,1-1-1,0 0 0,0 1 1,0-1-1,-1 0 0,1 0 1,0 0-1,0 0 0,0 0 1,3-1-1,5-1-6,1-1-1,0 0 1,19-10-1,-9 2-152,0 0-1,-1-2 1,0-1-1,34-29 1,-44 33-31,0 1 1,-1-2 0,0 1 0,-1-1 0,0-1 0,0 0 0,-1 0 0,-1 0 0,9-24 0,-14 34 104,0-1 1,-1 1-1,1-1 1,-1 0-1,0 1 1,0-1-1,0 0 1,0 1-1,0-1 1,0 1-1,-1-1 1,1 0-1,-1 1 1,0-1-1,0 1 1,0-1-1,-2-2 1,2 4 39,1 0 0,-1 0 0,0 0 0,0 0 0,0 0 0,0 0 0,0 0 0,-1 1 0,1-1 0,0 0 0,0 1 0,0-1 0,-1 1 0,1-1 0,0 1 1,0 0-1,-1-1 0,1 1 0,0 0 0,-1 0 0,1 0 0,0 0 0,-1 0 0,1 0 0,0 1 0,-1-1 0,1 0 0,0 1 0,-1-1 0,1 1 0,0-1 0,0 1 0,0 0 0,0-1 0,-2 2 0,-1 1 7,0 0 0,1 0 0,0 0 0,-1 1 0,1-1 0,1 1 0,-1-1 0,0 1 0,-2 5 0,4-7-13,0-1 1,0 1-1,0 0 0,0 0 0,0 0 0,1 0 0,-1 0 1,0 0-1,1 0 0,0 0 0,-1 0 0,1 0 0,0 0 1,0 0-1,0 0 0,0 0 0,1 0 0,-1 0 0,0 0 0,1 0 1,-1 0-1,2 3 0,-1-4-9,0 0-1,0 0 1,0 0 0,0 0-1,0 0 1,1 0 0,-1-1-1,0 1 1,0 0-1,0-1 1,1 1 0,-1-1-1,0 1 1,1-1 0,-1 0-1,0 0 1,1 1 0,-1-1-1,3 0 1,28-6-213,1-8-58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46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15355,'-44'44'1917,"25"-26"-927,-25 29 0,40-41-750,-1 1 0,1-1 1,0 1-1,0-1 0,1 1 1,0 0-1,0 1 1,0-1-1,-1 10 0,4-16-211,-1 0 0,1 0 0,0-1 0,0 1 0,0 0 0,0 0 0,0 0 0,0 0 0,0-1 0,0 1 0,0 0 0,0 0 0,0 0 0,0 0 0,1-1 0,-1 1 0,0 0 0,1 0 0,-1-1 0,1 1 0,-1 0 0,0-1 0,1 1 0,0 0 0,-1-1 0,1 1 0,-1-1 0,1 1 0,0 0 0,-1-1 0,1 0 0,0 1 0,-1-1 0,1 1 0,0-1 0,0 0 0,0 0 0,-1 1 0,1-1 0,0 0 0,0 0 0,0 0 0,0 0 0,-1 0 0,1 0 0,0 0 0,1 0 0,4-1 33,1 0 0,-1 0 0,0-1 0,-1 1 0,9-4 1,2-2-106,0 0 0,-1-1 0,0 0 0,0-1 0,-1-1 0,0 0 0,0-1 0,-1-1 0,-1 0 0,14-17 1,-25 27 27,0 1 1,1-1-1,-1 0 1,0 0-1,0 0 1,0 0-1,0 0 1,-1 0-1,1 0 1,0 0-1,-1 0 1,1 0-1,-1 0 1,0 0-1,0-1 1,0 1-1,0 0 1,-1-3-1,1 3 2,-1 0-1,0 1 1,0-1-1,0 0 1,0 1-1,0-1 1,0 1-1,0-1 1,0 1-1,-1 0 1,1 0-1,0-1 1,-1 1-1,1 0 1,-1 0-1,0 0 1,-2 0-1,-2-2-1,0 1 0,-1 0-1,1 0 1,-1 1 0,0 0-1,0 0 1,1 1 0,-1 0-1,0 0 1,-10 1 0,6 1-6,-1 1 0,-19 6-1,29-8 7,-1 0 0,1 0 0,-1 0-1,1 0 1,-1 1 0,1-1-1,0 1 1,-1 0 0,1-1-1,0 1 1,0 0 0,0 0 0,0 0-1,1 1 1,-1-1 0,1 0-1,-2 4 1,2-6-22,1 1 1,0-1-1,0 1 0,0-1 0,0 1 1,-1-1-1,1 1 0,0-1 1,0 1-1,0-1 0,0 1 0,0 0 1,0-1-1,1 1 0,-1-1 1,0 1-1,0-1 0,0 1 0,0-1 1,1 1-1,-1-1 0,0 1 1,1-1-1,-1 0 0,0 1 0,1-1 1,-1 1-1,0-1 0,1 0 1,-1 1-1,1 0 0,1-1-61,0 1-1,-1 0 0,1 0 1,0-1-1,0 1 1,0-1-1,0 0 1,0 1-1,2-1 1,42-4-787,-3-7 316,9-5-199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47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116 295 15435,'-15'16'1223,"0"0"0,2 1 1,-18 28-1,25-35-834,0 1 0,1-1 0,0 1 0,0 1 0,2-1 0,-1 1 0,-2 19 0,5-29-342,1 0 1,0 0-1,0 0 1,-1 0 0,1 0-1,1 0 1,-1 0-1,0 0 1,0 0 0,1 0-1,-1 0 1,1 0-1,0-1 1,-1 1 0,1 0-1,0 0 1,0 0 0,2 1-1,-2-2-22,0 0-1,0 0 1,0 0 0,1-1-1,-1 1 1,0 0-1,1-1 1,-1 1 0,0-1-1,1 1 1,-1-1-1,1 0 1,-1 1 0,1-1-1,-1 0 1,1 0 0,-1 0-1,3-1 1,3 0-11,1-1 0,-1 0-1,0 0 1,0 0 0,0-1 0,0-1 0,12-7 0,10-9-126,-1-1 1,-1-1-1,0-1 1,-2-2-1,-1 0 1,-2-2-1,0-1 1,-1 0-1,-2-2 1,-1 0-1,-2-1 1,18-45-1,-30 64 63,0 0 1,-1 0-1,-1 0 0,2-15 1,-4 24 44,0 0 0,0 0 1,0-1-1,0 1 0,-1 0 0,1 0 1,-1 0-1,0 0 0,-2-4 1,3 5 8,-1 1 0,0 0 0,0-1-1,0 1 1,0 0 0,0 0 0,0 0 0,0 0 0,0 0 0,0 0 0,0 0 0,0 0 0,-1 1 0,1-1 0,0 0 0,-1 1 0,1-1 0,-1 1 0,1-1 0,-3 1 0,0-1 29,1 1-1,-1 1 1,0-1 0,1 1 0,-1-1-1,1 1 1,-1 0 0,1 0 0,-1 0-1,1 1 1,-1-1 0,1 1 0,0 0-1,0 0 1,0 0 0,0 0 0,0 1-1,1-1 1,-1 1 0,-4 5-1,-2 3 116,1 0 0,0 1 0,0 0 0,-7 16-1,5-6 120,1 1-1,1-1 0,-11 46 0,17-57-195,1-1-1,-1 1 1,2 0-1,-1-1 1,2 1-1,-1 0 1,1 0-1,1-1 1,0 1-1,0-1 1,6 13-1,-7-19-110,0-1 0,1 1-1,0-1 1,0 1 0,0-1-1,0 0 1,1 0 0,-1 0-1,1 0 1,0 0 0,-1 0-1,1-1 1,1 0 0,-1 1 0,0-1-1,0 0 1,1 0 0,0-1-1,-1 1 1,1-1 0,0 0-1,-1 0 1,1 0 0,0 0-1,0-1 1,0 1 0,0-1-1,0 0 1,0 0 0,0-1-1,-1 1 1,1-1 0,0 0-1,7-2 1,-1-1-399,1 0 0,-1 0 0,0-1 0,-1 0 0,1-1 0,-1 0 0,0-1 0,-1 0 0,1 0 0,-1 0 0,10-14 0,8-17-677,-4-2-322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47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21 13587,'12'-15'2342,"-11"10"-592,-10 9 581,-1 4-1781,0 1 0,1 0 0,0 0 0,0 1 0,1 1 0,0-1 0,1 1 1,0 0-1,-7 15 0,14-25-526,-1 0 0,0 0 1,1 1-1,-1-1 0,1 0 1,-1 1-1,1-1 0,0 0 0,0 0 1,-1 1-1,1-1 0,0 1 1,0-1-1,0 0 0,0 1 0,1-1 1,-1 2-1,1-2-20,-1-1 1,1 1-1,-1 0 1,1-1 0,-1 1-1,1-1 1,-1 1-1,1-1 1,-1 1-1,1-1 1,0 0-1,-1 1 1,1-1-1,0 0 1,-1 1-1,1-1 1,0 0-1,0 0 1,-1 0-1,1 0 1,0 0-1,1 0 1,6 0-82,-1 0-1,1-1 1,0-1 0,13-3 0,-9 2-90,5-1-138,1 1 1,0 0-1,-1 2 1,26 0-1,-37 1 221,-1 1 0,0-1 0,0 2 0,0-1 0,0 0-1,0 1 1,0 0 0,8 4 0,-10-4 67,-1-1-1,0 1 1,1 0-1,-1 0 1,0 0-1,0 1 1,0-1-1,0 0 1,0 1-1,-1-1 1,1 1 0,-1 0-1,1-1 1,-1 1-1,0 0 1,1 4-1,-2-2 82,1 0 0,-1 0 0,0 0 0,0 0 0,-1 0 0,0 0 0,0 0 0,0 0 0,0 0 0,-1 0 0,1-1 0,-1 1 0,-1 0 0,1-1 0,0 0 0,-1 1 0,0-1 1,0 0-1,-5 4 0,-5 7 314,-1-1 1,0 0 0,-27 18-1,34-27-387,0 0-1,0 0 1,0-1-1,-1 0 0,1 0 1,-1 0-1,0-1 0,-14 3 1,21-6 2,0 0 0,1 0 0,-1 0 0,0 0 0,1 0 0,-1 0 0,0 0 1,1 0-1,-1-1 0,0 1 0,1 0 0,-1 0 0,0-1 0,1 1 0,-1 0 0,1-1 0,-1 1 1,0-1-1,1 1 0,-1-1 0,1 1 0,0-1 0,-1 1 0,1-1 0,-1 1 0,1-1 0,0 0 1,-1 1-1,1-1 0,0 0 0,0 1 0,-1-1 0,1 0 0,0 1 0,0-1 0,0 0 0,0 1 1,0-1-1,0-1 0,1-23-263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4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12403,'2'27'1488,"-1"8"-960,-1 9-152,0 5 888,0 4-663,0 0-65,-1-4-128,1-8-72,1-6-296,1-8-208,2-16 272,0-6-104,6-11-64,2-6-8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49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0 143 14635,'0'0'20,"40"-75"2732,-36 69-2415,0-1 1,1 1 0,0 0-1,0 0 1,1 1 0,-1-1-1,1 1 1,10-7 0,-15 11-286,1 0 1,-1 0-1,0 1 1,0-1-1,1 0 1,-1 1-1,1-1 1,-1 1-1,1-1 1,-1 1-1,1-1 1,-1 1 0,1 0-1,-1 0 1,1 0-1,-1 0 1,1 0-1,-1 0 1,1 0-1,-1 1 1,1-1-1,-1 0 1,1 1-1,-1 0 1,1-1-1,-1 1 1,0 0-1,1-1 1,-1 1-1,0 0 1,0 0 0,1 0-1,-1 0 1,0 0-1,0 0 1,0 1-1,0-1 1,-1 0-1,1 0 1,0 1-1,0-1 1,-1 1-1,1-1 1,-1 0-1,1 3 1,2 4 7,-1 0-1,0-1 1,-1 1 0,0 0 0,0 0-1,-1 0 1,0 12 0,-4 2-8,0 0 0,-1 0 1,-16 41-1,-6 25 52,26-83-95,0-1 0,1 0 0,-1 1 0,1-1 0,0 0-1,0 1 1,1-1 0,0 6 0,-1-9-6,1 1 1,-1-1-1,1 0 0,-1 0 0,1 1 1,0-1-1,-1 0 0,1 0 0,0 0 1,0 0-1,0 0 0,0 0 0,0 0 1,0 0-1,0 0 0,0 0 0,0 0 0,0-1 1,0 1-1,1 0 0,-1-1 0,0 1 1,0-1-1,1 1 0,-1-1 0,0 0 1,1 0-1,-1 1 0,3-1 0,2-1 7,0 1-1,0-1 0,-1 0 1,1 0-1,0-1 0,0 0 0,0 0 1,-1 0-1,1 0 0,9-7 1,0-1 5,1-1 0,18-17 0,-16 12-4,-1-2 0,-1 0 0,27-39 0,-34 43-6,-1 0 0,0-1 0,-1 1-1,-1-2 1,0 1 0,6-29 0,-11 42-4,-1 0 1,1 0-1,-1 0 0,0 0 1,0-1-1,0 1 0,0 0 1,0 0-1,-1 0 0,1 0 1,-2-3-1,2 5-1,0 0 0,0 0 1,0 0-1,0-1 0,0 1 1,0 0-1,0 0 0,0 0 0,0 0 1,-1 0-1,1 0 0,0 0 0,0-1 1,0 1-1,0 0 0,0 0 0,0 0 1,-1 0-1,1 0 0,0 0 0,0 0 1,0 0-1,0 0 0,-1 0 0,1 0 1,0 0-1,0 0 0,0 0 0,0 0 1,0 0-1,-1 0 0,1 0 0,0 0 1,0 0-1,0 0 0,0 0 1,-1 0-1,1 0 0,0 0 0,0 1 1,0-1-1,0 0 0,0 0 0,-9 13 10,3 2-3,0-1-1,2 1 1,0 0-1,-4 25 0,7-31-3,0-1-1,0 1 0,1-1 1,0 1-1,1-1 0,0 0 0,0 1 1,1-1-1,0 0 0,3 10 1,-4-16 4,0 0 1,0 0 0,0 0 0,1 0 0,-1 0 0,0 0 0,1-1 0,-1 1 0,1 0 0,0-1 0,-1 0 0,1 1 0,0-1 0,0 0 0,0 0 0,0 0 0,0 0 0,3 1 0,-2-1 8,1 0 1,0-1 0,-1 0 0,1 1-1,-1-1 1,1 0 0,-1-1 0,1 1-1,0-1 1,5-1 0,1-2 36,1 0 0,-1 0 0,0-1-1,0-1 1,0 0 0,11-9 0,-7 4 49,0-1 0,-1-1 0,14-16 0,-24 25-76,1 0 0,-1-1-1,0 1 1,0-1 0,0 0 0,-1 1 0,0-1-1,1 0 1,-2-1 0,1 1 0,-1 0-1,0-1 1,0 1 0,1-10 0,-3 13-19,1 0 0,0 0 0,-1 0 0,1 0 0,-1 0 0,0 0 0,0 0 0,1 1 0,-1-1 0,0 0 0,0 1 0,-1-1 0,1 1 0,0-1 0,-1 1 0,1-1 0,0 1 0,-1 0 0,0 0 0,1 0 0,-1 0 0,0 0 0,1 0 0,-1 0 0,-2 0 0,-5-2 5,1 1 1,-1 0-1,1 1 0,-12-1 1,16 1-8,-2 0-3,5 1-4,1 0 1,0 0 0,0 0-1,0 0 1,0 0 0,-1 0-1,1 0 1,0 0 0,0 0-1,0 0 1,0 0 0,-1 0-1,1 0 1,0 0-1,0-1 1,0 1 0,0 0-1,0 0 1,-1 0 0,1 0-1,0 0 1,0 0 0,0-1-1,0 1 1,0 0 0,0 0-1,0 0 1,0 0 0,0-1-1,0 1 1,0 0 0,0 0-1,-1 0 1,1 0 0,0-1-1,0 1 1,0 0 0,0 0-1,1 0 1,-1 0 0,0-1-1,0 1 1,0 0 0,0 0-1,0 0 1,0 0 0,0-1-1,0 1 1,0 0 0,0 0-1,0 0 1,0 0 0,1 0-1,-1-1 1,0 1 0,0 0-1,7-5-304,-7 5 224,6-2-363,-1 0 0,1 1 0,-1-1 0,10 0 0,-1 0-50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9:2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80 159 13651,'-32'49'1576,"22"-36"-942,1 1 0,0 1 0,-10 23 1,20-37-561,0 1 1,0-1-1,0 1 1,0-1 0,0 0-1,0 0 1,1 1-1,-1-1 1,1 0-1,1 1 1,6 5-48,16 22 66,-1 1 0,-1 1 0,-2 1 1,-1 1-1,19 41 0,-28-48 148,-1 0 0,0 1-1,-2 1 1,-2-1 0,0 1 0,-2 0 0,2 48 0,-6-74-208,0 0 1,0 0 0,0 1 0,-1-1-1,1 0 1,-1 0 0,1 0 0,-1 0-1,0 0 1,0 0 0,0 0 0,0 0-1,0 0 1,0-1 0,0 1 0,-1 0-1,1-1 1,-1 1 0,-2 1-1,4-2-18,-1-1-1,0 1 0,0-1 0,1 1 0,-1-1 0,0 0 0,0 0 1,0 1-1,0-1 0,1 0 0,-1 0 0,0 0 0,0 0 0,0 0 1,0 0-1,0 0 0,1 0 0,-1 0 0,-1-1 0,0 0-1,1 1 0,-1-1 0,1 0 0,-1 0 0,1 0 0,0 0 0,0 0 0,-1 0 0,1-1 0,0 1 0,0 0 0,0-1-1,-1-2 1,-1-1-1,1-1-1,0 0 0,0-1 1,0 1-1,1 0 0,0 0 0,0-1 1,1 1-1,0 0 0,0-1 1,0 1-1,1-1 0,2-10 1,2-7-26,2 1-1,10-29 1,9-7 2,3 2-1,45-70 0,-43 79 4,-3-1 0,-1-1 0,28-79 0,-52 120 17,-1-1 0,0 1 1,0 0-1,-1-1 0,0-15 0,-1 23-5,0-1 0,-1 1 0,1 0-1,0 0 1,-1 0 0,1-1-1,-1 1 1,0 0 0,0 0 0,0 0-1,0 0 1,0 0 0,-2-2 0,2 3-2,0 0 0,0 0 0,-1 0 0,1 1 0,0-1 0,0 0 0,-1 1 0,1-1 0,-1 1 0,1-1 0,0 1 0,-1 0 0,1-1 0,-1 1 1,1 0-1,-1 0 0,1 0 0,0 0 0,-1 0 0,1 0 0,-1 1 0,1-1 0,-2 1 0,-2 1 4,-1 0 1,1 0-1,0 0 0,0 1 1,0 0-1,0 0 0,1 0 1,-1 1-1,1 0 0,0-1 0,0 2 1,0-1-1,1 0 0,-1 1 1,-3 5-1,2-1 0,0 0 0,1 0 0,-1 0 0,2 0 0,-1 0 0,1 1 0,-3 19 0,6-26-5,-1 0 0,1 0 0,0 0 0,0 0 0,0 0 0,0 0 0,1 0 0,-1 0 0,1-1 0,-1 1 0,1 0 0,0 0 0,1 0 0,-1 0-1,0-1 1,1 1 0,-1-1 0,3 4 0,-2-5-53,0 1 1,0-1-1,0 0 0,0 1 1,0-1-1,0 0 0,0 0 1,0 0-1,1 0 0,-1-1 1,0 1-1,1-1 0,-1 1 1,1-1-1,-1 0 0,0 0 1,1 0-1,-1 0 0,1 0 1,-1-1-1,0 1 0,1-1 1,2 0-1,36-15-477,-22 7 206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50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13611,'-1'1'138,"0"0"0,0 0 0,0 0 0,0 1 1,1-1-1,-1 0 0,0 0 0,1 0 0,-1 1 0,1-1 0,-1 0 1,1 1-1,0-1 0,0 1 0,-1-1 0,1 0 0,0 3 0,0-4-125,-7 109 3026,3-37-1990,0-33-534,-3 101 1054,7-120-1352,1-1 0,0 0 0,2 0 0,0 0 0,7 20 0,-9-36-189,0 0 0,0-1 0,0 1 0,0 0 0,1 0 0,-1-1 0,1 1 0,0-1 0,0 1 0,0-1 0,0 0 0,0 1 0,0-1 0,1 0 0,-1-1 0,1 1 0,-1 0 0,1-1 0,0 1 0,4 1 0,-3-2-14,0-1 0,0 1 0,0-1 0,0 1 0,0-1 0,0-1 0,0 1 0,0 0 0,0-1 0,0 0 0,0 0 0,0 0 0,0 0 0,0-1 0,4-2 0,2-2-4,-1 0 1,0-1-1,0 0 1,0-1-1,-1 1 0,0-2 1,0 1-1,-1-1 1,-1 0-1,1-1 0,-1 1 1,-1-1-1,0-1 1,0 1-1,5-20 1,-9 28-10,-1 1 1,1 0 0,-1 0 0,1 0-1,-1-1 1,0 1 0,0 0 0,1-1-1,-1 1 1,0 0 0,0 0 0,0-1-1,-1 1 1,1 0 0,0-1 0,0 1 0,-1 0-1,1 0 1,-1-2 0,-6 5 20,0 14-13,1 0-8,2 1 0,0-1 0,2 0-1,-1 1 1,2 0 0,0-1 0,1 1 0,1 0-1,3 18 1,-4-33 0,0-1-1,0 1 0,1-1 0,-1 1 1,1 0-1,-1-1 0,1 0 1,0 1-1,-1-1 0,1 1 1,0-1-1,0 0 0,0 1 1,0-1-1,0 0 0,0 0 1,1 0-1,-1 0 0,0 0 0,0 0 1,1 0-1,-1-1 0,1 1 1,-1 0-1,1-1 0,-1 1 1,1-1-1,-1 1 0,1-1 1,1 0-1,0 0 1,0 0 0,0 0 1,0-1-1,0 0 0,0 0 1,0 0-1,0 0 0,0 0 1,-1 0-1,1-1 0,0 1 1,-1-1-1,1 0 0,-1 0 1,3-2-1,6-7 13,0-1 0,-1-1 0,0 1 0,-1-2 0,0 1 0,-1-1 0,12-29 0,-11 20 21,-1-1 1,-1 0-1,-1 0 1,4-35-1,-10 56-31,2-4 11,-2-1-1,1 1 0,-1-1 1,0 1-1,-1-1 0,-1-7 0,2 14-12,0 1 0,0 0 0,0-1 0,0 1 0,0 0 0,0-1-1,0 1 1,0-1 0,0 1 0,0 0 0,-1-1 0,1 1 0,0 0 0,0-1-1,0 1 1,-1 0 0,1-1 0,0 1 0,-1 0 0,1 0 0,0-1-1,0 1 1,-1 0 0,1 0 0,0 0 0,-1-1 0,-6 8 33,-3 20-1,6-4-22,0-1 0,1 1-1,2 0 1,0 0 0,1 0-1,2 0 1,6 40 0,-7-59-27,1 1-1,-1 0 1,1 0 0,0 0 0,0-1-1,1 1 1,-1-1 0,4 5 0,-5-8-12,0 0 0,0 0 0,0 0 1,0 0-1,0-1 0,0 1 0,0 0 0,0 0 1,0-1-1,0 1 0,1 0 0,-1-1 0,0 1 1,1-1-1,-1 0 0,0 1 0,1-1 0,-1 0 1,0 0-1,1 0 0,-1 0 0,0 0 0,1 0 1,-1 0-1,0 0 0,1-1 0,-1 1 0,0 0 1,1-1-1,-1 1 0,0-1 0,0 0 0,3-1 1,1-2-158,0 0 0,0-1 0,0 1 1,0-1-1,-1 0 0,0-1 1,0 1-1,0-1 0,-1 1 1,0-1-1,0 0 0,0-1 0,-1 1 1,2-7-1,2-7-426,-1-1-1,-1 1 1,2-26-1,-4 18 177,-2-1 0,0 1 0,-2 0-1,-1 0 1,-1 0 0,-1 0 0,-13-39-1,16 61 536,-1 1-1,1-1 0,-1 1 1,0 0-1,0 0 0,-6-8 1,8 13-54,0-1 0,1 0 0,-1 0 1,0 1-1,1-1 0,-1 0 0,0 1 0,0-1 1,1 1-1,-1-1 0,0 1 0,0 0 1,0-1-1,0 1 0,0 0 0,0-1 1,0 1-1,1 0 0,-1 0 0,0 0 0,0 0 1,0 0-1,0 0 0,0 0 0,0 0 1,0 0-1,0 0 0,0 1 0,0-1 1,0 0-1,0 1 0,0-1 0,1 1 0,-1-1 1,0 1-1,0-1 0,0 1 0,1-1 1,-1 1-1,0 0 0,1-1 0,-1 1 1,1 0-1,-1 0 0,0 0 0,1-1 0,0 1 1,-1 2-1,-1-1-51,1 0 1,-1 0-1,1 0 0,0 0 1,-1 0-1,1 1 0,0-1 0,1 0 1,-1 1-1,0-1 0,1 1 1,-1-1-1,1 1 0,0-1 1,0 1-1,0 0 0,0-1 1,0 1-1,1-1 0,-1 1 0,1-1 1,-1 1-1,1-1 0,1 3 1,1-2-192,-1 0 0,1 0 1,-1 0-1,1 0 1,0 0-1,0-1 0,0 1 1,0-1-1,1 0 1,-1 0-1,1 0 0,-1 0 1,1-1-1,0 1 1,4 0-1,51 14-1048,-26-9 811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50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162 462 14155,'-27'32'4189,"11"-14"-3246,-6 10 108,-28 44 0,43-60-838,0 0 0,1 1-1,0 0 1,1 0 0,1 0 0,-5 23-1,8-34-174,1 1 0,-1-1 0,1 0 1,0 1-1,0-1 0,0 0 0,0 1 0,0-1 0,0 0 0,1 1 0,-1-1 0,1 0 0,0 0 0,0 1 1,0-1-1,0 0 0,0 0 0,0 0 0,0 0 0,2 2 0,-1-2-17,0-1 0,0 0 0,0 1-1,1-1 1,-1 0 0,0 0 0,0 0 0,1 0 0,-1 0 0,1-1-1,-1 1 1,0-1 0,1 0 0,-1 1 0,5-1 0,5-1-11,-1-1 1,0 1 0,0-2-1,-1 1 1,1-2 0,0 1-1,12-7 1,2-4-20,0 0 0,-1-2 0,-1 0 1,-1-2-1,33-32 0,-26 20-47,-2-1 0,-1-1 0,28-45 0,-37 48-14,-1 0 0,-2-1 0,17-49 0,-25 61 37,-1 1-1,-1-2 1,-1 1 0,0 0 0,-1-1 0,-1 1-1,-3-35 1,1 47 24,0 0 0,0-1 0,-1 1 0,0 0 0,0 0 0,0 0 0,-1 0 0,0 1 0,0-1 0,0 1 0,-1-1-1,-8-8 1,9 11 8,0 0-1,-1 0 1,1 0-1,-1 1 1,0-1-1,0 1 0,0 0 1,0 0-1,0 1 1,0-1-1,-1 1 1,1 0-1,0 0 0,-1 0 1,1 1-1,-1-1 1,1 1-1,-1 0 1,-4 1-1,-2 1-1,-1 1 1,1 0-1,0 0 1,0 1-1,1 1 1,-1 0-1,1 0 1,0 1-1,0 0 1,1 1-1,0 0 1,0 0-1,-8 9 1,4-2 3,0 0 1,1 1-1,0 0 1,1 1 0,1 0-1,0 1 1,-7 19-1,14-30 3,1 0 0,0 0 0,0 1 0,0-1 0,1 0 0,0 1 0,0 6 0,1-10-2,0-1 0,0 0 0,0 0 0,1 1 0,-1-1 0,1 0 0,0 0-1,-1 0 1,1 0 0,0 1 0,0-1 0,1-1 0,-1 1 0,0 0 0,1 0 0,-1 0-1,1-1 1,-1 1 0,1 0 0,0-1 0,-1 0 0,1 1 0,3 0 0,10 6 13,0-2-1,26 9 1,-25-10-17,-1 1 0,25 12 0,-35-15 3,0 0 0,-1 0 0,0 0-1,1 1 1,-1-1 0,0 1-1,-1 0 1,1 0 0,-1 1 0,0-1-1,0 1 1,3 5 0,-3-2 1,0-1 0,0 1 0,-1 0 0,0-1 0,-1 1 0,0 0 0,0 0 0,0 0 0,-2 10 0,-1 6-149,-8 40 1,0-10-279,10-40 322,4-11-47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51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 16700,'-4'-7'1848,"3"16"-912,-5 9-288,3 15 881,-1 13-137,1 10-296,1 3-152,1 0-328,1-4-127,0-9-273,6-7-152,-1-13-312,3-8-273,-3-13-607,1-7-296,-5-9 1040,-1-8-296,0-1-176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52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48 15475,'-2'-23'2097,"0"6"-1225,-2 9 1384,4 14-1111,3 6-193,0 2-568,1 0-480,3-2-824,0-7 848,7-2-200,4-1-152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5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9 15739,'0'-1'69,"0"1"0,0 0 0,0-1 0,0 1-1,-1 0 1,1-1 0,0 1 0,0 0 0,0-1-1,0 1 1,0 0 0,-1-1 0,1 1 0,0 0-1,0 0 1,0-1 0,-1 1 0,1 0 0,0 0 0,-1-1-1,1 1 1,0 0 0,0 0 0,-1 0 0,1 0-1,0-1 1,-1 1 0,1 0 0,0 0 0,-1 0-1,1 0 1,0 0 0,-1 0 0,1 0 0,-1 0-1,-16 6 916,-12 15 95,29-21-1020,-29 25 519,2 0 1,1 2-1,1 0 0,1 2 1,2 1-1,-28 48 1,47-73-545,0 1 1,0 0 0,1 0-1,-3 8 1,5-13-31,0 0 1,-1 0 0,1 0-1,0 0 1,0 0-1,0 0 1,0 0-1,0 0 1,0 0-1,0 0 1,0 0-1,0 0 1,0 0-1,1 0 1,-1 0-1,0 0 1,1 0 0,-1 0-1,1 0 1,-1 0-1,1 0 1,-1 0-1,1 0 1,0 0-1,-1-1 1,1 1-1,0 0 1,0-1-1,0 1 1,-1 0-1,1-1 1,0 1 0,0-1-1,2 1 1,1 1-9,1-1 0,0-1 0,0 1 1,-1-1-1,1 1 0,0-1 0,0-1 1,8-1-1,44-11-114,-26 5 42,-9 3 24,-1 0-53,39-4 1,-55 8 90,0 1 0,0 0 0,0 0 0,0 0 0,0 1 1,0 0-1,0 0 0,0 0 0,-1 0 0,1 1 0,0 0 1,-1 0-1,7 4 0,-9-5 20,0 0 1,0 0 0,-1 0-1,1 1 1,-1-1-1,1 1 1,-1-1 0,0 1-1,0 0 1,1-1 0,-1 1-1,0 0 1,0 0-1,-1 0 1,1 0 0,0 0-1,-1 0 1,1 0-1,-1 0 1,1 0 0,-1 2-1,0 0 19,-1-1-1,1 0 0,-1 0 1,0 1-1,0-1 0,0 0 1,0 0-1,-1 0 0,1 0 0,-1 0 1,0-1-1,-2 4 0,-4 3 85,0 0 0,0 0-1,-1-1 1,0 0-1,-1-1 1,-13 8-1,8-6 34,-1-1 0,0 0 0,0-1 0,-22 5 1,33-10-250,0-1 1,0 0-1,0 0 1,0 0-1,0 0 1,-1-1-1,1 0 1,0 0 0,-1 0-1,1-1 1,0 0-1,0 0 1,0 0-1,0-1 1,0 1-1,0-1 1,0 0 0,-6-4-1,2-5-273,8-1-132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53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202 380 15539,'-2'-8'333,"1"0"1,-1 0-1,-1 0 0,1 1 0,-1-1 0,-8-13 0,11 20-268,-1-1 0,0 1 0,0 0 0,0-1 0,0 1 0,0 0 1,0 0-1,0 0 0,0 0 0,0 0 0,0 0 0,-1 0 0,1 0 0,0 0 0,-1 1 0,1-1 0,-1 1 0,1-1 0,0 1 1,-1-1-1,1 1 0,-1 0 0,0-1 0,1 1 0,-1 0 0,1 0 0,-1 0 0,1 1 0,-1-1 0,1 0 0,-1 0 0,1 1 0,-1-1 1,1 1-1,-1 0 0,1-1 0,0 1 0,-1 0 0,1 0 0,0-1 0,0 1 0,-1 0 0,1 0 0,0 1 0,-1 1 0,-7 6 226,0 1-1,1 0 0,0 0 1,1 1-1,1 0 0,-1 0 0,2 0 1,-9 23-1,2 2 377,-13 67 0,22-88-516,1 0 0,0 0 0,1 0-1,2 30 1,-1-44-138,0 1 0,0 0-1,0 0 1,0-1-1,1 1 1,-1 0-1,1-1 1,-1 1-1,1 0 1,0-1-1,-1 1 1,1-1-1,0 1 1,0-1 0,0 0-1,0 1 1,0-1-1,1 0 1,-1 0-1,0 1 1,1-1-1,-1 0 1,3 1-1,-1-1-3,-1-1 0,1 0 0,-1 0-1,1 0 1,-1 0 0,1 0 0,-1-1-1,1 1 1,-1-1 0,0 0-1,1 1 1,-1-1 0,0 0 0,1 0-1,-1-1 1,0 1 0,0 0 0,3-3-1,17-12 16,0-2 0,-1 0-1,-1-1 1,24-29 0,65-98 29,-8-18-12,-83 129-16,-1 0 0,22-68 0,-37 98-14,-1 0 0,1-1 0,-1 1 0,0-1 0,0 1 0,-1-1 0,1 0 0,-1 1 0,-1-1 0,1 1 0,-1-1 0,-1-5 0,1 10-6,1 1 0,0-1 0,0 0 0,-1 1 0,1-1-1,0 1 1,-1-1 0,1 1 0,-1-1 0,1 1 0,-1-1 0,1 1 0,-1 0 0,1-1 0,-1 1 0,1 0 0,-1-1-1,1 1 1,-1 0 0,1 0 0,-1-1 0,0 1 0,1 0 0,-1 0 0,0 0 0,1 0 0,-1 0 0,1 0-1,-1 0 1,0 0 0,1 0 0,-1 0 0,0 0 0,1 0 0,-1 1 0,1-1 0,-1 0 0,0 0 0,1 1 0,-1-1-1,1 0 1,-1 1 0,1-1 0,-1 1 0,1-1 0,-1 0 0,1 1 0,0-1 0,-1 1 0,-20 25 158,10-7-88,2 0 0,0 1 0,2 1 0,0-1 0,-4 24 0,3-5 54,-5 74 1,12-89-139,1 1 0,3 27 0,-3-46-79,1 1 0,0-1 1,1 0-1,-1 0 0,1 0 1,0 0-1,1 0 0,-1 0 0,1 0 1,0-1-1,1 0 0,-1 1 0,7 5 1,-9-9-17,1-1 1,0 1-1,0-1 1,0 0 0,0 0-1,0 1 1,0-2-1,0 1 1,0 0 0,1 0-1,-1-1 1,0 1-1,0-1 1,1 1 0,-1-1-1,0 0 1,0 0-1,1 0 1,-1 0 0,0-1-1,1 1 1,-1-1-1,0 1 1,0-1 0,0 0-1,5-2 1,0-1-126,1 0 0,-1-1 0,0 0-1,0 0 1,11-12 0,11-14-757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53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16524,'1'0'274,"0"0"1,0 0-1,0 1 1,0-1 0,0 1-1,0-1 1,0 0-1,0 1 1,0 0 0,0-1-1,0 1 1,0 0-1,0-1 1,0 1 0,0 1-1,0-1-154,0 0 0,0 0 0,0 0 0,0 0 0,0-1 0,0 1 0,0 0 0,0 0 0,0-1 0,0 1 0,1-1 0,-1 1 0,0-1 0,0 0 0,0 1 0,1-1 0,-1 0 0,0 0 0,0 0 0,3 0 0,1-1-1,0-1-1,-1 0 1,1 0-1,-1 0 1,1 0 0,-1-1-1,0 0 1,0 0-1,0 0 1,6-7 0,34-39 83,-40 44-153,0 0 0,0-1-1,0 1 1,-1-1 0,0 0 0,0 0-1,0 0 1,2-11 0,-5 16-42,0 1 0,0 0 0,0-1 0,0 1 0,0 0 0,0 0 0,0-1 0,0 1 0,0 0 0,0-1 0,0 1 0,0 0 1,0 0-1,0-1 0,0 1 0,0 0 0,-1 0 0,1-1 0,0 1 0,0 0 0,0 0 0,-1-1 0,1 1 0,0 0 0,0 0 0,-1 0 0,1-1 0,0 1 0,0 0 1,-1 0-1,1 0 0,0 0 0,0 0 0,-1 0 0,1 0 0,0 0 0,-1 0 0,1-1 0,0 1 0,0 0 0,-1 0 0,1 1 0,0-1 0,-1 0 0,1 0 0,0 0 1,0 0-1,-1 0 0,1 0 0,0 0 0,-1 0 0,1 0 0,0 1 0,0-1 0,-1 0 0,1 0 0,0 0 0,0 1 0,0-1 0,-1 0 0,-16 11 232,9-4-148,1 1-1,-1 0 0,2 0 0,-1 1 1,1 0-1,0 0 0,1 0 0,-7 18 1,2-2 41,1 1 0,-7 34-1,11-37-20,-4 42-1,9-59-163,-1 0 0,1 0 0,1 0 0,-1 0 0,1 0 0,0 0 0,0-1 0,0 1 0,1 0 0,0 0 0,0-1 0,5 8 0,-7-12 27,1 0 0,-1 0 0,1-1 0,-1 1 0,1 0-1,0 0 1,0-1 0,-1 1 0,1 0 0,0-1 0,0 1-1,0-1 1,-1 1 0,1-1 0,0 1 0,0-1 0,0 0-1,0 1 1,0-1 0,0 0 0,0 0 0,0 0 0,0 0-1,0 0 1,0 0 0,0 0 0,0 0 0,0 0 0,0 0-1,0 0 1,0-1 0,0 1 0,0 0 0,0-1 0,-1 1-1,1-1 1,1 0 0,2-1-20,-1-1 0,1 0 0,-1 0 0,0 0 0,0 0 0,4-6 0,18-25-353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54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69 14059,'1'-5'419,"-1"0"-1,0 1 1,1-1 0,-2 0-1,1 0 1,0 0-1,-3-7 1,3 11-281,-1 0 0,1 0 0,-1-1 0,0 1 0,1 0 0,-1 0 0,0-1 0,0 1 0,0 0 0,0 0 0,0 0 0,0 0 0,0 1 0,0-1 0,0 0 0,0 0 0,-1 1 0,1-1 0,0 0 0,-1 1 0,1-1 0,0 1 0,-1 0 0,1-1 0,-1 1 0,1 0 0,0 0 0,-1 0 0,1 0 0,-3 0 0,-1 1 43,0 0 0,0 0 1,0 1-1,0-1 0,0 1 0,0 0 0,1 0 1,-1 1-1,1-1 0,-1 1 0,1 0 0,0 0 1,0 1-1,0-1 0,1 1 0,-1 0 0,1 0 1,-4 7-1,-3 3-22,1 1 0,0 1 0,1 0 0,-6 19 0,8-21-86,2 1-1,0 0 1,0 0-1,-1 23 1,4-34-74,1 1 0,0 0 0,-1-1 1,2 1-1,-1-1 0,1 1 1,-1 0-1,1-1 0,1 1 0,-1-1 1,0 0-1,1 1 0,0-1 1,0 0-1,1 0 0,-1 0 0,1-1 1,-1 1-1,5 4 0,-4-6-51,-1-1-1,1 1 1,-1-1-1,1 1 1,0-1-1,0 0 1,-1 0-1,1 0 1,0-1-1,0 1 1,0-1-1,0 1 1,0-1-1,0 0 1,0 0-1,0 0 1,0-1-1,-1 1 1,1-1-1,0 1 1,0-1-1,3-2 1,6-1-363,0-1 0,-1-1 0,20-12 0,-8 2-128,36-33 0,-20 13-211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5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99 118 17076,'-9'10'700,"1"1"1,-1 0 0,2 0 0,0 1-1,0 0 1,1 0 0,0 0 0,-5 22 0,3-7-139,1-1 0,2 1 1,-3 35-1,7-46-351,1 0 0,2 22 0,-2-34-185,1 0 0,-1 1 0,1-1 1,0 0-1,0 0 0,0 0 0,1-1 0,-1 1 0,1 0 0,0 0 0,0-1 0,0 1 0,1-1 0,3 4 0,-5-6-22,-1-1-1,1 1 0,1-1 0,-1 1 0,0 0 1,0-1-1,0 0 0,0 1 0,0-1 0,0 0 1,0 1-1,1-1 0,-1 0 0,0 0 0,0 0 1,0 0-1,1 0 0,-1 0 0,0-1 0,0 1 1,0 0-1,0 0 0,1-1 0,-1 1 0,0-1 1,0 1-1,0-1 0,1 0 0,2-2 1,-1 1-1,1-1 0,-1 0 1,0 0-1,6-7 1,2-5-5,0-1 1,-1 0-1,-1-1 1,-1 0 0,0-1-1,-1 1 1,-1-1-1,-1-1 1,0 1 0,-1-1-1,-1 0 1,0-23-1,-3 34-10,0 0-1,0 1 0,-1-1 0,-2-10 1,3 16 6,-1 1 0,1-1 0,0 1 1,-1-1-1,1 1 0,-1 0 1,0-1-1,1 1 0,-1-1 0,0 1 1,0 0-1,0-1 0,0 1 1,0 0-1,0 0 0,0 0 0,0 0 1,0 0-1,-1 0 0,1 0 1,0 0-1,-1 1 0,1-1 1,0 0-1,-1 1 0,1-1 0,-4 0 1,4 1 2,1 0 0,-1 0 1,0 0-1,0 0 0,1 0 1,-1 0-1,0 1 0,1-1 1,-1 0-1,0 0 1,0 1-1,1-1 0,-1 0 1,0 1-1,1-1 0,-1 0 1,1 1-1,-1-1 0,0 1 1,1-1-1,-1 1 0,1-1 1,-1 1-1,1 0 0,-1-1 1,1 2-1,-1 0-1,0 0-1,1 0 1,-1 0-1,1 0 1,-1 0-1,1 0 1,0 0-1,0 0 1,0 4-1,0-1 1,1 0-1,0-1 1,0 1-1,0 0 1,0-1-1,1 1 1,0-1-1,3 7 1,-3-8 2,1 0 0,0 0 0,0-1 0,0 1 0,0-1 0,1 1 0,-1-1 0,1 0 0,-1 0 0,1 0 0,0-1 0,-1 1 0,1-1 0,0 0 0,0 0 0,0 0 0,0-1 0,0 0 0,1 1 0,5-2 0,1 1-2,0-1 0,0-1 0,0 0 0,0 0 0,0-1 1,14-5-1,-7-1 2,1 0 0,-1-1-1,-1-1 1,0 0 0,22-19 0,-28 20 2,0 0 0,0-1 0,-1 0 0,-1-1 0,0 0 0,-1-1 0,0 0 0,6-13 0,-11 20 4,-1 0 0,0-1-1,-1 1 1,2-10 0,-3 15-5,0 0 1,0 0 0,0 0 0,0 0 0,0 0 0,0 0-1,0 0 1,0 0 0,-1 0 0,1 0 0,0 0-1,0 0 1,-1 1 0,1-1 0,-2-2 0,2 3-1,-1 0 0,1-1 0,-1 1 0,0 0-1,1 0 1,-1-1 0,1 1 0,-1 0 0,0 0 0,1 0 0,-1 0 0,1 0 0,-1 0 0,0 0 0,1 0 0,-1 0 0,0 0 0,1 0 0,-1 0 0,1 1-1,-1-1 1,1 0 0,-1 0 0,0 1 0,1-1 0,-1 0 0,1 1 0,-1 0 0,-5 2 9,1 1-1,-1 1 1,1-1-1,0 1 1,0 0-1,1 0 1,0 0 0,-7 11-1,1 1 55,-15 32 0,17-33-8,1 1 0,1 0 1,0 0-1,1 1 0,1 0 1,1-1-1,-1 30 0,3-46-56,1 1 0,0 0 0,0 0 0,0-1 0,1 1 0,-1 0 0,0-1-1,1 1 1,-1-1 0,1 1 0,-1 0 0,1-1 0,0 1 0,0-1-1,-1 1 1,1-1 0,0 0 0,0 1 0,1-1 0,-1 0 0,0 0-1,0 0 1,1 0 0,-1 0 0,0 0 0,1 0 0,-1 0 0,1 0 0,-1-1-1,1 1 1,-1-1 0,1 1 0,0-1 0,-1 1 0,1-1 0,0 0-1,-1 0 1,1 0 0,0 0 0,-1 0 0,1 0 0,0 0 0,-1-1 0,1 1-1,0-1 1,1 0 0,8-4-403,0 0 1,0 0-1,0-1 0,-1-1 1,0 0-1,-1 0 0,0-1 1,11-11-1,-9 10 164,1-2-565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55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36 14643,'1'-1'128,"-1"0"0,1 0 0,0 0 0,-1 0 0,1 0 0,-1 0 0,1 0 0,-1 0 0,0 0 0,1-1 0,-1 1 0,0 0 0,0 0 0,0 0-1,0-1 1,0 1 0,0 0 0,0 0 0,0-1 0,0 1 0,-1-1 0,1 1-35,-1 0 1,0 0-1,0 0 0,0 1 0,1-1 1,-1 0-1,0 1 0,0-1 1,0 1-1,0-1 0,0 1 0,0 0 1,0-1-1,0 1 0,0 0 0,0 0 1,0-1-1,0 1 0,0 0 0,0 0 1,0 0-1,-1 0 0,1 0 0,0 1 1,-1-1-1,-5 1 248,0 1 0,1 0 0,-1 0 0,0 0 0,1 1 0,0 0 0,0 0 0,-8 5 0,-46 37 1020,50-37-1141,-15 12 434,-40 43-1,56-53-523,0 1 1,1 0 0,0 0-1,1 0 1,0 1-1,-8 21 1,14-32-117,1 0 0,-1 1 0,1-1 0,0 0 0,0 0 0,-1 1 0,1-1 0,0 0 0,0 0 0,0 1 0,0-1 0,0 0 0,0 0 0,1 1 0,-1-1 0,0 0 0,1 2 0,0-2-6,-1 0-1,1-1 1,-1 1 0,1 0 0,0-1 0,-1 1 0,1-1-1,0 1 1,0-1 0,-1 1 0,1-1 0,0 0 0,0 1-1,0-1 1,-1 0 0,1 1 0,0-1 0,0 0 0,1 0-1,3 0 6,0 0 1,-1 0-1,1-1 0,0 1 0,0-1 0,-1 0 0,10-4 0,6-3-26,-1-2-1,1 0 1,-2-1-1,1-1 1,-2-1-1,0 0 1,18-19-1,-2-1-121,-1-2 1,32-46-1,-60 76 68,-3 6 25,-3 11 13,-9 20 36,-4 2 42,-18 51 127,29-74-161,1 1 0,0 0 1,1 0-1,0 0 0,0 15 0,2-27-44,0 1 0,0 0 0,-1-1 0,1 1 0,0-1 0,0 1 0,0 0 0,0-1-1,0 1 1,0-1 0,1 1 0,-1 0 0,0-1 0,0 1 0,0-1 0,1 1 0,-1 0 0,0-1-1,0 1 1,1-1 0,-1 1 0,1-1 0,-1 1 0,0-1 0,1 1 0,-1-1 0,1 0-1,-1 1 1,1-1 0,-1 0 0,1 1 0,-1-1 0,1 0 0,0 1 0,-1-1 0,1 0-1,-1 0 1,1 0 0,0 0 0,-1 0 0,1 0 0,-1 0 0,1 0 0,0 0 0,-1 0 0,1 0-1,0 0 1,-1 0 0,1 0 0,-1 0 0,1-1 0,-1 1 0,1 0 0,0 0 0,0-1-1,5-2-200,0 0-1,0-1 0,-1 0 0,6-4 0,-7 5 270,19-15-581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9:2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13571,'1'0'60,"-1"0"0,0 0 1,0 0-1,0 0 0,1 0 0,-1 1 1,0-1-1,0 0 0,0 0 0,1 0 1,-1 0-1,0 0 0,0 0 0,0 0 1,0 1-1,1-1 0,-1 0 0,0 0 1,0 0-1,0 0 0,0 1 0,0-1 1,0 0-1,0 0 0,1 0 0,-1 0 1,0 1-1,0-1 0,0 0 0,0 0 1,0 1-1,0-1 0,0 0 0,0 0 1,0 0-1,0 1 0,0-1 0,0 0 1,0 0-1,0 0 0,0 1 0,3 14 268,91 403 4869,-53-264-4113,-32-110-604,-10-44-471,1 0-1,0 0 0,0 0 1,0 0-1,0 0 1,0 0-1,-1 0 0,1 0 1,0 0-1,0 0 0,0 0 1,0 0-1,-1 0 0,1-1 1,0 1-1,0 0 1,0 0-1,0 0 0,-1 1 1,1-1-1,0 0 0,0 0 1,0 0-1,0 0 1,-1 0-1,1 0 0,0 0 1,0 0-1,0 0 0,0 0 1,0 0-1,-1 0 1,1 0-1,0 1 0,0-1 1,0 0-1,0 0 0,0 0 1,0 0-1,0 0 0,0 1 1,-1-1-1,1 0 1,0 0-1,0 0 0,0 0 1,0 1-1,0-1 0,0 0 1,0 0-1,0 0 1,0 1-1,-9-15 127,1-4-71,0 1 0,2-2 0,0 1 1,-6-33-1,-6-78-29,7-95-38,11 185-24,3 0 0,1 0-1,15-64 1,-18 98 19,0 1 0,1-1 0,-1 1-1,1-1 1,0 1 0,0 0 0,1 0 0,-1 0-1,1 0 1,0 0 0,0 0 0,0 1 0,1-1-1,-1 1 1,1 0 0,4-3 0,-5 5-1,1-1 1,-1 1-1,0 0 1,1 0-1,-1 0 1,1 0-1,-1 1 1,1-1-1,0 1 1,-1 0-1,1 0 1,0 0-1,-1 1 1,1-1-1,-1 1 1,1 0-1,-1 0 0,1 0 1,-1 1-1,0-1 1,5 3-1,-5-3 7,0 1-1,0-1 1,0 1-1,0 0 1,0 0-1,-1 0 0,1 0 1,0 0-1,-1 1 1,1-1-1,-1 1 1,0 0-1,0-1 1,0 1-1,0 0 0,-1 0 1,1 1-1,-1-1 1,0 0-1,0 0 1,0 1-1,0-1 0,0 0 1,-1 1-1,0-1 1,1 1-1,-1-1 1,-1 1-1,1-1 1,0 0-1,-1 1 0,0-1 1,1 0-1,-1 1 1,-1-1-1,1 0 1,-3 5-1,-5 10-41,-1 0 0,-2 0 0,1-1 0,-21 22 0,-62 57-536,94-96 581,-26 22-1714,13-16-88,12-6 1767,1 0 1,0 0 0,0-1 0,-1 1-1,1 0 1,0 0 0,0 0-1,0 0 1,-1 0 0,1 0 0,0-1-1,0 1 1,0 0 0,-1 0 0,1 0-1,0-1 1,0 1 0,0 0 0,0 0-1,-1 0 1,1-1 0,0 1-1,0 0 1,0 0 0,0-1 0,0 1-1,0 0 1,0 0 0,0-1 0,0 1-1,0 0 1,0-1 0,0 1 0,0 0-1,0 0 1,0-1 0,0 1-1,0 0 1,0 0 0,0-1 0,0 1-1,1 0 1,2-16-1040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55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94 12387,'73'-94'7736,"-110"127"-4242,-58 46-2135,-66 61-660,158-137-700,1 0 1,-1 0-1,0-1 1,1 2-1,-1-1 1,1 0-1,0 0 0,-2 5 1,4-8-3,0 0 0,0 0 1,0 1-1,0-1 0,0 0 0,0 0 1,0 1-1,0-1 0,0 0 1,1 0-1,-1 0 0,0 1 0,0-1 1,0 0-1,0 0 0,0 0 0,0 1 1,0-1-1,1 0 0,-1 0 0,0 0 1,0 0-1,0 1 0,1-1 0,-1 0 1,0 0-1,0 0 0,0 0 1,1 0-1,-1 0 0,0 0 0,0 0 1,0 1-1,1-1 0,-1 0 0,0 0 1,0 0-1,1 0 0,-1 0 0,23-2-176,50-19-451,-46 13 255,45-9 0,-65 16 310,1 0 0,0 0 1,0 1-1,0 0 1,0 1-1,0-1 1,0 2-1,0-1 0,0 1 1,9 3-1,-14-4 77,0 0 0,-1 0 0,1 0 0,-1 1 0,1-1-1,-1 0 1,0 1 0,0-1 0,1 1 0,-1 0 0,0 0 0,0 0-1,-1 0 1,1 0 0,0 0 0,-1 1 0,1-1 0,-1 0 0,0 1-1,0-1 1,0 1 0,0 0 0,0-1 0,-1 1 0,1 0 0,-1-1-1,1 1 1,-1 0 0,0 0 0,0-1 0,0 1 0,-1 0 0,1-1-1,-1 1 1,1 0 0,-1-1 0,0 1 0,0 0 0,0-1 0,0 1-1,-1-1 1,1 0 0,-1 1 0,-2 3 0,-5 4 68,-1 0 0,1 0 0,-2 0 0,1-1 0,-1-1 0,-1 0 0,1-1-1,-1 0 1,0 0 0,-16 5 0,7-4-179,0-1-1,-1-1 1,0 0-1,0-2 1,-34 3-1,36-7-105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56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25 16051,'-10'23'1176,"2"0"0,0 0 0,-5 27 0,11-37-835,0 0-1,1-1 1,0 1 0,1 0 0,0 0-1,1 0 1,4 19 0,-5-29-279,1 1 1,0-1-1,0 0 0,0 0 1,1 0-1,-1 0 1,1 0-1,0 0 0,-1 0 1,1 0-1,1-1 0,-1 1 1,0-1-1,0 1 0,1-1 1,0 0-1,-1 0 0,1 0 1,5 2-1,-5-2-25,1-1 0,0 0 0,0 0 0,0-1-1,0 1 1,0-1 0,0 1 0,0-1 0,1-1 0,-1 1 0,0-1-1,0 1 1,0-1 0,-1 0 0,1 0 0,6-3 0,6-4 19,1 0 1,-2-1 0,1-1-1,26-22 1,54-56 40,-79 71-82,38-40 23,15-15-4,-46 55-18,-23 16-15,-1 1-1,1 0 1,-1 0-1,1 0 0,-1-1 1,1 1-1,0 0 0,-1 0 1,1 0-1,-1 0 0,1 0 1,-1 0-1,1 0 1,0 0-1,-1 1 0,1-1 1,-1 0-1,1 0 0,-1 0 1,1 0-1,-1 1 0,1-1 1,-1 0-1,1 1 1,-1-1-1,1 0 0,-1 1 1,1-1-1,-1 0 0,0 1 1,1-1-1,-1 1 0,0-1 1,1 1-1,-1-1 1,0 1-1,0-1 0,1 1 1,-1-1-1,0 1 0,0 0 1,0-1-1,0 1 0,0-1 1,0 1-1,0-1 0,0 1 1,0 0-1,1 10 8,0 0-1,-1 0 1,-2 12 0,1-16-1,1 1 1,-1-1 0,1 0-1,0 1 1,1-1 0,0 0-1,0 1 1,0-1 0,1 0-1,3 7 1,-4-13-6,-1 0 0,1 0 0,0 0 0,0 0 0,-1 0 0,1 0 0,0-1 0,0 1 0,0 0 0,0-1 0,0 1 0,0 0 0,0-1 0,0 0 0,1 1 0,-1-1 0,0 1 0,0-1 0,0 0 0,0 0 0,0 0 0,1 0 0,-1 0 0,0 0 0,0 0 0,0 0 0,1 0 0,-1-1 0,1 1 0,36-15 46,-36 14-45,79-45 46,1-1-102,-70 41 11,0 1 0,0 0 0,0 1 0,0 1 0,16-3 0,-26 5 10,0 1 1,0 0-1,0-1 1,0 1 0,0 0-1,0 0 1,0 1 0,0-1-1,0 0 1,0 1 0,0-1-1,0 1 1,0-1 0,0 1-1,-1 0 1,1 0-1,0 0 1,0 0 0,-1 0-1,1 0 1,-1 1 0,1-1-1,-1 1 1,1-1 0,-1 1-1,0-1 1,0 1 0,1-1-1,-1 1 1,-1 0-1,1 0 1,0 0 0,0 0-1,-1 0 1,1-1 0,-1 1-1,1 0 1,-1 0 0,0 0-1,0 0 1,0 0 0,0 3-1,-1 0-904,-1-13 608,-2-16 43,3-1-126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56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15867,'-6'2'1905,"4"8"-1273,0 1-336,6 3 1608,8 2-1712,2-3-528,9-2-1928,3 0 1944,7 0-336,4 0-265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57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0 17428,'-24'5'708,"0"1"0,1 1 0,0 2 0,1 0 0,0 1 0,0 1 0,1 1 0,-21 16 0,35-24-534,1 1 0,0 1-1,1-1 1,-10 12 0,15-16-148,-1 0 0,0 0 0,1 0 0,-1 0 0,0 0 0,1 0-1,0 0 1,-1 0 0,1 0 0,0 0 0,-1 1 0,1-1 0,0 0 0,0 0 0,0 0-1,0 0 1,0 2 0,1-2-10,-1 0 0,1 0 0,-1 0 0,1-1-1,0 1 1,-1 0 0,1-1 0,0 1 0,0 0-1,-1-1 1,1 1 0,0-1 0,0 1 0,0-1 0,0 1-1,0-1 1,0 0 0,0 1 0,0-1 0,0 0 0,0 0-1,0 0 1,0 0 0,1 0 0,8 1-30,1-1 0,-1 0 0,0-1 1,1 0-1,-1-1 0,17-5 0,64-24-490,-77 25 393,42-17-388,-28 11-22,0 1 1,39-9-1,-66 19 501,0 1 0,0 0 0,0-1 0,0 1 0,0 0 0,0 0 0,0 0 0,0 0 0,0 0 0,0 0 0,0 0 0,0 0 0,0 0-1,0 1 1,0-1 0,0 0 0,0 1 0,0-1 0,0 1 0,0-1 0,0 1 0,0-1 0,0 1 0,0-1 0,0 1 0,-1 0 0,1 0 0,0 0 0,-1-1 0,1 1 0,0 0 0,-1 0 0,1 0-1,-1 0 1,1 0 0,-1 0 0,0 0 0,1 1 0,0 5 13,0-1 0,-1 0 0,0 0 0,0 1 0,-1 8 0,0-9 27,-29 213 1495,14-125-759,15-89-716,-34 185 1404,28-166-1238,0 0 1,-1 0-1,-2 0 0,0-1 1,-22 34-1,27-50-135,1-1 0,-1 0-1,0 0 1,-1 0 0,-8 7 0,12-11-50,0-1 0,0 0 0,0 1 0,0-1 0,0 0 1,0 0-1,0 0 0,0-1 0,0 1 0,0 0 0,0-1 0,0 1 1,-1-1-1,1 0 0,0 0 0,0 0 0,-1 0 0,1 0 1,0 0-1,0-1 0,0 1 0,-1-1 0,-2-1 0,0 0 6,0-2-1,0 1 1,1-1-1,-1 1 1,1-1-1,0-1 1,0 1-1,0 0 1,1-1-1,0 0 1,0 0-1,0 0 1,0 0-1,1 0 1,0-1 0,-3-9-1,0-3-5,1 0-1,0-1 1,-1-35 0,4 40-175,0-1 1,2 1-1,0 0 1,0 0-1,2 0 1,-1 0-1,2 0 1,0 1-1,0-1 1,2 1-1,-1 0 1,2 0-1,-1 1 1,2 0-1,0 0 1,0 0-1,1 1 1,0 1-1,1 0 1,20-17-1,16-7-354,3 2-144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5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17660,'-1'4'179,"-22"136"4148,21-117-3677,0 0-1,2 0 1,4 46-1,-4-67-621,0 0 0,0 0 0,1 0 0,-1 0 0,1 0 1,-1 0-1,1 0 0,0 0 0,0 0 0,0 0 0,0 0 0,0 0 0,0 0 0,1-1 1,-1 1-1,0 0 0,1-1 0,0 1 0,-1-1 0,1 0 0,0 1 0,-1-1 0,1 0 0,0 0 1,0 0-1,0 0 0,0-1 0,0 1 0,0 0 0,0-1 0,1 0 0,-1 1 0,0-1 1,0 0-1,0 0 0,0 0 0,0 0 0,4-1 0,5-2 7,0 1-1,0-2 1,0 1 0,0-2 0,19-10-1,-3-2-12,-1-1 0,0-1 0,39-38 0,-34 28-18,44-30 0,-75 58-4,1 1-1,-1 0 1,1-1-1,-1 1 1,0 0-1,1-1 1,-1 1 0,1 0-1,-1 0 1,0-1-1,1 1 1,-1 0-1,1 0 1,-1 0-1,1 0 1,-1 0-1,1 0 1,-1 0-1,1 0 1,-1 0-1,1 0 1,-1 0 0,1 0-1,-1 0 1,1 0-1,-1 0 1,1 0-1,-1 0 1,1 1-1,0 0 1,-1-1-1,1 1 1,-1 0 0,0 0-1,0 0 1,1 0-1,-1 0 1,0-1-1,0 1 1,0 0 0,0 0-1,0 0 1,0 0-1,0 0 1,0 1-1,-12 45 0,9-34 2,2-11 0,-1 5 3,1 1 1,0-1 0,0 0 0,0 10 0,1-16-4,0 0 1,0 0 0,0 0-1,0 0 1,0 0 0,0 0-1,0 0 1,0 0 0,1 0-1,-1 0 1,0 0 0,1 0-1,-1 0 1,0 0 0,1-1-1,0 1 1,-1 0 0,1 0-1,-1 0 1,1-1 0,0 1-1,0 0 1,-1 0 0,1-1-1,0 1 1,0-1 0,0 1 0,0-1-1,0 1 1,0-1 0,0 1-1,0-1 1,0 0 0,0 0-1,0 0 1,0 1 0,0-1-1,0 0 1,0 0 0,1 0-1,5-1 7,0-1-1,0 1 0,0-1 0,0-1 0,-1 1 1,1-1-1,11-7 0,48-33 20,-40 24-14,9-5-20,-17 10-31,1 1 1,1 1-1,0 1 1,35-15-1,-54 25 33,0 1 0,0 0-1,1-1 1,-1 1 0,0 0 0,0-1 0,0 1 0,1 0 0,-1 0-1,0 0 1,0 0 0,0 0 0,1 0 0,-1 1 0,0-1 0,0 0-1,0 1 1,1-1 0,-1 0 0,1 2 0,-1-2 1,-1 1 1,1 0-1,-1-1 1,1 1-1,-1 0 1,1 0-1,-1 0 1,1 0-1,-1 0 1,0-1-1,0 1 1,1 0-1,-1 0 1,0 0-1,0 0 1,0 0-1,0 0 1,0 0-1,0 2 1,-2 5-36,0 0 0,0 0 0,0-1 0,-6 12 0,6-13-22,-22 49-1439,24-55 1432,0 0 0,-1 0-1,1 0 1,0 0 0,0 0-1,0 0 1,-1 0 0,1 0-1,0 0 1,0 0 0,0 0-1,0-1 1,-1 1 0,1 0-1,0 0 1,0 0 0,0 0-1,0 0 1,-1-1 0,1 1-1,0 0 1,0 0 0,0 0-1,0 0 1,0-1 0,0 1 0,0 0-1,0 0 1,0 0 0,0-1-1,0 1 1,0 0 0,0 0-1,0 0 1,0-1 0,0 1-1,0 0 1,0 0 0,0-1-1,0 1 1,0 0 0,0 0-1,0 0 1,0-1 0,0 1-1,0 0 1,0 0 0,0-53-1810,0 9 786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5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19844,'-9'6'1088,"0"3"-1088,-1 1-24,-3 0 513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58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88 260 17036,'-33'195'3886,"10"-75"-1864,18-87-1506,-17 123 1452,19-125-1543,2 0 0,5 62 0,1-68-278,-1-20-89,1-13-19,2-15-29,-1 0 0,0 0 0,1-31 0,2-6-2,7-18-29,35-101 0,-34 131 9,3 0 1,1 1-1,33-51 0,-45 84 10,0 0 1,1 1 0,0 0-1,1 0 1,13-10-1,-21 20 2,0 1-1,0-1 1,1 1-1,-1 0 1,1 0-1,-1 0 0,1 1 1,0-1-1,0 1 1,0 0-1,6-1 1,-8 2-1,1 0 0,0 0 0,0 0 0,-1 1 0,1-1 0,0 1 0,-1 0 0,1-1 0,-1 1 0,1 0 1,-1 1-1,1-1 0,-1 0 0,0 1 0,0-1 0,0 1 0,0 0 0,0 0 0,2 2 0,2 2 0,0 1 1,-1 0-1,0 1 0,-1-1 0,1 1 0,-1 0 0,-1 0 0,0 0 0,0 1 0,0-1 0,-1 1 1,-1-1-1,1 1 0,-1 14 0,0-15 1,-1 0-1,-1 0 1,1 1 0,-2-1 0,1 0 0,-1 0 0,0 0 0,-1-1-1,1 1 1,-2 0 0,1-1 0,-1 0 0,0 0 0,-1 0 0,-9 12-1,-1-5-2,-1-1-1,-1 0 1,0-1-1,0-1 1,-1-1-1,-1 0 1,1-2 0,-2 0-1,1-1 1,-1 0-1,0-2 1,-28 4-1,21-9-295,27 0 277,-1 0-1,1 0 0,0 0 0,-1 1 1,1-1-1,0 0 0,-1 0 1,1-1-1,0 1 0,-1 0 0,1 0 1,-1 0-1,1 0 0,0 0 1,-1 0-1,1 0 0,0-1 1,-1 1-1,1 0 0,0 0 0,0 0 1,-1-1-1,1 1 0,0 0 1,0 0-1,-1-1 0,1 1 0,0 0 1,0-1-1,-1 1 0,1 0 1,0-1-1,0 1 0,0 0 0,0-1 1,0 1-1,0 0 0,0-1 1,0 1-1,-1 0 0,1-1 1,0 1-1,0-1 0,1 1 0,-1 0 1,0-1-1,0 1 0,0 0 1,0-1-1,0 1 0,0 0 0,0-1 1,1 1-1,-1 0 0,0-1 1,0 1-1,0 0 0,1-1 0,-1 1 1,0 0-1,0 0 0,1-1 1,-1 1-1,0 0 0,1 0 1,-1 0-1,0 0 0,1-1 0,10-8-626,0 1 0,0 0 0,1 0 0,13-6 0,8-5-585,25-18-2072,99-83 0,-123 88 3084,55-63 0,-63 62 873,-11 12 709,22-21 0,-36 41-1270,-1 1 0,1-1-1,0 0 1,0 0 0,-1 1 0,1-1 0,0 0-1,0 1 1,0-1 0,-1 1 0,1-1 0,0 1 0,0 0-1,0-1 1,0 1 0,0 0 0,0-1 0,0 1-1,0 0 1,1 0 0,-1 0-4,0 1 0,-1-1 0,1 0-1,-1 1 1,1-1 0,-1 1 0,1-1 0,-1 1-1,1-1 1,-1 1 0,1-1 0,-1 1 0,0-1-1,1 1 1,-1-1 0,0 1 0,1 0 0,-1-1 0,0 1-1,0 0 1,0-1 0,1 2 0,0 4 322,-1 1 0,1-1 1,-1 1-1,-1 12 0,-23 126 2105,-1 8-1156,25-151-1339,-1-1-1,1 1 0,0 0 0,0-1 0,0 1 0,0-1 1,0 1-1,1-1 0,-1 1 0,0-1 0,1 1 1,0 2-1,-1-4-11,0 0 0,1 0 0,-1 0 0,0 0 0,1 1 0,-1-1 0,0 0 0,0 0 0,1 0 0,-1 0 0,0 0 0,0 0 0,1 0 0,-1 0 0,0 0 0,1 0 0,-1 0 0,0 0 0,1 0 0,-1 0 0,0 0 0,0 0 0,1 0 0,-1 0 0,0 0 0,1 0 0,-1 0 0,0-1 0,0 1 0,1 0 0,-1 0 0,0 0 0,0 0 0,1-1-1,-1 1 1,0 0 0,4-5 23,0 1-1,0 0 0,0-1 0,-1 0 0,5-6 0,11-26-9,-2 1 0,-1-2-1,-2-1 1,-1 1 0,14-78 0,-25 88-24,-3 18-12,-4 14 7,-2 15-7,4 0-1,1 1 1,0 34-1,2-43 17,0-1 0,1 0 0,1 1-1,0-1 1,0 0 0,1 0-1,4 10 1,-6-18 2,0 0 0,0 0 0,0 0 0,0 0 0,0-1 0,0 1 0,0 0 0,1 0 1,-1-1-1,1 1 0,-1-1 0,1 1 0,-1-1 0,1 0 0,0 0 0,0 0 0,0 0 0,0 0 0,0 0 0,0 0 0,0 0 0,0-1 0,0 1 0,0-1 0,0 0 0,0 1 0,0-1 0,0 0 0,1 0 0,-1 0 0,0-1 0,0 1 0,0-1 1,0 1-1,0-1 0,3-1 0,4-1 6,-1-1-1,-1-1 1,1 1 0,-1-1 0,1-1 0,-1 1 0,8-10-1,11-11 7,-2-1 0,0-2 0,-2-1 0,-2 0-1,0-1 1,18-43 0,-34 66-13,-3 6-1,0 0 0,0-1 0,0 1 0,0 0 0,0-1 0,0 1 0,-1-1 0,1 1 0,-1-5 1,-2 7-18,-4 6 7,-4 12-6,-4 13 34,1 0 0,2 1 0,2 1 0,0 0 0,2 0 0,-4 55 0,11-78-3,-1 0 1,2 0-1,1 16 1,-1-24-51,-1 1 0,1 0 0,0 0 0,0 0 0,0-1 0,0 1 0,3 4 0,-4-7-14,1 1 0,0 0 0,-1 0 0,1 0 0,0-1 0,-1 1 0,1 0 0,0-1 0,0 1 0,0-1 0,0 1 0,0-1 0,0 1 0,0-1 0,0 1 0,0-1 0,0 0 0,0 0 0,0 0 0,0 1 0,1-1 0,-1-1-64,0 1 0,0 0 0,1 0 0,-1-1 0,0 1 0,0 0 0,0-1-1,0 1 1,0-1 0,0 0 0,0 1 0,0-1 0,0 0 0,0 1 0,0-1 0,-1 0-1,1 0 1,0 0 0,0 0 0,-1 0 0,2-2 0,9-22-667,-11 24 770,9-32-756,1-10-171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59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 17660,'-6'-6'1664,"2"8"-1160,0 5-240,2 1 857,2 2-417,5 0-936,2 1-465,7-3 409,5-1 72,7-1-128,2-2-152</inkml:trace>
  <inkml:trace contextRef="#ctx0" brushRef="#br0" timeOffset="1">334 101 16155,'0'1'184,"-1"0"0,0 1 0,0-1-1,0 0 1,0 0 0,0 0-1,0 1 1,0-1 0,0 0 0,0 0-1,0 0 1,0-1 0,-1 1 0,1 0-1,0 0 1,-1-1 0,-2 2-1,-1 1 253,-8 5 133,0 2 1,0-1-1,1 2 1,0 0 0,1 0-1,0 1 1,1 1 0,-10 16-1,9-13-327,2 0 0,0 1 0,1 0 0,0 1 0,2 0 0,-8 29 0,12-39-183,1 0 1,0 1 0,1-1-1,-1 0 1,2 1 0,-1-1-1,3 10 1,-3-16-80,0-1 0,0 1 0,1-1 0,-1 1 1,1-1-1,-1 1 0,1-1 0,0 1 0,-1-1 0,1 0 1,0 0-1,0 1 0,0-1 0,0 0 0,0 0 0,0 0 0,0 0 1,0 0-1,1 0 0,-1 0 0,0 0 0,1-1 0,-1 1 0,0 0 1,1-1-1,-1 1 0,1-1 0,-1 1 0,1-1 0,-1 0 0,1 0 1,-1 0-1,1 0 0,-1 0 0,1 0 0,0 0 0,-1 0 0,1-1 1,-1 1-1,1 0 0,-1-1 0,0 1 0,1-1 0,-1 0 1,2 0-1,19-11-767,1 0 0,-2-2 0,0 0 0,-1-1 0,23-22 0,0 1-9,0 3-252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5:59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9 179 15787,'-5'19'3887,"5"-18"-3776,-1 0 0,1 0 0,-1 0 0,1 0 0,0 0 0,-1 0 0,1 1 0,0-1 0,0 0 0,0 0 0,0 0 0,0 0 0,0 0-1,0 0 1,0 0 0,0 0 0,0 1 0,1-1 0,-1 0 0,0 0 0,1 0 0,-1 0 0,1 0 0,-1 0 0,1 0 0,0-1 0,-1 1 0,1 0 0,0 0 0,-1 0 0,1 0-1,0-1 1,1 2 0,1-1-36,-1 0 0,0 1 0,1-1 0,-1 0 0,1 0 0,-1-1 0,1 1 1,-1 0-1,1-1 0,0 0 0,-1 1 0,1-1 0,0 0 0,-1 0 0,1-1 0,0 1 0,-1-1 0,1 1 0,4-2 0,5-2 28,1-1 0,17-9 1,-28 13-90,21-10 14,0-2 1,-1 0-1,-1-1 1,0-1-1,-1-2 1,-1 0-1,34-38 1,-51 53-28,0-1 1,0 0 0,-1 1-1,1-1 1,-1 0-1,1 0 1,-1-1-1,0 1 1,0 0 0,-1 0-1,2-5 1,-2 7-1,0 0-1,0 1 1,0-1 0,-1 0 0,1 0 0,0 1 0,0-1 0,0 0-1,-1 1 1,1-1 0,0 0 0,0 0 0,-1 1 0,1-1-1,-1 1 1,1-1 0,-1 0 0,1 1 0,-1-1 0,0 0-1,0 0 2,-1 1-1,1-1 1,0 1-1,-1-1 0,1 1 1,0 0-1,-1-1 0,1 1 1,-1 0-1,1 0 1,0 0-1,-1 0 0,1 0 1,-1 0-1,-1 1 0,-5 1 21,-1 0 0,1 1-1,-1 0 1,1 0-1,0 1 1,0 0-1,0 0 1,1 1-1,-1 0 1,1 1-1,-10 9 1,5-3 33,0 0-1,1 1 0,1 0 1,0 1-1,-10 18 1,12-17-17,0 0 1,1 1-1,0-1 1,2 2-1,0-1 1,1 0-1,0 1 1,1 0-1,1 0 0,1 0 1,1 21-1,0-35-106,1 1 0,-1 0-1,1-1 1,0 1-1,0-1 1,0 1 0,0-1-1,1 1 1,0-1-1,-1 0 1,1 1 0,0-1-1,1 0 1,-1 0-1,5 4 1,-5-5 11,0-1-1,1 0 0,-1 1 1,0-1-1,0 0 1,1 0-1,-1 0 1,0-1-1,1 1 1,-1-1-1,1 1 1,-1-1-1,1 0 1,-1 0-1,1 0 1,-1 0-1,1 0 1,-1 0-1,1-1 0,-1 0 1,0 1-1,1-1 1,-1 0-1,3-1 1,30-17-413,1-11-143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6:00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53 12139,'1'-10'963,"-1"7"-733,1 0 0,-1 0 0,0 0 0,0 0 0,0 0 0,-1 0 0,1 0 0,-1 0 0,1 0 1,-1 0-1,0 0 0,-1-3 0,2 6-189,-1 0-1,1 0 1,0 0 0,0 0 0,0 0 0,-1 0 0,1 0 0,0 0-1,0 0 1,-1 0 0,1 0 0,0 0 0,0 0 0,0 0 0,-1 0-1,1 0 1,0 0 0,0 0 0,0 0 0,-1 0 0,1 0-1,0 0 1,0 1 0,0-1 0,0 0 0,-1 0 0,1 0 0,0 0-1,0 0 1,0 1 0,0-1 0,0 0 0,-1 0 0,1 0 0,0 0-1,0 1 1,0-1 0,0 0 0,0 0 0,0 0 0,0 1-1,0-1 1,0 0 0,0 0 0,0 0 0,0 1 0,0-1 0,-4 14 586,3-13-488,-28 106 2264,-21 84-770,-34 344 629,35 4-1623,22-225-504,-11 156-23,28-2-22,15-394-92,3-1 0,25 105 0,-29-154-164,-4-22-422,-5-13-467,2 4 392,0 0 0,-1 0 0,1 0 0,-1 1 0,-9-12 1,2 9-268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9:27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1 198 16444,'19'90'3269,"-15"-62"-2782,1-2 0,1 1 1,2-1-1,0 0 0,19 37 1,-27-62-470,1 1 0,-1-1 0,1 0 1,0 0-1,-1 0 0,1 0 0,0-1 0,0 1 1,0 0-1,-1 0 0,1 0 0,0-1 0,0 1 1,0 0-1,0-1 0,2 2 0,-2-2-7,0 0 0,-1 0 0,1 0 0,-1 0 0,1 0 0,0 0-1,-1-1 1,1 1 0,-1 0 0,1 0 0,-1 0 0,1-1 0,0 1 0,-1 0-1,1 0 1,-1-1 0,1 1 0,-1-1 0,0 1 0,1 0 0,-1-1 0,1 1-1,-1-1 1,3-3 25,-1 0 0,1 0 0,-1 0 0,-1 0 0,1-1 0,0 1-1,0-6 1,3-20 47,-1 1-1,-1-1 0,-1 0 1,-2 0-1,-2 1 0,0-1 1,-9-40-1,-1 43-55,5 22-21,6 6-5,1-1-1,-1 1 0,1-1 0,0 1 0,-1-1 0,1 1 0,0-1 0,-1 1 0,1-1 0,0 1 0,-1 0 0,1-1 0,0 1 0,0-1 0,0 1 1,0 0-1,0-1 0,0 1 0,0 1 0,-1 8-1,2 1-1,-1-1 1,1 0 0,1 1 0,0-1 0,0 0-1,1 0 1,0 0 0,1-1 0,5 10 0,-9-17 0,1-1 1,-1 0 0,1 0 0,-1 0 0,1 0 0,-1 0 0,1 0 0,0 0 0,0 0 0,-1 0 0,1 0 0,0 0 0,0-1 0,0 1 0,0 0 0,0 0 0,0-1 0,0 1 0,0-1 0,0 1 0,1-1 0,-1 1 0,0-1 0,0 0 0,0 0 0,2 1 0,-1-2 0,-1 1 0,1-1-1,0 1 1,-1-1 0,1 0 0,0 0 0,-1 0-1,1 0 1,-1 0 0,1 0 0,-1 0 0,0 0-1,1 0 1,-1-1 0,1-1 0,5-5-1,-1-1 0,-1 0-1,0 0 1,8-18 0,2-19 10,13-70 0,-17 62-11,-11 54 2,0 0 0,0 0 0,0 0-1,0 0 1,0-1 0,0 1 0,0 0 0,0 0-1,0 0 1,0 0 0,0 0 0,0 0 0,0 0 0,0 0-1,0-1 1,0 1 0,0 0 0,0 0 0,0 0-1,1 0 1,-1 0 0,0 0 0,0 0 0,0 0 0,0 0-1,0 0 1,0-1 0,0 1 0,0 0 0,0 0-1,0 0 1,0 0 0,0 0 0,1 0 0,-1 0-1,0 0 1,0 0 0,0 0 0,0 0 0,0 0 0,0 0-1,0 0 1,0 0 0,1 0 0,-1 0 0,0 0-1,0 0 1,0 0 0,0 0 0,0 0 0,0 0 0,0 0-1,0 0 1,0 0 0,1 0 0,-1 0 0,0 0-1,0 0 1,0 0 0,0 1 0,4 4-3,3 17 10,0-1 0,3 29 0,5 12 32,-11-48-32,1 7 17,1 0 1,1 0-1,0-1 1,2 0-1,0 0 1,17 23-1,-25-41-28,0 0 0,0 0-1,1-1 1,-1 1 0,1-1-1,-1 0 1,1 1 0,-1-1-1,1 0 1,0 0 0,-1 0-1,1 0 1,0 0 0,0 0 0,0 0-1,0-1 1,0 1 0,0-1-1,3 1 1,-4-1-34,1-1 1,-1 1-1,0 0 1,1-1-1,-1 1 1,1-1-1,-1 0 1,0 1-1,0-1 1,1 0-1,-1 0 1,0 0-1,0 0 1,0 0-1,0 0 1,0 0-1,0 0 1,0 0-1,0-1 1,0 1-1,-1 0 1,1-1-1,0 1 1,-1 0-1,1-1 1,-1 1-1,1-2 1,1-5-154,0-1 1,-1 1-1,1-1 0,-2 1 1,1-1-1,-1 1 0,-1-1 1,-1-13-1,-19-69-399,14 65 337,-12-50-477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6:0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46 492 12211,'-4'-3'454,"0"2"-228,1-1 1,0 0-1,-1 0 1,1 0 0,0 0-1,0-1 1,1 1-1,-1-1 1,0 1-1,1-1 1,0 0-1,-4-6 1,6 9-166,0 0-1,0-1 1,0 1 0,0-1 0,0 1-1,0-1 1,0 1 0,0 0 0,0-1-1,0 1 1,0-1 0,0 1 0,0 0-1,0-1 1,1 1 0,-1-1 0,0 1-1,0 0 1,0-1 0,1 1 0,-1 0-1,0-1 1,1 1 0,-1 0 0,0-1-1,1 1 1,-1 0 0,0 0 0,1-1-1,-1 1 1,0 0 0,1 0 0,-1 0-1,1 0 1,-1-1 0,0 1 0,1 0-1,-1 0 1,1 0 0,-1 0 0,1 0-1,21-1 726,-19 1-637,436-22 3257,-1-25-3079,-85 7-450,-206 26 25,434-53-336,-440 38 257,164-56 0,-87 21-18,-193 57 188,0 1 0,0 1 0,1 1 0,-1 1 0,1 2 0,0 0 0,0 2 0,-1 1 0,34 6 0,-50-6 8,0-1 0,1 0-1,-1 0 1,0 0 0,1-2 0,-1 1-1,19-4 1,-3-2 8,37-15 0,-7 3-6,-43 14-2,1 2 0,-1-1 1,1 2-1,-1 0 0,25 0 0,-6 4 13,38 8 0,-30-8 88,-85 13-2079,44-16 1963,1 1-23,0-1 0,-1 0 0,1 1-1,-1-1 1,1 0 0,-1 0 0,1 0-1,0 0 1,-1 0 0,1 0-1,-1-1 1,1 1 0,0 0 0,-1-1-1,-1 0 1,-8-8-507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6:0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55 13507,'2'-3'274,"0"-1"-1,0 1 1,0-1-1,1 1 1,0 0 0,0 0-1,0 0 1,0 0 0,0 0-1,0 1 1,1 0 0,-1-1-1,1 1 1,0 1 0,-1-1-1,1 0 1,0 1 0,0 0-1,0 0 1,0 0 0,8-1-1,7 1 671,0 0 0,0 1-1,27 3 1,-32-2-788,92 2 706,-73-4-800,-1 2 1,0 1 0,58 11 0,-86-12-63,0 0 1,-1 0 0,1 0 0,-1 1 0,1 0-1,-1-1 1,1 1 0,-1 0 0,0 0 0,0 1-1,0-1 1,0 1 0,-1 0 0,1-1 0,-1 1-1,1 0 1,-1 0 0,0 1 0,0-1 0,-1 0-1,1 1 1,-1-1 0,1 1 0,-1 0 0,0-1-1,0 1 1,-1 0 0,1 0 0,-1-1 0,0 1-1,0 0 1,0 0 0,0 0 0,-2 4 0,-1 10 7,0 1 0,-1-1 0,-2 0 0,0 0 0,0-1 1,-18 33-1,0-9 64,-45 60 0,-65 60 206,118-145-488,-1 0-1,0-1 1,-1 0 0,-1-2 0,0 0-1,-1-1 1,-21 9 0,31-17 97,1 0-1,-1-2 1,0 1 0,0-1 0,-17 2 0,3-6-367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6:02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111 496 10514,'-13'6'765,"-1"0"0,1 1 0,-17 11 0,27-16-523,0 1 1,0-1-1,0 1 1,0-1-1,0 1 0,1 0 1,-1 0-1,1 0 1,0 0-1,0 1 0,0-1 1,0 1-1,1-1 1,-1 1-1,1 0 0,0-1 1,-1 9-1,1-11-170,1 0 0,0 0 0,0 0 0,0 0 0,1 0-1,-1 0 1,0 0 0,0 0 0,0 0 0,1 0 0,-1 0 0,1 0 0,-1 0-1,0 0 1,1-1 0,0 1 0,-1 0 0,1 0 0,-1 0 0,1-1 0,0 1-1,0 0 1,-1-1 0,1 1 0,0 0 0,0-1 0,0 1 0,0-1 0,0 1-1,0-1 1,2 1 0,0 0 59,0-1 0,0 1-1,0-1 1,1 0 0,-1 1 0,0-2-1,0 1 1,5-1 0,1-1 50,-1 0 0,0 0 0,0-1-1,0-1 1,0 1 0,0-1 0,7-6 0,50-39 481,-37 26-400,61-51 40,-3-2 1,-4-5-1,111-141 1,-173 197-285,12-18 28,-35 44-43,1 0 1,0 0-1,0 0 1,-1 0-1,1 1 0,0-1 1,0 1-1,0 0 1,-2 3-1,-12 15-97,2 2 0,0 0 0,1 0 0,2 1-1,0 1 1,-9 32 0,6-11-190,2 0 0,-9 78 0,18-59-5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6:04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99 13867,'-11'42'1729,"2"0"0,2 1 0,-2 52 1,6-66-1195,-6 129 1242,10-127-1634,1-1 0,1 1 1,8 34-1,-9-59-299,-1-1 0,0 0 0,-1 1 1,1-1-1,-1 1 0,0 6 0,0-12 112,0 0 0,-1 1-1,1-1 1,0 1 0,0-1-1,0 1 1,0-1 0,0 1 0,0-1-1,-1 0 1,1 1 0,0-1-1,0 1 1,-1-1 0,1 0 0,0 1-1,-1-1 1,1 0 0,0 1-1,-1-1 1,1 0 0,0 0 0,-1 1-1,1-1 1,-1 0 0,1 0 0,-1 0-1,1 1 1,-1-1 0,0 0-34,-1-1 1,1 1 0,-1 0 0,1-1-1,-1 1 1,1-1 0,0 0 0,-1 1-1,1-1 1,0 0 0,0 0 0,-1 0-1,1 0 1,-1-1 0,-4-4-46,0 0 0,1-1 0,0 1 0,0-1 0,1 0 0,0 0 0,0-1 0,1 1 0,0-1-1,0 0 1,0 1 0,-2-16 0,0-11 122,-3-58-1,7 74-39,-1-37 250,7-78-1,-2 101 116,2 1 0,1-1-1,18-54 1,-22 81-224,0-1 1,0 0-1,1 1 1,0-1-1,0 1 0,0 0 1,1 0-1,0 0 1,0 0-1,0 1 0,8-7 1,-8 8-3,1 0 0,-1 1 0,1 0 0,0 0 0,-1 0 1,1 0-1,0 1 0,0 0 0,0 0 0,0 0 0,0 1 0,0-1 0,1 1 0,4 1 1,14 2 64,0 0 1,-1 2-1,0 0 1,0 2-1,0 1 1,-1 0-1,0 2 1,0 0-1,27 19 1,-46-27-158,-1-1 0,1 1 1,-1 0-1,0 0 0,0 0 1,0 0-1,0 0 0,0 1 1,0-1-1,0 1 0,-1-1 1,1 1-1,-1-1 1,0 1-1,0 0 0,0 0 1,0-1-1,0 1 0,0 4 1,-1-3 0,0-1 1,-1 1 0,1-1 0,-1 1 0,0-1 0,0 1-1,0-1 1,0 0 0,-1 0 0,1 0 0,-1 1 0,0-1-1,0-1 1,0 1 0,0 0 0,-4 3 0,-27 25 4,0-2 0,-3-1 0,0-2 1,-1-1-1,-49 23 0,82-45-51,-3 1-32,0 0 1,-1 0-1,1-1 0,-1 0 0,0 0 0,0-1 0,0 0 1,-10 1-1,17-3 63,0 0 1,0 0-1,0 0 0,0 0 1,0 0-1,0 0 1,0 0-1,0 0 0,0 0 1,0-1-1,0 1 1,0-1-1,0 1 0,0 0 1,0-1-1,0 1 1,0-1-1,1 0 0,-2 0 1,1-1-11,1 1-1,-1 0 1,1-1 0,-1 1 0,1-1-1,-1 1 1,1-1 0,0 1 0,0-1 0,0 1-1,0-3 1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6:05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332 0 15507,'-9'15'1561,"-5"15"-921,-3 7-224,-6 12 744,0 4-128,-4 4-199,-1 2-89,1-6-240,-2-4-112,4-9-104,0-6-144,5-8-504,0-5-320,6-10-449,1-7 897,3-10-208,3-5-184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6:0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14323,'10'-10'1904,"-1"10"-1095,1 18-257,4 10 1040,5 14-432,1 4-175,7 5-353,-1 2-112,8-4-192,2-3-232,0-12-488,-2-2 400,-5-9-56,-3-5-64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6:07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 11674,'-8'-12'3797,"12"20"-2662,10 14-664,1-1-1,1 0 0,1-1 1,1 0-1,0-2 0,30 23 1,135 85-504,-94-69 187,28 22-127,239 145 32,-260-176-53,62 34 9,-125-62-13,0 2 0,47 39 1,-44-29 3,22 20 10,119 83 0,149 31 99,-279-144-31,-17-10 31,1-2 0,50 11 0,31 10 61,-99-26-164,-1 0-1,0 0 1,0 1-1,-1 1 1,0 0-1,17 14 0,-23-16-1,-1 0-1,0 0 0,0 0 0,0 0 1,3 7-1,15 19 169,-25-33-281,-1 0-1,0 0 1,0 0-1,0 0 1,0 0 0,0 1-1,0 0 1,-7-2 0,-6-1-15,-16-7-76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6:09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 12563,'-1'-5'1808,"-3"8"-984,-1 13-224,3 4 1449,-3 9-929,2 4-112,-1 7-264,1 3-151,0 1-169,2 1-88,0-7-184,1-2-160,0-6-600,0-4-297,-2-16 737,-1-9-144,-1-8-128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6:0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13915,'0'-2'176,"0"-1"-1,0 1 1,0-1-1,0 1 1,1-1 0,-1 1-1,1-1 1,-1 1-1,1 0 1,0-1 0,0 1-1,0 0 1,1 0-1,-1 0 1,0 0 0,1 0-1,-1 0 1,1 0-1,3-3 1,0 2 142,0 0-1,0 0 1,0 0 0,1 1-1,-1 0 1,1 0 0,8-2-1,19-3 189,-1 2 0,1 0-1,0 2 1,58 3 0,-17 5-229,76 16 1,-97-10-116,85 26 1,-113-28-92,-1 1 0,0 1 0,0 0 0,-2 2 1,33 23-1,-50-31-44,0-1 1,0 1 0,0-1 0,-1 1-1,0 0 1,0 1 0,0-1 0,0 1-1,-1 0 1,4 10 0,-5-12-13,-1-1 0,0 1 1,0 0-1,-1 0 0,1 0 0,-1 0 0,0 0 1,0 0-1,0 0 0,-1-1 0,1 1 0,-1 0 1,0 0-1,0 0 0,0-1 0,0 1 1,-1 0-1,0-1 0,-3 6 0,-1 0 16,-1-1 1,0 0-1,0 0 0,-1-1 0,1 0 1,-2 0-1,1-1 0,-16 9 0,-83 36 250,95-46-248,-92 38 274,-1-4 1,-2-5-1,-158 28 1,259-61-300,-45 6 58,48-7-76,0 0 0,-1 0 0,1 0 0,0 0 0,-1 0 0,1-1 0,0 0 0,-1 1 0,1-1 0,-4-2 0,7 3-8,-1-1 0,1 1 0,-1-1 0,1 1 0,-1-1-1,1 1 1,-1-1 0,1 0 0,-1 1 0,1-1 0,-1 1 0,1-1 0,0 0 0,0 1 0,-1-1 0,1 0 0,0 0 0,0 1 0,0-1 0,0 0 0,0 0 0,0 1 0,0-1 0,0 0 0,0 1 0,0-1 0,0 0 0,0 0 0,0 1 0,1-1 0,-1 0 0,0 1 0,1-1 0,0-1 0,0-1-90,1-1 0,0 1 0,1 0 1,-1-1-1,6-4 0,11-9-101,0 1 0,43-25 0,0 5-195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4:1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12371,'-11'7'593,"10"-6"-561,0-1 1,-1 1-1,1 0 1,0 0 0,0 0-1,-1 0 1,1 0-1,0 0 1,0 0-1,0 0 1,-1 2-1,2-2-28,0 0-1,0 0 1,0 0 0,0 0-1,0 0 1,0 0-1,0-1 1,1 1-1,-1 0 1,0 0 0,1 0-1,-1-1 1,0 1-1,1 0 1,-1 0 0,1-1-1,0 1 1,-1 0-1,1-1 1,-1 1-1,1 0 1,0-1 0,-1 1-1,1-1 1,0 1-1,1 0 1,14 9-70,0 1 0,1-2 0,0 0 0,0-1 0,1-1 0,0-1 0,1 0-1,-1-1 1,37 4 0,13-2-854,97-4 0,-117-3 431,271-2-2826,-234 2 2762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9:2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15755,'1'14'1377,"-1"-5"-1009,0-2-152,2-4 480,-1-2-184,5-1-1072,-3-3 488,1-1-128,3-2-72</inkml:trace>
  <inkml:trace contextRef="#ctx0" brushRef="#br0" timeOffset="1">333 1 17580,'-5'3'332,"0"1"1,0 0-1,0 0 1,0 1-1,0-1 1,1 1-1,-1 0 1,2 0 0,-1 0-1,0 1 1,1-1-1,0 1 1,0 0-1,-3 10 1,-1 6 98,1 0 0,-7 40 0,9-40-247,0-3-31,-2 37 0,6-52-172,0 0 1,0 0-1,0-1 0,1 1 1,-1 0-1,1-1 0,0 1 1,0-1-1,0 1 0,0-1 0,1 1 1,-1-1-1,1 0 0,0 0 1,0 1-1,3 3 0,-2-5-41,-1 0 0,1-1 0,0 1-1,0-1 1,-1 1 0,1-1 0,0 0 0,0 0 0,0 0-1,0 0 1,0-1 0,1 1 0,-1-1 0,0 0 0,0 0-1,0 0 1,0 0 0,0-1 0,0 1 0,1-1 0,-1 0-1,0 0 1,5-2 0,4-2-350,1-1 1,-1 0-1,0 0 0,12-10 0,-10 6 71,0-1 0,-1 0-1,0-1 1,-1 0 0,-1-1 0,12-16-1,3-11-397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4:11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1 326 5641,'515'18'3601,"615"103"0,-1089-114-3551,741 114 534,7-42-307,-12-77-250,-3-71-356,-708 61 279,856-114-163,-9-48 542,-356 14-240,-219 57-80,-296 90-26,-31 8-60,-1-1-1,1-1 1,0 0 0,12-5-1,-23 8 60,1 0-1,-1 0 0,0-1 1,0 1-1,0 0 0,0 0 1,1 0-1,-1 0 0,0 0 1,0 0-1,0-1 1,0 1-1,0 0 0,0 0 1,0 0-1,0 0 0,1 0 1,-1-1-1,0 1 0,0 0 1,0 0-1,0 0 1,0-1-1,0 1 0,0 0 1,0 0-1,0 0 0,0 0 1,0-1-1,0 1 0,0 0 1,0 0-1,0 0 1,0 0-1,0-1 0,0 1 1,-1 0-1,1 0 0,0 0 1,0 0-1,0-1 0,0 1 1,0 0-1,0 0 1,0 0-1,-1 0 0,1 0 1,0 0-1,0-1 0,0 1 1,0 0-1,0 0 0,-1 0 1,1 0-1,-10-6-107,-11-4-148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4:4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661 37 11554,'-85'-29'2493,"76"27"-2411,1 0-1,-1 0 1,0 1 0,0 1 0,0-1-1,0 1 1,0 1 0,0 0-1,0 0 1,-11 3 0,-13 5 229,-43 18 1,51-17-160,10-5-109,0 2 1,1 0 0,0 0-1,1 2 1,0-1 0,0 2-1,1 0 1,0 0 0,0 1-1,2 0 1,-1 1 0,1 0-1,1 1 1,0 0 0,-13 28 0,0 4-26,2 1 1,3 1 0,1 1 0,3 0 0,1 1 0,-6 67 0,11-38-28,3 0 1,4 1-1,13 105 0,-6-132 22,3 0 1,2 0-1,2-1 1,2-1-1,3 0 1,39 76 0,-45-104-13,1-1 0,1-1 1,0 0-1,2-1 1,0-1-1,1 0 1,1-2-1,1 0 1,28 18-1,-21-18 4,1-1 0,0-1 0,1-1 0,1-2-1,0-1 1,1-1 0,31 5 0,-37-11 28,1-1 0,0 0-1,0-3 1,0 0 0,0-1 0,42-10 0,-22 1 21,-1-2 1,77-33-1,-107 39-43,1-1 0,-2-1 0,1 0 0,-1-1 0,0-1 0,-1 0-1,0-1 1,-1 0 0,-1-1 0,0 0 0,0-1 0,-1 0 0,13-25-1,-11 13 16,-1 0 0,-1-1 0,-1 0 0,-2-1 0,-1 0 0,0 0 0,1-42 0,-3-24 20,-4 0 0,-5 0-1,-3 0 1,-5 1-1,-32-125 1,32 169-37,-3 2 1,-23-52-1,28 76-4,-2-1-1,0 2 0,-1 0 1,-1 0-1,-32-34 0,39 49 1,0 0-1,0 0 0,0 0 0,0 1 0,-1 1 0,0-1 0,-1 1 0,1 1 0,-1 0 0,-17-5 0,20 7-19,-1 1 0,0 0 1,0 0-1,0 0 0,-1 1 0,1 1 0,0-1 1,0 2-1,0-1 0,1 1 0,-1 0 0,0 0 1,0 1-1,-10 5 0,-68 44-674,70-48 539,4-5-48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4:47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99 10850,'-7'-3'181,"1"1"0,-1 1-1,0-1 1,0 1 0,0 0 0,0 1-1,0 0 1,0 0 0,0 0-1,0 1 1,0 0 0,0 0 0,1 1-1,-1 0 1,0 0 0,1 0-1,-9 5 1,0 1-87,1 0-1,0 1 1,0 0-1,1 1 1,0 1-1,-15 15 1,19-15-63,0 0 1,0 0 0,1 1-1,0 0 1,1 1-1,1 0 1,0 0-1,1 0 1,0 1 0,1 0-1,1-1 1,-3 19-1,1 17-8,2-1-1,4 64 0,1-33 9,5 141-16,-2-181-11,1 0 1,1 0 0,21 60-1,-2-32 12,53 98 0,49 55 142,-117-201-122,-2-5 2,11 20 67,1-1 0,31 36-1,-43-59-91,0-1-1,1 0 0,-1-1 1,2 0-1,-1 0 0,1-1 0,0 0 1,1-1-1,-1 0 0,22 6 1,-8-4-2,0-2 1,0-1 0,0-1-1,0-1 1,1-1 0,-1-2-1,1 0 1,0-1 0,-1-2-1,29-7 1,-46 8-1,1-1 1,-1-1-1,0 1 0,0-2 1,0 1-1,0-1 1,-1 0-1,0-1 1,0 1-1,-1-1 0,1-1 1,-1 1-1,0-1 1,-1 0-1,0-1 0,0 1 1,7-16-1,1-8 33,0-2-1,-2 1 0,9-47 1,-2 6-14,2 6-5,1 2 7,22-127 0,-41 171-25,0 1 1,-1-1 0,-1 0 0,-1 0 0,0 0 0,-2 0 0,0 0-1,-2 1 1,0 0 0,-13-30 0,-35-67 10,-46-116 19,79 179-2,-2 1 0,-51-86 1,57 114-18,-2 0 0,0 1 0,-2 0 0,0 2 0,-2 1 0,-46-37 0,62 54-26,-69-46 101,67 46-178,1 0 1,-1 0-1,1 1 0,-1 0 1,0 1-1,0-1 1,-1 1-1,-10-1 0,17 3 71,1 0-1,-1 0 0,1 0 0,0 1 0,-1-1 0,1 0 0,0 0 0,-1 1 0,1-1 0,0 1 0,-1-1 0,1 1 0,0 0 1,0-1-1,0 1 0,0 0 0,0 0 0,-1 0 0,1 0 0,-1 1 0,-7 12-204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4:5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455 114 9026,'-1'-11'418,"1"0"1,-1 1 0,-1-1-1,-4-17 1,6 26-286,0 0 0,-1 0 0,0 0 0,1 0 0,-1 0 0,0 0 0,0 0 0,0 0 0,0 0 0,0 1 0,-1-1 0,1 0 0,0 1 0,-1-1 0,0 1 1,1-1-1,-1 1 0,0 0 0,1-1 0,-1 1 0,0 0 0,0 0 0,0 1 0,0-1 0,0 0 0,0 1 0,0-1 0,0 1 0,-1-1 0,-2 1 0,1 1-19,0 0 0,0 0-1,1 0 1,-1 0 0,0 1-1,1-1 1,-1 1 0,1 0-1,0 0 1,0 1 0,-5 3-1,-33 34 214,35-33-285,-29 32 79,3 1 1,1 1 0,-26 47-1,41-58-82,2 0-1,1 1 1,2 1-1,1-1 0,-9 53 1,-13 171 5,27-192-25,1-26-18,-19 347-2,24-336-1,1 1 1,3-1-1,2 0 1,3-1-1,28 89 0,-17-77-18,3-1 0,3-1 0,2-2-1,50 72 1,-71-117 20,0-1 1,0 0-1,1 0 0,0-1 1,1 0-1,0-1 0,0 0 1,0-1-1,1 0 0,0 0 1,1-1-1,-1-1 0,1 0 1,-1 0-1,1-1 0,0-1 1,1 0-1,-1 0 0,0-1 1,0-1-1,1 0 0,-1-1 1,0 0-1,0-1 0,1 0 0,-1-1 1,-1-1-1,17-6 0,-14 4 4,-1 0 0,0-2-1,0 1 1,0-2-1,-1 0 1,0 0-1,-1-1 1,0 0-1,11-14 1,-9 8 8,-1-1 0,-1-1 1,0 0-1,-2 0 0,15-38 0,-8 5 9,-3 0 0,-2-1 0,-3 0 0,4-71 0,2-440-1096,-21 401 498,-41-236 0,42 365 474,-1 0-1,-1 1 0,-2-1 0,-1 2 0,-19-37 1,28 63 75,0 1 1,0 0 0,-1 0 0,1 0 0,-1 0 0,0 0 0,-1 1 0,1-1 0,0 1 0,-1 0 0,0 0-1,0 0 1,0 1 0,0-1 0,-8-2 0,-15 0-121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4:5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589 60 10514,'0'-5'308,"0"0"-1,-1 0 1,0 0-1,0 0 1,0 0-1,-2-7 1,2 11-256,1 1 0,0-1 0,0 0-1,-1 0 1,1 0 0,-1 0 0,1 0 0,-1 0 0,1 1 0,-1-1 0,1 0-1,-1 0 1,0 1 0,1-1 0,-1 1 0,0-1 0,0 0 0,0 1 0,1-1-1,-1 1 1,0 0 0,0-1 0,0 1 0,0 0 0,0-1 0,0 1 0,0 0-1,0 0 1,1 0 0,-1 0 0,0 0 0,0 0 0,0 0 0,0 0 0,0 0-1,0 0 1,0 1 0,0-1 0,0 0 0,-1 1 0,-18 9 53,0 1-1,1 2 1,0-1 0,-18 18-1,-65 65 38,79-72-104,1 0-1,1 2 1,1 0-1,1 1 1,1 1-1,2 1 1,0 0-1,2 1 1,-12 36-1,-13 72 67,-28 176 0,52-226-44,5 2 0,4-1 0,7 146 0,10-144-2,24 96 0,-10-66-35,-21-97-20,3 14 42,1-1 0,14 41 0,-17-65-17,0 0 0,1 0 0,0-1 0,0 0 0,1-1 0,1 1 0,0-1 0,0-1-1,1 1 1,12 9 0,-8-8 7,11 9 60,45 29 0,-62-45-81,-1 0-1,1-1 0,0 1 0,-1-1 0,1-1 0,1 0 0,-1 0 0,0 0 0,0-1 0,1 0 0,-1 0 0,15-1 0,-16-1-3,0-1 0,0 0 0,0 0 1,0-1-1,0 0 0,0 0 0,-1 0 0,0-1 0,1 1 0,-1-1 0,-1-1 1,1 1-1,-1 0 0,5-7 0,7-9 32,-1 0 0,13-24 1,-6 4-28,-1 0 1,-3-2 0,-1-1 0,-2 0-1,-2 0 1,-2-2 0,7-61-1,7-322-13,-23 325-16,-19-441-18,9 461-22,2 9-164,-3 1 1,-26-103-1,34 170 145,-15-39-854,15 43 861,0 0 0,0 0 0,-1 0 1,1 0-1,0 0 0,-1 0 1,1 0-1,-1 0 0,0 0 0,1 1 1,-1-1-1,0 1 0,0-1 1,0 1-1,0 0 0,-4-2 0,0 2-135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6:14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2427 227 5737,'-46'-27'510,"0"1"0,-2 3 0,-1 1 0,-1 3 0,-1 2 0,-80-16 0,-200-3 699,170 23-1515,71 6 762,-1 4 0,0 4 0,1 3 0,-171 33-1,-295 71-29,472-92-471,-105 35 0,128-29 23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6:15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0 833 9194,'1'23'251,"0"1"0,1-1-1,2 0 1,0-1 0,1 1 0,2-1 0,0 0 0,1 0-1,1-1 1,2 0 0,12 20 0,8 7-184,1-2-1,3-1 1,2-2 0,1-2-1,65 54 1,-20-28-191,183 108 0,-59-48 105,131 74 21,-272-168-29,2-3 1,1-3-1,1-2 1,2-4-1,0-3 1,124 14-1,-49-18-88,0-6-1,193-16 1,-238-1 30,0-5 1,-1-5-1,-1-4 0,114-42 1,189-105 171,-34 11 434,-323 142-413,73-38 1,-105 47-110,-1-1 1,0 0-1,0-1 1,-1 0-1,0-1 1,0 0-1,-1-1 1,-1 0-1,10-16 1,-8 7-28,-1 0 0,-1-1 0,-1 1 0,-1-2 0,0 1 0,-2-1 0,-1-1 0,-1 1 0,-1-1 0,0-26 0,-3 1-23,-1 1-1,-3-1 0,-20-93 0,13 103 75,-1 0 0,-1 0-1,-3 1 1,-1 1 0,-1 0-1,-3 2 1,0 0 0,-3 1 0,0 2-1,-2 0 1,-2 2 0,-40-35 0,14 19-37,-2 4 1,-2 1 0,-1 4 0,-2 1-1,-2 4 1,-88-33 0,-5 8-719,-321-71 0,377 109 514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6:24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18 517 12675,'-1'-1'28,"-1"1"0,1-1 0,0 1 0,0-1 0,0 0 0,1 1 0,-1-1 0,0 0 0,0 0 0,0 0 0,0 0 0,1 1 1,-1-1-1,0 0 0,1 0 0,-1 0 0,1 0 0,-1-1 0,1 1 0,0 0 0,-1 0 0,1 0 0,0 0 0,0 0 0,0-1 0,0 1 0,0 0 0,0-1 1,1-1-42,0 1 1,0-1 0,1 1 0,-1 0 0,1-1 0,0 1 0,0 0-1,0 0 1,0 0 0,0 1 0,3-3 0,8-7-56,0 1 0,1 1 1,1 0-1,21-10 0,-25 14 48,0 2 0,0-1 0,0 2 0,0-1 0,1 1 0,-1 1 0,17 0 0,387-16 35,-152-15-5,362-28 28,265 1 18,153-4 32,-902 66-38,36-2-12,41-14-1,-1-10 0,295-70 1,-458 83-73,0 2 0,0 3 0,1 2 0,70 6 0,-55 0 2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6:2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9858,'10'1'594,"-1"0"1,1 0-1,-1 1 0,11 4 1,31 4-324,33-7-242,93-9-1,-95 1-96,105 8-1,747 77 163,-633-55-48,307 35 28,-484-42-24,523 52 163,-341-66-223,190 8-50,104 20 59,-339-20 1,325-17 11,49 2 11,-312 30 102,366 9 148,-315-58-238,66 0 103,361-25 332,614-61-465,-1362 106 84,0 2 0,-1 3 0,103 19 1,-153-22-80,-1 0 1,0 0-1,0 0 1,0 0 0,0 1-1,1-1 1,-1 0-1,0 1 1,0-1 0,0 1-1,0-1 1,0 1 0,0 0-1,0-1 1,1 2-1,-3-1-34,1-1-1,-1 1 1,0-1-1,1 1 0,-1-1 1,0 1-1,0-1 1,1 0-1,-1 1 0,0-1 1,0 0-1,0 1 1,0-1-1,1 0 0,-1 0 1,0 0-1,0 0 1,0 0-1,0 0 1,1 0-1,-1 0 0,-1-1 1,-13 2-174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6:32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2193 39 9210,'-46'3'110,"-1"-3"-1,1-1 1,0-2-1,-1-2 1,-49-13-1,61 12-345,0 2-1,-1 1 1,1 2 0,-1 1-1,0 2 1,1 1-1,-67 16 1,-10 11 1777,-115 48 0,175-59-846,-111 48 635,-197 111 1,303-145-1234,1 3-1,-73 61 1,-85 103 154,197-183-230,1 2 1,0 0-1,2 0 0,0 2 1,1-1-1,1 2 0,-12 28 0,20-40-22,1 0 0,0 0-1,0 0 1,1 0 0,1 1 0,-1-1-1,2 1 1,0-1 0,0 1-1,0-1 1,2 1 0,-1-1-1,1 1 1,1-1 0,0 0-1,0 0 1,1 0 0,0-1 0,8 13-1,0-4-14,0 0-1,2-2 1,0 1-1,1-2 1,1 0-1,0 0 1,25 16-1,-1-5-67,1-1 0,57 24 0,-1-10-26,2-5-1,121 25 1,45 15 33,21 31 44,101 30 71,-236-95-12,3-7 0,0-7 0,2-7 0,255 0 0,511-35 30,-692 10-76,343-52 1,-478 40-9,-1-5 0,-1-3 0,-1-5 0,-2-4 0,148-79 0,172-122-248,-393 225 286,0 0 1,-1 0-1,0-2 0,-1 0 1,18-19-1,-29 27-6,0 0-1,0-1 1,-1 1-1,0-1 1,0 0 0,0 0-1,0 0 1,-1 0-1,0 0 1,0-1-1,-1 1 1,0-1-1,0 1 1,0-1 0,-1 1-1,0-1 1,0 1-1,-1-1 1,-2-12-1,-1 4 3,-1 1 0,-1-1-1,0 1 1,-1 0 0,0 1 0,-1-1-1,-1 1 1,0 1 0,-13-15-1,0 3 9,-2 1 0,-1 1 0,-34-25-1,15 17 6,-80-39 0,-54-12 28,80 38-37,-36-18-23,-251-107-112,293 133 85,-1 5-1,-122-24 0,-371-19-817,406 56 657,66 4 24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9:28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93 211 15915,'1'0'86,"0"1"-1,-1 0 1,1-1-1,0 0 1,-1 1 0,1-1-1,0 1 1,-1-1-1,1 0 1,0 1-1,0-1 1,0 0-1,-1 0 1,1 1-1,0-1 1,0 0-1,0 0 1,0 0-1,-1 0 1,1 0-1,0 0 1,0-1-1,0 1 1,-1 0 0,1 0-1,0-1 1,0 1-1,0 0 1,-1-1-1,1 1 1,0 0-1,-1-1 1,1 1-1,0-1 1,0 0-1,26-23 1239,-24 21-1070,17-17 757,21-29-1,-36 43-910,0-1 0,0 0 1,-1 0-1,0 0 0,-1-1 1,0 1-1,0-1 0,0 0 0,1-8 1,-4 15-97,1 0 1,-1 0 0,0 0-1,0 0 1,0 0 0,1 0-1,-1 0 1,0 0 0,-1-1-1,1 1 1,0 0 0,0 0-1,0 0 1,-1 0 0,1 0-1,0 0 1,-1 0 0,1 0-1,-1 0 1,1 0 0,-1 0-1,0 0 1,1 0 0,-1 0-1,0 1 1,0-1 0,1 0-1,-1 0 1,0 1 0,0-1-1,0 1 1,0-1 0,0 1-1,0-1 1,0 1 0,0-1 0,0 1-1,0 0 1,0 0 0,0-1-1,0 1 1,-1 0 0,1 0-1,0 0 1,0 0 0,-2 1-1,-2-1-1,0 1 0,-1 0-1,1 0 1,0 1 0,0 0 0,-1 0-1,1 0 1,-5 3 0,-2 4 1,0-1 0,1 2 0,0-1 0,0 2 0,1-1 0,1 1 0,0 1 0,0 0 0,1 0 0,-9 20 0,8-16 1,1 2 1,1-1-1,1 1 0,1 0 1,0 1-1,1-1 0,-2 32 0,6-45-2,-1 0-1,2 0 0,-1 0 0,0 0 0,1 0 0,0 0 0,0 0 0,1 0 0,-1-1 0,1 1 0,4 7 0,-5-10-2,1 0 0,-1 0 0,1 0 0,-1 0 0,1-1 0,0 1 0,0-1 0,0 1 0,0-1 0,0 0 0,0 1 0,0-1 0,1 0 0,-1-1 0,0 1 0,1 0 0,-1-1 0,0 1 0,1-1 0,-1 1 0,1-1 0,-1 0 0,1 0 0,-1 0-1,5-2 1,7 0-146,-1-2 0,0 0-1,1 0 1,-2-1 0,1-1-1,0 0 1,22-15-1,-8 1-158,-1 0-1,30-29 0,-16 10-87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6:37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1950 10 11170,'-9'1'112,"0"-1"0,0 0 0,0-1 0,-1 1 0,-9-4 0,7 2-124,0 0 0,-19 1-1,-21 5 54,-77 16-1,31-3-186,-202 18-74,208-29 104,-118-8 0,-354-13-5991,488 19 5404,-155 5-369,154-9 1275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6:3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1287 1 9346,'-719'153'2993,"668"-140"-2888,1 2 0,-81 36 0,110-41-87,1 1 1,0 1-1,1 1 0,1 0 1,0 2-1,1 0 0,0 1 0,-24 29 1,19-16 6,0 1 1,2 1-1,-29 59 1,43-76 3,1 1 0,0-1 1,1 1-1,0 0 0,1 0 1,1 1-1,0-1 0,2 0 0,-1 1 1,2-1-1,4 28 0,11 31 203,3-1-1,30 74 1,-34-112-171,1-1 0,2 0 0,35 49 0,81 84-68,-115-147 7,1 0-1,0-1 0,2-1 1,0-1-1,1-1 0,1-1 0,33 15 1,-21-13-1,2-3 0,0-1 0,1-2 1,59 10-1,1-8 2,190 1-1,103-30 1,-279 9-2,-85 6 1,697-59 8,-140-16-3,-179 25-3,332-89-100,-551 100 85,-124 27 14,112-27 6,-138 30 43,0-3 0,54-25 0,-74 30-9,-1-1 0,-1-1 0,1-1 1,-2 0-1,0-1 0,0-1 0,-1 0 0,16-20 1,-22 23-29,0 0 1,0 0 0,-1-1-1,-1 0 1,0 0-1,0 0 1,-1 0 0,0-1-1,-1 0 1,-1 0-1,0 0 1,0 0 0,-1-20-1,-2 8-14,-1-1-1,-2 0 1,0 1-1,-2 0 1,0 0 0,-2 0-1,-1 1 1,0 0-1,-2 1 1,-1 0 0,0 1-1,-2 0 1,0 1-1,-1 0 1,-33-31-1,16 20 8,-2 1 0,-1 2 0,-1 2-1,-2 1 1,-43-21 0,25 19-9,-2 2 0,0 3 0,-64-14 0,-191-24-25,-2 27 13,-9 9-264,-567 29 0,588 19 244,-545 28-577,762-51 540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7:0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9722,'26'8'670,"1"0"1,1-2-1,51 5 0,86-6 4,-50-3-550,321 48-35,-114-8 165,385-3 660,-304-22-760,1049 24-75,-829-66-63,-166 3 4,-3 25-9,-435-2-12,-2-1-44,-1 0 0,1 2 0,-1 0 0,0 1 1,0 1-1,17 5 0,-25-2-18,-8-7 61,0 0 0,0 1 1,0-1-1,0 0 0,0 0 1,0 1-1,0-1 0,0 0 0,0 0 1,0 0-1,0 1 0,0-1 1,0 0-1,0 0 0,0 0 1,0 1-1,0-1 0,0 0 0,0 0 1,0 0-1,0 1 0,-1-1 1,1 0-1,0 0 0,0 0 1,0 0-1,0 1 0,0-1 0,-1 0 1,1 0-1,0 0 0,0 0 1,0 0-1,-1 0 0,1 1 1,0-1-1,0 0 0,0 0 0,-1 0 1,1 0-1,0 0 0,-22 3-83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7:11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1 150 12571,'8'1'99,"1"0"0,0-1 0,0 0 0,-1 0 0,1-1 1,14-2-1,19-2-143,43 3 39,-1 4-1,146 21 0,-199-18 9,281 44 16,-212-38-14,115-2 0,248-32-116,-40 0-130,785-56 118,-961 46 221,344-37 385,-431 59-98,272 15 0,-370 4-317,0 3-1,95 29 1,-60-13-485,-64-19 317,-4-3-31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8:41.336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481 1898 14931,'-6'10'1203,"0"2"-175,6-12-1010,1 1-1,-1-1 0,0 0 0,1 1 0,-1-1 0,0 1 0,1-1 1,-1 0-1,1 1 0,-1-1 0,0 0 0,1 1 0,-1-1 1,1 0-1,-1 0 0,1 0 0,-1 1 0,1-1 0,-1 0 0,1 0 1,-1 0-1,1 0 0,-1 0 0,1 0 0,-1 0 0,1 0 0,-1 0 1,2 0-1,78 2-13,-47-3 99,-1 2-1,58 10 1,3 9-81,1-4-1,1-4 1,131-1 0,-150-10-30,1 2 0,126 23 1,-117-13 5,0-5 0,0-3 0,100-7 0,115 15 16,-212-4-17,161-7 0,-235-3 2,241-15-8,-1 21 28,490 70-4,-75-40-22,-243-53 1,-60 0 3,161-6 3,98-1 0,-195 16 0,1-1 0,-51 0 0,-66 1 0,-289 8 0,433 9 15,-104 2-26,-280-14-6,0-3 0,126-29 0,-114 17 26,1 4 0,0 3 0,1 5 0,101 3 1,52 0-22,-181-1-71,-2-3-1,60-15 1,-89 14 39,0 0 0,-1-2 0,46-25 0,76-57 31,-90 54 55,70-50 36,-116 78-75,-1-2 0,-1 0-1,0 0 1,-1-1-1,-1-1 1,16-25-1,-15 19-36,0-2 0,-1 1-1,-2-2 1,0 1-1,-2-1 1,0 0 0,-2-1-1,0 1 1,-2-1 0,-1 0-1,-1 0 1,-1 0-1,-1 0 1,-1 0 0,-1 0-1,-2 0 1,0 0-1,-12-30 1,4 24 13,-1 0 0,-2 0 0,-1 2 0,-1 0 0,-37-43 0,7 17 39,-85-75-1,105 106-34,-2 2-1,-1 0 1,0 2-1,-1 1 1,-1 2-1,-42-16 1,2 8-33,-147-32 1,-780-91 89,835 131-25,-243-22-77,-3 34-11,221 15 111,-553 21 115,-648-83-698,1063 16-41,-201-14 644,420 44 69,-487-37-366,446 27 189,0 8 0,-1 5-1,-213 25 1,-454 41 259,316-31-197,211-11 164,-417 62 470,562-53-483,1 5-1,-248 97 1,367-121-140,1 1 1,0 1-1,1 1 0,0 1 1,1 1-1,1 1 1,0 1-1,1 1 0,2 1 1,0 1-1,1 1 1,1 0-1,0 1 0,-20 41 1,20-30-21,0 2 0,3 0 0,-19 72 0,28-85-68,1 0 1,2 0-1,0 1 1,1-1-1,1 1 1,1-1-1,8 41 1,-2-32-4,2-1 0,17 43 1,3-18-58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8:57.191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373 1740 11787,'-11'8'1110,"8"-5"-783,14-2-189,109-1 182,-83-2-132,0 2 1,0 2-1,39 6 0,22 7 92,141 5-1,101-20-255,-226-3-22,450 5 133,260 25 263,-643-24-371,-1 8 1,193 37-1,327 56 69,3-28 0,842-7 368,-621-105-111,-324-31-319,134-14 250,-413 35-208,-241 29-65,150-55 1,61-60 79,-264 116-19,-1-1 0,47-39 0,38-49 170,-58 52-203,-39 41-39,1 0 0,1 1 1,-1 1-1,2 0 0,-1 1 0,1 1 0,1 0 0,-1 1 0,29-6 0,-39 11-14,0 0-1,1-1 0,-1 0 1,0 0-1,0 0 0,-1-1 1,1 0-1,-1-1 0,0 1 1,0-1-1,0 0 0,0-1 1,-1 1-1,0-1 0,0 0 1,-1-1-1,0 1 0,0-1 1,0 0-1,-1 0 0,0 0 1,0 0-1,-1 0 0,3-14 1,-2 5 10,-1 0 0,0-1 1,-1 1-1,-1-1 0,0 1 1,-2 0-1,1-1 0,-2 1 1,0 0-1,-2 0 0,1 0 1,-2 0-1,0 1 0,-1 0 1,-10-17-1,1 4 12,-2 1 0,0 1 0,-2 0 1,0 2-1,-2 0 0,-1 1 0,-1 2 0,0 0 0,-2 2 0,-46-27 0,39 28 8,-1 1 0,0 2 0,-2 2 0,0 1 0,0 2 0,-1 1 0,0 2 0,-68-4 0,-485-44-1135,587 55 1117,-520-54-81,421 44 88,-883-58-80,855 61 62,-378-15 27,-507-42-4,511 2-17,-607-62 316,572 84-248,-3 24-199,391 22 100,-261 42 1,-142 78 33,37-28-383,278-60 423,-52 25 277,243-48-212,0 1-1,1 3 1,-83 46-1,48-15-76,-146 118 1,194-139-22,2 1 0,1 2 0,1 1 0,2 1 0,2 2 0,-34 59 1,47-70 24,2 0 0,1 1 0,1 0 0,1 0 1,1 1-1,1 0 0,2 1 0,1-1 1,1 1-1,1-1 0,5 55 0,-2-74-55,-1 0 0,1 0 1,1-1-1,-1 1 0,1 0 0,1-1 0,-1 1 0,1-1 0,1 0 0,-1-1 0,1 1 0,0-1 0,1 0 0,-1 0 0,8 6 1,8 4-54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9:01.203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694 306 13555,'-65'17'582,"-101"40"0,137-45-786,1 2 1,1 1-1,0 1 1,1 1-1,-42 36 1,30-18 379,2 0 0,-64 81 0,90-101-66,-1 1-1,2 0 1,0 0-1,1 1 1,1 0-1,1 0 1,0 1 0,1 0-1,1 0 1,0 0-1,-1 33 1,5-25-54,1 0 0,1-1 0,2 1 0,0 0 1,2-1-1,1 0 0,13 33 0,-6-25-43,2 0 0,2-1 0,1-1 0,37 47 0,-3-18 80,2-3 0,3-2 0,1-3 0,77 51-1,-63-51 85,2-3 0,3-4-1,1-3 1,2-3-1,2-4 1,1-4-1,156 37 1,-102-44-101,185 9 1,144-20-48,183-29-28,-5-65-34,-127-46-104,-9-38 6,-434 140 141,98-50-1,-142 59-6,-1-2 0,-1-1 0,0-1 1,-2-1-1,42-41 0,-32 21 55,55-75 0,-75 92-30,-2-1-1,0-1 0,-2-1 1,19-53-1,-27 62-17,-1 0-1,-1-1 1,-1 1 0,-1-1-1,0 1 1,-3-23-1,0 12-42,-2 0-1,-1 0 0,-12-35 0,9 38-22,-2 1 1,-1 0-1,-1 1 0,-1 0 0,-1 0 0,-1 2 1,-1 0-1,-1 0 0,-1 2 0,-23-22 1,12 18 61,-1 0-1,0 2 1,-2 1 0,-1 2 0,0 1 0,-63-24 0,-25 0 67,-149-32 1,-133-6-253,258 54 96,-24-7-59,-488-80-171,502 95 213,-2 6-1,-196 11 1,-13 40-342,1 23-248,-135 17-105,335-61 563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9:5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15811,'117'2'6069,"4"1"-4341,127 3-4341,-228-4 938,-19 2 821,-12 3 257,-6 3-156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9:51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11795,'-17'9'1462,"13"-8"-765,0 1 0,0 0 0,0 0 0,1 0-1,-6 4 1,9-5-603,0 0 0,0-1 0,1 1-1,-1-1 1,0 1 0,0-1 0,1 1-1,-1-1 1,0 1 0,1-1 0,-1 0 0,1 1-1,-1-1 1,0 1 0,1-1 0,-1 0-1,1 1 1,-1-1 0,1 0 0,-1 0-1,1 1 1,-1-1 0,1 0 0,-1 0-1,1 0 1,0 0 0,-1 0 0,1 0-1,0 0 1,21 8 595,30 1-680,1-2 0,0-2 0,-1-3 0,84-6-1,-131 4-68,2 0-15,0-1 0,0 0 0,0 0 0,0 0 0,8-3 0,-6-4-267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9:5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15435,'33'2'874,"0"-1"-1,1-1 0,42-7 0,52 0-311,-124 8-540,1-1 1,-1 1 0,0 0 0,0 0 0,1 0 0,-1 1 0,0-1-1,0 1 1,0 0 0,-1 0 0,1 1 0,0-1 0,-1 1 0,0-1 0,1 1-1,-1 0 1,0 1 0,0-1 0,-1 0 0,1 1 0,-1-1 0,0 1 0,3 6 0,3 8 155,-1 1 0,0-1 0,6 37 0,-12-50-142,5 25 237,-1-1-1,-2 1 1,-1 1-1,-1-1 1,-2 0-1,-1 0 1,-6 32-1,-5-4 438,-1-1 0,-37 91 0,25-75-1066,4 1-1,-14 82 1,35-155 69,-1-13-113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9:52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1447 11963,'10'-15'261,"2"2"0,-1-1 0,1 2 0,1-1 1,0 2-1,30-20 0,98-49-311,-35 23 203,-7-9 162,104-92 0,20-15 124,466-229-256,-277 154-50,-343 203 19,38-28 523,-106 73-647,0-1 1,0 1-1,0-1 1,0 0-1,0 0 0,0 1 1,0-1-1,0 0 1,-1 0-1,1 0 0,0 0 1,-1 0-1,1 0 1,0 0-1,-1 0 0,1 0 1,-1 0-1,0 0 0,1 0 1,-1 0-1,0-2 1,0 2-6,0 1 0,-1-1 0,1 0 0,-1 1 1,1-1-1,-1 0 0,1 1 0,-1-1 0,1 1 1,-1-1-1,0 1 0,1-1 0,-1 1 0,0-1 1,0 1-1,1 0 0,-1-1 0,0 1 0,0 0 1,0 0-1,1 0 0,-2-1 0,-9 0 111,0-1 1,-1 1-1,-12 1 0,19 0-139,-10 1-150,-1 1 0,1 0 1,-1 1-1,-15 5 0,8-2 67,0 0-114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9:54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1095 333 13315,'-24'-10'498,"0"1"0,-1 1 0,0 1 0,-1 2 0,1 0 0,-1 2 0,0 0 0,0 2 0,0 1 0,-47 6 0,43-1-311,1 0 1,0 3-1,1 0 0,0 2 0,0 0 1,1 2-1,1 2 0,0 0 1,-31 23-1,14-4 33,2 1 1,2 2-1,1 2 0,1 1 1,3 2-1,1 2 0,2 1 1,3 1-1,1 1 1,2 2-1,-34 92 0,52-116-191,1 0 0,1 1-1,2 0 1,0 0-1,2 0 1,0 1-1,2-1 1,1 0 0,1 0-1,11 46 1,-1-26-18,2 1-1,2-2 1,1 0 0,45 75-1,-50-99-9,1-1 1,0 0-1,1-1 0,33 31 0,-16-22-5,68 43 1,-23-17 23,94 83 0,-144-113-20,1 0 0,1-2 0,1-1 1,0-2-1,2 0 0,0-3 0,1 0 0,0-2 0,50 12 0,370 39 13,-357-54-11,333 11 2,-320-25 2,211-34 0,-154 4-2,-10 2-2,161-13 0,-69 36-2,83-8 0,-282 11 0,0-2 0,-2-2 0,1-3 0,80-32 0,-125 44 0,61-27-9,107-32 1,-167 59 5,1-1 0,-2 1 1,1-1-1,0 0 0,0 0 1,0-1-1,-1 1 0,1-1 1,-1 1-1,0-1 0,0 0 1,0-1-1,0 1 0,0 0 1,-1-1-1,0 1 0,1-1 1,2-7-1,1-6 6,1 0 0,-2-1 0,4-22 0,5-15-12,-9 39-2,1 1 0,1-1 1,0 1-1,1 1 0,0-1 1,1 1-1,1 1 0,18-21 1,-21 26 7,0-1 1,-1-1-1,1 1 1,-2-1-1,1 0 1,-2 0-1,8-22 1,15-81 28,-15 57-23,5-17 19,-4-1 0,8-121-1,-20 160-16,-1 0-1,-2 0 0,-2 0 1,-1 0-1,-11-41 0,10 58-6,0-1 0,-1 1-1,-1 0 1,-1 1 0,0 0 0,-1 0-1,-1 1 1,-1 1 0,0 0 0,-1 0-1,-16-13 1,-8-3 3,-78-50-1,-51-14-80,102 59 16,0 2-11,-136-50 1,-79 0 55,170 57 16,-1 5 0,-139-10 0,158 27-9,0 3 0,0 5 0,-111 17 0,29 12-9,-190 61 1,-160 80-2,331-107 21,176-61-7,-590 219-241,564-207 63,1 3 0,1 1 0,1 2 0,0 1 0,-68 59 1,60-35-67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9:5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350 515 10962,'-18'-3'430,"0"0"-1,0 1 0,0 1 1,0 1-1,0 1 0,0 0 1,0 1-1,0 1 0,-21 7 1,31-8-327,0 1 0,0 0 1,1 0-1,-1 1 0,1 0 1,0 0-1,0 0 1,0 1-1,1 0 0,-1 1 1,1 0-1,1-1 0,-1 2 1,1-1-1,0 1 0,0 0 1,1 0-1,0 0 1,0 0-1,1 1 0,0 0 1,-2 8-1,0 6 41,2 0 0,0 1 0,1-1 0,2 1 0,2 27 0,3-1-48,15 64 0,-8-65-65,3-1 0,2 0 0,1-1 0,3-1-1,2-1 1,1-1 0,3-1 0,1-1 0,2-2 0,2-1-1,1-1 1,2-2 0,1-1 0,2-2 0,1-2 0,54 32-1,-24-24 35,83 33-1,80 18 23,-195-76-81,51 18 31,2-4 0,0-4 0,2-4 0,0-4 0,1-4 0,0-4 0,153-8 0,185-36 104,115-6-82,-131 4-31,-324 24-17,0-5 0,130-46 0,-107 23 104,-2-6 0,-2-5 0,156-101 0,-243 138-79,0 0 0,-1-1-1,-1-1 1,-1-2-1,0 0 1,-2 0 0,0-2-1,-2 0 1,0-2-1,-2 1 1,-1-2-1,-1 1 1,-1-2 0,-1 0-1,9-38 1,-12 34 6,-2 0 1,0 0-1,-2 0 0,-2-1 1,-1 0-1,-1 1 0,-2-1 1,-1 1-1,-1 0 0,-2 0 1,-1 1-1,-1-1 0,-2 2 1,-1-1-1,-1 2 0,-2 0 1,0 0-1,-2 2 0,-1 0 1,-1 0-1,-1 2 0,-2 1 1,-28-25-1,20 23 18,-2 3-1,-1 0 0,0 2 1,-1 1-1,-1 2 1,-1 2-1,-41-13 1,4 8 26,-2 2 0,-125-12 0,-508-66-2927,644 84 2274,-204-30-1099,153 35 860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9:56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746 73 12203,'-1'-7'358,"0"-1"0,-1 1 0,0-1 0,0 1 0,-4-8 0,6 14-285,-1-1 1,1 1 0,0 0 0,-1 0-1,1 0 1,-1 0 0,1 0 0,-1 1-1,0-1 1,0 0 0,1 0 0,-1 0 0,0 0-1,0 1 1,0-1 0,0 0 0,0 1-1,1-1 1,-1 1 0,0-1 0,-1 1-1,1-1 1,0 1 0,0 0 0,0-1-1,0 1 1,0 0 0,0 0 0,0 0 0,0 0-1,0 0 1,-1 0 0,1 0 0,0 0-1,0 1 1,0-1 0,0 0 0,0 1-1,0-1 1,0 1 0,0-1 0,0 1-1,0-1 1,0 1 0,-1 1 0,-7 6 207,1 1 0,0 0 0,1 0 0,0 1 0,0 0 0,1 0 0,0 0 0,-7 21 0,-6 8 26,-50 74 116,-95 120 0,21-33-251,102-137-78,-42 87 0,65-111-82,1 0-1,2 1 1,2 1 0,2 0 0,-10 63-1,19-84-24,0 0 0,1-1 0,1 1 0,1 0 0,1 0 0,1-1 0,0 1 0,1-1 0,2 0 0,0 0 0,0-1 0,2 0 0,0 0 0,13 19 0,-6-21-579,-15-16 571,1 0 1,-1 0 0,1 1-1,-1-1 1,0 0-1,1 0 1,-1 0 0,1 0-1,-1 0 1,1 0-1,-1 0 1,1 0 0,-1 0-1,1 0 1,-1 0-1,1 0 1,-1-1 0,1 1-1,-1 0 1,0 0-1,1 0 1,-1-1 0,1 1-1,-1 0 1,0 0-1,1-1 1,-1 1 0,0 0-1,1-1 1,-1 1-1,0 0 1,1-1 0,-1 1-1,0-1 1,0 1-1,1 0 1,-1-1 0,0 1-1,0-1 1,0 1-1,0-1 1,0 1 0,0-1-1,0 1 1,1-1-1,-1 1 1,-1-1 0,3-10-116,0 0 0,-2-1 0,0-19-1,0 26 85,-1-42-405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9:5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7981 13 10538,'13'-11'1601,"-21"10"39,-27 10-8,6 3-1160,1 1 0,0 1 0,1 1 0,1 2-1,-37 29 1,30-21-247,-2-1 0,-47 24 0,34-25-124,-126 64 274,132-63-258,1 1 0,-39 33 0,-75 90 97,55-49-120,64-67-69,-2-2-1,-1-2 1,-44 24-1,-134 62 32,36-20-12,80-37-24,-228 124 44,-10-19-10,-200 39 10,390-157-45,-262 44 1,131-50-3,-244 40 23,342-46-35,-324 16 0,109-55 2,38 0 2,-214-2 4,431 0-12,-169-8-1,220 16 4,-125 15 0,169-7-1,0 3-1,0 1 0,1 2 1,-82 36-1,72-22 19,1 3 0,2 2 0,-64 50 0,54-35 6,19-16-14,1 3 0,-47 47 0,81-71-19,1 1 0,0-1 1,1 1-1,0 1 0,1-1 0,0 1 1,0 0-1,1 0 0,1 1 0,0 0 1,1-1-1,1 1 0,0 0 0,-1 27 1,3-31-4,0 1 0,1 0 1,0-1-1,1 1 1,0-1-1,0 1 1,1-1-1,1 0 0,-1 0 1,1 0-1,1 0 1,0-1-1,0 0 1,0 0-1,1 0 0,1-1 1,-1 1-1,1-2 1,0 1-1,0-1 1,9 6-1,0-2-8,1-1 1,-1-1-1,2-1 0,-1 0 0,29 7 1,-16-7-367,1-1 0,47 2 1,-72-8 203,0 1 0,0-2 0,0 1 1,-1-1-1,1 0 0,0 0 0,0 0 0,-1-1 0,1 0 1,-1 0-1,10-5 0,0-2-258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9:5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10754,'0'-1'71,"0"0"-1,0 1 0,0-1 0,0 1 0,0-1 1,0 0-1,0 1 0,0-1 0,1 1 1,-1-1-1,0 0 0,0 1 0,1-1 1,-1 1-1,0-1 0,1 1 0,-1-1 1,0 1-1,1-1 0,-1 1 0,1-1 0,-1 1 1,1-1-1,-1 1 0,1 0 0,-1-1 1,1 1-1,-1 0 0,1 0 0,-1-1 1,1 1-1,0 0 0,-1 0 0,1 0 1,0 0-1,-1 0 0,1 0 0,-1 0 0,1 0 1,0 0-1,-1 0 0,1 0 0,0 0 1,41 4 944,-21-1-624,5-4-39,27-3 1,13-1-67,-64 5-267,-1 0 1,0 0-1,0 1 0,0-1 1,0 0-1,0 0 0,1 0 0,-1 1 1,0-1-1,0 1 0,0-1 0,0 1 1,0-1-1,0 1 0,0 0 1,0-1-1,0 1 0,-1 0 0,1 0 1,0 0-1,0-1 0,-1 1 1,1 0-1,0 0 0,-1 0 0,1 0 1,-1 0-1,1 1 0,-1-1 0,1 2 1,0 3 82,0 0 0,0 0 0,-1 0 0,0 11 1,0-8-4,-10 192 1599,0-34-1063,10-132-724,1-24 76,-1 1 1,0-1-1,0 0 1,-2 0 0,1 0-1,-5 14 1,2-17-79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03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15139,'-2'7'174,"0"1"0,1 0 0,0 0 0,0-1-1,1 1 1,0 0 0,0 0 0,1 0 0,2 12-1,-1-3 151,-1-9-218,10 82 1030,-9-78-880,1 0 0,0-1 0,1 1 0,0 0 0,7 13 0,-11-25-228,1 1 1,-1-1-1,0 1 0,0-1 1,1 1-1,-1-1 0,0 0 1,1 1-1,-1-1 0,0 1 1,1-1-1,-1 0 0,1 1 1,-1-1-1,1 0 0,-1 1 1,1-1-1,-1 0 0,1 0 1,-1 1-1,1-1 1,-1 0-1,1 0 0,-1 0 1,1 0-1,-1 0 0,1 0 1,-1 0-1,2 0 0,-1 0 15,0-1-1,0 1 0,0-1 0,0 1 1,0-1-1,0 0 0,0 0 0,0 1 1,0-1-1,0 0 0,0 0 1,1-2-1,23-39 559,-21 33-446,0 2-73,0 0 0,1 0-1,-1 0 1,1 1-1,11-11 1,-15 16-78,1-1 1,-1 1-1,1 0 1,-1 0-1,1 0 0,0 0 1,-1 0-1,1 0 1,0 0-1,0 1 1,0-1-1,0 1 1,-1-1-1,1 1 0,0 0 1,0-1-1,0 1 1,0 0-1,0 0 1,0 1-1,0-1 1,0 0-1,0 1 1,0-1-1,0 1 0,0 0 1,-1-1-1,1 1 1,2 1-1,22 19 13,-22-17-11,1 0-1,-1-1 1,1 1-1,0-1 1,0 0-1,9 4 0,-13-7-2,1 1-1,-1-1 0,1 0 0,-1 0 1,1 1-1,-1-1 0,1-1 0,-1 1 0,1 0 1,-1 0-1,1 0 0,-1-1 0,1 1 1,-1-1-1,0 1 0,1-1 0,-1 0 0,0 1 1,1-1-1,-1 0 0,0 0 0,0 0 0,0 0 1,1 0-1,-1 0 0,0 0 0,-1 0 1,1-1-1,0 1 0,1-2 0,26-50 33,-24 43-29,1 0 0,0 1 0,0 0 0,1 0 0,0 0 0,0 1 0,12-12 0,-17 19-6,0 0 1,0 0-1,0 1 1,0-1-1,0 0 1,0 0-1,1 1 1,-1-1-1,0 1 1,0-1-1,1 1 1,-1 0-1,0-1 0,0 1 1,1 0-1,-1 0 1,0 0-1,1 0 1,-1 0-1,0 0 1,1 0-1,1 1 1,-1 0 4,0 0 0,0 0 0,0 0 0,0 1 0,0-1 0,0 0 1,0 1-1,-1 0 0,1-1 0,0 1 0,2 4 0,2 4 43,0 1 0,0 1-1,7 21 1,-10-27-23,47 148 643,-81-248-479,20 61-190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0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24 20548,'-6'0'1577,"-3"0"-1233,-2 0-280,2-1-160,4-2 488,-7-6-352,0-2-144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04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88 13907,'0'0'5,"3"-9"770,-1 0 0,-1 0 1,1-15-1,-2 23-658,0-1-1,0 1 1,0 0 0,0-1-1,0 1 1,-1-1-1,1 1 1,0 0 0,-1-1-1,1 1 1,-1 0 0,0 0-1,1-1 1,-3-1 0,3 3-51,-1-1 0,0 1 1,0-1-1,1 1 1,-1 0-1,0-1 1,0 1-1,0 0 1,1 0-1,-1-1 1,0 1-1,0 0 1,0 0-1,0 0 1,0 0-1,0 0 1,1 1-1,-1-1 1,0 0-1,0 0 1,0 0-1,0 1 1,1-1-1,-1 0 1,0 1-1,-1 0 1,-1 1-10,1 0 0,-1-1 0,1 1 0,-1 0 0,1 1 0,0-1 0,0 0 0,0 1 0,0-1 1,0 1-1,1 0 0,-1-1 0,1 1 0,-2 4 0,-13 44 124,14-42-149,-2 4 14,1 0 0,0 0-1,1 1 1,1 0-1,0-1 1,0 1 0,2 0-1,0-1 1,5 25-1,-6-37-37,0 0 0,0 0 1,1 0-1,-1 0 0,0 0 0,1 0 0,-1 0 0,1-1 0,-1 1 0,1 0 0,-1 0 0,1 0 0,0-1 0,-1 1 0,1 0 0,0-1 0,0 1 0,-1-1 0,1 1 0,0-1 1,0 1-1,0-1 0,0 0 0,0 1 0,0-1 0,0 0 0,-1 0 0,1 0 0,0 1 0,0-1 0,0 0 0,0 0 0,0 0 0,0-1 0,0 1 0,0 0 0,0 0 0,0 0 1,0-1-1,0 1 0,0 0 0,-1-1 0,1 1 0,0-1 0,0 1 0,1-2 0,6-3 39,0-1 0,0 0 0,13-12 1,-9 7-3,2-1-7,-6 5-21,1 0 1,0 0-1,0 1 0,17-9 1,-24 14-16,0 1-1,1-1 1,-1 0 0,0 0 0,0 1 0,1-1-1,-1 1 1,0 0 0,0 0 0,1 0 0,-1 0-1,0 0 1,1 0 0,-1 1 0,0-1 0,0 1-1,1-1 1,-1 1 0,0 0 0,0 0 0,0 0-1,0 0 1,0 0 0,0 1 0,0-1-1,0 0 1,-1 1 0,3 2 0,1 2 27,0 0-1,0 1 1,-1-1 0,6 13-1,2 2 210,-15-51 386,-30-100 510,20 86-755,17 46-468,0 1 0,1-1 1,-1-1-1,0 1 0,0 0 0,1-1 1,-1 0-1,1 0 0,-1 0 0,9 0 1,-8-3-157,0 0 0,0 0 0,0-1 0,-1 1 0,1-1 0,-1 0 0,0-1 0,0 1 0,0-1 0,0 1 0,4-7 0,5-4-171,9-7-391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05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90 219 15051,'-4'1'187,"-1"0"0,1 0 0,0 0 0,-1 1 0,1 0 0,0 0 0,0 0 0,0 0 0,0 1 0,1-1 0,-1 1-1,1 0 1,-1 0 0,1 1 0,0-1 0,0 0 0,0 1 0,1 0 0,-1 0 0,1 0 0,0 0 0,0 0 0,0 0 0,1 0 0,-2 8 0,1-1-135,1-1 1,0 0 0,0 0-1,1 1 1,1-1 0,-1 0-1,2 1 1,0-1 0,0 0-1,5 13 1,-6-18-18,1 0-1,0-1 0,0 1 1,0-1-1,1 1 1,5 6-1,-8-10-23,1 0 0,0 0 0,0 0-1,0-1 1,-1 1 0,1 0 0,0-1-1,0 1 1,0-1 0,0 1 0,0-1-1,0 1 1,0-1 0,0 1 0,0-1-1,0 0 1,1 0 0,-1 0 0,0 0-1,0 1 1,0-1 0,0-1-1,0 1 1,0 0 0,0 0 0,0 0-1,1-1 1,-1 1 0,0 0 0,0-1-1,0 1 1,0-1 0,0 1 0,0-1-1,1-1 1,3-2 20,0-1 0,0 1-1,-1-1 1,0 0 0,0-1 0,0 1-1,0-1 1,-1 0 0,0 1 0,3-10-1,21-67 164,-26 78-182,12-46 166,-2 1 0,-2-2-1,-3 1 1,0-67-1,-6 174 176,2 117 82,1-132-339,1 0-1,12 49 1,-14-81-73,2 0-1,-1 0 1,1 0-1,6 11 1,-9-19-19,0 0 0,1 0 0,-1-1 0,0 1 0,0 0 1,1-1-1,-1 1 0,1-1 0,0 0 0,-1 1 0,1-1 0,3 2 0,-4-3-3,0 0 1,0 0-1,0 0 0,0 1 0,0-1 1,0 0-1,0 0 0,0 0 0,0-1 0,0 1 1,0 0-1,0 0 0,0-1 0,0 1 1,0 0-1,0-1 0,0 1 0,0-1 0,0 1 1,0-1-1,0 0 0,-1 1 0,1-1 1,0 0-1,0 1 0,-1-1 0,2-1 0,3-6 3,0 1-1,0-1 0,0 0 0,-1 0 0,0 0 0,-1 0 0,0-1 0,4-15 1,-1-6 23,3-37 0,-5 6 41,-16 97 12,7-9-72,0 1 0,1 51 0,3-79-9,1 1-1,0 0 1,0 0-1,0 0 1,0 0-1,0-1 1,0 1-1,0 0 1,0 0-1,1 0 1,-1-1 0,0 1-1,0 0 1,1 0-1,-1-1 1,0 1-1,1 0 1,-1 0-1,1-1 1,-1 1-1,1 0 1,-1-1-1,1 1 1,0-1-1,-1 1 1,1-1 0,0 1-1,-1-1 1,1 1-1,0-1 1,-1 0-1,1 1 1,0-1-1,0 0 1,0 0-1,-1 1 1,1-1-1,0 0 1,0 0-1,0 0 1,-1 0 0,1 0-1,1 0 1,4-2-7,0 1-1,0-1 1,-1 0 0,1-1 0,6-3 0,13-5-11,-20 9 17,1 1 0,-1 0 1,1 0-1,-1 0 0,1 1 0,0 0 0,-1 0 0,1 1 0,0-1 1,-1 1-1,1 0 0,-1 1 0,1-1 0,-1 1 0,6 3 0,2 2 0,1 2 1,-1-1-1,23 22 0,-15-13 8,-21-16-2,1 0 0,0-1-1,-1 1 1,1 0 0,0-1-1,0 1 1,-1 0 0,1-1-1,0 1 1,0-1 0,0 1-1,0-1 1,0 0-1,0 1 1,0-1 0,0 0-1,0 0 1,0 0 0,0 0-1,0 1 1,0-1 0,0-1-1,2 1 1,-3-1 6,1 1 1,-1-1-1,0 0 1,1 0 0,-1 1-1,0-1 1,1 0-1,-1 0 1,0 0-1,0 0 1,1 0-1,-1 1 1,0-1-1,0 0 1,0 0 0,0 0-1,0 0 1,-1 0-1,1 0 1,0 0-1,-2-9 95,-1 0-1,1 1 1,-7-13-1,-3-2 178,-1 0 1,-25-31-1,12 17-29,26 38-268,0-1 0,-1 1 0,1 0 0,0-1 0,0 1 0,-1-1 0,1 1 0,0 0 0,0-1 0,0 1 0,0-1 0,0 1 0,0-1-1,0 1 1,0-1 0,0 1 0,0-1 0,0 1 0,0-1 0,0 1 0,0 0 0,0-1 0,0 1 0,0-1 0,1 1 0,-1-1 0,0 1-1,0 0 1,1-1 0,-1 1 0,0-1 0,0 1 0,1 0 0,-1-1 0,1 1 0,-1 0 0,0 0 0,1-1 0,-1 1 0,0 0 0,1 0-1,-1-1 1,1 1 0,-1 0 0,1 0 0,-1 0 0,1 0 0,0 0 0,32-7-1266,-14 4 1013,14-8-124,7-5-109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05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12723,'6'-10'936,"-6"8"-765,1-1 1,0 1 0,1 0 0,-1 0-1,0 0 1,1 0 0,-1 0-1,1 0 1,-1 1 0,1-1 0,3-3-1,-4 6-86,0-1 0,0 0 0,0 1 0,-1-1 1,1 1-1,0-1 0,0 1 0,-1-1 0,1 1 0,0-1 0,-1 1 0,1 0 0,-1-1 0,1 1 0,-1 0 0,1 0 0,-1-1 0,1 1 0,-1 0 0,0 0 0,1 0 0,-1 0 0,0-1 0,0 1 0,0 1 0,2 2 197,60 199 2805,-31-90-2336,-14-54-428,3 7 155,30 72 0,-50-138-475,0 0-1,0 0 1,0-1-1,0 1 1,0 0-1,0 0 1,0 0-1,0 0 1,0 0-1,0 0 1,0-1-1,0 1 1,0 0-1,0 0 1,0 0 0,0 0-1,0 0 1,0-1-1,0 1 1,0 0-1,0 0 1,0 0-1,0 0 1,0 0-1,0 0 1,0 0-1,1-1 1,-1 1 0,0 0-1,0 0 1,0 0-1,0 0 1,0 0-1,0 0 1,0 0-1,1 0 1,-1 0-1,0 0 1,0 0-1,0-1 1,0 1-1,0 0 1,0 0 0,1 0-1,-1 0 1,0 0-1,0 0 1,0 0-1,0 0 1,0 0-1,1 0 1,-1 0-1,0 1 1,0-1-1,0 0 1,0 0-1,0 0 1,0 0 0,1 0-1,-1 0 1,-2-6 2,0 1 1,-1 0 0,0-1-1,1 1 1,-2 0 0,1 0-1,-1 1 1,1-1 0,-1 1 0,-6-5-1,2 0-5,6 6-1,-75-78-66,66 71 38,0 1 0,-1-1 0,0 2 1,-1 0-1,-18-9 0,36 18 34,0 1 1,1-1-1,-1 0 1,0 0-1,0-1 1,0 1-1,1-1 1,-1 0-1,0-1 1,10-1-1,63-18 132,-15 4-554,-52 14 108,-1 1 0,1 0 0,-1 1 0,1 0 0,-1 0 0,1 1-1,19 4 1,-7 1-267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27:30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1497 12363,'-4'-2'135,"-1"-1"1,1 0 0,0 0-1,0-1 1,0 1-1,-6-8 1,9 9-136,0 1 0,0-1 0,0 0 0,0 0 0,1 0 0,-1 1 0,1-1 0,-1 0 0,1 0 0,0 0 0,0 0 0,-1 0 0,1 0 0,1 0 0,-1 0 0,0 0 0,0 0 0,1 0 0,-1 0 0,1 1 0,1-4 0,21-69 5,-2 0 1,-4-2-1,14-146 0,-22-234 176,-25 253 241,1 17 340,14 180-724,1 1 0,0-1-1,0 0 1,1 1 0,0 0 0,0-1 0,0 1 0,0-1 0,5-8-1,-4 11-30,0-1-1,0 1 1,1 0-1,0-1 0,-1 1 1,1 1-1,0-1 1,1 0-1,-1 1 1,0-1-1,1 1 0,-1 0 1,1 0-1,3-1 1,8-3-36,1 1 1,-1 1 0,1 0 0,0 1 0,-1 1 0,1 0 0,0 2 0,0-1 0,1 2 0,28 4 0,-12 1-22,-1 1 0,-1 2 0,1 1 0,41 19 0,33 27-28,193 133 0,-48-25 8,-150-107 53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0:02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8986,'3'1'125,"-1"0"0,0 0 0,0 0 1,0 0-1,1-1 0,-1 1 0,0-1 0,1 0 1,-1 1-1,0-1 0,1 0 0,-1-1 0,0 1 1,1 0-1,-1-1 0,0 1 0,1-1 0,3-1 0,43-22 507,-37 17-612,13-6 217,1 2 1,0 0-1,1 1 1,1 2 0,-1 1-1,1 1 1,0 1-1,31-1 1,52-10 619,0-1-537,-47 16-262,-1 2 1,88 14-1,44 2 23,-82-13-45,-36 0 59,142-10 1,-110-6 137,-1 6 1,139 9-1,-143 5-215,76 4 23,-134-11-30,90-11 1,-88 2-38,-27 4-12,0 0-1,1 1 1,0 2-1,-1 0 1,25 2-1,-45-1 36,0 0 0,0 0 0,1 0 0,-1 0 0,0 0-1,0 1 1,0-1 0,0 0 0,0 1 0,1-1 0,-1 0-1,0 1 1,0 0 0,0-1 0,0 1 0,0-1-1,0 1 1,0 0 0,-1 0 0,1 0 0,0-1 0,0 1-1,0 0 1,-1 0 0,1 0 0,-1 0 0,1 0-1,-1 0 1,1 0 0,-1 1 0,1-1 0,-1 0 0,0 0-1,0 0 1,1 0 0,-1 0 0,0 1 0,0 0-1,-9 27-72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06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69 15819,'-19'20'2248,"17"-19"-2158,-1 1 1,1 0-1,0 0 1,0 0-1,0 1 1,0-1-1,1 0 1,-1 1-1,1 0 1,-1-1-1,1 1 0,0 0 1,-1 3-1,-1 5 25,1 0 0,1 0 0,0 1 0,0-1 0,1 0 0,0 1 0,1-1 0,1 1 0,-1-1 0,2 0 0,0 0 0,0 0 0,1 0 0,0-1 0,7 12 0,-10-20-81,-1-1 0,1 1 1,0-1-1,0 1 0,0-1 1,0 0-1,1 1 0,-1-1 1,0 0-1,0 0 0,1 0 1,-1 0-1,1 0 0,-1 0 1,1 0-1,-1-1 0,1 1 1,-1-1-1,1 1 0,0-1 1,-1 1-1,1-1 1,0 0-1,-1 0 0,3 0 1,0 0 17,-1-1 1,0 0-1,0 0 1,-1-1-1,1 1 1,0 0-1,0-1 1,-1 0-1,1 0 1,-1 0-1,1 0 1,3-4-1,3-4 92,-1 0 0,0-1-1,0 0 1,-1 0 0,9-19-1,-11 18-47,0-1 0,-1 1 0,0-1 0,-1 0 0,-1 0-1,1 0 1,-2 0 0,0-15 0,-1 24-79,0 0-1,-1-1 1,1 1 0,-1 0 0,0 0-1,0 0 1,-1 0 0,1 0 0,-1 0-1,0 0 1,0 0 0,0 0 0,0 1-1,-1-1 1,1 1 0,-1 0 0,0 0-1,0 0 1,0 0 0,-1 0 0,1 0-1,-1 1 1,1 0 0,-1 0 0,0 0-1,0 0 1,0 0 0,-6-1 0,6 2-82,-1 0 0,1 0 0,0 1 0,-1-1 1,1 1-1,-1 0 0,1 0 0,-1 1 0,1-1 0,-1 1 1,-7 2-1,10-2-21,-1-1-1,1 1 1,0 0 0,-1 1 0,1-1 0,0 0 0,0 1 0,0-1-1,0 1 1,0-1 0,0 1 0,1 0 0,-1 0 0,1 0 0,-1 0-1,1 0 1,-1 0 0,1 0 0,0 1 0,0-1 0,0 0 0,0 3-1,1 4-459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06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30 14171,'1'0'111,"0"-1"0,-1 1 1,1 0-1,-1-1 0,1 1 0,-1 0 0,1-1 1,-1 1-1,1-1 0,-1 1 0,1-1 1,-1 1-1,1-1 0,-1 1 0,0-1 0,1 0 1,-1 1-1,0-1 0,1 0 0,-10-3 1417,-21 7 479,20-1-1817,1 1 1,0 1-1,0-1 1,0 1 0,1 1-1,-1 0 1,1 0 0,0 0-1,0 1 1,1 1-1,0-1 1,0 1 0,0 0-1,1 1 1,-9 12 0,11-13-181,0 0 0,1 1 1,0-1-1,0 1 1,1-1-1,0 1 1,0 0-1,0 0 1,1 0-1,1 0 1,-1 0-1,1 0 1,1 0-1,-1 0 1,1 0-1,1 0 1,0 0-1,0-1 0,4 12 1,-5-16-9,0-1 0,0 0 1,0 1-1,0-1 0,1 0 0,-1 0 0,0 0 0,1 1 1,0-2-1,-1 1 0,1 0 0,0 0 0,0 0 1,0-1-1,0 1 0,0-1 0,1 0 0,-1 0 0,0 0 1,1 0-1,-1 0 0,4 1 0,-3-2 5,0 0 0,0 0 0,0 0 0,-1 0 0,1-1 0,0 1 0,-1-1 0,1 0 0,0 0 0,-1 0 0,1 0 0,-1 0 0,1 0 0,-1-1 0,0 1 0,1-1 0,-1 0 0,0 0 0,0 0 0,0 0 0,2-2 0,4-6 44,-1-1-1,1 1 1,-2-1-1,1-1 1,-2 1-1,0-1 1,0 0 0,-1-1-1,4-14 1,-6 19 0,-1 1 1,0-1 0,0 1-1,0-1 1,-1 0 0,0 0-1,0 1 1,-1-1 0,0 0 0,-1 1-1,1-1 1,-1 1 0,-1-1-1,0 1 1,0 0 0,-6-11-1,7 15-27,1 1-1,-1 0 1,0 0-1,0 0 1,0 0-1,0 0 1,-1 0 0,1 0-1,0 1 1,-1 0-1,1-1 1,-1 1-1,0 0 1,1 0-1,-1 0 1,0 0-1,0 1 1,1-1-1,-4 0 1,4 1-27,1 1 0,0-1 0,0 0 0,0 0 0,-1 0 1,1 1-1,0-1 0,0 0 0,0 1 0,0-1 0,0 1 0,0 0 0,0-1 1,0 1-1,0 0 0,0-1 0,0 1 0,-1 1 0,1 0-45,0 0-1,0 0 1,0 0-1,0 0 1,0-1 0,0 1-1,1 0 1,-1 0-1,1 0 1,0 0-1,-1 1 1,1-1-1,0 0 1,1 2 0,0 6-249,1-1 1,0 0-1,1 0 1,0 0-1,1 0 1,0 0-1,0-1 1,1 1-1,10 14 1,0-1-418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07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 12611,'11'-10'872,"0"1"1,1 1-1,0 0 0,0 1 1,22-10-1,-33 16-806,0 0-1,1 0 1,-1 1-1,0-1 1,0 1-1,1-1 0,-1 1 1,0-1-1,1 1 1,-1 0-1,0-1 1,1 1-1,-1 0 1,0 0-1,1 0 1,-1 0-1,1 0 1,-1 1-1,0-1 1,1 0-1,-1 1 1,0-1-1,0 1 1,1-1-1,-1 1 1,0-1-1,0 1 1,0 0-1,1 0 1,-1 0-1,0 0 0,0 0 1,0 0-1,-1 0 1,1 0-1,0 0 1,0 0-1,0 0 1,-1 0-1,1 1 1,-1-1-1,1 0 1,-1 0-1,1 1 1,-1-1-1,0 0 1,1 3-1,0 7 198,1 0 0,-2 0 0,1 0 0,-3 18 0,-3 18 316,2-32-407,1 1-1,1-1 0,0 1 1,2-1-1,3 29 0,-4-42-158,0 0-1,0-1 1,1 1-1,-1 0 1,1-1-1,0 1 1,0-1-1,-1 1 1,1-1-1,0 1 1,0-1-1,0 0 1,0 1-1,2 0 1,-2-1-6,-1-1 1,1 0-1,-1 1 1,1-1-1,0 0 0,-1 0 1,1 1-1,0-1 1,-1 0-1,1 0 0,0 0 1,-1 0-1,1 0 1,0 0-1,0 0 0,-1 0 1,1 0-1,0 0 0,-1-1 1,1 1-1,0 0 1,-1 0-1,2-1 1,1-1 11,0 0 0,-1-1 0,1 1 0,-1 0 0,1-1 0,-1 1 0,0-1 0,0 0 0,0 0 0,0 0 0,0 0 0,1-4 0,7-22 158,-1 0 0,-1-1 1,-1 0-1,-2-1 0,2-42 1,-6 72-41,2 6-91,3 8-16,-6-12-27,5 19 11,2-1 1,11 26-1,-16-42-13,-1 1-1,1-1 0,0 1 0,0-1 0,1 1 0,-1-1 0,0 0 0,1 0 0,0 0 0,0-1 0,0 1 0,0-1 0,0 1 0,0-1 0,1 0 0,-1 0 0,1-1 0,0 1 0,6 2 0,-7-5 1,0 1 0,-1 0 0,1 0 0,0-1 0,-1 1-1,1-1 1,-1 0 0,1 0 0,-1 0 0,1 0 0,-1 0 0,0-1 0,1 1 0,-1-1 0,0 0 0,0 1 0,0-1 0,0 0 0,-1 0 0,1 0 0,1-3 0,3-3 5,0 0 1,-1-1-1,0 1 1,5-13-1,-5 8 4,-1 1 0,0-1 0,-1 0-1,-1 0 1,0 0 0,0 0 0,-2 0-1,-1-27 1,1 39-9,0 0 0,0-1-1,0 1 1,0 0 0,0-1-1,-1 1 1,1 0 0,0 0-1,-1 0 1,1-1 0,-1 1-1,1 0 1,-1 0 0,0 0-1,1 0 1,-1 0 0,-1-2-1,1 3 1,1 0-1,-1 0 0,1 0 0,-1 0 0,1 0 1,-1 0-1,1 0 0,-1 0 0,1 0 0,-1 0 0,1 1 1,-1-1-1,1 0 0,-1 0 0,1 0 0,-1 1 0,1-1 1,-1 0-1,1 0 0,0 1 0,-1-1 0,1 0 0,-1 1 1,1-1-1,0 1 0,-1-1 0,1 0 0,0 1 0,-3 3 0,0 0 0,0 1 0,1-1 0,0 0 0,0 1 0,0-1-1,-2 7 1,-2 17-11,2 0-1,0 1 0,1 45 1,3-73 10,-1-1 0,1 1 1,0 0-1,0 0 0,1-1 1,-1 1-1,0 0 0,0-1 1,0 1-1,0 0 0,1-1 1,-1 1-1,0-1 0,0 1 1,1 0-1,-1-1 0,1 1 1,-1-1-1,0 1 0,1 0 1,0-1-1,-1 0 1,1 0 0,-1 0-1,1 0 1,-1 0 0,1 0-1,-1 0 1,1 0 0,-1 0-1,1 0 1,-1 0 0,0 0-1,1 0 1,-1 0 0,1 0-1,-1-1 1,1 1 0,-1 0-1,0 0 1,1-1 0,-1 1-1,1 0 1,24-25-7,-19 18 4,-1 2 1,-1 1 0,1-1 1,1 1-1,-1 0 0,1 0 1,-1 1-1,1 0 0,0 0 1,0 0-1,1 1 1,-1 0-1,0 0 0,1 0 1,8 0-1,-10 2-1,0 0 1,1 0-1,-1 0 1,0 1-1,1 0 1,-1 0-1,0 1 0,0-1 1,0 1-1,0 0 1,0 1-1,-1-1 1,1 1-1,-1 0 0,1 0 1,-1 0-1,0 1 1,5 4-1,3 8-8,6 5 1,-17-20 10,0 0 0,-1 0 0,1 0 0,0-1 0,0 1 0,0 0 0,0-1 0,0 1 0,0-1 0,0 1 0,0-1 0,0 1 0,0-1 0,1 0 0,-1 1 0,0-1 0,1 0 0,-1 0 1,-1-1-1,1 1 1,0 0 0,-1 0 0,1-1-1,-1 1 1,1-1 0,-1 1-1,1 0 1,-1-1 0,0 1 0,1-1-1,-1 1 1,1-1 0,-1 0 0,0 1-1,0-1 1,1 1 0,-1-1 0,0 0-1,0 1 1,1-1 0,-1 1-1,0-1 1,0 0 0,0 1 0,0-2-1,1-20 16,-1 19-13,-1-20 54,-1 1 1,-1 0 0,-12-44-1,15 65-65,1 0 0,-1 0 0,1 0 0,0 1-1,-1-1 1,1 0 0,-1 0 0,1 1 0,0-1-1,0 0 1,-1 1 0,1-1 0,0 1 0,0-1 0,0 1-1,0 0 1,0-1 0,-1 1 0,1 0 0,0-1 0,0 1-1,0 0 1,2 0 0,38-10-1308,-19 4 700,-2-1 266,-1-5-115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08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20 15355,'-2'-2'213,"0"0"0,1 1 0,-1-1 0,0 0 0,-1 1 0,1 0 0,0-1 0,0 1 0,0 0 0,-1 0 0,1 0 0,-1 1 0,1-1 0,-1 0 0,1 1 0,-1 0 1,1-1-1,-1 1 0,1 0 0,-1 1 0,1-1 0,-1 0 0,-3 2 0,-8 0 475,0 1 1,-24 8 0,31-9-626,0 1 0,0 0 0,1 0 1,-1 1-1,1 0 0,0 0 0,0 0 0,0 1 0,0 0 0,1 0 0,0 0 0,0 1 0,0 0 0,1 0 1,0 0-1,0 0 0,0 1 0,1-1 0,0 1 0,1 0 0,-1 0 0,1 0 0,0 0 0,1 1 0,0-1 1,0 0-1,1 1 0,0 10 0,0-15-48,0 0 1,1 0-1,-1-1 0,1 1 1,0 0-1,0-1 1,0 1-1,0 0 0,0-1 1,0 1-1,1-1 0,0 0 1,-1 1-1,1-1 1,0 0-1,0 0 0,4 3 1,-3-2-1,1-1-1,0 0 1,0 0 0,-1-1 0,1 1 0,1-1 0,-1 1 0,0-1-1,0-1 1,8 2 0,-1-2-207,1 0 0,-1-1-1,1 0 1,-1-1 0,1 0 0,-1 0 0,20-9-1,-20 7 29,0-2-1,0 1 0,17-14 0,1-3-229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09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39 10546,'0'-3'625,"0"-1"0,-1 1-1,1-1 1,-1 0 0,0 1 0,-1-7-1,1 10-481,1-1-1,0 1 1,0-1 0,-1 1-1,1-1 1,0 1-1,-1-1 1,1 1-1,0 0 1,-1-1 0,1 1-1,-1-1 1,1 1-1,0 0 1,-1 0 0,1-1-1,-1 1 1,1 0-1,-1 0 1,0-1-1,0 1-6,0 0-1,0 0 0,0 0 1,0 1-1,0-1 1,0 0-1,1 0 0,-1 1 1,0-1-1,0 0 0,0 1 1,1-1-1,-1 1 0,0-1 1,0 1-1,1 0 0,-2 0 1,-2 4 63,1-1 0,-1 0 1,1 1-1,0 0 0,1-1 0,-1 1 1,1 0-1,0 0 0,0 1 1,0-1-1,1 0 0,-2 9 0,2-4-83,0 0-1,0 1 0,1-1 0,0 0 1,3 19-1,-3-27-99,0-1 0,0 0 0,1 1 0,-1-1 0,0 1 1,1-1-1,-1 0 0,1 1 0,-1-1 0,1 0 0,0 0 0,-1 1 1,1-1-1,0 0 0,0 0 0,0 0 0,0 0 0,2 2 0,-2-3-7,-1 0 0,1 0 1,0 0-1,0 0 0,0 0 0,-1 0 0,1 0 0,0 0 0,0 0 0,0 0 0,0 0 0,-1-1 0,1 1 0,0 0 0,0 0 0,-1-1 0,1 1 0,0-1 0,-1 1 0,1-1 1,0 1-1,-1-1 0,2 0 0,5-6 31,0-1 0,0 0 0,0-1 0,5-8 0,-2 2-33,-8 12-3,5-6 6,0 0 0,0 1 0,1 0 0,11-9 0,-19 16-9,1 0 0,0 0 1,0 0-1,1 0 1,-1 0-1,0 1 0,0-1 1,0 0-1,0 1 1,1-1-1,-1 1 0,0-1 1,1 1-1,-1 0 1,0 0-1,1-1 1,-1 1-1,0 0 0,1 0 1,-1 0-1,0 0 1,1 1-1,-1-1 0,1 0 1,-1 0-1,0 1 1,0-1-1,1 1 0,-1-1 1,0 1-1,0 0 1,0 0-1,1-1 0,-1 1 1,0 0-1,0 0 1,0 0-1,0 0 0,-1 0 1,1 0-1,0 0 1,0 0-1,-1 1 0,2 1 1,1 5 21,0-1 1,0 1-1,-1 0 0,2 12 1,-3-14 1,0 0 1,0 0-1,0 0 1,1 0 0,0-1-1,0 1 1,6 8-1,-8-14-19,1 0 0,-1 0 0,1 0 0,-1 0 0,1-1 0,0 1 0,-1 0 0,1 0 0,-1 0-1,1-1 1,-1 1 0,1 0 0,-1-1 0,1 1 0,-1 0 0,0-1 0,1 1 0,-1-1 0,1 1 0,-1-1-1,0 1 1,1-1 0,-1 1 0,0-1 0,0 1 0,1-1 0,-1 1 0,0-1 0,0 0 0,7-13 45,-1 0 0,5-18 0,-8 23-37,0 0-1,0 0 1,1 0-1,0 0 0,0 1 1,1-1-1,0 1 1,0 0-1,11-11 1,-15 18-13,0 1-1,0-1 1,0 0 0,0 1 0,0-1 0,1 1-1,-1-1 1,0 1 0,0-1 0,0 1 0,1 0 0,-1 0-1,0 0 1,0-1 0,1 1 0,-1 0 0,0 1-1,1-1 1,-1 0 0,0 0 0,0 0 0,1 1 0,-1-1-1,0 1 1,0-1 0,0 1 0,0-1 0,0 1-1,1 0 1,-1 0 0,0-1 0,0 1 0,-1 0 0,1 0-1,0 0 1,0 0 0,0 0 0,0 2 0,5 4 1,0 2 0,-1-1 0,8 16 0,-12-21-1,9 20 1,-8-17 0,0-1-1,0 0 1,1 1-1,-1-1 1,1 0-1,0 0 1,1 0-1,-1 0 1,1-1-1,8 8 1,-11-11-2,0-1 1,0 1 0,0-1-1,0 0 1,-1 0 0,1 1 0,0-1-1,0 0 1,0 0 0,0 0-1,0 0 1,0 0 0,0 0-1,0 0 1,0-1 0,0 1-1,0 0 1,0 0 0,0-1-1,0 1 1,-1-1 0,1 1 0,0-1-1,0 1 1,0-1 0,-1 1-1,1-1 1,0 0 0,-1 1-1,2-2 1,21-27 14,-17 19-13,12-17 7,-14 21-10,0-1 0,0 2 0,0-1 0,0 0 0,1 1 0,0-1 0,0 1 0,12-8 0,-16 12-1,0 1 0,0-1 0,1 1 0,-1-1 0,0 1 0,0-1 0,1 1 0,-1 0 0,0 0 0,1 0 0,-1-1 0,0 1 0,1 1 0,-1-1 0,0 0 0,0 0 0,1 0 0,-1 1 0,0-1 0,0 0 0,1 1 0,0 0 0,1 1-2,0 0 0,0 0 0,-1 0 0,1 0-1,-1 0 1,1 1 0,-1-1 0,3 5 0,3 5-11,-1 0 0,-1 0 0,6 15 1,-6-12 3,5 15 5,-10-28 7,-1-1 0,1 1 0,0-1 0,0 0 0,0 1 0,0-1 0,0 0 0,0 0 0,0 1 0,0-1 0,0 0 0,0 0 0,0 0 0,1-1-1,1 2 1,-2-2 1,0-1-1,0 1 1,0 0 0,0-1-1,0 1 1,0-1-1,0 1 1,0-1-1,0 0 1,0 1-1,-1-1 1,1 0-1,0 0 1,0 0-1,0 1 1,0-3-1,12-8-164,-13 11 144,1-1 0,-1 1 0,0 0 1,0 0-1,1 0 0,-1 0 1,0 0-1,1 0 0,-1 1 0,0-1 1,0 0-1,1 0 0,-1 0 1,0 0-1,0 0 0,1 0 0,-1 0 1,0 0-1,0 1 0,1-1 1,-1 0-1,0 0 0,0 0 0,0 1 1,1-1-1,-1 0 0,0 0 1,0 0-1,0 1 0,0-1 0,1 0 1,-1 0-1,0 1 0,0-1 1,0 0-1,0 1 0,0-1 0,0 0 1,0 0-1,0 1 0,0-1 1,0 0-1,0 0 0,0 1 0,0-1 1,0 0-1,0 1 0,0-1 0,5 56-1250,-2-35 833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09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19 222 11602,'2'2'196,"0"-1"0,-1 1 0,1-1-1,0 1 1,0-1 0,0 0-1,0 0 1,0 0 0,0 0 0,1 0-1,-1 0 1,0 0 0,0-1-1,1 0 1,-1 1 0,0-1 0,1 0-1,1 0 1,1 0 51,-1-1 0,0 0 0,0 0-1,0 0 1,0-1 0,0 1 0,0-1 0,-1 0 0,6-3-1,2-3 124,-1 1-1,-1-2 0,1 1 0,-1-1 0,14-19 0,-14 16-40,-1-1-1,10-20 1,-15 28-227,-1 0 0,0-1 0,0 1 0,0-1 0,-1 0 0,0 1 0,0-1 0,0 0 0,-1-8 0,0 13-75,0-1-1,0 1 1,0 0-1,-1-1 1,1 1-1,0 0 1,-1 0-1,1-1 1,-1 1 0,1 0-1,-1 0 1,0 0-1,0 0 1,1 0-1,-1 0 1,0 0-1,0 0 1,0 0 0,0 0-1,0 0 1,-2-1-1,1 1 10,0 0-1,-1 0 1,1 0-1,-1 1 1,1-1-1,0 1 1,-1-1-1,1 1 1,-1 0-1,1 0 1,-3 0-1,-3 1 24,1 0 0,-1 1-1,1 0 1,-1 0 0,1 0 0,0 1 0,-7 4-1,5-2-37,1 0 0,0 1 0,0 0 0,1 1 0,0-1 0,0 2 0,0-1 0,1 1 0,0 0 0,0 0 0,1 0 0,0 1 0,1 0 0,0 0 0,0 0 0,-4 19-1,6-21-14,1 1 0,-1 0 0,2 0-1,-1 0 1,1-1 0,0 1-1,1 0 1,0 0 0,0 0-1,0-1 1,1 1 0,1 0 0,-1-1-1,1 0 1,0 1 0,1-1-1,-1 0 1,2-1 0,-1 1-1,1-1 1,9 10 0,-10-11-24,0-2 1,1 1-1,0 0 0,-1-1 1,1 0-1,1 0 1,-1 0-1,0-1 1,1 0-1,-1 0 0,1 0 1,0-1-1,-1 1 1,1-1-1,0-1 0,11 1 1,2-2-246,0-2 1,-1 0 0,35-10-1,-20 5 162,10-2-168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11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14723,'2'-14'1419,"-1"9"-357,1 11-61,54 248 1998,-6-35-1830,-61-233-1024,-56-98-3692,59 100 2820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12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0 390 14939,'1'-2'262,"1"0"-1,-1 0 1,1 0-1,-1 1 0,1-1 1,0 1-1,0-1 1,0 1-1,0 0 1,0-1-1,0 1 0,0 0 1,0 0-1,0 1 1,0-1-1,0 0 1,1 1-1,-1-1 1,3 1-1,9-2-285,-1 1 1,17 1-1,-12 0 287,-11 0-258,0-1-1,0 0 1,0 0-1,0 0 0,0-1 1,0 0-1,0 0 1,-1-1-1,1 0 0,-1 0 1,0 0-1,0-1 1,0 0-1,11-9 0,-10 6 19,-1-1 0,1 0 0,-1 0 0,-1 0 0,0-1 0,0 1-1,0-1 1,-1 0 0,0-1 0,2-9 0,0-1 208,-2 0 1,6-40 0,-10 51-98,1-1 1,-1 1 0,-1 0 0,0-1 0,0 1 0,0 0-1,-1 0 1,-6-16 0,7 24-106,1 0 0,-1-1-1,1 1 1,-1 0 0,1 0-1,-1 0 1,0 0 0,0 0-1,0 0 1,1 0 0,-1 0 0,0 0-1,0 1 1,-2-2 0,2 1-11,1 1 1,-1 0-1,1 0 1,-1 0 0,1 0-1,-1 0 1,1 0-1,-1 0 1,1 0 0,-1 0-1,0 0 1,1 0-1,-1 0 1,1 0-1,-1 0 1,1 1 0,-1-1-1,1 0 1,-1 0-1,1 1 1,-1-1 0,1 0-1,-1 1 1,-1 1 17,0 0-1,0 1 1,0-1 0,0 0-1,0 1 1,1 0 0,-1-1 0,1 1-1,0 0 1,-2 5 0,-3 16-12,1 0 1,1 0-1,1 0 1,1 33 0,2-9-41,10 58 1,-9-97 12,-1-2-2,1 0 0,0-1 0,1 1 0,-1 0 0,1 0 0,4 8 0,-5-15 4,-1 1 1,0-1-1,0 1 0,0-1 0,0 1 0,1-1 0,-1 1 0,0-1 0,0 0 0,1 1 0,-1-1 0,0 0 0,1 1 0,-1-1 0,1 0 0,-1 1 0,0-1 0,1 0 1,-1 1-1,1-1 0,-1 0 0,1 0 0,-1 0 0,0 0 0,1 1 0,-1-1 0,1 0 0,-1 0 0,1 0 0,-1 0 0,1 0 0,-1 0 0,2 0 0,-1-1 0,0 0-1,0 0 0,0 1 0,0-1 1,0 0-1,0 0 0,0 0 1,0 0-1,0 0 0,-1 0 0,1 0 1,1-2-1,17-43-28,-17 41 24,-1 1 1,13-26-25,-13 30 29,-1-1 0,0 1 0,1-1 0,-1 1 0,0 0 0,1-1 0,-1 1 0,1 0 0,-1-1 0,0 1 1,1 0-1,-1-1 0,1 1 0,-1 0 0,1 0 0,-1 0 0,1-1 0,-1 1 0,1 0 0,-1 0 0,2 0 0,-2 0-1,1 1 1,0-1-1,-1 0 1,1 1 0,0-1-1,-1 0 1,1 1-1,-1-1 1,1 1 0,-1-1-1,1 1 1,-1-1 0,1 1-1,-1 0 1,1-1-1,-1 1 1,1-1 0,-1 1-1,0 0 1,1 0-1,7 20-14,-1 1-1,0 0 0,6 43 1,0-6 1,-9-41 13,-2-8 8,0-1 0,0 1 0,2-1 0,-1 1 0,1-1 0,5 9 0,-9-17 2,1 0-1,-1 0 1,1-1 0,0 1-1,-1 0 1,1 0-1,0-1 1,0 1 0,0 0-1,-1-1 1,1 1-1,0-1 1,0 1 0,0-1-1,0 1 1,0-1-1,0 0 1,0 1 0,0-1-1,0 0 1,0 0-1,0 0 1,0 0 0,2 0-1,-1 0 8,0-1 0,0 1-1,0-1 1,0 0 0,0 0 0,0 0-1,0 0 1,0 0 0,-1 0-1,1-1 1,2-1 0,3-4 59,1-1 0,-1 0 0,9-15 0,-14 22-61,14-23 42,-1 0 1,0-1-1,-2-1 0,14-37 0,-4-14-48,-20 68-4,-2 0 0,1 0-1,-1 0 1,-1 0-1,0 0 1,-1-15 0,1 22-3,0 1 1,0 0 0,-1 0-1,1 0 1,0 0 0,0 0 0,-1-1-1,1 1 1,0 0 0,-1 0 0,0 0-1,1 0 1,-1 0 0,1 0-1,-1 0 1,0 1 0,0-1 0,1 0-1,-1 0 1,0 0 0,0 1-1,0-1 1,0 0 0,0 1 0,0-1-1,0 1 1,0-1 0,0 1-1,0 0 1,-1-1 0,1 1 0,0 0-1,0 0 1,0 0 0,0 0-1,0 0 1,-1 0 0,1 0 0,0 0-1,0 0 1,0 0 0,0 1 0,0-1-1,0 0 1,-1 1 0,0 0-1,-3 1 2,0 0-1,0 1 1,1 0-1,-1 0 1,1 0-1,0 0 0,-1 1 1,-4 5-1,3-1-1,0 1 0,0 0 1,1 0-1,0 0 0,1 0 0,0 1 0,0 0 0,1 0 0,1 0 0,0 0 0,-2 13 1,3-14-1,0 1 0,1 0 0,0 0 0,0-1 0,1 1 0,1 0 0,-1 0 1,2-1-1,-1 1 0,1-1 0,9 18 0,-11-24-45,1 0-1,0 0 1,0 0-1,0-1 1,0 1-1,0-1 1,1 1 0,-1-1-1,1 0 1,-1 0-1,1 0 1,0 0 0,0 0-1,0 0 1,0-1-1,0 0 1,1 0 0,-1 1-1,0-2 1,0 1-1,1 0 1,-1-1-1,1 1 1,-1-1 0,0 0-1,1 0 1,-1-1-1,6 0 1,0-1-110,1-1-1,-1 0 1,0-1 0,0 0-1,-1 0 1,1 0 0,-1-1 0,0-1-1,9-7 1,18-17-370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12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16636,'-18'28'1515,"9"-16"-1186,1-1 0,1 2 0,0-1 0,0 1 0,1 0-1,1 0 1,0 0 0,-4 24 0,9-36-327,-1-1 1,1 0-1,0 1 0,0-1 1,0 0-1,0 1 0,0-1 0,0 1 1,0-1-1,0 0 0,0 1 1,0-1-1,0 1 0,0-1 0,0 0 1,0 1-1,0-1 0,0 1 1,0-1-1,0 0 0,0 1 0,0-1 1,1 0-1,-1 1 0,0-1 1,0 1-1,1-1 0,-1 0 1,0 0-1,0 1 0,1-1 0,-1 0 1,0 0-1,1 1 0,-1-1 1,0 0-1,1 0 0,-1 0 0,0 1 1,1-1-1,-1 0 0,1 0 1,-1 0-1,0 0 0,1 0 0,-1 0 1,1 0-1,-1 0 0,0 0 1,1 0-1,-1 0 0,1 0 0,-1 0 1,0 0-1,1 0 0,-1 0 1,1-1-1,-1 1 0,0 0 0,1 0 1,-1 0-1,0-1 0,1 1 1,-1 0-1,0 0 0,1-1 0,-1 1 1,31-24-5,-24 17 14,-2 4-9,-1 0 0,0 0 1,1 1-1,0-1 0,-1 1 1,1 0-1,0 0 0,0 1 1,0 0-1,8-2 0,-11 3-2,0 0 1,1 0-1,-1 0 0,0 1 0,0-1 0,0 0 0,0 1 1,0 0-1,0-1 0,0 1 0,-1 0 0,1 0 1,0 0-1,0 0 0,-1 0 0,1 1 0,0-1 0,-1 0 1,1 1-1,-1-1 0,0 1 0,1 0 0,-1-1 0,0 1 1,0 0-1,0 0 0,0 0 0,0 0 0,0 2 1,2 5 40,-1 0 1,0 0 0,0 0 0,-1 0-1,-1 0 1,1 1 0,-1-1 0,-1 0-1,0 0 1,0 0 0,-3 11-1,-4 10 240,-1-2 0,-13 30-1,21-56-279,-20 43 381,20-43-433,-1 1 0,1-1 0,-1 1 0,1-1 1,-1 0-1,0 0 0,0 0 0,0 0 0,0 0 1,-1 0-1,1 0 0,0-1 0,-1 1 0,-2 1 0,4-3 21,1 0-1,-1 0 0,1 0 0,-1 0 0,1 0 0,0 0 1,-1 0-1,1 0 0,-1 0 0,1 0 0,-1 0 0,1 0 1,-1 0-1,1 0 0,0-1 0,-1 1 0,1 0 0,-1 0 1,1 0-1,0-1 0,-1 1 0,1 0 0,-1 0 0,1-1 1,0 1-1,0 0 0,-1-1 0,1 1 0,0-1 0,-1 1 1,1 0-1,0-1 0,0 1 0,-1-1 0,-1-17-418,4-1-63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13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12891,'4'-1'204,"0"-1"1,0 1 0,0-1-1,-1 0 1,1 1 0,-1-2-1,1 1 1,-1 0 0,0-1-1,4-3 1,31-35 1063,-21 21-261,-1 3 62,1 0-1,0 1 1,31-20-1,-47 35-981,-11-5 21,4 6-89,0 0 0,1 0 0,-1 0 0,0 0 0,0 1 0,0 0 0,0 1 0,1-1 0,-1 1 0,1 0 0,-1 0 0,1 1 0,0-1 0,0 1 0,0 1 1,0-1-1,0 1 0,1-1 0,-1 1 0,1 0 0,0 1 0,1-1 0,-1 1 0,1 0 0,-1 0 0,2 0 0,-1 0 0,0 0 0,1 1 0,0-1 0,0 1 0,1 0 0,0-1 0,0 1 0,0 0 0,0 10 0,1-8 15,-1-1-1,2 1 1,-1-1 0,1 1-1,0-1 1,0 1 0,4 9-1,-4-15-48,0 0-1,0 0 1,0 0-1,0-1 0,0 1 1,0 0-1,0-1 0,0 1 1,1-1-1,-1 1 1,1-1-1,-1 0 0,1 1 1,-1-1-1,1 0 1,0 0-1,-1 0 0,1 0 1,0-1-1,0 1 0,0 0 1,0-1-1,0 0 1,0 1-1,0-1 0,0 0 1,0 0-1,0 0 1,0 0-1,0 0 0,0 0 1,0-1-1,-1 1 0,3-1 1,4-1-95,-1-1 0,1 0 0,-1-1-1,0 1 1,0-1 0,0-1 0,-1 1 0,0-1 0,1 0 0,6-8 0,16-15-220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0:0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11178,'19'11'222,"0"-1"0,1 0 1,0-2-1,1 0 0,0-2 0,0 0 0,1-1 0,-1-1 0,30 1 0,5-7 82,0-2 1,-1-3-1,69-17 1,-21 4-11,133-27 93,166-24 2,-344 66-265,0 3 0,0 3-1,0 2 1,0 3 0,-1 2-1,108 30 1,-134-29-93,1-1 1,0-1-1,0-2 0,0-2 1,59 0-1,-90-3-31,0 0 0,-1 1 0,1-1-1,0 0 1,0 0 0,0 0 0,0-1 0,0 1 0,-1 0 0,1 0 0,0 0-1,0-1 1,0 1 0,-1 0 0,1-1 0,0 1 0,0 0 0,-1-1 0,1 1-1,0-1 1,-1 1 0,1-1 0,-1 0 0,1 1 0,0-2 0,-1 1-10,0 0 0,0 0 0,-1 1 0,1-1 0,-1 0 0,1 0 0,0 0 0,-1 1 0,0-1 0,1 0 0,-1 0 0,1 1 0,-1-1 0,0 1 0,1-1 0,-1 1 0,0-1 0,-1 0 0,-6-4-138,0 0-1,0 1 1,-13-5-1,6 5-4,1 0 0,-1 1 0,0 1 0,-21 0 0,1 1-121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13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14587,'3'5'212,"0"-1"1,0 1-1,0 0 0,-1 0 0,0 0 1,0 0-1,0 0 0,0 0 1,-1 1-1,0-1 0,1 11 0,2 9 576,71 266 1434,-35-141-1335,-37-138-781,-2-8-58,-1-1 1,1 0-1,0 0 1,0 0 0,0 0-1,1 0 1,-1 0-1,3 4 1,-3-8-21,0 0 0,-1 0-1,1-1 1,0 1 0,0 0 0,-1-1 0,1 1-1,-1 0 1,0-1 0,1 1 0,-1-1 0,0 1 0,0-3-1,5-193 382,-4 79-296,-1 83-96,5-68 15,-4 87-28,2 1 0,-1-1 1,2 1-1,6-18 0,-10 31-4,1 0 0,0 0-1,0 0 1,-1 0 0,1 0-1,0 0 1,1 0 0,-1 1-1,0-1 1,0 0 0,1 0-1,-1 1 1,1-1 0,0 1-1,-1-1 1,1 1 0,0 0-1,0 0 1,0 0 0,0 0-1,0 0 1,0 0 0,0 0-1,0 1 1,0-1-1,0 1 1,0 0 0,1-1-1,-1 1 1,0 0 0,0 0-1,4 1 1,-1 0-3,-1 0 0,0 1-1,0 0 1,0 0 0,0 0 0,0 0 0,0 0-1,0 1 1,-1 0 0,0 0 0,1 0 0,-1 0-1,0 0 1,0 1 0,2 3 0,-2-2 6,1 1 1,-2-1 0,1 1-1,-1 0 1,0 0-1,0-1 1,0 1 0,-1 0-1,0 1 1,0-1 0,-1 0-1,1 0 1,-1 0-1,-1 0 1,1 1 0,-1-1-1,0 0 1,0 0-1,-1 0 1,0 0 0,0 0-1,-1-1 1,1 1-1,-1-1 1,-5 9 0,4-8-8,0 0 1,-1-1-1,0 1 1,0-1 0,0 0-1,0 0 1,-1 0-1,0-1 1,0 0-1,0 0 1,0 0 0,0-1-1,-1 0 1,0 0-1,0 0 1,0-1 0,0 0-1,0-1 1,0 0-1,0 0 1,-12 0-1,18-1-54,0 0 0,0 0 0,0 0 0,0 0 0,0 0 0,0 0 0,0 0-1,0 0 1,1-1 0,-1 1 0,0 0 0,0-1 0,0 1 0,0 0 0,0-1-1,0 0 1,1 1 0,-1-1 0,0 1 0,0-1 0,1 0 0,-1 1 0,0-1-1,1 0 1,-1 0 0,1 0 0,-1 1 0,1-1 0,-1-1 0,1 0-32,0 0 1,0 0 0,0 0 0,0 0 0,0 0-1,1 1 1,-1-1 0,0 0 0,1 0-1,0 0 1,-1 0 0,1 1 0,0-1 0,0 0-1,2-1 1,10-17-575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14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15435,'5'16'719,"-1"-1"0,0 1 0,-1 0 0,1 21 0,6 32 793,-7-58-1276,-2-3-52,1 0 0,0 0 0,0 0 0,1-1 0,0 1 0,0-1 0,1 1 0,7 10 0,-11-18-172,0 0 0,0 0 0,0 0 0,0 1 1,0-1-1,1 0 0,-1 0 0,0 0 0,0 0 0,0 0 0,0 0 0,0 0 0,1 1 0,-1-1 0,0 0 0,0 0 0,0 0 1,0 0-1,1 0 0,-1 0 0,0 0 0,0 0 0,0 0 0,1 0 0,-1 0 0,0 0 0,0 0 0,0 0 0,0 0 0,1 0 1,-1 0-1,0 0 0,0 0 0,0 0 0,0 0 0,1-1 0,-1 1 0,0 0 0,0 0 0,0 0 0,1 0 0,2-10 239,-1-9-18,-3 4-133,-1 0 0,0 0-1,-1 0 1,0 0 0,-1 1 0,-1 0-1,0 0 1,-1 0 0,-1 0 0,-9-14 0,15 26-95,-1 0 1,1 0-1,-1 0 1,0 0 0,0 0-1,1 1 1,-1-1 0,0 1-1,-1-1 1,-1-1-1,4 3-3,-1 0-1,1 0 0,-1 0 0,1 0 0,0 0 1,-1 0-1,1-1 0,0 1 0,-1 0 0,1 0 0,-1 0 1,1 0-1,0 0 0,-1 0 0,1 1 0,0-1 1,-1 0-1,1 0 0,0 0 0,-1 0 0,1 0 1,-1 0-1,1 1 0,0-1 0,-1 0 0,1 1 1,-1-1-2,1 1 1,-1 0 0,1 0-1,-1 0 1,1 0 0,0 0 0,-1 0-1,1 0 1,0 0 0,0 0-1,0 0 1,0 0 0,0 0 0,0 0-1,0 1 1,-1 0-9,1 0 0,0 0 1,0 0-1,0 0 0,1 0 1,-1 1-1,0-1 0,1 0 0,-1 0 1,1 0-1,0 0 0,0 0 0,-1 0 1,1-1-1,1 1 0,-1 0 0,0 0 1,0-1-1,1 1 0,-1 0 0,1-1 1,-1 1-1,1-1 0,-1 0 0,1 0 1,0 0-1,0 1 0,0-2 1,0 1-1,0 0 0,0 0 0,0-1 1,0 1-1,0-1 0,0 1 0,0-1 1,0 0-1,0 0 0,3 0 0,2 0-167,1-1 0,-1 0-1,1-1 1,-1 1 0,1-1-1,-1-1 1,0 1 0,0-1-1,10-6 1,3-3-148,0 0-98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1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117 149 10506,'-2'-1'375,"-16"-8"43,18 8-373,-1 1-1,1 0 0,-1 0 0,1 0 0,0 0 1,-1 0-1,1-1 0,0 1 0,-1 0 1,1 0-1,0-1 0,-1 1 0,1 0 1,0 0-1,-1-1 0,1 1 0,0 0 1,0-1-1,-1 1 0,1-1 0,0 1 1,0 0-1,0-1 0,-1 1 0,1-1 0,0 1 1,0 0-1,0-1 0,0 1 0,0-1 1,5-3 2514,-4 4-2487,-1 0-1,0 0 0,0 0 0,1 0 0,-1-1 0,0 1 0,0 0 0,1 0 0,-1 0 0,0-1 0,0 1 0,0 0 0,1 0 0,-1 0 0,0-1 0,0 1 0,0 0 0,0 0 0,0-1 0,0 1 0,0 0 0,1-1 0,-1 1 0,0 0 0,0 0 0,0-1 0,0 1 1,0 0-1,0-1 0,0 1 0,0 0 0,0 0 0,-1-1 0,1 1 0,0-1 0,0-1 443,0 0 0,0-1 0,0 1 0,0-1 0,-1 1 0,1-1 0,-1 1 0,0 0 1,-1-4-1,2 6-453,0-1 0,-1 1 0,1 0 0,0-1 0,0 1 0,-1 0 0,1 0 0,0-1 0,-1 1 0,1 0 0,0 0 0,-1-1 0,1 1 0,0 0 0,-1 0 0,1 0 0,-1 0 0,1 0 0,0-1 0,-1 1 0,1 0 0,-1 0 0,0 0 0,-14 8 222,8-1-251,1 0 0,-1 1 0,1-1 0,0 1 0,1 1 0,0-1 0,0 1 0,1 0 0,0 0 0,-4 17 0,6-20-38,1 0 0,0 0 0,0 0-1,0 0 1,1 0 0,0 0 0,1 0 0,1 9-1,-2-12 6,1 1-1,0-1 0,1 1 0,-1-1 0,1 0 0,-1 1 0,1-1 1,0 0-1,0 0 0,0-1 0,1 1 0,-1 0 0,1-1 0,-1 1 1,4 1-1,-4-2-1,0-1 0,0 1 0,0-1 1,1 0-1,-1 0 0,0 0 0,0 0 1,1-1-1,-1 1 0,0-1 0,1 1 0,-1-1 1,1 0-1,-1 0 0,1 0 0,-1 0 1,5-1-1,-3 0 0,0 0 1,0-1-1,0 1 1,0-1-1,-1 0 1,1 0-1,0 0 1,-1-1 0,6-4-1,-1-1 11,1-1 0,-2 0 0,1 0 0,-1-1 0,-1 0 0,9-16 0,-8 11 31,-1 0 0,0 0 1,-1-1-1,3-17 0,-6 26-14,-1 0 1,0 0-1,-1 1 1,0-1-1,0 0 1,0 0-1,-1 0 1,0 0-1,0 1 0,0-1 1,-1 0-1,-4-9 1,5 14-32,1 1 0,-1-1 0,1 1 0,-1 0 0,0-1 0,0 1 0,0 0 0,0-1 0,0 1 1,0 0-1,0 0 0,0 0 0,0 0 0,0 0 0,0 0 0,-1 0 0,1 0 0,-1 1 0,1-1 0,0 0 0,-1 1 1,1-1-1,-1 1 0,1 0 0,-1-1 0,1 1 0,-1 0 0,1 0 0,-1 0 0,0 0 0,1 0 0,-1 0 0,1 0 1,-1 1-1,1-1 0,-2 1 0,0 1-129,1-1 1,-1 1-1,1-1 1,0 1-1,-1 0 1,1 0-1,0 0 0,0 0 1,1 0-1,-1 1 1,0-1-1,1 0 1,-1 1-1,1 0 1,0-1-1,0 1 1,0 0-1,-1 4 1,0-1-122,1-1 1,1 0 0,-1 1-1,1-1 1,0 1 0,0-1-1,0 0 1,1 1 0,0-1-1,2 8 1,5 2-720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15.1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64 15595,'0'-7'412,"0"-25"670,0 30-1026,0 1 0,0 0 1,-1-1-1,1 1 0,0 0 0,0-1 0,-1 1 1,1 0-1,0-1 0,-1 1 0,1 0 1,-1 0-1,0 0 0,1-1 0,-1 1 1,0 0-1,-1-1 0,1 3 31,0-1-1,1 1 1,-1 0-1,1 0 1,-1 0-1,0 0 1,1 0-1,0 0 0,-1 0 1,1 0-1,0 0 1,-1 0-1,1 0 1,0 0-1,0 0 1,0 0-1,0 0 1,0 2-1,-1 41 244,2 1 1,2-1-1,2 1 0,13 52 0,-17-91-276,0-1-1,1 0 0,-1 1 0,1-1 1,0 0-1,1 0 0,3 7 0,-5-11-35,0 0 0,0 0-1,0 0 1,0 0-1,0 0 1,0 0-1,1 0 1,-1-1-1,0 1 1,0 0 0,1-1-1,-1 1 1,0-1-1,1 1 1,-1-1-1,1 0 1,-1 0-1,0 0 1,1 1-1,-1-1 1,1 0 0,-1-1-1,1 1 1,-1 0-1,0 0 1,1-1-1,-1 1 1,0 0-1,1-1 1,-1 0 0,0 1-1,1-1 1,0-1-1,20-8 94,-7 2-64,1 0 1,0 1 0,0 1 0,0 0 0,22-3 0,-34 8-47,1 1 0,-1-1 0,0 1 0,1 0 1,-1 0-1,1 1 0,-1 0 0,0-1 1,1 1-1,-1 1 0,0-1 0,0 1 1,0-1-1,0 1 0,0 0 0,0 1 1,-1-1-1,1 1 0,-1-1 0,1 1 0,-1 0 1,0 0-1,0 1 0,0-1 0,-1 1 1,3 3-1,0 1 47,0 0 1,-1 1-1,-1-1 0,1 1 1,-1 0-1,-1 0 0,1 0 1,-2 0-1,2 17 0,-2-21 17,-1-1 0,0 1 0,0-1-1,-1 1 1,1-1 0,-1 1 0,0-1 0,0 1-1,-1-1 1,1 0 0,-1 1 0,0-1-1,0 0 1,0 0 0,-1 0 0,1-1-1,-1 1 1,0-1 0,0 1 0,0-1 0,-7 5-1,2-3 35,1-1-1,-1-1 0,0 1 1,0-1-1,0-1 0,-1 1 1,1-2-1,-1 1 0,1-1 1,-1 0-1,-10-1 0,7 0-121,0 0 1,0-1-1,0-1 0,0 0 0,0-1 0,0 0 1,-15-7-1,24 9-64,0 0 0,1-1 0,-1 1 0,0 0 0,1-1 0,-1 0 0,1 0 1,-1 0-1,1 0 0,0 0 0,0 0 0,-1 0 0,2-1 0,-1 1 0,0-1 0,1 0 0,-1 1 0,1-1 0,-1 0 1,1 0-1,0 0 0,1 0 0,-1 0 0,0 0 0,1 0 0,0 0 0,-1 0 0,1-4 0,3-11-494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15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15723,'-2'35'1221,"1"1"0,1 0 0,8 50 0,26 107 44,-13-89-37,-13-56-805,14 64 386,-20-106-689,0-10 3,1-21-58,-3 18-312,1 0 0,-1 1 0,1-1 0,1 1 0,2-8 0,-3 13-17,0 0 0,0 0 0,0 0 0,1 0-1,-1 0 1,0 0 0,1 0 0,-1 1 0,1-1 0,-1 0-1,3 0 1,13-7-789,2 2 1830,-3 2-567,-14 2-242,0 0 0,1 0 0,-1 0 0,0 0 0,0-1 0,0 1 1,0-1-1,0 1 0,-1-1 0,1 0 0,-1 0 0,0 0 0,0 0 0,0 1 1,0-2-1,0 1 0,0 0 0,-1-4 0,5-10-96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1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65 12019,'4'2'431,"0"0"0,1 0 0,-1 0 0,1-1 0,0 0 0,-1 0 1,1 0-1,0-1 0,0 1 0,0-1 0,7-1 0,-11 1-339,1 0-1,0-1 0,-1 1 0,1-1 1,-1 1-1,1-1 0,-1 0 0,1 0 0,-1 1 1,1-1-1,-1 0 0,0 0 0,1 0 1,-1-1-1,0 1 0,0 0 0,0 0 0,0-1 1,0 1-1,0 0 0,0-1 0,0 1 1,-1-1-1,1 1 0,-1-1 0,1 0 0,-1 1 1,1-1-1,-1 0 0,0 1 0,0-1 1,0 0-1,0 1 0,0-1 0,0-2 0,0 2-48,0 1 0,-1 0 0,1-1 0,0 1 0,0 0 0,-1 0 0,1-1 0,-1 1-1,1 0 1,-1 0 0,1-1 0,-1 1 0,0 0 0,1 0 0,-1 0 0,0 0 0,0 0 0,0 0-1,0 0 1,0 1 0,0-1 0,0 0 0,0 0 0,0 1 0,-1-1 0,1 1 0,0-1-1,0 1 1,0-1 0,-1 1 0,1 0 0,0-1 0,-1 1 0,0 0 0,-1 0-12,0 0 0,1 0 0,-1 0 0,0 1 0,1-1 0,-1 1 0,1-1 0,-1 1 0,1 0 0,-1 0 0,1 0 0,-1 1 0,1-1 0,0 0 0,0 1 0,-3 1 0,0 3-10,1-1-1,0 1 1,0 0 0,0 0 0,1 0-1,0 1 1,0-1 0,1 1 0,-1 0 0,1 0-1,1-1 1,-2 15 0,1-8-10,1 0 0,1 0 0,0 1 0,1-1 1,0 0-1,4 14 0,-5-25-8,1 0 0,-1 0 1,1 0-1,-1 0 0,1 0 1,0 0-1,0 0 0,0 0 1,0 0-1,0-1 0,0 1 0,1 0 1,-1-1-1,3 3 0,-2-3-1,-1-1 1,0 1-1,0-1 0,0 0 0,1 1 0,-1-1 0,0 0 0,0 0 0,1 0 0,-1 0 0,0 0 0,0 0 0,1 0 0,-1-1 0,0 1 0,0 0 1,0-1-1,1 1 0,-1 0 0,0-1 0,0 0 0,0 1 0,0-1 0,0 0 0,0 1 0,1-2 0,13-11 18,0 1 0,22-26 0,-27 26-12,0 1-1,1 1 0,0 0 1,1 0-1,24-14 0,-34 22-4,0 1 0,1 0 0,-1 0 0,1 0 0,-1 0 0,1 0 0,-1 1 0,1-1 0,0 1 0,-1 0 0,1 0 0,0 0 0,-1 0 0,1 0 0,-1 0 0,1 1 0,0-1 0,-1 1 0,1 0 0,-1-1 0,1 1 0,-1 1 0,0-1 0,1 0 0,1 2 0,4 3 29,-1 1 1,-1 0-1,1 0 1,-1 0-1,8 14 0,8 8 172,-22-28-193,1-1-1,-1 1 1,0-1-1,1 0 1,-1 1 0,0-1-1,1 0 1,-1 1-1,1-1 1,-1 0-1,0 0 1,1 1-1,-1-1 1,1 0-1,-1 0 1,1 0-1,-1 1 1,1-1-1,-1 0 1,1 0-1,-1 0 1,1 0-1,-1 0 1,1 0-1,-1 0 1,1 0 0,0-1-1,11-10 197,6-29 56,-13 28-167,-4 9-82,0 0 1,1 0 0,-1 0-1,1 1 1,0-1 0,0 1 0,0-1-1,0 1 1,1 0 0,3-3 0,-5 4-15,-1 1 1,1-1-1,0 1 1,0 0-1,0-1 1,0 1-1,0 0 1,0 0-1,0 0 1,0-1-1,0 1 1,0 0-1,0 0 1,0 0-1,0 1 1,0-1-1,0 0 1,0 0-1,0 1 1,0-1 0,0 0-1,0 1 1,0-1-1,0 1 1,0-1-1,0 1 1,0-1-1,-1 1 1,1 0-1,0 0 1,-1-1-1,1 1 1,0 0-1,-1 0 1,1 0-1,0 1 1,4 5-1,0 1 0,-1 0 1,0 0-1,3 11 0,-3-10 1,-1 0 0,1-1 0,8 13 0,-12-20 0,1-1 0,-1 0 0,0 1 0,1-1 0,-1 1-1,0-1 1,1 0 0,-1 1 0,1-1 0,-1 0 0,1 0 0,-1 1-1,0-1 1,1 0 0,-1 0 0,1 0 0,-1 1 0,1-1 0,-1 0-1,1 0 1,-1 0 0,1 0 0,-1 0 0,1 0 0,-1 0 0,1 0 0,0 0-1,-1 0 1,1 0 0,-1-1 0,1 1 0,-1 0 0,0 0 0,1 0-1,-1-1 1,1 1 0,-1 0 0,1 0 0,-1-1 0,0 1 0,1 0-1,-1-1 1,1 1 0,-1-1 0,0 1 0,0-1 0,1 1 0,-1 0-1,0-1 1,0 1 0,1-1 0,-1 1 0,0-1 0,14-29 25,-14 30-25,7-23 9,11-27 18,-16 47-28,-1 0 0,1 0 1,-1 0-1,1 0 0,0 0 0,0 0 1,0 1-1,0-1 0,1 1 0,-1-1 1,5-2-1,-6 4-1,0 1 0,0 0 0,0-1 0,0 1 0,0 0 0,-1 0 0,1 0 0,0 0 0,0 0 0,0 0 0,0 0 0,0 0 0,0 0 0,-1 1 0,1-1 0,0 0 0,0 0 0,0 1 0,0-1 0,-1 1 0,1-1 0,0 0 0,0 1 0,-1 0 0,1-1 1,0 1-1,-1-1 0,1 1 0,-1 0 0,1-1 0,-1 1 0,2 1 0,15 29-21,-14-26 20,6 17-2,11 39 1,-3-8-187,-32-87-1834,7 15 1614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1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74 13995,'7'-11'1159,"0"0"0,-1 0 0,-1-1 0,5-12 0,-11 19 747,-5 8-1205,-7 6-225,5-2-291,-7 8 78,-24 30 0,36-40-261,-1 0-1,1 0 1,0 0 0,1 1 0,-1-1 0,1 1-1,0-1 1,0 1 0,1 0 0,0 0-1,-1 7 1,2-11-2,0-1 0,0 1 0,0-1 0,1 1 0,-1-1 0,0 1 0,1-1 0,-1 0 0,1 1 0,0-1 0,-1 1 0,1-1 0,0 0 0,0 0 0,0 1 0,0-1 0,0 0 0,0 0 0,0 0 0,0 0 0,1 0 0,-1 0 0,0-1 0,1 1 0,-1 0 0,0-1 0,1 1 0,-1 0 0,1-1 0,-1 0 0,1 1 0,-1-1 0,1 0 0,2 0 0,7 1 0,-1 0 0,0-1 0,19-2 0,-27 2 0,19-3 0,28-2 6,-46 5-6,-1 0 0,1 0 1,0 0-1,-1 1 0,1-1 0,0 1 0,-1 0 1,1 0-1,-1 0 0,1 0 0,-1 0 1,1 0-1,-1 1 0,4 2 0,-5-3 13,0 0 0,0 0 0,-1 0-1,1 1 1,0-1 0,0 0-1,-1 0 1,1 1 0,-1-1 0,1 1-1,-1-1 1,1 1 0,-1-1-1,0 0 1,0 1 0,0-1 0,0 1-1,0-1 1,0 1 0,0-1-1,0 1 1,-1-1 0,1 1 0,0-1-1,-1 1 1,0-1 0,1 0-1,-1 1 1,0-1 0,1 0 0,-1 0-1,0 1 1,0-1 0,-2 2-1,-2 2 92,1 0 1,-1 0-1,-1 0 0,1 0 0,-12 7 0,6-6-145,0 0-1,0-1 1,0 0 0,0-1-1,-1 0 1,0-1 0,0 0-1,-23 2 1,34-4 5,0-1 0,-1 0 0,1 0 0,0 0-1,0 0 1,0-1 0,0 1 0,0 0 0,0 0 0,0-1 0,0 1 0,0 0 0,0-1 0,0 1 0,0-1-1,-2-1 1,-4-6-353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19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11 14411,'0'0'66,"0"0"-1,0 0 0,1-1 1,-1 1-1,0 0 1,0 0-1,0-1 1,0 1-1,0 0 0,0-1 1,0 1-1,1 0 1,-1 0-1,0-1 1,0 1-1,0 0 1,0-1-1,0 1 0,-1 0 1,1-1-1,0 1 1,0 0-1,0 0 1,0-1-1,0 1 0,0 0 1,0 0-1,0-1 1,-1 1-1,1 0 1,0 0-1,0-1 1,0 1-1,-1 0 0,1 0 1,0 0-1,0-1 1,-1 1-1,-13 1 1758,-18 11 281,31-12-2006,-10 5 202,1 0 0,0 0 0,0 1 0,1 1 0,-13 10 0,18-14-248,0 1 1,0 1 0,1-1 0,0 0 0,0 1-1,0-1 1,0 1 0,1 0 0,0 0-1,0 0 1,0 1 0,1-1 0,-2 8-1,1-2 20,1-1-1,0 1 1,1-1-1,0 1 1,1 0-1,0-1 1,1 1-1,0-1 1,0 0 0,1 1-1,1-1 1,0-1-1,0 1 1,1 0-1,8 12 1,-11-20-96,-1 0 1,1 0 0,0 0-1,0 0 1,0 0 0,0 0 0,0-1-1,0 1 1,0-1 0,1 0-1,-1 0 1,1 1 0,-1-2 0,1 1-1,-1 0 1,4 0 0,-2 0-107,1-1 1,0 0-1,0 0 1,-1 0 0,1-1-1,0 1 1,-1-1-1,8-2 1,5-4-402,0 0 0,0-1 0,26-17 0,-33 19 475,35-21-592,4 2-126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19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56 13931,'0'-1'140,"0"0"0,0 0-1,0 0 1,0 0 0,-1 0 0,1 0-1,0 0 1,0 0 0,-1 0 0,1 0 0,-1 0-1,1 0 1,-1 1 0,1-1 0,-1 0 0,0 0-1,1 0 1,-1 1 0,0-1 0,1 0-1,-1 1 1,0-1 0,0 1 0,0-1 0,0 1-1,0-1 1,1 1 0,-1 0 0,0-1-1,0 1 1,0 0 0,0 0 0,0 0 0,0 0-1,0 0 1,0 0 0,0 0 0,0 0 0,-2 0-1,0 0 6,0 1 0,0-1-1,0 1 1,0 0-1,-1-1 1,2 1 0,-1 1-1,0-1 1,0 0 0,0 1-1,-4 3 1,2-1-84,1 1 1,0 0-1,0 1 1,1-1-1,-1 1 1,1-1-1,0 1 1,1 0-1,-1 0 0,1 0 1,0 1-1,1-1 1,-2 11-1,1-1 36,1 1-1,1-1 1,0 1-1,3 18 1,-3-30-64,1 0 1,0 0-1,0 0 1,1 0-1,3 8 1,-5-13-30,0 1-1,1 0 1,-1-1 0,0 1 0,1-1-1,-1 1 1,0 0 0,1-1 0,-1 1 0,1-1-1,-1 1 1,1-1 0,-1 0 0,1 1-1,-1-1 1,1 1 0,0-1 0,-1 0-1,1 0 1,0 1 0,-1-1 0,1 0 0,0 0-1,-1 0 1,1 0 0,0 1 0,-1-1-1,1 0 1,0 0 0,-1 0 0,1-1 0,0 1-1,-1 0 1,1 0 0,0 0 0,-1 0-1,1-1 1,0 1 0,-1 0 0,1-1-1,-1 1 1,1 0 0,-1-1 0,1 1 0,-1-1-1,1 1 1,-1-1 0,1 1 0,-1-1-1,1 0 1,4-4 5,-1-1-1,1 1 0,-1-1 1,0 0-1,-1 0 1,0 0-1,4-11 1,15-50 11,-18 51-9,30-123 181,-26 243 109,-6-76-279,-1 7-4,3 0 0,7 35-1,-10-66-31,0-1 0,0 1-1,0-1 1,0 0 0,1 0 0,3 6 0,-5-9-50,1 1 1,-1-1 0,0 0 0,1 1 0,-1-1 0,0 1 0,1-1 0,-1 0-1,1 0 1,-1 1 0,0-1 0,1 0 0,-1 0 0,1 1 0,-1-1 0,1 0-1,-1 0 1,1 0 0,-1 0 0,1 0 0,-1 0 0,1 0 0,-1 0 0,1 0-1,-1 0 1,1 0 0,-1 0 0,1 0 0,-1 0 0,1-1 0,-1 1 0,1 0-1,-1 0 1,1 0 0,-1-1 0,0 1 0,1 0 0,-1-1 0,1 1 0,-1 0-1,0-1 1,1 1 0,-1 0 0,0-1 0,1 1 0,-1-1 0,0 1 0,0-1-1,0 1 1,1-1 0,-1 0 0,19-34-1432,-7 14 611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2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16307,'11'-26'1566,"-9"21"-1203,0-1 1,1 0 0,0 1 0,-1 0-1,6-8 1,-7 13-337,-1 0 0,0 0 0,0 0-1,0 0 1,0-1 0,0 1 0,0 0 0,0 0 0,0 0 0,0 0 0,1 0 0,-1 0-1,0-1 1,0 1 0,0 0 0,0 0 0,0 0 0,1 0 0,-1 0 0,0 0 0,0 0-1,0 0 1,0 0 0,1 0 0,-1 0 0,0 0 0,0 0 0,0 0 0,0 0-1,1 0 1,-1 0 0,0 0 0,0 0 0,0 0 0,0 0 0,1 0 0,-1 0 0,0 0-1,0 0 1,0 0 0,0 1 0,0-1 0,1 0 0,-1 0 0,0 0 0,0 0-1,0 0 1,0 0 0,0 1 0,0-1 0,0 0 0,0 0 0,1 0 0,-1 0 0,0 0-1,0 1 1,0-1 0,0 0 0,0 0 0,0 0 0,0 0 0,0 1 0,0-1 0,0 0-1,0 0 1,0 0 0,1 15 501,-1-14-505,0 37 531,-12 71 0,2-34-324,7-40-143,-2 5 35,2 0 0,1 1 1,2 0-1,7 49 0,-6-85-139,0 0 1,0 0-1,1 0 0,0 0 1,-1 0-1,2 0 1,-1 0-1,0 0 1,1-1-1,0 1 1,0-1-1,0 0 1,5 4-1,-6-6-79,1 0 1,0 0-1,-1-1 0,1 1 0,0-1 0,0 1 1,0-1-1,0 0 0,1 0 0,-1-1 0,0 1 0,0 0 1,1-1-1,-1 0 0,0 0 0,0 0 0,1 0 1,-1-1-1,0 1 0,0-1 0,6-1 0,21-8-312,5-2-146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0:10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13227,'16'4'880,"2"-3"-859,-1 0 1,1-1-1,-1 0 1,1-2-1,-1 0 1,34-9-1,-28 6-11,82-17-8,-20 3-17,1 3-1,101-4 1,118 25 207,-80 1 364,-152-6-212,299 3 810,-2 20-475,-328-20-565,-29-3-170,-1 1 0,0 0 0,1 1 0,-1 0 0,12 4 0,-23-6 39,-1 0 12,0 0-1,1 0 1,-1 0 0,0 1 0,1-1 0,-1 0 0,0 0-1,1 0 1,-1 0 0,1 0 0,-1 0 0,0 1 0,1-1-1,-1 0 1,0 0 0,0 0 0,1 1 0,-1-1 0,0 0-1,1 0 1,-1 1 0,0-1 0,0 0 0,0 1 0,1-1-1,-1 0 1,0 1 0,0-1 0,0 0 0,0 1 0,0-1-1,0 1 1,-4 1-121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20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22 13915,'0'-1'190,"0"0"1,1 0-1,-1-1 0,0 1 1,0 0-1,0 0 0,0-1 0,0 1 1,0 0-1,0 0 0,0-1 1,-1 1-1,1 0 0,0 0 1,-1-2-1,-5 2 1416,-4 12-261,-2 7-952,1 1 0,1 1 0,1 0 0,0 0 0,2 1 0,0 0-1,1 0 1,2 1 0,0-1 0,-1 27 0,5-44-387,0 1-1,0-1 0,1 0 1,0 0-1,0 0 1,0 0-1,0 0 1,0 0-1,1 0 1,0 0-1,0-1 0,0 1 1,0-1-1,0 1 1,4 3-1,-5-6-59,1 1 0,-1-1 1,1 0-1,-1 0 0,1 0 0,0 0 0,-1 0 0,1-1 1,0 1-1,-1 0 0,1-1 0,0 1 0,0-1 0,0 0 1,-1 0-1,1 0 0,0 0 0,0 0 0,0 0 0,0 0 1,0 0-1,-1-1 0,1 1 0,0-1 0,0 1 0,-1-1 1,1 0-1,0 1 0,-1-1 0,1 0 0,0 0 0,-1 0 1,1-1-1,-1 1 0,2-2 0,4-4-188,1 0 0,11-16 0,-17 21 201,17-20-481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2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16 108 14843,'-5'-10'2127,"1"15"-756,-2 18 16,5-7-1097,1 0 0,1 0-1,0 0 1,1-1 0,1 1-1,1 0 1,0-1 0,0 0-1,14 27 1,-17-39-254,0-1 1,0 1 0,0-1-1,1 0 1,-1 0 0,1 0-1,0 0 1,0 0-1,0 0 1,-1 0 0,2 0-1,-1-1 1,0 1 0,0-1-1,0 1 1,6 1-1,-6-3-12,0 0 0,0 1-1,0-1 1,0 0 0,0 0-1,0-1 1,0 1 0,0 0-1,0-1 1,0 1 0,0-1-1,0 0 1,0 1 0,0-1-1,0 0 1,0 0 0,-1 0-1,1-1 1,0 1 0,-1 0-1,1-1 1,1-1 0,8-9 49,0-1 1,-1 1-1,-1-2 0,0 1 1,-1-1-1,0-1 1,8-21-1,32-111 455,-33 95-188,-10 100 126,-2 7-321,-2-10-101,3 0 0,1 1 0,12 45 0,-17-89-85,1 1 1,0-1-1,0 0 1,0 1 0,0-1-1,0 0 1,0 0 0,0 1-1,2 1 1,-2-4 14,-1 0-1,0 0 1,0 1-1,1-1 1,-1 0 0,0 0-1,1 0 1,-1 1 0,0-1-1,1 0 1,-1 0-1,0 0 1,1 0 0,-1 0-1,0 0 1,1 0-1,-1 0 1,0 0 0,1 0-1,-1 0 1,1 0 0,-1 0-1,0 0 1,1 0-1,-1 0 1,0 0 0,1 0-1,-1 0 1,0 0-1,1-1 1,-1 1 0,0 0-1,1 0 1,-1-1 0,3-2-154,1-1 0,-2 0 1,1 0-1,0 0 1,-1-1-1,4-7 0,-3 6 271,12-26-578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21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16996,'-4'35'1197,"1"1"0,1 0 1,4 42-1,0-10-555,-3 5-52,-1-25-245,2-1 1,2 0-1,11 57 1,-12-100-331,-1 0 1,1 0 0,0-1 0,1 1 0,-1 0 0,1-1 0,-1 1 0,1-1 0,0 0-1,1 1 1,-1-1 0,0 0 0,1 0 0,0-1 0,-1 1 0,1 0 0,0-1 0,4 2-1,-4-2-100,0-1 0,0 0-1,0 0 1,1 0-1,-1-1 1,0 1-1,1-1 1,-1 0 0,0 0-1,0 0 1,1 0-1,-1 0 1,0-1-1,1 0 1,-1 1-1,0-1 1,0 0 0,0-1-1,0 1 1,0 0-1,4-4 1,-2 3-30,-1-1-1,1 0 1,-1 0 0,0-1 0,0 0-1,5-4 1,1-8-414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22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140 369 15635,'-2'-1'113,"1"-1"-1,-1 1 1,0 0-1,0 0 1,0 0-1,0 0 0,-1 0 1,1 0-1,0 1 1,0-1-1,0 1 1,-1 0-1,1-1 0,0 1 1,0 0-1,-1 0 1,1 0-1,0 1 1,-1-1-1,1 1 0,0-1 1,0 1-1,0 0 1,0-1-1,0 1 1,-1 0-1,2 0 0,-1 1 1,0-1-1,0 0 1,0 1-1,0-1 1,1 1-1,-1 0 0,1-1 1,-3 4-1,-3 4 105,1 0 0,-1 1 0,2 0-1,-1 0 1,2 0 0,-5 12 0,5-10-90,0 1 0,1-1 0,0 1 0,1-1 0,1 1 0,0 0 0,0-1 0,2 1 0,2 22 0,-3-33-113,0-1 0,0 1-1,0-1 1,1 1-1,-1-1 1,1 1-1,-1-1 1,1 1-1,-1-1 1,1 0-1,0 1 1,0-1-1,-1 0 1,1 1-1,0-1 1,0 0-1,1 0 1,-1 0-1,0 0 1,0 0-1,0 0 1,1 0-1,1 1 1,-2-2-6,1 0-1,-1 0 1,1 0 0,-1 0 0,1 0 0,-1-1 0,0 1 0,1 0 0,-1-1 0,1 1 0,-1-1-1,0 1 1,0-1 0,1 0 0,-1 1 0,0-1 0,0 0 0,0 0 0,0 0 0,0 0-1,0 0 1,0 0 0,0 0 0,0 0 0,1-2 0,6-9 14,-1-1 1,0 1-1,0-1 1,-1-1-1,-1 1 1,-1-1-1,5-18 1,0-11 33,3-45 0,-12 102-48,2 0-1,-1 0 1,6 18 0,-2-4-6,1 4 2,-5-16-3,2 1 0,0-1 1,1 0-1,0 0 1,1-1-1,1 1 1,10 18-1,-15-32-1,0-1 0,0 1 0,0-1 0,1 1 0,-1-1 0,0 1 0,1-1 0,-1 0 0,1 0 0,-1 1 0,1-1 0,-1 0 0,1 0 0,0-1 1,-1 1-1,5 1 0,-5-2-3,1 0 1,-1 0 0,1 0 0,-1-1-1,1 1 1,-1 0 0,0-1-1,1 1 1,-1-1 0,1 1 0,-1-1-1,0 0 1,1 0 0,-1 0 0,0 1-1,0-1 1,0 0 0,0 0 0,0-1-1,0 1 1,0 0 0,0 0 0,0 0-1,1-2 1,7-12-72,0-1-1,-1 0 1,-1 0-1,11-33 1,14-76-232,-27 105 255,60-326-1159,-57 296 1062,-5 134 632,-5-28-132,-2 66 926,14 139-1,-10-257-1240,5 30 175,-5-33-203,1 0 1,-1 0-1,0 1 0,0-1 0,1 0 0,-1 0 1,0 0-1,1 0 0,-1 0 0,1 0 0,-1 0 0,1 0 1,0 0-1,-1 0 0,1 0 0,0 0 0,0 0 0,0-1 1,0 1-1,0 0 0,0 0 0,1 0 0,-1-1-8,-1-1 0,1 1 0,-1 0-1,1-1 1,0 1 0,-1-1-1,1 1 1,-1-1 0,1 1 0,-1-1-1,1 1 1,-1-1 0,0 1-1,1-1 1,-1 0 0,0 1 0,1-1-1,-1 0 1,0 1 0,0-1-1,1 0 1,-1 1 0,0-1 0,0 0-1,0 1 1,0-1 0,0 0-1,0 0 1,2-25-2,-2 24 1,0-13 1,-1-1 0,0 1 0,-1-1 0,-1 1-1,0-1 1,-1 1 0,-1 0 0,0 1 0,-13-25-1,3 23-4,9 16 2,4 10 0,2-7 2,1 1-1,-1-1 1,1 1-1,0 0 0,0-1 1,0 0-1,0 1 1,0-1-1,1 0 0,0 1 1,-1-1-1,1 0 1,0 0-1,1 0 0,-1-1 1,0 1-1,1 0 1,0-1-1,-1 0 0,1 1 1,0-1-1,0 0 1,1-1-1,-1 1 0,0 0 1,0-1-1,1 0 1,-1 0-1,1 0 0,-1 0 1,1 0-1,-1-1 1,1 0-1,0 0 0,-1 0 1,1 0-1,0 0 1,-1-1-1,7-1 0,0-1 1,0-1 0,0-1 0,0 0 0,-1 0 0,0-1 0,0 0 0,0 0 0,11-12 0,5-6 0,27-36 0,-26 26 5,-25 31-2,1 1 0,-1 0 0,0-1 0,0 1 0,0-1 0,0 1 0,0-1 0,-1 0-1,1 0 1,-1 1 0,1-1 0,-1-3 0,-1 6-2,1 0 0,-1 0 0,1 0 1,-1 0-1,1 0 0,-1 0 0,1 0 0,-1 0 0,1 0 0,-1 0 1,1 0-1,-1 1 0,1-1 0,0 0 0,-1 0 0,1 1 0,-1-1 1,1 0-1,0 0 0,-1 1 0,1-1 0,-1 0 0,1 1 0,0-1 0,0 1 1,-1-1-1,-11 15 23,1 0 0,1 0 0,1 1 0,0 0 0,0 0 0,2 1 0,0 0 0,1 1 0,1 0 0,-5 29 0,9-43-51,1 1 1,-1 0-1,1 0 1,0-1-1,0 1 1,0 0-1,1-1 1,0 1-1,0 0 1,0-1-1,0 1 1,1-1-1,0 1 1,0-1-1,0 0 1,0 0-1,1 0 1,0 0-1,-1 0 1,1 0-1,1-1 1,-1 1-1,0-1 1,1 0-1,0 0 1,0-1-1,0 1 1,0-1-1,0 1 1,0-1-1,1 0 0,-1-1 1,0 1-1,1-1 1,0 0-1,-1 0 1,1-1-1,0 1 1,-1-1-1,8 0 1,3-1-134,0-1-1,0-1 1,22-6-1,7-5-256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23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16868,'0'2'124,"1"0"0,0 0 1,0 0-1,-1 0 1,1 0-1,-1 1 0,0-1 1,0 0-1,0 0 1,0 1-1,0-1 0,0 0 1,0 0-1,-1 0 1,0 4-1,-1 9 185,2 41 340,3 0-1,2 0 1,3-1 0,2 0 0,31 99 0,-36-137-297,-6-19-168,-12-33-82,5 13-19,2 8-44,3 8-30,0 0 0,1 0 0,-1 0 0,1-1 0,1 1 0,-1-1 0,1 1 0,0-1 0,1-12 0,0 18-8,0 1-1,0-1 1,0 1-1,1-1 0,-1 0 1,0 1-1,1-1 0,-1 1 1,0-1-1,1 1 1,-1-1-1,1 1 0,-1-1 1,1 1-1,-1-1 1,1 1-1,-1 0 0,1-1 1,0 1-1,-1 0 0,1-1 1,0 1-1,-1 0 1,1 0-1,-1 0 0,1 0 1,0 0-1,-1-1 0,1 1 1,0 0-1,-1 1 1,1-1-1,0 0 0,-1 0 1,1 0-1,0 0 1,-1 0-1,1 1 0,0-1 1,-1 0-1,2 1 0,36 16-2,-23-10 3,-10-5-2,1 0 1,0 0-1,0 0 0,0-1 0,0 0 0,0-1 1,1 1-1,-1-1 0,0 0 0,11-2 1,-12 1-2,0 0 1,-1-1 0,1 1 0,-1-1 0,0 0-1,1 0 1,-1-1 0,0 1 0,0-1 0,-1 0-1,1 0 1,-1 0 0,1-1 0,4-5-1,4-9 4,0 1 0,-1-2-1,-1 0 1,-1 0 0,-1 0-1,10-35 1,-7 12 87,-2 0 0,5-56 0,-12 85-50,-1 3 15,0-1 0,-1 1 0,0 0-1,-1-14 1,1 24-47,0-1 1,0 0-1,0 1 0,-1-1 1,1 0-1,0 1 0,0-1 0,0 0 1,-1 1-1,1-1 0,0 1 0,-1-1 1,1 0-1,0 1 0,-1-1 0,1 1 1,-1-1-1,0 0 0,-6 6 113,-6 23 33,1 15-84,2 1-1,-6 68 1,8 91-39,8-172-31,0-31 0,0 1 1,0-1-1,0 0 1,0 1 0,0-1-1,0 1 1,0-1-1,0 0 1,0 1 0,0-1-1,1 1 1,-1-1-1,0 0 1,0 1 0,0-1-1,0 1 1,1-1-1,-1 0 1,0 1-1,0-1 1,1 0 0,-1 1-1,0-1 1,1 0-1,-1 0 1,0 1 0,1-1-1,7-6-1,4-16 1,-1-4-4,-7 14 1,1 0 1,1 0 0,0 0-1,0 1 1,1 0 0,1 0-1,9-11 1,-16 21 2,1-1 0,-1 1-1,1 0 1,-1 0 0,1-1 0,0 1 0,0 0 0,-1 0-1,1 0 1,0 1 0,0-1 0,0 0 0,0 1-1,3-1 1,-4 1 0,1 0 1,-1 0-1,0 0 0,1 1 0,-1-1 0,0 0 1,1 1-1,-1-1 0,0 1 0,0-1 0,1 1 0,-1 0 1,0-1-1,0 1 0,0 0 0,0 0 0,0 0 1,0 0-1,0 0 0,0 0 0,0 0 0,-1 0 1,2 2-1,4 6 0,-1 1-1,-1 0 1,1 0 0,-1 0 0,-1 0 0,4 18 0,5 68-26,-4-23-1113,-11-104-627,0 7 1219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24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27 213 16572,'3'0'169,"0"0"0,0-1 1,0 1-1,-1 0 1,1-1-1,0 0 1,-1 0-1,1 0 1,0 0-1,-1 0 1,0-1-1,1 1 0,-1-1 1,0 1-1,1-1 1,-1 0-1,0 0 1,0 0-1,0 0 1,-1 0-1,1 0 1,0-1-1,1-3 0,5-8 466,-1 0 1,11-29-1,-12 30-383,-1 2-83,-1-1 1,0 0 0,0 0 0,-1 0 0,1-17-1,-4 29-165,0 0-1,0 0 0,0-1 0,0 1 0,1 0 0,-1 0 0,0 0 0,0 0 0,-1 0 0,1-1 0,0 1 0,0 0 0,0 0 1,0 0-1,0 0 0,0 0 0,0-1 0,0 1 0,0 0 0,0 0 0,0 0 0,0 0 0,0 0 0,0 0 0,-1-1 0,1 1 1,0 0-1,0 0 0,0 0 0,0 0 0,0 0 0,0 0 0,0 0 0,-1 0 0,1 0 0,0 0 0,0 0 0,0 0 0,0 0 1,0 0-1,-1 0 0,1-1 0,0 1 0,0 1 0,0-1 0,-1 0 0,-7 4 75,-7 11 21,-1 10 74,0 0 0,2 2 0,1-1 0,2 2-1,-14 43 1,18-48 31,-8 39 0,14-53-151,0 1 1,0 0-1,1-1 1,0 1-1,0 0 0,4 17 1,-3-24-83,-1-1 0,1 0 0,-1 0 0,1 0 0,0 0 1,0 0-1,0 0 0,0 0 0,0 0 0,1-1 0,-1 1 0,1 0 0,-1-1 0,1 1 0,-1-1 1,1 1-1,0-1 0,-1 0 0,1 0 0,0 0 0,0 0 0,0 0 0,0 0 0,0 0 1,0-1-1,1 1 0,-1-1 0,0 1 0,4-1 0,3 0-107,0 0 0,0-1 0,0 0 0,0-1 0,15-4 0,13-6-227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2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15315,'5'-8'1373,"2"-1"315,-7 9-1634,0 0 0,1 0 0,-1 0 0,0 0-1,0 0 1,0 1 0,1-1 0,-1 0 0,0 0 0,0 0-1,0 0 1,1 0 0,-1 1 0,0-1 0,0 0 0,0 0-1,0 0 1,0 1 0,0-1 0,1 0 0,-1 0 0,0 0-1,0 1 1,0-1 0,0 0 0,0 0 0,0 1 0,0-1-1,0 0 1,0 0 0,0 1 0,0-1 0,0 0 0,0 0-1,0 0 1,0 1 0,0-1 0,0 0 0,0 0 0,0 1-1,-1-1 1,1 0 0,2 54 2101,-2-27-1759,1 0 1,1 0-1,1 0 0,13 47 0,-16-73-385,0 1 1,1-1 0,-1 0 0,1 0 0,-1 0 0,1 1-1,0-1 1,-1 0 0,1 0 0,0 0 0,0 0-1,0 0 1,0 0 0,0 0 0,0 0 0,0-1-1,0 1 1,2 1 0,-2-2-6,0 0-1,0 0 1,0 0 0,0 0-1,0 0 1,0 0 0,0-1-1,1 1 1,-1 0-1,0 0 1,0-1 0,0 1-1,0-1 1,0 1 0,0-1-1,-1 0 1,1 1 0,0-1-1,0 0 1,0 1-1,0-1 1,-1 0 0,1 0-1,0-1 1,11-13 16,-2 0 0,0-1-1,-1 0 1,0 0 0,-2-1 0,8-23 0,-6 18 5,0-1 0,21-33 1,-29 54-26,0 1 1,0-1-1,0 0 1,0 1-1,0-1 1,1 1-1,-1-1 1,0 1 0,1 0-1,0-1 1,-1 1-1,1 0 1,0 0-1,-1 0 1,3 0-1,-3 0 0,0 1 0,-1 0 1,1 0-1,0 1 0,-1-1 0,1 0 0,0 0 0,-1 0 0,1 0 0,0 1 0,-1-1 0,1 0 0,0 1 0,-1-1 1,1 0-1,0 1 0,-1-1 0,1 1 0,-1-1 0,1 1 0,-1-1 0,1 1 0,-1-1 0,0 1 0,1 0 0,0 0 0,2 6 12,-1 0 0,1 0-1,-1 0 1,0 0 0,1 14-1,8 113 144,-9-108-112,0-3 20,-2-23-63,0 0 1,0 0-1,0 0 0,0 0 0,0 0 1,0 1-1,0-1 0,0 0 0,0 0 0,0 0 1,0 0-1,0 1 0,0-1 0,0 0 1,0 0-1,0 0 0,0 0 0,0 1 1,1-1-1,-1 0 0,0 0 0,0 0 0,0 0 1,0 0-1,0 0 0,0 0 0,0 1 1,1-1-1,-1 0 0,0 0 0,0 0 1,0 0-1,0 0 0,0 0 0,1 0 0,-1 0 1,0 0-1,0 0 0,0 0 0,0 0 1,1 0-1,-1 0 0,0 0 0,0 0 0,0 0 1,0 0-1,1 0 0,5-9 56,2-13-3,0-8-6,1-8 14,2 1 0,25-56 0,-35 90-63,0 1 0,0-1 1,1 1-1,0-1 0,-1 1 0,1 0 1,0 0-1,0 0 0,0 0 1,0 0-1,0 0 0,3-1 1,-4 3-1,0-1 0,0 1 0,0 0 0,0 0 1,0 0-1,0-1 0,0 1 0,0 0 1,0 0-1,-1 1 0,1-1 0,0 0 0,0 0 1,0 0-1,0 1 0,0-1 0,0 0 0,0 1 1,-1-1-1,1 1 0,0-1 0,0 1 0,0-1 1,-1 1-1,1-1 0,0 1 0,-1 0 0,1-1 1,-1 1-1,1 0 0,-1 0 0,1 0 0,-1-1 1,1 1-1,-1 0 0,0 0 0,1 0 0,-1 1 1,4 9 3,0 0 0,0 0 0,-1 0 1,-1 1-1,0-1 0,1 22 1,-5 72-55,2-100 5,-4 25-610,4-29 621,0 0 0,-1 0 0,1 1 0,0-1 0,-1 0 0,0 0-1,1 0 1,-1 0 0,0 0 0,1 0 0,-1 0 0,0 0 0,0 0 0,0 0 0,0 0-1,0 0 1,0 0 0,0-1 0,-1 2 0,-4 0-229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25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45 252 16460,'0'3'263,"-1"0"0,1 0 0,-1 0 1,1 0-1,0 0 0,0 0 1,0 0-1,1 0 0,-1 0 1,1 0-1,-1 0 0,2 4 1,-1-6-200,-1 0 1,1 0-1,-1-1 0,1 1 1,-1 0-1,1 0 1,-1 0-1,1-1 1,0 1-1,-1 0 1,1 0-1,0-1 1,0 1-1,0-1 0,-1 1 1,1-1-1,0 1 1,0-1-1,0 0 1,0 1-1,0-1 1,0 0-1,0 0 1,0 1-1,0-1 0,0 0 1,0 0-1,0 0 1,0 0-1,0 0 1,0-1-1,0 1 1,0 0-1,-1 0 1,1-1-1,0 1 0,0 0 1,0-1-1,0 1 1,0-1-1,0 1 1,1-2-1,4-2 62,0-1 0,0 0 0,0 0-1,-1 0 1,0 0 0,0-1 0,0 0 0,0 0 0,-1-1-1,0 1 1,-1-1 0,5-11 0,-1 1-9,-1 1 1,-1-1-1,-1 0 1,4-25-1,-7 32-47,0-1 0,-1 1-1,0 0 1,-2-13 0,2 21-51,0 0 0,0 0 0,-1 0 0,1 0 0,-1 0 0,1 0 0,-1 0 0,0 0 0,0 0 0,0 0 0,0 0 0,0 0 1,0 1-1,0-1 0,0 0 0,-1 1 0,1-1 0,-1 1 0,1-1 0,-1 1 0,0 0 0,1 0 0,-1 0 0,0 0 0,0 0 0,-3-1 0,3 2-3,0 0 0,1 0 0,-1 0-1,0 0 1,0 0 0,0 1 0,0-1 0,1 1 0,-1-1-1,0 1 1,0 0 0,1-1 0,-1 1 0,0 0 0,1 0-1,-1 0 1,1 1 0,-1-1 0,1 0 0,0 1 0,-2 1-1,-23 34 198,24-34-191,-10 17 53,2 1 1,0 0 0,2 1-1,0-1 1,-6 30-1,7-18 58,2 2-1,-3 63 1,8-88-94,0-1 1,1 1-1,0 0 1,0-1-1,3 11 0,-4-19-43,1 1 0,-1-1-1,1 0 1,-1 1-1,1-1 1,-1 1 0,1-1-1,0 0 1,-1 1 0,1-1-1,0 0 1,0 0-1,0 0 1,0 0 0,0 0-1,0 0 1,0 0-1,1 0 1,-1 0 0,0 0-1,1-1 1,-1 1 0,0 0-1,1-1 1,-1 1-1,0-1 1,1 0 0,-1 1-1,1-1 1,-1 0-1,1 0 1,-1 0 0,1 0-1,-1 0 1,1 0 0,-1 0-1,1-1 1,-1 1-1,1-1 1,-1 1 0,0-1-1,2 0 1,4-2-197,0-1 1,-1 1-1,1-1 0,-1-1 1,0 1-1,-1-1 0,7-7 1,36-43-1340,-19 19 1035,0 4-262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26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51 16019,'1'-3'287,"0"0"0,-1 0 0,1 0 0,-1 0 0,1 1 0,-1-1-1,0 0 1,0 0 0,0 0 0,-1-3 0,0 5-210,1 0 1,-1 0 0,1 0 0,-1 0-1,1 0 1,-1 1 0,0-1-1,1 0 1,-1 0 0,0 1-1,0-1 1,1 0 0,-1 1-1,0-1 1,0 1 0,0-1-1,0 1 1,0-1 0,0 1-1,0 0 1,0 0 0,0-1-1,0 1 1,0 0 0,0 0 0,0 0-1,0 0 1,0 0 0,0 0-1,0 0 1,-2 1 0,-5 0 88,1 1 1,-1 0 0,1 0 0,0 1-1,-1 0 1,1 0 0,0 1 0,1-1-1,-1 2 1,1-1 0,0 1 0,0 0-1,0 0 1,-8 10 0,1-1-41,2 0 0,0 1 0,1 1 0,0-1-1,-7 19 1,9-18-3,2 1-1,-6 20 0,10-31-88,1 0 0,0 0 0,0 1 0,0-1 0,1 0-1,0 1 1,0-1 0,1 1 0,1 6 0,-2-12-30,0 0 0,0 0 0,0 0 1,1 0-1,-1 0 0,1 0 0,-1 0 0,1 0 1,-1 0-1,1 0 0,0 0 0,-1 0 0,1 0 0,0-1 1,0 1-1,0 0 0,-1 0 0,1-1 0,0 1 1,0 0-1,0-1 0,0 1 0,0-1 0,0 0 1,0 1-1,0-1 0,0 0 0,1 1 0,-1-1 0,0 0 1,0 0-1,0 0 0,0 0 0,0 0 0,0 0 1,1 0-1,-1-1 0,0 1 0,0 0 0,2-1 1,2-1-2,1-1 1,-1 1-1,0-1 0,0 0 1,0 0-1,8-7 1,14-16-2,-2-2 0,-1 0 0,39-59 0,-32 42-9,-20 32 1,-5 12 1,-5 24 8,-1-15 3,-3 47 59,0-32 30,2 1 0,1-1 0,3 29 0,5-28 63,-8-23-152,0-1 0,1 1 0,-1-1 1,1 1-1,-1-1 0,0 1 0,1-1 0,-1 0 0,1 1 0,-1-1 0,1 0 0,-1 1 0,1-1 1,-1 0-1,1 0 0,-1 1 0,1-1 0,-1 0 0,1 0 0,0 0 0,-1 0 0,1 0 1,-1 0-1,1 0 0,0 0 0,-1 0 0,1 0 0,-1 0 0,1 0 0,-1 0 0,1 0 0,0 0 1,-1-1-1,1 1 0,-1 0 0,1-1 0,-1 1 0,1 0 0,-1-1 0,1 1 0,-1 0 0,1-1 1,0 0-1,10-9 39,-1-1 0,1-1 0,-2 0 0,0 0 0,0-1 0,8-17 0,-7 14-37,0-1-1,1 2 1,18-22-1,-27 36-9,-1 0 1,0-1-1,1 1 0,-1 0 0,1-1 1,-1 1-1,1 0 0,-1 0 0,1 0 1,0 0-1,-1 1 0,1-1 0,0 0 1,0 1-1,0-1 0,0 1 0,0 0 1,2-1-1,-2 2 0,-1-1-1,1 1 1,-1-1 0,0 1 0,1-1-1,-1 1 1,0 0 0,1-1 0,-1 1 0,0 0-1,0 0 1,0 0 0,0 0 0,0 0-1,0 0 1,0 1 0,0-1 0,1 2 0,3 7-9,-1-1 1,0 1 0,-1 0-1,0 0 1,2 13 0,-3-18 8,1 14 1,-3-15 3,0 0 1,0-1-1,1 1 0,0-1 1,0 1-1,0-1 0,0 1 1,0-1-1,1 1 1,-1-1-1,1 0 0,4 6 1,-6-9-2,1 0 0,-1 1 1,1-1-1,-1 0 0,1 0 1,0 0-1,-1 0 0,1 0 1,-1 0-1,1 0 1,0 0-1,-1 0 0,1 0 1,-1 0-1,1 0 0,-1-1 1,1 1-1,-1 0 0,1 0 1,-1-1-1,1 1 0,-1 0 1,1-1-1,-1 1 0,1 0 1,-1-1-1,1 1 0,-1 0 1,0-1-1,1 1 0,-1-1 1,0 1-1,1-1 0,-1 1 1,0-1-1,1 0 0,12-23 27,-12 22-24,16-37 26,9-18-2,-23 52-26,0 0 0,0 0 0,1 0 0,-1 1 0,1-1 0,0 1 0,0 0 0,6-4 0,-10 7-3,1 0 0,0 1 0,0-1 0,0 1 0,0-1-1,1 1 1,-1-1 0,0 1 0,0-1 0,0 1 0,0 0 0,0 0 0,0 0-1,1 0 1,-1 0 0,0 0 0,0 0 0,0 0 0,1 0 0,-1 0 0,0 0-1,0 1 1,2 0 0,-1 0 0,0 1 0,0-1 0,0 1 0,0-1 0,0 1 0,0 0 0,-1 0-1,1-1 1,-1 1 0,3 5 0,2 3 16,-1 0 0,-1 1-1,6 20 1,13 75 176,-10-36-38,-8-54-410,-3-19-941,-3 1 1092,1 0 1,0 0 0,-1 0-1,1 0 1,-1 0 0,0 1-1,0-1 1,1 0 0,-1 0-1,0 1 1,-1-1 0,1 0 0,-2-1-1,-7-5-486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2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194 344 14699,'0'-1'61,"0"0"1,0 0-1,0 0 0,0-1 1,0 1-1,0 0 0,0 0 1,-1 0-1,1 0 0,0 0 1,-1 0-1,1 0 0,-1 0 1,1 0-1,-1 0 0,1 0 1,-1 0-1,0 0 0,1 1 1,-1-1-1,0 0 0,0 0 1,0 0-1,1 1 0,-1-1 1,0 1-1,0-1 0,0 1 1,0-1-1,0 1 0,0-1 1,0 1-1,-2-1 0,-4-1 129,1 0 0,-1 1 0,0-1 0,-8 0 0,11 2-93,-1-1 0,1 1 0,-1 0 0,0 0 0,1 1 0,-1-1 0,1 1 0,0 0 0,-1 0 0,1 0 0,0 1 0,-1 0 0,1 0 0,0 0 0,0 0 0,0 0 0,-6 6 0,5-3-36,1-1 1,1 1-1,-1 0 1,0 0 0,1 1-1,0-1 1,0 0 0,1 1-1,0 0 1,0 0-1,-3 11 1,3-3-21,0 1 0,1 0 0,0 0 0,1 0 0,1-1 0,0 1 0,1 0 0,0-1 0,2 1 0,5 16 0,-7-26-30,0 0 0,0 0 0,1 0 0,0 0 0,-1-1 0,2 1 1,-1-1-1,1 0 0,5 6 0,-8-9 0,0 0 0,1-1 0,-1 1 0,0 0 1,1 0-1,-1-1 0,0 1 0,1 0 0,-1-1 0,1 0 1,-1 1-1,1-1 0,-1 0 0,1 0 0,-1 0 0,1 0 0,-1 0 1,1 0-1,-1 0 0,1 0 0,-1 0 0,1-1 0,-1 1 0,1-1 1,-1 1-1,1-1 0,-1 0 0,0 1 0,1-1 0,-1 0 1,0 0-1,0 0 0,0 0 0,0 0 0,0 0 0,0 0 0,2-3 1,4-5 75,0-1 0,-1 0 0,-1 0 0,0 0 1,0-1-1,0 1 0,-2-1 0,5-20 1,-2 6 167,-2 0 1,2-51 0,-13-25 484,19 137-735,1-1-1,2-1 1,36 62 0,-50-95-6,3 7-1,1-1 0,0 0 1,11 12-1,-15-18 3,0 0 0,0 0 0,0 0 0,0 0 0,0 0 0,0 0 0,1 0 1,-1 0-1,0-1 0,1 1 0,-1 0 0,0-1 0,1 1 0,-1-1 0,0 0 0,1 1 0,-1-1 0,1 0 0,-1 0 0,1 0 1,-1 0-1,1 0 0,-1 0 0,1 0 0,-1-1 0,1 1 0,-1 0 0,0-1 0,1 1 0,-1-1 0,2 0 0,1-2 4,-1 0-1,0 0 0,0 0 0,0-1 1,-1 1-1,1-1 0,-1 1 0,1-1 1,-1 0-1,-1 0 0,1 0 1,2-7-1,2-10 21,4-27 1,-7 31-11,7-40 62,-2 0 0,-3 0 1,-3-1-1,-8-97 0,3 138-53,2 25-10,2 33-10,42 297-60,-30-269 77,3 0 0,45 121-1,-45-157 0,1-2 0,2 0 0,1 0 0,1-2 1,30 32-1,-40-44 14,-11-17-33,1 0 1,-1 0-1,0 0 1,0 0-1,0 0 0,0 0 1,0 0-1,0 0 0,0 0 1,0 0-1,0 0 0,0 0 1,0 0-1,0 1 1,0-1-1,0 0 0,0 0 1,0 0-1,0 0 0,0 0 1,0 0-1,0 0 1,0 0-1,0 0 0,0 0 1,0 1-1,0-1 0,0 0 1,0 0-1,0 0 0,0 0 1,0 0-1,0 0 1,0 0-1,0 0 0,0 0 1,0 0-1,0 0 0,0 1 1,0-1-1,0 0 0,0 0 1,-1 0-1,1 0 1,0 0-1,0 0 0,0 0 1,0 0-1,0 0 0,0 0 1,0 0-1,0 0 1,0 0-1,0 0 0,-1 0 1,1 0-1,0 0 0,0 0 1,0 0-1,0 0 0,0 0 1,0 0-1,0 0 1,0 0-1,0 0 0,0 0 1,-1 0-1,1 0 0,-3-2 15,0 1 1,1-1-1,-1 0 0,0 0 0,1 0 0,-1 0 0,-2-4 0,-16-17 36,1-2-1,2 0 1,-19-32 0,27 40-27,1 0-1,1-1 1,1 0 0,0-1 0,1 1-1,-3-24 1,8 38-66,0-1-1,1 1 1,0-1-1,0 1 1,0 0 0,1-1-1,-1 1 1,1 0-1,0-1 1,1 1 0,-1 0-1,1 0 1,3-8-1,2 2-226,-1 1-1,1 0 0,16-15 0,15-20-279,-12 6 140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7:5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760 20 6113,'-8'0'202,"-37"1"1546,1-3 0,-66-10-1,96 10-1608,-1 0 0,0 0 0,1 2 0,-1 0 0,0 0 0,1 2 0,-1 0 0,0 0 0,-25 9 0,22-5-116,1 2 1,0 0 0,1 0 0,-1 2 0,2 0 0,-1 1 0,-18 17 0,15-9-12,0 0 0,2 2 0,0 0 0,1 1 0,1 0 0,1 1 1,1 1-1,2 0 0,0 1 0,1 0 0,-8 34 0,3 8 17,3 0 1,2 0-1,-1 90 1,9-115-20,2 0 1,1 0-1,3 0 1,8 44-1,-10-74-6,1 0-1,1 0 0,0 0 0,1 0 1,0 0-1,1-1 0,0 0 0,0 0 0,1 0 1,1-1-1,0 0 0,0-1 0,1 0 0,0 0 1,1-1-1,0 0 0,20 12 0,-3-4 22,2-3-1,0 0 0,0-2 1,1-1-1,1-1 1,0-1-1,36 3 0,-46-9-3,0-1-1,0-1 1,0 0-1,0-2 0,0-1 1,0 0-1,0-1 1,-1-2-1,1 0 0,-1-1 1,29-15-1,-19 6-15,-2 0 0,0-3 0,-1 0 0,-1-1 0,-1-2 0,40-44-1,-52 52 5,-1-2 0,-1 1-1,-1-1 1,0-1-1,-1 0 1,-1 0 0,-1-1-1,0 0 1,-1 0 0,-1 0-1,-1-1 1,0 0-1,0-22 1,-3 1 32,-2 0-1,-1 1 1,-2-1 0,-19-75 0,16 88-11,-2 1 1,0 0 0,-2 1 0,0 0-1,-2 0 1,-1 2 0,-33-44-1,44 62-30,-1 1 0,0 0-1,0 0 1,0 0-1,-1 0 1,1 0 0,-1 1-1,0 0 1,0 0-1,0 0 1,0 1-1,0 0 1,-1 0 0,1 0-1,-1 0 1,1 1-1,-1 0 1,0 0 0,1 1-1,-1 0 1,0 0-1,0 0 1,1 0 0,-1 1-1,0 0 1,1 0-1,-1 1 1,-10 3-1,-21 10-4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29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96 15955,'10'11'482,"0"0"0,-1 1 0,-1 0 0,1 1 0,7 17 0,26 70 390,-26-59-583,19 45 564,28 108 0,-60-184-721,-3-7-69,1-1 1,0 1-1,-1 0 1,1-1-1,-1 1 1,0 0-1,0-1 0,0 6 1,-13-29 519,-95-216-3,107 235-582,0-1 0,0-1 0,0 1 0,0 0 1,0 0-1,1 0 0,-1-7 0,1 10 2,0 0 0,0 0-1,0 0 1,0 0 0,0-1-1,0 1 1,0 0-1,0 0 1,0 0 0,1 0-1,-1 0 1,0 0 0,0-1-1,0 1 1,0 0 0,0 0-1,0 0 1,0 0 0,1 0-1,-1 0 1,0 0 0,0 0-1,0 0 1,0 0 0,0 0-1,1 0 1,-1 0-1,0 0 1,0 0 0,0 0-1,0 0 1,1 0 0,-1 0-1,0 0 1,0 0 0,0 0-1,0 0 1,1 0 0,-1 0-1,0 0 1,0 0 0,0 0-1,0 0 1,1 0 0,14 11-10,-4 0 3,-1 0-25,2-1-1,0 0 1,0-1-1,25 14 1,-35-21 24,0-1 0,1 0 0,0 0 0,-1 0 0,1 0 0,0 0 0,-1 0 0,1-1 1,0 1-1,0-1 0,-1 0 0,1 0 0,0 0 0,0 0 0,0-1 0,-1 1 0,1-1 0,0 1 0,-1-1 0,1 0 0,0 0 0,-1 0 0,1-1 0,-1 1 0,0-1 0,1 1 1,-1-1-1,0 0 0,0 0 0,0 1 0,0-2 0,0 1 0,2-3 0,2-5-14,1-1 1,-1 0-1,-1 0 1,0-1-1,-1 0 0,0 0 1,-1 0-1,4-23 1,-3 1 9,-2 0 0,-1-36 1,-1 50 23,-1 0 0,-1 0 0,-1 0 0,-9-37 0,12 56-11,-1-1 0,1 1 1,-1-1-1,0 1 0,1 0 1,-1-1-1,0 1 0,0 0 1,0 0-1,0 0 0,0 0 1,-1-2-1,2 3 0,0 0 0,-1 0-1,1 0 1,0 0 0,-1 0-1,1-1 1,0 1 0,-1 0 0,1 0-1,0 0 1,-1 0 0,1 0 0,0 0-1,-1 0 1,1 0 0,0 0-1,-1 0 1,1 0 0,0 1 0,-1-1-1,1 0 1,0 0 0,-1 0 0,1 0-1,0 0 1,-1 1 0,1-1 0,0 0-1,0 0 1,-1 1 0,1-1-1,-2 2 3,0 1 0,1-1 0,-1 1 0,1 0 0,0-1 0,0 1 0,0 0 0,0 0 0,0 0 0,0 3 0,-4 32 0,3 1 1,1-1-1,1 1 0,3-1 1,10 60-1,-11-88-9,4 22-14,-6-31 18,1 1 0,-1-1 0,0 0-1,1 0 1,-1 0 0,1 0 0,-1 0 0,1 0 0,-1 0-1,1 0 1,0 0 0,0 0 0,-1 0 0,1-1 0,0 1 0,0 0-1,0 0 1,0-1 0,0 1 0,0-1 0,1 2 0,-1-2 0,0 0 0,0 0 0,0 0 0,0-1 1,0 1-1,0 0 0,0 0 0,0-1 1,0 1-1,0 0 0,0-1 0,-1 1 1,1-1-1,0 1 0,0-1 0,0 1 0,-1-1 1,1 0-1,0 1 0,0-2 0,15-18-24,-10 12 14,-2 2 2,0 1 1,0 1-1,1-1 1,0 0 0,0 1-1,0 0 1,0 0 0,8-3-1,-12 6 8,1 0 0,0 1-1,0-1 1,-1 1 0,1-1-1,0 1 1,0 0-1,0 0 1,0 0 0,0 0-1,-1 0 1,1 0 0,0 0-1,0 1 1,0-1 0,-1 1-1,1-1 1,0 1 0,0 0-1,-1 0 1,1 0 0,0 0-1,-1 0 1,1 0 0,-1 0-1,0 0 1,1 0 0,-1 1-1,0-1 1,0 1 0,1-1-1,-1 1 1,1 1 0,2 4-109,1 0 1,-1 0 0,0 0-1,-1 1 1,0-1 0,0 1 0,-1 0-1,1 0 1,-2 0 0,1 0-1,-1 0 1,0 14 0,-3-15-145,2-7 249,-1 0 0,1 0 0,0 0 1,0 1-1,0-1 0,0 0 0,0 0 1,-1 0-1,1 0 0,0 0 0,0 0 1,0 0-1,0 0 0,0 0 0,-1 0 1,1 0-1,0-1 0,0 1 0,0 0 1,0 0-1,0 0 0,0 0 0,-1 0 1,1 0-1,0 0 0,0 0 0,0 0 1,0 0-1,0 0 0,0-1 0,0 1 1,-1 0-1,1 0 0,0 0 0,0 0 1,0 0-1,0 0 0,0-1 0,0 1 1,0 0-1,0 0 0,0 0 0,0 0 1,0 0-1,0 0 0,0-1 0,0 1 1,0 0-1,0 0 0,-5-13-333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29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4 174 15739,'7'0'211,"-1"0"-1,1-1 0,0 1 0,-1-1 0,1-1 1,-1 1-1,0-1 0,1 0 0,-1-1 0,0 1 1,0-1-1,0 0 0,-1-1 0,1 1 0,-1-1 1,0 0-1,0-1 0,0 1 0,0-1 0,-1 0 1,0 0-1,0 0 0,0-1 0,-1 1 0,6-13 1,-7 12-119,0-1 1,-1 1-1,0 0 1,0-1-1,-1 0 1,0 1-1,0-8 1,0 13-76,0 0 0,0 0 0,-1 0 0,1 0 0,0 0 0,0-1 0,-1 1 0,1 0 0,-1 1 0,1-1 0,-1 0 0,1 0 0,-1 0 1,0 0-1,1 0 0,-1 0 0,0 1 0,0-1 0,1 0 0,-2 0 0,0 0-4,1 1 0,-1 0 0,1 0 0,0 0 1,-1 0-1,1 0 0,-1 0 0,1 0 0,0 0 0,-1 0 0,1 1 0,-1-1 0,1 1 0,0-1 1,-1 1-1,1-1 0,0 1 0,0 0 0,0-1 0,-2 3 0,-6 3 13,0 1-1,1 0 1,0 1-1,1-1 1,-1 2-1,2-1 1,-1 1-1,1 0 1,0 0 0,1 1-1,-6 15 1,6-13-25,0 0 1,1 1 0,0 0-1,1 0 1,1 0-1,0 0 1,1 1 0,0-1-1,2 15 1,-1-22 3,1-1 0,0 1 0,0 0 0,1 0 0,0-1-1,0 1 1,0-1 0,0 0 0,1 1 0,0-1 0,0 0 0,1-1 0,-1 1 0,1 0 0,0-1 0,8 7 0,-6-7-64,-1 0 1,1-1 0,0 1 0,1-1 0,-1-1-1,0 1 1,1-1 0,-1 0 0,1-1-1,0 0 1,0 0 0,-1 0 0,1-1 0,9 0-1,-8-1-165,1 0-1,0 0 0,-1-1 1,1 0-1,-1-1 0,1 0 0,-1 0 1,0-1-1,0 0 0,-1 0 1,1-1-1,-1 0 0,11-9 0,21-21-488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30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13387,'-1'0'2353,"2"8"-769,4 28-80,8 49-652,11 46 264,64 204 1,-87-329-2113,-3-6 166,-9-12-447,-21-32-529,23 32 1124,-53-67-1957,-21-29 2478,82 106 286,0 1 0,-1-1 1,1 0-1,0 1 0,0-1 1,1 0-1,-1 0 1,0 0-1,1 0 0,-1 0 1,1 0-1,-1 0 1,1 0-1,0-3 0,0 4 10,1 0 0,0 0 0,-1-1 0,1 1 0,0 0 0,0 0 0,0 0 0,-1 0 0,1 0-1,0 0 1,1 0 0,-1 1 0,0-1 0,0 0 0,0 1 0,0-1 0,1 0 0,-1 1 0,0-1 0,0 1-1,1 0 1,1-1 0,206-85 2627,-161 64-3030,-35 17 105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3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10 184 14771,'-1'0'134,"0"-1"0,0 0 0,1 0 0,-1 1 0,0-1 0,1 0 0,-1 0-1,0 0 1,1 0 0,-1 0 0,1 1 0,0-1 0,-1 0 0,1 0 0,0 0 0,-1 0 0,1 0 0,0-1-1,0 1 1,0 0 0,0 0 0,0 0 0,0 0 0,0 0 0,0 0 0,1 0 0,-1 0 0,1-1 0,10-32 1054,-10 31-924,5-11 124,1 0 1,0 1-1,10-15 0,-14 23-337,0 1-1,0 0 0,1 0 1,-1 0-1,1 1 1,0-1-1,0 1 0,0 0 1,0 0-1,0 0 1,1 1-1,8-4 0,-12 6-42,1-1-1,0 1 0,-1 0 0,1 0 0,-1 0 0,1 0 1,-1 0-1,1 0 0,-1 0 0,1 0 0,-1 1 0,1-1 0,-1 1 1,1-1-1,-1 1 0,1-1 0,-1 1 0,0 0 0,1 0 1,-1 0-1,0 0 0,0 0 0,1 0 0,-1 0 0,0 0 1,0 0-1,0 0 0,0 1 0,-1-1 0,1 0 0,0 1 0,0-1 1,-1 1-1,1 0 0,3 8 9,-1 0 1,0 0-1,3 20 1,-5-28-13,5 52 44,1 77 1,-1-10-18,-6-118-31,0 0 0,0 0 0,1 0 0,-1-1 0,1 1 0,0 0 1,0 0-1,0-1 0,0 1 0,2 2 0,-3-4 0,0-1 0,0 0 0,1 0 0,-1 0 0,0 0 0,0 1 0,0-1 0,1 0 0,-1 0 0,0 0 0,0 0 0,1 0 0,-1 0 0,0 0 0,0 0 0,0 0 0,1 0 0,-1 0 0,0 0 0,0 0 0,1 0 0,-1 0 0,0 0 0,0 0 0,1 0 0,-1 0 0,0 0 0,0 0 0,1 0 0,-1 0 0,0 0 0,0 0 0,0 0 0,1-1 0,-1 1 0,0 0 0,0 0 0,11-17-1,-2-10 1,0 0 0,-2-1 1,4-33-1,-6 30 10,2-1 0,13-38 1,-20 69-11,1 0 0,-1 0 0,0 0 0,1 0 1,-1 0-1,0 0 0,1 1 0,0-1 1,-1 0-1,1 0 0,-1 0 0,1 1 1,0-1-1,-1 0 0,1 1 0,0-1 0,0 1 1,-1-1-1,1 1 0,0-1 0,1 0 1,-1 1-1,0 0 0,0 0-1,0 0 1,0 1 0,-1-1 0,1 0 0,0 0 0,0 0 0,0 1 0,-1-1 0,1 1 0,0-1 0,0 0 0,-1 1 0,1-1 0,0 1 0,-1 0 0,1-1 0,0 2 0,5 5-1,0 1 0,-1-1-1,8 16 1,-5-10 3,1 2 2,54 80-12,-54-83 21,1-1 1,0 0-1,0 0 1,1-1 0,21 15-1,-29-23 12,1 0-1,-1 0 0,1 0 0,0 0 1,-1-1-1,1 1 0,0-1 1,0 0-1,0 0 0,1 0 1,-1-1-1,0 0 0,0 1 1,6-2-1,-7 1 7,0-1-1,1 0 1,-1 0 0,0 0-1,0-1 1,0 1 0,0-1 0,0 1-1,0-1 1,0 0 0,-1 0-1,1 0 1,-1-1 0,1 1 0,-1 0-1,0-1 1,0 0 0,2-3-1,3-7 73,-1 0 0,0 0-1,0-1 1,-2 1-1,1-1 1,-2-1 0,0 1-1,-1 0 1,0-1 0,-1 1-1,-1-1 1,0 0-1,-1 1 1,-1-1 0,0 1-1,-6-22 1,6 30-81,-1 1 0,1-1-1,-1 1 1,-1 0 0,1 0 0,-1 0 0,0 0 0,0 0 0,0 1-1,0 0 1,-1 0 0,-8-6 0,10 8-18,1 1-1,-1-1 1,0 1 0,1 0-1,-1 0 1,0-1 0,0 2-1,0-1 1,0 0 0,0 1-1,0-1 1,0 1 0,0 0-1,0 0 1,0 0 0,0 0-1,0 1 1,0-1 0,0 1-1,1 0 1,-1 0 0,0 0-1,0 0 1,0 0 0,1 1-1,-1-1 1,-3 3 0,5-3-37,0 1 0,0-1 0,0 0 0,-1 1 1,1-1-1,1 0 0,-1 1 0,0-1 0,0 1 1,1-1-1,-1 1 0,0 0 0,1-1 0,0 1 1,-1 0-1,1-1 0,0 1 0,0 0 0,0-1 1,0 1-1,0 2 0,0-3-32,1 0-1,-1-1 1,0 1 0,0 0 0,0 0-1,1 0 1,-1 0 0,0 0-1,1-1 1,-1 1 0,1 0 0,-1 0-1,1 0 1,-1-1 0,1 1 0,0 0-1,-1-1 1,1 1 0,0-1-1,0 1 1,-1-1 0,1 1 0,0-1-1,0 1 1,0-1 0,-1 0-1,1 1 1,0-1 0,0 0 0,0 0-1,0 0 1,0 0 0,0 0-1,0 1 1,0-2 0,-1 1 0,1 0-1,0 0 1,1 0 0,5-4-442,-5-5-74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32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151 142 15915,'1'-2'113,"1"1"-1,-1-1 0,0 1 1,0-1-1,0 0 0,0 0 0,-1 1 1,1-1-1,0 0 0,-1 0 0,1 0 1,-1 0-1,0 0 0,1 0 1,-1 0-1,0 0 0,0 0 0,0 0 1,-1 0-1,1 0 0,0 0 0,-1 0 1,0 0-1,1 0 0,-1 1 1,0-1-1,0 0 0,0 0 0,0 0 1,0 1-1,0-1 0,0 1 1,-1-1-1,1 1 0,0-1 0,-1 1 1,0 0-1,1 0 0,-1 0 0,0 0 1,1 0-1,-1 0 0,0 0 1,0 0-1,0 1 0,0-1 0,0 1 1,0-1-1,1 1 0,-1 0 0,0 0 1,-4 0-1,1 1-62,0 0-1,0 0 1,0 1-1,0 0 1,0 0-1,0 0 1,1 1-1,-1-1 1,1 1-1,0 0 1,-1 0 0,1 1-1,1-1 1,-1 1-1,0 0 1,1 0-1,0 0 1,0 1-1,0-1 1,-4 9-1,4-6-47,-1 1 0,1-1 0,1 1 0,-1 0 0,1 0 0,1 0 0,-1 0 0,1 0 0,1 0 0,-1 0 0,2 1 0,1 12 0,-2-19-4,0 0 1,1 0 0,-1 1 0,1-1-1,0 0 1,0 0 0,0 0 0,0 0-1,0 0 1,0 0 0,1 0 0,-1 0 0,3 2-1,-3-4 2,0 1-1,0 0 1,0 0-1,0-1 0,0 1 1,0-1-1,1 1 1,-1-1-1,0 1 0,1-1 1,-1 0-1,0 1 1,1-1-1,-1 0 0,0 0 1,1 0-1,1-1 1,0 1 0,1-1 1,0 0 0,-1-1-1,1 1 1,-1-1-1,0 0 1,1 1 0,-1-1-1,0-1 1,0 1-1,0 0 1,0-1 0,-1 0-1,4-3 1,5-9 31,0 0 1,-1-1 0,-1 0-1,0-1 1,-1 1-1,-1-2 1,-1 1-1,-1-1 1,7-34-1,-11 47-53,-1 0 0,1 1-1,-1-1 1,0 0 0,0 0-1,-2-8 1,2 13 23,0-1 1,-1 0-1,1 0 1,0 1-1,0-1 0,-1 0 1,1 0-1,-1 1 0,1-1 1,0 0-1,-1 1 0,1-1 1,-1 0-1,0 1 0,1-1 1,-1 1-1,1-1 1,-1 1-1,0-1 0,1 1 1,-1 0-1,0-1 0,0 1 1,1 0-1,-1-1 0,0 1 1,0 0-1,0 0 1,1 0-1,-1 0 0,0 0 1,0 0-1,0 0 0,1 0 1,-1 0-1,0 0 0,0 0 1,0 0-1,1 1 1,-1-1-1,0 0 0,0 1 1,-1 0-1,-2 1 13,0 0-1,0 0 1,0 1 0,1-1-1,-1 1 1,-3 4 0,-6 6-66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32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0 273 14523,'2'3'165,"0"-1"-1,0 1 1,0-1-1,0 0 1,0 0 0,0 0-1,1 0 1,-1 0-1,1 0 1,-1 0-1,1-1 1,0 1 0,-1-1-1,1 0 1,0 0-1,0 0 1,0 0-1,0-1 1,0 1 0,0-1-1,0 1 1,0-1-1,0 0 1,0 0-1,0-1 1,0 1 0,0-1-1,0 1 1,0-1-1,5-2 1,0 0 78,0 0 1,-1-1-1,1 0 1,-1-1-1,0 0 1,0 0-1,0 0 1,-1-1-1,12-13 0,-9 8-81,-1 0-1,0-1 0,0 0 0,-1 0 1,-1-1-1,0 0 0,-1 0 1,0 0-1,-1-1 0,0 0 0,-1 0 1,2-27-1,-5 39-145,0-1 1,0 1 0,0-1-1,-1 1 1,1-1-1,0 1 1,-1 0 0,0-1-1,0 1 1,1-1-1,-1 1 1,-1 0 0,1 0-1,0 0 1,-3-4-1,3 5-9,0 0 0,0 0 0,-1 1 0,1-1 0,0 0-1,0 1 1,0-1 0,-1 1 0,1 0 0,0-1 0,-1 1-1,1 0 1,0 0 0,-1 0 0,1 0 0,0 0 0,-1 0-1,1 0 1,0 0 0,-1 0 0,1 1 0,0-1 0,-1 1-1,1-1 1,0 1 0,0-1 0,0 1 0,-1 0 0,1-1-1,-2 3 1,-3 2 6,-1 0-1,1 0 1,0 1 0,0 0-1,1 0 1,0 1-1,0 0 1,0 0-1,1 0 1,0 0 0,-5 13-1,1 0-3,2 0-1,-1 1 1,-3 28 0,6-28-3,2 1 1,1 0-1,1 36 1,1-46-41,1 0 0,0-1-1,0 1 1,1-1 0,1 1 0,0-1 0,0 0-1,9 15 1,-12-24-21,0 0-1,1 1 0,-1-1 0,1 0 1,-1 0-1,1 0 0,0 0 1,0 0-1,0 0 0,0-1 0,0 1 1,0 0-1,0-1 0,1 0 1,-1 0-1,1 1 0,-1-1 0,1-1 1,-1 1-1,1 0 0,-1-1 1,1 1-1,0-1 0,-1 0 0,1 0 1,0 0-1,-1 0 0,1 0 1,0 0-1,-1-1 0,1 0 0,-1 1 1,1-1-1,-1 0 0,1 0 1,-1 0-1,1 0 0,-1-1 1,2-1-1,4-2-54,0-1 0,-1-1-1,1 1 1,-2-1 0,1 0 0,7-11 0,16-23-464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33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16636,'-7'6'304,"0"1"1,0-1-1,1 1 1,0 0 0,0 1-1,1 0 1,-1 0-1,2 0 1,-6 12 0,10-20-305,0 1 1,0-1-1,0 0 1,0 0-1,0 1 1,0-1-1,0 0 1,0 0-1,0 1 1,0-1 0,0 0-1,0 0 1,0 1-1,0-1 1,0 0-1,0 0 1,0 1-1,0-1 1,1 0-1,-1 0 1,0 0-1,0 1 1,0-1 0,0 0-1,1 0 1,-1 0-1,0 0 1,0 1-1,0-1 1,1 0-1,-1 0 1,0 0-1,0 0 1,1 0 0,-1 0-1,0 0 1,0 0-1,1 0 1,-1 1-1,0-1 1,0 0-1,1 0 1,-1 0-1,0 0 1,0-1 0,1 1-1,-1 0 1,0 0-1,0 0 1,1 0-1,-1 0 1,0 0-1,1 0 1,13-3 4,7-3-1,0 1 0,1 1 0,-1 0-1,33 0 1,-48 4-1,-1 0 0,1 0 0,0 1 0,0 0 0,0 0 0,0 0 0,-1 1 0,1 0 0,-1 0 0,1 0 0,-1 1 0,0-1 0,0 1 0,0 1 0,0-1-1,0 1 1,-1 0 0,1 0 0,-1 0 0,0 0 0,5 8 0,-7-8 68,1 0 0,-1 0 0,0 0 0,0 1 0,0-1 1,-1 1-1,1-1 0,-1 1 0,0-1 0,-1 1 0,1 0 0,-1-1 0,0 1 0,0 0 0,0 0 0,-1-1 0,1 1 0,-1 0 0,-1-1 0,1 1 0,0-1 0,-1 1 0,0-1 0,0 0 0,0 0 0,-1 0 0,1 0 1,-1 0-1,-5 5 0,3-4 25,-1 1 0,0-1 0,0 0 0,0 0 0,0 0 1,-1-1-1,0 0 0,0-1 0,0 1 0,-1-1 0,1-1 1,-1 0-1,1 0 0,-1 0 0,0-1 0,-14 1 0,18-2-31,-4 1-259,0-2 1,0 1 0,0-1 0,-15-3 0,22 4 145,0-1-1,0 1 1,0 0 0,0-1-1,0 1 1,0-1-1,0 1 1,0-1-1,0 0 1,0 1-1,0-1 1,0 0 0,0 1-1,1-1 1,-1 0-1,0 0 1,1 0-1,-1 0 1,0 0-1,1 0 1,-1 0 0,1 0-1,-1 0 1,1 0-1,0 0 1,0 0-1,-1 0 1,1 0-1,0 0 1,0-1 0,0 1-1,0 0 1,0 0-1,0 0 1,0 0-1,0 0 1,1 0-1,-1 0 1,0 0 0,1 0-1,-1-1 1,1 1-1,0-1 1,7-14-391,0-7 28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33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 15331,'5'-9'892,"-2"10"-182,-3 20 307,0-1-415,12 67 559,3 0 1,4 0-1,3-2 0,38 89 1,-53-157-978,-2-12-64,-3-10 56,-3-2-155,0-1 0,0 1-1,-1-1 1,0 1 0,0-1 0,-1 1 0,-6-13 0,-31-49-56,33 57 16,-40-57-157,40 60 124,0 1 0,0 0 0,-1 0 0,0 1 0,-14-11 0,16 16-46,7 7 50,8 6 29,-3-5 17,0 0 1,0 0-1,1-1 1,-1 0-1,1 0 1,1-1-1,-1 0 1,0 0-1,1 0 1,0-1 0,9 2-1,-11-4 12,0 1 0,0-2 0,0 1 1,0-1-1,1 0 0,-1 0 0,0-1 0,0 1 0,0-1 0,0-1 0,0 1 1,0-1-1,0 0 0,-1-1 0,1 1 0,5-4 0,0-2 27,1 0 0,-1-1 0,-1 0 0,0-1 0,15-19 0,9-7 44,-34 35-82,0 1 0,1-1-1,-1 1 1,1-1 0,-1 1 0,1 0 0,-1-1 0,1 1 0,-1 0-1,1-1 1,-1 1 0,1 0 0,-1-1 0,1 1 0,0 0-1,-1 0 1,1 0 0,0 0 0,-1 0 0,1 0 0,-1 0 0,1 0-1,0 0 1,-1 0 0,1 0 0,0 0 0,-1 0 0,1 0-1,-1 0 1,1 1 0,0-1 0,-1 0 0,1 0 0,-1 1-1,1-1 1,-1 0 0,1 1 0,-1-1 0,1 1 0,-1-1 0,1 1-1,-1-1 1,1 1 0,-1-1 0,0 1 0,1 0 0,2 4-4,0 1 0,0 0 0,-1-1 0,3 8 0,0 2 0,26 53 24,27 56 165,-57-122-176,0 0 1,0-1-1,1 1 0,-1 0 1,0-1-1,1 1 1,-1 0-1,1-1 1,0 0-1,-1 1 0,1-1 1,0 0-1,2 1 1,-3-2-10,0 1-1,-1-1 1,1 0 0,0 0 0,0 0 0,0 0-1,0 0 1,0 0 0,0 0 0,-1 0 0,1-1-1,0 1 1,0 0 0,0 0 0,0-1 0,-1 1-1,1-1 1,0 1 0,0-1 0,-1 1 0,1-1-1,0 1 1,-1-1 0,1 1 0,-1-1 0,1 0-1,0 1 1,-1-1 0,0 0 0,1 0 0,-1 1-1,1-1 1,0-1 0,2-6-172,1-1-1,-1 1 1,-1 0 0,0-1-1,0 1 1,0-1-1,-1 1 1,0-1 0,-1 0-1,0 0 1,0 1 0,-1-1-1,0 0 1,-5-15-1,-5-6-356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3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19228,'-4'9'1232,"1"-3"-1648,-2-3 192,7-6 232,1-6-240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34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14771,'0'0'58,"0"0"1,0 0-1,0 0 0,0 0 0,0 0 1,0-1-1,0 1 0,0 0 0,0 0 1,0 0-1,0 0 0,0 0 0,0-1 1,0 1-1,1 0 0,-1 0 0,0 0 1,0 0-1,0 0 0,0 0 0,0 0 1,0 0-1,0-1 0,1 1 0,-1 0 1,0 0-1,0 0 0,0 0 0,0 0 1,0 0-1,1 0 0,-1 0 0,0 0 1,0 0-1,0 0 0,0 0 0,0 0 1,1 0-1,-1 0 0,0 0 0,0 0 1,0 0-1,0 0 0,0 0 0,1 0 1,-1 0-1,0 0 0,4 10 1648,2 20-150,-5-24-1239,10 61 794,-6-29-892,2-1 0,15 51 0,-22-87-218,1 0 0,-1 0 1,0 0-1,0 0 0,1-1 0,-1 1 0,0 0 0,1 0 0,-1 0 0,1 0 0,-1 0 0,1 0 0,-1-1 1,1 1-1,0 0 0,-1 0 0,1-1 0,0 1 0,0 0 0,0-1 0,-1 1 0,1-1 0,0 1 0,0-1 1,0 0-1,0 1 0,0-1 0,0 0 0,2 1 0,-2-2 0,1 1 0,-1-1 0,1 0 1,-1 0-1,0 0 0,1 0 0,-1 0 0,0 0 0,0 0 0,0 0 1,0 0-1,0-1 0,0 1 0,0 0 0,0-1 0,0 1 0,1-3 1,19-48 40,-18 42-30,1 0-1,0 0 1,0 1 0,1-1-1,1 1 1,11-16 0,-17 24-11,1 1 1,0-1-1,-1 0 1,1 1-1,-1-1 1,1 1 0,0-1-1,-1 1 1,1-1-1,0 1 1,0 0-1,-1-1 1,1 1 0,0 0-1,0-1 1,0 1-1,0 0 1,-1 0-1,1 0 1,0 0 0,0 0-1,0 0 1,0 0-1,-1 0 1,3 0-1,-2 1 1,1 0 0,-1 0 0,0 0 1,1-1-1,-1 1 0,0 0 0,0 1 0,0-1 0,1 0 0,-1 0 0,0 0 0,1 3 0,2 3 5,0 1 0,-1 0 0,5 14 1,14 47 28,-22-69-36,0 0 1,0 0-1,0 0 1,0-1 0,0 1-1,0 0 1,0 0-1,0 0 1,1-1-1,-1 1 1,0 0 0,0 0-1,0 0 1,0 0-1,0-1 1,1 1 0,-1 0-1,0 0 1,0 0-1,0 0 1,1 0 0,-1 0-1,0 0 1,0 0-1,0-1 1,1 1-1,-1 0 1,0 0 0,0 0-1,0 0 1,1 0-1,-1 0 1,0 0 0,0 0-1,1 0 1,-1 0-1,0 0 1,0 0-1,0 1 1,1-1 0,-1 0-1,0 0 1,0 0-1,0 0 1,1 0 0,-1 0-1,0 0 1,0 1-1,0-1 1,0 0 0,1 0-1,-1 0 1,0 0-1,0 1 1,0-1-1,0 0 1,0 0 0,0 0-1,0 1 1,1-1-1,-1 0 1,0 0 0,0 0-1,0 1 1,0-1-1,0 0 1,0 1-1,4-18 20,-3 16-19,4-42 36,-4 33-26,-1 1 0,1-1 0,1 1-1,0 0 1,0 0 0,1 0 0,0 0 0,5-8-1,-8 16-9,0 0 0,1 0 0,-1 1-1,1-1 1,-1 1 0,0-1 0,1 0-1,-1 1 1,1-1 0,0 1 0,-1-1 0,1 1-1,-1-1 1,1 1 0,0 0 0,-1-1-1,1 1 1,0 0 0,-1-1 0,1 1-1,0 0 1,0 0 0,-1 0 0,1 0-1,0 0 1,-1 0 0,1 0 0,0 0 0,0 0-1,-1 0 1,1 0 0,0 0 0,0 0-1,-1 0 1,1 1 0,0-1 0,-1 0-1,1 1 1,0-1 0,-1 0 0,1 1-1,0-1 1,-1 1 0,2 0 0,2 3 3,0 0 0,-1 1 1,1-1-1,4 9 0,-7-10-2,11 15-130,-1 1 1,0 0 0,-2 1 0,0 1-1,-2-1 1,8 30 0,-15-43-1160,-3-10 668,-3-10 216,-1-8-173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7:55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547 147 11907,'-5'-2'80,"0"0"0,0 1 1,1 0-1,-1 0 1,0 0-1,0 0 1,0 1-1,0-1 1,0 1-1,-6 1 1,-53 10-89,43-7 87,1 1-78,-1 0-1,0 1 1,1 1 0,1 1 0,-1 1-1,1 1 1,0 0 0,1 1 0,1 1-1,0 1 1,0 1 0,1 0 0,1 1-1,0 1 1,2 0 0,-1 1 0,2 0-1,0 1 1,1 0 0,-15 38 0,18-36 45,0 1 1,2-1 0,1 2 0,1-1-1,0 0 1,2 1 0,0 0 0,1 0-1,4 33 1,-1-42-28,0 0-1,0 0 1,1 0 0,1 0-1,0 0 1,1-1 0,0 1-1,1-1 1,1-1 0,0 1-1,0-1 1,1 0-1,0-1 1,1 0 0,0 0-1,18 14 1,-11-12-16,0-2 1,1 0 0,0 0-1,0-2 1,1 0-1,0-1 1,34 8-1,-37-12-6,0 0-1,0-2 1,1 1-1,-1-2 1,1 0-1,-1-1 0,0 0 1,1-1-1,-1-1 1,19-6-1,-2-3-10,-1-1-1,0-2 0,-1 0 0,46-34 1,-20 7-3,62-60 1,-79 65 14,-1-2 1,-2-2-1,33-47 0,-56 69 41,-1 0 0,-1-1-1,0-1 1,-1 0 0,-2 0-1,0-1 1,-1 1-1,-1-2 1,5-42 0,-10 54 5,-1 0 0,0 0 1,-1 0-1,0 0 0,-1 1 1,0-1-1,-1 0 0,0 1 1,0-1-1,-1 1 1,-1 0-1,1 1 0,-2-1 1,1 1-1,-2 0 0,1 0 1,-1 0-1,-13-12 0,11 13-26,0 1-1,-1-1 1,0 2-1,0-1 1,-1 1-1,1 1 1,-1 0-1,-1 0 1,1 2-1,0-1 1,-1 1-1,0 1 1,0 0-1,0 0 1,0 1-1,-20 2 1,13 0-34,0 2 0,1 0 0,0 1 0,-1 1 0,1 1 0,1 1 0,-21 10 0,2 2 11,2 2 0,-43 33 0,-27 32-63,89-73 56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35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25 16980,'0'-1'130,"0"0"-1,0-1 1,0 1 0,0 0 0,0 0 0,0 0 0,0 0 0,0 0 0,0 0 0,0-1 0,0 1 0,-1 0 0,1 0-1,-1 0 1,1 0 0,-1 0 0,0-1 0,1 1-54,-1 1 0,1 0 0,-1-1 0,1 1 0,-1 0 0,0-1 0,1 1 1,-1 0-1,1 0 0,-1 0 0,0-1 0,1 1 0,-1 0 0,1 0 0,-1 0 0,0 0 0,1 0 0,-1 0 0,0 0 0,1 0 0,-1 0 0,0 1 0,-3 0 122,1 0-1,0 0 0,0 1 1,-1-1-1,1 1 0,0 0 1,0 0-1,1 0 1,-5 4-1,0 2-77,-1 0-1,1 0 1,0 1-1,1 0 1,0 0 0,-9 20-1,12-22-119,1 0 0,-1 0 0,1 0-1,1 0 1,-1 0 0,1 1 0,0-1 0,1 0-1,0 1 1,0-1 0,1 9 0,-1-15-2,0 0 1,0 0-1,1 0 1,-1 0-1,0 0 1,0 0-1,1 0 1,-1 0-1,1 0 1,-1 0-1,0 0 1,1 0-1,0 0 1,-1 0-1,1-1 1,0 1-1,-1 0 1,1 0-1,1 1 1,-1-2 0,0 0 0,-1 0 0,1 0 0,0 0 0,0 0 0,-1 0 0,1 0 0,0 0 0,-1 0 0,1 0 0,0 0 0,-1 0 0,1-1 0,0 1-1,-1 0 1,1 0 0,0-1 0,-1 1 0,1 0 0,-1-1 0,2 0 0,1-2-1,1 0 0,-1 0 0,0 0 0,0-1 0,0 0 0,0 1 0,1-5-1,4-8 6,-1 0-1,5-19 0,5-11 21,-17 46-23,0 0 0,0 0 0,1 1 0,-1-1 1,0 0-1,0 0 0,0 0 0,0 1 0,0-1 0,0 0 0,0 0 1,0 0-1,1 1 0,-1-1 0,0 0 0,0 0 0,0 0 1,0 0-1,1 0 0,-1 1 0,0-1 0,0 0 0,0 0 1,1 0-1,-1 0 0,0 0 0,0 0 0,1 0 0,-1 0 1,0 0-1,0 0 0,0 0 0,1 0 0,-1 0 0,0 0 0,0 0 1,1 0-1,-1 0 0,0 0 0,0 0 0,0 0 0,1 0 1,-1 0-1,0 0 0,0 0 0,0 0 0,1-1 0,-1 1 1,0 0-1,0 0 0,0 0 0,0 0 0,1-1 0,-1 1 0,0 0 1,0 0-1,0 0 0,0 0 0,0-1 0,0 1 0,1 0 1,-1 0-1,0-1 0,0 1 0,0 0 0,0 0 0,0 0 1,0-1-1,0 1 0,6 20 3,-5-17-1,0 1-2,3 12 2,1 0 0,0 0 0,2 0 1,-1-1-1,18 28 0,-24-42 0,1 0 0,0 0 0,0 0 0,0 0 0,0 0-1,-1 0 1,1 0 0,0 0 0,1 0 0,-1 0 0,0 0 0,0-1 0,0 1-1,0 0 1,1-1 0,-1 1 0,0-1 0,1 1 0,-1-1 0,0 0 0,1 0 0,-1 1-1,0-1 1,1 0 0,1-1 0,-1 1 8,0-1-1,0 0 1,0 0 0,0 0-1,0 0 1,0-1 0,-1 1-1,1 0 1,0-1 0,-1 1-1,1-1 1,-1 0 0,0 1-1,2-3 1,4-8-205,0 0-1,-1 0 0,8-24 1,-11 29-146,1-14-669,-4 11 585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35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14651,'1'0'108,"-1"0"0,1 0-1,-1 0 1,1 1 0,-1-1 0,1 0-1,-1 0 1,1 1 0,-1-1 0,1 0-1,-1 1 1,1-1 0,-1 1 0,1-1-1,-1 1 1,0-1 0,1 0 0,-1 1-1,0 0 1,1-1 0,-1 1 0,0-1-1,0 1 1,1 0 0,4 19 573,-3-12 4,17 57 956,36 121 1079,-38-139-1950,42 84 0,-56-124-706,14 22 123,-17-28-173,1 1 0,0-1 0,0 0-1,-1 0 1,1 0 0,0 1 0,0-1 0,0 0 0,0 0 0,0-1 0,1 1 0,-1 0 0,0 0 0,0 0 0,1-1 0,1 2 0,-2-3-10,-1 0 0,0 1 0,1-1 1,-1 0-1,0 1 0,1-1 0,-1 0 0,0 1 0,0-1 1,1 0-1,-1 0 0,0 1 0,0-1 0,0 0 0,0 0 0,0 1 1,0-1-1,0 0 0,-1 0 0,1 1 0,0-1 0,0 0 0,-1 1 1,1-1-1,0 0 0,-1-1 0,-6-12 14,0 0-1,-1 1 0,-1-1 1,0 1-1,0 1 1,-2 0-1,1 0 1,-1 1-1,-1 1 1,-21-16-1,29 24-16,0 0 0,0 0 0,0 0-1,0 0 1,0 1 0,-1 0 0,1-1 0,-6 1 0,9 0-1,0 1-1,0 0 1,1 0 0,-1 0 0,0 0 0,0 0 0,0 0-1,0 0 1,0 0 0,1 0 0,-1 1 0,0-1 0,0 0 0,0 0-1,1 1 1,-1-1 0,0 1 0,0-1 0,1 1 0,-1-1-1,0 1 1,1-1 0,-1 1 0,0-1 0,1 1 0,-1 0-1,1-1 1,-1 1 0,1 0 0,-1 0 0,1-1 0,0 1 0,-1 0-1,1 0 1,0 0 0,0-1 0,-1 1 0,1 0 0,0 0-1,0 0 1,0 0 0,0 0 0,0-1 0,0 1 0,0 0 0,1 0-1,-1 0 1,0 1 0,0-1 2,0-1 0,1 1 1,-1 0-1,0 0 0,0 0 0,1 0 0,-1 0 0,0 0 1,1 0-1,-1 0 0,1-1 0,-1 1 0,1 0 0,-1 0 1,1-1-1,0 1 0,-1 0 0,1 0 0,0-1 0,-1 1 1,1-1-1,0 1 0,0-1 0,1 1 0,0 0-56,0-1 0,0 0 0,0 1-1,0-1 1,0 0 0,0 0 0,-1-1 0,1 1-1,0 0 1,0 0 0,3-2 0,3-1-192,-1 0 0,0 0 0,0-1 1,0 0-1,6-5 0,5-4-79,0-1-110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36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84 169 10090,'3'-33'4022,"4"-18"3444,-7 51-7427,1 0 0,-1 0 0,0-1 0,0 1 0,0 0 0,0 0 0,0 0 0,0 0 0,0 0 0,0 0 0,0-1 0,0 1 0,0 0 0,0 0 0,0 0 0,0 0 0,0 0 0,0 0 0,0-1 0,0 1 0,0 0 0,0 0 0,0 0 0,0 0 0,0 0 0,0-1 0,0 1 1,0 0-1,0 0 0,0 0 0,0 0 0,0 0 0,0 0 0,0 0 0,-1-1 0,1 1 0,0 0 0,0 0 0,0 0 0,0 0 0,0 0 0,0 0 0,0 0 0,-1 0 0,1 0 0,0 0 0,-7 4 438,-7 9-412,5 0-16,0 1-1,0 0 0,2 1 1,0 0-1,-9 25 0,13-28-5,0 0-1,0 0 0,1 0 0,0 0 0,1 0 0,0 0 1,1 0-1,2 15 0,-2-26-35,0 0-1,0 0 1,0 1 0,0-1 0,0 0-1,1 0 1,-1 0 0,0 0 0,0 0-1,1 0 1,-1 0 0,1 0 0,-1 0-1,1 0 1,0-1 0,-1 1 0,1 0-1,0 0 1,-1 0 0,1-1 0,2 2-1,-3-2-2,1 0 0,0 0 0,0 0-1,0 0 1,-1 0 0,1 0 0,0-1 0,0 1-1,-1 0 1,1 0 0,0-1 0,-1 1 0,1-1-1,0 1 1,-1 0 0,1-1 0,-1 0-1,1 1 1,0-1 0,-1 1 0,1-2 0,4-4 2,0-1 0,-1 0 0,0 0 0,4-9 1,10-42 14,-15 45-16,1 1 0,0-1 0,1 1 0,11-23 0,-15 34-6,0 0 0,0-1 0,0 1 0,0 0 0,0 0-1,0 0 1,0 0 0,1-1 0,-1 2 0,0-1 0,1 0 0,-1 0 0,1 0-1,-1 1 1,1-1 0,-1 0 0,1 1 0,-1 0 0,1-1 0,-1 1-1,4 0 1,-2 0-2,1 0 0,0 1 0,-1-1 0,1 1 0,-1 0 0,1 0 0,-1 0 0,1 1 0,3 2-1,3 1-3,0 2-1,-1-1 1,0 1-1,0 0 1,10 12-1,-11-10 37,-2 0-1,1 1 1,-1-1 0,0 1 0,-1 0-1,0 1 1,-1-1 0,5 20 0,-9-83 434,-11-93 0,3 73 58,13 77-502,1-1 1,0 0-1,0 0 1,0 0-1,1-1 1,-1 0-1,10 2 1,-11-3-91,1-1-1,-1 0 1,1-1 0,-1 1 0,1-1 0,-1 0 0,0 0 0,1-1 0,-1 0 0,0 0 0,8-4-1,-9 4-304,0-1 0,0 1 0,0-1-1,-1 0 1,1 0 0,-1-1 0,1 1-1,2-5 1,-6 8 320,1-1 1,-1 1-1,1-1 0,-1 1 0,0 0 1,1-1-1,-1 1 0,0-1 0,0 1 1,1-1-1,-1 1 0,0-1 0,0 1 1,0-1-1,1 1 0,-1-1 0,0 0 1,0 1-1,0-1 0,0 1 0,0-1 1,0 1-1,0-1 0,0 1 0,0-1 1,-1 1-1,1-1 0,0 0 0,0 1 1,-1-1-1,-6 1-978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37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74 17868,'2'-7'752,"7"-28"699,-8 34-1317,-1-1-1,1 1 1,-1-1-1,0 0 1,0 1 0,0-1-1,0 0 1,0 1-1,0-1 1,-1 0 0,1 1-1,0-1 1,-1 0-1,1 1 1,-1-1 0,-1-1-1,2 2-80,0 1-1,-1 0 0,1 0 1,-1-1-1,1 1 1,-1 0-1,1 0 0,0 0 1,-1 0-1,1 0 1,-1 0-1,1-1 0,-1 1 1,1 0-1,-1 0 1,1 0-1,-1 1 0,1-1 1,-1 0-1,1 0 1,0 0-1,-1 0 0,1 0 1,-1 0-1,1 1 1,-1-1-1,1 0 0,0 0 1,-1 1-1,1-1 1,-1 0-1,1 1 0,0-1 1,-1 1-1,-15 15 609,13-12-494,-23 25 387,-36 55 1,54-71-544,1 0 0,0 0 0,1 0 0,0 1 0,1 0 0,0 0 0,-4 24 1,9-36-15,-1-1 0,1 1 0,0 0 0,0 0 0,0 0 1,0-1-1,0 1 0,1 0 0,-1 0 0,1 0 0,-1-1 0,1 1 1,1 3-1,-2-4 1,1-1-1,0 1 1,-1 0 0,1 0-1,0-1 1,0 1 0,-1 0 0,1-1-1,0 1 1,0-1 0,0 1 0,0-1-1,0 1 1,0-1 0,0 0 0,0 1-1,0-1 1,1 0 0,3 0-6,1 0-1,-1 0 1,1-1 0,-1 1 0,0-1 0,1-1 0,8-2 0,-6 1 0,5-2 0,-1 2 0,0-1 0,1 2 0,-1-1 0,15 1 0,-24 1 9,-1 1-1,1 1 1,0-1-1,-1 0 1,1 0 0,-1 1-1,1-1 1,-1 1-1,0 0 1,1 0 0,-1 0-1,0 0 1,1 0-1,-1 1 1,0-1 0,0 1-1,0-1 1,0 1-1,0 0 1,-1 0-1,1-1 1,0 1 0,-1 0-1,0 1 1,1-1-1,-1 0 1,0 0 0,0 1-1,0-1 1,0 0-1,-1 1 1,2 3 0,-1 2 40,-1 0 0,0 0 0,0-1 1,0 1-1,-1 0 0,0-1 0,-1 1 0,0 0 1,0-1-1,0 0 0,-1 1 0,0-1 1,-1 0-1,1-1 0,-1 1 0,-6 7 1,6-8-32,0-1 0,0 0 0,0 0 0,-1 0 0,1 0 0,-1-1 0,0 0 0,-1 0 0,1 0 1,-1 0-1,0-1 0,0 0 0,0 0 0,0-1 0,0 0 0,0 0 0,-1 0 0,1-1 0,-9 1 0,12-2-149,0 0-1,0 0 1,0-1-1,0 1 1,-1-1-1,1 0 1,0 0-1,-3-1 1,5 2 96,1-1 0,-1 1 0,0-1-1,0 1 1,0-1 0,1 1 0,-1-1 0,0 0 0,0 1 0,1-1 0,-1 0 0,1 0 0,-1 1-1,1-1 1,-1 0 0,1 0 0,-1 0 0,1 0 0,0 1 0,-1-1 0,1 0 0,0 0 0,0 0-1,0 0 1,0 0 0,0 0 0,0 0 0,0 0 0,0-2 0,4-10-548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7:03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10403 449 9986,'-6'6'201,"-1"0"1,1 0-1,-1-1 0,-1 0 0,1-1 0,0 0 1,-13 5-1,16-7-261,0-1 0,-1 0 0,1-1 1,0 1-1,-1-1 0,1 1 0,0-1 1,-1-1-1,1 1 0,0-1 0,0 1 0,-1-1 1,1 0-1,0-1 0,0 1 0,-8-5 1,-10-6-508,0 1 0,-1 1 0,0 1 0,-1 2 0,0 0 0,-43-7 0,-196 3 3091,165 10-1427,-380-37 800,188 10-2214,-333-32 110,394 36 150,-512-9 631,149 12-297,-480-84-519,-21 9 445,238 98 1001,-201 100-432,873-76-671,-290 48-166,389-56 57,0 4 0,1 3 0,2 3 0,1 4 0,1 4 0,2 3 0,2 3 0,-136 102 0,39 1 71,6 7 0,-254 303-1,370-391-58,3 3-1,4 1 1,2 3-1,-42 100 1,58-110 31,2 1-1,3 2 1,-20 104 0,32-114 45,2 1 0,2 0 0,2-1 1,11 97-1,0-95-108,3-1 1,2 0 0,3-1-1,2-1 1,2 0-1,37 65 1,-41-89 19,2-1 1,0-1-1,2 0 1,0-2-1,2 0 1,26 21-1,7 0 18,106 66 0,152 111 172,14 10-8,-271-201-172,1-2 0,2-2 0,1-3 1,75 20-1,261 45-76,178 56 41,-210-46 44,6-28 11,-15-36-10,0-15 0,1-16 0,632-73 0,-189-18-34,3 62-3,-717 27 25,359 6 7,-2-27 1,505-76 1,-419 7-19,-10-44-2,-185 25 5,-263 78 0,-2-3 1,104-63-1,-78 32-41,163-141 0,-192 139 41,55-73 0,-63 70 101,80-75-1,-97 107-67,78-73 10,-95 83-51,0-1 0,31-47 1,-37 43-27,-1 0 0,-2-2 1,-1 1-1,-1-2 1,15-61-1,20-176-144,-46 258 181,4-30-1,43-368 112,-43 321-134,-4 0-1,-15-144 0,7 187-13,-3 1-1,-1 0 0,-2 0 1,-18-42-1,20 62 58,-2 0 0,0 1 1,-2 1-1,-1 0 0,0 1 0,-2 1 0,0 0 0,-24-21 0,-33-19 172,-104-67-1,113 84-151,-24-16-68,-111-56-1,151 92 9,-1 2 1,-1 2-1,-1 3 1,-66-14 0,-351-22 483,282 39-124,68 2-194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7:0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4205 303 8234,'-105'-55'645,"-192"-72"0,220 101-625,-2 4 0,0 3-1,-115-12 1,-543 9 1009,553 23-627,-550 30-3080,709-29 2491,-701 94-1906,395-15 4503,243-53-965,-143 65 0,205-80-1175,0 2 1,1 0 0,0 1 0,-33 30-1,45-34-168,0 1-1,1 0 1,1 1-1,0 0 1,1 1-1,0 0 1,1 1-1,-11 27 1,9-10-22,1 1 0,1 0 1,3 0-1,0 0 0,2 1 0,2 62 0,5-19-134,27 148-1,-20-172-104,3-1-1,27 75 1,-30-103 132,1-1 1,1 0-1,1-1 0,2-1 0,0 0 0,1-1 1,23 24-1,13 5 255,2-2 1,3-3-1,77 48 1,-42-38 115,153 65 1,-160-87-470,1-3 1,2-4 0,1-5-1,0-3 1,2-4-1,128 4 1,116-19-309,-168-8 142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7:05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2051 8858,'177'-32'987,"-1"-7"0,173-64 0,-261 71-815,-1-3 0,-2-5-1,-2-3 1,-2-4 0,128-97-1,5-46-164,-167 142-20,-2-1 0,47-70 0,-74 93 5,-2-2-1,0 0 1,-2-1-1,-1 0 1,-2-1-1,0 0 1,11-57-1,-19 64 37,0 1 0,-1-1 0,-2 0 0,0 0-1,-1 0 1,-1 0 0,-2 0 0,0 1-1,-1 0 1,-1 0 0,-15-35 0,4 23 98,-1 1 0,-1 1 1,-2 0-1,-1 2 0,-2 0 1,-1 2-1,-1 1 0,-57-46 1,47 45-67,-1 2 0,-2 2 0,0 2 0,-1 1 0,-1 2 0,-1 2 0,-51-14 0,56 22-56,-1 1-1,0 3 0,0 0 0,-72 3 0,-26 11-60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7:06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1359 52 11666,'-55'-14'607,"-2"1"-1,0 3 0,-60-3 0,84 12-853,0 1 0,1 1 0,-1 2 0,0 1 0,1 1 1,-59 19-1,35-3-978,-100 54 0,-45 48 1198,165-98 457,1 0-1,1 3 1,2 1 0,1 1 0,-28 35-1,42-44-301,1 1-1,0 1 1,2 0 0,1 1-1,1 1 1,1 0-1,1 0 1,2 1 0,-7 31-1,10-31-115,1 0-1,1 1 1,2 0 0,0-1-1,2 1 1,1 0-1,1-1 1,2 1 0,0-1-1,1 0 1,2-1-1,1 0 1,1 0 0,1 0-1,1-2 1,1 1 0,1-1-1,1-1 1,33 38-1,-6-18 75,1-1-1,3-2 0,93 62 0,168 70 417,-235-138-443,1-2 0,1-5 0,1-2-1,2-4 1,111 16 0,-89-25-24,1-5 0,0-3 0,186-21 1,416-101 85,-311 46-44,-390 73-76,605-130 155,-539 110-126,-1-3 0,-2-3-1,0-3 1,-2-3-1,-1-2 1,105-78-1,10-48 295,-141 123-200,-2 0-1,53-82 1,-72 95-101,0-1 0,-1 0 0,-2-1 0,-1 0 0,-1-1 0,9-39 0,-15 46-53,0 0-1,-2-1 1,0 1-1,-1 0 1,-1-1-1,-1 1 1,-1 0-1,0-1 1,-12-34-1,10 42 24,0 0-1,-1 1 1,0 0-1,-1 0 1,0 1-1,-1 0 1,-16-18-1,9 14 17,0 1 0,-1 0 0,-1 1 1,-24-14-1,-12-2 46,-2 2 0,-82-28 0,137 55-55,-63-21-25,-1 2-1,-1 3 1,-90-11 0,64 18 24,-171 6 0,-93 38-46,1 24-187,253-42 111,-751 140-1252,663-122 1151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0:49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10538,'9'-3'3114,"13"4"-2877,-8 0-78,103-8 965,186 15 0,117 37-1439,-291-29 505,25 11 132,28 3 58,242-3-221,-199-14-147,274 6 45,-116-5-25,-146-5-25,247 17 9,220 12-31,-517-31 14,-18 0-6,253 5-26,-337-16 0,0-5 0,110-24 0,-21 2 105,-106 19 76,-36 6 713,-1 1 0,44-2 0,-75 7-884,2 0-696,-3-1 676,0 1-1,0-1 1,0 1 0,0-1-1,0 1 1,1-1-1,-1 0 1,0 1 0,0-1-1,0 0 1,1 0-1,-1 1 1,0-2 0,-7-14-296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1:01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3755 262 11018,'-6'8'1646,"5"-7"-1570,0 0 0,1 0 0,-1 0 0,0 0 0,0 0 0,0 0 0,0 0 0,0 0 0,0 0 0,0-1 0,0 1 0,0 0 0,-1 0 0,1-1 0,0 1 0,0-1 0,-1 1 0,-1-1 0,1-4 83,-1-1 0,1 0-1,1 0 1,-1 0 0,1 0 0,-1-7-1,1 6-171,0-1 0,-1 0 0,0 0 0,0 1 0,-3-8 0,3 11 8,1 1 0,-1-1 0,0 1 0,0 0 1,0 0-1,0 0 0,0 0 0,0 0 0,0 0 0,-1 1 0,1-1 0,0 1 0,-1 0 0,-5-3 0,-18-6 34,0 0 0,0 1 0,-1 2-1,-53-8 1,-131-11 54,-77-5-12,9 26 838,82 4-26,10-18-1422,18 1 467,-115 14 75,78 2-482,98 5 384,-142 21 1,149-12 32,55-7 70,1 3 0,0 2 0,0 1-1,1 3 1,-57 25 0,-78 50-34,143-68 57,1 1 1,-57 49-1,76-57 87,0 0-1,2 1 1,0 1 0,0 0-1,1 1 1,2 0 0,-1 1-1,2 0 1,0 1 0,2 0-1,0 1 1,1 0-1,-8 36 1,-31 333 381,37-291-454,-2 29-39,-1 13 19,-30 144 0,-79 112-1,13-55-40,105-326 16,-1 0-1,2 1 1,0-1-1,0 0 1,2 1-1,2 27 0,-1-34 1,1-1-1,0 0 1,0 1-1,1-1 1,1 0-1,-1 0 1,1-1 0,0 1-1,1-1 1,0 0-1,0 0 1,0 0-1,11 9 1,-3-3-2,1-1 1,0-1 0,1 0-1,1-1 1,-1-1 0,2 0 0,-1-1-1,1-1 1,20 6 0,-13-7-6,0-1 1,1-1-1,-1-1 1,1-1-1,0-1 1,24-2-1,0-4-18,0-2-1,56-15 0,91-34-82,-155 43 79,174-55-105,281-80 32,-328 108 123,412-124 42,-17-3-49,-455 139-10,71-24-36,192-84 1,-110 52 174,-128 45-114,-115 34-48,0-2 0,0 0-1,-1 0 1,-1-2 0,1 0 0,17-14-1,-25 16 9,0-1-1,0 0 1,-1-1-1,0 0 1,-1 0-1,0-1 1,0 0-1,-1 0 1,0 0-1,8-22 1,-5 2 14,-1 1 0,-1-2 0,-2 1 1,0-1-1,-3 0 0,0 1 0,-2-1 1,-1 0-1,-2 0 0,-7-33 0,-6-15 13,-4 1-1,-49-124 0,46 147 42,-45-76 1,-40-45 350,48 83-7,-6-31 23,48 87-393,-1 0 0,-2 2 0,-28-38 0,45 68-77,1 1-1,-1-1 0,0 1 0,-1 0 0,1 0 0,-1 0 0,0 0 1,0 1-1,0 0 0,0 0 0,0 0 0,-1 1 0,1-1 0,-1 1 1,0 1-1,1-1 0,-1 1 0,0 0 0,0 0 0,0 1 0,0 0 1,0 0-1,0 0 0,0 1 0,0-1 0,0 2 0,0-1 0,-9 4 0,4-2-187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0:16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12067,'484'-34'2964,"-247"24"-1555,-115 8-860,-105 3-588,0 0 1,1 1 0,-1 2-1,31 9 1,-29-5-43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1:18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11442,'59'14'4888,"-47"-8"-4515,-2 1 0,1 0 0,12 12 0,-15-12-204,0-1 0,0 0 0,0 0 0,15 6 0,-19-10-123,0-1 1,0 1-1,0-1 1,0 0-1,0-1 1,1 1-1,-1-1 1,0 0-1,1 0 1,-1 0-1,0 0 1,0-1-1,1 0 1,6-2-1,63-23 482,-52 17-412,0 1 1,1 1-1,1 1 1,-1 1 0,37-3-1,-17 9-2,81 11 0,-92-7-60,1-1-1,0-1 1,0-2 0,54-6-1,4-9 134,158-22 152,-177 28-288,512-40 263,57 55-258,-583-6-53,31 2 5,0 5 0,-1 3 1,142 38-1,-102-17 0,1-6-1,249 20 1,296 3-14,-12-20 36,-577-36-27,93-20 0,-59 7-1,-58 15 89,89 3 0,-113 3-59,-49-1 167,9 1-338,0-1 1,0 0-1,-1 0 0,1 0 1,0 0-1,0-1 1,0 1-1,0-1 1,0 0-1,-1 1 1,1-1-1,-5-3 0,1-3-169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1:4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16804,'2'-4'383,"1"0"1,-1 0 0,1 0 0,0 1 0,7-7 0,-10 11-323,1-1 0,-1 0-1,0 1 1,1-1 0,-1 1 0,1-1 0,-1 0 0,0 1 0,0-1 0,1 1 0,-1 0 0,0-1-1,0 1 1,1-1 0,-1 1 0,0-1 0,0 1 0,0-1 0,0 1 0,0 0 0,0-1 0,0 1 0,0 0-1,8 238 1772,-1-13-2189,-6-218 300,-1 12-854,-4-18 388,-4-11 207,-6-14-132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1:43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60 17676,'-3'-5'1456,"4"2"-992,5-1-176,6 1 616,3-2-231,7 1-281,6-2-96,5 0-200,3 0-104,1 2-336,2-1-216,-4 2-297,0-3 657,-16 6-192,-4 2-120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1:43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23 137 18956,'0'3'1456,"0"13"-1064,-2 7-176,1 9 529,-1 6-249,2 5-224,0 3-56,0-5-144,2-2-136,2-12-136,1-5-64,1-13-336,-1-9-281,-3-13-1303,-1-11 1728,-1-13-248,-3-5-120</inkml:trace>
  <inkml:trace contextRef="#ctx0" brushRef="#br0" timeOffset="1">2 12 16420,'-2'-12'5241,"5"15"-4209,3 2-976,5 1-400,6-2-720,3 2-225,5-2 929,3 1-256,5-1-280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1:4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13555,'-2'6'339,"0"-1"0,0 0 0,0 0 0,-1 1 0,0-2 0,0 1 0,0 0 1,-1 0-1,1-1 0,-1 0 0,0 0 0,-5 4 0,-12 14 851,11-10-681,5-7-379,0 0 0,1 0 0,0 0 0,0 0 1,0 1-1,1-1 0,0 1 0,0 0 0,0 0 1,-2 11-1,5-16-134,0-1 0,0 1 0,1 0-1,-1 0 1,0 0 0,1 0 0,-1-1 0,1 1 0,-1 0 0,1 0 0,-1-1 0,1 1 0,0 0-1,-1-1 1,1 1 0,0 0 0,-1-1 0,1 1 0,0-1 0,0 1 0,0-1 0,-1 0 0,1 1 0,0-1-1,0 0 1,0 1 0,0-1 0,0 0 0,0 0 0,0 0 0,-1 0 0,1 0 0,0 0 0,1 0-1,42-1-308,-32 0 222,-1 1 28,0 0 1,-1 0 0,1 1-1,0 1 1,-1 0 0,1 0-1,14 6 1,-22-7 67,0 0 0,-1 0 0,1 1 0,-1-1 0,1 1 0,-1-1 0,0 1 0,1 0 0,-1 0 0,0 0 0,0 0 0,0 1 0,-1-1 0,1 0 0,-1 1 0,1-1-1,-1 1 1,0 0 0,0-1 0,0 1 0,0 0 0,0 0 0,0 0 0,-1-1 0,0 1 0,1 0 0,-1 0 0,0 0 0,0 0 0,-1 0 0,1 0 0,-2 5 0,0 0 150,-1 0 0,0 0 0,0 0 0,-1-1 0,0 1 0,-1-1 0,1 0 0,-1 0 0,0 0 0,-1-1 0,0 0 0,0 0 0,0 0 0,-14 8 0,4-3 252,-1-1-1,0 0 0,0-1 0,-1-1 0,-25 7 0,40-14-517,1 0 0,-1 0 0,1-1-1,-1 1 1,1-1 0,-1 1 0,1-1-1,-6-1 1,8 1 56,0 0 0,-1 0 0,1 0 0,0 0-1,0 0 1,-1 0 0,1 0 0,0-1 0,0 1 0,-1 0-1,1 0 1,0 0 0,0-1 0,-1 1 0,1 0 0,0 0 0,0 0-1,0-1 1,0 1 0,-1 0 0,1-1 0,0 1 0,0 0 0,0 0-1,0-1 1,0 1 0,0 0 0,0-1 0,0 1 0,5-17-970,26-42-372,-8 16 561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1:44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 17196,'4'-4'1433,"-2"6"-360,-2 15 242,-6 33-267,5-44-844,-32 283 2498,33-285-2664,0 50 433,0-52-448,0 0 1,0-1 0,1 1 0,-1 0-1,0-1 1,1 1 0,0-1 0,-1 1-1,1-1 1,0 1 0,1 1 0,-2-2-17,1-1 1,-1 0 0,1 0 0,-1 1-1,1-1 1,-1 0 0,1 0-1,-1 1 1,1-1 0,-1 0 0,1 0-1,-1 0 1,1 0 0,-1 0-1,1 0 1,-1 0 0,1 0 0,-1 0-1,1 0 1,-1 0 0,1 0-1,0 0 1,-1 0 0,1-1 0,-1 1-1,1 0 1,-1 0 0,0-1-1,1 1 1,-1 0 0,1 0-1,-1-1 1,1 0 0,10-8-75,-1-1 0,0-1 0,-1 0-1,0 0 1,-1 0 0,10-20 0,-3 8-126,37-62-848,-51 85 433,0 4 465,-3 8 101,-8 20-52,5-18 102,0 1-1,1 1 1,0-1-1,2 0 1,0 1 0,0 0-1,1 16 1,2-31-5,-1 1-1,0-1 1,0 1-1,1-1 1,-1 0-1,1 1 1,0-1-1,-1 0 1,1 1-1,0-1 1,0 0-1,0 0 1,-1 0-1,1 1 1,1-1 0,-1 0-1,0 0 1,0-1-1,0 1 1,0 0-1,1 0 1,-1-1-1,0 1 1,1 0-1,-1-1 1,0 1-1,1-1 1,-1 0-1,1 1 1,-1-1 0,1 0-1,-1 0 1,0 0-1,1 0 1,-1 0-1,1 0 1,-1-1-1,3 0 1,8-1 9,0-1 1,0 0 0,19-8-1,-18 6 3,-4 2 5,0-1 0,0 0 0,0 0 0,0-1 0,-1 0 0,0 0 0,10-9 0,-14 10 11,0 0 0,0-1 0,0 0-1,-1 1 1,1-1 0,-1-1 0,0 1-1,-1 0 1,1-1 0,-1 1 0,0-1-1,2-10 1,-4 15-27,4-29 297,-4 30-293,0-1-1,0 1 1,0-1-1,0 1 1,0 0 0,0-1-1,0 1 1,0-1 0,0 1-1,0 0 1,-1-1 0,1 1-1,0-1 1,0 1 0,0 0-1,0-1 1,-1 1-1,1 0 1,0-1 0,0 1-1,-1 0 1,1-1 0,-1 1-1,1 0 1,-1 0-1,0 0 1,1 0 0,-1 0-1,0 1 1,1-1-1,-1 0 1,0 0-1,1 1 1,-1-1-1,1 0 1,-1 1 0,1-1-1,-1 1 1,1-1-1,-1 1 1,1-1-1,-1 1 1,1-1-1,-1 1 1,-4 5 15,0 1 0,1-1 0,-1 0 0,2 1 1,-1 0-1,1 0 0,0 0 0,-3 10 0,5-14-31,0 0 0,1 0 0,0 0 0,-1 0 1,1 0-1,0 0 0,0-1 0,0 1 0,1 0 0,-1 0 0,2 3 1,-2-4-2,1-1 0,0 1 0,0 0 1,0-1-1,0 0 0,0 1 0,0-1 1,0 1-1,0-1 0,0 0 0,1 0 1,-1 0-1,1 0 0,-1 0 0,0 0 1,1 0-1,0 0 0,-1-1 0,4 2 1,9 2-47,1-2-1,-1 1 1,0-2 0,26 0 0,10 2 15,-26-1 159,-1 1 1,32 9-1,-55-12-97,1 0-1,0 0 0,-1 0 0,1 0 1,-1 0-1,1-1 0,0 1 0,-1 0 1,1 0-1,0 0 0,-1-1 0,1 1 1,-1 0-1,1-1 0,-1 1 0,1 0 1,-1-1-1,1 1 0,-1-1 0,1 1 1,-1-1-1,1 1 0,-1-1 0,0 1 1,1-1-1,-1 1 0,0-1 1,0 1-1,1-1 0,-1 0 0,0 1 1,0-1-1,0 0 0,0 1 0,0-2 1,5-28 379,-4 24-291,2-29 544,-3-44 0,0 40-371,0 38-314,0 0 0,0 0 1,1 1-1,-1-1 1,0 0-1,1 0 1,-1 0-1,0 1 0,1-1 1,-1 0-1,1 0 1,-1 1-1,1-1 0,-1 1 1,1-1-1,0 0 1,-1 1-1,1-1 1,0 1-1,-1-1 0,1 1 1,0 0-1,0-1 1,-1 1-1,1 0 1,0-1-1,0 1 0,1 0 1,30-5-1465,-22 4 1161,47-6-634,-27 4 316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1:45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3 153 17604,'-3'5'2064,"6"-5"-1176,3-6-408,9-5 1785,4-2-1033,10 0-736,5-2-384,9-5-736,8-3 608,2-6-152,7 1-56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1:46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17540,'3'0'1992,"5"0"-1328,4-3-256,1 0 1097,9 1-657,1 1-184,8-1-384,-1-1-392,5 0-832,0-1 888,-4-4-184,2 1-136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1:4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17108,'-1'48'2387,"0"-31"-2220,0 0 0,1 0 0,1 0 0,1 0 0,0 0 0,1-1 0,0 1 0,8 17 0,-11-32-146,1-1 0,-1 1 0,1-1 0,-1 0 0,1 1 0,0-1 0,0 1 0,0-1 0,0 0 0,0 0 0,0 0 0,0 1 0,1-1 0,-1 0 0,0 0 0,0-1 1,1 1-1,-1 0 0,1 0 0,-1-1 0,1 1 0,-1-1 0,1 1 0,-1-1 0,1 1 0,-1-1 0,1 0 0,0 0 0,-1 0 0,1 0 0,-1 0 0,1 0 0,0-1 0,-1 1 0,1 0 0,-1-1 0,1 1 0,-1-1 0,1 1 0,1-3 1,7-2 107,0-1 0,-1 0 1,0 0-1,15-14 1,-16 12-49,20-17 182,-20 16-194,1 1 1,-1 0-1,2 1 0,-1 0 0,1 0 1,21-9-1,-30 15-66,0 1 1,0-1-1,0 1 1,0 0-1,0-1 0,0 1 1,0 0-1,0 0 1,0 0-1,0 0 0,1 0 1,-1 0-1,0 0 1,0 0-1,0 0 0,0 1 1,0-1-1,0 0 1,0 1-1,0-1 0,0 1 1,0-1-1,0 1 1,0-1-1,0 1 0,0 0 1,0-1-1,-1 1 0,1 0 1,0 0-1,0 0 1,-1-1-1,1 1 0,-1 0 1,1 0-1,-1 0 1,1 0-1,-1 0 0,1 0 1,-1 0-1,0 1 1,1 0-1,1 8 34,-1 0 0,0-1 0,0 1 0,-1 12 0,0 1 45,1-20-66,-1 0 0,0-1-1,1 1 1,-1 0-1,1-1 1,0 1 0,0-1-1,0 1 1,0-1 0,0 1-1,0-1 1,1 0-1,-1 0 1,3 3 0,-3-4-8,0-1 0,0 1 0,1 0 1,-1-1-1,0 1 0,1-1 1,-1 1-1,0-1 0,1 0 1,-1 1-1,1-1 0,-1 0 1,0 0-1,1 0 0,-1 0 0,1 0 1,-1 0-1,1-1 0,-1 1 1,0 0-1,1-1 0,-1 1 1,0-1-1,1 1 0,-1-1 1,0 0-1,3-1 0,21-14 61,0-1 0,43-38-1,-44 33-50,55-36 0,-77 57-21,0 0 0,-1 0 0,1 0 0,0 0 0,0 0 0,0 0 0,0 0 1,0 1-1,0-1 0,0 1 0,0-1 0,0 1 0,0 0 0,1 0 0,-1 0 0,0 0 1,0 0-1,2 1 0,-2 0 1,-1 0 1,0 0 0,0 0-1,0 0 1,0 0-1,0 0 1,0 0-1,0 0 1,0 0-1,0 0 1,0 1 0,0-1-1,-1 0 1,1 1-1,-1-1 1,1 1-1,-1-1 1,1 1 0,-1-1-1,0 1 1,0-1-1,0 1 1,0-1-1,0 1 1,0 1 0,-1 16-51,0 0 0,-2 0 1,0 0-1,-1-1 1,-11 33-1,10-43-607,3-11 363,2-13 96,5-9-89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1:47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17492,'-13'7'1616,"4"8"-1152,3-3-360,4-3 736,2 0-312,11 3-552,5 1-136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0:1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13843,'-1'0'50,"0"1"1,0-1-1,0 0 1,0 1-1,0-1 1,1 0-1,-1 1 1,0 0-1,0-1 0,1 1 1,-1-1-1,0 1 1,1 0-1,-1-1 1,0 1-1,1 0 1,-1 0-1,1 0 0,-1-1 1,1 1-1,0 0 1,-1 0-1,1 0 1,0 0-1,0 0 1,-1 1-1,1-1-18,1 1-1,-1-1 1,1 1-1,-1-1 1,1 1-1,-1-1 1,1 1 0,0-1-1,-1 0 1,1 1-1,0-1 1,0 0-1,0 0 1,2 2 0,4 3 10,0 1 0,0-1 0,1-1 1,9 6-1,7 2-39,1-1 0,0-1-1,1-2 1,0 0 0,0-2 0,31 5 0,-12-5-61,0-3 1,88-1 0,-52-10-235,84-19 0,-14 2-128,-88 15 241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1:47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76 273 15211,'-13'14'786,"1"1"-1,-18 28 1,27-39-659,0 1 0,1 0 1,0-1-1,0 1 0,0 0 1,0 0-1,1 0 1,0 0-1,0 0 0,0 0 1,1 0-1,-1 1 0,1-1 1,1 0-1,0 7 1,-1-11-97,0 0 1,1 0 0,-1 1 0,1-1 0,-1 0 0,1 0 0,-1 0 0,1 0 0,0 0 0,-1 0 0,1 0 0,0 0 0,0 0 0,0 0 0,0 0 0,0 0 0,0-1-1,0 1 1,0 0 0,0-1 0,0 1 0,0-1 0,1 1 0,-1-1 0,0 1 0,0-1 0,0 0 0,1 0 0,-1 1 0,0-1 0,1 0 0,-1 0 0,0-1 0,0 1-1,1 0 1,-1 0 0,0 0 0,0-1 0,0 1 0,2-1 0,4-2 41,0 1 0,-1-1 1,1 0-1,-1-1 0,0 0 0,7-5 0,3-4 55,-1-2 0,0 0 0,0-1 0,-2 0 0,0-1 0,-1-1 0,17-32 0,-8 6 180,-1 0 1,16-60-1,-34 98-246,0-1 1,0 1 0,-1-1-1,0 1 1,0-1 0,0 0-1,-1-9 1,0 15-54,0 1 0,0 0 1,0-1-1,0 1 0,0-1 0,0 1 0,0 0 0,0-1 0,0 1 0,0 0 1,-1-1-1,1 1 0,0 0 0,0-1 0,0 1 0,0 0 0,-1 0 1,1-1-1,0 1 0,0 0 0,-1 0 0,1-1 0,0 1 0,0 0 1,-1 0-1,1-1 0,0 1 0,-1 0 0,1 0 0,0 0 0,-1 0 0,-9 6 188,-4 15 17,5-3-161,0 1 1,1-1-1,1 2 1,1-1-1,1 1 1,1-1-1,0 1 1,2 1-1,0-1 1,1 33-1,2-49-135,0 1-1,-1-1 1,1 1 0,1-1 0,-1 1-1,1-1 1,-1 0 0,1 1-1,0-1 1,1 0 0,-1 0 0,1-1-1,0 1 1,0 0 0,5 4-1,-6-6-19,0-1 0,1 1 1,-1-1-1,1 1 0,-1-1 0,1 0 0,0 0 0,-1 0 0,1 0 0,0-1 0,0 1 0,0-1 0,0 1 0,-1-1 0,1 0 0,0 0 0,0-1 0,0 1 0,0 0 0,0-1 0,-1 0 0,1 1 0,0-1 0,-1-1 0,6-1 1,17-11-688</inkml:trace>
  <inkml:trace contextRef="#ctx0" brushRef="#br0" timeOffset="1">509 200 15395,'1'2'143,"-1"0"0,1 0-1,0 0 1,0 0 0,0-1-1,0 1 1,0 0-1,0 0 1,0-1 0,0 1-1,1 0 1,-1-1 0,1 1-1,-1-1 1,1 0 0,-1 0-1,1 1 1,0-1-1,0 0 1,2 1 0,-1-1-57,1-1-1,-1 1 1,0 0 0,0-1 0,1 0 0,-1 0 0,1 0-1,-1 0 1,0 0 0,1-1 0,4-1 0,-1 0 17,0 0 0,0 0 0,-1-1 1,1 0-1,-1-1 0,0 1 0,0-1 0,0-1 1,0 1-1,-1-1 0,8-7 0,-12 11-57,0 0-1,0-1 1,0 1-1,-1 0 1,1 0-1,0 0 1,0-1-1,-1 1 1,1 0-1,-1-1 1,1 1-1,-1 0 1,0-1-1,0 1 1,1 0-1,-1-3 1,0 3-14,-1 1 1,1-1 0,0 0-1,0 1 1,-1-1 0,1 1 0,0-1-1,-1 1 1,1-1 0,-1 1-1,1-1 1,-1 1 0,1 0-1,-1-1 1,1 1 0,-1-1-1,1 1 1,-1 0 0,1 0 0,-1-1-1,1 1 1,-1 0 0,0 0-1,-1-1 1,-1 1 72,-1-1 0,0 1 0,0 0 0,0 0 1,0 1-1,0-1 0,0 1 0,0-1 0,-7 4 0,4-1-18,-1 1 1,1 0-1,-1 0 0,1 0 1,1 1-1,-1 0 1,1 1-1,0 0 0,0 0 1,-6 8-1,8-10-74,0 1-1,1 0 1,0 0-1,0 0 1,0 1-1,1-1 1,-1 1 0,1 0-1,1-1 1,-1 1-1,1 0 1,0 0-1,0 0 1,1 11 0,0-15-50,0-1 0,0 1 0,0 0 1,1 0-1,-1 0 0,1-1 1,-1 1-1,1 0 0,0-1 1,-1 1-1,1 0 0,0-1 0,0 1 1,0-1-1,0 1 0,1-1 1,-1 0-1,0 0 0,3 3 1,-1-3-29,-1 0-1,1 0 1,-1 0 0,1 0 0,0 0 0,-1-1 0,1 1 0,0-1 0,0 1 0,-1-1 0,6-1 0,6 0-101,-1-2-1,1 1 1,-1-2 0,16-6-1,-27 9 172,54-20-493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1:48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16540,'-12'25'1720,"-4"2"-1248,-2 0-224,0 3 888,2 2-616,1 0-79,4-1-233,2 0-80,2-4-200,1-2-192,-1-7-481,-1-3 1778,-1-14-1057,5-7-16,4-11-8</inkml:trace>
  <inkml:trace contextRef="#ctx0" brushRef="#br0" timeOffset="1">7 60 17252,'-6'7'1632,"6"5"-1152,3 1-104,6 2 1041,11 0-833,9 0-112,12 0-128,7-2-192,11-5 1296,7-2-1200,2-5-24,4 2 32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1:48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11122,'0'-1'809,"0"-1"-753,2 1-56,1-1 176,1 1-168,-1 1-64,2-2 56,1 2-24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1:4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 14331,'-2'2'1482,"-2"3"2555,12 0-2417,4-3-1469,1-1 0,0 0 0,-1-1 0,1 0 0,0-1 0,0-1 0,20-4 0,-5 1-77,19-3-63,-33 4-400,0 1 0,0 1 1,0 1-1,0 0 0,28 1 0,-42 0 376,0 1 0,0-1 0,0 0 0,0 0 0,-1 0 1,1 0-1,0 0 0,0 0 0,0 0 0,0 1 0,0-1 0,0 0 1,0 0-1,0 0 0,0 0 0,0 0 0,0 0 0,0 1 0,0-1 0,0 0 1,0 0-1,0 0 0,0 0 0,0 0 0,0 1 0,0-1 0,0 0 1,0 0-1,1 0 0,-1 0 0,0 0 0,0 0 0,0 0 0,0 0 1,0 1-1,0-1 0,0 0 0,0 0 0,0 0 0,1 0 0,-1 0 1,0 0-1,0 0 0,0 0 0,0 0 0,0 0 0,0 0 0,0 0 1,1 0-1,-1 0 0,0 0 0,0 0 0,0 0 0,0 0 0,0 0 0,1 0 1,-1 0-1,0 0 0,-10 6-566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1:49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0 609 12939,'0'14'1416,"3"-3"-848,14-8-8,8-2 705,11-5-305,7-4-48,10-2-72,1-2-96,-2 0-552,-3 0-272,-7 2 1217,-8 3-1057,-18 7-64,-10 0-24</inkml:trace>
  <inkml:trace contextRef="#ctx0" brushRef="#br0" timeOffset="1">76 330 15483,'1'-4'260,"1"0"0,-1 0 0,1-1-1,-1 1 1,1 0 0,1 0 0,-1 0-1,1 1 1,-1-1 0,7-6 0,-1-1 328,162-217 2222,-164 221-2764,-3 2-12,0 1-1,1 0 1,-1-1 0,1 1-1,0 1 1,6-5 0,-10 8-31,0-1 1,0 1 0,0 0-1,0 0 1,0 0 0,0 0 0,0 0-1,1 0 1,-1 0 0,0 0-1,0 0 1,0 0 0,0 0-1,0 0 1,0 0 0,0 0-1,1 0 1,-1 0 0,0 0-1,0 0 1,0 0 0,0 0-1,0 1 1,0-1 0,0 0-1,0 0 1,1 0 0,-1 0 0,0 0-1,0 0 1,0 0 0,0 0-1,0 0 1,0 0 0,0 0-1,0 1 1,0-1 0,0 0-1,0 0 1,0 0 0,0 0-1,0 0 1,0 0 0,1 0-1,-1 1 1,0-1 0,0 0 0,0 0-1,0 0 1,0 0 0,0 0-1,-1 0 1,1 1 0,1 11 112,-5 19 15,3-27-100,-4 32 30,1 0 0,2 0 0,3 37 0,-1-69 19,1 0 0,-1 0 0,1 1-1,0-1 1,0 0 0,1 0 0,-1 0 0,1 0 0,2 4-1,-3-7-73,0 0 0,-1 0 0,1-1 0,0 1 0,0 0 0,0 0 0,-1-1 0,1 1 0,0 0 1,0-1-1,0 1 0,0-1 0,0 1 0,0-1 0,0 0 0,0 1 0,0-1 0,0 0 0,1 0 0,-1 0 0,0 0 0,0 0 0,0 0 0,0 0 0,0 0 0,0 0 0,0 0 0,0-1 0,0 1 0,0 0 0,0-1 0,0 1 0,0-1 0,0 1 0,0-1 0,0 1 0,1-2 0,26-19 102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1:50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37 13467,'1'-1'176,"0"1"1,-1-1-1,1 0 0,0 0 0,0 0 1,-1 1-1,1-1 0,0 0 1,-1 0-1,1 0 0,-1 0 1,0 0-1,1 0 0,-1 0 1,0 0-1,1 0 0,-1 0 1,0-1-1,0 1 0,0-1 1,0 1-37,0 1 0,-1-1 0,1 0 0,0 0 1,-1 1-1,1-1 0,-1 1 0,1-1 0,-1 0 1,1 1-1,-1-1 0,1 1 0,-1-1 0,0 1 1,1-1-1,-1 1 0,0 0 0,1-1 0,-1 1 1,0 0-1,-1-1 0,-1 0 111,-1 0 0,1 1 0,-1-1 0,0 1 0,1 0 0,-1 0 0,0 0 0,1 0 0,-1 0 1,-6 2-1,5 0-181,1 0 0,0 0-1,0 1 1,0-1 0,0 1 0,1 0 0,-1 0 0,1 0 0,-4 4 0,6-6-68,-1 1-1,1-1 1,0 0-1,0 0 1,0 0-1,0 1 1,0-1-1,1 1 1,-1-1 0,0 0-1,1 1 1,-1-1-1,1 1 1,-1 0-1,1-1 1,0 1-1,-1-1 1,1 1-1,0 0 1,0-1-1,0 1 1,1-1-1,-1 1 1,0 0-1,0-1 1,1 1-1,-1-1 1,1 1 0,0 1-1,0-2-7,0 0-1,0-1 0,0 1 1,0 0-1,0 0 1,0-1-1,0 1 1,0-1-1,0 1 0,0-1 1,1 0-1,-1 1 1,0-1-1,0 0 1,0 0-1,0 0 0,1 0 1,-1 0-1,1 0 1,29-3-148,-16 1 23,-11 2 102,0 0 1,0 0-1,0 0 1,0 1-1,0 0 1,0 0-1,-1 0 1,1 0-1,0 1 1,-1-1-1,1 1 1,-1 0-1,1 0 1,-1 0-1,0 0 1,0 1-1,0-1 1,0 1-1,0 0 1,0 0-1,-1 0 1,0 0-1,4 7 1,2 5-25,-1 0-1,0 1 1,-1 0-1,4 21 1,-5-22 24,37 159-76,-35-140 210,-3 1 1,0 0 0,-2 38-1,-3-67-34,1 0-1,0 0 0,-1 0 1,-1 0-1,1 0 1,-3 7-1,3-12-40,1 0-1,-1 1 1,1-1 0,-1 0-1,0 0 1,1 0 0,-1 0-1,0 0 1,0 0 0,0 0-1,0 0 1,0 0 0,0-1-1,0 1 1,0 0 0,0-1-1,0 1 1,0-1 0,0 1-1,-1-1 1,1 1 0,0-1-1,0 0 1,-1 1 0,1-1-1,0 0 1,-1 0 0,1 0-1,0 0 1,0 0 0,-1-1-1,1 1 1,-2-1 0,-3-1 68,0 0 0,0-1 0,1 0 0,-1 0 0,1 0 0,-1-1 0,1 1 1,0-1-1,1-1 0,-1 1 0,1-1 0,-5-5 0,-7-11 215,-20-34-1,29 43-246,0 0 0,0-1 0,1 0 0,1 0-1,-7-25 1,11 34-133,0-1-1,1 1 0,-1-1 1,1 0-1,0 0 0,0 1 1,0-1-1,1 0 0,-1 1 1,1-1-1,0 0 0,1 1 1,-1-1-1,1 1 0,0 0 1,0-1-1,0 1 0,1 0 1,-1 0-1,1 0 0,4-3 1,14-13-1511,1 0 0,0 2 1,34-21-1,-15 15 222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1:5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68 16644,'37'3'4267,"-35"-4"-4222,-1 0 0,1 0 0,-1 1-1,1-1 1,-1 0 0,0 0 0,1 0 0,-1 0 0,0-1-1,0 1 1,0 0 0,0-1 0,0 1 0,0 0-1,0-1 1,0 1 0,0-1 0,-1 1 0,1-1 0,0 0-1,-1 1 1,0-1 0,1 0 0,-1 1 0,0-1 0,0 0-1,0 1 1,0-1 0,0-3 0,0 4-21,0 0-1,-1 0 1,1 0 0,0 0-1,0 0 1,0-1 0,-1 1-1,1 0 1,-1 0 0,1 0-1,-1 0 1,1 0 0,-1 0-1,0 0 1,1 0 0,-1 0-1,0 1 1,0-1 0,1 0 0,-1 0-1,0 1 1,0-1 0,0 0-1,0 1 1,0-1 0,0 1-1,0-1 1,0 1 0,-1 0-1,1-1 1,0 1 0,0 0-1,0 0 1,0 0 0,0 0-1,0 0 1,-1 0 0,1 0 0,0 0-1,0 0 1,0 0 0,0 1-1,0-1 1,0 0 0,-1 1-1,0 0 1,-3 2-5,-1 0 1,1 0-1,-1 1 0,1-1 0,0 1 1,0 0-1,1 1 0,-1-1 1,1 1-1,0 0 0,0 0 0,-6 11 1,6-8-187,0-1 1,0 0-1,1 1 0,0 0 1,0 0-1,1 0 1,0 0-1,1 0 1,-2 13-1,3-19 95,0-1 0,0 1-1,0 0 1,0-1 0,1 1 0,-1-1-1,0 1 1,1-1 0,-1 1 0,1-1-1,0 1 1,-1-1 0,1 1 0,0-1 0,0 0-1,0 1 1,0-1 0,0 0 0,0 0-1,0 0 1,0 0 0,1 0 0,-1 0-1,0 0 1,1 0 0,1 0 0,0 1-18,0-1 0,1 0 0,-1-1 0,1 1 0,-1-1 0,1 1 0,-1-1 0,1 0 0,-1-1 0,0 1 0,5-1 0,29-9-686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1:51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17420,'-12'9'775,"0"2"0,1-1 1,-18 23-1,24-26-667,0 0 0,1 0 1,0 1-1,0-1 0,1 1 0,0 0 1,0 0-1,-2 14 0,4-21-93,1 0 0,0 0 0,-1 0 0,1 0 0,0 0 0,0 0 0,0 1 0,0-1-1,0 0 1,0 0 0,0 0 0,0 0 0,0 0 0,1 0 0,-1 1 0,0-1 0,1 0 0,-1 0 0,1 0-1,-1 0 1,1 0 0,0 0 0,1 1 0,-1-1 1,0-1 0,0 1 0,0-1 0,1 0 0,-1 1 0,0-1-1,0 0 1,1 0 0,-1 0 0,0 0 0,0 0 0,1 0 0,-1 0 0,0 0 0,0-1-1,1 1 1,1-1 0,8-4 72,0 1-1,-1-2 0,16-9 1,-20 11-60,31-19 86,-20 10-31,1 2 0,0 0-1,1 2 1,40-15 0,-58 23-80,0 0 0,1 1 1,-1-1-1,1 1 0,-1 0 0,1-1 1,-1 1-1,1 0 0,-1 0 0,1 0 1,-1 0-1,1 0 0,-1 0 0,1 0 1,-1 1-1,1-1 0,-1 1 0,1-1 1,-1 1-1,0-1 0,1 1 0,-1 0 1,0 0-1,1-1 0,-1 1 0,0 0 0,0 0 1,0 0-1,2 2 0,-1 2 22,-1-1-1,1 0 1,-1 0-1,0 1 1,0-1-1,0 1 1,0-1-1,-1 6 1,0-6 4,1 1 0,-1-1 1,1 1-1,0-1 0,0 0 1,0 1-1,4 7 0,-4-11-24,0 0 0,0 1 0,0-1 0,0 0 0,0 0 0,1-1-1,-1 1 1,0 0 0,0 0 0,1-1 0,-1 1 0,0 0 0,1-1 0,-1 0-1,1 1 1,-1-1 0,0 0 0,1 0 0,-1 1 0,1-1 0,-1 0 0,1 0 0,-1-1-1,1 1 1,-1 0 0,1 0 0,-1-1 0,0 1 0,3-2 0,12-4 45,-1-1 0,0 0 0,0-1 0,-1-1 0,0 0 1,0-1-1,12-12 0,18-12 36,-43 33-86,1 0 1,-1 0-1,1 0 1,-1 0 0,1 0-1,-1 1 1,1-1-1,0 0 1,-1 1 0,4-1-1,-5 1 1,0 0-1,0 0 1,1 0-1,-1 0 1,0 0-1,1 0 1,-1 0-1,0 0 1,1 1-1,-1-1 1,0 0-1,0 0 1,1 0-1,-1 0 1,0 0-1,0 1 1,1-1-1,-1 0 1,0 0 0,0 1-1,0-1 1,1 0-1,-1 0 1,0 1-1,0-1 1,0 0-1,0 0 1,0 1-1,1-1 1,-1 0-1,0 1 1,0-1-1,0 1 1,0 3 7,0 1 0,0-1 0,-1 1 0,0-1 0,1 0 0,-3 5 0,3-8-7,-5 18 41,2-10-11,1 1 1,0-1-1,0 1 1,1 0-1,0-1 0,1 1 1,1 10-1,-1-19-24,0 0-1,0 0 1,0 0-1,0-1 1,0 1-1,1 0 0,-1 0 1,0 0-1,1-1 1,-1 1-1,0 0 1,1 0-1,-1-1 1,1 1-1,-1 0 1,1-1-1,-1 1 1,1 0-1,0-1 0,-1 1 1,1-1-1,0 1 1,0-1-1,-1 1 1,1-1-1,0 0 1,0 1-1,0-1 1,2 0 3,-1 0 1,0 0 0,0 0 0,0 0 0,0 0 0,0-1 0,0 1 0,0-1 0,-1 1-1,1-1 1,3-1 0,6-4 28,0-1 0,-1 0 0,10-8 0,-19 14-33,42-36 102,-25 21-80,0 0-1,33-21 1,-50 37-30,-1 0-1,1-1 1,-1 1-1,1-1 1,0 1-1,-1 0 1,1 0 0,0-1-1,0 1 1,-1 0-1,1 0 1,0 0-1,-1 0 1,1 0 0,0 0-1,0 0 1,-1 0-1,2 0 1,-1 0 0,-1 1 1,0-1-1,1 0 1,-1 1-1,0-1 1,1 0-1,-1 1 1,0-1-1,1 0 1,-1 1-1,0-1 1,0 1-1,0-1 1,1 0-1,-1 1 1,0-1-1,0 1 1,0-1-1,0 1 1,0-1-1,0 1 1,0 0-1,-5 34-43,2-19 27,3-11 12,-2 20-408,2-25 360,0 1 1,0 0-1,0 0 0,1 0 1,-1-1-1,0 1 0,0 0 1,0 0-1,0-1 0,1 1 1,-1 0-1,0 0 0,1-1 1,-1 1-1,0 0 0,1-1 1,-1 1-1,1-1 0,-1 1 1,1 0-1,0-1 0,-1 1 1,1-1-1,0 1 0,1-2-230,-2-5-85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1:52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118 222 14347,'6'-3'948,"0"-2"1,0 1-1,-1-1 0,6-5 1,-10 8-746,0 1 0,1-1 0,-1 1 0,0-1 1,0 1-1,0-1 0,-1 0 0,1 1 1,0-1-1,-1 0 0,1 0 0,-1 1 1,1-1-1,-1 0 0,0 0 0,0 0 1,0 0-1,0 0 0,0 1 0,0-1 0,-1-3 1,1 5-178,0-1 0,0 0 0,0 1 1,-1-1-1,1 1 0,0-1 0,-1 1 0,1-1 1,0 1-1,-1-1 0,1 1 0,0-1 0,-1 1 1,1-1-1,-1 1 0,1 0 0,-1-1 0,1 1 1,-1 0-1,0-1 0,1 1 0,-1 0 0,1 0 1,-1 0-1,1-1 0,-2 1 0,-18 3 266,13-1-236,1 1-1,0 0 1,-12 7-1,8-3-13,1 1-1,1 0 1,-1 0 0,1 0-1,1 1 1,-11 16-1,15-21-26,0 0 0,0 1 0,1-1 0,-1 1 0,1 0 0,0 0 0,1-1 0,-1 1 0,1 0 0,0 1 1,0-1-1,1 0 0,0 0 0,0 0 0,0 0 0,0 1 0,2 5 0,-2-9-13,1-1 1,0 1-1,0 0 1,-1-1 0,1 1-1,0 0 1,1-1-1,-1 1 1,0-1-1,0 0 1,1 1 0,-1-1-1,0 0 1,1 0-1,0 0 1,-1 0-1,1 0 1,-1 0 0,1 0-1,0 0 1,0-1-1,0 1 1,-1-1-1,1 1 1,0-1 0,0 0-1,0 0 1,0 0-1,3 0 1,2 0-42,0-1 0,0 0 0,0 0 0,-1-1 0,1 0 0,-1 0 0,8-3 0,-1-1-249,-1-1 0,1-1 0,-1 0 1,0 0-1,-1-1 0,0-1 0,0 0 0,-1 0 0,0-1 0,10-16 0,-7 8-91,-2 0 0,0 0 0,-2-1 0,0-1 0,-1 0 0,6-23 0,1-25-665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1:52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14131,'-11'61'1492,"3"0"1,3 1-1,4 83 0,1-134-1432,0-1 0,1 1 0,0-1 0,1 1 0,3 11-1,-4-20-69,-1-1 0,1 1 0,-1-1 0,1 0 0,0 1 0,-1-1 0,1 1 0,0-1 0,0 0 0,0 0 0,0 1 0,0-1 0,0 0 0,0 0 0,1 0 0,-1 0 0,0 0 0,1-1 0,-1 1 0,0 0 0,1-1 0,-1 1 0,1 0 0,-1-1 0,1 0 0,-1 1 0,1-1 0,-1 0 0,1 0 0,0 0 0,-1 0 0,1 0 0,-1 0 0,1 0-1,-1-1 1,1 1 0,-1-1 0,1 1 0,-1-1 0,1 1 0,-1-1 0,3-1 0,14-8-355,12-4-562,-30 14 915,0 0 0,1 0 1,-1 0-1,0 0 0,0 0 0,0 0 0,0 0 0,0 0 1,1 0-1,-1 0 0,0 0 0,0 0 0,0 0 0,0 0 1,0 0-1,0 0 0,1 0 0,-1 0 0,0 0 0,0 0 1,0 1-1,0-1 0,0 0 0,0 0 0,1 0 0,-1 0 0,0 0 1,0 0-1,0 0 0,0 0 0,0 1 0,0-1 0,0 0 1,0 0-1,0 0 0,0 0 0,0 0 0,0 0 0,0 1 1,1-1-1,-1 0 0,0 0 0,0 0 0,0 0 0,0 1 1,-2 9-187,-6 8 161,6-14 46,-1 1 48,0 1 1,0-1-1,1 1 0,0-1 0,0 1 0,0 0 1,-1 10-1,3-15-45,0-1-1,0 1 1,0-1 0,0 0-1,0 1 1,0-1 0,0 0 0,0 1-1,0-1 1,0 1 0,0-1-1,0 0 1,1 1 0,-1-1-1,0 0 1,0 1 0,0-1 0,0 0-1,1 0 1,-1 1 0,0-1-1,0 0 1,1 0 0,-1 1 0,0-1-1,1 0 1,-1 0 0,0 1-1,1-1 1,-1 0 0,0 0-1,1 0 1,-1 0 0,0 0 0,1 0-1,-1 0 1,1 1 0,19-4 249,19-13-8,-21 6-54,0 0 1,0-1-1,-1 0 1,27-25-1,-42 34-108,0 1 0,0-1 0,0 1 0,1 0 0,-1 0-1,0 0 1,1 0 0,-1 0 0,5-1 0,11-4 33,-8 1-113,-1-1 1,-1 0 0,1 0 0,-1 0 0,0-1 0,0 0 0,-1-1 0,0 0-1,11-15 1,-16 16 106,-11 17 77,-15 20 194,17-20-204,0 0 0,1 1 0,0 0 0,0 0 0,1 1 1,1 0-1,0-1 0,0 2 0,1-1 0,-2 24 0,5-35-193,-1 0 0,1-1-1,0 1 1,0-1 0,0 1 0,0 0-1,0-1 1,1 1 0,-1 0 0,0-1-1,0 1 1,0 0 0,0-1 0,1 1 0,-1-1-1,0 1 1,1 0 0,-1-1 0,0 1-1,1-1 1,-1 1 0,1-1 0,-1 1-1,0-1 1,1 0 0,0 1 0,-1-1-1,1 1 1,-1-1 0,1 0 0,-1 0-1,1 1 1,0-1 0,-1 0 0,1 0-1,-1 0 1,1 0 0,0 1 0,-1-1-1,1 0 1,0 0 0,-1 0 0,1-1-1,0 1 1,-1 0 0,1 0 0,0 0-1,-1 0 1,1 0 0,-1-1 0,2 0-1,2 0-376,-1-1 0,1 1 0,0-1 0,-1 0 0,0-1 0,7-4 0,30-37-1044,-15 13 517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0:17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13731,'14'-5'840,"5"-7"-768,1 1-24,10-4 48,3 1-16,8 2-8,0 1-8,7 2-8,4 4-8,5 2-24,5 0-8,1 3-8,1 0-24,2 0-128,2 0-104,-5 0 208,-2 0-40,-9 1-24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1:53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 17676,'-12'-3'1536,"4"5"-1128,1 2-200,5 7 648,1 0-504,4 4-800,3-1 864,7-2-488,2-4-80,7-2-56</inkml:trace>
  <inkml:trace contextRef="#ctx0" brushRef="#br0" timeOffset="1">206 195 17700,'-4'10'1680,"-5"4"-1008,-3 1-240,0 5 737,-3 1-177,2 3-264,-1 1-72,2 1-184,4-3-88,5-2-136,3-3-40,11-7-56,4-4-104,9-6-544,4-2-552,5-6 896,1-2-160,1-6-104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1:53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13907,'-1'6'516,"0"1"0,0-1 0,0 0 0,1 0 1,0 10-1,-1 12 1063,-1-3-515,-9 100 1748,10-124-2777,1 0-1,0 0 1,0 1-1,0-1 1,0 0-1,0 1 0,1-1 1,-1 0-1,0 0 1,1 0-1,-1 1 1,0-1-1,1 0 0,-1 0 1,1 0-1,0 0 1,0 2-1,0-3-15,-1 0 0,1 1 0,0-1 1,-1 0-1,1 1 0,0-1 0,-1 0 0,1 0 0,-1 0 0,1 0 0,0 1 0,-1-1 1,1 0-1,0 0 0,-1 0 0,1 0 0,0-1 0,-1 1 0,1 0 0,0 0 0,-1 0 1,2-1-1,3-1 37,-1 0 1,1-1 0,-1 0 0,0 0-1,0 0 1,6-6 0,16-19 151,-2-1 0,35-55 0,-30 41-149,-44 92 14,7-26-48,2-7 21,0 1-1,-5 30 0,11-47-41,-1 1 0,1 0-1,0-1 1,0 1 0,0-1-1,0 1 1,0-1 0,0 1-1,0-1 1,0 1 0,0-1-1,0 1 1,0 0 0,0-1-1,1 1 1,-1-1 0,0 1-1,0-1 1,0 1 0,1-1-1,-1 1 1,0-1 0,1 1-1,-1-1 1,0 0 0,1 1-1,-1-1 1,0 0 0,1 1-1,-1-1 1,1 0 0,-1 1-1,1-1 1,-1 0 0,1 0-1,-1 1 1,1-1 0,-1 0-1,1 0 1,-1 0 0,1 0-1,0 0 1,-1 0 0,1 0-1,-1 0 1,1 0 0,-1 0-1,1 0 1,-1 0 0,1 0-1,-1 0 1,1 0 0,-1-1-1,1 1 1,0-1 0,31-14 112,46-41 58,-57 38-139,2 2 1,31-19 0,-53 35-37,0-1 1,0 0-1,0 1 0,-1-1 1,1 1-1,0 0 0,0-1 0,0 1 1,1 0-1,-1-1 0,0 1 0,0 0 1,0 0-1,0 0 0,0 0 1,0 0-1,0 0 0,0 0 0,0 0 1,0 1-1,1-1 0,-1 1 2,-1-1-1,1 1 1,-1 0-1,1-1 1,-1 1-1,1 0 0,-1-1 1,0 1-1,0 0 1,1 0-1,-1-1 1,0 1-1,0 0 1,0 0-1,0-1 0,0 1 1,0 0-1,0 0 1,0 0-1,0-1 1,0 2-1,-2 8-18,-1 0 0,0 0 1,-5 13-1,5-16-37,-2 17-1053,5-24 1075,0 0 0,0 1-1,0-1 1,0 0-1,0 0 1,0 0 0,0 0-1,0 1 1,0-1 0,0 0-1,0 0 1,0 0 0,0 1-1,0-1 1,1 0-1,-1 0 1,0 0 0,0 0-1,0 0 1,0 1 0,0-1-1,1 0 1,-1 0 0,0 0-1,0 0 1,0 0-1,0 0 1,1 0 0,-1 0-1,0 0 1,0 1 0,0-1-1,1 0 1,-1 0-1,0 0 1,14-7-479,3-7-30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1:54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49 109 16748,'-1'3'241,"0"0"1,0 0-1,1 0 1,-1 0 0,1 0-1,-1 0 1,1 0-1,0 0 1,1 6 0,-1-9-192,0 1 0,0-1 1,1 0-1,-1 1 1,0-1-1,0 1 0,0-1 1,1 1-1,-1-1 1,0 1-1,0-1 0,1 0 1,-1 1-1,1-1 1,-1 0-1,0 1 0,1-1 1,-1 0-1,1 1 1,-1-1-1,0 0 0,1 0 1,-1 0-1,1 1 1,1-1 13,-1 0 1,0 0-1,1 0 1,-1 0-1,0-1 1,1 1-1,-1 0 1,0 0 0,0-1-1,1 1 1,-1-1-1,0 1 1,2-2-1,5-3 26,-1-1 0,1 1-1,-1-1 1,-1 0 0,1-1-1,-1 1 1,0-1 0,-1 0-1,1-1 1,-1 0 0,-1 1-1,0-2 1,0 1 0,0 0 0,2-10-1,-6 17-82,1 0 0,-1-1 0,0 1 0,1 0 0,-1-1 0,0 1 0,0 0-1,0-1 1,0 1 0,0 0 0,0-1 0,0 1 0,-1 0 0,1-1 0,0 1 0,-2-2 0,2 2-3,0 1 0,-1 0 1,1-1-1,-1 1 0,1 0 0,-1 0 1,1-1-1,0 1 0,-1 0 1,1 0-1,-1 0 0,1-1 0,-1 1 1,0 0-1,1 0 0,-1 0 1,1 0-1,-1 0 0,1 0 1,-1 0-1,1 0 0,-1 0 0,1 0 1,-1 1-1,1-1 0,-1 0 1,0 0-1,-3 2 15,0 0 0,-1 0 0,1 1 0,0-1 0,1 1-1,-1 0 1,0 0 0,-3 4 0,-8 10 76,1 0-1,1 1 1,-17 30 0,24-37-43,0 0 0,1 0 1,0 0-1,1 1 0,1 0 1,-1-1-1,2 1 0,-2 13 1,4-23-53,0 0 0,0 1 0,0-1 0,0 0-1,0 0 1,1 0 0,-1 0 0,1 0 0,-1 0 0,1 0 0,0 0 0,-1 0 0,1 0 0,2 2 0,-3-3-41,1 0 0,0 0 0,0 0 0,0-1 0,0 1 0,0 0 0,0-1 0,0 1 0,0 0 0,0-1 0,0 1 0,1-1 0,-1 0 0,0 1 0,0-1 0,0 0 0,1 0 0,0 1 0,3-2-58,-1 1 0,1-1 0,-1 0 0,1 0 1,-1 0-1,0 0 0,1-1 0,-1 0 0,0 1 1,0-2-1,5-2 0,25-21-278,4-11-127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1:54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29 12947,'0'0'130,"1"-1"0,-1 1 0,1-1 0,-1 1 0,0-1 0,1 0 0,-1 1 0,0-1 1,0 1-1,1-1 0,-1 0 0,0 1 0,0-1 0,0 0 0,0 1 0,0-1 0,0 0 0,0 1 0,0-1 0,0 0 1,0 1-1,0-1 0,0 0 0,-1 1 0,1-1 0,0 0 0,-1 0 0,0 0 70,0 0 0,0 0 0,0 0 0,0 1 0,0-1-1,0 0 1,0 1 0,0-1 0,0 1 0,0-1 0,0 1 0,-1 0 0,1-1-1,-1 1 1,-4-1 234,1 1 0,-1-1 0,0 1 0,1 1 0,-1-1 0,-7 2 0,3 1-268,0 1 1,0 0-1,1 0 1,-1 1-1,1 1 1,0-1-1,1 1 1,0 1 0,-1 0-1,-8 10 1,5-4-25,0 0 0,1 1 0,1 0 0,0 1 0,-11 22 0,20-33-102,-1-1-1,1 0 1,-1 1-1,1-1 0,0 1 1,0 0-1,1-1 0,-1 1 1,1 0-1,-1-1 1,1 1-1,1 7 0,-1-10-25,1 0-1,-1 0 0,0 0 0,1 0 0,-1 0 1,1-1-1,-1 1 0,1 0 0,0 0 1,-1 0-1,1 0 0,0-1 0,0 1 0,-1 0 1,1-1-1,0 1 0,0 0 0,2 0 1,-1 0-5,0 0 1,1-1 0,-1 1 0,1-1-1,-1 0 1,1 1 0,-1-1 0,1 0-1,-1 0 1,0-1 0,4 0 0,6-1 6,1-2 0,-1 0 0,0 0 1,0-1-1,0 0 0,-1-1 1,0-1-1,11-8 0,-3 1 1,-1 0-1,-1-1 0,26-29 1,-36 37-29,-1-1 0,0 0 0,0 0 0,0-1 0,-1 1 1,0-1-1,3-10 0,-8 19 9,0 0 0,1-1 0,-1 1 0,0 0 1,0 0-1,0 0 0,0 0 0,0 0 0,0 0 0,1-1 0,-1 1 0,0 0 1,0 0-1,0 0 0,0 0 0,0 0 0,0-1 0,0 1 0,0 0 0,0 0 0,0 0 1,0 0-1,0-1 0,0 1 0,0 0 0,0 0 0,0 0 0,0 0 0,0-1 1,0 1-1,0 0 0,0 0 0,0 0 0,0 0 0,0-1 0,0 1 0,0 0 0,0 0 1,-1 0-1,1 0 0,0 0 0,0-1 0,0 1 0,0 0 0,0 0 0,0 0 1,-1 0-1,1 0 0,0 0 0,0 0 0,0 0 0,0 0 0,-1 0 0,1 0 1,0-1-1,0 1 0,0 0 0,0 0 0,-1 0 0,1 0 0,0 0 0,0 0 0,-14 10-91,-15 18 17,3 5 111,1 0 1,1 1 0,-20 41-1,41-71-33,1 1 0,0 0 0,0 0 0,1 0 0,-2 7 0,2-11-42,1 0 1,0 0-1,0 0 0,0 0 1,0 0-1,0-1 0,0 1 1,0 0-1,0 0 1,0 0-1,0 0 0,1 0 1,-1 0-1,0-1 0,0 1 1,1 0-1,-1 0 0,1 0 1,-1-1-1,1 1 0,-1 0 1,1 0-1,-1-1 0,1 1 1,0-1-1,-1 1 0,1 0 1,0-1-1,-1 1 0,1-1 1,0 0-1,0 1 0,0-1 1,0 1-1,-1-1 0,1 0 1,0 0-1,0 0 1,2 1-1,4-2-225,0 1-1,0-1 1,0 0 0,0-1 0,0 0-1,0 0 1,0 0 0,-1-1 0,1 0 0,8-5-1,20-12-640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1:5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1 14387,'-8'22'2073,"-1"0"1,-13 25-1,15-31-1252,0-1-1,1 1 1,1 1 0,-4 23 0,9-40-802,0 1 1,0-1-1,-1 1 0,1 0 1,0-1-1,0 1 1,0 0-1,0-1 1,0 1-1,0-1 1,0 1-1,0 0 1,0-1-1,0 1 1,0-1-1,1 1 1,-1 0-1,0-1 0,0 1 1,1-1-1,-1 1 1,0-1-1,1 1 1,-1-1-1,0 1 1,1-1-1,-1 1 1,1-1-1,-1 1 1,1-1-1,-1 0 0,1 1 1,-1-1-1,1 0 1,-1 0-1,1 1 1,-1-1-1,1 0 1,0 0-1,-1 0 1,1 1-1,-1-1 1,1 0-1,0 0 1,-1 0-1,1 0 0,0 0 1,-1 0-1,1-1 1,0 1-1,3-1 11,1 0 1,-1 0-1,0 0 0,1-1 0,6-3 0,6-5 6,-1-1 0,0-1-1,25-25 1,-21 20-28,-3-1-6,-14 14-5,0 1 0,0 0-1,0-1 1,1 1 0,-1 1 0,1-1 0,0 0-1,6-2 1,-10 5 3,0 0 0,1 0 0,-1 0 0,0 0 0,0 0 0,1 0 0,-1 0 0,0 0 0,1 0 0,-1 0 0,0 0 0,1 0 0,-1 0 0,0 0 0,1 0 0,-1 0 0,0 1-1,0-1 1,1 0 0,-1 0 0,0 0 0,0 0 0,1 1 0,-1-1 0,0 0 0,0 0 0,0 1 0,1-1 0,-1 0 0,0 0 0,0 1 0,0-1 0,0 0 0,0 1 0,1-1 0,-1 0 0,0 0 0,0 1 0,0-1 0,0 0 0,0 1-1,0-1 1,0 0 0,0 1 0,0-1 0,0 0 0,0 1 0,-1-1 0,1 0 0,0 1 0,0-1 0,0 0 0,0 0 0,0 1 0,-1-1 0,-4 25 54,4-22-36,-2 6 32,2-1 0,-1 0 0,1 1 0,0 15 0,1-24-43,0 1-1,1-1 0,-1 1 1,0 0-1,0-1 0,0 1 1,1-1-1,-1 1 1,0-1-1,1 1 0,-1-1 1,0 1-1,1-1 0,-1 1 1,1-1-1,-1 1 0,1-1 1,-1 1-1,1-1 1,-1 0-1,1 1 0,-1-1 1,1 0-1,0 0 0,-1 0 1,1 1-1,-1-1 0,1 0 1,0 0-1,-1 0 1,1 0-1,0 0 0,-1 0 1,1 0-1,-1 0 0,1 0 1,0 0-1,-1 0 0,1-1 1,-1 1-1,1 0 1,0 0-1,0-1 0,28-10 97,10-16-32,-32 21-75,0 0 0,1 1 0,-1 0 1,1 1-1,16-7 0,-22 12-41,-4 6 15,-8 7-8,9-13 34,0 1 41,-7 8-260,0 0 0,1 0 0,0 1 0,1 0 0,0 0 0,1 1 0,0 0 0,-3 12 0,8-16-116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1:57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19 16708,'3'-18'1872,"-2"22"-393,-4 31-16,-10 31-704,-3 13-398,3 0 0,-2 84 0,15-157-339,-1 0 1,2 0-1,-1-1 1,1 1-1,0 0 1,0 0 0,0 0-1,3 6 1,-3-11-43,0 1 0,0-1 0,0 1 0,0-1 0,0 1 0,0-1 0,1 0 0,-1 0 0,0 1 0,1-1 0,-1 0 0,1 0 1,-1 0-1,1-1 0,-1 1 0,1 0 0,0-1 0,-1 1 0,1-1 0,0 1 0,0-1 0,-1 0 0,1 1 0,0-1 0,0 0 0,0 0 1,-1-1-1,1 1 0,0 0 0,0-1 0,1 0 0,8-2-154,-1 0-1,0-1 1,0 0 0,0-1-1,0 0 1,15-11 0,8-5-194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1:5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19116,'-8'2'169,"1"0"-1,-1 0 1,1 1-1,0 0 1,0 0 0,0 1-1,1-1 1,-1 2-1,1-1 1,0 1-1,0 0 1,0 0 0,1 0-1,-10 13 1,10-13-148,1 1 1,0 0-1,0 1 0,1-1 1,0 1-1,0-1 1,0 1-1,1 0 0,0 0 1,0 0-1,1 1 1,0-1-1,0 0 1,0 0-1,2 13 0,-1-18-10,0-1 0,0 1-1,0-1 1,0 1-1,1 0 1,-1-1 0,1 0-1,-1 1 1,1-1-1,-1 1 1,1-1 0,0 0-1,0 1 1,-1-1-1,1 0 1,0 0 0,0 1-1,0-1 1,0 0-1,1 0 1,-1 0 0,0 0-1,0-1 1,1 1-1,-1 0 1,0 0 0,1-1-1,-1 1 1,1-1-1,-1 1 1,1-1 0,-1 0-1,1 1 1,-1-1-1,1 0 1,-1 0 0,1 0-1,-1 0 1,1 0-1,-1-1 1,1 1 0,-1 0-1,1-1 1,-1 1-1,4-2 1,3-1 55,0-1-1,1 0 1,-1 0-1,0-1 1,-1 0 0,10-8-1,2-4 73,-2 0-1,0-1 1,-1-1 0,24-38-1,-43 66-136,0 1-1,0-1 1,1 1-1,1 0 1,-1 0-1,2 0 1,-1 10-1,1-13-145,1 30-262,-1-36 319,0 0 0,0 0-1,0 0 1,0 0 0,0-1 0,1 1-1,-1 0 1,0 0 0,0 0 0,1 0 0,-1-1-1,1 1 1,-1 0 0,1 0 0,-1-1-1,1 1 1,-1 0 0,1-1 0,0 1-1,-1-1 1,1 1 0,0-1 0,-1 1-1,1-1 1,0 1 0,0-1 0,-1 0-1,1 1 1,0-1 0,0 0 0,0 1 0,0-1-1,0 0 1,-1 0 0,2 0 0,4-2-105,-1 1 0,0-1 0,0 0 1,0 0-1,-1-1 0,1 0 1,8-6-1,18-14-799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1:58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18620,'-19'14'733,"1"1"-1,0 1 1,1 1 0,0 0 0,2 1-1,-25 37 1,39-54-727,1-1 1,-1 1-1,1-1 1,0 1-1,-1 0 1,1-1-1,0 1 0,0-1 1,-1 1-1,1 0 1,0-1-1,0 1 1,0 0-1,0-1 0,0 1 1,0 0-1,0-1 1,0 1-1,0 0 0,0-1 1,0 1-1,0 0 1,1 0-1,-1-1-9,1 1-1,-1-1 1,1 0-1,-1 0 1,1 1-1,0-1 1,-1 0-1,1 0 1,-1 0-1,1 1 1,0-1-1,-1 0 1,1 0-1,-1 0 1,1 0 0,0 0-1,-1 0 1,1-1-1,-1 1 1,2 0-1,41-15-435,-27 8 268,-5 4 30,0 0 0,0 1 1,0 0-1,14-1 0,-22 3 110,0 0-1,-1 0 1,1 0-1,0 1 0,0-1 1,0 1-1,0 0 1,-1 0-1,1 0 1,3 1-1,-5-1 22,0 0 0,0 0 0,0 0-1,0 0 1,0 0 0,0 0 0,0 0 0,0 0-1,0 0 1,0 0 0,0 1 0,-1-1 0,1 0 0,0 1-1,-1-1 1,1 0 0,-1 1 0,0-1 0,1 1 0,-1 2-1,0 0 56,0 0-1,-1-1 0,0 1 0,1 0 0,-1-1 1,-1 1-1,1 0 0,0-1 0,-1 1 0,0-1 1,0 0-1,0 0 0,0 1 0,-4 3 0,-40 42 872,38-42-742,-2 4 19,-1 0-1,-1-1 1,1-1 0,-2 0 0,1-1 0,-15 8-1,26-16-203,1 0 0,0 1 0,-1-1 0,1 0 0,0 0-1,-1 0 1,1 1 0,-1-1 0,1 0 0,0 0 0,-1 0-1,1 0 1,-1 0 0,1 0 0,0 0 0,-1 0 0,1 0-1,-1 0 1,1 0 0,-1 0 0,1 0 0,0 0 0,-1 0-1,1 0 1,-1 0 0,1-1 0,0 1 0,-1 0 0,1 0-1,0 0 1,-1-1 0,1 1 0,0 0 0,-1 0 0,1-1-1,0 1 1,0 0 0,-1-1 0,1 1 0,0-1 0,-1 0-4,1-1 1,0 1 0,0 0-1,0-1 1,0 1 0,0 0-1,1 0 1,-1-1 0,0 1-1,1 0 1,-1-1 0,1 0-1,11-18-249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1:58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14443,'1'0'54,"-1"0"0,0 0 1,0 0-1,1 0 0,-1 0 0,0 0 0,0 0 0,1 1 1,-1-1-1,0 0 0,0 0 0,0 0 0,1 0 0,-1 0 0,0 1 1,0-1-1,0 0 0,0 0 0,1 0 0,-1 1 0,0-1 1,0 0-1,0 0 0,0 0 0,0 1 0,0-1 0,0 0 0,0 0 1,0 1-1,1-1 0,-1 0 0,0 0 0,0 1 0,0-1 1,0 0-1,-1 0 0,1 1 0,0-1 0,0 0 0,0 0 1,0 1-1,0-1 0,0 0 0,0 0 0,0 0 0,-1 1 0,-2 18 627,2-17-390,-38 180 4975,18-56-4396,-9 179-1,30-294-681,2-12 71,5-20 104,25-94-325,5 2-1,83-175 1,-113 273-186,2 0 0,12-15 0,-17 25-10,0 0 0,0 0 0,1 0 0,0 1 0,0-1 0,0 1 0,0 1 0,8-5 0,-3 6-623,-12 9 369,-12 12 243,8-14 186,-142 120 711,148-125-731,0 0 1,0 0-1,0 0 0,0 0 1,0 0-1,0 0 1,0 0-1,0 0 0,0 0 1,0 0-1,0 0 0,0 0 1,0-1-1,0 1 0,0 0 1,0 0-1,0 0 1,-1 0-1,1 0 0,0 0 1,0 0-1,0 0 0,0 0 1,0 0-1,0 0 0,0 0 1,0 0-1,0 0 0,0 0 1,0 0-1,0 0 1,0 0-1,-1 0 0,1 0 1,0 0-1,0 0 0,0 0 1,0 0-1,0 0 0,0 0 1,0 0-1,0 0 1,0 0-1,0 0 0,0 0 1,-1 0-1,10-7-201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1:5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1 158 11771,'0'2'271,"-1"-1"1,1 1 0,0-1 0,1 0 0,-1 1 0,0-1 0,0 1 0,0-1 0,1 0 0,-1 1 0,1-1 0,-1 0 0,1 1-1,0-1 1,-1 0 0,1 0 0,0 0 0,0 1 0,1 0 0,0-1-103,-1-1 0,1 1 0,-1 0 0,1-1 0,-1 0-1,0 1 1,1-1 0,0 0 0,-1 0 0,1 0 0,-1 0 0,1 0 0,-1 0 0,1 0 0,-1-1-1,1 1 1,-1 0 0,0-1 0,3 0 0,6-4 7,0 1-1,0-1 1,0-1-1,-1 0 1,1 0-1,-1-1 0,-1-1 1,1 1-1,-1-1 1,-1 0-1,0-1 1,0 0-1,0 0 1,-1 0-1,0-1 1,5-13-1,-10 21-165,-1 0-1,1 0 1,-1 0-1,0 0 1,1 1-1,-1-1 1,0 0-1,0 0 0,0 0 1,0 0-1,0 0 1,-1 0-1,1 0 1,-1 0-1,1 1 1,-1-1-1,0 0 1,1 0-1,-3-2 0,2 3-3,0 0 0,0 0-1,0 1 1,0-1 0,0 0-1,0 1 1,0-1-1,0 1 1,0 0 0,0-1-1,0 1 1,0 0-1,-1 0 1,1-1 0,0 1-1,0 0 1,0 0 0,0 0-1,-1 1 1,1-1-1,0 0 1,0 0 0,0 0-1,0 1 1,0-1 0,0 1-1,0-1 1,0 1-1,0-1 1,0 1 0,0 0-1,0-1 1,-2 2-1,-6 6 50,0 0 0,1 0-1,-1 0 1,2 1-1,-1 0 1,1 1-1,1 0 1,-1 0-1,2 0 1,-1 1-1,1-1 1,1 1 0,0 1-1,1-1 1,0 0-1,1 1 1,0 0-1,1-1 1,-1 17-1,2-27-81,0 1 0,0-1-1,1 0 1,-1 0 0,0 1 0,0-1-1,1 0 1,-1 0 0,0 0-1,1 1 1,-1-1 0,1 0-1,0 0 1,-1 0 0,1 0-1,0 0 1,0 0 0,-1 0 0,1 0-1,0 0 1,0-1 0,0 1-1,0 0 1,0 0 0,0-1-1,1 1 1,-1-1 0,0 1 0,0-1-1,0 1 1,0-1 0,1 0-1,-1 0 1,0 1 0,0-1-1,1 0 1,-1 0 0,0 0 0,0 0-1,1-1 1,-1 1 0,0 0-1,0 0 1,1-1 0,1 0-1,6-2-222,1-1-1,-1 1 1,0-2-1,11-6 1,-19 11 255,39-24-473,5-8-157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0:31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12 13571,'0'0'16,"0"0"-1,1 0 1,-1 0 0,0 0 0,0 0-1,0 0 1,0 0 0,1 0 0,-1 0-1,0 0 1,0 0 0,0-1 0,1 1-1,-1 0 1,0 0 0,0 0 0,0 0 0,0 0-1,0 0 1,1 0 0,-1 0 0,0-1-1,0 1 1,0 0 0,0 0 0,0 0-1,0 0 1,0 0 0,1-1 0,-1 1-1,0 0 1,0 0 0,0 0 0,0 0-1,0-1 1,0 1 0,0 0 0,0 0-1,0 0 1,0 0 0,0-1 0,0 1-1,0 0 1,0 0 0,0 0 0,0-1-1,0 1 1,0 0 0,0 0 0,0 0-1,0 0 1,-1 0 0,1-1 0,0 1 0,0 0-1,0 0 1,0 0 0,0 0 0,0 0-1,0-1 1,-1 1 0,1 0 0,0 0-1,0 0 1,0 0 0,0 0 0,-1 0-1,1 0-2,0-1-1,0 1 0,0 0 0,0 0 0,0 0 1,0 0-1,0-1 0,-1 1 0,1 0 1,0 0-1,0 0 0,0 0 0,0 0 1,0 0-1,0-1 0,-1 1 0,1 0 1,0 0-1,0 0 0,0 0 0,0 0 0,-1 0 1,1 0-1,0 0 0,0 0 0,0 0 1,0 0-1,-1 0 0,1 0 0,0 0 1,0 0-1,0 0 0,0 0 0,-1 0 0,1 0 1,0 0-1,0 0 0,0 0 0,0 0 1,-1 0-1,1 0 0,0 0 0,0 1 1,0-1-1,0 0 0,0 0 0,-1 0 1,1 0-1,0 0 0,0 0 0,0 1 0,0-1 1,0 0-1,0 0 0,0 0 0,0 0 1,-1 1-1,1-1 0,0 0 0,0 0 1,0 0-1,0 0 0,0 1 0,0-1 0,0 0 1,0 0-1,-2 32 75,-1 0-1,-11 43 1,7-36-40,-28 157 315,10 1 0,-1 347 1,34-465-810,0-11-92,-9-59 348,-5-9-61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1:59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48 15219,'-30'37'1506,"-11"14"-422,37-46-866,1 1 0,-1-1-1,1 1 1,1 0 0,-1 0-1,1 0 1,-2 7 0,4-12-196,-1 0 0,1-1 0,0 1-1,0 0 1,0 0 0,0-1 0,0 1 0,0 0 0,0-1 0,0 1 0,0 0 0,0-1 0,0 1 0,0 0-1,1 0 1,-1-1 0,0 1 0,0-1 0,1 1 0,-1 0 0,1-1 0,-1 1 0,0-1 0,1 1 0,-1 0-1,1-1 1,-1 0 0,1 1 0,0-1 0,-1 1 0,1-1 0,-1 0 0,1 1 0,0-1 0,-1 0 0,1 1-1,0-1 1,-1 0 0,1 0 0,0 0 0,-1 0 0,1 0 0,0 0 0,-1 0 0,1 0 0,0 0 0,0 0 0,-1 0-1,1 0 1,0 0 0,-1 0 0,1-1 0,0 1 0,5-2 20,0 1-1,0-1 1,-1 0-1,1 0 1,6-4-1,10-9-12,0 0 0,-2-1 0,0-1 0,0-1 0,-2-1 0,25-33 0,-41 52-133,-2 5 28,-4 14-13,-8 34 34,9-42 36,-6 28 137,2 0 0,1 0-1,3 0 1,1 1 0,1-1 0,8 57-1,-3-62-47,1 2-30,1 44 0,-6-70 11,0-1-1,-1 0 1,0 0-1,0 0 1,-1 0-1,0 0 1,-1-1-1,0 1 1,0 0-1,-5 9 1,7-17-16,0 1 0,0-1 1,0 1-1,0-1 0,0 1 1,0-1-1,0 1 0,0-1 1,-1 0-1,1 0 0,0 0 1,-1 1-1,1-2 0,-1 1 1,0 0-1,1 0 0,-1 0 1,1-1-1,-1 1 0,0-1 1,0 1-1,1-1 0,-1 0 1,0 1-1,0-1 0,0 0 1,1 0-1,-1 0 0,-2-1 0,2 0 7,0 0-1,0 0 1,0 0-1,0 0 0,0-1 1,0 1-1,0-1 0,0 1 1,0-1-1,1 0 0,-1 0 1,1 0-1,-1 1 1,1-2-1,0 1 0,0 0 1,0 0-1,0 0 0,0 0 1,0-1-1,1 1 1,-1-3-1,-2-11-21,1-1 1,0 1-1,1-1 1,1 1-1,1-1 1,0 1-1,1-1 1,1 1-1,7-23 1,0 5-249,2 1 0,2 0 1,23-42-1,-21 49 95,0 0-1,2 2 0,0 0 0,2 1 1,0 1-1,2 0 0,0 2 0,2 1 1,28-18-1,-51 36 131,-1 0 1,1 1-1,0-1 0,0 0 1,0 1-1,0-1 1,0 1-1,0-1 1,0 1-1,0 0 0,0-1 1,0 1-1,0 0 1,0 0-1,0 0 0,0 0 1,0 0-1,0 0 1,0 0-1,2 0 1,-3 1 1,1-1 0,-1 1 0,1-1 0,-1 1 1,0-1-1,1 1 0,-1-1 0,0 1 0,1-1 1,-1 1-1,0 0 0,0-1 0,1 1 1,-1-1-1,0 1 0,0 0 0,0-1 0,0 1 1,0 0-1,0-1 0,0 1 0,0 0 0,0 0 1,-1 8 25,-1 0 0,0-1 1,-5 13-1,6-16 9,-31 84 779,31-84-462,4-5-118,8-13-21,14-20-119,61-119-270,-85 203-53,-1-49 232,0 0-1,0 1 0,1-1 1,-1 0-1,1 0 0,-1 0 1,1-1-1,0 1 0,0 0 1,0 0-1,0 0 0,0 0 1,0-1-1,0 1 0,1-1 1,-1 1-1,0-1 0,1 1 1,0-1-1,-1 0 0,1 0 1,0 1-1,-1-1 0,1 0 1,0-1-1,0 1 0,0 0 1,0-1-1,0 1 0,0-1 1,0 1-1,0-1 0,0 0 1,0 0-1,0 0 0,0 0 1,3 0-1,4-1 13,0 0 0,0-1 1,0 0-1,-1 0 0,1-1 0,-1 0 0,12-6 0,1-2 33,37-25-1,-51 30-37,0 1 1,0-1 0,-1 0 0,1-1-1,-2 1 1,1-1 0,-1 0 0,5-9-1,-9 16-8,-1-1-1,0 1 0,1 0 1,-1-1-1,0 1 0,1-1 1,-1 1-1,0 0 0,0-1 1,1 1-1,-1-1 0,0 1 1,0-1-1,0 1 0,0-1 1,0 1-1,0 0 0,1-1 1,-1 1-1,0-1 0,0 1 1,-1-1-1,1 1 0,0-1 0,0 1 1,0-1-1,-11 9 13,-14 20 61,11-7 50,1 1-1,0 0 1,2 1-1,0 0 0,-7 28 1,16-48-114,1 1 0,1-1 0,-1 1 1,1 0-1,-1-1 0,1 1 0,0-1 0,1 7 1,-1-9-45,0-1 1,0 1 0,1 0 0,-1 0 0,0 0 0,1 0 0,-1-1 0,1 1 0,-1 0 0,1-1-1,-1 1 1,1 0 0,-1-1 0,1 1 0,0 0 0,-1-1 0,1 1 0,0-1 0,-1 1-1,1-1 1,0 0 0,0 1 0,0-1 0,0 0 0,-1 1 0,1-1 0,0 0 0,0 0 0,0 0-1,0 0 1,0 0 0,-1 0 0,1 0 0,0 0 0,0 0 0,0 0 0,0 0 0,0-1-1,1 1 1,5-2-51,-1-1 0,1 1 0,-1-1 0,0 0-1,0-1 1,0 1 0,6-6 0,25-20-364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00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16700,'-19'44'2560,"13"-35"-2126,2 0 0,-1 1 0,1 0 1,1 0-1,0 0 0,0 0 0,1 1 0,-1 13 1,3-23-429,0 1 0,0-1 0,0 1 0,0-1 0,1 1 1,-1-1-1,1 1 0,-1-1 0,1 0 0,-1 1 0,1-1 0,0 0 1,0 1-1,0-1 0,-1 0 0,1 0 0,0 0 0,1 0 1,-1 0-1,0 0 0,0 0 0,0 0 0,1 0 0,-1 0 1,0-1-1,1 1 0,2 1 0,3 0-117,1 0 0,0 0-1,0-1 1,11 1 0,10 2-180,-25-3 241,0 0 0,0 0 0,0 0 0,-1 1 0,1 0 0,5 3 0,-8-4 50,0-1 0,0 1 0,-1 0 0,1-1-1,-1 1 1,1 0 0,0-1 0,-1 1 0,1 0 0,-1 0-1,0 0 1,1 0 0,-1 0 0,0-1 0,0 1-1,1 0 1,-1 0 0,0 0 0,0 0 0,0 0-1,0 0 1,0 0 0,0 0 0,0 0 0,0 0 0,-1 0-1,1 0 1,0-1 0,-1 1 0,1 0 0,0 0-1,-1 0 1,1 0 0,-1-1 0,0 2 0,-4 4-27,0 0-1,0-1 1,0 0 0,0 0 0,-1 0 0,0-1 0,0 0 0,0 0-1,-1 0 1,1-1 0,-1 0 0,0 0 0,-9 2 0,2-2-39,3-10-44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0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40 16596,'-9'4'1656,"7"3"-968,1-2-264,5-1 1064,7-1-495,10-1-441,1-5-136,5-3-456,5-4-336,3-1 368,0-4-104,-2-4-104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01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13859,'0'8'311,"-4"164"4111,4-169-4338,1-1 1,-1 1-1,0-1 1,0 0-1,1 1 0,0-1 1,-1 0-1,1 0 0,0 1 1,0-1-1,0 0 1,0 0-1,2 2 0,-2-3-52,0 0 0,0-1-1,0 1 1,0 0-1,0-1 1,0 1-1,0-1 1,0 0 0,0 1-1,0-1 1,0 0-1,0 1 1,0-1-1,0 0 1,0 0-1,0 0 1,1 0 0,-1 0-1,0 0 1,0 0-1,0-1 1,0 1-1,0 0 1,0-1 0,0 1-1,0 0 1,0-1-1,0 0 1,2 0-1,11-8 131,0 0 0,0-1-1,0-1 1,18-19 0,-22 20-111,0 0 0,1 1 1,0 0-1,1 1 0,0 0 1,0 1-1,18-8 0,-30 15-46,1-1-1,0 1 0,-1 0 1,1 0-1,0-1 0,-1 1 0,1 0 1,0 0-1,-1 0 0,1 0 1,0 0-1,-1 0 0,1 0 0,0 0 1,-1 0-1,1 0 0,0 1 1,-1-1-1,1 0 0,0 0 0,-1 1 1,1-1-1,0 0 0,-1 1 1,1-1-1,-1 0 0,2 2 0,-1-1 9,-1 1-1,1-1 0,0 0 1,-1 1-1,1-1 0,0 1 0,-1-1 1,0 1-1,1 0 0,-1-1 1,0 4-1,0 4 61,0 1 1,-1 0-1,-2 10 1,2-17-46,-2 16 100,1-12-27,0 1 1,1 0-1,0-1 0,1 10 1,0-16-92,0-1 0,0 1 0,0-1 0,0 0 1,0 1-1,0-1 0,1 1 0,-1-1 0,0 0 1,0 1-1,0-1 0,1 0 0,-1 1 0,0-1 1,0 0-1,1 1 0,-1-1 0,0 0 0,1 1 1,-1-1-1,0 0 0,1 0 0,-1 0 0,1 1 0,-1-1 1,0 0-1,1 0 0,-1 0 0,1 0 0,-1 0 1,0 0-1,1 0 0,-1 0 0,1 0 0,-1 0 1,0 0-1,1 0 0,-1 0 0,1 0 0,-1 0 1,1 0-1,-1 0 0,0 0 0,1-1 0,-1 1 1,0 0-1,1-1 0,18-9 161,-3-2-94,21-22 1,-27 25-175,0-1 0,0 1 0,1 1 0,0 0 0,19-10 0,-30 17 82,1 1-1,0 0 1,-1-1 0,1 1-1,-1 0 1,1 0 0,0-1-1,-1 1 1,1 0 0,-1 0-1,1 0 1,0 0 0,-1 0-1,1 0 1,0 0 0,-1 0-1,1 0 1,0 0 0,-1 0-1,1 0 1,0 0 0,-1 1-1,1-1 1,-1 0 0,1 0-1,0 1 1,-1-1-1,1 0 1,-1 1 0,1-1-1,-1 1 1,1-1 0,0 1-1,-1 1 3,1 0-1,0-1 0,-1 1 1,1 0-1,-1 0 0,1 0 1,-1 0-1,0-1 0,0 1 1,0 0-1,0 3 0,-1 5 101,0 0 0,-1 0 0,-5 15-1,4-15 45,3-8-97,-1 1 0,0 0 1,0 0-1,0-1 0,0 1 0,0-1 1,-1 1-1,1-1 0,-4 5 1,3-9-4,1-1 1,0 1-1,-1 0 1,1-1 0,0 1-1,0-1 1,1 0-1,-2-4 1,-1-13-59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0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18268,'8'-6'1416,"0"0"-1128,-1-1-248,8-1 320,2 4-632,2 1 232,0 3-184,8 1-104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02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155 318 16107,'-1'-3'185,"1"0"0,0 1-1,-1-1 1,1 1 0,-1-1-1,0 0 1,0 1-1,0 0 1,0-1 0,-1 1-1,1-1 1,0 1-1,-1 0 1,0 0 0,0 0-1,1 0 1,-1 0-1,0 0 1,0 1 0,-1-1-1,1 1 1,0-1 0,-4 0-1,4 1-86,0 0 0,0 1-1,-1-1 1,1 1 0,0-1-1,-1 1 1,1 0 0,0 0-1,-1 0 1,1 1 0,0-1-1,-1 1 1,1-1 0,0 1-1,0 0 1,-1-1 0,1 1-1,0 0 1,0 1 0,0-1-1,0 0 1,0 0 0,0 1-1,1-1 1,-1 1 0,0 0-1,-1 2 1,-4 4-37,1 1 0,0 1-1,0-1 1,1 1 0,0 0 0,1 0 0,0 0 0,1 1-1,0-1 1,0 1 0,1 0 0,-1 17 0,3-27-53,0 0 0,0 1 1,0-1-1,0 0 0,0 1 1,1-1-1,-1 0 0,0 0 1,0 1-1,1-1 1,-1 0-1,1 0 0,-1 0 1,1 0-1,0 1 0,-1-1 1,3 1-1,-3-1 1,1-1 0,0 1 1,-1-1-1,1 0 0,0 1 1,0-1-1,-1 0 0,1 0 1,0 0-1,0 0 0,0 0 1,-1 0-1,1 0 0,0 0 1,0 0-1,-1 0 0,1 0 1,0 0-1,0 0 0,0-1 1,0 1-1,4-3 32,1 1 0,-2-1 1,1 0-1,0 0 0,0-1 1,6-7-1,21-22 77,-1-2-1,-2-1 1,-2-1 0,-1-1-1,-2-2 1,-2 0 0,27-69-1,-49 108-116,3-5 3,0-1 1,-1 1-1,0-1 0,0 1 1,1-14-1,-3 19-4,0 1 0,0 0 0,0 0 0,0 0 0,0 0 0,0-1 0,0 1 0,0 0 0,0 0 0,0 0 0,0 0 0,0 0 0,0-1 0,0 1 1,0 0-1,-1 0 0,1 0 0,0 0 0,0 0 0,0-1 0,0 1 0,0 0 0,0 0 0,0 0 0,0 0 0,-1 0 0,1 0 0,0 0 0,0 0 0,0 0 0,0 0 0,0-1 0,-1 1 0,1 0 0,0 0 0,0 0 0,0 0 0,0 0 0,-1 0 0,1 0 0,0 0 0,0 0 0,0 0 0,0 0 0,0 0 0,-1 0 0,1 0 0,0 1 0,0-1 0,0 0 0,0 0 0,0 0 0,-1 0 0,1 0 0,0 0 0,0 0 0,0 0 1,0 0-1,0 1 0,0-1 0,-9 9-1,-5 18 1,1 1 0,1 1 0,1 0 0,2 0-1,-9 48 1,16-67-49,-3 14 16,-3 35 0,7-54-108,1 0 0,0 1 0,0-1 0,0 0 0,0 0 0,1 1 0,0-1 1,0 0-1,1 0 0,-1 0 0,1 0 0,0 0 0,3 5 0,-4-9 13,0 0 0,1 1 0,-1-1 1,0 0-1,0 0 0,0 0 0,1 0 1,-1 0-1,0 0 0,1 0 0,-1 0 0,1 0 1,-1-1-1,1 1 0,0-1 0,-1 1 1,1-1-1,-1 0 0,1 1 0,0-1 1,3 0-1,-1-1 8,0 1 0,-1-1 0,1 0 0,0 0 0,0 0 0,0-1 0,-1 1 0,7-5 1,25-17-991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0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43 225 18500,'24'-21'2685,"0"-8"-1982,-2-1 0,-1-1 0,24-48 0,-44 77-693,0 1 0,0-1 0,0 0 0,0 0 0,-1 0 0,1 0 0,-1 1-1,0-1 1,1 0 0,-1 0 0,0 0 0,0 0 0,-1-3 0,1 4-7,0 1 0,0 0 0,0 0-1,0-1 1,0 1 0,0 0 0,-1 0 0,1-1 0,0 1 0,0 0 0,0 0 0,-1 0-1,1-1 1,0 1 0,0 0 0,0 0 0,-1 0 0,1 0 0,0-1 0,0 1-1,-1 0 1,1 0 0,0 0 0,-1 0 0,1 0 0,0 0 0,0 0 0,-1 0 0,1 0-1,0 0 1,-1 0 0,-15 8 81,4 2-24,1 1 0,0 0 0,0 1 0,1 0 0,-15 23 0,6-3 77,-20 44 1,35-67-111,-11 28 71,14-35-92,0 1 1,0-1-1,1 1 0,-1-1 1,1 1-1,0 0 0,0-1 1,0 1-1,0-1 0,0 1 1,1 4-1,0-6-24,-1 0-1,0-1 1,1 1-1,-1 0 1,1-1-1,-1 1 1,1-1 0,-1 1-1,1-1 1,-1 1-1,1-1 1,0 1-1,-1-1 1,1 1-1,-1-1 1,1 0 0,0 1-1,0-1 1,-1 0-1,1 0 1,0 0-1,-1 1 1,1-1 0,0 0-1,0 0 1,-1 0-1,1 0 1,0 0-1,0 0 1,-1 0-1,1-1 1,0 1 0,0 0-1,-1 0 1,2-1-1,26-11-996,39-35 298,-26 14 250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0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17196,'-13'22'1776,"-7"4"-1256,-2 5-208,-3 6 961,-2 6-689,0 0-136,3 2-192,2-3-40,6-8-312,2-6-296,8-15-552,6-10-289,3-15 945,5-5-224,2-18-200</inkml:trace>
  <inkml:trace contextRef="#ctx0" brushRef="#br0" timeOffset="1">96 55 14619,'1'0'1592,"1"5"-959,-2 6-241,4 4 1248,2 3-568,6 2-512,1 1-152,8 0-127,3 0-281,3-8 104,-2-2-8,-4-13-80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03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58 16011,'-9'15'1977,"2"-2"-1225,5-2-200,4-4 1200,10-7-567,6 0-177,10-4-360,5-5-112,7-3-368,3-3-280,-3-1-728,-4 1-152,-11 1 720,-10 1-224,-15 7-192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04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23 696 17572,'-10'18'1568,"10"-11"-856,2-2-216,14-8 769,8-1-249,7-10-352,5-1-224,7-4-488,0 0-352,-3 1 1512,-3-2-1128,-13 4-48,-9-3-48</inkml:trace>
  <inkml:trace contextRef="#ctx0" brushRef="#br0" timeOffset="1">12 362 16668,'-12'8'2472,"20"-15"52,13-13-770,-7 7-1260,289-317 2286,-310 348-2847,-8 36-1,11-39 25,-1 6-349,2 1-1,-3 42 1,6-47 172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0:3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31 13355,'-10'38'330,"1"0"0,2 0 0,1 1 0,3 0 0,1 1 0,1-1 0,3 0 0,8 56 0,-9-90-320,0 1 0,0-1 1,1 1-1,-1-1 0,1 0 1,0 0-1,1 1 0,-1-1 1,1-1-1,7 10 0,-8-12-8,-1-1 0,1 0-1,0 1 1,0-1 0,0 0-1,0 0 1,0 0 0,0 0-1,0 0 1,1 0 0,-1-1-1,0 1 1,0-1 0,1 0-1,-1 1 1,0-1 0,1 0-1,-1 0 1,0-1 0,1 1-1,-1 0 1,0-1 0,0 1-1,1-1 1,-1 0 0,0 0-1,0 0 1,0 0 0,0 0 0,2-2-1,11-5 4,-1-1 0,0 0 0,-1-1 0,13-14 0,49-52-7,-54 54-13,87-100-329,-51 56-173,69-63-1,-89 99 250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05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136 161 13443,'0'-2'165,"1"1"1,-1 0 0,1-1-1,-1 1 1,0 0-1,0-1 1,1 1-1,-1-1 1,0 1 0,0-1-1,0 1 1,-1 0-1,1-1 1,0 1-1,-1-3 1,1 4-59,-1-1 0,1 1 0,0-1 0,-1 1 0,1-1 1,-1 1-1,1 0 0,-1-1 0,1 1 0,-1 0 0,1-1 0,-1 1 0,1 0 0,-1 0 0,1-1 0,-1 1 1,0 0-1,1 0 0,-1 0 0,1 0 0,-1 0 0,0-1 0,1 1 0,-2 1 0,-1-1 163,0 1-1,0-1 0,-1 1 0,1 0 1,0 0-1,0 1 0,0-1 1,0 1-1,1-1 0,-1 1 1,0 0-1,-2 2 0,-3 4-76,1-1 1,-1 1-1,2 1 1,-1-1-1,1 1 0,1 0 1,-1 1-1,2-1 0,-1 1 1,1 0-1,1 0 1,0 0-1,0 1 0,1-1 1,0 1-1,1-1 0,0 13 1,1-22-189,0-1 1,0 0-1,0 1 1,0-1-1,0 0 0,0 1 1,0-1-1,0 0 1,0 1-1,0-1 0,0 0 1,0 1-1,0-1 1,1 0-1,-1 1 1,0-1-1,0 0 0,0 1 1,0-1-1,1 0 1,-1 1-1,0-1 1,0 0-1,1 0 0,-1 1 1,0-1-1,0 0 1,1 0-1,-1 0 1,1 1-1,9-6 87,7-16 0,0-9 38,23-55-1,-25 49-104,-15 36-26,0 0 0,0 0 0,1 0 0,-1 0 0,0 1-1,0-1 1,0 0 0,0 0 0,0 0 0,0 0 0,0 0 0,0 1 0,0-1 0,0 0 0,1 0 0,-1 0-1,0 0 1,0 0 0,0 0 0,0 0 0,0 0 0,1 0 0,-1 1 0,0-1 0,0 0 0,0 0 0,0 0-1,0 0 1,1 0 0,-1 0 0,0 0 0,0 0 0,0 0 0,0 0 0,1 0 0,-1 0 0,0 0 0,0 0-1,0 0 1,0-1 0,0 1 0,1 0 0,-1 0 0,0 0 0,0 0 0,0 0 0,0 0 0,0 0 0,1 0-1,-1 0 1,0-1 0,0 1 0,0 0 0,0 0 0,0 0 0,0 0 0,5 26-118,0 0-125,-4-24 223,-1 0 1,1 0 0,0 0 0,0-1 0,1 1 0,-1-1 0,0 1-1,1-1 1,-1 1 0,1-1 0,-1 0 0,1 0 0,-1 1 0,1-1-1,0 0 1,0-1 0,-1 1 0,1 0 0,0 0 0,0-1-1,0 1 1,0-1 0,0 0 0,0 1 0,0-1 0,0 0 0,0 0-1,0 0 1,0-1 0,0 1 0,0 0 0,3-2 0,6-1-57,0-1 0,0 0 1,0 0-1,13-9 0,-16 9 32,8-5-15,22-11-22,-36 19 77,0 0-1,1 0 1,-1 0-1,1 0 0,0 1 1,-1-1-1,1 1 0,0 0 1,-1 0-1,1 0 1,-1 0-1,4 0 0,-6 1 4,1-1-1,-1 1 0,1-1 1,-1 1-1,0-1 1,1 1-1,-1-1 1,0 1-1,1 0 0,-1-1 1,0 1-1,0 0 1,1-1-1,-1 1 0,0-1 1,0 1-1,0 0 1,0-1-1,0 1 0,0 0 1,0-1-1,0 1 1,0 0-1,0-1 0,-1 1 1,1 0-1,0-1 1,0 1-1,-1 0 0,1-1 1,0 1-1,-1 0 1,-9 21-50,10-20 52,-1 0 16,-1 1-1,1-1 1,0 1 0,-1-1-1,1 0 1,-1 0-1,0 0 1,0 0 0,0 0-1,-2 2 1,3-4-10,1 0 1,0 0 0,0 0-1,-1 0 1,1 0-1,0 0 1,0 0-1,-1 0 1,1 0 0,0 0-1,0 0 1,-1 0-1,1 0 1,0 0-1,0 0 1,-1 0-1,1 0 1,0 0 0,0 0-1,0-1 1,-1 1-1,1 0 1,0 0-1,0 0 1,0 0-1,0-1 1,-1 1 0,1 0-1,0 0 1,0 0-1,0-1 1,0 1-1,0 0 1,0 0-1,-1-1 1,1 1 0,0 0-1,0 0 1,0-1-1,0 1 1,0 0-1,0 0 1,0-1-1,0 1 1,0 0 0,0 0-1,0 0 1,0-1-1,1 1 1,-1-14 116,2 4-35,1-13 30,2 1 0,0 0 0,11-28 0,-16 50-118,0-1 0,0 1 0,0-1 0,1 1 1,-1-1-1,0 0 0,0 1 0,0-1 0,1 1 0,-1-1 1,0 1-1,0 0 0,1-1 0,-1 1 0,0-1 0,1 1 1,-1 0-1,1-1 0,-1 1 0,0-1 0,1 1 0,-1 0 1,1 0-1,-1-1 0,1 1 0,-1 0 0,1 0 0,-1 0 1,1 0-1,-1-1 0,1 1 0,0 0 0,-1 0 0,1 0 1,-1 0-1,1 0 0,-1 0 0,1 0 0,-1 1 0,1-1 1,-1 0-1,1 0 0,-1 0 0,2 1 0,17 20 10,-8-6-10,-8-12-2,-1-1 1,1 0-1,-1 0 0,1 0 0,0 0 1,0-1-1,0 1 0,0-1 1,0 0-1,0 0 0,0 0 0,0 0 1,0 0-1,1-1 0,-1 1 0,0-1 1,0 0-1,1 0 0,2-1 0,-1 0-3,0 0-1,0-1 0,-1 1 0,1-1 1,0 0-1,-1-1 0,0 1 0,0-1 1,0 0-1,0 0 0,5-5 1,2-2-34,-1-1 0,-1-1 0,0 0 0,-1 0 0,0-1 0,-1 1 0,8-20 0,-29 70-200,2 0 0,1 1 0,2 1-1,-6 65 1,15-104 186,0 1 0,0-1 0,0 0 0,0 1 0,0-1 0,0 1 0,0-1 0,1 0 0,-1 1 0,0-1 0,1 0 0,0 2 0,6-1-229,4-12 48,9-15-141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06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 14243,'4'-7'2623,"-1"7"-833,-1 18-26,-5 31-701,-15 111 169,-10 114-255,27-247-823,1-27-149,0 0 0,0 1-1,0-1 1,0 0-1,0 0 1,0 0-1,0 1 1,0-1 0,0 0-1,0 0 1,0 1-1,0-1 1,0 0-1,0 0 1,0 0 0,0 1-1,0-1 1,0 0-1,0 0 1,0 0-1,0 1 1,0-1 0,0 0-1,1 0 1,-1 0-1,0 1 1,0-1-1,0 0 1,0 0 0,0 0-1,1 0 1,-1 0-1,0 1 1,0-1-1,0 0 1,1 0 0,-1 0-1,0 0 1,0 0-1,0 0 1,1 0-1,-1 0 1,6-7 136,5-20 36,0 0 1,-2-2-1,8-44 0,-7 30-74,-3 7-58,10-30-29,-17 65-17,0 1 0,1-1-1,-1 0 1,0 0 0,1 1-1,-1-1 1,1 0-1,-1 1 1,1-1 0,-1 1-1,1-1 1,-1 0 0,1 1-1,-1-1 1,1 1 0,0 0-1,-1-1 1,1 1-1,0-1 1,0 1 0,-1 0-1,1 0 1,0-1 0,0 1-1,-1 0 1,1 0-1,0 0 1,0 0 0,1 0-1,25 7-34,-6-1 23,-8-7 16,-1 1 0,1-1 0,-1-1 0,0 0 1,0-1-1,0-1 0,0 0 0,-1 0 0,1-1 0,-1 0 1,0-1-1,0 0 0,-1-1 0,0 0 0,0-1 0,-1 0 1,1-1-1,-2 1 0,0-2 0,14-19 0,-20 27-7,0-1 0,0 0 0,-1 0 0,0 0 0,1-1 0,-1 1 0,0 0-1,0 0 1,-1-1 0,1 1 0,-1 0 0,0-1 0,0 1 0,0-1 0,0 1 0,0 0-1,-1-1 1,1 1 0,-1 0 0,-2-6 0,2 8-1,0-1 1,0 1-1,0-1 0,0 1 1,0 0-1,0-1 0,0 1 1,-1 0-1,1 0 0,0 0 1,-1 0-1,1 0 0,-1 0 1,1 1-1,-1-1 0,-2-1 1,0 2-2,1-1 1,0 1 0,0-1 0,0 1 0,0 0-1,-1 0 1,1 1 0,0-1 0,0 1 0,0-1-1,-5 3 1,-1 0-2,0 1 0,0 1-1,1-1 1,-1 1 0,1 0-1,1 1 1,-1 0-1,1 1 1,0-1 0,0 1-1,-6 9 1,6-7 10,0 0-1,1 1 1,0 0-1,0 0 1,1 1-1,1-1 1,-1 1-1,-4 22 1,8-31-3,1 1 1,-1 0-1,1 0 0,-1-1 1,1 1-1,0 0 1,0 0-1,0-1 0,0 1 1,1 0-1,-1 0 0,1-1 1,0 1-1,0 0 0,0-1 1,0 1-1,0-1 1,0 1-1,1-1 0,-1 1 1,1-1-1,-1 0 0,1 0 1,0 0-1,0 0 1,0 0-1,0 0 0,1-1 1,-1 1-1,0-1 0,1 1 1,-1-1-1,1 0 0,-1 0 1,1 0-1,-1 0 1,5 0-1,8 2-3,1-1 0,0 0 0,-1-1 0,1-1 0,20-2 0,-26 1-12,6 0-10,-6 0 3,-1 0-1,1 1 1,-1 0-1,15 2 1,-22-2 14,0 1 1,0-1-1,-1 1 1,1-1-1,0 1 0,0 0 1,-1 0-1,1-1 1,0 1-1,-1 0 1,1 0-1,-1 1 1,1-1-1,-1 0 1,0 0-1,1 1 1,-1-1-1,0 1 1,0-1-1,0 1 0,0 0 1,0-1-1,0 1 1,-1 0-1,1 0 1,0-1-1,-1 1 1,1 3-1,-1 6-33,0-1-1,0 0 1,-1 0-1,-1 1 0,1-1 1,-2 0-1,1 0 1,-1-1-1,-1 1 1,0 0-1,0-1 1,-10 14-1,5-13-1032,1-12 420,-3-20 57,9 17 508,-9-22-438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06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16668,'-8'0'1544,"4"3"352,8-4-1608,2 1-160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0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17852,'-8'48'4834,"-2"96"-3546,10-142-1276,0 3 37,0 1-1,0-1 1,0 0-1,1 0 1,2 11-1,-3-16-39,0 1 1,1 0-1,-1-1 0,0 1 1,1 0-1,-1-1 0,0 1 1,1-1-1,-1 1 0,1-1 1,-1 1-1,1-1 0,-1 1 1,1-1-1,-1 1 0,1-1 1,0 0-1,-1 1 0,1-1 1,1 1-1,-1-1 4,0 0-1,1 0 1,-1 0 0,0 0 0,1-1 0,-1 1-1,0 0 1,0 0 0,1-1 0,-1 1-1,0-1 1,0 1 0,1-1 0,-1 0-1,1 0 1,18-13 82,-1-1-1,-1-1 1,-1 0-1,17-19 0,-1 0 12,-9 10-47,1 0-27,29-24 1,-35 39-55,-18 10 21,-1 0-1,0 0 1,0 0 0,1 0 0,-1 0-1,0 0 1,1 0 0,-1 0-1,0 0 1,0 0 0,1 0-1,-1 0 1,0 0 0,0 0 0,1 1-1,-1-1 1,0 0 0,0 0-1,1 0 1,-1 0 0,0 1-1,0-1 1,0 0 0,1 0-1,-1 0 1,0 1 0,0-1 0,0 0-1,0 0 1,0 1 0,1-1-1,-1 0 1,0 0 0,0 1-1,0-1 1,0 4-5,0 0 0,0 0-1,0 0 1,-1-1 0,0 1 0,1 0-1,-4 6 1,-8 28-22,-9 28-10,19-59 42,1 0 0,0 0 0,0 0 0,0 0 0,1 0 0,0 0 0,2 8-1,-2-14 0,0 0-1,0-1 0,0 1 1,0 0-1,0-1 0,0 1 1,1 0-1,-1 0 0,0-1 1,1 1-1,-1-1 0,0 1 1,1 0-1,-1-1 1,1 1-1,-1-1 0,1 1 1,-1-1-1,1 1 0,-1-1 1,1 1-1,-1-1 0,1 0 1,0 1-1,-1-1 0,1 0 1,0 1-1,1-1 1,-1 0 0,0 0 0,1 0 1,-1 0-1,0-1 0,1 1 0,-1 0 0,0-1 0,1 1 1,-1 0-1,0-1 0,0 0 0,2 0 0,5-4 11,0-1 0,-1 0 0,9-8 1,-13 12-10,17-19 42,25-32 0,9-10-45,-54 62-3,1 1 0,-1-1 0,0 1 0,0 0 0,1-1-1,-1 1 1,0 0 0,1-1 0,-1 1 0,0 0-1,1 0 1,-1-1 0,0 1 0,1 0 0,-1 0 0,1 0-1,-1 0 1,1-1 0,-1 1 0,0 0 0,1 0-1,-1 0 1,1 0 0,-1 0 0,1 0 0,-1 0 0,0 0-1,1 0 1,-1 0 0,1 0 0,-1 0 0,1 1 0,4 13-39,-8 25-11,3-39 51,-11 74-79,4-30-386,-4 71 0,20-129 80,1-9 148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07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3 229 13227,'-1'1'126,"1"0"0,0 0 1,-1 0-1,1 0 0,0 0 0,0 0 1,-1 0-1,1 0 0,0 0 0,0 0 1,0 0-1,0 0 0,0 0 0,1 0 1,-1 0-1,0 0 0,0 0 0,1 0 1,-1 0-1,1 0 0,-1 0 1,1 0-1,-1 0 0,1-1 0,-1 1 1,1 0-1,0 0 0,-1 0 0,1-1 1,0 1-1,0 0 0,0-1 0,-1 1 1,1-1-1,0 1 0,0-1 0,0 1 1,0-1-1,0 0 0,0 1 0,0-1 1,0 0-1,0 0 0,0 0 0,0 0 1,0 0-1,0 0 0,0 0 1,0 0-1,3 0 0,2-1 115,0 0 1,0 0-1,0-1 0,0 1 1,0-1-1,0-1 0,6-2 1,6-6 35,-1-1 0,0-1 1,-1 0-1,0-1 1,-1-1-1,0 0 0,-2-1 1,21-31-1,-31 41-261,0 1-1,0 0 1,-1-1-1,0 0 1,0 1-1,0-1 1,-1 0-1,2-10 1,-3 15-14,0 0 0,0-1-1,0 1 1,0 0 0,0-1 0,-1 1-1,1 0 1,0 0 0,-1-1 0,1 1-1,0 0 1,-1 0 0,0 0 0,1-1-1,-1 1 1,0 0 0,1 0 0,-2-1-1,0 1 1,1 0-1,0 1 0,-1-1 0,1 0 0,0 1 1,-1-1-1,1 1 0,-1 0 0,1-1 1,-1 1-1,1 0 0,-1 0 0,1 0 0,-1 0 1,1 0-1,-1 1 0,1-1 0,0 0 0,-1 0 1,-1 2-1,-3 0-2,0 0 1,0 1 0,0 0-1,0 0 1,0 1-1,1 0 1,0 0 0,0 0-1,0 0 1,0 1-1,1 0 1,-1 0 0,1 0-1,-4 7 1,-3 6-7,0 1 1,-16 40 0,17-37-122,2 1 1,1 0-1,1 1 1,1-1-1,1 1 1,-2 30-1,6-52 69,0-1 0,0 1-1,0 0 1,0 0 0,0-1 0,0 1-1,0 0 1,0 0 0,1-1 0,-1 1-1,1 0 1,-1-1 0,1 1-1,0-1 1,0 1 0,0-1 0,-1 1-1,1-1 1,0 1 0,1-1-1,-1 0 1,0 0 0,0 1 0,1-1-1,-1 0 1,0 0 0,1 0-1,2 1 1,-1-2 0,0 0-1,0 1 1,0-1-1,0 0 1,0-1-1,1 1 1,-1-1-1,0 1 1,0-1-1,0 0 1,0 0-1,0 0 1,0 0-1,-1-1 1,6-2-1,37-25-631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08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3 13515,'-1'-1'183,"-1"1"0,1 0 0,0-1 0,0 1 0,-1 0 0,1 0 0,0 0 0,0 0 0,-1 0 0,1 0 0,0 0 0,0 1 0,0-1 0,-1 0 0,1 1 0,0-1 0,0 1 0,0-1 0,0 1 0,0 0 0,0-1 0,0 1 0,0 0 0,0 0 0,0 0 0,-2 1 0,-22 31 770,20-26-703,-21 30 547,2 2 1,2 0-1,-32 77 1,44-87-623,0-1 1,2 1-1,2 0 1,0 1-1,2 0 1,-1 51-1,6-76-158,2 36 61,-3-39-62,0 0 1,1 0 0,-1 0 0,1 0 0,0 0-1,-1 0 1,1 0 0,0 0 0,0 0-1,1 0 1,-1-1 0,0 1 0,1 0-1,-1-1 1,3 3 0,-3-4-6,-1 1-1,1-1 1,-1 0-1,1 1 1,-1-1 0,1 0-1,-1 0 1,1 1 0,-1-1-1,1 0 1,0 0 0,-1 0-1,1 0 1,-1 0 0,1 0-1,0 0 1,-1 0-1,1 0 1,-1 0 0,1 0-1,0 0 1,-1-1 0,1 1-1,-1 0 1,1 0 0,-1 0-1,2-1 1,11-16 226,1-24 113,-9 18-240,0 0-1,-2 0 0,-1 0 1,0 0-1,-2 0 1,0-1-1,-5-24 0,5 47-109,0-1 0,-1 1 0,1 0 0,0 0 0,-1 0 0,1-1 0,-1 1 0,1 0 0,-1 0 0,1 0 0,-1 0 0,0 0 0,0 0 1,1 0-1,-1 0 0,-1-1 0,-3 5-42,4 11-14,1-12 41,1 1-1,-1-1 1,0 1 0,1-1-1,0 1 1,-1-1 0,1 1-1,0-1 1,0 0 0,0 0-1,1 1 1,-1-1 0,0 0-1,1 0 1,0 0 0,-1-1 0,1 1-1,0 0 1,3 2 0,-2-3-6,0 1 1,0-1 0,0 0 0,0 0-1,0 0 1,0 0 0,0-1-1,0 1 1,1-1 0,-1 0 0,0 0-1,0 0 1,5-1 0,2-1-21,0 0 0,-1 0 0,1-1 0,0-1 0,-1 1 0,0-2 0,0 1 0,16-11 0,-9 1 1,22-22 1,-34 32 26,-10 32-87,-7 13 86,3 1 0,2 0 0,-7 85 0,15-120-35,0 0 1,0 0-1,1 0 1,1 9-1,-2-15 26,0-1 0,1 1 0,-1 0 0,0-1-1,0 1 1,0 0 0,1-1 0,-1 1 0,0-1 0,1 1 0,-1 0 0,1-1 0,-1 1-1,1-1 1,-1 1 0,1-1 0,-1 1 0,1-1 0,-1 0 0,1 1 0,-1-1 0,2 1-1,-1-1-23,0 0 0,0-1 0,0 1 0,0 0 0,0 0 0,0-1 0,0 1 0,0 0 0,0-1 0,-1 1 0,1-1 0,0 1 0,0-1 0,0 0 0,0 1 0,-1-1 0,1 0 0,0 1 0,-1-1 0,2-1 0,8-12-38,0 0 0,-1-1 0,-1 0 0,0 0 0,6-21 0,-11 28 20,19-46-393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08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14899,'-6'3'1208,"-2"6"-895,0 0-193,-1-2 2536,1 2-2112,1 2-136,-1 2 88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0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29 13555,'20'-11'2106,"-19"11"-1964,0-1-1,-1 1 1,1 0 0,0-1 0,-1 1 0,1-1-1,0 1 1,-1-1 0,1 1 0,-1-1-1,1 0 1,-1 1 0,1-1 0,-1 0-1,1 1 1,-1-1 0,0 0 0,1 0-1,-1 1 1,0-1 0,0 0 0,0 0 0,1 1-1,-1-1 1,0-1 0,-1 2-32,0 0 0,1 0 0,-1 0 0,0 0 0,0 0 0,1 0 0,-1 0 0,0 1 0,1-1-1,-1 0 1,0 0 0,1 0 0,-1 1 0,0-1 0,1 1 0,-1-1 0,1 0 0,-1 1 0,1-1 0,-2 1 0,-13 10 587,1 1-395,0 1 0,1 0 0,1 1-1,0 0 1,-14 24 0,18-26-212,1 1-1,0-1 0,1 1 0,1 1 1,0-1-1,1 1 0,-5 23 1,9-33-75,-1-1 0,1 0-1,0 1 1,0-1 0,0 0 0,1 1 0,-1-1 0,1 0 0,-1 1 0,1-1 0,0 0 0,0 0 0,1 0 0,-1 0 0,3 4 0,-2-5-44,-1 0 0,1 0 0,0-1 0,0 1 1,0-1-1,0 0 0,0 1 0,0-1 0,0 0 0,0 0 1,0 0-1,1-1 0,-1 1 0,0 0 0,1-1 0,-1 1 1,0-1-1,1 0 0,-1 0 0,0 0 0,1 0 0,3-1 1,5-1-24,-1 0 1,0-1 0,0 0 0,0-1-1,-1 0 1,16-9 0,21-15-200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09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15 15539,'7'-14'2886,"-7"14"-2847,0 0 0,0 0 0,1-1 0,-1 1 0,0 0 0,0 0 0,0 0 1,0 0-1,0 0 0,0 0 0,0 0 0,0 0 0,0 0 0,0 0 0,0 0 0,1 0 0,-1 0 0,0 0 0,0 0 0,0 0 0,0 0 0,0 0 0,0 0 0,0 0 0,0 0 0,0 0 0,0 0 0,0 1 0,0-1 1,1 0-1,-1 0 0,0 0 0,0 0 0,0 0 0,0 0 0,0 0 0,0 0 0,0 0 0,0 0 0,0 0 0,0 0 0,0 0 0,0 0 0,0 0 0,0 1 0,0-1 0,0 0 0,0 0 0,0 0 0,0 0 1,0 0-1,0 0 0,0 0 0,0 0 0,0 0 0,0 0 0,0 1 0,0-1 0,0 0 0,0 0 0,0 0 0,0 0 0,0 0 0,0 0 0,0 0 0,0 0 0,0 0 0,0 0 0,-3 31 2092,-15 74-723,-7 66-583,25-170-816,-1 1 1,1-1-1,0 1 1,0 0 0,0-1-1,0 1 1,1 0-1,-1-1 1,0 1-1,1-1 1,-1 1 0,1-1-1,0 1 1,0 1-1,8 0 91,7-11-16,3-10-23,-1-1 1,0 0 0,-2-1 0,17-25 0,-12 17-11,97-137 33,-133 216-235,6-25 126,2-8 44,0 0 0,2 0 0,-4 22 0,8-39-13,1 0 1,0 0 0,0 0 0,0 0-1,0 0 1,0 0 0,0 0 0,0 0 0,0 0-1,0 0 1,0 0 0,0 0 0,1 0-1,-1 0 1,0 0 0,1-1 0,-1 1 0,1 0-1,-1 0 1,1 1 0,0-2 1,0 1 0,0-1 1,0 0-1,0 0 0,0 0 0,0 0 1,0 0-1,0 0 0,0 0 0,0 0 1,0 0-1,0 0 0,0 0 0,0-1 1,0 1-1,0 0 0,0-1 0,0 1 1,0-1-1,-1 1 0,1-1 0,1 0 1,14-9 64,-1-2 1,-1 1-1,1-2 1,18-22-1,-6 8-2,53-49 48,-80 76-120,0-1 0,1 1 0,-1-1 0,1 1 0,-1-1 0,0 1 0,1 0 0,-1-1 0,1 1 0,-1 0 0,1-1 0,0 1 0,-1 0 0,1 0 0,-1-1 0,1 1 0,0 0 0,-1 0 0,1 0 0,-1 0 0,1 0 0,0 0 0,-1 0 0,1 0-1,1 0 1,-2 1 0,0-1 0,1 1 0,-1-1 0,0 1 0,1 0 0,-1-1 0,0 1 0,0 0 0,1-1 0,-1 1 0,0 0 0,0-1-1,0 1 1,0 0 0,0 0 0,0-1 0,0 1 0,0 1 0,-9 42-28,7-39 25,-5 23-38,-22 105-204,28-132 186,1 1 0,0-1 0,0 0-1,-1 0 1,1 0 0,0 1 0,0-1 0,0 0 0,1 0 0,-1 1-1,0-1 1,0 0 0,1 2 0,0-3 29,-1 0 0,0 0 0,0 0-1,1 0 1,-1 0 0,0 0 0,0 0 0,1 0 0,-1 0 0,0 0-1,0 0 1,1 0 0,-1 0 0,0 0 0,1 0 0,-1 0 0,0 0-1,0 0 1,1 0 0,-1 0 0,0 0 0,0 0 0,1-1-1,-1 1 1,0 0 0,0 0 0,0 0 0,1 0 0,-1-1 0,0 1-1,0 0 1,0 0 0,1 0 0,-1-1 0,24-30-1481,-19 24 1573,15-20-740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10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56 15067,'1'1'212,"0"0"-1,0 1 1,0-1-1,0 0 1,0 0 0,0 0-1,0 0 1,1 0-1,-1 0 1,0 0-1,1 0 1,-1 0-1,1-1 1,-1 1-1,1 0 1,-1-1 0,1 0-1,-1 1 1,1-1-1,-1 0 1,1 1-1,-1-1 1,1 0-1,0 0 1,-1-1-1,1 1 1,-1 0 0,1 0-1,0-1 1,-1 1-1,1-1 1,-1 1-1,0-1 1,1 0-1,2-1 1,-2 1-101,1-1-1,-1 1 1,1-1 0,-1 0 0,0 0 0,0 0-1,0 0 1,0 0 0,0 0 0,0-1 0,0 1-1,-1 0 1,1-1 0,-1 0 0,0 1-1,0-1 1,0 0 0,0 0 0,1-3 0,-2 5-105,0 1 0,0-1 0,0 0 0,0 1 0,0-1 0,0 0 0,0 1 0,0-1 1,0 0-1,0 1 0,-1-1 0,1 1 0,0-1 0,0 0 0,-1 1 0,1-1 0,0 1 0,-1-1 1,1 0-1,0 1 0,-1-1 0,1 1 0,-1-1 0,1 1 0,-1 0 0,1-1 0,-1 0 0,-1 1-2,1 0-1,0-1 0,0 1 0,-1 0 1,1 0-1,0-1 0,-1 1 0,1 0 1,0 0-1,-1 1 0,1-1 0,-2 1 1,-2 0-4,1 0 0,0 0 0,0 1 0,0 0 0,0 0 0,0 0 0,-5 3 0,0 4 21,0 1 1,1-1-1,0 1 1,1 0-1,0 1 1,1 0-1,0 0 0,1 0 1,0 1-1,0 0 1,1 0-1,1 0 1,0 0-1,-1 16 0,3-25-42,1-1-1,0 0 0,0 0 0,0 1 0,0-1 0,0 0 0,0 1 0,1-1 0,-1 0 0,1 0 0,-1 0 0,1 1 0,0-1 0,0 0 0,0 0 1,0 0-1,3 3 0,-2-4-49,-1 1 1,1-1-1,-1 0 0,1-1 1,0 1-1,0 0 1,-1 0-1,1-1 1,0 1-1,0-1 0,0 1 1,-1-1-1,1 0 1,0 0-1,0 0 1,0 0-1,0 0 1,0 0-1,0-1 0,-1 1 1,1-1-1,3 0 1,8-4-131,1-1-1,-1 0 1,17-11 0,-26 15 141,42-25-526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27:32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616 8081 12595,'-7'1'98,"0"-1"1,1 1-1,-1-1 0,0 0 1,0-1-1,0 0 1,-11-3-1,13 3-108,1-1 0,0 0 0,0 0 0,0 0 0,0-1-1,0 1 1,0-1 0,1 0 0,-1 0 0,1 0 0,0-1 0,-5-5 0,-12-22-117,2 0 0,1-1 0,-23-58 0,-6-14-145,10 28 317,4-1 0,3-2 0,3-1 0,-28-155 0,33 84 208,-3-274-1,24 124-507,-15-513-2234,-89-667 3648,91 937 101,20 421-1066,5 0 1,40-169 0,6 81 71,9 2-1,134-286 0,-170 428-260,164-341 34,-149 327-28,2 1 0,110-135-1,133-137 13,-228 273-18,5 3 1,150-132-1,-6 20 12,-30 25 7,-158 143-18,52-33 0,-63 46-14,0 0 0,0 1 0,0 0 0,1 1-1,0 1 1,19-4 0,-54 20-336,0-3 276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0:57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16323,'2'-11'1527,"2"16"-36,2 20-46,-6-19-1339,30 462 3699,-30-466-3871,0 0-1,0-1 0,0 1 1,0 0-1,0 0 0,-1 0 1,1-1-1,0 1 1,-1 0-1,0-1 0,1 1 1,-1 0-1,-1 1 0,2-3 14,-1 1-1,1-1 1,-1 1-1,1-1 1,-1 0-1,0 0 1,1 1-1,-1-1 1,1 0-1,-1 0 1,0 0-1,1 0 0,-1 0 1,1 1-1,-1-1 1,0 0-1,1-1 1,-1 1-1,0 0 1,1 0-1,-1 0 1,1 0-1,-1 0 1,0-1-1,1 1 1,-1 0-1,1 0 1,-1-1-1,1 1 0,-1 0 1,1-1-1,-1 1 1,1-1-1,-1 1 1,1-1-1,0 1 1,-1-1-1,0 0 1,-11-10-450,-1-3-187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10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1 13043,'-15'1'1339,"0"0"0,1 0 0,-1 2 0,-19 4 0,20-2-1048,0 0-1,0 0 1,0 1 0,1 1 0,0 1 0,0 0 0,1 0-1,0 1 1,1 1 0,-1 0 0,2 0 0,-14 17-1,21-22-173,-1 0 0,0 0 0,1 1 0,-4 9 0,7-14-105,-1 0-1,1-1 1,-1 1-1,1 0 1,0-1 0,-1 1-1,1 0 1,0 0-1,0-1 1,0 1-1,-1 0 1,1 0 0,0 0-1,0-1 1,0 1-1,0 0 1,0 0-1,1 0 1,-1-1 0,0 1-1,0 0 1,0 0-1,1-1 1,-1 1-1,0 0 1,1-1 0,-1 1-1,1 0 1,-1-1-1,0 1 1,1 0-1,0-1 1,-1 1 0,1-1-1,-1 1 1,1-1-1,0 1 1,-1-1-1,1 0 1,0 1 0,-1-1-1,1 0 1,0 1-1,0-1 1,-1 0 0,1 0-1,1 0 1,3 1-10,-1-2 1,1 1 0,0 0-1,-1-1 1,1 0 0,-1 0-1,1-1 1,-1 1 0,1-1-1,-1 0 1,6-3 0,47-32-254,-44 28 166,33-23-978,79-72 1,-134 115 1145,1 1 0,0 0 0,0 0-1,1 0 1,1 1 0,0 0 0,1 1 0,-5 18 0,9-29-40,1-1 0,-1 1 0,1 0 1,-1 0-1,1 0 0,0 0 0,0 0 1,0-1-1,1 1 0,-1 0 0,1 0 1,1 3-1,-2-5-25,1 0 0,-1 0 0,1 0 0,-1 0 1,1 0-1,0 0 0,0 0 0,-1-1 0,1 1 0,0 0 0,0 0 1,0-1-1,0 1 0,0-1 0,0 1 0,0-1 0,0 1 0,0-1 0,0 0 1,0 1-1,0-1 0,0 0 0,0 0 0,0 0 0,1 0 0,-1 0 1,0 0-1,0 0 0,0 0 0,0 0 0,0 0 0,0-1 0,2 0 1,7-2 24,-1 0 1,0-1 0,0 0-1,0 0 1,0-1 0,10-7-1,49-42-102,-44 34-2,38-29-413,-62 49 471,0 1 0,0-1-1,0 0 1,0 0-1,0 0 1,0 0-1,0 0 1,0 0 0,0 0-1,-1 0 1,1 0-1,0 0 1,0 0-1,0 1 1,0-1-1,1 0 1,-1 0 0,0 0-1,0 0 1,0 0-1,0 0 1,0 0-1,0 0 1,0 0 0,0 0-1,0 0 1,0 0-1,0 1 1,0-1-1,0 0 1,0 0 0,0 0-1,0 0 1,0 0-1,0 0 1,0 0-1,0 0 1,1 0 0,-1 0-1,0 0 1,0 0-1,0 0 1,0 0-1,0 0 1,0 0-1,0 0 1,0 0 0,0 0-1,0 0 1,0 0-1,0 0 1,1 0-1,-1 0 1,0 0 0,0 0-1,0 0 1,0 0-1,0 0 1,0 0-1,0 0 1,-5 13-51,-10 13 104,6-13 15,-16 30 167,23-41-192,1 1 1,0 0-1,0 0 0,0 0 0,0 0 1,0 0-1,0 0 0,1 0 0,-1 0 1,1 0-1,0 0 0,1 4 0,-1-6-33,0-1 1,0 0-1,0 1 0,0-1 0,0 0 1,0 0-1,1 1 0,-1-1 0,0 0 1,0 0-1,1 1 0,-1-1 0,0 0 1,0 0-1,1 0 0,-1 1 0,0-1 1,0 0-1,1 0 0,-1 0 0,0 0 0,1 0 1,-1 0-1,0 1 0,0-1 0,1 0 1,-1 0-1,0 0 0,1 0 0,-1 0 1,0 0-1,1 0 0,-1-1 0,0 1 1,1 0-1,-1 0 0,0 0 0,0 0 1,1 0-1,-1 0 0,0 0 0,1-1 0,-1 1 1,0 0-1,0 0 0,1 0 0,-1-1 1,0 1-1,13-10 114,-12 10-119,72-71 18,-73 71-25,0-1 0,0 1 1,0 0-1,0 0 0,0 0 1,0 0-1,0 0 0,0-1 1,1 1-1,-1 0 0,0 0 1,0 0-1,0 0 0,0 0 1,0 0-1,0 0 0,1 0 1,-1 0-1,0 0 0,0-1 1,0 1-1,0 0 0,1 0 1,-1 0-1,0 0 0,0 0 1,0 0-1,0 0 0,1 0 1,-1 0-1,0 0 0,0 0 1,0 1-1,0-1 0,0 0 0,1 0 1,-1 0-1,0 0 0,0 0 1,0 0-1,0 0 0,0 0 1,1 0-1,-1 10-102,-8 19 48,5-20 41,-1 22 69,4-31-74,0 1 1,0-1-1,0 1 1,0-1-1,0 1 1,0-1-1,0 1 1,0-1-1,0 1 1,0-1-1,0 1 1,0-1-1,1 1 1,-1-1-1,0 1 1,0-1-1,1 0 0,-1 1 1,0-1-1,0 1 1,1-1-1,-1 0 1,0 1-1,1-1 1,-1 0-1,1 1 1,-1-1-1,1 0 1,-1 1-1,0-1 1,1 0-1,-1 0 1,1 0-1,-1 1 1,1-1-1,-1 0 0,1 0 1,-1 0-1,1 0 1,-1 0-1,1 0 1,-1 0-1,1 0 1,0 0-1,-1 0 1,1 0-1,-1-1 1,1 1-1,-1 0 1,0 0-1,1 0 1,-1-1-1,1 1 1,0-1-1,0 1-34,0-1 0,0 0-1,0 0 1,0 0 0,0 1 0,0-1 0,0 0-1,0-1 1,-1 1 0,1 0 0,0 0 0,-1 0-1,1 0 1,-1 0 0,1-1 0,-1 1 0,1-2-1,-1 2-18,3-7-358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1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15595,'2'15'1657,"-1"8"-1153,1 10-168,-4 10 840,-1 9-600,0 3-128,0 0-104,0-4-56,0-10-328,2-6-208,1-17-424,-2-7-128,-5-15 224,1-8 56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12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12803,'4'-15'296,"2"0"-1,0 1 1,1-1 0,0 1 0,1 1 0,1-1 0,0 2 0,0-1-1,2 1 1,-1 0 0,2 1 0,-1 1 0,2 0 0,-1 0-1,1 1 1,1 1 0,-1 0 0,1 1 0,1 0 0,-1 1 0,1 1-1,0 0 1,1 1 0,16-2 0,-23 5-216,0 0 0,1 1 1,-1 0-1,1 0 0,-1 1 0,1 0 0,-1 1 0,16 4 1,-23-5-68,1 0 0,-1-1 1,0 1-1,1 1 0,-1-1 1,0 0-1,0 0 0,0 1 1,0-1-1,0 1 0,-1 0 1,1-1-1,0 1 0,-1 0 1,1 0-1,-1 0 0,0 0 1,0 0-1,1 1 0,-1-1 1,-1 0-1,1 1 0,0-1 1,-1 0-1,1 1 0,-1-1 1,1 1-1,-1-1 0,0 0 1,0 1-1,0-1 0,-1 1 1,1-1-1,-1 1 0,1-1 1,-1 0-1,-1 5 0,-2 2 42,0-1 0,0 0 0,0 0 0,-1 0 0,0 0 0,-1-1 0,-6 8 0,-50 47 463,35-37-285,4-3-73,-32 32 199,52-50-532,-1 1 1,1-1-1,-1 1 0,1 0 0,1 0 0,-1 0 1,1 0-1,0 0 0,0 0 0,-2 10 1,4-14 117,0 1 1,0-1 0,0 1-1,0 0 1,0 0 0,0-1 0,0 1-1,0-1 1,1 1 0,-1 0 0,1-1-1,-1 1 1,1-1 0,0 1 0,1 2-1,8 7-549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12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0 14515,'-9'5'477,"1"-1"-1,-1 1 1,1 1-1,0 0 1,1 0-1,-1 0 1,-12 15-1,10-10-38,-23 23 463,2 2 1,-37 54-1,65-85-782,1-3-42,1 0 0,-1 0 1,1 0-1,0 0 0,-1 0 1,1 0-1,1 1 0,-1-1 1,0 0-1,0 1 0,0 2 0,2-5-60,-1 0-1,0 0 1,0 1-1,0-1 1,0 0-1,0 0 1,1 1-1,-1-1 1,0 0-1,0 0 0,1 0 1,-1 1-1,0-1 1,0 0-1,1 0 1,-1 0-1,0 0 1,0 0-1,1 0 0,-1 0 1,0 0-1,0 1 1,1-1-1,-1 0 1,0 0-1,1 0 1,-1 0-1,0 0 0,0 0 1,1-1-1,-1 1 1,0 0-1,1 0 1,-1 0-1,0 0 1,0 0-1,1 0 0,-1 0 1,0-1-1,0 1 1,1 0-1,-1 0 1,0 0-1,14-7 211,6-7-81,0-1 0,-2 0 0,0-2 0,23-25 0,-19 18-95,17-22-41,-28 32-108,0 1 0,1 0 0,23-19 0,-35 36 68,-1 1-1,1-1 1,-1 1 0,0-1-1,0 1 1,0-1 0,-3 6-1,-9 25-9,6-17 25,0 1 1,1 1-1,0-1 1,2 1-1,-2 21 0,6-41-6,-1 1-1,1-1 0,0 1 0,0 0 0,0-1 1,0 1-1,0-1 0,0 1 0,0-1 1,0 1-1,0 0 0,0-1 0,0 1 0,0-1 1,0 1-1,1-1 0,-1 1 0,0-1 1,0 1-1,1-1 0,-1 1 0,0-1 0,1 1 1,-1-1-1,0 1 0,1-1 0,-1 1 0,1-1 1,-1 0-1,1 1 0,-1-1 0,1 0 1,-1 1-1,1-1 0,1 0-34,-1 0 1,0-1-1,1 1 0,-1-1 0,0 1 0,1-1 1,-1 1-1,0-1 0,0 0 0,0 0 1,1 0-1,-1 1 0,1-3 0,35-37-648,-13 8 269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13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56 13819,'0'0'120,"0"-1"0,0 0 0,0 1 0,0-1 0,0 1 1,0-1-1,0 0 0,0 1 0,0-1 0,0 1 0,0-1 0,-1 0 0,1 1 0,0-1 0,0 1 0,0-1 1,-1 1-1,1-1 0,0 1 0,-1-1 0,1 1 0,-1-1 0,1 1 0,0-1 0,-1 1 0,1 0 1,-1-1-1,0 1 0,0 0 12,0 0 0,1 0 0,-1 0 1,0 0-1,0 0 0,0 0 0,0 0 0,1 1 1,-1-1-1,0 0 0,0 1 0,0-1 0,1 1 1,-1-1-1,0 1 0,0 0 0,-4 3 243,0 1 0,1-1 0,0 1 1,-5 6-1,-10 20 469,-17 36 0,29-53-691,1 1 1,1 0-1,0 0 0,-5 31 1,9-45-139,1 0 0,0 1 1,0-1-1,0 0 0,0 0 1,0 0-1,0 0 0,0 0 1,0 0-1,0 0 0,1 0 1,-1 0-1,0 0 0,1 0 1,-1 0-1,0 0 0,1 0 0,0 1 1,0-1-3,-1-1 0,1 0 0,-1 1 0,1-1 0,-1 0 0,1 0 0,-1 0 0,1 1 0,0-1 0,-1 0 0,1 0 0,-1 0 0,1 0 0,0 0 0,-1 0 0,1 0 0,-1 0 0,1 0 0,0 0 0,-1 0 0,1-1 0,-1 1-1,2 0 1,2-2 30,0-1-1,1 1 0,-1 0 1,0-1-1,-1 0 0,8-6 1,21-27 1,-2-1 1,-1-2 0,39-68 0,-35 54-180,-28 48 36,-5 11 47,-6 22-7,-13 37-1,-6 23-276,24-83 255,-6 30-442,7-34 438,0 0 1,0 0 0,-1 1-1,1-1 1,0 0 0,0 1 0,0-1-1,0 0 1,0 1 0,0-1 0,1 0-1,-1 0 1,0 1 0,1-1-1,-1 0 1,1 0 0,-1 1 0,2 0-1,-2-2 62,1 0 0,-1 0 0,1-1-1,-1 1 1,1 0 0,-1 0 0,1 0-1,-1-1 1,1 1 0,-1 0-1,1-1 1,-1 1 0,1-1 0,-1 1-1,0 0 1,1-1 0,-1 1 0,0-1-1,1 1 1,-1-1 0,0 1-1,0-1 1,1 0 0,8-17-332,4-20-291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13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17884,'-42'48'2667,"-7"7"-658,45-49-1855,1-1 0,-1 1 0,1-1-1,0 1 1,0 0 0,1 0-1,0 0 1,-3 12 0,5-17-152,0 0 1,0 1 0,0-1-1,0 1 1,0-1 0,0 0-1,0 1 1,1-1-1,-1 0 1,0 1 0,1-1-1,-1 0 1,1 1 0,-1-1-1,1 0 1,0 0-1,-1 0 1,1 0 0,0 1-1,0-1 1,0 0 0,0 0-1,0 0 1,0-1 0,0 1-1,0 0 1,0 0-1,0-1 1,1 1 0,-1 0-1,0-1 1,0 1 0,1-1-1,-1 0 1,0 1-1,1-1 1,-1 0 0,1 0-1,1 0 1,9 1-238,1-1 0,-1 0 0,21-3 0,-13 1-112,-10 1 115,0 1-1,1 0 0,-1 1 1,0 0-1,14 3 0,-23-3 225,1-1 0,-1 0 0,1 1-1,-1-1 1,1 1 0,-1 0-1,0-1 1,1 1 0,-1 0-1,0 0 1,0 0 0,0 0-1,1 0 1,-1 0 0,0 0 0,0 0-1,0 0 1,-1 1 0,1-1-1,0 0 1,0 1 0,-1-1-1,1 0 1,-1 1 0,1-1 0,-1 1-1,1-1 1,-1 1 0,0-1-1,0 1 1,0-1 0,0 1-1,0-1 1,0 1 0,0-1 0,0 1-1,-1-1 1,1 1 0,-1-1-1,1 1 1,-1-1 0,1 1-1,-1-1 1,0 0 0,-1 2-1,-2 5 196,-1-1 0,0 1 0,0-1 0,-1 0 0,0-1 0,0 1 0,-1-1 0,0 0 0,0-1 0,-11 7 0,4-3 266,0-1 0,-1-1 0,1-1 0,-31 10-1,39-15-439,1 0-1,0 0 0,-1 0 0,1-1 0,-1 0 0,1 0 0,-10-1 0,14 1-54,1-1 1,-1 1-1,0 0 0,0 0 0,0 0 1,1-1-1,-1 1 0,0-1 0,1 1 0,-1 0 1,0-1-1,1 1 0,-1-1 0,0 1 1,1-1-1,-1 0 0,1 1 0,-1-1 0,1 0 1,-1 1-1,1-1 0,-1-1 0,1 1-4,0-1-1,0 1 0,0 0 1,0-1-1,0 1 0,1-1 1,-1 1-1,0 0 0,1-1 1,-1 1-1,1 0 0,-1-1 0,1 1 1,0 0-1,0 0 0,-1 0 1,1 0-1,2-2 0,12-13-542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14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167 248 15171,'-13'8'2507,"-10"13"-1624,6-2-457,2 1-1,0 0 1,1 0 0,2 2-1,0 0 1,1 0-1,1 1 1,-10 33-1,20-56-416,-4 31 467,4-30-460,0 0-1,0-1 0,0 1 0,0-1 1,0 1-1,0 0 0,0-1 0,0 1 1,0-1-1,0 1 0,0 0 0,0-1 1,1 1-1,-1-1 0,0 1 0,1-1 1,-1 1-1,0-1 0,1 1 0,-1-1 1,0 1-1,1-1 0,-1 1 0,1-1 1,-1 0-1,1 1 0,-1-1 0,1 1 1,-1-1-1,1 0 0,-1 0 0,1 1 1,-1-1-1,1 0 0,0 0 0,-1 0 1,1 0-1,-1 0 0,1 0 0,0 0 1,-1 0-1,1 0 0,0 0 0,-1 0 1,1 0-1,-1 0 0,1 0 0,0-1 1,6-1 43,-1-1 0,1 0-1,-1 0 1,0-1 0,0 0 0,0 0 0,0-1 0,9-9 0,44-50 158,-44 46-153,-8 10-38,97-122 164,-90 110-206,0 0 0,-2-1 0,-1-1 1,16-41-1,-24 56 4,-1 0 0,-1 0 0,1 0 0,-1 0-1,0 0 1,-1-1 0,0 1 0,0 0 0,0 0 0,-2-8 0,1 12 5,0 0 1,0 0-1,0 1 1,0-1-1,0 0 1,0 1-1,-1-1 1,1 1-1,-1 0 1,0-1-1,0 1 0,0 0 1,0 0-1,0 0 1,0 0-1,0 1 1,-1-1-1,1 0 1,-1 1-1,1 0 1,-1-1-1,1 1 1,-1 0-1,0 1 0,0-1 1,0 0-1,-5 0 1,2 1 2,-1-1 1,1 1-1,-1 1 0,1-1 1,-1 1-1,1 0 0,-1 1 1,1-1-1,0 1 0,-1 1 1,1-1-1,0 1 0,-6 3 1,8-3 4,-1 0 0,1 0 0,0 0 0,-1 1 0,2-1 0,-1 1 0,0 0 0,1 0 0,-1 0 0,1 1 0,0-1 0,1 1 0,-1 0 0,1 0 0,0 0 0,-2 7 1,4-10-1,-1 0 1,1 0 0,0 0 0,0 0 0,0 1 0,1-1 0,-1 0 0,1 0-1,-1-1 1,1 1 0,-1 0 0,1 0 0,0 0 0,0 0 0,0 0 0,0-1-1,0 1 1,0 0 0,1-1 0,1 3 0,5 3 0,0 0 1,16 12 0,-9-8-4,-3-1-1,0 0 0,-1 1 0,0 0 0,-1 1 0,0 0 0,15 26-1,-20-28 2,0 0 0,0 0-1,-1 1 1,-1-1-1,0 1 1,0 0-1,-1 0 1,0 1-1,-1-1 1,0 14 0,-2-5-46,-5 36 0,5-50-73,0 0 1,-1 0-1,0 0 1,0 0-1,0 0 1,-1 0 0,0 0-1,0-1 1,-7 10-1,2-10-89,1-5-55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1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67 153 15907,'1'5'284,"-1"2"167,1 0 0,0 0-1,0 0 1,1 0 0,0 0 0,5 11 0,-6-16-367,0-1-1,0 0 1,0 1-1,0-1 1,0 0-1,0 0 0,0 1 1,1-1-1,-1 0 1,1 0-1,-1-1 1,0 1-1,1 0 0,0 0 1,-1-1-1,1 1 1,-1-1-1,1 1 1,0-1-1,-1 0 0,1 0 1,0 1-1,-1-1 1,1 0-1,0-1 1,-1 1-1,1 0 0,0 0 1,-1-1-1,1 1 1,0-1-1,-1 1 1,1-1-1,2-1 0,3-2 84,0 0 0,1 0 0,-2 0-1,1-1 1,0 0 0,-1-1 0,0 1-1,0-1 1,7-10 0,-4 5-24,-1 0 0,-1-1-1,0 0 1,11-25 0,-16 33-129,-1 0 0,0 0 0,0-1 0,0 1-1,0-1 1,-1 1 0,1-1 0,-1 1 0,0-1 0,-1 1 0,1-1-1,-2-6 1,1 9-12,1 1-1,-1 0 0,1-1 1,-1 1-1,0 0 0,0-1 1,0 1-1,0 0 0,0 0 1,0-1-1,0 1 1,0 0-1,0 0 0,0 0 1,0 1-1,-3-2 0,2 1 0,0 0 0,0 0 0,-1 1 0,1-1 1,0 1-1,0 0 0,-1 0 0,1 0 0,0 0 0,-1 0 0,1 0 0,0 1 0,0-1 0,-3 1 0,-5 3 2,0 0 0,1 0 0,-1 1 0,1 0 0,0 0 0,1 1 0,-1 0 1,1 1-1,1 0 0,-1 0 0,-12 15 0,8-6 12,1 0 1,0 0 0,0 1-1,2 0 1,-10 26 0,15-33-1,1 0 1,0 0 0,0 0-1,1 0 1,1 1 0,0-1-1,0 11 1,1-18-35,0-1 0,0 1 0,0-1-1,0 1 1,1-1 0,-1 0 0,1 1 0,0-1 0,0 1 0,0-1 0,0 0 0,0 0 0,0 0 0,1 1 0,-1-1-1,1 0 1,-1-1 0,1 1 0,0 0 0,-1 0 0,1-1 0,0 1 0,0-1 0,1 1 0,-1-1 0,0 0 0,0 0-1,0 0 1,1 0 0,-1-1 0,1 1 0,-1 0 0,1-1 0,2 1 0,0-1-3,1 0 0,0 0 1,-1-1-1,1 1 0,-1-1 1,1 0-1,-1-1 0,1 1 0,-1-1 1,0 0-1,0 0 0,0-1 1,6-3-1,33-24-157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15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69 15235,'-2'3'1737,"5"-3"-785,-1 1-272,12 1 936,4-1-215,8-1-281,5 0-160,2-3-368,4-3-304,0-1-928,-1-4 544,-4-5-32,-3 0-112,-6-1-120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1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17604,'-8'16'449,"1"1"0,1 0 0,0-1 0,2 2-1,-1-1 1,2 1 0,1-1 0,0 1 0,1 0 0,1 22 0,0-38-422,0-1 0,0 1 0,1-1 0,-1 1 0,0-1 0,1 1-1,-1-1 1,1 1 0,-1-1 0,1 1 0,0-1 0,-1 0 0,1 1 0,0-1 0,0 0-1,0 0 1,0 1 0,1 0 0,-1-2-14,0 1 0,0-1 1,0 0-1,0 0 0,0 0 0,0 1 0,0-1 0,0 0 0,0 0 1,1-1-1,-1 1 0,0 0 0,0 0 0,0 0 0,0-1 0,0 1 0,0 0 1,0-1-1,0 1 0,-1-1 0,1 1 0,0-1 0,0 1 0,0-1 1,0 0-1,-1 0 0,2 0 0,12-13 94,0 0 0,13-17 0,-19 21-75,0 0-1,0 1 0,1 0 1,0 0-1,1 1 0,-1 0 1,19-11-1,-27 19-31,-1-1 0,1 1 0,-1 0 1,1-1-1,0 1 0,-1 0 0,1-1 0,-1 1 0,1 0 0,0 0 0,-1 0 0,1 0 1,0-1-1,-1 1 0,1 0 0,0 0 0,-1 0 0,1 0 0,0 0 0,-1 1 0,1-1 0,0 0 1,-1 0-1,1 0 0,-1 0 0,1 1 0,0-1 0,-1 0 0,1 1 0,-1-1 0,1 1 1,-1-1-1,1 0 0,-1 1 0,1-1 0,-1 1 0,1-1 0,-1 1 0,0-1 0,1 2 0,0 2 0,0-1 0,0 1 0,0 0 0,-1 0 0,0 0-1,0 4 1,2 14-3,-1-22 4,-1 1 0,0-1 1,0 0-1,1 1 0,-1-1 0,0 0 0,0 1 1,1-1-1,-1 0 0,0 0 0,1 1 0,-1-1 1,0 0-1,1 0 0,-1 0 0,0 1 0,1-1 1,-1 0-1,1 0 0,-1 0 0,0 0 0,1 0 0,-1 0 1,1 0-1,-1 0 0,1 0 0,-1 0 0,0 0 1,1 0-1,-1 0 0,1 0 0,-1 0 0,0 0 1,1 0-1,-1 0 0,1-1 0,-1 1 0,0 0 1,1-1-1,18-9 17,-17 8-16,3-1 0,11-7 10,27-13 1,-40 21-18,1 1 1,0-1 0,0 1 0,1-1-1,-1 1 1,0 0 0,0 1-1,1-1 1,-1 1 0,0 0 0,1 0-1,-1 0 1,5 2 0,-7-2 0,0 1 1,0 0-1,0 0 1,-1 0-1,1 1 1,0-1-1,-1 0 1,1 1-1,0-1 1,-1 1-1,0 0 1,1-1-1,-1 1 1,0 0-1,0 0 1,0 0-1,0 0 1,0 0-1,0 0 0,-1 0 1,1 0-1,-1 0 1,1 0-1,-1 0 1,0 0-1,0 0 1,0 5-1,0 5-4,-1 1-1,0 0 0,-4 15 0,5-27 9,-1 8-25,1-7-21,0 1-1,-1-1 1,1 1 0,-1-1 0,1 0 0,-1 1 0,1-1 0,-1 0-1,0 1 1,0-1 0,-1 0 0,1 0 0,0 0 0,-1 0-1,-1 2 1,3-4 28,0 0 0,-1 0-1,1 0 1,0 0-1,-1-1 1,1 1 0,0 0-1,-1 0 1,1 0-1,0 0 1,-1-1 0,1 1-1,0 0 1,0 0 0,-1 0-1,1-1 1,0 1-1,0 0 1,-1-1 0,1 1-1,0 0 1,0 0-1,0-1 1,0 1 0,-1 0-1,1-1 1,0 1 0,0 0-1,0-1 1,0 1-1,0 0 1,0-1 0,0 1-1,0-1 1,-5-18-85,4 14-4,-6-22-205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0:58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8 151 11819,'0'2'128,"-2"3"519,0 1-1,1 0 1,0-1 0,0 1 0,1 9-1,0-14-547,0 0-1,0 0 0,0 1 1,0-1-1,1 0 0,-1 0 1,0-1-1,1 1 1,-1 0-1,0 0 0,1 0 1,0 0-1,-1 0 0,1 0 1,-1 0-1,1-1 0,0 1 1,0 0-1,-1-1 0,1 1 1,0 0-1,0-1 0,0 1 1,0-1-1,0 1 0,0-1 1,0 0-1,0 1 0,0-1 1,0 0-1,0 0 0,0 1 1,0-1-1,0 0 0,0 0 1,0 0-1,0 0 1,2-1-1,2 0 81,0 0 0,0 0 1,0 0-1,1-1 0,-2 0 0,1 0 0,0 0 1,0-1-1,7-5 0,38-31 574,-47 37-708,129-115-2336,-130 116 2184,0-1 0,0 0 0,0 0 0,0-1 0,0 1 0,0 0 0,-1-1 0,0 1 0,2-3 0,1-8-589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16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16956,'8'-16'1992,"-5"6"-1168,-2 2-384,1 2 1649,1 3-1177,1 5-984,1 2-576,0 2 528,1 3-152,6 4-184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1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124 187 16123,'-3'0'268,"1"1"0,0 0 0,0 0 0,0 0 0,0 0 0,0 0 0,1 1 0,-1-1 0,0 1 0,0-1-1,1 1 1,-1 0 0,-1 2 0,-26 31 333,21-25-408,0 1 1,1 0-1,0 0 0,1 1 0,0-1 1,1 2-1,1-1 0,0 0 0,0 1 1,-3 26-1,7-38-173,0-1 0,-1 1 0,1 0 0,0 0 0,0 0 0,0 0 0,0 0 0,1 0 0,-1-1 0,0 1 0,0 0 0,0 0 0,1 0 0,-1 0 0,0-1 0,1 1 0,-1 0 0,1 0 0,-1-1 0,1 1 0,-1 0 0,1-1 0,0 1 0,-1 0 0,2 0 0,-1-1-1,0 1-1,0-1 1,1 0-1,-1 0 0,0 0 1,0 0-1,0 0 1,0 0-1,1 0 1,-1-1-1,0 1 0,0 0 1,0-1-1,0 1 1,0 0-1,2-2 0,5-2-13,-1-1-1,1 0 1,-1 0 0,7-7-1,59-59-1369,-3-3 0,86-119-1,-123 147 556,-53 63 1172,2 6 59,0 1-1,2 1 1,1 0-1,0 1 1,2 1-1,-15 45 1,26-65-340,0-1 0,0 0 0,1 1 1,0 0-1,0-1 0,1 1 0,0 12 1,1-17-114,-1 1 1,1-1 0,-1 0-1,1 0 1,0-1 0,-1 1-1,1 0 1,0 0 0,0 0-1,1 0 1,-1-1 0,0 1-1,0 0 1,1-1 0,-1 1-1,1-1 1,-1 0 0,1 0-1,0 1 1,0-1 0,-1 0-1,1 0 1,0 0 0,0-1-1,0 1 1,0 0 0,0-1-1,4 1 1,2 0-74,1 0 0,-1 0 0,0-1 0,12-1 0,6-4-260</inkml:trace>
  <inkml:trace contextRef="#ctx0" brushRef="#br0" timeOffset="1">519 184 14243,'-1'3'243,"0"0"1,0 1-1,1-1 0,-1 1 0,1-1 1,0 1-1,0-1 0,0 1 0,0-1 1,1 0-1,-1 1 0,2 5 1,-1-8-160,-1 0 0,1 0-1,-1-1 1,1 1 0,-1 0 0,1 0 0,-1 0 0,1 0 0,0-1 0,0 1 0,-1 0 0,1-1 0,0 1 0,0-1 0,0 1 0,0-1 0,0 1 0,1 0 0,0-1 25,0 0-1,0 1 1,0-1 0,0 0-1,0 0 1,0 0-1,0-1 1,0 1 0,0 0-1,0-1 1,0 1 0,0-1-1,1-1 1,10-4 69,-1-1 0,1 0 1,-2-1-1,1 0 0,-1-1 0,-1 0 1,1-1-1,-2 0 0,1-1 0,-1 0 1,11-19-1,-19 29-181,0 0 0,-1 0 0,1 0 0,-1 0 0,0 0 0,1 0 0,-1 0 0,0 0 0,1 0 0,-1 0 0,0 0 0,0 0 0,0 0 0,0 0 0,0-1 0,0 1 2,0 1 0,-1 0 0,1-1 0,0 1 0,0 0 0,0 0 0,-1-1 0,1 1 0,0 0 0,-1 0 0,1-1 0,0 1 0,0 0 0,-1 0 0,1 0 0,0-1 0,-1 1 0,1 0 0,0 0 0,-1 0 0,1 0 0,-1 0 0,1 0 0,0 0 0,-1 0 0,1 0 0,0 0 0,-1 0 0,-3 0 6,1 1 0,0 0 0,0-1 0,-1 1 1,1 1-1,0-1 0,0 0 0,-3 3 0,-11 6 110,1 2 0,0 0 0,1 1-1,1 1 1,0 0 0,1 0 0,0 2 0,1 0-1,1 0 1,1 1 0,-14 29 0,21-39-49,0 1 0,1 0 0,0 0 0,0 0 0,0 9 0,1-16-74,1 1 0,0-1 0,0 0 0,0 1 0,0-1 1,0 1-1,0-1 0,0 1 0,0-1 0,0 0 0,1 1 0,-1-1 0,1 1 0,-1-1 0,1 0 0,-1 1 0,1-1 0,0 0 0,-1 0 0,1 1 0,0-1 1,0 0-1,0 0 0,0 0 0,0 0 0,0 0 0,1 0 0,-1-1 0,0 1 0,0 0 0,1 0 0,-1-1 0,0 1 0,1-1 0,1 1 0,2-1-119,0 0 0,0 0-1,0-1 1,0 0-1,-1 0 1,1 0-1,0 0 1,-1-1-1,1 0 1,-1 0-1,1 0 1,6-5-1,9-6-152,23-20 0,-33 25 137,35-30-434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1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15515,'0'7'1601,"0"2"-1089,-9 7-80,-1 4 904,-8 9-552,-3 4-64,-3 7 9,1 2-9,0-3-112,1-2-72,6-8-136,2-3-88,8-16-536,0-8-312,3-13 464,0-7-104,-1-5-120</inkml:trace>
  <inkml:trace contextRef="#ctx0" brushRef="#br0" timeOffset="1">1 124 17524,'6'-3'1632,"4"2"-1000,2 1-232,7 4 817,4 5-257,8 1-520,2 1-392,4-5 96,0 0-8,8-2-160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17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16804,'2'0'1928,"16"-5"-1040,8-1-368,16-4 1441,9-2-601,10 2-648,4-2-192,-1 3-336,-3 3-216,-10 6-632,-11 1-368,-18 8 816,-13 2-176,-16 2-160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18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14947,'-4'16'1392,"5"-4"-655,7-5-185,8 1 1008,6 1-392,15-5-311,8-1-49,4-3-320,2-6-336,-2-1-648,-5-7 568,-8-2-280,-8-3-136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18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1 417 17740,'9'-3'1655,"-1"-1"-1,0-1 1,11-6 0,36-29 174,49-51-1387,14-31-118,-102 103-324,-2 0 1,0-1 0,-1 0 0,20-42 0,-36 115-97,0-28 125,0-4-318,1-1 0,1 0 0,1 0 0,5 41-1,-4-59 269,-1 0-1,1 0 1,-1 0 0,1 1-1,0-1 1,0 0-1,0 0 1,0 0-1,2 3 1,-2-5 9,-1 1 0,1-1 0,-1 0-1,1 0 1,-1 1 0,1-1 0,-1 0 0,1 0 0,-1 0 0,1 0 0,0 1 0,-1-1 0,1 0 0,-1 0 0,1 0 0,-1 0 0,1-1 0,0 1 0,-1 0 0,1 0 0,-1 0-1,1 0 1,0-1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1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14115,'-2'5'298,"0"-1"0,1 1 0,-1-1-1,1 1 1,1-1 0,-1 1 0,0 0 0,1-1 0,0 7-1,-1 13 638,-52 194 3574,36-161-3742,2 1 0,3 0 0,-6 76 0,18-130-728,0-1-1,0 1 0,0 0 0,0-1 0,1 1 1,-1 0-1,1-1 0,0 1 0,0-1 0,0 1 1,4 5-1,-4-7-26,0-1 1,0 0-1,0 0 1,0 0 0,1 0-1,-1 0 1,0-1-1,0 1 1,1 0-1,-1 0 1,0-1-1,1 1 1,-1-1-1,1 1 1,-1-1-1,1 0 1,-1 1 0,1-1-1,-1 0 1,1 0-1,-1 0 1,1 0-1,-1-1 1,1 1-1,-1 0 1,1 0-1,-1-1 1,1 1 0,-1-1-1,1 0 1,-1 1-1,3-2 1,6-4 28,1 0 0,-1 0 0,0-1 0,0-1 0,-1 1 0,0-2 0,9-10 0,56-72 67,-62 76-110,75-122-480,-59 88-158,-28 49 630,0 0 0,0 0 1,0 0-1,0 0 1,0 0-1,0 0 0,0 0 1,0-1-1,0 1 1,0 0-1,0 0 0,0 0 1,0 0-1,0 0 1,0 0-1,0 0 0,0 0 1,1 0-1,-1-1 1,0 1-1,0 0 0,0 0 1,0 0-1,0 0 1,0 0-1,0 0 0,0 0 1,0 0-1,0 0 1,0 0-1,0 0 1,1 0-1,-1 0 0,0 0 1,0 0-1,0 0 1,0 0-1,0 0 0,0-1 1,0 1-1,0 0 1,0 0-1,1 0 0,-1 0 1,0 0-1,0 1 1,0-1-1,0 0 0,0 0 1,0 0-1,0 0 1,0 0-1,0 0 0,1 0 1,-1 0-1,0 0 1,0 0-1,0 0 1,0 0-1,0 0 0,0 0 1,0 0-1,1 10-187,-3 11 114,-36 131-1724,38-149 1543,7-6-93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19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21 12179,'2'-1'3070,"-2"1"-2997,0 0 1,1 0 0,-1 0 0,0 0 0,1 0 0,-1 0 0,0-1 0,1 1 0,-1 0 0,0 0 0,0 0-1,1 0 1,-1-1 0,0 1 0,0 0 0,1 0 0,-1-1 0,0 1 0,0 0 0,0 0 0,1-1 0,-1 1 0,0 0-1,0-1 1,0 1 0,0 0 0,0-1 0,0 1 0,0 0 0,1-1 0,-1 1 0,0 0 0,0-1 0,0 1-1,0 0 1,-1-1 0,1 1 0,0 0 0,0 0 0,0-1 0,0 1 0,0 0 0,0-1 0,0 1 0,0 0 0,-1-1-1,1 1 1,0 0 0,0 0 0,0-1 0,-1 1 0,1 0 0,0 0 0,0 0 0,-1-1 0,1 1 0,0 0-1,-1 0 1,1 0 0,0 0 0,0-1 0,-1 1 0,0 0 0,-1-1 56,-1 0 1,0 0-1,0 1 1,0-1-1,1 1 0,-1-1 1,0 1-1,0 0 0,0 0 1,0 0-1,0 1 1,0-1-1,0 1 0,1-1 1,-5 2-1,2 1-39,0-1 0,-1 1 0,2 0-1,-1 0 1,0 0 0,0 1 0,-5 5 0,1 0-28,0 1 1,1 0-1,1 0 1,-1 1 0,2 0-1,-8 15 1,9-13 16,0-1 0,0 1 0,-2 15 0,6-25-55,0 0 0,1 1 0,-1-1 0,1 0 0,0 0 0,0 1 0,0-1 0,0 0 0,1 1 0,-1-1 0,1 0 0,0 0 0,-1 0 0,2 0 0,-1 1 0,0-1 0,1-1 0,1 5 0,-1-6-5,0 0 1,0 1-1,0-1 1,0 0-1,0 0 1,0 0 0,0 0-1,0 0 1,0 0-1,0-1 1,1 1-1,-1-1 1,0 0-1,0 1 1,1-1-1,-1 0 1,0 0-1,1-1 1,-1 1-1,0 0 1,0-1-1,1 1 1,-1-1 0,0 0-1,0 0 1,4-1-1,5-4 46,0 1 0,0-1 1,16-12-1,-3-1 17,0-1-1,-1-2 1,-1 0 0,-1-1 0,28-41 0,-46 59-76,-1 3-6,-1 1 0,1-1 0,0 0 0,-1 0 0,0 0 1,0 0-1,1-1 0,-1 1 0,0 0 0,-1 0 0,1-1 1,0 1-1,-1 0 0,1-6 0,-1 8-1,0 0-1,-1 0 0,1 0 1,0 0-1,-1 0 1,1-1-1,0 1 1,-1 0-1,1 0 0,0 0 1,0 0-1,-1 0 1,1 0-1,0 0 1,-1 0-1,1 0 1,0 0-1,-1 0 0,1 0 1,0 1-1,-1-1 1,1 0-1,0 0 1,0 0-1,-1 0 1,1 0-1,0 1 0,-1-1 1,1 0-1,0 0 1,0 0-1,0 1 1,-1-1-1,1 0 1,0 1-1,0-1 0,0 0 1,0 0-1,-1 1 1,1-1-1,0 0 1,0 1-1,-12 16-17,11-16 16,-5 9-46,0 0 1,1 0-1,-5 12 0,8-18-90,1-1-1,0 1 1,0 0-1,0 0 1,0 0-1,1 0 1,-1 0-1,1 0 1,0 0-1,0 0 1,1 0-1,0 4 1,-1-7 115,1 0 0,-1 0-1,0-1 1,1 1 0,-1 0 0,1-1-1,-1 1 1,1 0 0,-1-1 0,1 1 0,0-1-1,-1 1 1,1-1 0,0 1 0,-1-1 0,1 1-1,0-1 1,0 0 0,0 1 0,-1-1-1,1 0 1,0 0 0,0 1 0,0-1 0,-1 0-1,1 0 1,0 0 0,0 0 0,0 0 0,0 0-1,1-1 1,21-2-478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20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10 12219,'0'0'224,"1"-1"0,-1 0 0,0 1 0,0-1 0,1 1 0,-1-1 0,0 1 0,1-1 1,-1 1-1,1 0 0,-1-1 0,1 1 0,-1-1 0,1 1 0,-1 0 0,1-1 0,-1 1 1,1 0-1,-1 0 0,1 0 0,-1-1 0,2 1 0,1 10 2168,-6 27-1313,2-32-797,-12 102 904,-9 80-238,22-181-905,-1-1 20,1 0 0,-1 0 0,1 0 0,1 0 0,-1 0-1,1 0 1,-1 0 0,4 8 0,-4-13-52,0 1 0,0-1 0,0 0 0,0 0 0,0 1 0,0-1 0,1 0-1,-1 0 1,0 1 0,0-1 0,0 0 0,0 0 0,1 1 0,-1-1 0,0 0 0,0 0 0,1 0 0,-1 0 0,0 1-1,0-1 1,1 0 0,-1 0 0,0 0 0,1 0 0,-1 0 0,0 0 0,0 0 0,1 0 0,-1 0 0,0 0 0,1 0 0,-1 0-1,0 0 1,0 0 0,1 0 0,9-8 238,5-18 89,-2-3-115,-2 0 0,-1-1 1,8-38-1,-13 46-228,-1-1 0,-1 1 1,-1-1-1,-2-38 1,0 63-70,0 0 0,0 0 1,1 0-1,-1 0 0,1 0 0,-1 0 0,1 0 1,0 0-1,0 0 0,0 0 0,0 0 1,0 0-1,0-1 0,0 1 0,0 0 1,1-1-1,-1 1 0,1-1 0,-1 0 1,1 1-1,0-1 0,-1 0 0,4 1 0,-2-1-41,1 1-1,-1-2 0,1 1 0,0 0 1,-1-1-1,1 1 0,0-1 0,0 0 1,-1 0-1,1-1 0,0 1 0,4-2 0,18-5-434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2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40 13163,'9'-9'2399,"-10"3"290,0 5-2543,0 1-1,0-1 1,0 1 0,0 0 0,0 0 0,-1 0 0,1-1 0,0 1-1,0 0 1,0 0 0,0 1 0,0-1 0,0 0 0,0 0-1,0 0 1,-1 1 0,1-1 0,-1 1 0,-3 1-21,1 0 0,-1 0 0,1 1 0,-1-1 0,1 1 0,0 0 0,0 0 1,0 0-1,-4 6 0,8-12-71,0 1 0,0 0 0,0-1 0,0 1-1,0-1 1,0 1 0,1 0 0,1-5 0,-2 6-33,0 0 0,0 1 0,1-1 0,-1 0 0,0 1 0,1-1 0,-1 1 0,0-1 0,1 0 0,-1 1 0,1-1 0,-1 1 0,1-1 0,-1 1 0,1-1 0,0 1 0,-1 0 0,1-1 0,0 1 0,-1 0 0,1-1 0,0 1 0,4-14 1884,-2 9-1289,-7 14-544,-11 21-13,-3 4-48,1 0-1,2 1 0,2 0 0,-14 55 0,26-88-8,1 1 0,0-1-1,-1 1 1,1-1 0,0 0-1,0 1 1,0-1 0,0 1 0,1-1-1,-1 0 1,0 1 0,2 3-1,-1-6 0,-1 1 0,0-1 0,1 0 0,-1 1 0,0-1-1,1 1 1,-1-1 0,0 0 0,1 1 0,-1-1-1,1 0 1,-1 0 0,1 1 0,-1-1 0,0 0 0,1 0-1,-1 0 1,1 0 0,-1 0 0,1 0 0,-1 1-1,1-1 1,0 0 0,19-8 20,2-7-9,0-1-1,-1-1 1,-1-1 0,33-40-1,-31 34-6,0 1 0,1 1 0,30-21-1,-53 43-5,0 0 0,0 0 0,0 0 0,0-1 0,0 1 0,0 0 0,1 0 0,-1 0 1,0 0-1,0 0 0,0 0 0,0 0 0,1-1 0,-1 1 0,0 0 0,0 0 0,0 0 0,0 0 0,1 0 0,-1 0 0,0 0 0,0 0 0,0 0 0,1 0 0,-1 0 0,0 0 0,0 0 0,0 0 0,0 0 0,1 0 0,-1 0 0,0 1 0,0-1 0,0 0 0,0 0 0,1 0 0,-1 0 0,0 0 0,0 0 0,0 0 0,0 1 0,1 9-25,-8 20-6,5-23 19,-1 2 4,1 1 0,1-1-1,0 1 1,0 12 0,1-21 9,0-1 0,0 1 0,0-1 0,1 1 0,-1-1 0,0 1 1,0 0-1,0-1 0,1 1 0,-1-1 0,0 1 0,0-1 1,1 1-1,-1-1 0,1 1 0,-1-1 0,0 1 0,1-1 0,-1 0 1,1 1-1,-1-1 0,1 0 0,-1 1 0,1-1 0,-1 0 1,1 0-1,-1 1 0,1-1 0,0 0 0,-1 0 0,1 0 0,-1 0 1,1 0-1,-1 0 0,1 0 0,0 0 0,-1 0 0,1 0 0,-1 0 1,1 0-1,0 0 0,-1 0 0,1 0 0,-1-1 0,1 1 1,-1 0-1,1 0 0,-1-1 0,1 1 0,0-1 0,33-18 7,-32 18-7,56-41-40,-40 27-7,0 2 0,0 1 0,1 0 0,1 1 1,27-11-1,-45 21 31,1 0 1,0 1 0,-1-1-1,1 1 1,0-1 0,0 1-1,0 0 1,0 0 0,3 0-1,-5 0 12,0 1 0,0-1 1,-1 0-1,1 0 0,0 1 0,-1-1 0,1 1 0,0-1 0,-1 1 0,1-1 0,0 1 0,-1-1 0,1 1 0,-1-1 0,1 1 1,-1 0-1,1-1 0,-1 1 0,0 0 0,1-1 0,-1 1 0,0 0 0,0 0 0,1-1 0,-1 1 0,0 0 0,0 0 0,0-1 0,0 1 1,0 0-1,0 0 0,0 0 0,0-1 0,0 1 0,0 0 0,-1 1 0,-1 9-104,-1 1-1,0 0 1,-1-1-1,0 0 1,-1 0-1,0 0 1,-1-1-1,-9 14 1,14-23 78,0 1 1,-1-1-1,1 1 0,0-1 1,-1 0-1,1 0 0,-1 0 1,0 1-1,1-2 0,-1 1 1,0 0-1,-2 1 0,-5-3-211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0:5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31 227 15147,'-7'-2'855,"-12"-7"488,19 9-1285,-1-1-1,1 1 1,0 0-1,-1-1 1,1 1-1,0 0 1,-1-1-1,1 1 1,0 0-1,0-1 1,-1 1-1,1 0 1,0-1-1,0 1 1,0-1 0,0 1-1,-1-1 1,1 1-1,0-1 1,0 1-1,0 0 1,0-1-1,0 1 1,0-1-1,0 1 1,0-1-1,0 1 1,0-1-1,0 1 1,1 0-1,-1-1 1,0 1-1,0-1 1,0 1-1,1-1 1,-1 1-1,0 0 1,1-1-1,5-7 306,1 2 0,0-1 0,1 1 0,0 0 0,0 0 0,13-6 0,2-2-74,12-9-52,1 2 0,57-24-1,-67 35-1541,0 1 0,43-9-1,-55 15 638,-6-2-224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22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201 117 15299,'2'-2'245,"-1"0"0,1 0 0,-1 0 0,0 0 0,0 0 0,0 0 1,0 0-1,0 0 0,0-1 0,-1 1 0,1 0 0,-1 0 0,1-1 0,-1 1 0,0-1 0,0 1 0,0-4 0,-1 5-146,0 0 0,1 0 1,-1 0-1,0-1 0,1 1 0,-1 0 1,0 0-1,0 0 0,0 0 0,0 0 1,0 1-1,0-1 0,0 0 0,0 0 1,0 1-1,-1-1 0,1 1 0,0-1 1,0 1-1,-1-1 0,1 1 0,0 0 0,0-1 1,-1 1-1,1 0 0,0 0 0,-1 0 1,1 0-1,0 0 0,-1 0 0,1 1 1,-2 0-1,-3 0-23,-1 0-1,1 1 1,0 0 0,0 0-1,0 0 1,0 1 0,0 0 0,1 0-1,-1 1 1,1 0 0,0-1-1,0 2 1,0-1 0,-6 8 0,-1 1-2,1 1 0,1 0 0,0 0 0,-8 18 0,15-26-50,0-1 4,0 0 0,1-1-1,-1 2 1,1-1-1,0 0 1,1 0-1,-1 1 1,1-1 0,0 1-1,0 6 1,1-12-22,0 1-1,0-1 1,0 1 0,0-1 0,0 1 0,0-1 0,0 0 0,0 1 0,0-1-1,0 1 1,0-1 0,1 1 0,-1-1 0,0 0 0,0 1 0,0-1 0,1 0-1,-1 1 1,0-1 0,0 0 0,1 1 0,-1-1 0,0 0 0,1 1 0,-1-1-1,0 0 1,1 0 0,-1 1 0,1-1 0,-1 0 0,1 0 0,13-4 144,12-19 42,-6 0-76,-1-1-1,-1 0 0,22-43 1,-47 82-135,1 0 1,0 0-1,1 0 0,1 1 0,0-1 1,-1 20-1,7-36 22,-1 1 1,1-1-1,0 0 0,-1 0 1,1-1-1,0 1 0,-1 0 0,0 0 1,1-1-1,1-2 0,12-15 1,4-8 8,1 1-1,44-43 1,-58 64-21,-1 0 0,1 1-1,-1-1 1,1 1 0,1 0 0,-1 1 0,1-1 0,-1 1 0,1 0 0,0 1-1,0 0 1,0 0 0,0 0 0,0 1 0,0 0 0,1 1 0,-1-1 0,14 2-1,-18 0-4,-1-1-1,1 1 0,0-1 0,-1 1 1,1 0-1,-1 0 0,1 0 0,-1 0 1,1 1-1,-1-1 0,0 1 0,1-1 1,-1 1-1,0 0 0,0 0 0,0 0 1,3 4-1,-4-4 5,-1 0 0,1 0 0,0 0 0,-1 1 1,1-1-1,-1 0 0,0 0 0,1 0 0,-1 0 1,0 1-1,0-1 0,-1 0 0,1 0 0,0 0 0,-1 0 1,1 1-1,-1-1 0,0 0 0,0 0 0,0 0 1,0 0-1,0 0 0,-1 1 0,-32 49-36,-13 24 187,47-76-139,0 0 0,0 0 0,1 0 0,-1 0 0,0 0 0,0 0 1,0 0-1,0 0 0,1 0 0,-1 0 0,0 1 0,0-1 0,0 0 1,0 0-1,0 0 0,1 0 0,-1 0 0,0 0 0,0 0 0,0 0 0,0 0 1,0 0-1,1 1 0,-1-1 0,0 0 0,0 0 0,0 0 0,0 0 1,0 0-1,0 0 0,0 1 0,0-1 0,0 0 0,0 0 0,0 0 0,0 0 1,1 0-1,-1 1 0,0-1 0,0 0 0,0 0 0,0 0 0,0 0 1,0 1-1,-1-1 0,1 0 0,0 0 0,0 0 0,0 0 0,0 1 0,0-1 1,0 0-1,0 0 0,0 0 0,0 0 0,14-8 36,-13 7-37,81-65-186,-61 47-123,1 1-1,0 1 0,43-25 0,-65 42 291,1 0 0,-1-1 0,0 1-1,1 0 1,-1 0 0,1-1 0,-1 1 0,0 0-1,1 0 1,-1 0 0,1 0 0,-1-1 0,1 1-1,-1 0 1,0 0 0,1 0 0,-1 0 0,1 0-1,-1 0 1,1 0 0,-1 0 0,0 1 0,1-1-1,-1 0 1,1 0 0,-1 0 0,1 0-1,-1 1 1,0-1 0,1 0 0,0 1 0,-1 13-251,-13 21 147,12-32 106,-2 3 13,-15 39 94,17-42-70,0 0-1,0-1 1,0 1-1,1 0 1,0-1-1,-1 1 1,1 0-1,0 0 1,0 0 0,0-1-1,1 1 1,-1 0-1,2 5 1,-2-8-10,1 1 0,0 0 0,-1-1 1,1 1-1,-1 0 0,1-1 0,0 1 0,0-1 1,-1 1-1,1-1 0,0 1 0,0-1 1,0 0-1,-1 1 0,1-1 0,0 0 1,0 0-1,0 0 0,0 1 0,0-1 0,0 0 1,-1 0-1,1 0 0,0 0 0,0-1 1,1 1-1,23-6 140,-23 6-143,25-12 50,-1 0-1,0-2 1,-1-1 0,0-1-1,-1-1 1,34-31-1,-51 42-53,0 1-1,-1-1 0,1-1 1,-1 1-1,-1-1 1,1 0-1,-1 0 0,0-1 1,-1 1-1,5-11 1,-9 18-5,0 0 1,0 0 0,0 0 0,0-1 0,0 1 0,0 0 0,0 0 0,0 0-1,0 0 1,0 0 0,0 0 0,0-1 0,0 1 0,0 0 0,0 0 0,0 0-1,0 0 1,0 0 0,-1 0 0,1 0 0,0 0 0,0-1 0,0 1 0,0 0-1,0 0 1,0 0 0,0 0 0,0 0 0,0 0 0,-1 0 0,1 0 0,0 0-1,0 0 1,0 0 0,0 0 0,0 0 0,0 0 0,0 0 0,-1 0 0,1 0-1,0 0 1,0 0 0,0 0 0,0 0 0,0 0 0,0 0 0,-1 0 0,1 0-1,0 0 1,0 0 0,0 0 0,0 0 0,0 0 0,0 0 0,0 0 0,0 0-1,-1 0 1,1 0 0,0 1 0,0-1 0,0 0 0,0 0 0,0 0 0,0 0 0,0 0-1,0 0 1,0 1 0,-8 4-14,-2 5 18,2 1-1,0 1 1,0-1 0,1 1 0,0 1 0,1-1-1,1 1 1,0 0 0,0 0 0,2 1-1,-4 21 1,6-33 0,1 0 0,0 0-1,0 0 1,0 0 0,0 0-1,0 0 1,0 0 0,0 0-1,1 0 1,-1 0 0,1 0-1,0 0 1,-1 0 0,1 0-1,0 0 1,0 0 0,0 0-1,1-1 1,-1 1 0,0 0-1,0-1 1,3 2 0,-3-2-33,1 0 1,-1 0-1,1 0 1,0-1 0,-1 1-1,1-1 1,0 1-1,0-1 1,0 0-1,-1 0 1,1 0-1,0 0 1,0 0 0,-1 0-1,1 0 1,0 0-1,0-1 1,-1 1-1,1-1 1,0 1 0,0-1-1,-1 0 1,1 0-1,-1 0 1,3-1-1,4-4-114,-1 0-1,0 0 1,0-1 0,-1 1-1,0-1 1,0-1-1,0 1 1,-1-1-1,0 0 1,-1 0-1,0-1 1,0 0-1,3-9 1,8-28-399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23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17124,'0'0'1256,"-1"1"-1000,-1 5-224,2 5 56,-1 1-1504,-1-5 1272,2 5-248,0 1-169</inkml:trace>
  <inkml:trace contextRef="#ctx0" brushRef="#br0" timeOffset="1">386 324 15067,'1'-2'228,"0"0"-1,0 1 0,0-1 1,0 0-1,0 1 1,-1-1-1,1 0 0,0 0 1,-1 0-1,1 0 1,-1 0-1,0 1 0,0-1 1,0 0-1,1 0 0,-2 0 1,1 0-1,-1-3 1,1 4-142,0 0 0,-1 1 0,1-1 0,-1 1 0,1-1 0,-1 1 1,1-1-1,-1 1 0,1-1 0,-1 1 0,1-1 0,-1 1 0,0 0 0,1-1 1,-1 1-1,0 0 0,1 0 0,-1-1 0,0 1 0,0 0 0,-2 0 84,0-1 0,0 1 0,0 0 1,0 1-1,1-1 0,-1 0 0,-4 2 0,-13 3 130,1 1 1,0 1 0,0 1-1,1 0 1,-27 17 0,35-18-251,-1 0 1,1 1-1,1 0 1,-1 0-1,1 1 1,1 0-1,-1 1 1,2 0-1,-1 0 1,-6 12-1,13-19-40,0-1-1,0 0 1,0 0-1,0 0 1,1 1 0,-1-1-1,0 0 1,1 1-1,0-1 1,0 1 0,-1-1-1,1 0 1,0 1-1,1-1 1,-1 1 0,0-1-1,1 0 1,0 1-1,-1-1 1,1 0 0,0 0-1,2 4 1,-1-3-31,0-1 0,0 1 0,1-1 0,-1 1 0,1-1 0,0 0 0,-1 0 0,1-1 0,0 1 0,0 0 0,0-1 0,0 0 0,0 1 0,1-1 0,5 1 0,5-1-86,0 1 0,1-2-1,-1 0 1,0 0 0,0-2-1,0 0 1,18-4-1,19-6-149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24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13475,'-3'13'6509,"-2"14"-4489,-8 34-1259,7-34-449,-1-4-60,2 0 0,1 0 0,-2 46 0,5-69-235,1 1 0,0 0-1,0-1 1,1 1 0,-1 0-1,0-1 1,0 1 0,0 0-1,0-1 1,0 1 0,1-1 0,-1 1-1,0 0 1,1-1 0,-1 1-1,0-1 1,1 1 0,-1-1-1,0 1 1,1-1 0,-1 1-1,1-1 1,-1 0 0,1 1 0,0-1-1,0 1 1,1-1 6,-1 1 0,0-1 0,0 0 0,1 0 0,-1 0 0,0 0 0,1 0 0,-1 0 0,0-1 0,0 1 0,1 0 0,1-2 0,5-1 68,0 0 0,-1-1-1,9-7 1,-14 10-70,51-38 310,-2-3 1,90-95 0,-138 134-335,-3 2 1,1 0 1,0 0-1,-1 0 1,1 0 0,0 0-1,0 0 1,0 0-1,0 0 1,0 1 0,0-1-1,0 0 1,0 1-1,0-1 1,1 1 0,0-1-1,-2 1 0,0 1 0,1-1 0,-1 1 0,0-1-1,0 1 1,0 0 0,0-1 0,0 1 0,0-1 0,0 1 0,0-1-1,0 1 1,0 0 0,0-1 0,-1 1 0,1-1 0,0 1-1,0-1 1,0 1 0,-1-1 0,1 1 0,0-1 0,-1 1-1,-10 22-16,7-15 10,-2 5 0,-4 8 6,0 1 1,2 0-1,-8 31 0,16-52 6,0 0-1,0-1 0,-1 1 1,1-1-1,0 1 1,0-1-1,0 1 0,0-1 1,0 1-1,0-1 1,0 1-1,0 0 0,0-1 1,1 1-1,-1-1 1,0 1-1,0-1 0,0 1 1,1-1-1,-1 1 1,0-1-1,1 1 0,-1-1 1,0 0-1,1 1 1,-1-1-1,0 1 0,1-1 1,0 1 1,0-1 1,0 0-1,0 1 0,0-1 1,0 0-1,0 0 1,0 0-1,0 0 1,0 0-1,1 0 1,-1 0-1,0 0 1,2-1-1,32-14 72,134-88 120,-169 103-198,1-1-1,-1 1 1,1 0 0,-1 0-1,0-1 1,1 1-1,-1 0 1,1 0-1,-1-1 1,0 1-1,1 0 1,-1 0-1,1 0 1,-1 0 0,1 0-1,-1 0 1,1 0-1,-1 0 1,1 0-1,-1 0 1,1 0-1,-1 0 1,0 0 0,1 0-1,-1 0 1,2 1-1,-4 10-30,-19 27-81,15-29-1,2-2 21,-10 21-900,13-28 969,1 1 0,0 0 0,-1 0 0,1 0 0,0-1 0,0 1 0,0 0 0,-1 0 0,1 0 0,0-1-1,0 1 1,0 0 0,0 0 0,1 0 0,-1 0 0,0-1 0,0 1 0,0 0 0,1 0 0,-1-1-1,0 1 1,1 0 0,-1 0 0,0-1 0,1 1 0,-1 0 0,1-1 0,0 1 0,-1-1 0,1 2 0,12 3-341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26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19 203 13907,'-1'1'276,"0"0"0,0 0 0,0-1 0,0 1 0,0 0 0,1 0 0,-1 0 0,0 0 0,0 0-1,0 0 1,1 1 0,-1-1 0,1 0 0,-1 0 0,1 0 0,-1 1 0,1-1 0,0 0 0,-1 3 0,1-4-193,0 1 0,0-1 0,1 0 0,-1 1 0,0-1 1,0 0-1,0 1 0,0-1 0,0 0 0,1 0 0,-1 1 0,0-1 0,0 0 0,1 0 0,-1 1 0,0-1 1,0 0-1,1 0 0,-1 1 0,0-1 0,0 0 0,1 0 0,-1 0 0,0 0 0,1 0 0,-1 1 1,1-1-1,17-2 894,0-6-764,-1 0 1,1 0-1,-2-2 0,1 0 1,-1-1-1,-1-1 0,0 0 0,-1-1 1,0 0-1,-1-1 0,22-31 0,-33 43-202,0-1 1,0-1-1,-1 1 0,1 0 0,-1 0 0,0-1 0,0 1 0,0 0 0,-1-1 0,1 1 0,0-5 0,-1 6-7,0 1-1,-1 0 1,1 0-1,0 0 1,0 0-1,-1 0 1,1 0-1,-1 0 1,1 0-1,-1 0 1,1 0-1,-1 0 1,1 0 0,-1 0-1,0 0 1,0 1-1,1-1 1,-1 0-1,0 0 1,0 1-1,0-1 1,0 1-1,0-1 1,0 0-1,0 1 1,0 0-1,0-1 1,0 1-1,0 0 1,0-1-1,0 1 1,0 0-1,0 0 1,-1 0 0,1 0-1,0 0 1,-2 1-1,-3-1 9,-1 1-1,1 0 1,-1 1-1,1-1 1,-1 1 0,1 1-1,0-1 1,0 1-1,0 0 1,0 0-1,1 1 1,-10 7 0,1 1 12,0 0 1,1 2 0,-15 18 0,18-20-5,1 0 1,1 1-1,-11 22 1,16-28-13,0-1 0,1 1 0,-1 0 0,2-1 1,-1 1-1,1 0 0,0 0 0,0 0 0,1 1 0,0 6 1,0-11-59,1-1 0,0 1 0,-1 0 0,1-1 0,0 0 0,0 1 0,1-1 0,-1 0 0,0 1 1,1-1-1,-1 0 0,1 0 0,0 0 0,0 0 0,0 0 0,0-1 0,0 1 0,0-1 0,0 1 1,1-1-1,-1 0 0,0 0 0,1 0 0,-1 0 0,1 0 0,-1 0 0,1-1 0,2 1 0,6 1-294,-1-1-1,1 0 0,0 0 0,0-1 0,16-2 0,-1-2-319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27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63 16516,'1'-1'127,"-1"1"0,0-1 0,1 0 0,-1 1 0,0-1 0,0 0 0,0 0 0,1 1 0,-1-1 0,0 0 0,0 0 0,0 1 0,0-1 1,-1 0-1,1 0 0,0 1 0,0-1 0,0 0 0,0 0 0,-1 1 0,1-1 0,0 0 0,-1 1 0,1-1 0,-1 0 0,1 1 1,-1-1-1,1 1 0,-1-1 0,1 1 0,-1-1 0,1 1 0,-1-1 0,0 1 0,1-1 0,-1 1 0,0 0 0,1-1 0,-1 1 0,0 0 1,0 0-1,1 0 0,-2-1 0,-1 1 7,1 0 0,-1-1 0,0 1 0,0 0 0,1 1 0,-1-1 0,0 0 0,1 1 0,-1-1 1,0 1-1,-2 1 0,-7 4-64,1 0 1,0 1-1,0 0 1,1 1 0,0 0-1,0 0 1,1 1-1,0 0 1,1 1 0,0 0-1,0 0 1,1 1-1,-11 22 1,17-32-57,1 0-1,-1 0 1,1 0 0,-1 0-1,1 1 1,0-1 0,-1 0-1,1 0 1,0 1 0,0-1 0,0 0-1,0 1 1,0-1 0,0 0-1,0 1 1,0-1 0,1 0-1,-1 0 1,0 1 0,1-1-1,-1 0 1,1 0 0,1 2 0,-1-2 0,0 0 1,0 0-1,0 0 1,1-1-1,-1 1 1,0 0-1,1-1 1,-1 1-1,1-1 1,-1 0-1,0 1 1,1-1-1,-1 0 1,1 0-1,-1 0 1,1 0-1,1 0 1,6-1 27,0 0 0,0-1 0,-1 0 0,1-1 0,11-4-1,-8 2-22,1-1 0,-1-1 0,0 0 0,0-1 0,0 0 0,-1-1 0,-1 0 0,0 0 0,0-1 0,0-1 0,-1 0 0,-1 0 0,0 0 0,-1-1 0,0-1 0,7-17 0,-11 6-17,-7 20-4,-6 13-6,-6 15-14,-23 51 0,25-46 20,12-25 3,0 0 1,1 0 0,-1 0 0,1 0 0,-1 1 0,1-1 0,0 6 0,1-10 0,0 1 0,0-1-1,0 1 1,0 0 0,0-1-1,0 1 1,0-1-1,0 1 1,1 0 0,-1-1-1,0 1 1,0-1 0,1 1-1,-1-1 1,0 1 0,1-1-1,-1 1 1,0-1 0,1 1-1,-1-1 1,1 1-1,0 0 1,0-1 1,0 0 0,0 1 0,0-1 0,0 0 0,1 1 0,-1-1 0,0 0 0,0 0 0,0 0 0,1 0 0,-1 0 0,0-1 0,0 1 0,0 0 0,0 0 0,2-1 0,6-2 15,0-1 0,-1 0 0,1 0 0,-1-1 0,0 0 0,12-9 0,-2-1 18,24-25 0,-30 25-30,-9 12-17,-9 12-4,-4 5 16,5-8 13,1 1 1,0-1 0,0 1 0,0-1 0,1 1-1,0 0 1,-2 11 0,4-18-12,1 0 0,0 0 0,0 1 0,0-1 0,0 0 0,0 0 0,0 0 0,0 0 0,0 1 0,0-1 0,0 0 0,0 0 0,0 0 0,0 1 0,0-1 0,0 0 0,0 0 0,0 0 0,0 1 0,0-1 0,1 0 0,-1 0 0,0 0 0,0 0 0,0 1 0,0-1 0,0 0 0,0 0 0,1 0 0,-1 0 0,0 0 0,0 1 0,0-1 0,0 0 0,0 0 0,1 0 0,-1 0 0,0 0 0,0 0 0,1 0 0,9-2 67,9-11 2,79-81 12,-98 94-86,0 1 0,0-1 0,0 0-1,0 0 1,0 0 0,0 0 0,0 0 0,0 0-1,0 0 1,0 0 0,0 0 0,0 0-1,0 0 1,0 0 0,0 1 0,0-1 0,0 0-1,0 0 1,0 0 0,1 0 0,-1 0-1,0 0 1,0 0 0,0 0 0,0 0 0,0 0-1,0 0 1,0 0 0,0 0 0,0 0 0,0 0-1,0 0 1,0 0 0,1 0 0,-1 0-1,0 0 1,0 0 0,0 0 0,0 0 0,0 0-1,0 0 1,0 0 0,0 0 0,0 0-1,0 0 1,0 0 0,1 0 0,-1 0 0,0 0-1,0 0 1,0 0 0,0 0 0,0 0-1,0 0 1,0 0 0,0-1 0,-4 14-51,-8 16 6,3-10 31,3-8 32,0 1-1,1 1 1,1-1 0,-6 22-1,10-34-27,0 0-1,0 0 0,1 0 0,-1 0 1,0 0-1,0 0 0,0 0 0,0 0 1,0 0-1,0 0 0,0 0 0,0 0 1,1 0-1,-1 0 0,0 0 1,0 0-1,0 0 0,0 0 0,0 0 1,0 0-1,0 0 0,1 0 0,-1 0 1,0 0-1,0 0 0,0 0 0,0 0 1,0 1-1,0-1 0,0 0 0,0 0 1,0 0-1,0 0 0,0 0 1,1 0-1,-1 0 0,0 0 0,0 0 1,0 1-1,0-1 0,0 0 0,0 0 1,0 0-1,0 0 0,0 0 0,0 0 1,0 0-1,0 0 0,0 1 1,0-1-1,0 0 0,0 0 0,0 0 1,0 0-1,0 0 0,0 1 0,8-11-858,-6 7 791,5-1-254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40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11418,'0'0'31,"0"1"-1,0-1 1,0 0-1,0 0 0,0 0 1,0 0-1,0 0 1,0 0-1,0 0 1,0 0-1,0 0 0,0 0 1,0 0-1,0 0 1,0 1-1,0-1 0,0 0 1,0 0-1,0 0 1,0 0-1,0 0 0,0 0 1,0 0-1,0 0 1,0 0-1,0 0 0,0 1 1,0-1-1,0 0 1,0 0-1,0 0 1,0 0-1,0 0 0,0 0 1,0 0-1,0 0 1,0 0-1,0 0 0,0 0 1,0 0-1,0 0 1,0 0-1,1 1 0,-1-1 1,0 0-1,0 0 1,0 0-1,0 0 0,0 0 1,0 0-1,0 0 1,0 0-1,0 0 1,0 0-1,1 0 0,-1 0 1,0 0-1,0 0 1,11 1 610,20-1-777,-21 0 312,11 1-119,0 1 1,0 1 0,25 7 0,32 5 559,-60-14-303,-13-1-253,0 1 1,0-1-1,0 1 1,0 0 0,0 0-1,-1 0 1,1 1 0,0 0-1,-1 0 1,1 0 0,5 3-1,-3 0-22,0 0 0,1-1-1,0-1 1,0 1 0,0-1-1,0 0 1,0-1 0,0 0-1,1 0 1,-1-1 0,1 0-1,0-1 1,-1 0 0,1 0-1,-1-1 1,1 0 0,15-3 0,109-17 232,-75 14-6,179-10 76,-164 15-252,-1-2 0,96-20 0,-49-4 74,139-28 43,-209 49-148,0 2 1,1 2-1,68 4 1,-11 6 61,-1-4 1,1-6 0,110-16-1,-113 5-68,112-2-1,-171 16-44,0 2-1,0 2 0,0 2 0,-1 1 0,48 16 0,-39-7 6,1-2 0,1-3-1,89 7 1,-125-17-11,251 24 30,-219-19-25,0-3 0,99-5 1,17-1 6,-101 8-6,57 1-11,-106-7 14,-1 0 1,0-1-1,0-1 1,0 0-1,23-8 0,-28 6 132,-1 0-1,0-1 0,0 0 1,0-1-1,-1 1 1,11-12-1,-19 17-14,12 26 1188,-8-18-1139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2:4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2511 170 10066,'-7'-3'256,"1"0"0,0-1 0,-1 1-1,1-1 1,0-1 0,1 1 0,-1-1 0,-7-8-1,6 6-180,0 0 0,-1 1 0,0 0 0,-9-6 0,-4 2 232,1 0 0,-2 2 1,1 1-1,-1 0 0,-41-6 1,-117-4 1165,125 13-1116,-338-7 554,283 15-921,-171 30 0,47 21 102,31-7-5,153-38-72,-1-3-1,-54 1 0,85-8 10,1 1-1,0 0 1,-1 1-1,1 2 0,0 0 1,0 1-1,0 0 1,1 2-1,0 0 0,-30 17 1,18-4 29,2 1 0,0 2 0,1 1 1,1 1-1,2 1 0,0 1 0,2 1 0,-23 38 1,33-46-53,1 1 0,1 1 0,2 0 0,0 0 0,0 0 1,2 1-1,1 0 0,1 1 0,-2 44 0,6-12 1,2 0 0,18 112 0,-12-125 3,1 0-1,2-1 1,2 0-1,2-1 1,1-1 0,29 51-1,-33-70-2,1-2 1,1 0-1,0-1 0,2 0 0,0-1 0,0 0 0,2-2 1,0 0-1,1-1 0,0-1 0,1-1 0,0 0 0,33 12 1,30 4-68,145 29 1,-26-8-38,-53-2 23,56 15-21,-162-51 61,0-3 0,80 7 0,-103-15 29,0 0 0,0-2 0,-1 0-1,1-1 1,-1-1 0,1-1 0,-1 0 0,26-12 0,-16 3 1,0-1 0,-2-2 1,0-1-1,36-30 0,-58 44 8,92-76 21,132-84 0,-72 59 90,-130 83-84,-1 0 0,0-2 0,31-39 1,-3-5-12,-4-3 0,-2-2 0,-4-2 0,-3-2 1,-3-2-1,29-89 0,-58 141-13,-1 0 0,-2-1 0,0 1 0,3-50 0,-9 68 2,0 0 0,0 0-1,0 0 1,-1 0 0,-1 0 0,1 1-1,-2-1 1,1 0 0,-1 1 0,0-1-1,-1 1 1,0 0 0,0 0 0,-1 0-1,0 1 1,0-1 0,-1 1 0,-10-10 0,3 7 14,0 1-1,0 0 1,-1 1 0,0 0 0,-1 1 0,0 1 0,-28-9 0,-116-17-105,138 28 40,-268-37-397,192 26 300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27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1451 178 12643,'-406'125'1588,"297"-94"-1384,-123 55 0,-96 63 970,297-133-1011,1 0 1,1 2 0,1 1 0,-45 38-1,58-42-135,0 0-1,1 1 1,0 1-1,1 0 1,1 1-1,1 0 0,1 1 1,-14 32-1,12-14-22,1 0 0,1 1 0,2 0-1,-3 50 1,6-14-9,7 96-1,-1-152 4,1 1 0,1-1 0,0 1 1,8 21-1,-8-29 9,2 0 0,-1-1 0,1 0 0,1 0 1,0-1-1,0 1 0,1-1 0,10 11 0,12 9 36,2 0-1,56 41 0,-66-57-43,0 0 1,1-1-1,0-1 0,1-1 0,45 13 0,79 8-14,-90-21 17,106 34-1,-62-10 19,0-5 0,2-4 1,142 16-1,-211-38 0,0-1 0,64-6 0,66-18 48,-2 0-10,-127 19-47,-1 2 0,62 6 0,25 12-4,-50-6 0,112 3 0,-90-18 7,175-32 0,-246 32-15,16-1 6,1 1 0,58 3-1,78 13 10,-14 0 1,431-9-21,-488-11 0,163-36-1,51-4 0,1 14 16,86-4 17,-316 35-21,0 3 0,141 20-1,-105 1-1,-47-7 1,1-2-1,143 1 1,-40-23-2,180 1 8,-258 13-11,0-4 0,155-21-1,-213 14-26,0 3 0,0 2 0,0 1 0,0 3 0,0 2 0,46 9 0,-89-12 22,42 9-78,1-2 0,52 2 0,-83-9 61,0-1 0,-1-1 0,1-1 0,-1 0 0,1 0 0,-1-2 1,0 0-1,0 0 0,0-1 0,25-14 0,-18 6 15,-1 0 0,0-2-1,-2 0 1,1-1 0,-2-1 0,0 0 0,-1-2-1,-1 1 1,-1-2 0,-1 0 0,0-1 0,13-31 0,51-126-201,-25 56 61,-18 47 67,29-69 41,-57 127 31,0 1 1,-2-1-1,0-1 0,-1 1 0,0-1 1,-2 1-1,0-1 0,-1 1 0,0-1 1,-2 0-1,0 1 0,-1-1 1,-1 1-1,0 0 0,-13-30 0,6 23-94,-1 0 0,-1 1 1,-1 1-1,-2 0 0,0 1 0,0 1 0,-2 0 0,-1 1 0,-39-31 0,28 29 70,-1 1 0,-1 1 0,-1 2 0,0 1 0,-2 2 0,1 1 0,-64-14 0,-19 4 134,-127-7 0,114 15-119,-332-58 79,4-21 87,343 70-111,-75-14 26,-1 9 0,-2 9 0,-303 5 0,-150 54 140,-202 85-269,737-105 27,-206 10 0,-118-45 114,-51-12 195,329 28-36,-172 23-1,101 8 11,-177 17-235,323-44-39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28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2 962 16628,'-1'-11'179,"0"1"0,1 0 0,0-1 0,1 1 0,0 0 1,1 0-1,0-1 0,0 1 0,1 1 0,1-1 0,-1 0 0,9-13 1,5-8-54,1 2 0,32-39 0,29-27 64,4 3 1,4 3-1,5 5 1,165-119-1,-103 81-30,-150 119-278,-8 4 7,-10 7-171,-88 65-734,54-36 732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28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0 13659,'-2'22'779,"0"0"0,-2 0 1,0-1-1,-15 41 0,13-45-549,-29 82 538,-4-2 0,-5-2 1,-73 118-1,64-131-221,53-82-541,0 0 1,0 0 0,0 0 0,0 0 0,0 0-1,1 0 1,-1 0 0,0 0 0,0 0 0,0 0-1,0 0 1,0 0 0,0 0 0,0 0-1,1 0 1,-1 0 0,0 1 0,0-1 0,0 0-1,0 0 1,0 0 0,0 0 0,0 0 0,0 0-1,0 0 1,1 0 0,-1 1 0,0-1 0,0 0-1,0 0 1,0 0 0,0 0 0,0 0 0,0 0-1,0 1 1,0-1 0,0 0 0,0 0-1,0 0 1,0 0 0,0 0 0,0 0 0,0 1-1,0-1 1,0 0 0,0 0 0,0 0 0,0 0-1,-1 0 1,1 0 0,0 0 0,0 1 0,0-1-1,0 0 1,0 0 0,0 0 0,0 0 0,0 0-1,0 0 1,19-8 252,35-23 34,-44 25-223,193-102 398,-161 89-755,1 3 1,89-23-1,-55 24 82,-2 3-115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0:5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76 13803,'-3'-1'5167,"11"10"-3535,-3 4-1354,1 0 1,0 0 0,0-1 0,1 0-1,1 0 1,0-1 0,11 12 0,-18-23-271,-1 0 0,1 0 0,0 0 0,-1 1 0,1-1 0,0 0 0,-1 0 0,1 0 0,0 0 0,-1 0 0,1 0 0,0 0 0,-1 0 0,1 0 0,0-1 0,-1 1 0,1 0 0,0 0 0,-1 0 0,1-1 0,-1 1 0,1 0 0,0-1 0,-1 1 0,1-1 1,-1 1-1,1-1 0,-1 1 0,1-1 0,-1 1 0,0-1 0,1 1 0,-1-1 0,0 1 0,1-1 0,-1 0 0,0 1 0,0-1 0,1 0 0,14-32 79,-13 29-67,10-25 33,15-32 28,-24 55-74,0 1-1,0 0 1,0 0-1,1 0 1,0 1-1,0-1 1,0 1-1,6-5 1,-9 8-3,0 1-1,0-1 1,0 0 0,0 1-1,0-1 1,0 1 0,0-1-1,0 1 1,0 0-1,0-1 1,0 1 0,1 0-1,-1 0 1,0 0 0,0 0-1,0 0 1,0 0 0,0 0-1,0 0 1,1 0 0,-1 1-1,1 0 1,0 0 10,0 0-1,0 0 1,0 0 0,-1 0 0,1 1 0,0-1-1,-1 1 1,1-1 0,-1 1 0,0 0 0,2 2-1,2 5 79,0 0 0,-1 0 0,6 18 0,-9-25-78,20 79 530,-15-52-317,-2-20-556,-3-15-9,-1-23-172,0 17 434,1-9-217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29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20 177 18700,'-4'8'176,"1"1"1,0-1-1,1 1 0,0 0 1,0-1-1,1 1 0,0 0 1,1 0-1,0 13 0,0-13 7,-1 10-77,1 0 0,0 0 0,2 0 0,0 0 0,1-1 0,1 1 0,9 24 0,-13-41-93,1-1 0,0 1 0,-1-1 0,1 1 0,0-1 0,0 0 0,0 1 0,0-1 0,0 0 0,0 0 0,0 1 0,0-1 0,1 0 0,-1 0 0,0-1 0,1 1 0,-1 0 0,1 0 0,-1-1 0,3 2 0,-2-2 0,0 0-1,0 0 1,0 0 0,0 0 0,0-1 0,0 1-1,0-1 1,0 1 0,0-1 0,0 0 0,0 1-1,-1-1 1,1 0 0,0 0 0,0-1 0,-1 1-1,1 0 1,1-2 0,10-11 46,0 0 1,-1-1-1,0 0 0,-2-1 1,11-18-1,-5 6 28,13-20 87,-14 23 68,33-46-1,-47 69-220,0 1 0,0-1 0,1 1 0,-1-1 0,0 1 0,1 0 0,-1 0 0,1-1 0,0 1 0,-1 0 1,1 0-1,0 1 0,-1-1 0,1 0 0,3 0 0,-4 1-7,0 0 1,-1 0-1,1 0 0,0 0 1,0 1-1,-1-1 1,1 0-1,0 0 1,0 1-1,-1-1 0,1 1 1,0-1-1,-1 0 1,1 1-1,0 0 1,-1-1-1,1 1 0,-1-1 1,1 1-1,-1-1 1,1 1-1,-1 0 1,1 0-1,-1-1 1,1 2-1,1 5 76,1 1-1,-1 0 1,0 0 0,-1-1-1,2 14 1,0 21 168,5 39 105,-7-73-323,1-1 0,0 0 0,0 0 0,0 0 0,1 0 0,0 0 0,7 12 0,-9-17-35,0-1-1,0 0 1,0 0 0,0 0-1,0-1 1,0 1-1,0 0 1,0 0-1,1-1 1,-1 1-1,0 0 1,0-1 0,1 1-1,-1-1 1,0 0-1,1 1 1,-1-1-1,0 0 1,1 0-1,-1 0 1,1 0 0,-1 0-1,0 0 1,1 0-1,-1 0 1,0-1-1,1 1 1,-1 0-1,0-1 1,1 1 0,-1-1-1,0 0 1,0 1-1,0-1 1,0 0-1,1 0 1,-1 0-1,0 0 1,0 0 0,1-1-1,14-16 15,0-1-1,-1 0 0,-1-1 1,-1-1-1,14-30 1,-14 26-3,44-87 55,12-22 3,-69 133-72,1 0 0,-1 0 1,1 0-1,-1-1 0,1 2 0,0-1 0,-1 0 0,1 0 0,0 0 1,0 0-1,0 0 0,-1 0 0,1 1 0,0-1 0,0 0 0,0 1 1,0-1-1,0 1 0,0-1 0,2 0 0,-2 2 1,-1-1 0,1 0 0,0 1-1,-1-1 1,1 1 0,-1-1 0,1 1 0,-1-1-1,1 1 1,-1-1 0,1 1 0,-1-1 0,0 1-1,1 0 1,-1-1 0,0 1 0,1 0 0,-1-1-1,0 1 1,0 0 0,1-1 0,-1 1 0,0 1-1,2 12 38,0-1 1,-1 21-1,0-24-29,1 49 67,6 95 156,-7-148-222,-1-3-13,0-1 1,0 0 0,0 0-1,0 0 1,0 0 0,1 0-1,-1 1 1,1-1 0,-1 0-1,1 0 1,0 0 0,0 0 0,0 0-1,0-1 1,0 1 0,0 0-1,1 0 1,1 1 0,-3-3-13,0 0 1,1 0-1,-1 0 1,1 0-1,-1 0 1,0 0-1,1 0 1,-1 0-1,1 0 1,-1 0 0,0 0-1,1-1 1,-1 1-1,1 0 1,-1 0-1,0 0 1,1-1-1,-1 1 1,0 0-1,0 0 1,1-1-1,-1 1 1,0 0 0,0-1-1,1 1 1,-1 0-1,0-1 1,0 1-1,0 0 1,1-1-1,-1 1 1,0 0-1,0-1 1,0 0-1,5-17-477,-4 15 326,2-16-214,0 1 1,-2 0-1,0 0 1,-2-30 0,-3 3-194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2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64 19716,'-19'-25'1224,"2"16"-1912,0-4 688,15 4 480,2 1-368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30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4 529 16235,'-1'1'85,"1"-1"0,-1 1-1,1 0 1,0 0 0,0 0-1,-1 0 1,1 0 0,0 0-1,0 0 1,0 0 0,0 1-1,0-1 1,0 0 0,0 0-1,0 0 1,0 0-1,1 0 1,-1 0 0,0 0-1,1 0 1,-1-1 0,1 1-1,-1 0 1,1 0 0,-1 0-1,1 0 1,0 0 0,-1-1-1,1 1 1,0 0-1,0 0 1,-1-1 0,1 1-1,0-1 1,0 1 0,0-1-1,0 1 1,0-1 0,0 1-1,0-1 1,1 0 0,1 1-6,0 0 0,0 0 0,0 0 0,0-1 0,0 1 0,-1-1 0,1 0 0,0 0 0,0 0-1,0 0 1,0-1 0,0 1 0,5-2 0,-2-1-5,-1-1-1,0 1 1,0-1-1,-1 0 1,1 0-1,-1 0 0,0-1 1,0 0-1,0 1 1,-1-2-1,1 1 1,4-10-1,-2 3 52,-1-1 0,0 0 0,-1 0 1,5-23-1,-7 20-1,0 0 1,-1-19-1,0 31-98,-1 1-1,0-1 1,-1 1-1,1-1 1,0 1-1,-1-1 1,0 1-1,0-1 1,0 1-1,0 0 1,-1-1-1,1 1 1,-1 0-1,0 0 1,0 0-1,-2-3 1,3 6-18,0-1 0,0 1 0,1-1 0,-1 1 0,0 0 0,0-1 0,0 1 0,0 0 0,0 0 0,0 0 0,1 0 0,-1 0 0,0 0 0,0 0 0,0 0 0,0 0 0,0 0 0,0 0 0,0 0 0,0 1 0,0-1 0,1 0 0,-1 1 0,0-1 0,0 1 0,0-1 0,1 1 0,-1-1 0,0 1 0,1-1 0,-1 1 0,0 0 0,1-1 0,-1 1 0,1 0 0,-2 1 0,-17 28 113,11-11-98,1 1 0,0 0 1,2 1-1,0 0 0,2-1 0,0 1 1,1 0-1,1 1 0,3 26 0,-2-43-21,0-1 1,0 1-1,1 0 0,0-1 0,0 1 1,0 0-1,1-1 0,0 0 0,4 9 1,-5-12-2,0 1 1,0-1-1,0 0 1,0 0-1,1 0 1,-1 0 0,0 0-1,1 0 1,-1 0-1,0 0 1,1-1-1,-1 1 1,1-1-1,0 1 1,-1-1-1,1 1 1,-1-1 0,1 0-1,0 0 1,-1 0-1,1 0 1,0 0-1,-1 0 1,1 0-1,-1 0 1,1-1-1,0 1 1,-1-1 0,1 1-1,-1-1 1,3-1-1,7-3 7,0 0-1,-1-1 1,0-1-1,-1 1 1,1-2 0,-1 1-1,9-11 1,58-68 47,-63 70-44,44-57 66,53-90 1,-106 161 18,-3 9-44,-3 14 20,-2 0 28,0 1 0,1 1 0,1-1 1,1 0-1,3 23 0,-2-43-85,0 0 0,0 0-1,0 0 1,1 0 0,-1 0 0,1-1 0,-1 1-1,1 0 1,0 0 0,0-1 0,0 1 0,0 0-1,0-1 1,0 1 0,2 1 0,-2-2-6,0-1 0,0 0 0,-1 1 0,1-1 0,0 0 0,0 1 0,0-1 0,0 0 0,-1 0 0,1 0 0,0 0 0,0 0 0,0 0 0,0 0 0,0 0 0,-1 0 0,1 0 0,0 0 0,0-1 0,0 1 0,0 0 0,-1-1 0,2 0 0,3-2 21,0 0-1,0 0 0,-1-1 0,1 0 0,-1 0 0,0 0 0,0-1 0,5-7 0,14-25 92,-1 0 0,32-77 0,13-86 76,-76 251-117,2 1 0,1 69 0,5-112-65,2 37 36,-1-44-46,0 0-1,0 0 0,1-1 1,-1 1-1,1 0 1,-1-1-1,1 1 0,-1 0 1,1-1-1,0 1 1,0-1-1,0 1 0,0-1 1,0 1-1,0-1 1,0 0-1,0 0 1,0 1-1,1-1 0,2 2 1,-3-3-2,0 0 0,1 0 1,-1 1-1,0-1 1,0 0-1,0 0 0,1 0 1,-1-1-1,0 1 0,0 0 1,1 0-1,-1-1 1,0 1-1,0 0 0,0-1 1,0 1-1,0-1 0,0 0 1,0 1-1,0-1 1,0 0-1,0 0 0,0 0 1,1-1-1,22-26-58,-23 26 43,6-6-224,-1-1 1,-1 0-1,1 0 0,-1-1 0,-1 1 1,0-1-1,0 0 0,-1-1 1,0 1-1,-1 0 0,2-13 0,-4 6-313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3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15099,'0'0'62,"0"0"-1,1-1 0,-1 1 0,0 0 1,0 0-1,0 0 0,0 0 1,1 0-1,-1 0 0,0 0 1,0 0-1,0 0 0,1 0 1,-1 0-1,0 0 0,0 0 1,1 0-1,-1 0 0,0 0 1,0 0-1,0 0 0,1 0 1,-1 0-1,0 0 0,0 0 0,0 0 1,1 0-1,-1 0 0,0 0 1,0 0-1,0 1 0,0-1 1,1 0-1,-1 0 0,0 0 1,0 0-1,0 0 0,0 1 1,0-1-1,1 0 0,4 14 1624,0 27 62,-3-29-1318,5 35 353,15 54 1,-15-79-676,0-1-1,1 0 1,1-1 0,20 34 0,-26-49-72,0-1 1,0 1-1,1-1 1,0 0-1,-1 0 1,1-1-1,9 7 1,-12-9-20,1 0 1,-1-1 0,0 1 0,0-1-1,0 1 1,0-1 0,0 1 0,1-1-1,-1 0 1,0 0 0,0 1 0,1-1-1,-1 0 1,0 0 0,0 0 0,1 0-1,-1-1 1,0 1 0,0 0 0,0-1-1,1 1 1,-1 0 0,0-1 0,0 1-1,0-1 1,0 0 0,0 1 0,0-1-1,0 0 1,0 0 0,0 1 0,0-1-1,0 0 1,0 0 0,-1 0 0,1 0-1,0 0 1,-1 0 0,2-3 0,1-2 59,0-1 0,-1 0 0,1 0 0,-1 0 0,-1 0 0,0 0 0,0-1 0,0 1 0,-1 0 1,0-1-1,0 1 0,-2-10 0,-1-4 192,-1 0 1,-13-40 0,12 48-152,0 0 1,-11-18-1,14 26-87,-1 1 0,0-1 0,0 1 0,0 0 1,0 0-1,-1 1 0,0-1 0,1 1 0,-8-5 0,11 8-28,0 0-1,0 0 1,0 1-1,0-1 1,0 0-1,0 0 1,0 1-1,0-1 1,0 0-1,1 0 1,-1 1-1,0-1 1,0 0-1,-1 1 1,1-1-1,0 0 1,0 1-1,0-1 1,0 0-1,0 0 1,0 1-1,0-1 1,0 0-1,0 0 1,-1 1-1,1-1 1,0 0-1,0 0 1,0 1-1,0-1 1,-1 0-1,1 0 1,0 0-1,0 0 1,-1 1-1,1-1 1,0 0-1,0 0 1,-1 0-1,1 0 1,0 0-1,0 0 1,-1 0-1,1 0 1,0 1-1,-1-1 1,1 0-1,0 0 1,0 0-1,-1 0 1,1 0-1,0-1 1,-1 1-1,1 0 1,0 0-1,0 0 1,-1 0-1,1 0 1,0 0-1,-1 0 1,1-1-1,0 1 1,-1 0-1,12 22-232,-8-19 56,0 0 0,0 0-1,0 0 1,1 0 0,0-1-1,-1 1 1,1-1 0,0 0 0,0 0-1,0-1 1,0 1 0,0-1-1,0 0 1,1 0 0,6 1-1,-4-2-49,-1 0 0,0 0 0,1-1 0,-1 0 0,1 0 0,-1 0 0,0-1 0,0 0-1,0 0 1,7-4 0,20-11-738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31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27 15083,'-2'1'239,"0"1"-1,0 0 1,0 0-1,1 0 1,-1-1-1,0 1 1,1 1 0,0-1-1,0 0 1,-2 4-1,-1 1 192,-2 5 105,0 1 0,0 0 0,1 0 0,1 0 0,-3 16 1,5-20-375,1 1 0,0-1 0,0 0 0,1 1 0,0-1 0,1 1 0,0-1 0,3 15 0,-4-23-142,0 0 1,1 1 0,-1-1-1,1 0 1,-1 0 0,1 1-1,-1-1 1,1 0-1,0 0 1,-1 0 0,1 1-1,0-1 1,0 0 0,0 0-1,0 0 1,0 0-1,0-1 1,0 1 0,0 0-1,2 0 1,-2 0-7,0-1 0,1 0 0,-1 0 0,0 0 0,0 0 0,1 0 0,-1 0 0,0 0 0,0 0 0,0-1-1,1 1 1,-1 0 0,0-1 0,0 1 0,0-1 0,0 1 0,0-1 0,2 0 0,2-3 23,-1 0 0,1 0-1,0 0 1,-1-1 0,0 1 0,0-1-1,6-9 1,-4 2 47,0 0 0,0 0 0,-1-1 0,-1 0 0,6-25-1,-8 30-41,-1 0 0,0 0 0,0 0 0,-1 0 0,0-1 0,-1 1 0,1 0 0,-1 0 0,-1 0-1,0 0 1,-3-8 0,5 15-41,-1-1 0,1 1-1,-1 0 1,1 0 0,-1-1-1,0 1 1,1 0 0,-1 0-1,0 0 1,0 0 0,0 0-1,0 0 1,0 0 0,0 0-1,0 0 1,-3 0 0,4 0-22,-1 1 0,0 0 0,1 0 1,-1 0-1,0 0 0,0 0 0,1 0 1,-1 0-1,0 0 0,1 0 1,-1 0-1,0 1 0,0-1 0,1 0 1,-1 0-1,0 1 0,1-1 0,-1 0 1,1 1-1,-1-1 0,0 1 0,0 0 1,-1 1-138,0 0 0,0 1 1,0-1-1,0 1 0,1-1 1,-1 1-1,1 0 0,0-1 1,0 1-1,0 0 0,0 0 0,0 0 1,0 4-1,0-5 41,1 1-1,0 1 0,-1-1 1,1 0-1,1 0 1,-1 0-1,0 0 1,2 3-1,5-1-548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32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17 203 15859,'0'5'233,"1"-1"0,-1 1-1,0-1 1,0 1-1,-1-1 1,1 1-1,-1-1 1,0 1-1,-2 3 1,-1 12 171,0 8-19,2 0-1,0-1 1,2 1-1,1 0 1,2 0-1,0 0 1,2-1-1,1 1 1,1-2-1,1 1 1,2-1-1,23 47 1,-25-57-363,-1-3-10,0 1 0,-1 0 0,0 0-1,7 29 1,-13-42-7,0-1-1,0 1 1,1 0-1,-1-1 1,0 1-1,0-1 1,0 1-1,0 0 1,0-1-1,0 1 1,0 0-1,0-1 1,0 1-1,0 0 1,0-1-1,0 1 1,0-1-1,0 1 1,-1 0-1,1-1 1,0 1-1,0-1 1,-1 1-1,1-1 1,-1 1-1,1-1 1,0 1-1,-1-1 1,1 1-1,-1-1 1,1 1-1,-1-1 1,1 0-1,-1 1 1,1-1-1,-1 0 1,1 1-1,-1-1 1,0 0-1,-1 0 12,1 0 0,0 0 0,-1-1 0,1 1 0,0 0 0,0-1 0,0 1 0,-1-1 0,1 0 0,0 1 0,0-1-1,0 0 1,0 0 0,0 0 0,0 1 0,0-1 0,1 0 0,-1 0 0,-1-2 0,-3-5 50,0 0 1,1 0-1,0 0 0,1-1 1,-1 0-1,2 0 0,-4-18 1,2 1 86,-2-42 0,7 20-92,2 0-1,2 0 1,2 0-1,2 0 1,2 1-1,2 1 1,3 0-1,28-60 0,-36 88-37,2 0 0,19-28 0,-27 43-19,1-1 0,0 1 0,-1-1-1,1 1 1,1 0 0,-1 0 0,0 0 0,1 1 0,-1-1-1,1 1 1,0 0 0,0 0 0,0 0 0,0 0 0,0 1-1,0-1 1,0 1 0,8-1 0,-8 2-3,0 1-1,0 0 1,0 0 0,-1 0 0,1 1 0,0-1 0,-1 1 0,1 0-1,-1 0 1,1 0 0,-1 0 0,0 0 0,0 1 0,0 0-1,0-1 1,0 1 0,-1 0 0,1 0 0,-1 1 0,0-1-1,3 7 1,3 4 16,-2 0-1,0 0 1,0 0 0,4 21-1,-6-17 64,-1 0-1,0-1 1,-2 1 0,0 0-1,-1 0 1,-3 25 0,2-32-4,-1 0 0,-1 0 0,1 0 0,-2 0 0,1-1 0,-2 1 1,1-1-1,-1 0 0,-1 0 0,0-1 0,-9 12 0,14-19-103,-1 0-1,1 0 1,-1 0-1,0 0 1,0-1-1,0 1 1,0 0-1,0-1 1,0 0 0,0 1-1,-1-1 1,1 0-1,0 0 1,-1 0-1,1 0 1,-1-1-1,1 1 1,-1-1-1,1 0 1,-1 1-1,1-1 1,-1 0-1,1 0 1,-1-1 0,-4 0-1,4 0-30,0-1 1,0 1-1,1-1 0,-1 0 0,0 1 1,1-1-1,0 0 0,-1-1 0,1 1 0,0 0 1,0-1-1,0 1 0,0-1 0,1 0 1,-1 1-1,1-1 0,-1 0 0,1 0 1,0 0-1,-1-4 0,-6-29-417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32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35 332 17644,'-7'16'1325,"2"-6"-737,0 1-1,1 0 0,1 0 0,-1 0 1,-2 19-1,6-29-558,0-1 0,0 0 0,0 1 0,0-1 0,-1 1 1,1-1-1,0 0 0,0 1 0,0-1 0,0 1 0,0-1 0,0 0 0,0 1 0,0-1 1,0 1-1,1-1 0,-1 0 0,0 1 0,0-1 0,0 0 0,0 1 0,0-1 0,1 0 1,-1 1-1,0-1 0,0 0 0,1 1 0,-1-1 0,0 0 0,0 1 0,1-1 1,-1 0-1,0 0 0,1 0 0,-1 1 0,0-1 0,1 0 0,-1 0 0,1 0 0,-1 0 1,0 0-1,1 1 0,-1-1 0,0 0 0,1 0 0,-1 0 0,1 0 0,-1 0 1,0 0-1,1 0 0,-1-1 0,1 1 0,-1 0 0,0 0 0,1 0 0,-1 0 0,0 0 1,1-1-1,-1 1 0,1 0 0,21-17 618,6-13-443,-1-2 0,-2 0 0,-1-2 0,-1-1 0,33-70 0,-49 90-170,-1 0 1,-1 0-1,0-1 0,-1 1 0,2-18 1,-6 30-29,0 1-1,0-1 1,0 1 0,0-1 0,0 1 0,0-1 0,-1 1 0,1-1 0,-1 1 0,0 0 0,1-1 0,-1 1-1,-2-3 1,3 4-2,-1 0 0,0 0 0,0 0 0,0 0-1,0 0 1,0 0 0,0 1 0,0-1-1,0 0 1,0 0 0,0 1 0,0-1 0,0 1-1,-1-1 1,1 1 0,0 0 0,0 0 0,-1-1-1,0 1 1,-3 0 5,1 1 0,0-1 1,-1 1-1,1 0 0,0 0 0,0 0 0,-1 1 0,1-1 1,0 1-1,0 0 0,1 0 0,-1 1 0,-5 3 0,-1 3 13,-1 0 0,1 1 0,1 0 0,0 1 0,0 0 0,1 0 0,0 1-1,1 0 1,-10 23 0,10-17-1,0 1 0,1 1-1,1-1 1,1 1 0,0 0 0,0 25-1,3-36-13,1 1-1,1-1 0,-1 0 0,1 0 1,1 1-1,3 10 0,-4-17-13,0 0-1,0 1 1,1-1 0,-1 0-1,1 0 1,0 0 0,0-1-1,0 1 1,0 0 0,0-1-1,1 1 1,-1-1 0,1 0-1,0 1 1,-1-1-1,1-1 1,0 1 0,0 0-1,0-1 1,4 2 0,-2-2-51,0 0 0,1 0 1,-1 0-1,1-1 0,-1 0 0,1 0 1,-1 0-1,1-1 0,-1 0 1,0 0-1,1 0 0,-1 0 0,0-1 1,5-2-1,8-4-99,0-1-1,25-17 1,20-18-92,-1-3-93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3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221 168 13411,'9'-23'1348,"-1"0"1,-1 0 0,8-47-1,-14 68-1186,-1 1 0,0-1 0,0 0-1,0 1 1,0-1 0,0 0 0,0 1 0,-1-1-1,1 1 1,0-1 0,-1 0 0,0-1 0,0 2-109,1 1 0,-1-1 0,1 1 0,-1 0 1,1-1-1,-1 1 0,1 0 0,-1-1 0,1 1 1,-1 0-1,0 0 0,1-1 0,-1 1 0,1 0 1,-1 0-1,0 0 0,1 0 0,-1 0 0,0 0 1,1 0-1,-1 0 0,0 0 0,1 0 0,-1 0 1,1 0-1,-1 1 0,0-1 0,1 0 0,-1 0 1,1 1-1,-1-1 0,1 0 0,-1 1 0,1-1 1,-1 1-1,1-1 0,-1 1 0,-9 6 198,1-1-1,1 2 1,-1-1-1,1 1 1,1 1-1,-13 15 1,2 4-31,-18 34 1,16-24-144,2 2-1,2 0 0,-20 80 1,29-91-42,2 1 1,1-1-1,1 1 0,2-1 1,1 1-1,6 48 1,-5-70-28,0 0 0,1 0 0,1 0 0,-1 0 0,1-1 0,0 1 0,1-1 0,0 1 0,0-1 0,7 8 0,-9-13-4,0 1 0,1-1 0,-1 1 0,1-1-1,-1 0 1,1 0 0,0 0 0,0 0 0,0-1 0,0 1 0,0-1 0,1 0 0,-1 0 0,0 0-1,1 0 1,-1-1 0,0 1 0,1-1 0,-1 0 0,1 0 0,-1 0 0,1 0 0,-1 0 0,0-1-1,1 0 1,5-1 0,-1-2 7,1 0-1,-1 0 1,0-1 0,0 0-1,0 0 1,-1 0 0,0-1-1,0-1 1,0 1 0,-1-1-1,7-8 1,2-5 25,-1 0 0,-1-1 0,11-23 0,-17 28 1,0-1 0,-1 1 0,7-28 0,-12 38-27,0 1 0,0 0 0,0-1 0,-1 1 0,1 0 0,-1-1 0,-1 1 0,1-1 0,-1 1 0,0-1-1,0 1 1,0 0 0,-1 0 0,0 0 0,-3-6 0,5 10-8,-1 0 0,1 0 0,-1 0 1,0 0-1,0 0 0,0 0 0,1 1 0,-1-1 0,0 0 0,0 0 1,0 1-1,0-1 0,0 1 0,0-1 0,0 1 0,-1-1 0,1 1 1,0 0-1,0-1 0,0 1 0,0 0 0,0 0 0,-1 0 0,1 0 1,0 0-1,0 0 0,0 0 0,0 0 0,-1 1 0,1-1 0,0 0 1,0 1-1,0-1 0,0 0 0,0 1 0,0 0 0,0-1 0,0 1 1,0 0-1,0-1 0,0 1 0,0 0 0,-1 2 0,-3 1 3,0 1 0,1 0 0,0 1 0,0-1-1,0 1 1,-3 6 0,3-6-4,1 1 0,0 0-1,1 0 1,0 0 0,0 0 0,0 0 0,1 0 0,0 0-1,0 1 1,1-1 0,0 1 0,1 7 0,-1-14-1,0 0 0,0 0-1,1 0 1,-1 0 0,0 0 0,1 0 0,-1 0 0,1 0 0,-1 0 0,1 0 0,-1 0 0,1 0 0,0 0 0,-1 0 0,1 0-1,0 0 1,0-1 0,0 1 0,-1 0 0,1-1 0,0 1 0,0 0 0,0-1 0,0 0 0,2 1 0,-1 0-1,0-1 1,0 0 0,1 0-1,-1 0 1,0 0 0,0 0-1,1-1 1,-1 1 0,0-1-1,0 0 1,0 1 0,2-2-1,7-4-1,0 1 0,-1-2 0,17-12 0,77-78 1,-27 23-14,-73 71 14,-1 0-1,0 0 1,0 0 0,0 0 0,0 1-1,1-1 1,-1 1 0,1 0 0,-1 0-1,1 0 1,0 1 0,0-1 0,0 1-1,0 0 1,6-1 0,-9 2 0,0 0 0,0 0 1,-1 0-1,1 0 0,0 0 0,0 1 0,-1-1 1,1 0-1,0 0 0,-1 1 0,1-1 0,0 0 1,-1 1-1,1-1 0,0 1 0,-1-1 0,1 1 1,-1-1-1,1 1 0,-1-1 0,1 1 0,-1 0 1,1-1-1,-1 1 0,0 0 0,1-1 0,-1 1 1,1 1-1,1 23-12,-2-21 10,-6 128-82,-1 14-559,8-139 471,0 0 1,0 0-1,0 0 0,4 10 1,-5-16 143,0-1 0,0 1 0,0 0 0,0-1 0,0 1 1,0 0-1,1-1 0,-1 1 0,0-1 0,1 1 0,-1 0 0,0-1 1,1 1-1,-1-1 0,0 1 0,1-1 0,-1 1 0,1-1 0,-1 1 1,1-1-1,-1 0 0,1 1 0,0-1 0,-1 0 0,1 1 0,-1-1 1,1 0-1,0 0 0,-1 1 0,1-1 0,0 0 0,-1 0 0,1 0 1,0 0-1,-1 0 0,1 0 0,0 0 0,-1 0 0,1 0 0,0-1 1,-1 1-1,1 0 0,0 0 0,-1 0 0,1-1 0,-1 1 0,1 0 1,0-1-1,-1 1 0,1 0 0,-1-1 0,1 1 0,-1-1 0,1 1 1,0-2-1,4-4-91,1-1 0,-1-1 0,0 1 1,0-1-1,-1 0 0,3-8 0,2-3-107,22-41-474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33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19484,'-8'43'1440,"-3"8"-1135,2 4-145,3 4 328,3 1-120,4-4-312,5-4-184,3-10-504,2-6-177,-1-5-127,-1-3 624,-6-4-256,-3-2-200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34.1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46 664 14875,'-9'-21'329,"1"-1"-1,1 0 0,1 0 1,1 0-1,1-1 1,1 1-1,0-1 0,2 0 1,1 0-1,5-38 1,-3 43-149,1 0 1,1 0-1,1 0 1,0 1-1,2 0 1,0 0-1,1 0 1,0 1-1,1 0 1,1 0 0,1 1-1,0 1 1,22-23-1,-27 31-125,0 1 0,1 0-1,-1 0 1,1 1 0,0 0-1,0 0 1,0 0 0,1 1-1,-1 0 1,1 1 0,0 0 0,9-2-1,-11 3-19,0 1 0,1 0 1,-1 0-1,0 0 0,0 1 0,1 0 0,-1 0 0,0 1 0,0-1 1,0 1-1,0 1 0,0-1 0,-1 1 0,1 0 0,-1 0 0,5 4 0,1 1 35,-1 1 0,0 0 0,-1 1-1,0-1 1,-1 2 0,0-1 0,0 1-1,-1 1 1,-1-1 0,0 1 0,0 0-1,-1 0 1,-1 1 0,0 0 0,4 20-1,-6-15 93,0-1 0,-1 1-1,0 0 1,-2 0-1,0 0 1,-1-1 0,-1 1-1,-1 0 1,0-1 0,-1 0-1,-8 19 1,2-13 99,-1 1-1,0-2 1,-2 0 0,0 0 0,-2-1 0,0-1 0,-2-1 0,0 0-1,-31 25 1,44-40-276,-1-1 0,0 1 0,0-1 0,0 0 0,0 0 0,0-1 0,-1 1 0,-12 2 0,17-5-67,0 0 0,-1 1 1,1-1-1,0 0 1,0 0-1,0 0 0,0-1 1,0 1-1,0 0 0,0-1 1,0 1-1,0-1 0,0 0 1,0 0-1,0 0 1,1 0-1,-1 0 0,0 0 1,0 0-1,1 0 0,-1-1 1,1 1-1,-1-1 0,1 1 1,-1-1-1,1 1 0,0-1 1,0 0-1,0 0 1,0 0-1,0 1 0,0-1 1,0-3-1,0 0-62,-1-1 1,1 1-1,0-1 1,1 1-1,0-1 1,-1 1-1,2-1 0,0-6 1,6-15-748</inkml:trace>
  <inkml:trace contextRef="#ctx0" brushRef="#br0" timeOffset="1">802 0 17620,'4'11'1824,"-1"11"-1264,-3 26-80,-2 5 841,1 16-457,2 4-120,5 1-200,3-1-120,2-6-352,1-6-224,0-20-344,1-8-120,-4-17-440,-8-13-217,1 0 745,-11-15-240,-7-13 56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00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93 14707,'-5'-26'3228,"4"24"-2057,3 8-163,2 5-374,32 104 951,31 159-1,-65-260-1267,-2-19 150,-4-23-76,-25-120 222,29 145-612,-1 1-1,1-1 1,0 0-1,0 1 0,0-1 1,0 1-1,0-1 0,0 0 1,0 1-1,2-4 0,-2 5 0,0 1-1,0 0 0,1-1 0,-1 1 1,0 0-1,0-1 0,1 1 0,-1 0 0,0-1 1,1 1-1,-1 0 0,0 0 0,1-1 1,-1 1-1,0 0 0,1 0 0,-1 0 0,0-1 1,1 1-1,-1 0 0,1 0 0,-1 0 0,1 0 1,15 5-30,-12-2 25,1-1 0,-1 1 0,1-1-1,-1 0 1,1 0 0,0-1 0,-1 1-1,1-1 1,0 0 0,0-1 0,0 1 0,0-1-1,6 0 1,-7-1 5,-1 0 0,0 0 1,0 0-1,0 0 0,0-1 0,0 1 0,0-1 1,0 0-1,-1 0 0,1 0 0,-1 0 0,1-1 0,-1 1 1,0-1-1,0 1 0,0-1 0,0 0 0,0 0 1,-1 1-1,1-1 0,0-4 0,5-10 12,-1 0 0,-1 0 0,0-1 0,-1 1 0,-1-1-1,-1 0 1,-1 0 0,0 0 0,-1 0 0,-5-29 0,0 30 2,5 16-13,0 1-1,0 0 0,0 0 1,0 0-1,0 0 0,0 0 1,-1 0-1,1 0 0,0 0 1,0 0-1,0 0 0,0 0 1,0 0-1,-1 0 0,1 0 1,0 0-1,0 0 0,0 0 1,0 0-1,0 0 0,-1 0 1,1 0-1,0 0 0,0 0 1,0 0-1,0 1 0,0-1 0,0 0 1,0 0-1,-1 0 0,1 0 1,0 0-1,0 0 0,0 0 1,0 0-1,0 0 0,0 1 1,0-1-1,0 0 0,0 0 1,0 0-1,0 0 0,0 0 1,0 1-1,-1-1 0,1 0 1,0 0-1,0 0 0,0 0 1,0 0-1,0 1 0,-6 33 20,3 11-23,2-1 1,2 0 0,2 0 0,16 77 0,-18-116 0,0 0 0,1 0 1,-1-1-1,1 1 0,1-1 0,-1 1 1,0-1-1,1 0 0,4 5 0,-7-9 2,1 1 0,0 0-1,0 0 1,0 0 0,0-1-1,0 1 1,0 0-1,0-1 1,0 1 0,0-1-1,0 1 1,0-1 0,0 0-1,1 1 1,-1-1 0,0 0-1,0 0 1,0 0 0,1 0-1,-1 0 1,0 0 0,0 0-1,0 0 1,0 0 0,1-1-1,-1 1 1,0 0 0,0-1-1,0 1 1,0-1 0,0 1-1,0-1 1,0 0 0,0 1-1,0-1 1,0 0 0,0 0-1,0 0 1,-1 1-1,1-1 1,1-2 0,3-4-1,1 0 1,-1 0-1,-1-1 0,1 0 1,-1 0-1,-1 0 1,4-9-1,8-19-2,-15 36 2,0 0 0,1-1 0,-1 1 0,0 0 0,0 0-1,1 0 1,-1 0 0,0-1 0,0 1 0,1 0 0,-1 0 0,0 0 0,0 0 0,1 0 0,-1 0 0,0 0 0,0 0 0,1 0 0,-1 0 0,0 0 0,1 0 0,-1 0-1,0 0 1,0 0 0,1 0 0,-1 0 0,0 0 0,0 1 0,1-1 0,-1 0 0,0 0 0,0 0 0,1 0 0,-1 0 0,0 1 0,0-1 0,0 0 0,1 0 0,-1 0-1,0 1 1,0-1 0,0 0 0,0 0 0,0 1 0,1-1 0,-1 0 0,0 0 0,0 1 0,0-1 0,0 0 0,0 1 0,13 21-13,-8-12 4,-3-8 8,0 1 0,0 0-1,0 0 1,0-1 0,1 1-1,-1-1 1,1 1 0,0-1 0,-1 0-1,1 0 1,0-1 0,5 3 0,-7-3 2,1-1-1,0 0 1,-1 1 0,1-1 0,0 0 0,-1 0 0,1-1 0,0 1 0,-1 0 0,1 0 0,0-1 0,-1 1 0,1-1-1,-1 1 1,1-1 0,-1 0 0,1 0 0,-1 1 0,1-1 0,-1 0 0,0 0 0,1-1 0,-1 1 0,0 0-1,0 0 1,0-1 0,0 1 0,1-2 0,4-6-7,0-1 0,-1 1-1,0-1 1,0 0 0,-1-1-1,4-15 1,11-26-86,-19 51 89,0 1 0,0 0 0,0-1 0,0 1 0,0 0 0,0-1 0,0 1 0,1 0 0,-1-1 0,0 1 0,0 0 0,1-1 0,-1 1 0,0 0 0,0 0 0,1-1 0,-1 1 0,0 0 0,1 0 0,-1-1 0,0 1 0,1 0 0,-1 0 0,0 0 0,1 0 0,-1 0 0,0 0 0,1-1 0,-1 1 0,1 0 0,-1 0 0,0 0 1,1 0-1,9 11-68,5 23 8,-13-30 48,6 20-47,-5-13 42,1-1 0,-1 0 0,2 0 0,-1 0 0,1 0 0,1-1 0,0 0 0,9 11 0,-15-19-20,1-1-1,-1 0 1,0 0 0,0 0-1,0 0 1,1 1-1,-1-1 1,0 0-1,0 0 1,1 0-1,-1 0 1,0 0 0,0 0-1,0 0 1,1 0-1,-1 0 1,0 1-1,0-1 1,1 0-1,-1 0 1,0 0 0,1 0-1,-1-1 1,0 1-1,0 0 1,1 0-1,-1 0 1,0 0-1,0 0 1,0 0 0,1 0-1,-1 0 1,0 0-1,0-1 1,1 1-1,-1 0 1,0 0-1,6-13-847,-1-15 73,-4 6 171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34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39 420 14299,'-7'-13'397,"1"-1"0,1 1-1,0-1 1,0 0 0,-3-20-1,7 27-213,0 1-1,1-1 0,0 1 0,0-1 0,0 1 1,1-1-1,0 1 0,0 0 0,1-1 0,0 1 0,0 0 1,0 0-1,1 0 0,5-10 0,3 2 123,0-1 0,1 1 0,0 1-1,1 0 1,1 1 0,0 0 0,0 1 0,1 1 0,25-13-1,-15 10-119,0 2 0,1 0-1,0 2 1,0 0-1,44-6 1,-50 12-103,0 1 0,0 0 0,0 2 0,0 0-1,0 2 1,0 0 0,20 6 0,-31-6-44,0 1 0,-1 0 1,1 0-1,-1 1 0,1 0 0,-1 1 0,12 9 0,-15-10-9,-1 0 0,1 0 1,-1 1-1,0 0 0,0 0 0,-1 0 1,1 0-1,-1 0 0,0 1 0,-1-1 1,1 1-1,2 9 0,-4-9 11,0 1-1,0-1 1,-1 1-1,0 0 1,0-1 0,0 1-1,-1 0 1,0-1 0,0 1-1,-1-1 1,0 1-1,0-1 1,0 0 0,-1 0-1,-6 12 1,-5 3 159,0 1 1,-31 33-1,24-31 40,-32 30 0,47-49-318,0 0 1,0 0-1,0 0 1,-1-1-1,1 0 1,-1-1-1,0 1 1,0-1 0,-1 0-1,1-1 1,-14 3-1,20-5 55,0 0 1,-1 1-1,1-1 0,0 0 1,-1 0-1,1-1 0,0 1 1,-1 0-1,1 0 0,0-1 1,-1 1-1,1 0 0,0-1 1,-1 0-1,1 1 0,0-1 1,0 0-1,0 1 0,0-1 1,0 0-1,0 0 0,0 0 1,0 0-1,0 0 0,0 0 1,0 0-1,0 0 0,0-2 1,-1-1-30,1-1 1,0 1 0,0 0 0,0 0 0,0-1-1,1 1 1,0 0 0,0-7 0,3-28-455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3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13 219 16764,'-7'6'1768,"4"-5"-1088,0 1-272,12-13 1185,7-6-473,10-6-440,2-3-168,6-4-704,5 0-456,-2-3 656,-3 2-88,-6 4-224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35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16003,'8'14'1489,"2"21"-985,-1 6-224,1 16 720,-1 5-320,2 7-272,-1 1-104,-1-5-480,0-4-368,-9-16 464,0-8-64,-4-15-80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3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0 270 15539,'11'-18'339,"0"1"-1,1 0 0,1 1 0,1 1 0,0 0 1,1 0-1,0 2 0,20-14 0,-9 9-107,1 1 1,1 2-1,1 0 0,44-15 0,-58 25-168,-1 0 0,1 2 0,0-1 0,0 2-1,0 0 1,0 1 0,24 1 0,-32 1-37,0 0 0,0 0 0,0 0 0,0 1 0,-1 0-1,1 0 1,-1 0 0,1 1 0,-1 0 0,0 0 0,0 1 0,0 0 0,-1 0-1,1 0 1,-1 1 0,0 0 0,0 0 0,7 10 0,-7-6 42,0 0 0,-1 0 0,0 0 1,0 0-1,-1 1 0,0 0 0,-1 0 0,0-1 0,-1 1 1,0 0-1,0 1 0,-1-1 0,-3 19 0,0-2 236,-2 0-1,-1-1 1,-18 51-1,3-23 106,-2-1-1,-3-1 1,-2-1 0,-38 54-1,62-100-566,0 1 0,0-1 0,-1 0 0,1 0 0,-1 0 0,0-1 0,-1 0-1,-8 6 1,13-9 142,1-1-1,-1 0 1,1 1-1,-1-1 0,0 0 1,1 0-1,-1 0 0,1 1 1,-1-1-1,0 0 1,1 0-1,-1 0 0,0 0 1,1 0-1,-1 0 1,0 0-1,1-1 0,-1 1 1,0 0-1,1 0 0,-1 0 1,1-1-1,-1 1 1,1 0-1,-1 0 0,0-1 1,1 1-1,-1-1 1,1 1-1,-1 0 0,1-1 1,0 1-1,-1-1 0,1 1 1,-1-1-1,1 0 1,0 1-1,-1-1 0,1 1 1,0-1-1,0 1 1,0-1-1,-1 0 0,1 1 1,0-1-1,0 0 0,0 0 1,-1-23-552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3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19 381 13491,'-2'7'620,"-2"5"4,0-1-1,-3 21 1,7-30-530,-1 0 0,1-1 1,0 1-1,0 0 0,0-1 1,0 1-1,0 0 0,0-1 1,0 1-1,0 0 0,1-1 1,-1 1-1,0-1 0,1 1 1,0 0-1,-1-1 0,1 1 1,0-1-1,0 0 0,0 1 0,0-1 1,0 0-1,0 1 0,0-1 1,0 0-1,0 0 0,3 2 1,-2-2-6,0-1 0,-1 0 0,1 1 1,0-1-1,-1 0 0,1 0 0,0 0 1,-1 0-1,1 0 0,0 0 0,-1-1 1,1 1-1,0 0 0,-1-1 0,1 1 1,0-1-1,-1 0 0,1 1 0,-1-1 1,0 0-1,4-2 0,1-2 150,-1 0 1,1 0-1,9-11 0,4-9-30,-1-1 0,-1-1 0,-1 0 0,-1-1 0,-1-1 0,-2 0 0,-1-1 0,-2 0 0,0-1 0,4-36 0,-12 57-197,1 1 0,-2-1 0,0 1 0,0-1-1,0 1 1,-4-16 0,4 24-11,0 0 0,0 0 0,0 1 0,-1-1 1,1 0-1,0 0 0,0 1 0,-1-1 0,1 0 0,0 0 0,-1 1 0,1-1 0,-1 1 0,1-1 0,-1 0 0,1 1 1,-1-1-1,0 1 0,1-1 0,-1 1 0,1-1 0,-1 1 0,0-1 0,0 1 0,1 0 0,-1 0 0,0-1 0,0 1 1,1 0-1,-1 0 0,0 0 0,0 0 0,1-1 0,-1 1 0,0 0 0,0 1 0,0-1 0,1 0 0,-2 0 0,-1 1 0,1 0 0,0 0 0,0 1 0,-1-1 0,1 0 0,0 1 0,0 0 0,1-1 0,-1 1 0,0 0 0,-1 2 0,-6 9 0,1 1 0,0-1 1,1 1-1,0 1 0,-7 25 1,-15 80-8,11 6 4,17-110 4,0-1 1,1 1-1,1 0 1,0-1-1,2 1 1,3 15-1,-6-29-1,1 0 1,-1 0-1,1 0 0,0 0 1,0 0-1,0 0 0,0-1 0,0 1 1,0 0-1,0 0 0,1-1 1,-1 1-1,1-1 0,-1 1 0,1-1 1,-1 0-1,1 1 0,0-1 0,0 0 1,0 0-1,-1 0 0,1 0 1,0-1-1,0 1 0,0 0 0,0-1 1,0 0-1,1 1 0,-1-1 1,0 0-1,0 0 0,0 0 0,0 0 1,0 0-1,0-1 0,0 1 1,0-1-1,4-1 0,7-2-10,0-1 1,0-1-1,-1 0 0,20-14 1,-26 17-14,16-10-230,-1-1 0,-1 0 0,0-2-1,-1 0 1,28-31 0,-28 15-52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3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13891,'-4'4'169,"0"1"-1,0-1 1,0 1-1,1 0 1,0 0-1,0 1 1,1-1-1,-1 1 1,1-1 0,0 1-1,-1 7 1,-2 11 270,-3 33 1,6-44-157,-5 70 840,4 1 0,4 1 0,13 105 0,65 245 1313,-71-397-2284,2-1 0,1 0 0,18 38 0,-29-75-149,0 0-1,0 0 1,0 0 0,0 0-1,0-1 1,0 1 0,0 0-1,0 0 1,0 0 0,0 0-1,0 0 1,0 0 0,1 0-1,-1 0 1,0 0-1,0 0 1,0 0 0,0-1-1,0 1 1,0 0 0,0 0-1,0 0 1,0 0 0,1 0-1,-1 0 1,0 0 0,0 0-1,0 0 1,0 0 0,0 0-1,0 0 1,0 0 0,0 0-1,1 0 1,-1 0 0,0 0-1,0 0 1,0 0 0,0 0-1,0 0 1,0 0 0,0 0-1,0 0 1,1 0 0,-1 0-1,0 0 1,0 0 0,0 1-1,0-1 1,0 0 0,0 0-1,0 0 1,0 0 0,0 0-1,0 0 1,0 0 0,1 0-1,-1-13 60,-8-60-13,-3 1 0,-25-84 0,13 57-125,11 53 17,6 22-29,0-1 0,-3-46 0,9 69 75,0 0 0,-1 0-1,2 0 1,-1-1 0,0 1 0,0 0 0,1 0 0,-1 0-1,1 0 1,-1 0 0,1 0 0,0 0 0,0 1 0,0-1-1,0 0 1,0 0 0,3-2 0,-1 1-21,1 0 1,0 0-1,0 0 1,0 1-1,1 0 1,4-2-1,2-2-20,1-1 11,0-1 0,0 0 0,-1 0 0,-1-1 0,0-1 0,0 0 0,0 0-1,-2-1 1,1 0 0,-1 0 0,-1-1 0,10-20 0,-1-3 3,-2 0 0,-2 0 0,12-53 0,-18 64 49,-1 0 0,-1 0 0,-1 0 0,-1-49-1,-2 72-4,1 0-1,-1 0 0,0 0 0,0 0 1,0 0-1,0-1 0,-1 1 0,1 0 1,0 0-1,0 0 0,-1 0 0,1 0 0,0 0 1,-1 0-1,1 0 0,-1 0 0,0 0 1,1 0-1,-1 0 0,0 0 0,0 0 1,1 0-1,-3-1 0,2 3 2,0 0-1,0-1 1,0 1-1,-1 0 0,1 0 1,0 0-1,0 0 1,0 0-1,0 0 1,0 0-1,0 0 1,1 0-1,-1 0 1,0 1-1,1-1 1,-1 0-1,0 1 1,1-1-1,-1 0 0,1 1 1,0 1-1,-11 29 78,2-1 0,1 1 0,-4 40 0,-3 103 360,13-146-376,-1 14 192,4 50 0,-1-81-224,2-1 0,-1 1 0,1-1 1,1 0-1,0 0 0,1 0 0,0 0 0,0-1 0,10 16 0,-13-24-96,1 1 0,0-1 0,0 1 0,0-1 0,0 0 0,1 1 0,-1-1-1,0 0 1,1-1 0,0 1 0,-1 0 0,1-1 0,0 1 0,0-1 0,0 0 0,0 0 0,0 0 0,0 0 0,0-1 0,0 1 0,0-1 0,0 0 0,5 0 0,-2-1-65,-1 1-1,0-2 1,0 1 0,0-1-1,0 1 1,0-1 0,-1-1-1,1 1 1,0-1 0,-1 1-1,0-1 1,0-1 0,5-3-1,10-12-526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37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243 113 15227,'-20'8'507,"0"2"0,0 0-1,1 1 1,0 1-1,1 1 1,1 0 0,0 2-1,1 0 1,-23 27 0,33-35-268,1 0 1,-1 1-1,1 0 1,-6 14-1,10-20-173,0 0 0,1 1 0,-1-1-1,0 0 1,1 1 0,0-1 0,-1 0 0,1 1-1,0-1 1,1 4 0,-1-5-31,0 1-1,0-1 1,1 0-1,-1 0 1,1 0-1,-1 0 1,1 0 0,-1-1-1,1 1 1,0 0-1,-1 0 1,1 0 0,0 0-1,0-1 1,-1 1-1,1 0 1,0-1-1,0 1 1,0 0 0,0-1-1,0 1 1,0-1-1,2 1 1,2 0 7,0 0-1,0-1 1,0 1 0,0-1-1,0 0 1,0 0 0,0-1-1,0 1 1,0-1 0,0 0-1,0-1 1,0 1 0,0-1-1,0 0 1,-1 0 0,6-3-1,4-4-6,0 1-1,-1-2 0,24-20 0,-16 10-6,-1-1 0,-2-1 0,0 0-1,16-28 1,-24 33-14,1-1-1,-2-1 1,-1 0 0,0 0 0,-1-1-1,5-24 1,-12 44-14,0 0 0,-1 0 0,1 0 0,0 0 0,0 0 1,0 0-1,0 0 0,0 0 0,0 0 0,0 0 0,0 0 0,0 0 0,0 0 0,0 0 0,0 0 0,0 0 0,-1 0 0,1 0 0,0 0 0,0 0 1,0 0-1,0 0 0,0 0 0,0 0 0,0 0 0,0 0 0,0 0 0,0 0 0,-1 0 0,1 0 0,0 0 0,0 0 0,0 0 0,0 0 0,0 0 0,0 0 1,0 0-1,0 0 0,0 0 0,0 0 0,0 0 0,0 0 0,0 0 0,-1 0 0,1 0 0,0 0 0,0-1 0,0 1 0,0 0 0,0 0 0,0 0 1,0 0-1,-6 10 3,-2 17-43,0-1 1,3 1-1,0 1 1,2-1-1,0 1 1,2-1-1,4 40 1,-3-61-35,1-1 1,-1 0-1,2 0 0,-1 0 1,0 0-1,1 0 0,0 0 1,0 0-1,0-1 1,1 1-1,4 6 0,-5-9 17,-1-1 0,1 1 0,0 0-1,0-1 1,0 0 0,0 0 0,0 1-1,0-1 1,0 0 0,0 0 0,0-1 0,0 1-1,1 0 1,-1-1 0,0 1 0,1-1-1,-1 0 1,0 0 0,1 0 0,-1 0 0,0 0-1,1-1 1,-1 1 0,0 0 0,0-1-1,1 0 1,3-1 0,0-1 100,0 0 0,0 0 1,-1 0-1,1-1 0,-1 0 0,0 0 0,0 0 1,0 0-1,0-1 0,4-6 0,1-2-154,0-1-1,-2 0 1,9-17-1,14-44-90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3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16379,'-6'7'238,"0"0"0,1 1 0,-1 0 0,1 0-1,1 0 1,0 1 0,0-1 0,1 1-1,-1 0 1,0 10 0,-2 8 314,1 0-1,-1 33 1,4-14-92,2 0-1,2 1 1,2-1 0,2 0 0,3 0 0,1-1 0,2 0-1,2-1 1,27 59 0,-40-101-453,1 3 12,0 0 1,0 0 0,1-1 0,0 1-1,0 0 1,0-1 0,0 0 0,1 0-1,7 7 1,-11-11-18,0 0 0,1 1-1,-1-1 1,0 0 0,1 0-1,-1 1 1,1-1 0,-1 0 0,0 0-1,1 0 1,-1 1 0,1-1 0,-1 0-1,1 0 1,-1 0 0,1 0-1,-1 0 1,0 0 0,1 0 0,-1 0-1,1 0 1,-1 0 0,1 0-1,-1 0 1,1-1 0,-1 1 0,0 0-1,1 0 1,-1 0 0,1 0 0,-1-1-1,0 1 1,1 0 0,-1-1-1,0 1 1,1 0 0,-1-1 0,0 1-1,1 0 1,-1-1 0,0 1-1,0 0 1,1-1 0,-1 1 0,0-1-1,0 1 1,0 0 0,0-1 0,1 1-1,-1-1 1,0 1 0,0-1-1,0 0 1,2-29 49,-3 2-26,-1 1 1,-1-1-1,-2 1 0,-1 0 1,-1 0-1,-14-34 1,5 29-13,3 18-11,13 14-2,-1 0 0,1 0 0,-1 0 0,1-1 0,-1 1 0,1 0 0,-1 0 0,1 0 0,-1 0 0,1 0 0,0 0 0,-1 0 0,1 0 0,-1 0 0,1 0 0,-1 0 0,1 0 0,-1 0 0,1 0 0,-1 0 0,1 0-1,-1 0 1,1 1 0,-1-1 0,1 0 0,0 0 0,-1 1 0,0-1 0,0 2 0,0-1-1,1 0 1,-1 0 0,0 1-1,1-1 1,-1 0-1,1 1 1,-1-1 0,1 1-1,-1-1 1,1 1-1,0-1 1,0 1 0,0-1-1,0 1 1,0-1-1,0 1 1,0-1 0,0 1-1,1 1 1,10 31-16,-10-31 12,1 1 0,0-1 0,0 1 0,0-1-1,1 0 1,-1 0 0,1 0 0,-1 0 0,1 0 0,0-1 0,0 1-1,1-1 1,-1 0 0,0 0 0,1 0 0,-1 0 0,7 2 0,-5-3-4,0 0 0,0-1 1,1 1-1,-1-1 1,0 0-1,0 0 1,0 0-1,1-1 1,-1 0-1,0 0 0,0 0 1,5-3-1,1 0-34,1-1-1,-1-1 1,0 0-1,0-1 1,-1 0-1,0 0 1,0-1-1,-1 0 1,0-1 0,11-14-1,-14 16-22,0-2-1,-1 1 1,6-13-1,-10 18 37,1 1 0,-1-1 0,0 0 0,0 0-1,-1 0 1,1 0 0,-1 0 0,1 0 0,-1 0 0,0 0 0,0 0 0,0 0-1,-1 0 1,0-6 0,1 8 22,-1 0 0,1 1 0,0-1 0,0 0 0,-1 1 0,1-1 0,-1 1 0,1-1-1,0 0 1,-1 1 0,1-1 0,-1 1 0,1-1 0,-1 1 0,1-1 0,-1 1 0,0 0 0,1-1 0,-1 1 0,1 0 0,-1-1-1,0 1 1,1 0 0,-1 0 0,0-1 0,0 1 0,1 0 0,-2 0 0,0 0 2,0 1 0,0-1 0,0 0 0,0 1 0,0 0 0,0-1 0,0 1 0,0 0 0,0 0 0,-2 1 0,-1 2 17,0 0 0,0 0 0,0 0 0,0 0 0,1 1 0,-5 5 0,5-4 18,1 1-1,0-1 1,0 1 0,1 0-1,-1 0 1,2 0 0,-1 0-1,1 0 1,0 0-1,0 13 1,0-18-22,1 0-1,0 0 1,0-1-1,0 1 1,1 0 0,-1 0-1,0 0 1,1 0-1,-1-1 1,1 1-1,-1 0 1,1-1-1,0 1 1,0 0 0,0-1-1,0 1 1,0-1-1,0 1 1,0-1-1,1 0 1,-1 1 0,0-1-1,1 0 1,-1 0-1,1 0 1,-1 0-1,1 0 1,0 0-1,-1 0 1,1-1 0,0 1-1,-1-1 1,1 1-1,0-1 1,0 0-1,0 1 1,-1-1 0,1 0-1,0 0 1,0 0-1,0-1 1,0 1-1,-1 0 1,1-1 0,0 1-1,2-1 1,2-1 3,1 0 0,0-1-1,-1 1 1,0-1 0,1 0 0,-1-1 0,-1 0 0,7-4 0,41-41 39,-43 38-46,1 0 1,0 1-1,1 0 0,17-10 0,-29 19-4,1 1-1,0-1 1,0 1-1,-1-1 0,1 1 1,0 0-1,0-1 1,-1 1-1,1 0 1,0 0-1,0 0 1,0-1-1,0 1 1,-1 0-1,1 0 1,0 0-1,0 1 1,0-1-1,0 0 1,-1 0-1,1 0 1,0 0-1,0 1 1,0-1-1,-1 0 1,1 1-1,0-1 1,0 1-1,-1-1 1,1 1-1,0-1 1,-1 1-1,1-1 1,-1 1-1,1 0 1,-1-1-1,1 1 1,-1 0-1,1 0 1,-1-1-1,1 1 1,-1 0-1,0 0 1,0-1-1,1 1 1,-1 0-1,0 0 1,0 0-1,0 1 1,2 6 1,-1 1 1,0-1 0,-1 17 0,0-20 3,-1 16 14,2 27 110,-1-47-126,0-1-1,0 0 1,0 0 0,0 1 0,0-1 0,0 0 0,0 0-1,0 1 1,0-1 0,0 0 0,0 0 0,0 1 0,0-1-1,0 0 1,0 0 0,0 1 0,0-1 0,1 0 0,-1 0 0,0 0-1,0 1 1,0-1 0,0 0 0,0 0 0,0 0 0,1 1-1,-1-1 1,0 0 0,0 0 0,0 0 0,1 0 0,-1 1-1,0-1 1,0 0 0,1 0 0,-1 0 0,0 0 0,0 0-1,0 0 1,1 0 0,-1 0 0,0 0 0,0 0 0,1 0 0,-1 0-1,0 0 1,0 0 0,1 0 0,-1 0 0,0 0 0,0 0-1,1 0 1,-1 0 0,0 0 0,0 0 0,1 0 0,-1-1-1,0 1 1,0 0 0,0 0 0,1 0 0,-1 0 0,0 0-1,0-1 1,0 1 0,0 0 0,1 0 0,-1 0 0,0-1 0,10-15 110,-4 2-51,-1-1 1,-1 0-1,0 0 0,-1 0 1,2-17-1,-4 21-32,0 0-1,-1 0 1,0 0-1,-1 0 1,0 0-1,-1 0 1,0 0-1,-4-11 1,-7 2 20,10 14-27,18 7-28,-7 0-201,0 0-1,1-1 1,-1 0 0,1 0-1,-1-1 1,1 0 0,-1 0-1,0-1 1,0 0 0,1-1-1,-2 0 1,1 0 0,0 0-1,-1-1 1,1-1 0,-1 1-1,10-9 1,-9 3-388,-6 1-172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38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 18076,'3'-7'1728,"-3"13"-1336,-5 12-120,0 8 1041,0 10-753,2 4-152,3 3-176,0-1 8,5-11-224,1-6-232,7-14-608,0-10-192,1-13 751,-1-8-183,-7-16-200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39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 16323,'-8'-3'1393,"2"11"-1017,2 4-344,7-2 304,6-1-488,16-6 168,8-3-144,10-6-232</inkml:trace>
  <inkml:trace contextRef="#ctx0" brushRef="#br0" timeOffset="1">594 18 15435,'-34'44'1977,"-75"73"0,-9 10 737,116-125-2644,0 1 0,0 0 0,0 0 0,0-1-1,1 1 1,-1 1 0,-1 3 0,3-7-63,0 1-1,0-1 1,0 0 0,0 0 0,0 1 0,0-1 0,0 0 0,0 1-1,0-1 1,0 0 0,0 0 0,0 1 0,0-1 0,0 0 0,0 0-1,0 1 1,1-1 0,-1 0 0,0 0 0,0 0 0,0 1 0,0-1-1,0 0 1,1 0 0,-1 0 0,0 1 0,0-1 0,0 0 0,1 0-1,-1 0 1,0 1 0,16-2 61,68-28-211,3 0-77,-75 26 177,0 0 0,0 1 0,0 1 1,0 0-1,19 1 0,-27 0 33,0 1 1,0-1-1,0 1 0,0 0 1,0 1-1,0-1 1,0 0-1,0 1 1,0 0-1,-1 0 0,1 0 1,-1 1-1,0-1 1,1 1-1,-1-1 1,3 5-1,-4-5 17,0 1-1,-1 0 1,1-1 0,0 1-1,-1 0 1,0 0 0,1 0-1,-1 1 1,0-1 0,-1 0-1,1 0 1,0 0 0,-1 1-1,0-1 1,0 0 0,0 1-1,0-1 1,0 0 0,-1 1-1,0-1 1,0 3 0,-3 2 41,1 0 0,-1 0 0,0 0 0,0-1 0,-1 1 1,0-1-1,-1-1 0,1 1 0,-1-1 0,0 0 0,-11 8 0,0-1-80,0-1-1,0-1 0,-32 15 1,36-20 34,-1 0 1,0-1 0,-18 4-1,1-4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00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17 18340,'-10'-9'2136,"0"2"-1431,4 7-353,2 0 1192,4 1-624,3 2-368,6-1-872,3-1-424,4 1 1264,0 0-648,7 3-56,1-2-88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40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149 163 12939,'10'-26'1436,"11"-42"231,-19 63-1346,-1 0 0,0 0 0,0 0 0,-1 0 0,0 0 0,0 0 0,0 0 0,0 0 0,-1-1 0,-1-5 1,2 11-278,0 0 0,0-1 1,-1 1-1,1 0 1,0-1-1,0 1 1,0 0-1,-1-1 1,1 1-1,0 0 1,0-1-1,-1 1 0,1 0 1,0 0-1,-1-1 1,1 1-1,0 0 1,0 0-1,-1 0 1,1-1-1,-1 1 0,1 0 1,0 0-1,-1 0 1,1 0-1,0 0 1,-1 0-1,1 0 1,-1 0-1,1 0 1,0 0-1,-1 0 0,1 0 1,-1 0-1,1 0 1,0 0-1,-1 0 1,0 0-1,-14 10 760,4 2-572,0 0 0,1 1 0,1 0 0,0 0-1,1 1 1,-11 26 0,2-1-78,-15 59 0,23-66-90,-6 47 0,13-63-66,1 0-1,1 0 0,0 0 1,1 0-1,3 18 1,-4-31-29,1-1 0,-1 0 0,1 1 0,0-1 1,0 1-1,0-1 0,0 0 0,0 0 0,0 0 1,1 0-1,-1 0 0,4 4 0,-4-5 0,0-1 0,0 1-1,1 0 1,-1-1 0,0 1-1,0-1 1,1 1 0,-1-1-1,0 1 1,1-1 0,-1 0 0,0 0-1,1 0 1,-1 0 0,0 0-1,1 0 1,-1 0 0,0 0-1,1-1 1,-1 1 0,0 0-1,1-1 1,-1 1 0,0-1 0,0 1-1,2-2 1,12-8 48,-1-1-1,0 0 1,-1 0 0,0-1 0,-1-1-1,20-26 1,15-20-286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40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142 668 16556,'-5'4'246,"-1"0"1,1 1 0,0-1-1,0 1 1,1 0 0,0 0-1,0 1 1,0-1 0,-3 8-1,-5 8 250,-8 28 0,15-38-119,-6 17-87,1-1 1,1 2-1,2-1 1,0 1-1,2 0 0,2 0 1,-1 35-1,4-58-230,1 0-1,-1 0 1,1 0-1,1 0 1,-1 0-1,1-1 1,3 8-1,-5-12-49,0 0 0,1 0 0,0 0-1,-1 0 1,1 0 0,-1 0 0,1 0 0,0-1 0,0 1 0,0 0-1,-1 0 1,1 0 0,0-1 0,0 1 0,0 0 0,0-1 0,0 1 0,0-1-1,0 0 1,0 1 0,0-1 0,1 0 0,-1 1 0,0-1 0,0 0-1,0 0 1,0 0 0,0 0 0,1 0 0,-1 0 0,0 0 0,0 0-1,0-1 1,0 1 0,0 0 0,0-1 0,1 1 0,-1-1 0,0 1 0,1-2-1,6-3 8,-1-1 0,0 0 0,-1-1 0,1 0-1,-1 0 1,0 0 0,-1 0 0,0-1 0,6-12 0,-10 19-16,27-48 31,-3-2 1,-2 0-1,-2-1 1,-3-1 0,-2-1-1,16-94 1,-32 141 9,-3 15-26,-3 15-4,-2 23 14,2 1-1,3 0 0,3 72 1,0-112-21,1-1 1,0 1 0,0-1-1,1 1 1,2 8 0,-3-14-5,-1 0 1,1 0 0,-1 0 0,1 0 0,-1 0 0,1 0-1,0 0 1,-1 0 0,1 0 0,0 0 0,0 0-1,0 0 1,0-1 0,0 1 0,0 0 0,0-1-1,0 1 1,0 0 0,0-1 0,0 0 0,0 1 0,1-1-1,-1 0 1,0 1 0,0-1 0,0 0 0,1 0-1,-1 0 1,0 0 0,0 0 0,0 0 0,1 0 0,-1 0-1,2-1 1,3-1 5,0-1 0,0 1 0,0-1-1,-1 0 1,1-1 0,-1 1 0,1-1-1,-1 0 1,-1 0 0,6-6 0,8-9 15,17-26-1,-25 32-13,42-61 13,-3-3 0,-4-2 1,-3-2-1,45-123 0,-74 169-27,-2 1-1,-1-2 1,-1 1-1,-3-1 1,4-39 0,-10 71 2,0 0 1,0 0 0,0-1-1,-1 1 1,1 0 0,-1 0-1,0 0 1,0-1 0,-3-6 0,3 10 1,1 1 1,0-1 0,-1 0-1,1 1 1,-1-1 0,1 1 0,-1-1-1,1 1 1,-1-1 0,1 1 0,-1 0-1,0-1 1,1 1 0,-1-1-1,1 1 1,-1 0 0,0 0 0,0-1-1,1 1 1,-1 0 0,-1 0 0,1 0-1,-1 0 0,1 1 0,-1-1 0,1 0 0,-1 1 1,1-1-1,-1 1 0,1 0 0,0-1 0,-1 1 0,1 0 1,0 0-1,-3 2 0,-7 7-5,1 1-1,-1 0 1,2 1 0,0 0 0,0 0 0,1 1-1,-6 14 1,-42 100-8,38-78 23,-23 97 1,37-125-8,0 1 0,2-1 0,0 1-1,2 0 1,0-1 0,1 1 0,6 27 0,-6-42-18,1-1 0,0 0 0,0 0 0,0 1 0,1-1 0,0-1 1,0 1-1,0 0 0,1-1 0,5 7 0,-6-10-38,-1 1 0,1-1 0,-1 0 0,1 0 0,0 0 0,0-1 0,0 1 0,0 0 0,0-1 0,0 0 0,0 0 0,0 0 0,1 0 0,-1 0 0,0-1 0,1 1-1,-1-1 1,0 0 0,1 0 0,-1 0 0,4-1 0,1-1-15,0-1-1,0 1 0,0-1 1,-1 0-1,1-1 0,-1 0 0,9-6 1,19-13-298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4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 15667,'-18'15'1281,"-7"8"-745,-5 6-136,5 6 592,1 5-144,9 5-136,4-2-87,6-3-73,4-1-48,4-9-232,7-6-120,9-15-240,4-8-120,9-14-448,6-5-241,3-9 665,2-1-176,0-9-104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4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27 112 14307,'-2'7'215,"-6"26"673,2 0-1,1 1 1,1-1-1,2 1 0,3 44 1,5-48-152,-6-30-713,1 1-1,-1-1 0,0 1 1,0 0-1,0-1 1,0 1-1,1-1 0,-1 1 1,0-1-1,1 1 1,-1-1-1,0 1 0,1-1 1,-1 1-1,1-1 0,-1 1 1,1-1-1,-1 0 1,1 1-1,-1-1 0,1 0 1,-1 1-1,1-1 1,-1 0-1,1 0 0,-1 1 1,1-1-1,0 0 1,-1 0-1,1 0 0,-1 0 1,1 0-1,0 0 0,-1 0 1,1 0-1,-1 0 1,1 0-1,0 0 0,-1 0 1,1-1-1,-1 1 1,1 0-1,0 0 0,-1-1 1,1 1-1,-1 0 1,2-1-1,3-5 37,1-1 0,-1 1 0,0-1 0,0 0 0,-1 0 0,0-1 0,0 1 0,-1-1 0,4-13 0,0 3-9,22-59 175,31-125 1,-69 238 372,-19 94 622,24-111-1004,2 1 1,1-1-1,0 0 1,4 37-1,-3-55-200,0 0 0,1 1-1,-1-1 1,0 0-1,0 0 1,0 0 0,1 0-1,-1 0 1,1 0-1,-1 0 1,1 1 0,-1-1-1,1 0 1,-1 0-1,1-1 1,0 1 0,0 0-1,-1 0 1,1 0-1,1 1 1,-1-2-8,0 0 0,0 0 0,-1 0 0,1 0 0,0 0 0,0 0 1,-1 0-1,1-1 0,0 1 0,0 0 0,-1 0 0,1 0 0,0-1 0,-1 1 0,1 0 0,0-1 0,-1 1 1,1-1-1,0 1 0,-1-1 0,1 1 0,0-2 0,5-4 23,0-1 0,0 0-1,7-14 1,-12 20-30,26-48-143,32-80 1,-7 13-847,-57 133 765,1 1 0,0-1-1,-2 24 1,2-11 188,2-18-73,1 0 0,0 0 0,0 0 0,2 14 0,2-22-1446,0-10 1097,2-12 39,-2 1-161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4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42 14603,'7'-16'1545,"2"-5"-350,-6 17 250,-3 7 1238,-23 219 1142,8 117-2802,15-330-1006,0 3 6,0-1 0,1 1 0,1 0 1,4 18-1,-6-28-25,0 0-1,1 0 1,-1-1-1,1 1 1,0 0 0,0-1-1,0 1 1,-1 0-1,1-1 1,1 0-1,-1 1 1,0-1 0,0 1-1,0-1 1,1 0-1,-1 0 1,1 0 0,-1 0-1,1 0 1,-1 0-1,1 0 1,0 0 0,-1-1-1,1 1 1,0-1-1,-1 1 1,1-1-1,0 0 1,0 1 0,0-1-1,-1 0 1,1 0-1,0 0 1,0-1 0,0 1-1,-1 0 1,4-2-1,6-1-214,0-1 0,0-1 0,-1 0 0,0 0 0,0-1-1,0-1 1,12-9 0,-7 3-547,0-1 0,-1 0-1,18-24 1,-19 20-70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42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12 15987,'-10'13'544,"0"0"0,1 0 0,1 1 0,0 0 0,1 1 0,-10 30 0,13-36-212,-2 6 10,0 1 0,1 0-1,0 1 1,1-1 0,1 1 0,1-1 0,1 1-1,0 0 1,2 29 0,-1-44-286,1 1-1,0 0 1,-1-1-1,1 1 1,0-1-1,0 1 1,0-1-1,0 1 1,1-1-1,1 4 1,-2-6-43,0 1 0,0 0 0,-1-1 0,1 1 0,0-1 0,0 1 1,0-1-1,0 1 0,0-1 0,-1 1 0,1-1 0,0 0 0,0 0 1,0 1-1,0-1 0,0 0 0,0 0 0,0 0 0,0 0 0,0 0 1,0 0-1,0 0 0,0-1 0,0 1 0,0 0 0,0 0 0,0-1 1,0 1-1,0-1 0,0 1 0,-1-1 0,2 0 0,4-3 7,0 0 0,-1-1 1,1 1-1,-1-1 0,0-1 0,-1 1 0,1-1 0,-1 1 0,0-1 0,-1 0 0,4-8 1,3-7 15,-1-1 1,7-25-1,-4 3 2,-2 0 0,7-66 1,-17 97-65,-1 11-16,-4 19-13,-3 34-1,3 0 1,2 89-1,3-134 47,3 33 7,-2-38-6,-1 1 1,0 0 0,1-1 0,-1 1-1,1 0 1,-1-1 0,1 1-1,0-1 1,-1 1 0,1-1-1,0 1 1,0-1 0,0 0-1,0 1 1,0-1 0,1 0-1,-1 0 1,2 2 0,-2-3-19,0 0 1,-1 0-1,1 0 1,0 0 0,0 0-1,0 0 1,0 0-1,0 0 1,-1-1-1,1 1 1,0 0 0,0 0-1,0-1 1,0 1-1,-1 0 1,1-1-1,0 1 1,-1-1 0,1 1-1,0-1 1,-1 1-1,1-1 1,0 0 0,-1 1-1,1-1 1,-1 0-1,1 0 1,-1 1-1,1-2 1,16-28-785,-16 27 696,16-35-1083,-2-2 1,20-77 0,-22 57 301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42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14251,'-1'2'984,"-3"4"-738,0-1-1,1 1 1,0-1 0,0 1-1,0 0 1,1 0 0,-3 8-1,-10 51 1547,9-34-1146,-36 202 3111,37-190-3257,2 0 0,2 0 1,7 63-1,-4-93-476,0 0 1,1 0-1,1-1 1,0 1-1,0-1 0,1 0 1,1 0-1,0-1 0,1 1 1,11 14-1,-9-16 56,-12-21-8,-3-7-54,-18-96-51,21 99 13,2-1-1,0 1 0,1-1 1,0 1-1,4-24 0,-3 37 19,-1-1-1,0 1 0,1 0 1,0 0-1,-1 0 0,1 0 0,0 0 1,0 0-1,0 0 0,1 0 0,-1 1 1,0-1-1,1 0 0,-1 1 0,1-1 1,-1 1-1,1-1 0,0 1 0,-1 0 1,1-1-1,0 1 0,0 0 0,0 0 1,0 1-1,0-1 0,0 0 0,1 1 1,-1-1-1,3 1 0,5-1 6,0 1-1,1 0 1,-1 1-1,0 0 1,12 4 0,10 0 9,-18-4-1,0 0 1,0 0-1,0-2 1,1 0-1,-1 0 1,26-7-1,-35 6-5,0 1-1,-1-1 0,1 0 0,0 0 0,-1 0 1,1-1-1,-1 1 0,1-1 0,-1-1 0,0 1 0,-1 0 1,1-1-1,0 0 0,-1 0 0,0 0 0,0 0 1,0 0-1,-1-1 0,1 1 0,-1-1 0,0 1 1,2-8-1,-3 10 2,-1-1 0,1 1 0,-1-1 0,0 1 0,0-1 0,0 0 0,0 1 0,0-1-1,-1 1 1,1-1 0,-1 1 0,1-1 0,-1 1 0,0-1 0,0 1 0,-3-5 0,4 6-3,-1 1 0,1-1-1,-1 0 1,0 0 0,1 1 0,-1-1 0,0 1-1,0-1 1,1 0 0,-1 1 0,0-1-1,0 1 1,0 0 0,0-1 0,0 1-1,0 0 1,0 0 0,1-1 0,-2 1-1,0 0 2,0 0 0,1 1 0,-1-1 0,0 0-1,1 1 1,-1-1 0,1 1 0,-1-1 0,1 1-1,-1 0 1,1 0 0,0 0 0,-1 0-1,-1 2 1,-5 4 16,0 1 0,1 0 0,0 1-1,1-1 1,-1 1 0,2 1 0,-1-1-1,2 1 1,-1 0 0,-2 10 0,0 1-33,1-1 1,1 1 0,1 0 0,-1 25-1,4-38-182,1 1 0,0 0-1,1-1 1,3 17 0,-4-23 144,0-1 0,0 0 0,1 1-1,-1-1 1,0 1 0,1-1 0,-1 0 0,1 1 0,0-1 0,-1 0 0,1 1 0,0-1 0,0 0-1,0 0 1,0 0 0,0 0 0,0 0 0,0 0 0,0 0 0,0 0 0,0 0 0,0-1 0,1 1-1,-1 0 1,0-1 0,1 1 0,-1-1 0,1 1 0,-1-1 0,0 0 0,1 0 0,-1 1-1,1-1 1,-1 0 0,1 0 0,-1 0 0,3-1 0,-1 0-20,0 0-1,1-1 1,-1 1 0,0-1-1,0 0 1,5-3 0,23-19-586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4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218 417 19140,'-20'15'484,"0"0"0,2 2 0,-1 0 0,2 1 0,0 0 0,2 2 0,0 0 0,1 0 0,0 1 0,-19 45 0,30-59-382,0 0 0,1 0 0,0 1 0,0-1 0,-1 11 0,3-17-89,0 0 0,0-1 0,-1 1 0,1 0 0,0-1 0,1 1 0,-1 0 0,0-1 0,0 1 0,0 0 0,0-1 0,0 1 0,1 0 0,-1-1 0,0 1 0,1 0 0,-1-1 0,0 1 0,1-1 0,-1 1 0,1-1 0,-1 1 0,1-1 0,-1 1 0,1-1 0,0 1 0,1-1 4,-1 0-1,1 0 1,-1 0-1,1 0 1,0 0-1,-1 0 1,1 0 0,-1-1-1,1 1 1,-1-1-1,1 1 1,-1-1 0,1 0-1,-1 1 1,0-1-1,1 0 1,1-1-1,14-10 15,0-1 0,-1-1 0,0 0-1,-1-1 1,0 0 0,18-27-1,-1-4-22,34-64-1,-35 51-39,27-74 1,-45 96-8,-1 0 0,-2-1 0,7-53 0,-16 53-9,-3 26 27,-2 11 9,-7 19 4,-1 7 43,2 0-1,1 1 1,-9 47 0,9-27 61,-3 66 0,12-102-113,-2 3-131,1-1-1,1 0 1,0 0-1,0 0 1,1 1 0,1-1-1,0 0 1,1 0 0,6 18-1,-8-28 120,1 0-1,-1 0 1,0 0 0,1 0-1,-1 0 1,1 0-1,-1-1 1,1 1 0,0 0-1,0-1 1,0 1-1,0-1 1,0 0 0,0 0-1,0 0 1,0 0-1,0 0 1,1 0 0,-1 0-1,0-1 1,5 2-1,25 1-411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4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1 569 13555,'0'-12'498,"1"-1"0,1 0-1,0 1 1,1 0 0,0-1 0,1 1 0,0 0 0,1 0 0,0 1-1,9-14 1,-5 11 46,1-1-1,0 2 1,1-1-1,1 1 1,0 1-1,25-20 1,-35 31-495,-1 0 0,1-1 0,-1 2 0,0-1 0,1 0 0,-1 0 1,1 0-1,0 1 0,-1-1 0,1 0 0,0 1 0,-1 0 1,4-1-1,-5 1-30,1 0 0,-1 0 0,1 1 0,0-1 0,-1 0 0,1 0 0,-1 0 0,1 1 0,-1-1 0,1 0 0,-1 1 0,1-1 0,-1 1 0,1-1 0,-1 0 0,1 1 0,-1-1 0,0 1 0,1-1 0,-1 1 0,0-1 0,1 1 0,-1-1 0,0 1 0,1 0 0,0 6 54,0-1 1,0 0 0,-1 1-1,1-1 1,-2 12-1,1-13-67,-5 82 180,1-40-100,3 0-1,6 79 1,-4-121-81,0 0 0,0 0 0,0-1 0,1 1 0,0 0 0,0-1 0,4 8 0,-6-11-4,1 0 0,0 0 0,-1 0 0,1 0 0,0-1 1,0 1-1,0 0 0,0 0 0,-1-1 0,1 1 0,0-1 0,0 1 0,0-1 1,0 1-1,0-1 0,0 0 0,1 1 0,-1-1 0,0 0 0,0 0 0,0 0 1,0 0-1,0 0 0,0 0 0,0 0 0,0 0 0,0 0 0,1 0 0,-1-1 1,0 1-1,0 0 0,0-1 0,0 1 0,0-1 0,0 1 0,0-1 0,0 1 1,-1-1-1,1 0 0,0 0 0,0 1 0,0-1 0,0-1 0,5-4 10,1-1-1,-1 0 1,-1 0-1,1 0 0,-1 0 1,7-17-1,22-54 88,-30 67-82,11-29 70,-1 0-1,-3-1 1,-1 0-1,-2-1 1,4-83-1,-12 122-72,0 0 0,0 0 0,0 0 0,-1-1 0,1 1 0,-1 0 0,0 0 0,0 0 0,-1-4 0,2 7-11,0 0-1,0 0 1,0 0-1,-1 0 0,1 0 1,0-1-1,0 1 0,0 0 1,0 0-1,0 0 1,0 0-1,0 0 0,0 0 1,-1 0-1,1 0 0,0-1 1,0 1-1,0 0 1,0 0-1,0 0 0,-1 0 1,1 0-1,0 0 1,0 0-1,0 0 0,0 0 1,-1 0-1,1 0 0,0 0 1,0 0-1,0 0 1,0 0-1,0 0 0,-1 0 1,1 0-1,0 0 1,0 0-1,0 0 0,0 0 1,0 0-1,-1 1 0,1-1 1,0 0-1,0 0 1,0 0-1,0 0 0,0 0 1,0 0-1,-1 1 0,-6 17 29,5-7-24,0 0 1,0 1-1,1-1 1,1 0-1,0 1 1,0-1-1,1 0 1,0 1 0,1-1-1,1 0 1,5 15-1,-8-24 0,2 0 0,-1 0-1,0 0 1,0 0 0,1 0 0,-1-1-1,1 1 1,-1 0 0,1-1-1,0 1 1,-1-1 0,1 0 0,0 1-1,0-1 1,0 0 0,0 0 0,0 0-1,0-1 1,1 1 0,-1 0-1,0-1 1,0 1 0,1-1 0,-1 0-1,0 0 1,0 0 0,1 0 0,-1 0-1,0 0 1,5-2 0,1 0 16,-1 0 1,1-1-1,0 0 1,-1 0-1,0-1 1,0 0-1,11-8 1,1-3 33,-1 0 1,-1-2 0,0 0-1,-1-1 1,19-29 0,-3-1 87,29-58 1,-55 94-128,-2 5-8,-1 1-1,0-1 1,0 1-1,0-1 1,-1 0-1,0 0 1,1-8-1,-3 15-7,1 0-1,-1 0 0,0 0 0,0 0 1,0 0-1,0 0 0,0-1 1,0 1-1,0 0 0,0 0 0,0 0 1,0 0-1,1 0 0,-1 0 0,0-1 1,0 1-1,0 0 0,0 0 0,0 0 1,0 0-1,0-1 0,0 1 0,0 0 1,0 0-1,0 0 0,0 0 1,0 0-1,-1-1 0,1 1 0,0 0 1,0 0-1,0 0 0,0 0 0,0 0 1,0 0-1,0-1 0,0 1 0,0 0 1,0 0-1,-1 0 0,1 0 0,0 0 1,0 0-1,0 0 0,0 0 0,0-1 1,0 1-1,-1 0 0,1 0 1,0 0-1,0 0 0,0 0 0,0 0 1,0 0-1,-1 0 0,1 0 0,0 0 1,0 0-1,-9 10 4,-10 24 3,5 0 0,3 0-1,0 1 1,3 0 0,1 1-1,1-1 1,2 2 0,1 39-1,3-64-10,0 0 0,1 1 0,1-1 0,3 13 0,-4-22-24,0 0 0,0 0 1,0 0-1,0-1 0,1 1 0,-1 0 0,1-1 1,0 1-1,3 3 0,-4-5-11,0 0 0,0 0 0,0 0-1,1 0 1,-1-1 0,0 1 0,1 0 0,-1-1-1,0 1 1,1-1 0,-1 1 0,0-1 0,1 0 0,-1 0-1,1 0 1,-1 1 0,1-1 0,-1-1 0,1 1 0,-1 0-1,2 0 1,0-1-98,0 0 1,0-1-1,0 1 0,0 0 0,-1-1 1,1 1-1,0-1 0,-1 0 0,1 0 0,-1 0 1,0 0-1,1-1 0,-1 1 0,0-1 1,2-3-1,2-3-434,0-1 0,8-21 0,-7 12 218,-1 0 0,-1-1-1,0 1 1,1-23-1,2-38-762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44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0 16956,'-8'0'1504,"2"15"-1072,-1 6-240,-3 6 752,5 1-600,7 0-960,8-1-216,3-3 592,5-3-176,11-2-176</inkml:trace>
  <inkml:trace contextRef="#ctx0" brushRef="#br0" timeOffset="1">323 273 17860,'-9'5'325,"0"0"-1,0 1 1,1 0 0,0 1 0,0 0 0,0 0 0,1 0-1,0 1 1,1 0 0,-8 13 0,5-8-19,1 1-1,1 0 1,0 0 0,1 1 0,1 0-1,-4 17 1,8-28-217,0 0 0,1 0 0,-1 0 1,1 0-1,0 0 0,0 0 0,0 0 0,1 1 0,0-1 0,2 8 1,-3-11-62,1 0-1,-1 0 1,1 0 0,-1-1 0,1 1 0,0 0 0,-1 0 0,1 0 0,0 0 0,0 0 0,-1-1 0,1 1 0,0 0 0,0-1 0,0 1 0,0-1 0,0 1 0,1 0 0,0-1-3,0 0-1,0 0 1,-1 1 0,1-1 0,0 0 0,0 0 0,0-1 0,-1 1-1,1 0 1,0-1 0,0 1 0,0-1 0,-1 1 0,3-2-1,7-4 15,0 0 0,-1 0-1,0-1 1,-1 0 0,11-9-1,41-47 25,-47 49-47,45-53 56,-2-3-1,73-118 1,-145 216-90,1 0 1,1 1-1,2 0 1,1 1-1,1 0 1,2 0-1,-5 35 1,11-53-176,0 1 0,0-1 1,1 1-1,1-1 0,3 21 0,-3-29 142,0 0 0,0 0-1,0 0 1,1 0-1,-1 0 1,1 0 0,0-1-1,0 1 1,0-1 0,1 1-1,-1-1 1,1 0 0,-1 0-1,1 0 1,0 0 0,1-1-1,-1 1 1,0-1-1,1 0 1,5 3 0,28 6-400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01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14835,'-1'11'647,"-1"-1"1,0 1-1,-1-1 0,0 0 0,-1 0 0,0 0 0,0-1 1,-1 1-1,-1-1 0,-6 11 0,11-20-640,1 0 1,0 0-1,0 0 1,0 0-1,0 1 1,0-1-1,0 0 0,-1 0 1,1 0-1,0 1 1,0-1-1,0 0 0,0 0 1,0 0-1,0 1 1,0-1-1,0 0 1,0 0-1,0 0 0,0 1 1,0-1-1,0 0 1,0 0-1,0 1 1,0-1-1,0 0 0,0 0 1,1 0-1,-1 1 1,0-1-1,0 0 0,0 0 1,0 0-1,0 0 1,0 1-1,1-1 1,-1 0-1,0 0 0,0 0 1,0 0-1,0 0 1,1 1-1,-1-1 0,0 0 1,0 0-1,0 0 1,1 0-1,-1 0 1,0 0-1,0 0 0,0 0 1,1 0-1,-1 0 1,0 0-1,0 0 1,1 0-1,-1 0 0,0 0 1,0 0-1,1 0 1,16-1-44,-14 0 60,-2 1-24,24-2-22,42 0-1,-61 2 23,1 0 0,-1 1-1,0 0 1,0 0-1,-1 0 1,1 1 0,0 0-1,0 0 1,-1 0-1,1 1 1,-1 0 0,0 0-1,6 4 1,-9-5 38,0 1-1,0 0 1,0-1 0,0 1 0,-1 0 0,1 0 0,-1 0 0,0 0 0,0 1-1,0-1 1,0 0 0,0 0 0,-1 1 0,1-1 0,-1 0 0,0 0-1,0 1 1,0-1 0,-1 0 0,1 1 0,-1-1 0,0 0 0,0 0-1,-2 6 1,1-4 86,0 1 0,0 0-1,-1-1 1,0 0-1,0 1 1,0-1 0,-1-1-1,1 1 1,-1 0 0,0-1-1,-1 0 1,-8 7 0,11-9-138,-1-1-1,1 0 1,-1 0 0,1 0 0,-1 0 0,1-1 0,-1 1 0,1-1 0,-1 1-1,-3-1 1,5 0-38,0 0 1,0 0-1,0 0 0,1 0 0,-1 0 0,0 0 1,0-1-1,0 1 0,1 0 0,-1 0 0,0-1 0,1 1 1,-1-1-1,0 1 0,1 0 0,-1-1 0,0 1 1,1-1-1,-1 0 0,1 1 0,-1-1 0,1 1 0,-1-1 1,1 0-1,-1 1 0,1-1 0,0 0 0,-1 0 1,1 1-1,0-1 0,0 0 0,-1 0 0,1 1 0,0-1 1,0 0-1,0 0 0,0-1 0,2-7-428,6 0-161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45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15635,'9'-43'2161,"-1"19"-1041,-1 8-392,-1 25 1569,-1 16-593,-2 24-544,-3 9-256,-2 17-407,1 3-129,1 1-272,3-1-248,1-19-520,1-8-281,2-23 1673,-1-10-904,-6-20-112,-2-8-104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4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0 541 13355,'2'-30'564,"1"0"0,1 0 0,1 0 1,2 1-1,1 0 0,2 0 0,15-34 0,-14 39-127,2 1 0,0 1 0,1 0 0,1 1 0,1 1 0,0 0 0,2 1 0,33-28 0,-43 40-307,1 1 1,0 1-1,0-1 1,0 1-1,1 1 1,0 0-1,-1 0 1,1 1-1,16-3 1,-22 5-106,-1 0 0,1 1 0,-1 0 0,1 0 0,-1 0 0,1 0 1,0 0-1,-1 1 0,1 0 0,-1 0 0,0 0 0,1 0 0,-1 0 0,0 1 0,1-1 0,-1 1 1,0 0-1,0 0 0,0 0 0,-1 0 0,1 0 0,0 1 0,-1 0 0,0-1 0,1 1 0,-1 0 1,0 0-1,0 0 0,-1 0 0,1 0 0,1 4 0,0 3 10,0 0 0,-1 0 0,0 0 0,0 0 1,-1 1-1,0-1 0,-1 0 0,0 1 0,-1-1 0,0 0 0,-1 1 0,-5 18 0,-3 4 99,-2-1-1,-24 47 0,16-39 10,-25 37-1,37-64-333,-1-1-1,0 0 0,-1 0 1,-1-1-1,0 0 1,-20 15-1,13-19 566,18-7-375,0-1-1,0 1 1,0 0-1,0 0 1,0 0-1,0-1 1,0 1-1,0 0 1,0 0-1,0 0 1,1-1-1,-1 1 1,0 0-1,0 0 1,0 0-1,0-1 1,0 1-1,0 0 1,0 0-1,-1 0 1,1-1-1,0 1 1,0 0-1,0 0 1,0 0-1,0-1 1,0 1-1,0 0 1,0 0-1,0 0 1,-1 0-1,1-1 1,0 1-1,0 0 1,0 0-1,0 0 1,0 0-1,-1 0 1,1 0-1,0 0 1,0-1-1,0 1 1,-1 0-1,1 0 1,0 0-1,0 0 1,0 0-1,-1 0 1,1 0-1,0 0 1,0 0-1,0 0 1,-1 0-1,1 0 1,0 0-1,0 0 1,0 0-1,-1 0 1,1 0-1,0 0 1,11-9-290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4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238 296 17204,'-31'29'690,"2"1"-1,2 1 1,0 1 0,3 1 0,0 2 0,-27 54 0,47-82-572,1 1 0,-1 0 0,1 0 0,1 1-1,-1-1 1,1 0 0,1 1 0,-1 16 0,1-24-102,1 0-1,0 0 1,1 0 0,-1 0-1,0 0 1,0 0-1,0 0 1,0 0-1,1 0 1,-1 0 0,0 0-1,1 0 1,-1-1-1,1 1 1,-1 0-1,1 0 1,0 0 0,-1-1-1,1 1 1,0 0-1,-1-1 1,1 1 0,0-1-1,0 1 1,-1-1-1,1 1 1,0-1-1,0 1 1,0-1 0,0 0-1,0 1 1,0-1-1,0 0 1,0 0-1,0 0 1,0 0 0,-1 0-1,1 0 1,0 0-1,0 0 1,0 0-1,0 0 1,0 0 0,0-1-1,0 1 1,0 0-1,0-1 1,0 1-1,1-1 1,5-2 33,-1 0 0,1-1 0,-1 0 0,1 0 0,-1 0 0,6-6 0,10-12 19,0-1 0,-1 0 0,-1-2 0,23-38 0,57-117 145,-74 127-118,-3-1 0,-2-1-1,21-85 1,-40 125-19,-6 29-4,-17 74-31,4 2 1,-10 153-1,27-231-131,-1 1 0,1 0-1,1 0 1,0 0 0,5 17 0,-6-29 52,0 0-1,0-1 1,0 1 0,1-1 0,-1 1 0,0 0 0,0-1 0,1 1 0,-1-1 0,0 1 0,1-1 0,-1 1 0,1-1-1,-1 1 1,1-1 0,-1 1 0,1-1 0,-1 0 0,1 1 0,-1-1 0,1 0 0,-1 1 0,1-1 0,0 0 0,-1 0-1,1 0 1,-1 0 0,1 1 0,0-1 0,-1 0 0,1 0 0,0 0 0,-1 0 0,1 0 0,0 0 0,-1-1 0,1 1 0,0 0-1,-1 0 1,1 0 0,-1-1 0,1 1 0,-1 0 0,1 0 0,0-1 0,-1 1 0,1-1 0,-1 1 0,1 0 0,-1-1-1,0 1 1,1-1 0,0 0 0,6-10-365,0 0 0,-1 0 0,0 0 0,-1 0 0,0-1 0,-1 0 0,4-17 0,0 3-84,13-40-636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46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267 137 14187,'9'-18'1869,"-9"17"-1803,0 1 0,0 0 1,0-1-1,0 1 0,0-1 0,0 1 0,0 0 1,0-1-1,0 1 0,0 0 0,0-1 0,0 1 0,-1 0 1,1-1-1,0 1 0,0 0 0,0-1 0,0 1 1,-1 0-1,1 0 0,0-1 0,0 1 0,0 0 1,-1 0-1,1-1 0,0 1 0,-1 0 0,1 0 1,-1-1-1,0 1 82,-1 0 0,0 0 0,0 0 1,0 0-1,0 0 0,1 0 0,-1 0 0,0 1 1,0-1-1,1 1 0,-1-1 0,0 1 1,0 0-1,1 0 0,-1-1 0,1 1 0,-1 0 1,-1 2-1,-11 7 354,0 2 0,0 0 1,1 0-1,1 1 0,0 1 0,-17 25 1,4 0 160,-28 60 0,41-75-354,-14 47 0,22-59-233,2-1 0,-1 1 1,1-1-1,1 1 0,0 0 0,1 17 0,0-27-63,0 1 0,1-1 0,-1 1 1,0-1-1,1 1 0,-1-1 0,1 1 0,0-1 0,0 1 0,0-1 0,0 0 0,0 0 1,1 1-1,-1-1 0,1 0 0,-1 0 0,1-1 0,0 1 0,-1 0 0,5 2 0,-4-3-7,0 0-1,1 0 1,-1-1-1,0 0 0,1 1 1,-1-1-1,0 0 0,1 0 1,-1 0-1,0 0 0,1-1 1,-1 1-1,0-1 1,0 1-1,1-1 0,-1 0 1,0 0-1,0 0 0,0 0 1,0 0-1,3-2 0,8-6 6,-1 0-1,0 0 0,-1-1 0,0 0 0,15-18 0,42-64 10,-60 80-15,35-55 10,-3-2-1,-3-2 1,54-147 0,-106 269-267,2 1 0,3 0 1,2 1-1,2 0 0,1 56 1,5-107 221,2 31-190,-2-31 204,1-1-1,-1 1 0,0-1 0,0 1 1,1-1-1,-1 0 0,1 1 0,-1-1 1,1 1-1,0-1 0,0 0 0,-1 1 1,1-1-1,0 0 0,2 2 0,-3-3 1,1 0-1,0 0 1,0 1-1,-1-1 0,1 0 1,0 0-1,0 0 0,-1 0 1,1 0-1,0 0 0,0 0 1,0 0-1,-1 0 1,1 0-1,0 0 0,0-1 1,-1 1-1,2 0 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46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87 13243,'10'-77'6165,"-10"77"-6111,0-1 0,0 1 0,0 0 0,0 0 0,0-1 0,0 1 0,0 0 0,0-1 0,0 1 0,0 0 0,0 0 0,0-1 0,0 1 0,0 0 0,0 0 0,0-1-1,0 1 1,0 0 0,0 0 0,0-1 0,-1 1 0,1 0 0,0 0 0,0-1 0,0 1 0,0 0 0,-1 0 0,1 0 0,0-1 0,0 1 0,0 0 0,-1 0 0,1 0 0,0 0 0,0-1 0,-1 1 0,1 0 0,0 0 0,0 0 0,-1 0 0,1 0 0,0 0-1,0 0 1,-1 0 0,1 0 0,0 0 0,0 0 0,-1 0 0,1 0 0,0 0 0,0 0 0,-1 0 0,1 0 0,0 0 0,-1 0 0,1 1 0,0-1 0,0 0 0,0 0 0,-1 0 0,1 0 0,-15 11 1041,-33 36-430,3 2 0,2 1 0,-38 59-1,71-94-659,0-3-12,2 0 0,0 0 0,0 1 0,1 0 0,0 0 0,-4 14 0,11-26 3,0 0-1,-1 0 0,1 0 0,0 0 0,0 0 1,0 0-1,0 0 0,0 0 0,0 0 1,0 0-1,0 0 0,0 0 0,0 0 0,0 0 1,1 0-1,-1 0 0,0 0 0,1 0 1,-1 0-1,1 0 0,-1 0 0,1-1 0,-1 1 1,1 0-1,0 0 0,-1 0 0,1-1 1,0 1-1,0 0 0,0-1 0,-1 1 1,1-1-1,0 1 0,0-1 0,0 1 0,0-1 1,0 0-1,0 0 0,0 1 0,1-1 1,5 1-30,0 0 1,1 0-1,-1-1 1,12-1 0,-8 1-10,51-4-239,-30 1 35,57 3 0,-81 0 203,0 1 0,0 1 1,1-1-1,-1 1 0,0 0 0,0 1 0,-1 0 1,1 0-1,-1 1 0,1 0 0,11 8 0,-17-10 41,1 0-1,-1 0 1,1 0-1,-1 1 0,0-1 1,0 0-1,0 1 1,0 0-1,0-1 1,-1 1-1,1 0 1,-1 0-1,0 0 0,1 0 1,-1 0-1,-1 0 1,1 0-1,0 0 1,-1 1-1,0-1 0,0 0 1,0 0-1,0 0 1,0 1-1,-1-1 1,1 0-1,-1 0 0,0 0 1,0 0-1,0 0 1,0 0-1,0 0 1,-4 5-1,-1 2 55,-1-1 0,0-1 0,0 1 0,-1-1 0,0-1 0,0 1 0,-1-1 0,-16 10 0,4-4 89,-1-1 1,-35 14-1,46-22-184,0-1 0,0 0 0,0 0 0,0-1 0,0 0 0,0-1 0,-23 0 0,33-1 2,0 0 1,0 0-1,0 0 0,1 0 1,-1 0-1,0-1 0,0 1 1,0 0-1,0 0 0,0-1 0,0 1 1,0 0-1,1-1 0,-1 1 1,0-1-1,0 1 0,0-1 1,1 0-1,-1 1 0,0-1 1,1 0-1,-1 1 0,1-1 0,-2-1 1,2 0-34,0 1 1,0 0-1,0 0 1,0 0-1,0-1 1,0 1-1,0 0 1,0 0-1,0-1 1,1 1-1,-1 0 1,0 0-1,1 0 1,-1-1-1,1 1 1,0-1-1,4-5-182,0 0 0,0 0-1,0 0 1,10-7 0,20-16-457,9 3-169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47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128 497 17724,'3'-2'1140,"-11"8"-759,-15 17-47,9-2 15,1 1 0,1 0 0,1 1 0,1 1 1,1-1-1,1 1 0,1 1 0,1 0 0,-3 32 0,8-49-222,1 1-1,0 0 0,0-1 1,1 1-1,0-1 1,1 1-1,3 10 0,-5-17-103,1 0 0,-1-1-1,1 1 1,0 0 0,0 0-1,-1-1 1,1 1 0,0 0 0,1-1-1,-1 1 1,0-1 0,0 1-1,1-1 1,-1 0 0,1 0 0,-1 1-1,1-1 1,-1 0 0,1 0-1,0-1 1,-1 1 0,1 0-1,0 0 1,0-1 0,0 1 0,0-1-1,-1 0 1,1 1 0,0-1-1,0 0 1,0 0 0,0 0-1,0-1 1,0 1 0,0 0 0,0-1-1,-1 1 1,3-2 0,2 0-3,0 0 0,0-1 0,0 0 1,0-1-1,-1 1 0,0-1 0,0 0 1,0 0-1,0-1 0,-1 0 0,8-8 1,2-7 10,21-39 1,-34 58-30,22-46 38,-2 0 1,-2-1 0,-2-1-1,-2 0 1,-2-1 0,-3-1-1,-2 0 1,-2-1 0,-1-88-1,-5 128-40,0-12 3,-6-38 1,5 56-8,0 0-1,0 1 1,-1-1-1,0 0 1,0 1-1,0-1 1,-1 1 0,0 0-1,0 0 1,0 0-1,-7-7 1,10 10 0,-1 1 1,-1 0-1,1 0 0,0 0 1,0 0-1,0 1 0,0-1 1,-1 0-1,1 0 0,0 1 1,-1-1-1,1 1 0,0-1 1,-1 1-1,1 0 0,-1-1 1,1 1-1,0 0 1,-1 0-1,1 0 0,-1 0 1,-2 0-1,2 1-2,-1 0 0,1 0 0,0 0 0,-1 1 0,1-1 0,0 0 0,0 1 0,0-1 0,0 1 0,0 0 0,-3 3 0,-3 5-11,1 1-1,0-1 1,0 1 0,-5 13-1,5-8 3,0-1-1,1 1 1,0 1-1,1-1 1,1 1-1,1 0 1,0 0-1,1 0 1,1 28-1,1-44 11,0 1 0,0 0-1,0 0 1,0 0-1,0-1 1,1 1-1,-1 0 1,1 0 0,0-1-1,-1 1 1,1 0-1,0-1 1,0 1 0,0-1-1,0 1 1,0-1-1,0 1 1,0-1-1,1 0 1,-1 0 0,0 0-1,1 1 1,-1-1-1,1 0 1,-1-1 0,1 1-1,0 0 1,-1 0-1,1-1 1,2 1 0,3 0-17,1 0 0,-1-1 0,1 0 0,-1-1 0,1 0 0,9-2 0,-12 2 14,0 0 1,0 0 0,1 0 0,-1 0-1,0 1 1,1 0 0,-1 0 0,0 1-1,1-1 1,-1 1 0,0 0 0,9 3-1,-10-1 12,-1 0 0,1 1 1,-1-1-1,0 0 0,0 1 0,-1 0 0,1 0 0,-1 0 0,1 0 0,-1 0 0,-1 0 0,1 1 0,0-1 0,-1 0 0,0 1 0,0-1 0,0 10 1,1 8 12,-1 1 0,-2 27 1,1-47-21,-4 45-586,-15 63-1,18-105 358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47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0 350 18228,'4'1'194,"-1"0"-1,1 0 1,0-1-1,-1 0 1,1 1 0,0-1-1,-1-1 1,1 1 0,0 0-1,-1-1 1,1 0 0,-1 0-1,1 0 1,-1 0-1,1 0 1,3-3 0,10-4 300,28-20 0,-38 24-277,8-7-48,0 1-1,0-2 1,-1 0 0,-1-1 0,0 0 0,-1-1-1,-1-1 1,0 0 0,0 0 0,-2-1 0,0 0-1,-1-1 1,7-18 0,-13 30-128,-1-1 1,0 1-1,0 0 1,0 0-1,-1 0 0,0-1 1,0 1-1,0 0 1,-2-8-1,2 11-32,0 1 0,0-1 1,-1 1-1,1 0 0,-1-1 0,0 1 0,1 0 0,-1 0 0,0-1 1,0 1-1,1 0 0,-1 0 0,0 0 0,0 0 0,0 0 0,0 0 1,-1 0-1,1 0 0,0 0 0,0 1 0,-1-1 0,1 0 0,0 1 1,-1-1-1,1 1 0,0 0 0,-1-1 0,1 1 0,-1 0 0,1 0 1,0 0-1,-1 0 0,1 0 0,-1 0 0,1 0 0,-1 0 0,-2 1 1,-2 1-3,-1 0 1,1 1-1,0 0 1,-1 0-1,1 0 1,1 1-1,-1 0 1,0 0-1,1 0 1,0 1-1,0-1 1,-8 11-1,-1 3 9,1-1 1,-20 36-1,23-34 2,1 1-1,1 0 1,0 0-1,2 0 1,0 1-1,-4 27 1,9-37-47,0-1-1,1 1 1,0-1 0,1 1 0,0 0 0,3 14-1,-2-19-54,0 0-1,0 0 0,0 0 0,1-1 1,0 1-1,0-1 0,0 1 0,0-1 1,1 0-1,0 0 0,8 7 0,-9-10-21,0 1 0,0-1 0,0 0 0,0 0 1,0-1-1,0 1 0,1-1 0,-1 1 0,1-1 0,-1 0 0,1 0 0,-1-1 0,1 1 0,7-1 0,-5 0 27,1 0 0,-1-1 0,1 0 0,-1-1 1,1 1-1,-1-1 0,8-4 0,29-15-561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48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0 304 15859,'22'-25'2313,"4"-3"-1313,2-4-480,6 3 2577,6-4-2145,3 2-352,7-1-912,-1 4-536,-5 6 744,-5 1-176,-8-1-128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48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17772,'9'49'1728,"-5"7"-1080,4 5-256,3 2 745,1 2-201,0-2-456,2-1-488,-1 1-832,-1-1-1689,-2 1 2145,1-2-368,-5-6-280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4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1046 11562,'-11'-24'1713,"16"0"-673,11 0-352,14-2 1817,8-1-1073,10-4-288,4-5-119,5-4-257,1 0-104,-3-7-272,-5-2-208,-8 2-536,-6-1-416,-19 4 648,-9 5-176,-13 8-120</inkml:trace>
  <inkml:trace contextRef="#ctx0" brushRef="#br0" timeOffset="1">0 140 16139,'15'-3'1673,"13"-7"-865,4-5-248,14 0 904,4-2-271,8 1-393,2-3-200,-4 4-616,-4 0-400,-16 8 416,-3 1-152,-15 4-136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0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53 14419,'2'-4'399,"0"-1"1,-1 1-1,0 0 1,0-1-1,0 1 1,0-7-1,-1 10-320,0 0-1,0 1 1,0-1-1,0 0 1,0 1 0,0-1-1,0 0 1,0 1 0,-1-1-1,1 1 1,0-1 0,0 0-1,-1 1 1,1-1-1,0 1 1,-1-1 0,1 1-1,-1-1 1,1 1 0,-1-1-1,0 0 1,0 1 9,0 0 1,0-1 0,0 1-1,0 0 1,0 0-1,0 0 1,0 0-1,0 0 1,0 0-1,0 0 1,0 0-1,0 0 1,0 0-1,0 0 1,0 1-1,0-1 1,0 1 0,-1 0-1,-5 2 117,0 0 0,1 1 1,0 0-1,0 0 0,0 1 0,0-1 0,1 1 1,0 1-1,0-1 0,-5 8 0,-1 2-43,1 0-1,1 0 1,-8 18-1,10-18-71,1 1-1,1 1 0,0-1 0,2 1 0,-4 25 0,6-31-55,0-1 1,1 1-1,0-1 0,1 1 0,0-1 0,0 1 1,1-1-1,1 0 0,0 0 0,5 12 0,-7-20-109,0 0 0,0 1-1,0-1 1,0 0 0,1 0-1,-1 0 1,1 0 0,-1-1-1,1 1 1,0 0 0,0-1 0,0 1-1,0-1 1,0 0 0,0 1-1,0-1 1,0 0 0,1 0-1,-1-1 1,0 1 0,1 0-1,-1-1 1,0 1 0,1-1-1,-1 0 1,1 0 0,-1 0 0,0 0-1,1 0 1,-1 0 0,1-1-1,-1 1 1,0-1 0,1 0-1,2-1 1,9-4-751,-1 0 0,0-1 0,0 0 0,20-17 0,-20 15 703,24-18-1191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49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1 213 15203,'0'7'398,"1"1"-65,-1 0 0,1 0 0,1-1 0,3 12 0,-5-17-259,0-1 0,1 0 0,0 1 0,-1-1 0,1 0 0,0 1 0,-1-1 0,1 0 1,0 0-1,0 0 0,0 1 0,0-1 0,0 0 0,1 0 0,-1-1 0,0 1 0,0 0 0,1 0 0,-1-1 0,0 1 0,1 0 0,-1-1 0,0 0 0,1 1 0,-1-1 0,1 0 0,-1 1 0,1-1 0,2 0 0,5-2 148,0 1 1,-1-2-1,1 1 0,-1-1 1,0 0-1,0-1 0,0 0 1,0 0-1,-1 0 0,1-1 1,6-6-1,14-13 133,32-32 0,-51 46-259,42-45 158,-32 33-116,2 0-1,38-32 1,-58 54-120,0-1 0,-1 0 1,1 1-1,0-1 1,0 1-1,0-1 0,0 1 1,-1-1-1,1 1 1,0 0-1,0-1 0,0 1 1,0 0-1,0 0 1,0 0-1,0-1 0,0 1 1,0 0-1,0 0 1,0 1-1,1-1 0,-1 0-1,-1 1 0,1-1-1,0 1 1,-1-1 0,1 1-1,-1 0 1,1-1 0,-1 1 0,1 0-1,-1-1 1,1 1 0,-1 0-1,0-1 1,1 1 0,-1 0-1,0 0 1,0 0 0,0-1 0,1 3-1,-1 5 111,1 0 1,-1 0-1,-3 16 0,3-18-57,-11 66 529,6-46-350,1 1 0,2 0 0,0 43 0,2-68-271,0-1 0,0 0 0,0 1 0,0-1 0,1 0 0,-1 0 0,0 1 1,1-1-1,-1 0 0,0 0 0,1 0 0,0 1 0,-1-1 0,1 0 0,0 0 0,-1 0 0,1 0 0,0 0 0,2 1 0,-3-2-27,1 0 1,0 0-1,0 0 0,0 0 1,0 0-1,-1 0 0,1 0 1,0-1-1,0 1 0,0 0 1,-1-1-1,1 1 1,0 0-1,-1-1 0,1 1 1,0-1-1,-1 1 0,1-1 1,0 1-1,-1-1 1,1 0-1,-1 1 0,1-1 1,-1 0-1,1 1 0,-1-1 1,0 0-1,1 1 1,-1-1-1,1-1 0,26-58-763,-8 15 244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4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113 396 15675,'-10'12'530,"0"0"0,1 0-1,0 1 1,1 0-1,1 1 1,0 0-1,0 0 1,-4 16 0,2-2 74,2 0 1,0 1 0,-3 37 0,9-56-414,0-1-1,1 1 1,0-1-1,1 1 1,0-1 0,3 18-1,-3-26-159,-1 0-1,1 1 1,-1-1-1,1 0 1,-1 1-1,1-1 1,0 0-1,0 0 1,0 0-1,0 0 1,0 0-1,0 0 1,0 0-1,0 0 1,0 0-1,0 0 1,0 0 0,0 0-1,1-1 1,-1 1-1,2 0 1,-1-1-6,1 0-1,-1 0 1,1 0 0,-1 0 0,1 0 0,-1-1 0,0 1 0,1-1 0,-1 0 0,1 1 0,-1-1 0,0 0 0,0-1 0,1 1 0,-1 0 0,3-3 0,8-6 28,0-1 0,-1 0 1,0 0-1,-1-1 0,0 0 0,12-20 1,50-89 144,-50 75-127,-2 0 0,29-95 0,-42 115-71,-2 0 0,-2-1 0,0 1 1,-1-1-1,-2 0 0,-1 0 0,-4-35 0,3 57-3,1 0 1,-1 1-1,-1-1 0,1 0 1,-1 1-1,0-1 0,0 1 0,0-1 1,0 1-1,-1 0 0,-6-7 0,8 9 2,0 1-1,0 0 1,-1 0-1,1 0 1,-1 0-1,1 0 1,-1 1-1,1-1 1,-1 0-1,1 1 1,-1-1-1,0 1 1,1-1-1,-1 1 1,0 0-1,1 0 1,-1 0-1,0 0 1,0 0-1,1 0 1,-1 0-1,0 0 1,1 1-1,-1-1 1,0 1-1,1-1 1,-1 1-1,1 0 1,-1 0 0,1-1-1,-1 1 1,1 0-1,0 0 1,-1 0-1,0 2 1,-5 3 9,1 1 0,0-1 0,0 1 0,1 0 1,0 0-1,1 1 0,-1-1 0,1 1 0,1 0 1,-5 13-1,-1 7 93,-9 53 1,14-58-27,1 0 0,2 0 0,0 1 0,1-1 0,1 0 1,7 35-1,-6-47-101,0-1 0,1 1-1,1-1 1,-1 0 0,2 0 0,-1 0 0,1-1 0,1 1 0,0-1 0,0 0 0,1-1 0,0 1 0,0-2 0,1 1 0,0-1 0,10 7 0,-14-11-132,0-1 1,0 1-1,0-1 1,1 0 0,-1 0-1,1 0 1,-1-1 0,1 0-1,9 2 1,-12-3 97,0 0 1,0 0-1,1-1 0,-1 1 1,0 0-1,0-1 1,1 1-1,-1-1 1,0 0-1,0 0 0,0 0 1,0 0-1,0 0 1,0 0-1,0 0 0,0-1 1,0 1-1,-1 0 1,1-1-1,-1 0 1,4-3-1,11-20-632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50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0 436 17980,'1'2'148,"1"1"0,-1-1 0,1 0 0,-1 0 0,1 1 1,0-1-1,0-1 0,0 1 0,0 0 0,0 0 0,0-1 0,0 1 0,1-1 0,-1 0 1,1 0-1,-1 1 0,1-2 0,-1 1 0,1 0 0,0 0 0,-1-1 0,1 0 0,0 1 1,-1-1-1,1 0 0,0 0 0,0-1 0,-1 1 0,1 0 0,0-1 0,-1 0 0,1 1 1,-1-1-1,1 0 0,-1-1 0,4-1 0,3-2 101,0-1 0,-1 0 1,1-1-1,-2 0 0,1 0 0,-1-1 0,0 0 1,8-12-1,-6 7-96,0-1 1,-1 0 0,-1 0-1,8-22 1,-13 30-137,0-1 0,0 1-1,0-1 1,-1 0 0,0 1 0,-1-1-1,1 0 1,-1 0 0,0 0 0,-1 1-1,0-1 1,0 0 0,-2-6 0,3 11-15,-1 1 0,1-1 0,-1 1-1,0-1 1,1 1 0,-1-1 0,0 1 0,0-1 0,0 1 0,0 0 0,0-1 0,-1 1 0,1 0 0,0 0 0,0 0 0,-1 0 0,1 0 0,-1 0 0,1 0-1,-1 1 1,-2-2 0,2 2 0,0-1-1,-1 1 1,1 0-1,0 0 1,-1 0-1,1 1 1,0-1-1,-1 1 1,1-1-1,0 1 1,0 0-1,0-1 1,-4 3-1,-2 1 0,1 1 0,0 0 0,1 0 0,-1 0 0,1 1 0,0 0-1,-7 9 1,0 4 5,1 0 0,1 2 0,0-1 0,2 2 0,0-1 0,2 1 0,0 0 0,1 1 0,2-1-1,0 1 1,1 0 0,2 0 0,0 24 0,2-42-33,-1-1-1,1 1 1,-1-1-1,1 0 1,1 1 0,-1-1-1,1 0 1,-1 0-1,1 0 1,0 0 0,5 6-1,-6-8-24,0-1 0,0 0-1,1 0 1,-1 0 0,0 0-1,1 0 1,-1 0 0,1 0-1,-1 0 1,1 0 0,0-1-1,-1 1 1,1-1 0,0 1-1,-1-1 1,1 0 0,0 1-1,-1-1 1,1 0 0,0 0 0,0 0-1,-1-1 1,1 1 0,0 0-1,0-1 1,-1 1 0,1-1-1,-1 1 1,1-1 0,0 0-1,2-1 1,6-5-204,1 0 0,-1 0 0,0-1 0,-1-1 0,0 0 0,-1 0 0,14-18 0,-5 6-99,27-31-421</inkml:trace>
  <inkml:trace contextRef="#ctx0" brushRef="#br0" timeOffset="1">657 2 15443,'1'-1'57,"-1"1"0,1 0 0,-1 0 0,1 0 0,-1 0 1,1 0-1,-1-1 0,1 1 0,-1 0 0,1 0 0,-1 0 0,1 0 0,-1 0 0,1 1 0,-1-1 0,1 0 0,-1 0 0,1 0 0,-1 0 0,1 0 0,-1 1 0,0-1 0,1 0 0,-1 0 0,1 1 0,-1-1 0,0 0 0,1 1 0,-1-1 0,1 0 1,-1 1-1,0-1 0,0 1 0,1-1 0,-1 0 0,0 1 0,0-1 0,1 1 0,-1-1 0,0 1 0,0-1 0,0 1 0,0-1 0,0 1 0,0-1 0,0 1 0,0-1 0,0 1 0,0-1 0,0 1 0,0-1 0,0 1 0,0-1 0,0 1 0,-1-1 0,1 1 1,0-1-1,0 0 0,-1 1 0,-17 39 805,13-31-242,-151 267 3528,43-80-3055,50-79-1709,66-157-2347,1-3 2287,-4-5-206</inkml:trace>
  <inkml:trace contextRef="#ctx0" brushRef="#br0" timeOffset="2">296 202 16315,'22'8'2145,"4"7"-1265,15 1-328,7 4 1801,14-4-1353,5-1-184,5-3-912,-2 0 320,-12-1-112,-5 3-104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56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96 14611,'2'-7'748,"7"-36"1466,-8 41-1947,-1-1 0,0 1 0,0-1 0,0 1 0,0-1 1,0 1-1,-1 0 0,1-1 0,-1 1 0,1-1 0,-1 1 0,0 0 0,0-1 0,-2-3 0,2 6-187,1-1 0,-1 1 1,0-1-1,1 1 0,-1-1 0,0 1 0,1 0 0,-1-1 0,0 1 0,0 0 0,0-1 0,1 1 1,-1 0-1,0 0 0,0 0 0,0 0 0,0 0 0,1 0 0,-1 0 0,0 0 0,0 0 0,0 0 1,0 0-1,1 0 0,-1 1 0,0-1 0,0 0 0,1 0 0,-1 1 0,0-1 0,0 1 0,1-1 0,-1 1 1,0-1-1,1 1 0,-1-1 0,1 1 0,-2 1 0,-25 28 714,26-29-704,-20 28 93,1 0 0,1 1 0,2 1 0,1 1 0,2 0 1,-12 38-1,17-43-156,2 1-1,1 0 1,2 0 0,0 0 0,2 0-1,1 0 1,2 1 0,4 33 0,-4-51-77,1-1 1,0 1-1,1-1 1,0 0 0,1 1-1,0-1 1,1-1-1,11 19 1,-12-22-163,0-1 0,1 0 1,-1-1-1,1 1 0,0-1 1,0 0-1,1 0 0,-1 0 1,1-1-1,0 0 0,0 0 1,0 0-1,0-1 0,0 0 1,1 0-1,6 1 0,14 0-328,0 0 0,29-1 0,4-4-534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56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54 14499,'18'-34'3570,"-7"15"1040,-21 36-1802,-8 16-2551,2 2 0,1-1 0,2 2 0,1 0 0,-8 45-1,8-18-197,3 1-1,0 81 0,9-144-58,1 76-44,0-70-1,0 1 0,0-1 0,1 0 0,0 0 0,0 0 0,1 0 0,0 0 0,4 7 0,-6-12-26,0 0 0,0-1 0,1 1 1,-1 0-1,0-1 0,1 0 0,0 1 1,-1-1-1,1 0 0,0 0 0,0 1 1,0-1-1,0-1 0,-1 1 0,1 0 0,0 0 1,1-1-1,-1 1 0,0-1 0,0 0 1,0 0-1,0 0 0,0 0 0,0 0 1,0 0-1,0 0 0,1 0 0,-1-1 1,0 1-1,0-1 0,0 0 0,2-1 0,7-2-259,-1-1 0,1-1 0,-1 0-1,13-9 1,-20 12 301,27-18-760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57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17172,'-5'0'278,"0"1"0,0-1 0,-1 1 1,1 0-1,0 0 0,0 1 0,0 0 0,0 0 1,1 0-1,-1 0 0,0 0 0,1 1 1,0 0-1,-1 0 0,1 0 0,0 1 0,1 0 1,-1-1-1,1 1 0,-1 0 0,-4 9 0,3-4-112,0 0 0,0 1 0,1 0 0,1 0 0,0 0 0,0 0 0,1 0 0,0 1 0,-1 20 0,3-29-146,0 0 1,0 1-1,0-1 0,0 0 0,1 0 1,-1 1-1,1-1 0,-1 0 0,1 0 1,0 0-1,0 0 0,2 3 0,-3-4-15,1 0 0,-1-1-1,1 1 1,0-1 0,-1 1-1,1-1 1,0 1 0,-1-1-1,1 0 1,0 1-1,0-1 1,-1 0 0,1 0-1,0 1 1,0-1 0,0 0-1,-1 0 1,1 0-1,0 0 1,0 0 0,0 0-1,-1 0 1,1 0 0,0 0-1,0-1 1,0 1-1,-1 0 1,1 0 0,0-1-1,0 1 1,-1 0 0,1-1-1,0 1 1,-1-1-1,1 1 1,1-2 0,10-7 20,0-1-1,-1-1 1,0 0 0,14-20 0,-14 18-13,1 0 1,0 0 0,15-12-1,-26 24-11,0 0-1,1-1 1,-1 1-1,0 0 1,1 0-1,-1 0 0,1 1 1,-1-1-1,1 0 1,-1 0-1,1 1 1,0-1-1,-1 1 0,1 0 1,0-1-1,0 1 1,-1 0-1,1 0 1,0 0-1,-1 0 0,1 0 1,0 1-1,0-1 1,-1 0-1,1 1 1,0-1-1,-1 1 0,1 0 1,-1-1-1,1 1 1,-1 0-1,1 0 1,-1 0-1,0 0 0,1 0 1,-1 0-1,0 1 1,0-1-1,0 0 0,0 1 1,0-1-1,0 1 1,0-1-1,0 1 1,0-1-1,0 3 0,4 9 61,0-1 0,3 17 0,-7-21 6,1 1 1,1-1 0,-1 0 0,2-1-1,-1 1 1,9 14 0,-12-22-58,0 1 0,1-1 1,-1 0-1,0 1 0,1-1 1,-1 0-1,0 0 0,1 1 1,-1-1-1,0 0 0,1 0 1,-1 1-1,0-1 0,1 0 1,-1 0-1,1 0 0,-1 0 1,1 0-1,-1 0 1,0 1-1,1-1 0,-1 0 1,1 0-1,-1 0 0,1 0 1,-1-1-1,0 1 0,1 0 1,-1 0-1,1 0 0,-1 0 1,0 0-1,1 0 0,-1-1 1,1 1-1,-1 0 0,0 0 1,1-1-1,-1 1 0,0 0 1,1 0-1,-1-1 0,0 1 1,0 0-1,1-1 1,-1 1-1,0-1 0,1 1 1,9-21 217,-10 21-218,20-60 341,-16 44-272,1 0 1,1 1 0,14-29 0,-19 43-83,-1 0 1,0 0-1,1 0 1,-1 0-1,1 1 0,-1-1 1,1 0-1,-1 1 1,1-1-1,0 0 1,-1 1-1,1-1 1,0 1-1,-1-1 1,1 1-1,0-1 1,0 1-1,0-1 1,-1 1-1,1 0 1,0 0-1,0-1 1,0 1-1,0 0 1,0 0-1,1 0 1,0 0-2,-1 1 0,0 0 0,0-1 0,0 1 0,1 0 0,-1-1 0,0 1 0,0 0 0,0 0 0,0 0 0,0 0 0,0 0 0,-1 1 0,1-1 0,1 2 1,3 7-23,0 0 0,0 1 0,3 13 0,-7-19 14,2 4-9,5 15-12,-8-23 32,0-1-1,0 1 1,0 0 0,1-1 0,-1 1-1,0 0 1,1-1 0,-1 1 0,0 0-1,1-1 1,-1 1 0,1-1 0,-1 1-1,1-1 1,-1 1 0,1-1 0,0 0-1,-1 1 1,1-1 0,-1 0 0,1 1-1,0-1 1,-1 0 0,2 1 0,-1-2-2,1 1 0,-1-1 1,0 1-1,0-1 1,0 0-1,0 1 1,0-1-1,0 0 1,0 0-1,0 0 0,-1 0 1,1 0-1,0 0 1,0 0-1,-1 0 1,1 0-1,-1 0 1,2-2-1,10-29-92,-7 20 33,-3 6 12,1 0-1,0-1 1,0 1 0,1 1-1,5-9 1,-8 14 39,-1-1 0,1 0-1,0 0 1,-1 1 0,1-1-1,0 0 1,0 1 0,0-1-1,-1 1 1,1-1 0,0 1 0,0 0-1,0-1 1,0 1 0,0 0-1,0-1 1,0 1 0,0 0 0,0 0-1,0 0 1,0 0 0,0 0-1,0 0 1,0 0 0,0 0-1,0 1 1,0-1 0,0 0 0,0 1-1,0-1 1,0 0 0,0 1-1,0-1 1,-1 1 0,1-1 0,0 1-1,0 0 1,0-1 0,-1 1-1,1 0 1,0 0 0,-1-1 0,1 1-1,-1 0 1,1 1 0,7 9-206,0 0 1,-1 1-1,-1 0 1,9 22 0,-12-26 54,0 0 1,0 0-1,-1 0 1,0 0-1,-1 0 1,0 0-1,0 1 1,-1 12-1,-3-12-207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58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35 15955,'0'-2'161,"0"1"0,0-1-1,-1 1 1,1 0 0,0-1-1,-1 1 1,1-1 0,-1 1-1,1 0 1,-1-1 0,0 1 0,0 0-1,1 0 1,-1-1 0,0 1-1,0 0 1,0 0 0,0 0-1,0 0 1,-1 0 0,1 0-1,0 1 1,0-1 0,-1 0-1,1 1 1,0-1 0,-1 1-1,1-1 1,0 1 0,-1-1-1,1 1 1,-3 0 0,1-1 12,0 1 0,0 0 1,0 0-1,0 0 1,1 0-1,-1 0 0,0 1 1,0 0-1,0-1 1,1 1-1,-1 0 0,0 0 1,1 0-1,-1 1 0,0-1 1,-3 4-1,1 0-82,-1 1-1,2 0 1,-1 0-1,1 0 1,0 1 0,0 0-1,0 0 1,1 0-1,0 0 1,1 0-1,-1 0 1,-1 14-1,1-4-49,1-1 0,1 1-1,0-1 1,4 32-1,-3-42-32,1-1 0,0 0-1,0 0 1,1 0-1,-1 0 1,1-1-1,0 1 1,1 0-1,2 4 1,-4-8-5,-1 0 0,1 0 0,0 0 0,0 0 0,0 0 0,0 0 0,0-1 0,0 1 0,0 0 0,0-1 0,0 1 0,0 0 0,0-1 0,1 1 0,-1-1 0,0 0 0,0 1 0,1-1 0,-1 0 0,0 0 0,0 0 0,1 0 0,-1 0 0,0 0 0,0 0 0,1 0 0,-1-1 0,0 1 0,0 0 0,1-1 0,-1 1 0,0-1 0,0 1 0,0-1 0,0 0 0,0 1 0,0-1 0,0 0 0,0 0 0,0 0 0,1-1 0,6-5 13,-1-1 0,1 0 1,-2-1-1,1 1 0,-1-1 0,-1-1 1,1 1-1,6-18 0,25-86 135,-22 44-13,-17 118-134,2 0 0,1 0 0,16 88 0,-16-132-86,0 0 0,1 0 0,0-1 1,0 1-1,3 6 0,-5-10 42,0-1 1,1 1 0,-1-1-1,0 0 1,1 1-1,-1-1 1,1 1-1,-1-1 1,0 0-1,1 1 1,-1-1-1,1 0 1,-1 1-1,1-1 1,-1 0-1,1 0 1,-1 1-1,1-1 1,-1 0-1,1 0 1,-1 0-1,2 0 1,-2 0-37,1 0 0,0-1 0,0 1 0,-1 0 1,1-1-1,0 1 0,0-1 0,-1 1 0,1-1 0,0 1 0,-1-1 0,1 0 0,-1 1 0,1-1 0,-1 0 1,1 1-1,-1-1 0,1 0 0,-1-1 0,5-9-265,0 0 0,4-18 1,-8 24 227,11-38-652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58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86 335 14131,'-21'-3'2334,"20"2"-2254,0 1 0,0 0 1,0-1-1,0 1 0,0 0 0,0-1 0,0 1 0,0 0 1,0 0-1,0 0 0,0 0 0,-1 0 0,1 0 1,0 0-1,0 0 0,0 1 0,0-1 0,0 0 1,0 1-1,0-1 0,0 1 0,0-1 0,0 1 1,0-1-1,0 1 0,0 0 0,0-1 0,1 1 1,-1 0-1,0 0 0,0 0 0,1-1 0,-1 1 1,0 0-1,1 0 0,-1 2 0,-4 6 140,1 0-1,0 0 1,1 0 0,0 0-1,0 0 1,1 1-1,-1 17 1,1-11 27,2 1 1,0-1-1,4 30 0,-4-45-228,0 1-1,0-1 1,0 0-1,0 1 1,1-1-1,-1 1 1,0-1-1,1 0 1,-1 1-1,1-1 1,0 0-1,-1 0 1,1 1-1,0-1 1,0 0 0,0 0-1,-1 0 1,1 0-1,0 0 1,1 0-1,-1 0 1,0 0-1,0-1 1,0 1-1,0 0 1,1-1-1,1 2 1,-1-2-5,0 0 1,0-1-1,0 1 0,0 0 1,0-1-1,0 1 1,0-1-1,0 0 0,0 0 1,0 0-1,-1 0 1,1 0-1,0 0 0,-1 0 1,1 0-1,-1-1 1,1 1-1,-1 0 1,2-4-1,11-11 39,-1-1 0,-1-1-1,0 0 1,14-31 0,28-82 232,-52 125-267,9-20 115,-1-2 1,-1 1-1,-2-2 1,-1 1-1,-1 0 1,3-53 0,-9 79-112,1-1 1,0 1 0,0 0 0,-1 0 0,1-1 0,-1 1 0,1 0 0,-1 0 0,0 0 0,0 0 0,0 0 0,0 0 0,-1 0-1,1 0 1,-3-3 0,3 4-17,1 1-1,-1 0 1,1-1-1,-1 1 1,1 0-1,-1 0 1,0-1-1,1 1 1,-1 0-1,1 0 1,-1 0-1,1-1 1,-1 1-1,0 0 1,1 0-1,-1 0 1,1 0-1,-1 0 1,1 0-1,-1 1 1,0-1-1,1 0 1,-2 0-1,1 1-2,-1 0-1,1 0 1,0 0-1,0 0 1,-1 0-1,1 0 1,0 0-1,0 1 1,0-1-1,0 0 1,1 1-1,-1-1 1,-1 2-1,-3 9 6,0 0 1,1 0-1,1 0 1,0 0-1,0 0 1,-1 18-1,1 76 178,5-73 5,8 56 0,-8-77-211,1 1 0,0-1 0,1 0 0,1 0 1,-1 0-1,2-1 0,9 17 0,-13-26-42,-1-1-1,0 1 1,0-1 0,0 1-1,1-1 1,-1 1 0,1-1-1,-1 0 1,1 0 0,0 1-1,-1-1 1,1 0 0,0-1-1,0 1 1,0 0 0,0 0 0,0-1-1,-1 1 1,1-1 0,0 0-1,3 1 1,-2-2-10,0 1 0,0-1 0,0 0 0,0 1 0,0-1 0,0-1 0,0 1 0,-1 0 0,1-1 0,-1 1 0,1-1 0,-1 0 0,5-4 0,16-16-536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5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10 18612,'-9'10'618,"0"0"-1,1 0 1,1 1 0,-1 0 0,2 1-1,-9 18 1,9-16-414,1 0 0,0 1 0,1-1-1,1 1 1,0 0 0,1 0 0,1 0 0,0 1 0,2 16 0,-1-30-182,0 0 1,0-1-1,0 1 0,0 0 1,0-1-1,0 1 1,1 0-1,-1-1 1,1 1-1,-1 0 0,1-1 1,0 1-1,0-1 1,-1 1-1,1-1 1,0 0-1,0 1 0,0-1 1,3 2-1,-3-3-10,-1 0-1,1 0 0,0 0 0,0 0 1,0 0-1,0 0 0,0 0 0,0 0 1,0 0-1,0 0 0,0-1 1,0 1-1,-1 0 0,1-1 0,0 1 1,0-1-1,0 1 0,-1-1 0,1 1 1,0-1-1,0 0 0,-1 1 1,1-1-1,0-1 0,7-6 26,-2-1 0,1 0 0,-1 0 0,6-12 0,2-5-25,-2 0 0,0-1 0,-2 0 0,-1-1 0,-1 0 0,6-46 0,-18 192-303,5-101 152,0 0 0,1-1-1,1 1 1,0-1 0,8 21 0,-11-35 71,1-1 1,0 1-1,0 0 0,-1-1 1,1 1-1,0-1 0,0 1 1,0-1-1,1 0 0,0 2 1,-1-3 39,-1 1 0,0-1 0,1 0 0,-1 0 0,0 1 0,1-1 1,-1 0-1,1 0 0,-1 0 0,1 0 0,-1 0 0,1 0 0,-1 0 0,0 0 0,1 0 1,-1 0-1,1 0 0,-1 0 0,1 0 0,-1 0 0,1 0 0,-1 0 0,0 0 0,1 0 0,0-1 1,1 0-39,0-1 1,-1 0 0,1 1 0,0-1 0,-1 0 0,0 0-1,1 0 1,-1 0 0,0 0 0,0 0 0,0-1 0,1-3-1,9-26-524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3:59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18972,'4'18'1624,"2"1"-1031,5 3-225,5 4 552,5-1-96,4 3-88,2 2-88,-3 7-216,-1 3-80,-9 12-112,-5 8-23,-11 10-89,-7 7-32,-14 5-224,-6 0-297,-6-11 385,-6-7-40,1-21-80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03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20 15587,'-1'-1'116,"-1"0"0,1 0 0,0 0-1,-1 0 1,0 0 0,1 0 0,-1 0-1,1 1 1,-1-1 0,0 1 0,0-1-1,1 1 1,-1-1 0,0 1 0,0 0-1,0 0 1,1 0 0,-1 0 0,0 0-1,0 0 1,0 1 0,1-1 0,-1 1-1,0-1 1,1 1 0,-1-1 0,0 1 0,1 0-1,-1 0 1,1 0 0,-1 0 0,1 0-1,-3 2 1,0 0 23,1 1 0,-1-1 0,1 1 0,-1-1 0,1 1-1,0 0 1,1 0 0,-1 0 0,1 1 0,-1-1 0,-1 8 0,2-3-58,0 0 1,1 0 0,0 1-1,0-1 1,1 1-1,1-1 1,0 0-1,1 10 1,-1-13-45,0 0 0,1 0 0,0 0 0,-1-1 0,2 1 0,-1-1 0,1 1 0,0-1 0,0 0 0,0 0 0,0 0 0,1-1 0,7 8 0,-10-11-23,0 0 0,1 0 0,-1-1 1,0 1-1,0 0 0,1 0 0,-1-1 0,0 1 0,1-1 0,-1 1 0,0-1 0,1 0 1,-1 1-1,1-1 0,-1 0 0,0 0 0,1 0 0,-1 0 0,1 0 0,-1 0 0,1-1 1,1 0-1,0 0 2,-1 0 1,1 0-1,-1-1 1,0 1-1,0-1 1,0 0-1,1 1 1,-2-1-1,1 0 1,0 0 0,2-3-1,2-5 37,1-1 1,-2 0-1,1 0 0,3-12 1,-1 2 112,-2 0 0,0-1 0,-1 0 0,-2 0 0,2-38 0,-5 62-132,-1 41 111,2-1-1,2 1 1,16 80-1,-18-121-220,-1-1 0,0 1 0,1-1 0,-1 1 0,1-1 1,-1 1-1,1-1 0,0 1 0,0-1 0,0 0 0,0 1 0,0-1 0,0 0 0,0 0 1,2 2-1,-3-3 38,0 0 0,0 0 0,1 0 0,-1 0 0,0 0 1,1 0-1,-1 0 0,0 0 0,0 0 0,1 0 1,-1 0-1,0 0 0,0 0 0,1 0 0,-1 0 0,0 0 1,0 0-1,1 0 0,-1-1 0,0 1 0,0 0 0,0 0 1,1 0-1,-1 0 0,0-1 0,0 1 0,0 0 0,0 0 1,1 0-1,-1-1 0,6-16-354,-1-11-94,3-8-181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4:13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4949 250 11378,'-30'-2'357,"-294"-12"508,284 15-771,-43 1 35,1-3 1,-127-19 0,-207-39-190,52 21-501,-136-11 863,-468-12-810,778 52 1045,-285 23 0,382-5-254,-120 28 0,152-22-101,0 3 0,-109 48 0,109-37-169,2 3 0,1 2 0,2 3 1,1 2-1,2 3 0,2 2 0,1 2 0,3 2 1,-43 58-1,78-91 38,2 1 0,0 0-1,0 0 1,2 1 0,0 0 0,1 1 0,1-1 0,-5 23 0,8-24-20,1 1 0,0 0 0,2-1 0,0 1 0,0 0 0,2 0 0,0-1 0,1 1 0,6 21 0,5 3-21,1-1 1,2 0-1,39 66 1,-14-40-19,61 73 1,-70-101 3,1-2 0,2-2 0,1-1 0,2-2 0,48 30 0,224 116 124,-286-164-107,376 179 162,-302-152-188,1-4 1,123 26-1,186-2-213,5-33 15,122 13 268,-295-6 132,97 9 107,-232-34-198,129-6 1,-136-9-108,0-5 1,-1-4 0,0-4 0,-1-5-1,-2-4 1,110-47 0,-120 37 21,-2-4 0,-1-3 0,-3-3 0,-2-4 0,-2-4 0,119-115 0,-154 130 36,-3-2 0,-1-1 1,-2-2-1,-3-1 0,-1-2 0,34-77 0,-48 88 2,-1 0-1,-3-1 0,0-1 0,-3 0 1,-1-1-1,-2 1 0,-2-1 0,-2 0 1,-4-70-1,-1 89-6,0 1-1,-2 0 1,0 0-1,-1 0 1,-2 1 0,0 0-1,0 0 1,-19-29 0,13 28-26,-1 1 1,-1 0 0,-1 1 0,-1 1-1,0 0 1,-1 1 0,-22-14 0,-6 0-185,-3 1 1,0 2 0,-56-21 0,-169-48-425,140 58 312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6:47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859 777 12995,'-283'4'1687,"269"-2"-1715,0-1 0,1 2 0,-1 0 0,1 1 0,0 0 0,0 1 1,-19 9-1,7 0 34,0 0 0,-36 29-1,47-33 75,0 1 0,1 1 0,0 0 0,1 0 1,1 1-1,0 1 0,0 0 0,2 1 0,-1 0 0,-11 27 0,-67 232-228,19-51 309,57-192-75,5-14 72,1 0 0,0 1 0,-3 22 0,8-34-110,0 0 1,1 0-1,0 0 1,0 0-1,1 0 0,-1-1 1,1 1-1,0 0 1,1 0-1,-1-1 1,1 1-1,1-1 0,-1 1 1,5 6-1,11 17 25,1 0-1,2-1 1,1-1-1,1-1 1,45 38-1,-47-48-27,-1 0 0,2-2 1,0-1-1,0-1 0,1 0 0,1-2 0,0-1 1,36 9-1,33 2 24,150 11 1,99-16-31,158-29-43,64 2 4,-346 22 15,111 2 10,-1-20-11,622-121-150,-880 113 35,-1-3 0,0-2 0,-2-4 1,-1-3-1,-1-2 0,62-41 0,-101 55 12,-1-1 0,-1-2 1,0 0-1,-2-2 0,29-32 0,-37 35 34,-1 1 0,-1-1 1,-1-1-1,0 0 0,-2-1 1,0 0-1,-1 0 0,7-29 1,-9 20 6,0-1 0,-2 0 0,-1 0 0,-2 0 0,-1 0 0,-1 0 0,-1 0 0,-2 0 0,-11-42 0,4 35 48,-1 0-1,-1 2 1,-3-1 0,-1 2 0,-1 0 0,-45-61-1,26 47-64,-2 1 0,-2 3 0,-90-75 0,96 91 4,-1 3-1,-2 1 1,0 2-1,-2 1 1,0 2-1,-45-14 1,-11 4-37,-100-16 1,-104-3 20,108 19 71,-477-90 125,544 96-98,-554-63-39,548 81-76,-1 5 1,0 6-1,-156 28 1,122 0-3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7:52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17 104 13707,'-17'1'-4,"17"-1"3,61-6-42,53-20-80,-33 6 101,138-16-1,-115 31 127,0 4 1,-1 5-1,119 19 0,492 53 682,-550-62-455,132 4 34,10 0-265,318 21 52,-513-35-132,244 5 40,0-24-9,-111-12-36,195-13 331,262-23 300,-81 18 370,-582 46-478,16-1-163,-54 0-385,1 0 0,-1 0-1,1 0 1,-1 0 0,0 0 0,1 0-1,-1-1 1,1 1 0,-1 0-1,0 0 1,1 0 0,-1 0-1,0-1 1,1 1 0,-1 0 0,0 0-1,1-1 1,-1 1 0,0 0-1,0-1 1,1 1 0,-1 0 0,0-1-1,0 1 1,0 0 0,1-1-1,-1 1 1,0 0 0,0-1-1,0 1 1,0-1 0,0 1 0,0 0-1,0-1 1,0 1 0,0-1-1,0 1 1,0 0 0,0-1-1,0 1 1,0-1 0,0 1 0,0 0-1,0-1 1,0 1 0,0 0-1,-1-1 1,1 1 0,0 0-1,0-1 1,-1 1 0,1 0 0,0-1-1,0 1 1,-1 0 0,1-1-1,0 1 1,-1 0 0,1 0 0,-1-1-1,-19-8-258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7:57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8206 283 11394,'0'-1'53,"0"0"-1,0 0 0,-1 0 1,1 1-1,0-1 0,-1 0 1,1 0-1,-1 0 0,1 0 1,-1 1-1,0-1 0,1 0 1,-1 0-1,0 1 0,1-1 1,-1 1-1,0-1 0,0 1 1,0-1-1,0 1 0,1-1 1,-1 1-1,0-1 0,0 1 1,-2 0-1,-23-5 604,24 5-613,0 0-1,0 0 1,1 0 0,-1 0 0,0 0-1,0 1 1,1-1 0,-1 1-1,0-1 1,1 1 0,-1 0 0,1 0-1,-1 0 1,1-1 0,-1 1 0,1 1-1,0-1 1,-1 0 0,1 0 0,0 0-1,0 1 1,-2 1 0,3-2-50,-1-1 0,-1 0-125,0-1-1,0 0 0,0 0 1,0 0-1,0 0 0,0 0 1,0 0-1,1-1 0,-1 1 1,0 0-1,-1-3 0,-10-6-266,9 8 432,0 0 0,-1 0 0,1 1 0,0 0 0,-1-1 0,0 2 0,1-1 0,-1 0 0,1 1-1,-1 0 1,0 0 0,-7 1 0,-3 2 238,0 0 0,-22 9 0,24-7-256,0-1 1,0 0-1,-22 2 0,-31-4 110,-75-7 0,33 0 522,84 4-502,1-1-1,-1-1 1,0-1-1,1-1 1,0-1-1,-38-15 0,-3-2-135,-129-26 0,17 6-603,69 6 32,69 22 480,0 1 0,-1 3 0,-43-7-1,-11 9 356,-165 7 1,60 3-501,56-3 363,-1 6 0,-155 24 1,271-24-111,-301 41 330,-6-24 179,-179-37-242,118 2-385,-320-23-194,-235 1 50,620 29 193,-8 10 147,98 1-373,167-1 162,-1 3 0,1 3 0,1 4 0,-88 26 0,-36-3 288,47-12-265,120-17 49,0 1-1,1 1 1,-29 13 0,-197 118 294,203-109 23,45-29-268,1 1-1,0 1 1,0-1-1,1 1 1,-1 0-1,1 0 0,-1 0 1,1 1-1,1-1 1,-1 1-1,1 0 1,0 0-1,0 0 1,0 1-1,0-1 1,1 1-1,0-1 0,0 1 1,1 0-1,0 0 1,-1 11-1,0 0-59,1-1-1,0 1 0,1-1 1,2 1-1,-1-1 0,2 1 1,4 17-1,-3-23 41,0-1 1,0 1-1,1-1 1,0-1-1,1 1 1,0-1-1,0 0 0,1 0 1,0 0-1,1-1 1,13 12-1,14 8 38,1-2 0,2-2-1,0-1 1,45 19 0,-25-17-39,1-2 0,80 18 0,16-9-81,229 16 1,166-6-171,-194-18-79,397 8-3,2-33 70,-128-2 192,-476 5 70,922-10-16,-675-1 25,391-23 11,-776 31-12,642-37-133,-615 38 132,0-1 0,0-2 0,0-2 1,0-2-1,-1-1 0,0-3 0,62-24 0,-97 34 1,222-107 113,-192 90-92,-1-2 0,-1-2-1,-1 0 1,41-41-1,-60 51-13,-2-1 0,0 0 0,0 0 0,-2-1 0,1 0 0,-2 0 0,0-1 0,0 0 0,-2-1 0,7-25 0,-5 7 42,-2 0-1,-1-1 1,-2-67 0,-2 91 0,0 1 0,-1-1 0,0 0 0,-1 1 0,-1-1 0,1 1 0,-2 0 0,-7-19 0,7 23-5,0 0-1,0 0 1,-1 0 0,0 0-1,0 1 1,0-1-1,-1 1 1,1 1-1,-1-1 1,0 1 0,-1 0-1,1 0 1,-12-4-1,-2 0-182,-1 0-1,0 2 1,-41-7-1,-68-1-1322,100 12 1371,-26-3-346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8:12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11586,'47'0'492,"0"2"0,-1 2 0,56 12-1,29 2 103,-45-12-416,0-4 0,89-10 1,171-34-99,-31 3 68,272 8 145,1 24-229,-496 6-80,962 47 567,-634-20 834,0-29-711,-414 2-693,19 1-1163,-20 2 383,-15 5 181,-8 1 34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8:28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0 132 10138,'3'2'550,"0"-1"0,0 0 0,0 0 0,0-1 0,0 1 0,1-1 0,4 1 0,45-5-415,-18 0-6,142 6-121,4 0 3,283-11-35,-338 8-11,215-31 0,1 0 162,-139 31 120,460-23 246,-648 22-490,301-27 27,-215 24 18,117 10 0,-53 8 31,244 15 74,301 25-89,-113-31-46,-521-22-3,-1 3 1,112 20-1,139 26 16,-245-43-48,-1-3 1,87-8 0,93-22-56,-119 12 68,157-5 568,-284 19 472,-28-2 563,0 0-1390,-12-2-55,-47-4 0,28 5 416,43 4-550,-1-1 0,0 1 0,1-1 0,-1 1 0,1-1-1,-1 0 1,1 0 0,-1 0 0,1 0 0,0-1 0,-1 1 0,-1-2 0,-10-14 26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8:40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5909 179 8234,'-14'-8'902,"0"0"0,0 1 0,-1 0 0,-26-7 0,21 7-722,-9-3 199,-1 2 0,-48-9 0,62 15-336,0 1 1,0 0-1,0 1 1,0 1 0,0 0-1,-28 6 1,18-1-21,0-2 1,0 0 0,-1-2-1,-51-3 1,-103-21 398,19 0-221,105 21-132,-1 2-1,-77 12 0,28-2-23,-379 43-167,338-35 138,-211 0 0,170-13-25,-66-2 14,-20-4 13,143-8 33,35 1-21,45 3 20,1-3 0,-58-14 0,-26-4 412,117 21-474,0 0 0,1-1 0,0-1 0,0 0 0,1-1 0,-1-1 0,2-1 0,-23-15 0,24 16 17,-1 1 1,1 0-1,-1 2 0,0-1 1,0 2-1,-1 0 0,0 1 0,1 1 1,-1 0-1,-20 0 0,-7 3 32,0 1 0,-66 13 0,36 1-109,-88 32-1,91-24 110,-97 18-1,53-24-16,-75 14 62,141-22-69,-87 32-1,58-13-28,-70 30-87,-95 32-80,91-38 118,130-45 54,1 0-1,0 1 0,-22 15 0,35-19 7,0 0-1,0 1 1,1-1-1,0 1 1,0 1-1,0-1 1,1 1-1,0 0 1,1 0-1,-1 1 1,-4 10-1,3-4-37,-1 1 0,2 1 0,0-1 0,1 1 0,0-1 0,1 1 0,1 0 0,1 0 0,0 0 0,2 24 0,3 31 33,-4-49 15,1-1 0,1 1 1,0-1-1,2 0 0,1 0 0,10 30 0,-1-16 78,2 1 1,1-2-1,1 0 0,33 44 0,3-11 60,93 91 0,-116-130-136,2 0 0,0-2 0,2-2-1,1-1 1,42 20 0,-50-31-12,0-2-1,0-1 1,1-1-1,0-1 1,46 4-1,152-1-31,-197-9 36,285-3-215,-217-3 93,118-21 0,-147 13 79,179-26-19,-199 34 76,1 2 0,-1 3 0,55 6 0,-10 5 50,116 11 90,-160-20-120,-1-1 0,66-9 0,-24-7-35,104-30 1,87-40-162,61-17-114,-268 84 208,0 4 0,128-9 0,36 19 55,182-14-37,21-49-13,82-8 54,-359 65 28,-63 6-20,119-22 0,-188 20 4,-1-2 1,0-1-1,-1-1 0,0-2 1,-1-1-1,0-1 0,49-32 1,-35 13 57,-2-1 0,-1-2 0,-2-2 0,-2-2 1,-1-1-1,30-46 0,-57 73-115,-1 1 0,0-1-1,-1 0 1,0-1 0,-1 0 0,7-29 0,-11 34 28,0-1 1,-1 0-1,0 0 1,-1 0-1,0 0 1,-1 0-1,0 0 1,-1 0-1,0 0 1,-6-20-1,-1 11 75,0 0-1,0 1 1,-2 0-1,-1 0 0,0 1 1,-1 1-1,-1 0 0,0 1 1,-2 0-1,0 1 1,-32-23-1,21 19 155,-2 2-1,0 0 1,-1 2 0,0 1-1,-1 2 1,-1 1 0,-34-8-1,-63-9 149,-146-40-972,197 44 415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8:4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1803 0 11202,'-15'13'1111,"0"-2"-1,-1 1 0,0-2 0,-18 9 0,10-5-585,-105 62 1050,-218 169 0,-328 344-636,539-460-921,-41 36 10,151-143-20,-1-1 1,0-2 0,-2 0-1,0-2 1,-47 20 0,71-38-179,7-5-171,7-7-598,21-23-595,-21 23 993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8:45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0 11674,'-69'156'2500,"-188"406"-368,191-430-1746,55-111-329,-39 88 230,46-96-246,-1 0 0,2 0 0,0 0 0,0 0-1,1 1 1,0 20 0,2-31-36,0 1-1,0-1 1,0 1-1,1-1 1,-1 0-1,1 1 1,0-1-1,0 0 1,0 1-1,0-1 1,1 0-1,-1 0 1,1 0-1,0 0 1,0 0-1,0-1 1,0 1-1,1-1 1,-1 1-1,1-1 1,-1 0-1,1 0 1,0 0-1,0 0 1,0 0-1,0 0 1,0-1-1,0 0 1,0 0-1,1 0 1,-1 0-1,0 0 1,6 0-1,3 0-2,0 0 0,0-1 1,0-1-1,0 0 0,0 0 0,-1-1 0,1-1 0,18-6 0,7-5-64,0-3-1,-1 0 0,57-39 0,90-83-168,-99 68 151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8:54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13 586 15315,'4'-42'2523,"-2"21"574,1 47-1575,37 370-1067,-21-236-106,-56-434 1442,-5-52-1603,41 324-190,1 0 0,0 1-1,0-1 1,0 0 0,0 1 0,0-1 0,0 0-1,0 1 1,0-1 0,1 0 0,-1 1 0,1-3-1,0 3 2,-1 1 0,0 0-1,1 0 1,-1 0 0,0 0-1,1 0 1,-1 0-1,0 0 1,1 0 0,-1 0-1,0 0 1,1 0 0,-1 0-1,0 0 1,1 1 0,-1-1-1,0 0 1,1 0 0,-1 0-1,0 0 1,0 0-1,1 1 1,-1-1 0,0 0-1,0 0 1,1 0 0,-1 1-1,0-1 1,0 0 0,1 1-1,-1-1 1,0 0 0,0 0-1,0 1 1,23 37-62,61 146-33,-80-176 94,0-1 1,0 1-1,1-1 0,0 1 0,10 10 0,-14-17 2,0 1-1,0-1 1,0 0 0,0 0-1,0-1 1,1 1-1,-1 0 1,0 0 0,0 0-1,1-1 1,-1 1 0,0-1-1,1 1 1,-1-1 0,1 0-1,-1 1 1,1-1-1,-1 0 1,1 0 0,-1 0-1,1 0 1,-1 0 0,0 0-1,1-1 1,-1 1 0,1 0-1,-1-1 1,1 1-1,-1-1 1,0 1 0,1-1-1,-1 0 1,0 0 0,0 0-1,1 1 1,-1-1 0,0 0-1,0 0 1,0-1-1,0 1 1,1-2 0,6-8-35,0-1 1,-1 0 0,0 0 0,-1-1-1,-1 0 1,0 0 0,-1 0 0,0-1-1,2-17 1,14-40-319,-18 112 156,-2 14 288,3-1 0,18 101 0,-19-148-68,0 1 1,0-1 0,1 1 0,0-1 0,0 0 0,0 0-1,6 8 1,-8-13-14,0-1 1,1 0-1,-1 1 0,0-1 0,0 0 0,1 1 0,-1-1 0,1 0 0,-1 0 0,1 0 1,-1 0-1,1 0 0,0-1 0,-1 1 0,1 0 0,0-1 0,0 1 0,-1-1 0,1 0 1,0 1-1,0-1 0,0 0 0,-1 0 0,1 0 0,0-1 0,0 1 0,0 0 0,-1-1 1,1 1-1,0-1 0,0 1 0,-1-1 0,1 0 0,0 0 0,1-1 0,5-3 27,0-1-1,-1 0 1,0-1-1,0 0 0,-1 0 1,0 0-1,0 0 1,9-16-1,2-7 86,14-35-1,-20 38-21,0-1 1,-2 0-1,10-52 1,-22 131 18,2 0 1,10 86-1,-8-132-112,5 35 18,-5-39-20,-1 1-1,0-1 0,1 1 0,-1-1 0,1 0 0,-1 0 0,1 1 0,-1-1 0,1 0 0,0 0 0,0 0 0,0 1 0,0-1 0,0 0 0,0 0 0,0 0 0,0-1 0,0 1 0,0 0 0,0 0 0,0-1 1,1 1-1,1 0 0,-2-1 0,0 0 0,0 0 0,0 0 0,0 0 0,0 0 0,1 0 0,-1-1 0,0 1 0,0-1 0,0 1 0,0 0 0,0-1 0,0 0 0,-1 1 0,1-1 0,0 0 0,0 1 0,0-1 0,0 0 0,-1 0 0,1 0 0,0 1 0,-1-1 0,1 0 0,0-1 0,14-30 62,-12 23-44,7-17 59,8-38 0,5-16-14,-23 80-68,0-1 0,0 1 0,0 0 0,1-1 0,-1 1 0,0 0 1,0-1-1,0 1 0,0 0 0,1 0 0,-1-1 0,0 1 0,0 0 0,0 0 0,1 0 0,-1-1 0,0 1 0,0 0 0,1 0 0,-1 0 0,0 0 1,1-1-1,-1 1 0,0 0 0,1 0 0,-1 0 0,0 0 0,0 0 0,1 0 0,-1 0 0,0 0 0,1 0 0,-1 0 0,0 0 0,1 0 1,-1 0-1,0 0 0,1 0 0,-1 0 0,0 1 0,0-1 0,1 0 0,-1 0 0,0 0 0,1 0 0,-1 1 0,0-1 0,0 0 0,1 0 0,-1 0 1,0 1-1,0-1 0,0 0 0,0 0 0,1 1 0,-1-1 0,0 0 0,0 1 0,0-1 0,0 0 0,0 0 0,1 1 0,10 21-53,-10-20 44,2 2 17,-1 1 0,0 0 0,0 0 0,-1-1 0,1 1 0,-1 1 0,1 6 0,-6-2 205,36 143-274,-32-152 62,-1-1 0,1 0 0,0 1 0,1-1 0,-1 0 0,0 1 0,0-1 0,0 0 0,0 1 0,0-1 0,0 0 0,0 1 0,0-1 0,1 0 0,-1 0 0,0 1 0,0-1 0,0 0 0,1 1 0,-1-1 0,0 0 0,0 0 0,1 0 0,-1 1 0,0-1 0,0 0 0,1 0 0,-1 0 0,1 1 0,5-8 0,2-16 0,83-370-470,-82 348 444,-2 0-1,-1-1 1,-3 0 0,-3-56-1,0 100 23,0 0-1,0 0 0,0 0 1,0 0-1,-1 0 0,1 0 1,-1 0-1,0 1 0,1-1 1,-1 0-1,0 0 0,0 1 1,0-1-1,0 0 0,-1 1 1,1-1-1,0 1 0,-3-3 1,2 4-1,1-1 0,0 1 0,-1-1 0,1 1 0,0-1-1,-1 1 1,1 0 0,-1 0 0,1 0 0,0 0 0,-1 0 0,1 0 0,-1 0 0,1 0 0,0 1 0,-1-1 0,1 1 0,0-1 0,-1 1 0,1-1 0,0 1 0,-1 0 0,1-1 0,-2 3 0,-1 0-4,0 0 1,1 1 0,-1-1-1,0 1 1,1 0 0,0 1-1,0-1 1,0 0 0,1 1-1,-1-1 1,1 1 0,0 0-1,1 0 1,-3 7 0,-1 11-17,-4 43 1,8-56 22,-3 32-3,2 1 1,2-1 0,8 62 0,-4-74 3,1-1-1,2 0 1,1 0-1,1-1 1,23 48-1,-30-72 2,1 0 1,-1 1-1,1-1 0,-1 0 0,1-1 0,0 1 0,1 0 0,-1-1 1,1 0-1,-1 0 0,1 0 0,0 0 0,6 3 0,-8-5 3,1-1-1,-1 1 1,1 0-1,-1-1 1,1 0-1,-1 1 0,1-1 1,0 0-1,-1-1 1,1 1-1,-1 0 1,1-1-1,-1 1 1,1-1-1,-1 0 0,1 1 1,-1-1-1,0-1 1,1 1-1,-1 0 1,0 0-1,0-1 0,0 1 1,0-1-1,0 0 1,3-3-1,-1 0 5,1 0 1,-1-1-1,0 0 0,0 0 0,0 0 1,-1 0-1,0-1 0,3-9 1,14-60 16,-16 61-19,52-278 33,-48 221-27,-2 1 0,-5-83 0,-2 141-13,0-1 0,0 1 1,-1 0-1,-6-23 1,3 30-21,2 11 1,-1 17 0,0 49 15,2 1 1,4-1-1,3 0 0,3 0 1,3-1-1,40 135 1,-51-204 6,2 5 7,-1 0 0,1-1 0,0 1 0,0-1 0,1 1 0,0-1 0,0 0 0,0 0 0,1 0 0,4 5 0,-16-39 174,-7 3-163,-1 1 1,-2 1 0,0 1 0,-1 0 0,-2 1-1,-24-20 1,32 33-67,17 17-10,20 17 0,-16-19-10,0-1 0,0-1 0,0 1 0,0-1 0,1-1 0,0 0 1,0 0-1,0 0 0,0-1 0,0-1 0,0 0 0,0 0 0,1 0 0,-1-1 0,0-1 0,0 0 0,1 0 0,-1 0 1,0-1-1,0-1 0,0 1 0,-1-2 0,1 1 0,-1-1 0,1 0 0,-1-1 0,0 0 0,-1 0 0,1-1 0,-1 0 1,0 0-1,-1-1 0,10-12 0,-9 1-451,-7 17 487,0-1-1,0 1 1,0 0 0,1 0-1,-1-1 1,1 1 0,-1 0-1,1 0 1,-1 0 0,1 0 0,-1 0-1,1 0 1,0 0 0,0 0-1,0-1 1,7 26 139,1-1-69,0 0 0,2 0 0,1-1 0,21 30 0,-33-52-59,0 0 0,0 0 0,0 0-1,0 0 1,0 0 0,1 0 0,-1 0 0,0 0 0,0 1 0,0-1 0,0 0 0,0 0 0,1 0 0,-1 0 0,0 0 0,0 0 0,0 0 0,0 0 0,1 0 0,-1 0 0,0 0 0,0 0 0,0-1 0,0 1 0,0 0 0,1 0 0,-1 0 0,0 0 0,0 0 0,0 0 0,0 0-1,0 0 1,0 0 0,1 0 0,-1-1 0,0 1 0,0 0 0,0 0 0,0 0 0,0 0 0,0 0 0,0 0 0,0-1 0,0 1 0,0 0 0,0 0 0,0 0 0,0 0 0,0-1 0,0 1 0,0 0 0,0 0 0,0 0 0,0 0 0,0 0 0,0-1 0,0 1 0,0 0-1,2-12-729,-6-37-19,0 12 251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03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16484,'-2'9'454,"-1"0"0,0 0 0,0-1 1,-1 1-1,0-1 0,-1 0 0,-6 10 0,5-10-84,1 0 0,0 1-1,1 0 1,0 0 0,-6 19-1,10-28-366,0 1 1,0-1-1,0 0 0,0 1 0,0-1 0,0 1 0,0-1 0,0 1 0,0-1 0,0 1 0,0-1 0,1 1 0,-1-1 0,0 0 0,0 1 0,0-1 0,0 1 1,1-1-1,-1 1 0,0-1 0,1 0 0,-1 1 0,0-1 0,1 0 0,-1 1 0,0-1 0,1 0 0,-1 0 0,0 1 0,1-1 0,-1 0 0,1 0 0,-1 0 0,1 0 1,-1 1-1,0-1 0,1 0 0,-1 0 0,1 0 0,-1 0 0,1 0 0,-1 0 0,1 0 0,-1 0 0,1 0 0,-1 0 0,1 0 0,-1-1 0,0 1 0,1 0 1,0 0-1,32-9 105,-25 6-98,7-1-10,0 0 1,1 2-1,-1 0 1,1 0 0,31 3-1,-40-1 3,-1 0 1,1 1-1,-1 0 0,1 1 0,-1-1 1,0 1-1,0 0 0,1 1 0,-1-1 1,-1 1-1,1 1 0,0-1 0,-1 1 1,0 0-1,1 0 0,7 9 1,-11-10 35,0-1 1,-1 0-1,1 1 1,-1 0-1,0-1 1,0 1-1,0 0 1,0-1-1,0 1 1,0 0-1,-1 0 1,1 0-1,-1 0 1,0 0-1,0 0 1,0 0-1,-1 4 1,0-2 63,0 0-1,-1-1 1,0 1-1,1-1 1,-1 1 0,-1-1-1,1 0 1,-1 0 0,1 0-1,-6 5 1,5-5-62,-1 0 0,0 0 0,0 0 0,0-1 0,0 1 0,-1-1 0,1 0 0,-1 0 0,0-1 0,0 1 0,0-1 0,0 0 0,0-1 0,-1 1 0,1-1 0,0 0 0,-1 0 0,1-1 0,-8 1 0,11-2-121,0 1-1,0 0 1,0-1-1,0 0 1,1 1-1,-1-1 1,0 0 0,1 0-1,-1 0 1,0 0-1,1 0 1,-1 0-1,1-1 1,0 1 0,-1 0-1,1-1 1,0 1-1,0-1 1,0 1-1,0-1 1,0 0-1,0 0 1,0 1 0,1-1-1,-1 0 1,0 0-1,1 0 1,0 1-1,-1-1 1,1 0 0,0 0-1,0 0 1,0 0-1,1-3 1,2-14-632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8:5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27 112 15547,'-6'-31'2137,"4"10"-953,-3 5-432,2 7 1145,2 3-185,1 4-488,-5-3-376,4 0-1200,-2 1-2000,3-4 2112,1 4-344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8:55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13275,'4'4'884,"0"1"1,0-1 0,-1 1-1,0 0 1,4 8 0,12 37 1141,8 60-1740,-20-77 386,97 358 1301,-100-379-1910,0 1 0,-1-1 0,0 1 0,0 0 1,-2 0-1,1 0 0,-2 15 0,0-28-51,0 1 0,0-1-1,1 1 1,-1-1 0,0 1-1,0-1 1,0 0 0,0 1-1,0-1 1,0 1 0,-1-1 0,1 1-1,0-1 1,0 0 0,0 1-1,0-1 1,0 1 0,-1-1-1,1 0 1,0 1 0,0-1-1,-1 1 1,1-1 0,0 0 0,0 1-1,-1-1 1,1 0 0,0 0-1,-1 1 1,1-1 0,-1 0-1,1 0 1,0 0 0,-1 1 0,1-1-1,-1 0 1,1 0 0,-1 0-1,1 0 1,0 0 0,-1 0-1,1 0 1,-1 0 0,1 0 0,-1 0-1,1 0 1,0 0 0,-1 0-1,1 0 1,-1 0 0,1 0-1,-1-1 1,1 1 0,0 0-1,-1 0 1,1 0 0,0-1 0,-1 1-1,1 0 1,-1-1 0,-2-1 58,1-1 0,-1 1 0,1-1 0,-1 0 0,1 1 0,-3-6 0,-4-10 45,1 0-1,0 0 0,2-1 1,0 0-1,1-1 0,-5-33 0,0-123-56,10 112-58,9-66-1,-5 102-11,1 0 0,1 0-1,1 1 1,20-49-1,-27 74 8,1 0-1,0 0 1,0 0-1,0 0 1,0 0-1,0 0 1,0 0-1,1 0 1,-1 1-1,1-1 1,-1 0-1,1 1 1,-1 0-1,1-1 1,0 1-1,0 0 1,0 0-1,0 0 1,0 0-1,0 0 0,0 0 1,0 0-1,0 1 1,3-1-1,-2 1-10,1 0 0,0 1 0,-1 0-1,1 0 1,0 0 0,-1 0 0,0 1-1,1-1 1,-1 1 0,0 0 0,0 0-1,1 0 1,1 2 0,-4-3 13,0 0-1,0 0 1,0 0 0,0 0 0,-1 0-1,1 0 1,0 0 0,-1 0 0,1 0-1,-1 0 1,1 0 0,-1 0 0,0 0 0,1 0-1,-1 0 1,0 1 0,0-1 0,0 0-1,0 0 1,0 0 0,0 1 0,0-1-1,0 0 1,0 0 0,0 0 0,-1 0-1,1 1 1,0-1 0,-1 0 0,1 0 0,-1 0-1,-1 2 1,-2 4-1,0-1 1,0 1-1,-10 9 1,12-14 4,-10 13-19,-1-1 0,-1 0-1,0-1 1,-1-1 0,0-1 0,-25 15 0,43-32-3399,12-10 2437,-11 11 569,11-10-481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8:55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 16796,'-1'-10'1169,"-1"9"-83,-2 19 49,3 22-474,1 0 0,9 59 0,-5-55-429,-3-34-182,13 102 495,-12-97-418,2 0 1,0 0-1,0 0 1,2-1 0,7 17-1,-12-30-110,0 1 1,-1-1-1,1 1 1,0-1-1,0 0 1,0 1-1,0-1 0,0 0 1,0 1-1,0-1 1,0 0-1,1 0 0,-1 0 1,0 0-1,1 0 1,-1 0-1,1-1 1,-1 1-1,1 0 0,-1-1 1,1 1-1,-1-1 1,1 0-1,2 1 0,-2-1 0,0-1 0,0 0-1,1 1 1,-1-1-1,0 0 1,0 0-1,0 0 1,0 0-1,0 0 1,-1-1 0,1 1-1,0 0 1,-1-1-1,1 0 1,2-2-1,4-6 40,0-1-1,-1 0 0,0-1 0,8-20 0,-3 3 28,-2-1-1,-1 0 1,-2 0-1,5-33 0,-16 110 41,3 0 0,8 77-1,-7-119-100,1 1 0,0-1 0,0 1 0,1-1 0,0 0 0,4 9 0,-6-13-15,0 0 0,1 0 1,-1-1-1,1 1 0,-1 0 0,1-1 1,-1 1-1,1 0 0,0-1 1,-1 1-1,1-1 0,0 1 0,0-1 1,-1 1-1,1-1 0,0 0 1,0 1-1,0-1 0,1 1 0,-1-1 1,0-1-1,0 1 1,0 0-1,0 0 1,0-1-1,0 1 1,0 0-1,0-1 0,0 1 1,0-1-1,0 1 1,0-1-1,0 0 1,0 1-1,0-1 1,0 0-1,-1 0 1,1 0-1,1-1 1,4-6-52,1-1 1,-1 0 0,-1 0-1,0 0 1,7-18-1,-11 21-1635,-3 7 1006,-5 6 89,2 0-76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8:5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11466,'4'0'1273,"-2"3"-761,-2-2-248,0 4 1088,0-2-904,0-2-232,-6 1-16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8:57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0 341 13963,'0'0'103,"0"1"0,0-1 0,0 1 0,0-1-1,0 0 1,1 1 0,-1-1 0,0 1 0,0-1 0,0 1 0,0-1 0,1 1 0,-1-1-1,0 1 1,0-1 0,1 0 0,-1 1 0,0-1 0,1 0 0,-1 1 0,0-1 0,1 0 0,-1 1-1,1-1 1,-1 0 0,0 0 0,1 1 0,-1-1 0,1 0 0,-1 0 0,1 0 0,-1 0-1,1 0 1,-1 0 0,2 1 0,-1-2 97,1 1 1,-1-1-1,1 0 1,-1 1-1,1-1 0,-1 0 1,0 0-1,1 0 0,-1 0 1,0 0-1,2-1 0,25-33 1776,-17 16-1691,-2 0-1,0-1 0,-1-1 1,-1 1-1,6-30 0,10-108-185,-14 209-146,-5-23 210,0 32-1,-19-97 1559,18 42-1796,1 8 55,-4 19 17,3 112-28,-1-115 24,2 0 0,13 54 0,-16-79 8,0-1 0,0 1 0,-1-1 0,1 1 0,-1 0 0,0-1 0,0 1 0,0 0 0,0-1 0,0 1 0,-1-1 0,0 1 0,0 0 0,0-1 0,-2 5 0,3-7 152,-1-2-147,6 36-35,-5-34 322,0 7-251,0 1 31,-40-35-5762,31 16 4810,-1-2-172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01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113 209 12499,'0'-1'123,"1"1"0,-1-1 0,1 1 0,-1-1 0,0 1 0,0-1 0,1 0 0,-1 1 0,0-1 0,0 1 0,0-1 0,0 0 1,0 1-1,0-1 0,0 0 0,0 1 0,0-1 0,0 0 0,0 1 0,0-1 0,0 1 0,-1-1 0,1 0 0,0 1 0,0-1 0,-1 1 1,1-1-1,0 1 0,-1-1 0,1 1 0,0-1 0,-1 1 0,1-1 0,-1 1 0,1-1 0,-1 1 0,1 0 0,-1-1 0,1 1 0,-1 0 0,0-1 1,1 1-1,-1 0 0,1 0 0,-1 0 0,0-1 0,1 1 0,-1 0 0,1 0 0,-1 0 0,0 0 0,1 0 0,-2 0 0,-1 0 166,0 1-1,0-1 0,0 1 0,0-1 0,0 1 0,0 0 0,0 0 1,1 0-1,-1 0 0,-4 3 0,2 0-193,0 1 0,0-1 0,1 1 1,0 0-1,0 0 0,0 0 0,0 0 0,1 1 0,0 0 0,0-1 0,1 1 0,-1 0 1,1 1-1,-2 9 0,1 2-24,1 1 0,0-1 0,1 34 0,1-48-45,1 0-1,-1-1 0,1 1 1,-1 0-1,1 0 1,0 0-1,1-1 1,-1 1-1,1 0 0,2 4 1,-4-7-14,1-1 1,-1 1-1,1 0 0,-1-1 0,1 1 1,0-1-1,-1 1 0,1-1 1,0 1-1,-1-1 0,1 1 1,0-1-1,0 0 0,-1 1 1,1-1-1,0 0 0,0 0 0,-1 0 1,1 1-1,0-1 0,1 0 1,0-1 5,-1 1 0,1 0 1,-1-1-1,1 1 0,-1-1 0,1 0 1,-1 1-1,1-1 0,-1 0 0,0 0 1,1 0-1,-1 0 0,0 0 0,0 0 1,1-2-1,8-8 79,-1-1 0,0 0 0,-1 0 0,-1-1 0,0 0 0,0 0 0,4-15 0,-4 7 60,0 1-1,-2-1 1,-1 0-1,3-27 1,-7 28-30,-2 10-8,2 10-114,0 0-1,0-1 1,0 1-1,0 0 1,0 0-1,0 0 1,-1 0-1,1 0 0,0 0 1,0 0-1,0 0 1,0 0-1,0-1 1,0 1-1,0 0 1,0 0-1,-1 0 1,1 0-1,0 0 0,0 0 1,0 0-1,0 0 1,0 0-1,0 0 1,-1 0-1,1 0 1,0 0-1,0 0 0,0 0 1,0 0-1,0 0 1,0 0-1,0 0 1,-1 0-1,1 0 1,0 0-1,0 0 1,0 1-1,0-1 0,0 0 1,0 0-1,0 0 1,0 0-1,-1 0 1,1 0-1,0 0 1,0 0-1,0 0 0,0 0 1,0 1-1,0-1 1,0 0-1,0 0 1,-3 4 21,1 1 1,0 0 0,0-1 0,1 1-1,-1 0 1,1 0 0,0 0-1,0 0 1,0 9 0,-1-1-6,-2 8-17,1 1 1,1 0-1,1 0 1,1 0-1,5 37 0,-5-58-4,0 0 0,0 0 0,0 0-1,0 0 1,1 0 0,-1 0 0,0 0-1,1 0 1,-1 0 0,1 0-1,-1 0 1,1 0 0,-1 0 0,1 0-1,0-1 1,-1 1 0,1 0 0,0 0-1,0-1 1,0 1 0,-1 0 0,1-1-1,0 1 1,0-1 0,2 1-1,-2-1 2,1 0-1,-1 0 1,1 0-1,-1 0 1,1 0-1,-1-1 1,1 1-1,-1-1 1,1 1-1,-1-1 1,0 0-1,1 1 1,-1-1-1,0 0 1,2-1-1,5-5 3,-1 1 1,0-1-1,-1 0 0,8-10 1,-4 2-5,0 0 0,-1 0-1,0 0 1,-2-1 0,0-1 0,0 1 0,-2-1 0,0 0 0,-1 0 0,-1 0-1,0-1 1,0-24 0,-4 29-12,1 11 2,0 0 0,0-1 0,-1 1 1,1 0-1,1 0 0,-1-1 0,0 1 0,1 0 0,-1-1 0,1 1 0,-1 0 0,3-4 0,-2 11-22,1 0 0,0-1 0,0 1 0,0-1 0,0 1 0,4 4-1,-1-3-41,-3-6-25,-3-12-110,-1 4 110,2 7 69,-14-16-538,14 17 567,0 0 1,0 1-1,0-1 0,0 0 1,0 0-1,0 0 0,0 1 1,0-1-1,0 0 0,0 0 1,0 0-1,0 1 0,0-1 1,0 0-1,0 0 0,0 0 1,0 1-1,0-1 1,0 0-1,-1 0 0,1 0 1,0 0-1,0 0 0,0 1 1,0-1-1,0 0 0,-1 0 1,1 0-1,0 0 0,0 0 1,0 0-1,-1 0 1,1 1-1,0-1 0,0 0 1,0 0-1,-1 0 0,1 0 1,0 0-1,0 0 0,0 0 1,-1 0-1,1 0 0,0 0 1,0 0-1,0 0 0,-1 0 1,1 0-1,0 0 1,0-1-1,0 1 0,-1 0 1,1 0-1,0 0 0,0 0 1,0 0-1,0 0 0,-1-1 1,1 9-30,-9 87 19,-1 54 114,12-137-50,5-15 40,4-19 27,14-80 177,-11 36-490,-14 89-258,1-20 266,0-16 97,-2 3 51,1 0 0,1 0 0,-1 1 0,2-1 0,-1 0 0,1 1 0,5-14 0,-7 23 36,0 0 0,0 0 0,0 0 1,0-1-1,0 1 0,0 0 0,0 0 1,0 0-1,0 0 0,1 0 0,-1 0 0,0 0 1,0 0-1,0 0 0,0 0 0,0-1 1,0 1-1,0 0 0,0 0 0,0 0 1,0 0-1,0 0 0,1 0 0,-1 0 1,0 0-1,0 0 0,0 0 0,0 0 0,0 0 1,0 0-1,0 0 0,0 0 0,1 0 1,-1 0-1,0 0 0,0 0 0,0 0 1,0 0-1,0 0 0,0 0 0,0 0 0,0 0 1,0 0-1,1 0 0,-1 0 0,0 0 1,0 0-1,0 0 0,0 0 0,0 0 1,0 1-1,0-1 0,0 0 0,0 0 0,0 0 1,0 0-1,0 0 0,1 0 0,-1 0 1,0 0-1,0 0 0,0 1 0,0-1 1,0 0-1,0 0 0,4 12-46,1 16-5,-4-21 38,1 2 17,-1 0-1,0-1 0,-1 1 0,0-1 0,0 1 0,-1 0 0,0-1 0,-1 1 0,-2 8 0,4-17 1,0 0-1,0 0 1,1 0-1,-1 0 1,0 0-1,0 0 0,0 0 1,0 0-1,0 0 1,0 0-1,0 0 1,0 0-1,0 0 1,0 0-1,0-1 0,0 1 1,0 0-1,0 0 1,0 0-1,0 0 1,0 0-1,0 0 1,0 0-1,0 0 1,0 0-1,0 0 0,0 0 1,0 0-1,0 0 1,0-1-1,0 1 1,0 0-1,0 0 1,0 0-1,0 0 0,0 0 1,0 0-1,0 0 1,0 0-1,0 0 1,0 0-1,0 0 1,-1 0-1,1 0 1,0 0-1,0 0 0,0 0 1,0 0-1,0 0 1,0 0-1,0 0 1,0 0-1,0 0 1,0 0-1,0 0 0,0 0 1,0-1-1,3 8 0,1 0-1,-1 0 1,0 0-1,-1 0 1,1 0-1,-1 1 1,1 11-1,0-7-1,2 11 4,2 9 88,0 0 0,-2 0 0,-1 0 1,-1 44-1,-6-61-46,0 1-1,-1-1 1,0 0 0,-1 0 0,-13 25 0,9-18-30,-23 62 3,-24 51 5,56-134-21,0 0 0,-1 0 0,1 0-1,-1 0 1,1 0 0,-1 0 0,1 0 0,-1 0 0,0 0-1,1 0 1,-1-1 0,0 1 0,1 0 0,-1 0-1,0-1 1,0 1 0,0 0 0,0-1 0,-2 1 0,3-1-2,-1 0 1,1-1-1,-1 1 1,1-1 0,-1 1-1,1-1 1,0 1-1,-1-1 1,1 1 0,0-1-1,-1 1 1,1-1-1,0 1 1,-1-1 0,1 1-1,0-1 1,0 0-1,0 1 1,0-1-1,-1 0 1,1 1 0,0-1-1,0 0 1,-1-50 11,6-3-3,2 1 0,2 0-1,3 0 1,27-75 0,97-197 5,-80 202-5,-55 120-5,10-16-72,-6 16-4,0 13-6,1 14-10,3 44-1,-7-45 90,1 0 0,8 30-1,-11-50 1,1-1 0,0 1 0,0-1 0,0 0 0,0 1 0,1-1 0,-1 0 0,1 0 0,2 3 0,-3-4-1,-1-1 1,1 1-1,-1-1 1,1 0-1,-1 1 0,1-1 1,0 0-1,-1 1 0,1-1 1,-1 0-1,1 0 0,0 0 1,-1 0-1,1 0 0,0 0 1,-1 0-1,1 0 0,0 0 1,-1 0-1,1 0 0,0 0 1,-1 0-1,1 0 1,0 0-1,-1-1 0,1 1 1,-1 0-1,1 0 0,-1-1 1,1 1-1,0-1 0,-1 1 1,1 0-1,-1-1 0,0 1 1,1-1-1,-1 1 0,1-1 1,-1 1-1,1-2 0,6-8 8,0 0 0,-1-1 0,0 1 0,-1-1 0,6-20 0,12-23 0,-22 54-8,-1 0 0,0 0 0,0-1 0,0 1-1,0 0 1,1 0 0,-1 0 0,0-1-1,0 1 1,1 0 0,-1 0 0,0 0-1,0-1 1,1 1 0,-1 0 0,0 0 0,1 0-1,-1 0 1,0 0 0,1 0 0,-1 0-1,0 0 1,0 0 0,1 0 0,-1 0 0,0 0-1,1 0 1,-1 0 0,0 0 0,1 0-1,-1 0 1,0 0 0,0 0 0,1 0-1,-1 1 1,0-1 0,1 0 0,-1 0 0,0 0-1,0 1 1,1-1 0,-1 0 0,0 0-1,0 0 1,0 1 0,0-1 0,1 1-1,12 15-13,-9-11 14,-2-3 0,-1-1 0,1 0 0,-1 0 0,1 0 0,-1 0 0,1 0 0,0 0 0,-1 0 0,1-1 1,0 1-1,0-1 0,-1 1 0,1-1 0,0 0 0,0 1 0,0-1 0,0 0 0,-1 0 0,1 0 0,0-1 0,0 1 0,0 0 0,0-1 0,-1 1 0,1-1 0,0 0 0,2-1 0,7-3 6,0-1 0,-1 0 1,14-11-1,0 0 1,-16 12-6,1 1 0,-1 0 0,0 0 0,1 1 0,0 0 0,0 0 0,0 1 0,9-1 0,-13 3-1,-1-1 0,1 2 0,-1-1 0,1 0 0,-1 1 0,1 0-1,-1 0 1,0 0 0,1 1 0,-1 0 0,0-1 0,0 2 0,0-1 0,0 0 0,0 1-1,-1-1 1,1 1 0,3 4 0,15 20-6,-20-23 6,1 0 0,0 1 0,0-2 1,1 1-1,-1 0 0,1-1 0,0 1 0,5 3 0,-9-7-8,0 0 0,0 0 1,1 0-1,-1 0 0,0 0 1,0 0-1,0 0 0,1 0 0,-1 0 1,0 0-1,0 0 0,1 0 1,-1 0-1,0 0 0,0 0 1,0 0-1,1 0 0,-1 0 0,0 0 1,0 0-1,0 0 0,1-1 1,-1 1-1,0 0 0,0 0 1,0 0-1,1 0 0,-1 0 1,0 0-1,0-1 0,0 1 0,0 0 1,0 0-1,0 0 0,1-1 1,-1 1-1,0 0 0,3-13-310,-3-11-121,-2 14 375,0 0-1,0 1 1,-1-1-1,-1 0 1,-7-14-1,-10-20-196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0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19500,'1'6'1448,"-4"0"-1576,0-2 1593,-3-1-905,0 3 8,0-1-200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01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4 18180,'-1'-1'130,"-1"1"0,1-1 1,-1 1-1,1-1 0,-1 1 0,1 0 0,-1-1 1,1 1-1,-1 0 0,1 0 0,-1 0 1,1 0-1,-1 1 0,1-1 0,-1 0 1,0 1-1,1-1 0,0 1 0,-4 1 0,3-1 8,0 1 0,-1 0 0,1 0 0,0 0 0,0 0 0,0 0 0,0 0 0,1 0 0,-1 1 0,-1 2 0,-3 6 187,1 1 1,1-1-1,-6 24 1,2 1-12,2 0 0,2 0 0,1 0 1,3 60-1,0-96-314,4 28 151,-4-28-146,0 1-1,0-1 1,0 1-1,0-1 1,1 1-1,-1-1 0,0 1 1,0-1-1,0 1 1,0-1-1,1 1 1,-1-1-1,0 1 1,1-1-1,-1 0 0,0 1 1,1-1-1,-1 1 1,0-1-1,1 0 1,-1 1-1,1-1 1,-1 0-1,0 0 0,1 1 1,-1-1-1,1 0 1,-1 0-1,1 0 1,-1 0-1,1 1 1,-1-1-1,1 0 0,-1 0 1,1 0-1,0 0 1,-1 0-1,1 0 1,-1 0-1,1 0 1,-1-1-1,1 1 0,-1 0 1,1 0-1,-1 0 1,1 0-1,-1-1 1,0 1-1,1 0 1,-1-1-1,1 0 0,7-5 12,-1-1 0,-1 0-1,1 0 1,-1-1 0,-1 0-1,7-10 1,-6 8-9,0 1 0,1-1-1,0 1 1,0 1 0,10-9 0,-16 15-7,1 1 0,-1 0 0,1 0 0,-1 0 0,1 0 0,-1 0 0,1 0-1,0 0 1,0 0 0,-1 1 0,1-1 0,0 1 0,0-1 0,0 1 0,0 0 0,-1-1 0,1 1-1,0 0 1,0 0 0,0 1 0,0-1 0,0 0 0,0 1 0,-1-1 0,1 1 0,0-1 0,0 1 0,-1 0-1,1 0 1,0-1 0,-1 1 0,1 1 0,-1-1 0,1 0 0,-1 0 0,1 1 0,-1-1 0,0 0 0,0 1-1,2 1 1,3 7-1,0 0-1,-1-1 0,0 2 0,0-1 0,4 17 0,6 18 147,-3 2-1,-2 0 0,-1 0 0,-3 1 1,-2 0-1,-4 90 0,-1-120 68,-8 33 0,9-48-181,-1 0 0,0 0 0,0 0 0,0 0 0,0 0 0,0 0 0,0 0 0,-1 0 0,0 0-1,1-1 1,-1 1 0,0-1 0,0 1 0,-1-1 0,1 0 0,0 1 0,-1-1 0,-3 2 0,5-4-23,0 0 0,0 1 0,0-1 1,0 0-1,0 0 0,0 1 0,0-1 0,-1 0 0,1 0 0,0 0 0,0 0 0,0-1 0,0 1 0,0 0 0,0 0 0,0-1 0,0 1 0,0-1 0,0 1 0,0-1 1,-1 0-1,-1-1 0,1 0-1,0 0 1,0 0 0,0 0 0,0 0 0,0 0 0,-3-6 0,0-1-2,0-1 0,1 0-1,-5-14 1,4 6-40,1 0-1,1 0 0,0 0 1,1 0-1,1 0 0,1-1 1,0 1-1,2 0 0,0 0 1,1 0-1,1 0 0,0 0 1,1 0-1,1 1 0,1 0 1,1 0-1,16-28 0,114-165-1513,-100 157 1130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03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148 206 13443,'-1'-2'132,"0"1"1,0-1-1,0 1 1,0-1-1,0 1 1,0 0-1,0 0 1,-1-1-1,1 1 0,-1 0 1,1 0-1,0 0 1,-1 0-1,0 1 1,1-1-1,-1 0 1,1 1-1,-1-1 1,0 1-1,0-1 1,1 1-1,-1 0 0,0 0 1,1 0-1,-1 0 1,0 0-1,0 0 1,1 0-1,-4 1 1,1 0 31,1 0 1,-1 1-1,0-1 1,1 1-1,-1 0 1,0 0-1,1 0 0,0 0 1,0 0-1,0 1 1,0 0-1,-3 3 1,-1 3-49,1 0 1,0 0-1,1 1 1,0 0 0,0 0-1,1 0 1,1 0-1,-1 1 1,2-1-1,0 1 1,0 0-1,0 0 1,1 18-1,1-6-36,1 0 0,1 0 0,1 0 0,2 0 0,8 31 0,-9-43-27,0 0 1,0 0-1,1 0 0,1-1 1,11 17-1,-16-24-21,1-1 0,0 1 0,0-1 0,0 0 0,0 1 1,0-1-1,1 0 0,-1-1 0,1 1 0,-1 0 0,1-1 0,0 1 0,-1-1 0,1 0 0,0 0 0,0 0 0,0 0 0,0 0 0,0-1 0,0 1 0,0-1 0,0 0 0,0 0 0,0 0 0,0 0 1,5-2-1,-3 0 30,1 0 1,-1 0 0,0-1 0,-1 0 0,1 0 0,0 0-1,-1 0 1,0-1 0,1 1 0,-2-1 0,1-1 0,5-6-1,3-5 131,-1-1-1,10-20 0,-7 8-43,0 1-1,-2-2 1,-2 0-1,0 0 1,-2-1-1,-1 0 1,-2 0-1,-1-1 0,-1 0 1,-2 1-1,-4-48 1,2 69-134,-1 0 0,0 0 0,-1 1 0,1-1 0,-2 1 0,1 0 0,-6-9 0,8 15-13,-1 1 0,1-1 0,-1 1 0,1 0 0,-1-1 0,0 1 0,0 0 0,0 0 0,0 0 0,0 1 0,0-1 0,-1 0 0,1 1 0,-1-1 0,1 1 1,-1 0-1,1 0 0,-1 0 0,0 0 0,1 0 0,-1 1 0,0-1 0,0 1 0,0 0 0,1-1 0,-1 1 0,0 1 0,0-1 0,-3 1 0,4 0-43,-1 0 0,1 0 0,-1 0 0,1 0-1,-1 1 1,1-1 0,0 1 0,0-1 0,-1 1-1,1 0 1,1 0 0,-1 0 0,0 0 0,0 1 0,1-1-1,-1 0 1,-1 4 0,2-3-598,-1 0 0,1 0-1,0 0 1,0 0 0,0 0-1,0 1 1,1-1 0,-1 6 0,1-1-319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0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3 102 14139,'-1'4'290,"1"0"-1,-1 0 1,1 0 0,-1 0-1,1 0 1,1 0 0,-1 0-1,0 0 1,1 0 0,0 0 0,0-1-1,0 1 1,2 5 0,4 7 436,15 27 0,-11-24-202,15 31 464,3-1 0,42 56 1,-69-102-961,0 0 1,1 0-1,-1-1 1,1 1 0,0-1-1,0 0 1,-1 0 0,2 0-1,-1 0 1,4 2-1,-5-3-16,-1-1 0,1 0 0,-1 1 0,0-1 0,1 0 0,-1 0 0,1 0 0,-1 0 0,0 0 0,1 0 0,-1-1 0,1 1 0,-1 0 0,0-1 0,1 1 0,-1-1 0,0 1 0,0-1 0,1 0 0,-1 0-1,0 1 1,0-1 0,0 0 0,0 0 0,0 0 0,0 0 0,0 0 0,1-2 0,6-7 54,-2-1-1,1 0 1,-1 0-1,-1-1 1,0 1 0,6-24-1,13-76 243,-10-10-135,-13 100-161,-1 0 1,0 1 0,-7-37 0,5 51-18,-1 8-1,1 10-6,1 13-9,5 46 0,-2-60 21,0 0-1,0-1 0,0 1 0,2-1 0,-1 0 0,10 19 0,-12-28 2,-1 0 0,1 0 0,-1 0 0,1 0 0,0 0 0,-1 0 0,1 0 0,0 0 0,0 0 0,0 0 0,0 0 0,0 0 0,0-1 0,0 1 0,0 0 0,0-1 0,0 1 0,0-1 0,0 1 0,1-1 0,-1 0 0,2 1 0,-1-1 0,-1-1 0,0 1 0,1 0 0,-1-1 0,0 1 0,0-1 0,1 0 0,-1 1 0,0-1 0,0 0-1,0 0 1,0 1 0,0-1 0,0 0 0,0 0 0,0 0 0,1-2 0,2-3 4,0-1-1,0 1 1,-1-1-1,1 0 0,-1-1 1,1-6-1,0-1 5,-1 1 1,0-1-1,-1 0 0,-1 0 1,-1-20-1,1 49-36,-1 2 13,1-1 1,1 1-1,0-1 0,2 0 0,4 18 1,-7-30 13,1 0 0,-1 0 0,0 0 0,1 1 0,0-1 0,-1-1 0,1 1 0,0 0 0,1 0 0,-1-1 0,0 1 0,1-1 0,0 0 0,-1 0 0,1 0 0,0 0 0,0 0 0,0 0 0,0-1 0,0 0 0,1 1 0,-1-1 1,0-1-1,1 1 0,-1 0 0,0-1 0,1 1 0,-1-1 0,1 0 0,-1 0 0,4-1 0,1 0 4,-1 0 0,0 0 0,-1-1 0,1 0 0,0-1 0,0 1 0,-1-1 0,1 0 0,10-8 0,-15 9-2,0 1 0,0 0-1,0-1 1,-1 1 0,1-1-1,-1 0 1,1 0 0,-1 1-1,0-1 1,0 0 0,0 0-1,0 0 1,0 0 0,0 0-1,0 0 1,-1-1 0,1 1-1,-1 0 1,1 0 0,-1 0-1,0-1 1,0 1 0,0 0-1,0 0 1,0-1 0,-1 1-1,1 0 1,-1 0 0,1 0-1,-1-1 1,0 1 0,0 0-1,0 0 1,-2-2 0,1-1-49,-11-17 147,12 21-139,0 0-1,1 0 1,-1 0 0,0 0-1,1 0 1,-1 0-1,0 0 1,0 0 0,0 1-1,0-1 1,0 0-1,0 0 1,0 1 0,0-1-1,0 1 1,-1-1 0,-6 7-2566,2-6 2003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27:3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8071 7058 13131,'-3'0'60,"1"-1"1,-1 1-1,0-1 1,0 0-1,1 0 1,-1 0-1,1 0 1,-1 0-1,1 0 0,-1-1 1,1 1-1,0-1 1,-1 1-1,1-1 1,0 0-1,0 0 1,0 0-1,0 0 1,1-1-1,-1 1 1,1 0-1,-1-1 0,1 1 1,0-1-1,0 1 1,-1-5-1,-4-9-55,1-1 0,1 1-1,-2-23 1,2 18 64,-10-59-469,-47-145 0,51 198 369,-1-1-1,-2 1 1,-1 1 0,0 1 0,-2 0-1,-1 1 1,-2 0 0,-32-33 0,45 52 47,-36-34 153,2-2 1,1-1 0,-58-83-1,-12-67 17,68 114-197,-4 2 1,-65-85 0,-126-105-20,-20-23 283,178 190-157,-477-586 9,107 216-348,-34 31 169,221 220 111,-93-83 26,237 195-48,-278-245 9,-24 30-40,-396-254 13,741 521 16,-310-211 97,-81 13 36,-13 24-3,400 191-123,-314-126 284,-12-7 576,169 40-339,91 47-675,17 19-952,104 55 890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03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15107,'5'-3'290,"0"0"0,0-1 0,0 0 1,-1 0-1,1 0 0,-1-1 0,0 0 0,0 1 0,-1-1 0,1 0 0,-1-1 0,5-10 0,2-7 541,11-43 1,-20 63-795,-1 3-29,7-33 343,-6 32-340,-1 0-1,0 0 1,1 0-1,-1 0 1,0 0-1,0 0 1,0 0-1,0 0 1,0 1-1,0-1 1,0 0-1,0 0 1,0 0-1,0 0 1,-1 0-1,1 0 1,0 0-1,-1 0 1,1 1-1,0-1 1,-1 0-1,1 0 1,-1 0-1,1 1 1,-1-1 0,0 0-1,1 1 1,-1-1-1,-1-1 1,1 3-4,0-1 1,0 0 0,0 0-1,0 0 1,0 1 0,0-1-1,1 0 1,-1 1 0,0-1-1,0 1 1,0-1 0,0 1-1,1-1 1,-1 1 0,0-1-1,0 1 1,1 0 0,-1 0-1,0-1 1,0 2 0,-13 20 132,12-19-111,-7 12 133,1 1 0,1 1 0,0-1-1,2 1 1,0 0 0,0 1 0,2-1-1,0 1 1,1-1 0,1 1 0,0 0-1,1 0 1,4 21 0,-4-36-119,1 0 0,-1 1 1,1-1-1,0 0 0,0 1 1,0-1-1,0 0 0,1 0 1,0 0-1,-1 0 0,1 0 0,0 0 1,0-1-1,1 1 0,3 3 1,-5-5-46,1 0 1,0 0-1,0 0 1,0 0-1,0 0 1,0-1-1,0 1 1,0-1-1,0 1 1,1-1-1,-1 0 0,0 0 1,0 0-1,0 0 1,0 0-1,0 0 1,1-1-1,-1 1 1,0-1-1,0 1 1,0-1-1,0 0 1,0 0-1,0 0 1,2-2-1,5-2-80,-1-1 1,1 0-1,-1 0 0,-1-1 0,1 0 0,-1 0 0,11-16 0,4-8-111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0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41 16083,'-1'-2'125,"1"0"-1,-1 0 0,0 0 1,1 0-1,-1 1 0,0-1 0,0 0 1,0 0-1,0 0 0,-1 1 0,1-1 1,0 1-1,-1-1 0,1 1 0,-1 0 1,1-1-1,-1 1 0,0 0 0,0 0 1,1 0-1,-1 0 0,0 0 1,0 1-1,0-1 0,0 0 0,0 1 1,0 0-1,0-1 0,0 1 0,0 0 1,0 0-1,0 0 0,0 0 0,0 1 1,0-1-1,0 0 0,0 1 1,0-1-1,0 1 0,0 0 0,0 0 1,0 0-1,0 0 0,1 0 0,-1 0 1,0 0-1,1 1 0,-1-1 0,-1 3 1,-4 3-56,1 2 0,1-1 1,0 0-1,0 1 0,1 0 1,-1 0-1,2 1 0,0-1 0,0 1 1,0 0-1,2-1 0,-2 16 1,1-3-56,1 1 0,2-1 0,0 1 0,7 33 0,-7-50-3,0 0 1,1 0-1,0 0 1,0 0-1,1 0 1,5 9 0,-8-14-8,1 0 1,-1 0 0,1 0 0,0 0 0,-1 0 0,1-1-1,0 1 1,0 0 0,0 0 0,-1-1 0,1 1 0,0-1 0,0 1-1,0 0 1,0-1 0,0 0 0,0 1 0,0-1 0,0 0 0,0 1-1,0-1 1,1 0 0,-1 0 0,0 0 0,0 0 0,0 0-1,0 0 1,0 0 0,0 0 0,0 0 0,0-1 0,0 1 0,0 0-1,0-1 1,0 1 0,0-1 0,0 1 0,0-1 0,0 1 0,0-1-1,0 0 1,0 0 0,0 1 0,-1-1 0,2-1 0,4-4 26,0-1 0,-1 0 1,0 0-1,0-1 0,0 1 1,6-16-1,17-53 131,-26 70-147,32-107 208,-34 112-222,1 0 0,-1 0 0,0 0 0,0 0 0,1 0 0,-1 1 0,1-1 0,-1 0 0,1 0 0,-1 0 0,1 0 0,0 0 0,-1 1 0,1-1 0,0 0 0,-1 1 0,1-1 0,0 0 0,0 1 0,1-1 0,-2 1 0,1 0 0,0 0 1,-1 0-1,1 1 0,-1-1 0,1 0 0,-1 0 0,1 0 1,0 1-1,-1-1 0,1 0 0,-1 1 0,0-1 1,1 1-1,-1-1 0,1 0 0,-1 1 0,1-1 0,-1 1 1,0-1-1,0 1 0,1-1 0,-1 2 0,4 5 10,-1 1-1,0 0 0,3 10 1,-5-15-10,4 18 11,-3-12 8,0-1 1,1 1 0,0 0 0,0-1 0,1 1 0,8 12 0,-12-21-17,0 0 0,0 1 1,0-1-1,1 0 0,-1 0 0,0 0 0,0 1 0,0-1 0,1 0 0,-1 0 1,0 0-1,0 0 0,0 1 0,1-1 0,-1 0 0,0 0 0,1 0 1,-1 0-1,0 0 0,0 0 0,1 0 0,-1 0 0,0 0 0,0 0 0,1 0 1,-1 0-1,0 0 0,1 0 0,-1 0 0,0 0 0,0 0 0,1 0 0,-1 0 1,0 0-1,0 0 0,1-1 0,-1 1 0,10-12 103,5-24 25,-13 30-101,4-11 21,-1 3-11,1 0-1,0 1 0,0 0 1,1 0-1,11-15 1,-17 26-43,0 1 0,0 0 1,-1 0-1,1 0 0,0 0 0,0 0 1,0 0-1,0 1 0,0-1 1,0 0-1,1 0 0,-1 1 0,0-1 1,0 1-1,0-1 0,1 1 0,-1-1 1,0 1-1,0 0 0,1 0 1,-1-1-1,0 1 0,1 0 0,-1 0 1,0 0-1,1 1 0,-1-1 1,0 0-1,0 0 0,1 1 0,-1-1 1,2 1-1,2 3-11,0-1 0,0 1-1,-1 0 1,1 0 0,-1 0 0,5 7 0,-7-8 7,1 0 1,0 1-1,-1-1 0,1 0 1,1-1-1,-1 1 1,0 0-1,1-1 1,-1 0-1,1 0 0,0 0 1,5 2-1,-6-3 8,-1-1 0,1 0-1,-1 0 1,0-1 0,1 1-1,-1 0 1,0-1 0,1 1-1,-1-1 1,0 0 0,1 0-1,-1 0 1,0 0 0,0 0-1,0 0 1,0-1 0,0 1-1,3-3 1,2-4 9,-1 1 1,1-1-1,6-12 0,15-17 5,-26 35-19,0 0 0,0 0 1,1 0-1,-1 1 1,0-1-1,1 1 0,-1-1 1,1 1-1,-1 0 1,1-1-1,-1 1 1,5 0-1,-5 0 0,-1 1-1,1 1 1,0-1-1,0 0 1,0 0 0,-1 1-1,1-1 1,0 1-1,-1-1 1,1 1 0,0 0-1,-1-1 1,1 1 0,-1 0-1,1 0 1,-1 0-1,0 1 1,1-1 0,-1 0-1,0 0 1,0 1-1,0-1 1,0 0 0,0 1-1,0 0 1,0-1-1,0 3 1,5 6-272,-1 1 1,6 21-1,-7-21-301,-4-10 524,3 12-452,-3-13 492,0 0 1,0 0 0,0 1 0,0-1 0,0 0 0,0 0 0,0 0 0,0 1 0,0-1 0,0 0 0,0 0-1,0 0 1,0 1 0,-1-1 0,1 0 0,0 0 0,0 0 0,0 1 0,0-1 0,0 0 0,-1 0 0,1 0 0,0 0-1,0 0 1,0 0 0,-1 1 0,1-1 0,0 0 0,0 0 0,0 0 0,-1 0 0,1 0 0,0 0 0,0 0-1,0 0 1,-1 0 0,1 0 0,0 0 0,0 0 0,-1 0 0,1 0 0,0 0 0,0 0 0,0 0 0,-1 0 0,1 0-1,0 0 1,0 0 0,-1-1 0,-9-4-450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05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14331,'1'16'869,"1"-1"0,1 1-1,4 14 1,2 9-311,17 99 671,43 200 1299,-62-316-2166,-14-63 1051,0 22-1153,-2 0 1,-17-30 0,20 40-234,-1 0 0,1 0 0,-1 0 1,-1 1-1,0 0 0,-14-12 0,11 15-61,11 9-31,1-3 63,0 0-1,-1-1 1,1 1-1,0 0 1,0-1-1,0 1 1,0-1-1,0 1 1,0-1-1,0 1 0,0-1 1,0 1-1,0-1 1,0 0-1,0 0 1,0 1-1,0-1 1,0 0-1,0 0 0,2 0 1,2-1 9,-1-1 1,0 1-1,1 0 1,-1-1-1,0 0 1,0 0-1,0 0 1,-1-1-1,1 1 0,0-1 1,3-3-1,39-42-340,-19 19-53,-11 16 280,-2 6-77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06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10938,'4'-5'1193,"1"8"-433,1 5-192,0 10 680,0 1-112,1 9-223,-1 2-137,0 1-152,0-1-136,-1-8-648,-2-4-128,-3-16 240,-2 1-72,-2-17-96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08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15531,'-2'68'3811,"18"156"-3089,-15-218-706,26 154 402,-19-124-245,1-2 1,21 51 0,-28-80-146,-1-3 0,0 1-1,0 0 1,0-1-1,0 1 1,0-1-1,1 0 1,-1 1-1,1-1 1,0 0-1,-1 0 1,1 0-1,0 0 1,0 0-1,0 0 1,5 2-1,-7-4-13,1 0 0,0 0-1,0 0 1,-1 0 0,1 0 0,0 0-1,-1 0 1,1 0 0,-1 0-1,1 0 1,0-1 0,-1 1 0,1 0-1,0 0 1,-1-1 0,1 1-1,-1 0 1,1-1 0,-1 1 0,1-1-1,-1 1 1,1-1 0,-1 1-1,1-1 1,-1 1 0,1-1 0,-1 1-1,0-1 1,1 1 0,-1-1 0,0 0-1,0 1 1,0-1 0,1 0-1,-1 1 1,0-1 0,0 0 0,0 1-1,0-1 1,0-1 0,4-34 269,-4 33-230,1-21 100,-1 1 1,-1 0-1,-2-1 1,0 1-1,-1 0 0,-2 1 1,-10-30-1,4 31-117,4 18-25,8 3-11,-1 0 1,1 1-1,-1-1 1,1 0-1,-1 1 0,1-1 1,0 1-1,-1-1 1,1 1-1,0-1 1,-1 1-1,1-1 1,0 1-1,-1-1 0,1 1 1,0-1-1,0 1 1,0 0-1,0-1 1,0 1-1,-2 9 0,1 0-1,0-1 1,1 1-1,0-1 1,1 1-1,0-1 1,4 18-1,1-3-17,17 45 0,-21-65 17,0 1-1,0-1 1,0 1-1,1-1 1,0 0-1,-1 0 1,2 0 0,-1 0-1,5 4 1,-7-7 1,0 0 1,0-1 0,0 1-1,1 0 1,-1-1-1,0 1 1,0-1 0,1 1-1,-1-1 1,0 0 0,1 1-1,-1-1 1,0 0-1,1 0 1,-1 0 0,0 0-1,1 0 1,-1-1 0,1 1-1,-1 0 1,0 0-1,0-1 1,1 1 0,-1-1-1,0 1 1,0-1 0,1 0-1,-1 1 1,0-1-1,0 0 1,0 0 0,0 0-1,0 0 1,0 0 0,0 0-1,0 0 1,0-1-1,6-7 12,0 0 0,-1-1-1,0 0 1,-1 0 0,0 0-1,0 0 1,5-22 0,14-80 111,-22 102-110,5-54 63,-5 43-45,-2 18-16,0 6 0,1 36-25,1 0 1,1 0-1,17 73 0,-19-110 12,-1 0-1,0 0 0,1 0 0,-1-1 0,1 1 0,0 0 0,0 0 1,0-1-1,0 1 0,0 0 0,0-1 0,0 1 0,0-1 0,1 0 1,-1 1-1,0-1 0,1 0 0,-1 0 0,4 2 0,-4-3 1,0 0 0,1 0 0,-1 0 0,0 0 0,1 0 0,-1-1-1,0 1 1,0 0 0,1-1 0,-1 1 0,0-1 0,0 0 0,0 1 0,0-1-1,0 0 1,1 1 0,-1-1 0,-1 0 0,1 0 0,0 0 0,0 0 0,0 0 0,0 0-1,-1 0 1,1 0 0,0-1 0,-1 1 0,1-2 0,12-21 22,-2 0-1,-1-2 1,-1 1 0,-1-1 0,-1 0 0,6-52 0,-13 40-37,0 31-26,1 25-19,8 34-35,-7-40 87,1 0-1,-1 0 0,0 14 0,-3-25 6,1 0 0,0 0 1,0 0-1,0 1 0,0-1 0,0 0 0,1 0 0,-1 0 0,0 0 1,1 1-1,-1-1 0,0 0 0,1 0 0,-1 0 0,1 0 1,0 0-1,-1 0 0,1 0 0,0 0 0,-1-1 0,1 1 0,0 0 1,0 0-1,0 0 0,1 0 0,0 0 0,0-1-1,-1 0 1,1 1 0,0-1-1,0 0 1,0 0 0,0 0-1,-1 0 1,1 0 0,0 0-1,0-1 1,0 1-1,-1 0 1,3-2 0,8-2-5,-1-1 0,0-1 1,17-11-1,-24 15 6,16-12-4,1 2 0,0 1 0,45-18 0,-60 27-1,-1 1 1,1-1-1,0 1 1,-1 0-1,1 0 1,0 0 0,0 1-1,0 0 1,0 0-1,-1 1 1,1 0-1,0 0 1,0 0-1,-1 0 1,1 1-1,-1 0 1,1 0-1,-1 1 1,0 0-1,0-1 1,0 2 0,6 4-1,23 26-38,-34-34 45,0 0-1,0 0 0,0 0 1,0 1-1,0-1 0,1 0 1,-1 0-1,0 0 0,0 0 1,0 0-1,0 0 0,0 0 1,0 0-1,0 0 0,0 0 1,0 0-1,0 0 0,0 0 1,0 0-1,0 0 0,0 0 1,0 0-1,0 0 0,0 0 1,0 0-1,0 0 0,1 1 1,-1-1-1,0 0 0,0 0 1,0 0-1,0 0 0,0 0 1,0 0-1,0 0 0,0 0 1,0 0-1,0-1 0,0 1 1,0 0-1,0 0 0,1 0 1,-1 0-1,0 0 0,0 0 1,0 0-1,0 0 0,0 0 1,0 0-1,0 0 0,0 0 1,0 0-1,0 0 0,0 0 1,0 0-1,0 0 0,0 0 1,0 0-1,0 0 0,0 0 1,0-1-1,0 1 0,0 0 1,0 0-1,0 0 0,0 0 1,1-8 45,-3-8 8,-9-17-35,-1 1 0,-23-41-1,4 9-4020,26 50 3330,3 1-234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0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18492,'-3'4'1336,"0"5"-1096,3-1-136,10-1 304,5 1-552,10 1 1665,0-1-1457,10 6 40,0 4 56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08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55 11899,'3'-3'450,"-1"2"-136,0-2-1,-1 1 1,1 0 0,0 0-1,-1 0 1,1-1-1,-1 1 1,1-1-1,-1 1 1,0-1-1,0 0 1,-1 0 0,1 1-1,0-1 1,-1 0-1,1-5 1,-1 8-254,0 0 1,0 0 0,0-1-1,-1 1 1,1 0-1,0 0 1,0 0 0,0-1-1,0 1 1,0 0-1,0 0 1,0 0 0,0-1-1,0 1 1,-1 0-1,1 0 1,0 0 0,0-1-1,0 1 1,0 0-1,-1 0 1,1 0 0,0 0-1,0 0 1,0 0-1,-1 0 1,1-1 0,0 1-1,0 0 1,0 0-1,-1 0 1,1 0 0,0 0-1,0 0 1,-1 0 0,1 0-1,0 0 1,0 0-1,0 0 1,-1 0 0,1 0-1,-12 8 1290,-8 12-137,9-4-974,0 1 1,1-1-1,0 2 1,2 0 0,0 0-1,1 0 1,1 1 0,1 0-1,-4 24 1,9-43-234,-1 1 0,1-1 0,0 0-1,0 1 1,0-1 0,0 0 0,0 0 0,0 1-1,0-1 1,0 0 0,0 1 0,0-1 0,0 0 0,0 1-1,0-1 1,0 0 0,0 1 0,0-1 0,0 0 0,1 0-1,-1 1 1,0-1 0,0 0 0,0 0 0,0 1 0,1-1-1,-1 0 1,0 0 0,0 1 0,0-1 0,1 0-1,-1 0 1,0 0 0,1 1 0,10-7 76,14-22-80,-19 22 7,5-6-100,1 0-1,1 1 1,0 0-1,26-16 0,-34 24 18,0 1 0,0-1 0,0 1 0,1 0 0,-1 1 0,1-1 0,10-1 0,-13 3 25,0 0 0,0 0-1,0 0 1,0 1 0,0-1 0,0 1 0,0-1-1,0 1 1,-1 0 0,1 0 0,0 1-1,-1-1 1,1 0 0,-1 1 0,1-1 0,2 4-1,-2-3 37,-1 0 0,-1 1-1,1-1 1,0 1 0,-1-1 0,1 1-1,-1 0 1,0 0 0,1-1-1,-1 1 1,-1 0 0,1 0-1,0 0 1,-1 0 0,0 0-1,1 0 1,-1 1 0,0-1-1,-1 0 1,1 0 0,0 0 0,-1 0-1,0 0 1,0 0 0,-1 3-1,-3 7 209,0 0-1,-1 0 1,-14 25-1,13-28 14,0-1-1,0 0 0,0 0 0,-1 0 0,-18 14 0,23-20-204,0-1-1,0 0 1,0 1 0,0-1 0,0 0 0,-1-1 0,1 1 0,-1-1 0,1 1 0,-1-1-1,0 0 1,0 0 0,1-1 0,-1 1 0,0-1 0,0 0 0,0 0 0,1 0-1,-1 0 1,0-1 0,-6-1 0,8 1-79,0 0 0,1 0 0,-1 1 0,1-1 0,-1-1 0,1 1 0,0 0-1,-1 0 1,1 0 0,0-1 0,0 1 0,0-1 0,0 1 0,0-1 0,0 1 0,0-1 0,1 1 0,-1-1 0,0 0-1,0-3 1,-1-9-397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10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165 570 15467,'2'-1'136,"-1"0"-1,1 0 1,-1-1-1,0 1 1,0 0-1,1-1 1,-1 1 0,0 0-1,0-1 1,0 0-1,-1 1 1,1-1-1,0 1 1,-1-1-1,1 0 1,-1 0-1,1-1 1,-1 1-31,-1 1 0,1-1 0,-1 1 0,1 0 0,-1-1 0,0 1 0,0 0 0,1 0 0,-1 0 0,0-1 0,0 1 0,0 0 0,0 0 0,0 0 0,0 1 0,-1-1 0,1 0 0,0 0 0,0 1 0,-1-1 0,1 0 0,0 1 0,-3-1 0,1-1-13,-1 1-1,1-1 1,-1 1 0,0 0-1,0 0 1,1 0 0,-1 1-1,0-1 1,0 1 0,0 0-1,0 0 1,0 1 0,0-1-1,0 1 1,1-1 0,-1 1-1,0 0 1,0 1 0,1-1-1,-1 1 1,1 0-1,-1-1 1,1 1 0,0 1-1,0-1 1,0 0 0,0 1-1,0 0 1,0 0 0,1 0-1,-1 0 1,1 0 0,-2 4-1,-2 1-64,1 1-1,0 1 1,1-1-1,0 1 0,1-1 1,0 1-1,0 0 0,1 0 1,0 1-1,1-1 0,0 15 1,1-19-20,0 0 1,1 1-1,0-1 0,0 0 1,0 0-1,1 0 1,2 7-1,-3-12-4,-1 0 0,1 1 1,0-1-1,-1 0 0,1 0 0,0 0 0,0 0 1,0 0-1,0 0 0,0 0 0,0 0 0,0 0 1,0 0-1,0 0 0,0 0 0,0-1 0,1 1 1,-1 0-1,0-1 0,0 1 0,1-1 0,-1 0 0,1 1 1,-1-1-1,0 0 0,1 0 0,-1 0 0,0 0 1,1 0-1,-1 0 0,1 0 0,-1 0 0,0-1 1,1 1-1,-1 0 0,3-2 0,1 0 7,0-1-1,0 0 1,0-1 0,0 1-1,0-1 1,-1 0 0,0 0-1,1 0 1,-2 0-1,1-1 1,0 0 0,-1 0-1,4-7 1,3-7 18,-1 0 1,9-28-1,-9 24 6,-2-1 0,-1 1 0,-1-2 0,-1 1 0,2-40 0,-6 50-10,0 21 0,2 27-9,0-22-17,2 1 0,-1-1 0,1 1 0,1-1 0,0-1 0,1 1-1,0-1 1,1 0 0,0 0 0,9 10 0,-15-20 3,0 1-1,1-1 1,-1 0-1,0 1 1,1-1-1,-1 0 1,1 0-1,0 0 1,-1 0-1,1 0 1,0-1-1,0 1 1,-1 0 0,1-1-1,0 1 1,0-1-1,0 0 1,0 1-1,0-1 1,0 0-1,-1 0 1,1 0-1,0-1 1,0 1-1,0 0 1,0-1-1,0 1 1,-1-1-1,1 0 1,0 1-1,0-1 1,-1 0-1,1 0 1,-1 0-1,1 0 1,-1-1 0,1 1-1,2-3 1,3-3 2,-1-1 1,0 0 0,0 0 0,0-1-1,-1 1 1,5-13 0,9-23 12,-1-2 0,-3 0 1,14-66-1,-16 43 3,6-120 1,-20 169-42,-2 44-3,6 360 107,4-301 61,4-1 0,34 132 0,-28-162-44,35 72 0,-33-85-86,-3 0-1,-1 1 1,15 61-1,-28-89-8,0 1 1,-1-1-1,-1 0 0,-1 25 1,1-34-2,-1 0 0,1 0 1,-1 0-1,0 0 0,0-1 1,0 1-1,0 0 0,-1 0 1,1-1-1,-1 1 0,-2 3 0,2-5 1,1 1-1,0-1 1,-1 0-1,1 0 0,0-1 1,-1 1-1,1 0 0,-1 0 1,0-1-1,1 1 0,-1-1 1,1 1-1,-1-1 1,0 0-1,1 0 0,-1 1 1,0-1-1,0 0 0,1-1 1,-1 1-1,0 0 0,-1-1 1,-2 0 0,1-1 1,-1 1-1,1-1 0,-1-1 1,1 1-1,0 0 1,0-1-1,0 0 1,0 0-1,1 0 0,-1 0 1,1-1-1,0 1 1,-4-6-1,-2-3 2,1 0 1,1-1-1,-9-20 1,7 14-15,2-1 1,0 1 0,2-1-1,0-1 1,1 1 0,1-1-1,1 0 1,0-39 0,3 45-95,1 1 1,1-1 0,0 0-1,0 1 1,2 0-1,0 0 1,0 0 0,1 0-1,1 1 1,0 0-1,1 0 1,0 1 0,12-13-1,13-11-122,0 5-80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11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78 12931,'4'-12'1244,"0"0"0,0 1 1,-1-1-1,3-18 0,27 286 1734,-14-86-2703,-6-78-60,3-1 0,29 90 0,-44-178-201,10 28 65,-11-30-72,1 0 0,-1 0 1,0 0-1,1 0 0,-1 0 0,1 0 0,-1 0 0,1 0 1,-1 0-1,1 0 0,0 0 0,-1-1 0,1 1 1,0 0-1,0 0 0,0-1 0,0 1 0,-1 0 0,1-1 1,0 1-1,2 0 0,-3-3 2,0 1-1,0-1 1,0 1 0,0-1-1,0 1 1,0-1 0,0 1-1,-1-1 1,1 1-1,-1 0 1,1-1 0,-1 1-1,1 0 1,-2-3 0,1 4-8,-13-31-46,-2 0 1,-1 1 0,-22-28 0,-70-82-469,64 85 201,45 55 311,-1 0-1,1 0 0,0 0 1,0-1-1,0 1 1,-1 0-1,1 0 1,0 0-1,0-1 1,0 1-1,0 0 1,0 0-1,-1-1 0,1 1 1,0 0-1,0 0 1,0 0-1,0-1 1,0 1-1,0 0 1,0-1-1,0 1 1,0 0-1,0 0 0,0-1 1,0 1-1,0 0 1,0 0-1,0-1 1,0 1-1,0 0 1,0 0-1,1 0 1,-1-1-1,0 1 0,0 0 1,0 0-1,0-1 1,0 1-1,1 0 1,-1 0-1,0 0 1,0 0-1,0-1 1,1 1-1,-1 0 0,0 0 1,0 0-1,0 0 1,1 0-1,-1 0 1,0-1-1,0 1 1,1 0-1,12-1-9,-13 1 11,15-1-25,1-1 0,0 0 0,0-1 0,-1 0-1,0-2 1,0 0 0,0 0 0,15-9 0,110-67 280,-129 74-117,14-10-138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12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15259,'4'62'1427,"2"0"0,3-1 0,25 90 0,-21-122-1057,-13-29-358,1 1-1,-1-1 1,0 1-1,1 0 1,-1-1-1,0 1 1,1-1-1,-1 1 1,1-1-1,-1 0 0,1 1 1,-1-1-1,1 1 1,-1-1-1,1 0 1,0 0-1,-1 1 1,1-1-1,-1 0 1,1 0-1,0 0 1,-1 1-1,1-1 1,0 0-1,-1 0 1,1 0-1,0 0 1,-1 0-1,1 0 1,0 0-1,-1-1 1,1 1-1,-1 0 0,1 0 1,0 0-1,-1-1 1,1 1-1,-1 0 1,1-1-1,0 1 1,-1 0-1,1-1 1,-1 1-1,1-1 1,-1 1-1,1-1 1,4-5 38,-1 1 1,0-1 0,0 0-1,-1 0 1,0 0 0,0-1-1,4-9 1,13-55 165,-12 44-125,0-5 7,-1 8-3,16-44 0,-22 67-94,-1 0-1,0 1 1,0-1 0,1 0 0,-1 0-1,1 0 1,-1 1 0,0-1-1,1 0 1,0 1 0,-1-1 0,1 0-1,-1 1 1,1-1 0,0 0-1,-1 1 1,1-1 0,0 1 0,0-1-1,-1 1 1,3-1 0,-3 1-1,1 1 1,0-1-1,-1 0 0,1 0 1,-1 1-1,1-1 0,-1 0 1,1 1-1,-1-1 0,1 1 1,-1-1-1,1 1 0,-1-1 1,1 1-1,-1-1 0,0 1 1,1-1-1,-1 1 0,0-1 1,0 1-1,1 1 1,10 41 8,14 118 71,-24-159-77,6 24 37,-7-25-38,0-1 0,0 1 0,0-1 0,0 0 0,0 1 0,1-1-1,-1 1 1,0-1 0,0 0 0,1 1 0,-1-1 0,0 0 0,1 0 0,-1 1 0,0-1 0,1 0-1,-1 0 1,0 1 0,1-1 0,-1 0 0,0 0 0,1 0 0,-1 1 0,1-1 0,-1 0 0,0 0 0,1 0-1,-1 0 1,1 0 0,-1 0 0,1 0 0,-1 0 0,0 0 0,1 0 0,-1 0 0,1 0 0,-1 0 0,0-1-1,1 1 1,-1 0 0,1 0 0,-1 0 0,0-1 0,1 1 0,-1 0 0,0 0 0,1-1 0,-1 1 0,0 0-1,1-1 1,-1 1 0,0 0 0,0-1 0,1 1 0,-1 0 0,0-1 0,0 1 0,0 0 0,0-1 0,13-18 35,-2 0 1,0-1 0,12-34 0,1 1 12,-14 31-28,-5 10-15,0 1 0,1 0 0,0 0 0,0 0 0,1 1 0,1 0 1,13-14-1,-21 23-7,1 1 0,0-1 0,0 0 0,0 0 0,0 0 0,0 0 0,0 1 0,0-1 0,0 1 0,0-1 0,0 0 0,0 1 0,0 0 0,0-1 0,0 1 0,0 0 0,1-1 0,-1 1 0,0 0 0,0 0 0,0 0 0,1 0 0,-1 0 0,0 0 1,0 1-1,0-1 0,1 0 0,-1 0 0,0 1 0,0-1 0,0 1 0,0-1 0,0 1 0,0 0 0,0-1 0,0 1 0,0 0 0,0 0 0,0-1 0,0 1 0,-1 0 0,1 0 0,0 1 0,3 4 2,-1 0-1,0 0 1,0 0-1,0 1 1,-1-1-1,2 10 1,28 138 284,-32-153-279,0 0 0,1-1 0,-1 1 0,0 0 0,0 0 0,0 0-1,1-1 1,-1 1 0,0 0 0,1 0 0,-1-1 0,0 1 0,1 0-1,-1-1 1,1 1 0,-1-1 0,1 1 0,0 0 0,-1-1 0,1 1 0,0-1-1,0 1 1,0-1 0,-1 0 1,1 0-1,0 0 0,-1 0 0,1-1 1,0 1-1,-1 0 0,1 0 0,-1-1 1,1 1-1,-1 0 0,1-1 0,-1 1 1,1-1-1,-1 1 0,1 0 0,-1-1 1,1 1-1,-1-1 0,0 0 0,1 0 0,21-40 206,-20 36-204,28-67 150,-18 42-127,1 0 1,1 0-1,19-28 0,-33 56-33,1 1 1,0-1-1,0 1 0,0 0 0,0-1 1,0 1-1,0 0 0,0 0 0,0 0 0,0 0 1,0 0-1,1 0 0,-1 0 0,0 0 1,1 0-1,-1 0 0,1 1 0,-1-1 0,0 1 1,1-1-1,0 1 0,-1 0 0,1-1 1,2 1-1,-3 1-1,1 0 1,-1 0-1,1 0 1,-1 0-1,1 0 0,-1 0 1,0 1-1,1-1 1,-1 0-1,0 1 1,0-1-1,0 1 1,0-1-1,0 1 1,-1 0-1,1-1 0,0 1 1,-1 0-1,1 0 1,0 2-1,6 27-6,-2 0 0,0 0-1,-2 1 1,-2 53 0,-2-80-380,-2-6-116,-2-9-243,-7-39 80,6 17 246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12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 19844,'-9'-5'1441,"8"5"-1265,-2 0-304,3-6-305,4 3 618,-2 2-258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04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1 235 17428,'2'39'1795,"2"-1"0,18 72 0,-12-63-1306,-3-15-207,-3-7 105,13 37 1,-22-124-54,-29-81-191,26 116-134,5 15-15,3 11 1,10 28-30,-4-15 27,0-1 1,2 0 0,-1 0 0,17 17-1,-22-26 9,0 1-1,1-1 1,0 1 0,-1-1-1,1 0 1,0 0-1,0 0 1,0-1-1,0 1 1,1-1 0,-1 1-1,0-1 1,1 0-1,-1-1 1,0 1-1,1 0 1,-1-1 0,1 0-1,-1 0 1,1 0-1,-1 0 1,1 0-1,5-2 1,-1-2 7,0 1-1,0-1 1,-1-1-1,1 1 1,-1-1-1,0-1 1,0 1-1,-1-1 1,1 0 0,-1-1-1,9-12 1,3-7 37,28-52 0,-34 55-16,-1-1 0,15-48 0,-22 57-19,-1-1 0,0 1 0,-1 0 0,0-1 0,-2 1 1,0-19-1,0 31-9,-1 0 0,1 0 0,-1 0 0,1 1 0,-1-1 0,0 0 1,0 1-1,0-1 0,0 1 0,0-1 0,-1 1 0,1 0 0,-4-5 0,4 7 0,1-1-1,-1 1 0,0-1 0,1 1 1,-1-1-1,0 1 0,0 0 0,1-1 1,-1 1-1,0 0 0,0 0 0,1-1 0,-1 1 1,0 0-1,0 0 0,0 0 0,1 0 1,-1 0-1,-1 0 0,0 1 1,1-1-1,-1 1 1,1-1-1,-1 1 1,1 0-1,-1 0 1,1 0-1,0 0 0,-1 0 1,1 0-1,0 0 1,-2 2-1,-4 6 1,1 0 0,0 0 0,0 0 0,1 1 0,0 0 0,1 0 0,0 0 0,-3 17 0,-16 88 0,22-106 0,-1 2 1,0 1-1,0 0 1,1 0-1,1 0 1,0 0-1,1 0 1,3 17-1,-4-28-1,0 0 1,1 0-1,-1 1 0,1-1 0,-1 0 0,1 0 1,-1 0-1,1 0 0,0 0 0,0 0 1,0 0-1,-1 0 0,1 0 0,0 0 1,0-1-1,0 1 0,0 0 0,0 0 1,0-1-1,1 1 0,-1-1 0,0 1 0,0-1 1,0 1-1,1-1 0,-1 0 0,0 0 1,0 0-1,1 1 0,-1-1 0,0 0 1,0-1-1,1 1 0,-1 0 0,0 0 1,0 0-1,0-1 0,1 1 0,1-1 1,5-3 2,0 1 0,0-1 0,0-1 1,10-6-1,-11 6-4,4-2 1,-1 1 0,1 0 0,0 0 0,0 1 0,16-5 0,-23 9 0,-1 1 0,0-1 1,0 1-1,0-1 0,0 1 0,1 0 1,-1 0-1,0 0 0,0 1 1,0-1-1,1 1 0,-1 0 0,0 0 1,0 0-1,0 0 0,0 0 1,0 1-1,-1-1 0,1 1 0,0 0 1,-1 0-1,1 0 0,-1 0 1,1 0-1,2 4 0,2 5-30,1 0-1,-2 1 0,1 0 1,-2 0-1,1 0 1,-2 1-1,6 24 1,-3-16-453,-7-42-844,0-4 934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1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1 260 11562,'4'3'384,"0"1"-1,0-1 1,0-1-1,1 1 0,-1 0 1,1-1-1,0 0 1,0 0-1,-1 0 0,1-1 1,0 0-1,1 0 1,-1 0-1,10 0 0,-10-1-212,0-1-1,-1 0 1,1 0-1,0-1 1,-1 1 0,1-1-1,-1 0 1,0 0-1,0 0 1,1-1-1,-1 0 1,-1 1-1,1-1 1,0-1-1,-1 1 1,5-6-1,0 0-23,-1-1 0,0 0 1,-1 0-1,0-1 0,0 0 0,-1 0 0,6-21 0,-9 25-118,0 0 0,0 0 0,0-1 0,-1 1 0,-1-1 0,1 1 0,-1-1 0,0 1 0,-1-1 0,0 1 0,0 0 0,0-1 0,-5-11 0,5 17-24,1 0-1,-1 0 1,0 1 0,0-1-1,0 0 1,0 1-1,0-1 1,0 1-1,0 0 1,-1-1-1,1 1 1,-1 0 0,1 0-1,-1-1 1,1 1-1,-1 0 1,1 1-1,-1-1 1,0 0-1,1 0 1,-1 1 0,0-1-1,0 1 1,0-1-1,0 1 1,1 0-1,-1 0 1,0 0-1,0 0 1,0 0 0,0 0-1,0 1 1,1-1-1,-1 0 1,0 1-1,0 0 1,0-1-1,1 1 1,-3 1 0,-3 2 6,0 0 1,0 0 0,1 1 0,-1 0-1,1 0 1,0 0 0,1 1 0,-7 7-1,2 1 34,1 0 0,0 0 0,1 1 0,0 0-1,1 0 1,-5 18 0,9-24-6,0 1 0,1 0-1,0 0 1,0 0 0,1 0 0,0 0-1,1 0 1,0 0 0,1 0 0,0 0-1,4 15 1,-4-22-28,0 0-1,0 0 1,0 0-1,0 0 1,1 0-1,-1-1 0,1 1 1,0 0-1,0-1 1,0 1-1,0-1 1,0 0-1,0 0 1,1 1-1,-1-1 1,1-1-1,0 1 1,-1 0-1,1-1 1,0 1-1,0-1 0,0 0 1,0 0-1,0 0 1,0 0-1,0-1 1,0 1-1,1-1 1,-1 0-1,0 0 1,0 0-1,0 0 1,1-1-1,3 0 1,4-1-129,1-1 0,-1-1 0,0 1 1,-1-2-1,1 1 0,-1-1 0,0-1 1,12-8-1,3-5-116,29-30 0,-17 12-70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1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14907,'1'2'211,"0"1"0,0 0 0,0 0 0,0 0 0,0 0 0,-1-1 0,0 1-1,1 0 1,-1 0 0,0 0 0,0 0 0,-1 3 0,1 9 289,-2 160 3542,0 28-2126,5-156-1614,1 1 0,12 56 0,-14-94-277,1 0-1,0 0 0,0-1 1,1 1-1,0-1 0,0 0 1,9 12-1,-11-18-20,-1-1-1,1 0 1,0 0-1,0 0 0,0 0 1,0-1-1,0 1 1,1 0-1,-1-1 1,0 1-1,1-1 1,-1 0-1,1 0 1,0 0-1,-1 0 0,1 0 1,0-1-1,-1 1 1,1-1-1,0 0 1,-1 0-1,1 0 1,0 0-1,0 0 1,-1-1-1,1 1 0,0-1 1,0 1-1,-1-1 1,1 0-1,3-2 1,3-1-166,-2 0-1,1 0 1,0-1 0,-1 0 0,0 0 0,0-1 0,-1 0-1,1 0 1,-1 0 0,0-1 0,-1 0 0,0 0 0,0-1-1,0 1 1,-1-1 0,0 0 0,-1 0 0,0 0 0,4-16-1,-7 22 114,1-1-1,-1 1 1,0 0-1,0 0 0,-1-1 1,1 1-1,0 0 0,-1 0 1,1 0-1,-1-1 1,0 1-1,0 0 0,0 0 1,0 0-1,0 0 0,0 0 1,0 0-1,-1 1 1,1-1-1,-1 0 0,1 1 1,-1-1-1,-2-1 0,-24-19-798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14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24 210 12243,'-15'5'1824,"8"2"-800,5-1-344,10-3 2025,8-3-1409,15-9-232,5-3-151,12-7-345,-1-5-64,1-4-504,-2-4-504,-7-5 496,-7 2-104,-21 0-128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16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1 417 12475,'0'-22'757,"0"0"-1,1 0 1,1 0 0,1 0 0,1 1 0,1-1 0,1 1 0,13-31 0,6-9 74,-25 60-812,0 1 0,0-1 0,0 1 0,1-1 1,-1 1-1,0 0 0,0-1 0,0 1 0,1-1 1,-1 1-1,0 0 0,0-1 0,1 1 0,-1 0 1,0-1-1,1 1 0,-1 0 0,0 0 0,1-1 1,-1 1-1,1 0 0,-1 0 0,0 0 0,1-1 1,0 1-1,3 9 283,-2 19-34,-11 105 249,-1 91-118,10-214-391,1 0 0,0-1-1,0 1 1,1 0 0,5 16-1,-6-24-5,-1-1 0,1 0-1,-1 0 1,1 0 0,0 0-1,-1 0 1,1 0 0,0 0-1,0 0 1,0 0 0,-1 0-1,1 0 1,0 0-1,0 0 1,0-1 0,1 1-1,-1 0 1,0-1 0,0 1-1,0-1 1,2 1 0,-1-1 1,0 0 1,0-1-1,0 1 1,0 0-1,0-1 1,0 1-1,0-1 1,0 0-1,0 0 1,0 0 0,-1 0-1,1 0 1,0 0-1,-1 0 1,1 0-1,0-1 1,-1 1-1,2-2 1,10-10 16,-1-1 0,-1 0 1,0-1-1,0 0 1,-2 0-1,11-24 0,40-105 120,-53 123-116,3-12 0,4-10 37,-13 71-20,-1-24-38,6 104 84,-4-93-62,0 0 1,1 0-1,1 0 1,10 28-1,-12-40-15,-1 0 0,1 1 0,-1-1-1,1-1 1,0 1 0,0 0 0,0 0 0,1-1-1,-1 1 1,0-1 0,1 0 0,0 0 0,0 0-1,-1 0 1,1 0 0,4 1 0,-5-2 3,1 0 0,0-1 0,-1 1 0,1-1 0,0 0 0,-1 0 0,1 0 0,-1 0 0,1 0 0,0-1 0,-1 1 0,1-1 0,0 0 0,-1 0 0,1 0 0,-1 0 0,0 0 0,1 0 1,-1 0-1,0-1 0,3-2 0,5-4 21,-1-1 0,0 0-1,0 0 1,-1-1 0,-1 0 0,1 0 0,-2-1 0,1 0 0,5-14 0,-2 0 33,0 0-1,-2-1 1,7-35-1,-10 35 6,3-35 0,-8 54-56,1 1 0,-1-1 0,-1 0-1,1 1 1,-1-1 0,0 0 0,-1 1 0,0-1 0,0 1 0,-5-11 0,7 17-13,0-1 0,0 1 1,0-1-1,0 0 0,0 1 1,-1-1-1,1 1 0,0-1 1,-1 1-1,1-1 0,0 1 1,-1 0-1,1-1 0,0 1 1,-1-1-1,1 1 0,-1 0 0,1-1 1,-1 1-1,1 0 0,-1-1 1,1 1-1,-1 0 0,1 0 1,-1-1-1,1 1 0,-1 0 1,1 0-1,-1 0 0,0 0 1,1 0-1,-1 0 0,1 0 0,-1 0 1,1 0-1,-1 0 0,0 0 1,1 0-1,-1 1 0,1-1 1,-1 0-1,1 0 0,-1 0 1,1 1-1,-1-1 0,1 0 1,-1 1-1,1-1 0,-1 0 0,1 1 1,0-1-1,-1 1 0,1-1 1,0 1-1,-1-1 0,1 1 1,0-1-1,-1 1 0,1-1 1,0 1-1,0-1 0,0 2 1,-3 3 12,1 0 1,0 0 0,0 0 0,1 0-1,-2 7 1,2-3-2,0-1 0,0 1 0,1 0-1,0-1 1,0 1 0,1 0 0,0-1-1,1 1 1,-1-1 0,2 1 0,-1-1 0,8 15-1,-10-22-12,1 0 1,-1 0-1,1 0 0,0 0 0,-1 1 0,1-1 1,0 0-1,0 0 0,0 0 0,0-1 0,0 1 1,0 0-1,0 0 0,0 0 0,0-1 0,0 1 1,0 0-1,1-1 0,-1 1 0,0-1 0,0 0 1,1 1-1,-1-1 0,3 0 0,-2 0 2,0 0 0,0-1 1,0 0-1,0 1 0,0-1 0,0 0 0,0 0 0,-1 0 0,1 0 1,0 0-1,0-1 0,-1 1 0,1-1 0,1-1 0,5-6 14,0 0 0,-1-1 0,0 0 0,7-15 0,2-11 35,-1 0-1,-1 0 1,8-42 0,-27 141 163,3-1 0,6 79 0,-3-137-192,-1 1 0,1-1 1,0 0-1,0 0 0,0 0 1,0 0-1,1 0 0,-1 0 1,4 6-1,-4-10-42,0 1 1,-1 0-1,1-1 0,-1 1 1,1-1-1,0 1 1,0 0-1,-1-1 0,1 0 1,0 1-1,0-1 0,-1 1 1,1-1-1,0 0 0,0 0 1,0 1-1,0-1 1,1 0-1,0 0-90,0 0-1,0-1 1,0 1-1,0-1 1,0 1-1,0-1 1,-1 1-1,1-1 1,0 0 0,0 0-1,-1 0 1,2-1-1,5-3-542,-4 2 384,0 1 0,0-1-1,0 0 1,-1-1-1,7-5 1,-2-5-514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17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17492,'3'62'1759,"-7"85"0,0-23-426,4-112-1226,3 170 1109,-1-137-850,18 87-1,-19-126-347,1 0 0,0-1 0,0 1 0,4 7 0,-6-12-19,0-1 0,0 1 0,1-1 0,-1 1 0,0-1 1,1 1-1,-1-1 0,0 1 0,1-1 0,-1 1 0,0-1 1,1 1-1,-1-1 0,1 0 0,-1 1 0,1-1 0,-1 0 1,1 1-1,-1-1 0,1 0 0,-1 0 0,1 1 0,0-1 0,-1 0 1,1 0-1,-1 0 0,1 0 0,-1 0 0,1 0 0,0 0 1,-1 0-1,1 0 0,-1 0 0,1 0 0,0 0 0,-1 0 1,1-1-1,-1 1 0,1 0 0,-1 0 0,1-1 0,-1 1 1,1 0-1,-1-1 0,1 1 0,-1 0 0,1-1 0,-1 1 1,0-1-1,1 0 0,2-2-19,-1 0 1,0 0-1,0 0 1,-1 0-1,1 0 1,0-1-1,-1 1 1,0-1-1,0 1 1,1-7-1,4-40-200,-5 32 125,2-56-259,-3 47 78,1-1 0,6-32 1,-7 59 270,0 1 0,0 0 0,0-1 0,1 1 0,-1 0 1,0-1-1,0 1 0,0 0 0,1 0 0,-1-1 0,0 1 0,0 0 0,1 0 0,-1-1 1,0 1-1,0 0 0,1 0 0,-1 0 0,0-1 0,1 1 0,-1 0 0,0 0 0,1 0 1,-1 0-1,0 0 0,1 0 0,-1 0 0,0 0 0,1 0 0,-1 0 0,0 0 0,1 0 1,-1 0-1,0 0 0,1 0 0,-1 0 0,0 0 0,1 0 0,-1 0 0,0 0 1,1 1-1,-1-1 0,0 0 0,1 0 0,-1 1 0,21 12 7,-12-8-7,-6-3 9,0-1 1,1 1 0,-1-1-1,0 0 1,1 0-1,-1 0 1,1-1-1,-1 1 1,1-1 0,-1 0-1,1 0 1,-1 0-1,1 0 1,-1 0 0,1-1-1,3-1 1,-2 0 6,0 0 1,0 0-1,0-1 0,0 1 1,0-1-1,-1 0 1,1-1-1,-1 1 0,6-7 1,-1 0 16,0-1 0,0 0-1,-2-1 1,1 0 0,-1 0 0,-1-1 0,7-17 0,-8 15 13,-1-1 1,0 0 0,3-23 0,-6 33-28,-1 0 0,1 0 1,-1 0-1,-1 0 0,1 0 1,-1 0-1,0 0 0,0 0 0,-1 0 1,0 0-1,-5-11 0,7 16-11,-1-1 0,0 1 0,1 0 0,-1 0 0,0 0 0,0-1 1,0 1-1,0 0 0,0 0 0,0 0 0,-1 0 0,1 1 0,0-1 0,0 0 0,-1 0 0,1 1 0,0-1 0,-1 1 0,1-1 0,-1 1 0,1 0 0,0-1 0,-1 1 0,1 0 0,-1 0 0,1 0 0,-1 0 0,1 0 0,-1 0 0,1 1 0,-1-1 0,1 0 0,-1 1 0,1-1 0,0 1 0,-3 1 0,-1 1 4,0 0-1,0 0 0,0 1 0,0 0 0,1 0 0,-1 0 1,-6 10-1,-1 1 4,1 1 1,2 1 0,-1 0-1,2 0 1,-13 36 0,17-39-3,0 1 0,0-1 0,2 1 0,-1 0 0,2 0 0,0 1 0,1-1 0,2 17 0,-2-29-8,1 1 0,0-1 0,0 0 0,0 0 0,0 0 0,0 0 0,1 0 0,-1 0 0,1 0 1,0 0-1,-1-1 0,1 1 0,1-1 0,-1 1 0,0-1 0,1 0 0,-1 0 0,1 0 0,0 0 0,-1 0 0,1 0 1,0-1-1,0 1 0,0-1 0,0 0 0,0 0 0,7 1 0,5 0-30,1 0 0,0-1 0,0 0 0,25-4 0,-10 2-61,-15 0 45,28 1-69,-41 0 105,-1 0 0,0 0 0,1 0 0,-1 1 1,0-1-1,0 1 0,0 0 0,0-1 0,0 1 0,1 0 0,-1 0 0,-1 1 0,1-1 0,0 0 0,2 2 0,-3-2-2,-1 1 0,1-1-1,0 1 1,-1-1 0,1 1 0,-1-1 0,1 1 0,-1-1-1,0 1 1,0-1 0,1 1 0,-1 0 0,0-1 0,0 1 0,-1-1-1,1 1 1,0 0 0,-1-1 0,1 1 0,0-1 0,-1 1-1,0-1 1,1 1 0,-1-1 0,0 0 0,0 1 0,0-1-1,0 0 1,0 0 0,0 1 0,0-1 0,-2 1 0,-1 2-85,0 0-1,0 0 1,0-1 0,0 1 0,-1-1 0,1 0 0,-1 0 0,-7 2 0,-14 1-84,-5-5-75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1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 17492,'-8'0'1816,"5"0"-1328,2 0-624,-2 0 1160,9-2-752,0 1-103,1 1-346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1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71 12803,'-7'-53'1957,"4"35"2435,9 307-720,0-158-3114,12 291 800,-18-417-1332,0-1 1,0 0-1,1 0 1,0 0-1,0 0 1,2 7-1,-3-11-23,0 0 0,0 0 0,1 1 0,-1-1 1,0 0-1,0 0 0,0 1 0,0-1 0,0 0 0,1 0 0,-1 0 0,0 1 0,0-1 0,0 0 0,1 0 0,-1 0 0,0 0 0,0 0 0,1 1 1,-1-1-1,0 0 0,0 0 0,1 0 0,-1 0 0,0 0 0,0 0 0,1 0 0,-1 0 0,0 0 0,0 0 0,1 0 0,-1 0 0,0 0 0,0 0 1,1 0-1,-1 0 0,2-1 2,-1 0 0,0 0 0,0 0 0,0 0 0,0-1 0,0 1 0,0 0 1,0 0-1,-1-1 0,1 1 0,1-2 0,11-27 54,-1-1 1,16-64-1,-11 35-10,-9 32-25,12-38 42,39-92 0,-56 153-64,-1 0 0,1 0 0,0 0 0,7-7 0,-10 11-1,0 1-1,1-1 0,-1 0 1,1 1-1,-1-1 0,1 1 1,-1-1-1,1 1 0,-1 0 1,1-1-1,0 1 0,-1 0 1,1-1-1,-1 1 0,1 0 1,0 0-1,-1-1 0,1 1 1,0 0-1,0 0 0,-1 0 1,1 0-1,0 0 0,-1 0 1,1 0-1,0 0 0,-1 0 0,1 0 1,0 0-1,-1 1 0,1-1 1,0 0-1,-1 0 0,1 1 1,0-1-1,-1 0 0,1 1 1,-1-1-1,1 1 0,-1-1 1,1 1-1,-1-1 0,1 1 1,-1-1-1,1 1 0,-1-1 1,0 1-1,1 0 0,-1-1 1,0 1-1,1 0 0,-1-1 0,0 2 1,5 9 5,-1 1 0,0 0 0,-1-1 1,0 1-1,1 13 0,4 67 22,-6-69-23,2 51-109,-6 104 0,1-173-1047,-1-7 716,-3-8 304,4 7-116,-4-5-173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2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27 14739,'0'0'39,"-1"-1"-1,1 1 1,0 0 0,0 0-1,0 0 1,0 0-1,0-1 1,0 1 0,0 0-1,-1 0 1,1 0-1,0 0 1,0 0 0,0 0-1,0 0 1,0-1-1,-1 1 1,1 0 0,0 0-1,0 0 1,0 0-1,-1 0 1,1 0-1,0 0 1,0 0 0,0 0-1,0 0 1,-1 0-1,1 0 1,0 0 0,0 0-1,0 0 1,-1 0-1,1 0 1,0 0 0,0 0-1,0 0 1,0 0-1,-1 0 1,1 1 0,0-1-1,0 0 1,-2 11 586,5 19-212,-2-28-228,129 557 3196,-116-507-3167,91 293 1107,-141-443-763,12 9-536,3-2 0,4 0 0,4-2 1,4 1-1,5-146 0,5 214-22,1 1 0,1-1 1,1 0-1,12-34 0,-15 53-1,2-1 1,-1 1-1,1-1 0,0 1 0,0 0 1,0 0-1,1 0 0,0 1 0,0-1 1,7-5-1,-8 7-1,0 1 1,0 1-1,0-1 0,0 0 1,1 1-1,-1-1 0,1 1 1,-1 0-1,1 1 0,0-1 1,-1 0-1,1 1 0,0 0 1,-1 0-1,1 0 0,0 0 1,-1 1-1,7 1 0,-2 0-1,-1 0-1,1 1 1,0 1-1,-1-1 1,0 1-1,0 0 1,0 1-1,-1 0 1,1 0-1,-1 0 1,0 1-1,-1 0 1,1 0-1,-1 0 1,8 15-1,-5-10 14,-2 1 0,0 0-1,0 1 1,-1 0-1,-1-1 1,0 2 0,0-1-1,2 25 1,-5-26 37,-1 0 1,0 0-1,-1 0 1,0-1-1,-1 1 0,-1 0 1,1-1-1,-2 1 1,0-1-1,0 0 0,-11 20 1,12-26-15,-1 1 0,1-1 0,-1 0 0,0 0 0,0-1 0,-1 1 0,1-1 0,-1 0 0,0 0 0,0 0 0,-1-1 0,1 0 0,-1 0 0,0 0 0,1 0 0,-1-1 0,0 0 0,0-1 0,-1 1 0,1-1 0,0 0 1,0-1-1,-11 1 0,13-2-108,-1 1 1,1-1 0,-1 0 0,1 0 0,-1 0 0,1 0 0,0-1 0,0 0 0,0 0 0,0 0-1,0 0 1,0 0 0,1-1 0,-1 0 0,1 0 0,-1 0 0,1 0 0,0 0 0,0-1-1,1 0 1,-1 1 0,1-1 0,0 0 0,0 0 0,0 0 0,0 0 0,1-1 0,-1 1 0,1 0-1,0-1 1,1 1 0,-1 0 0,1-1 0,0 1 0,0-1 0,0-4 0,3-16-506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20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14739,'1'-17'1424,"-1"17"-1397,0 0 0,0 0-1,0 0 1,0 0 0,0 0-1,0 0 1,0 0 0,0 0-1,0 0 1,0 1 0,0-1 0,0 0-1,0 0 1,0 0 0,0 0-1,0 0 1,0 0 0,0 0-1,0 0 1,0 0 0,0 0-1,0 0 1,0 0 0,0 1 0,0-1-1,0 0 1,0 0 0,0 0-1,0 0 1,0 0 0,0 0-1,0 0 1,0 0 0,1 0-1,-1 0 1,0 0 0,0 0-1,0 0 1,0 0 0,0 0 0,0 0-1,0 0 1,0 0 0,0 0-1,0 0 1,0 0 0,0 0-1,1 0 1,-1 0 0,0 0-1,0 0 1,0 0 0,0 0 0,0 0-1,0 0 1,0 0 0,0 0-1,7 36 1825,25 222 1412,-20-146-2320,-13-185-190,-29-169-430,45 269-324,-7-7-8,26 51-24,-31-65 33,0-1 0,1 1 0,0-1-1,0 0 1,1 0 0,-1 0 0,1 0 0,0-1 0,6 4 0,-9-7 1,-1 0 1,1 0-1,-1 0 0,1 0 0,0-1 1,-1 1-1,1-1 0,0 1 1,0-1-1,-1 0 0,1 1 0,0-1 1,0 0-1,0 0 0,-1 0 1,1-1-1,0 1 0,0 0 0,0-1 1,-1 1-1,3-1 0,-1-1 1,0 0 0,0 0 0,-1 0-1,1 0 1,0 0 0,-1 0 0,1-1-1,-1 1 1,0-1 0,3-4 0,3-5 4,-2-1 1,1 1-1,-1-2 1,4-15-1,3-17 25,-2 0 0,8-93 0,0 234-55,8 30 108,-21-106-62,1 1 0,0-1-1,2 1 1,10 18-1,-16-35-17,-1 1 0,0-1 0,1 0 0,-1 0 0,1 0 0,0 0 0,0 0 0,0-1 0,1 1-1,-1-1 1,1 0 0,-1 0 0,1 0 0,0 0 0,4 1 0,-6-3-27,-1 0-1,1 1 1,0-1 0,-1 0 0,1 0 0,-1 0-1,1 0 1,-1 0 0,1-1 0,0 1-1,-1 0 1,1-1 0,-1 1 0,1-1 0,-1 0-1,3-1 1,-2 1-51,0-1 1,-1 1-1,1-1 0,0 0 1,-1 0-1,1 0 0,-1 0 1,0 0-1,0 0 0,0 0 0,0 0 1,0 0-1,0-1 0,0-2 1,1-1-6,-1 0 0,1 0 0,-2-1 0,1 1 0,-1 0 0,0-1 0,-1-9 0,-9-23-340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21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19284,'3'6'1320,"-6"5"-1144,1 3-80,5 1 89,2 0-554,2-1 321,-3-2-96,-2-4-80</inkml:trace>
  <inkml:trace contextRef="#ctx0" brushRef="#br0" timeOffset="1">421 175 16420,'-6'13'666,"1"1"1,0 0 0,1 0-1,1 0 1,0 1 0,-1 17-1,0 89 595,4-101-1185,0-17-62,4 129 674,-3-115-573,2 0 0,0 1 0,1-1 1,0 0-1,10 22 0,-14-37-116,1-1 1,-1 1 0,1 0 0,0-1-1,0 1 1,0-1 0,-1 1 0,1-1-1,1 0 1,-1 1 0,0-1 0,0 0-1,0 0 1,1 0 0,-1 0-1,0 0 1,1 0 0,-1 0 0,1 0-1,-1-1 1,1 1 0,0 0 0,-1-1-1,1 0 1,0 1 0,-1-1-1,1 0 1,0 0 0,-1 0 0,1 0-1,0 0 1,-1 0 0,1 0 0,0 0-1,0-1 1,-1 1 0,3-2-1,4-1-254,0-2 0,0 1 0,0-1 0,0 0 0,11-11 0,-7 6-246,43-36-370,-34 25 276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05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1 129 13603,'4'1'320,"0"-1"0,0 0 1,0 0-1,0 0 0,0 0 0,0-1 1,0 0-1,0 0 0,0 0 0,0 0 0,0 0 1,0-1-1,-1 0 0,1 0 0,-1 0 1,1 0-1,-1 0 0,0-1 0,0 1 0,5-5 1,-1-1 220,0-1 1,0 1-1,-1-1 1,0 0-1,0-1 1,6-15-1,-11 24-514,-1 1-1,1-1 1,-1 0-1,0 0 0,1 0 1,-1 1-1,0-1 1,1 0-1,-1 0 0,0 0 1,0 0-1,0 0 1,0 0-1,0 1 0,0-1 1,0 0-1,0 0 1,0 0-1,0 0 0,0 0 1,-1-1-1,0 2-13,1 0 0,-1-1 0,1 1-1,-1 0 1,1 0 0,-1 0 0,0 0 0,1 0-1,-1 0 1,1 0 0,-1 0 0,0 0 0,1 0 0,-1 0-1,1 0 1,-1 0 0,0 0 0,1 0 0,-1 1-1,1-1 1,-1 0 0,0 1 0,-5 2 20,0 0 0,1 0 1,0 1-1,-9 7 0,7-4 48,1 1 0,0 0 1,0 1-1,0-1 0,1 1 0,0 0 0,1 1 0,0-1 1,1 1-1,0 0 0,0 0 0,1 0 0,0 0 0,1 0 1,0 0-1,0 1 0,1-1 0,1 0 0,0 0 0,0 1 1,4 13-1,-3-20-120,0 0 1,0 0 0,0 0-1,1 0 1,-1-1-1,1 1 1,0-1 0,0 0-1,0 0 1,1 0 0,-1 0-1,0 0 1,1-1-1,0 1 1,0-1 0,0 0-1,0-1 1,0 1 0,0 0-1,0-1 1,0 0-1,1 0 1,-1-1 0,0 1-1,1-1 1,-1 0-1,1 0 1,-1 0 0,0 0-1,1-1 1,-1 0 0,0 0-1,1 0 1,-1 0-1,0-1 1,0 0 0,0 0-1,0 0 1,0 0-1,4-4 1,9-12-401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2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16780,'14'47'1805,"4"13"-814,-16-55-833,0 0 0,1 0 0,-1 0 0,1 0 0,0-1 0,0 1 0,1-1 0,7 7 0,-10-9-120,0-1 0,1 0 0,-1 0 1,1 0-1,-1 0 0,1 0 0,0 0 1,-1-1-1,1 1 0,0 0 0,0-1 0,-1 1 1,1-1-1,0 0 0,0 1 0,0-1 1,0 0-1,-1 0 0,5-1 0,-3 0 1,-1 0 1,1 0-1,-1 0 0,1 0 1,-1 0-1,1-1 0,-1 1 1,0-1-1,0 0 0,1 0 1,2-4-1,3-3 40,-2 0 0,1-1 0,-1 0 1,-1 0-1,7-15 0,-4 3 52,0 0 1,8-38-1,-13 48-89,-1-1 0,-1 1 0,0 0 0,-1-1 0,0 1 0,-4-23 0,4 34-39,0-1 0,0 1 0,-1 0 1,1-1-1,-1 1 0,1-1 0,-1 1 0,0 0 0,1 0 0,-1-1 0,0 1 1,0 0-1,0 0 0,-1-1 0,2 1 0,-1 1-1,0-1 1,1 1-1,-1 0 1,0 0 0,1-1-1,-1 1 1,0 0-1,1 0 1,-1 0 0,0-1-1,0 1 1,1 0-1,-1 0 1,0 0 0,0 0-1,1 1 1,-1-1-1,0 0 1,-1 0-1,-1 2 5,0-1-1,1 1 0,-1 0 0,0 0 1,0 0-1,1 0 0,-1 0 0,1 0 0,0 1 1,-1-1-1,-1 4 0,-6 8 29,1 1-1,1 0 1,0 1-1,1 0 1,0 0-1,-6 28 1,6-13 99,1-1 1,-4 59 0,10-77-75,0-1 0,0 1 0,1-1 1,0 1-1,1-1 0,5 15 0,-6-23-112,-1-1 0,1 0 0,0 1 0,0-1 0,0 0 0,0 0 0,0 1 0,1-1 0,-1 0 0,1 0 0,-1-1 0,1 1 0,0 0 0,-1 0-1,1-1 1,0 1 0,0-1 0,0 0 0,1 1 0,-1-1 0,0 0 0,0 0 0,1-1 0,-1 1 0,0 0 0,1-1 0,-1 1 0,1-1 0,-1 0 0,0 0-1,1 0 1,-1 0 0,1 0 0,-1-1 0,5 0 0,1-1-288,-1-1 0,0 0 0,-1 0 0,1 0 0,0-1 0,-1 0 0,0 0 1,0-1-1,0 0 0,-1 0 0,7-7 0,16-24-783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2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15323,'-1'9'373,"-1"0"0,1 0 0,-1 0 0,-1-1 0,0 1 0,0-1 0,-6 12 0,-7 17 868,-6 44 388,20-72-1506,1 1 1,0-1 0,0 1-1,1-1 1,0 0-1,3 17 1,-3-25-120,0 0 0,0 0-1,1 0 1,-1 0 0,1 0 0,-1 0 0,1 0-1,-1 0 1,1 0 0,0 0 0,-1-1 0,1 1-1,0 0 1,0 0 0,-1-1 0,1 1-1,0 0 1,0-1 0,0 1 0,0-1 0,0 1-1,0-1 1,0 1 0,0-1 0,0 0 0,0 0-1,0 1 1,0-1 0,0 0 0,1 0-1,-1 0 1,0 0 0,0 0 0,0 0 0,0 0-1,0-1 1,0 1 0,1-1 0,7-1-17,0-1-1,0 0 1,14-7 0,-6 3 13,-5 3-14,0 0 1,1 1-1,0 1 1,-1 0 0,1 0-1,0 1 1,23 2-1,-33-1 29,0 0-1,-1 1 0,1-1 0,0 1 0,0-1 0,0 1 0,0 0 1,-1 0-1,1 0 0,0 1 0,-1-1 0,1 1 0,-1-1 1,0 1-1,1 0 0,-1 0 0,0 0 0,0 0 0,0 0 0,0 0 1,-1 1-1,1-1 0,-1 1 0,1-1 0,-1 1 0,0-1 1,0 1-1,0 0 0,0 0 0,0 0 0,-1-1 0,1 1 0,-1 0 1,0 0-1,0 0 0,0 0 0,0 0 0,0 0 0,-2 5 0,0 2 95,-1 0-1,0-1 0,0 1 0,-1-1 0,-1 0 0,1 0 0,-1 0 0,-1-1 0,0 1 0,0-1 0,0-1 0,-9 9 0,6-8-51,1 0 0,-1 0 0,0-1 0,-1 0 0,0-1 0,0 0 0,0-1 1,0 0-1,-1 0 0,-15 4 0,-4-4-5,5-7-95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2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98 544 17844,'-1'0'125,"-1"0"-1,0 0 1,1 0 0,-1 0 0,0 1 0,1-1 0,-1 1-1,1-1 1,-1 1 0,1 0 0,-1-1 0,1 1 0,-1 0-1,1 0 1,0 0 0,-1 0 0,1 0 0,-2 3 0,-20 24 886,16-17-887,1 1 1,1-1-1,0 1 0,0 0 0,1 0 1,1 1-1,0 0 0,0-1 0,2 1 1,-1 0-1,2 0 0,0 0 0,0 0 1,1 0-1,1-1 0,0 1 0,6 20 1,-7-30-115,0-1 0,-1 0 0,1 0 0,0 0 0,0 0 0,0 0 0,1 0 0,-1 0 0,0-1 0,1 1 0,-1 0 0,1-1 0,0 1 0,0-1 0,-1 1 0,1-1 0,0 0 0,4 2 0,-5-3-1,1 0-1,0 0 0,0 0 1,-1 0-1,1 0 1,0-1-1,-1 1 0,1 0 1,0-1-1,-1 1 1,1-1-1,-1 0 0,1 0 1,-1 1-1,1-1 1,-1 0-1,1 0 0,-1 0 1,0 0-1,0-1 1,1 1-1,-1 0 0,0-1 1,0 1-1,0 0 1,1-3-1,10-14 30,-1-1 1,-1 0-1,0-1 0,-1 0 0,-2 0 1,6-22-1,0-9 35,9-69 0,-16 50-67,-7 77-7,0 6-4,0 0 1,1 24 0,3-16 3,0 0 1,11 33 0,-11-45 2,0-1 1,0 0 0,1-1-1,-1 1 1,2-1-1,-1 1 1,1-1 0,0-1-1,9 10 1,-12-14 2,0 0 1,0-1-1,1 1 1,-1-1-1,0 0 1,0 1-1,1-1 1,-1 0-1,1 0 1,-1-1-1,1 1 1,-1-1-1,1 1 1,-1-1-1,1 0 0,0 1 1,-1-2-1,1 1 1,-1 0-1,1 0 1,0-1-1,-1 1 1,1-1-1,-1 0 1,1 0-1,-1 0 1,0 0-1,1 0 1,-1 0-1,0-1 1,0 1-1,0-1 1,2-2-1,5-4 18,0 0 0,-1-1 0,0 0 1,0 0-1,-1-1 0,7-12 0,4-12 38,0 0-1,-2-2 1,-2 0 0,18-71 0,-21 57-15,-2-1 0,-3 0 0,1-61 0,-6 101-39,-1-1 0,-1 0 0,0 1 0,0-1 0,-1 0 0,-4-12 0,6 23-6,0 1 0,0-1 0,0 1 0,0-1 0,-1 1 0,1-1 0,0 0 0,0 1-1,-1-1 1,1 1 0,0-1 0,-1 1 0,1-1 0,0 1 0,-1-1 0,1 1 0,-1 0 0,1-1-1,-1 1 1,1 0 0,-1-1 0,1 1 0,-1 0 0,1-1 0,-1 1 0,1 0 0,-1 0-1,1 0 1,-1-1 0,0 1 0,1 0 0,-1 0 0,1 0 0,-1 0 0,0 0 0,1 0 0,-1 0-1,1 0 1,-1 1 0,0-1 0,1 0 0,-1 0 0,1 0 0,-1 1 0,1-1 0,-1 0 0,1 1-1,-1-1 1,1 0 0,-1 1 0,1-1 0,-1 0 0,1 1 0,-1-1 0,1 1 0,0-1-1,-1 1 1,1-1 0,0 1 0,-1 0 0,-2 6 4,-1 1 1,1-1-1,0 1 0,1 0 1,0 0-1,-2 11 0,-3 54 30,5-48-18,-6 75 74,5 0-1,14 136 0,-5-183-56,2 0 0,3 0 1,2-2-1,3 1 0,1-2 1,29 57-1,-22-61-21,-8-16-3,18 47 1,-32-75-11,-2 1 0,1 0 0,0-1 0,0 1 0,-1 0 0,0 0 0,1 0 0,-1 0 1,0 0-1,0-1 0,-1 1 0,1 0 0,-1 0 0,1 0 0,-1-1 0,-2 5 1,2-4-2,0-1 1,-1 0 0,1-1 0,-1 1 0,1 0 0,-1 0 0,0-1 0,0 1 0,0-1 0,0 1-1,0-1 1,0 0 0,0 0 0,-1 0 0,1 0 0,0 0 0,-1-1 0,1 1 0,0-1 0,-3 1 0,-3 0-5,1 0 1,0-1 0,0 0 0,0 0 0,0 0 0,-1-1-1,1 0 1,0-1 0,0 0 0,0 0 0,1 0 0,-1-1 0,0 0-1,1 0 1,0 0 0,0-1 0,0 0 0,0 0 0,0-1-1,1 0 1,-10-10 0,10 8-2,-1-1 0,1 1 0,1-1-1,-1 0 1,1 0 0,0 0 0,1 0 0,0-1-1,1 0 1,-1 1 0,2-1 0,-1 0 0,1 0 0,1 0-1,-1 0 1,1 0 0,2-11 0,2-1-49,1 0 0,0 1 0,2 0 0,0 0 0,1 1 0,18-30 0,76-103 379,-78 119-259,12-16-59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24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17044,'1'4'1353,"36"260"2671,-17-105-3141,29 187 756,-46-335-1351,-3-19-124,0-19-27,-10-66 4,-4 1 1,-26-94-1,37 173-143,2 6-3,-1-1-1,0 1 1,-1 0-1,-5-13 1,8 21 4,0-1 1,0 0-1,0 0 1,0 0-1,0 0 1,0 0-1,0 0 1,0 0-1,0 0 1,0 0-1,0 0 1,-1 0-1,1 0 1,0 0-1,0 0 1,0 0-1,0 0 1,0 0-1,0 0 1,0 0-1,0 0 1,0 0-1,0 0 1,0 0-1,0 0 1,0 0-1,0 0 1,-1 0-1,1 0 1,0 0-1,0 0 1,0 0-1,0 0 1,0 0-1,0 0 1,0 0-1,0 0 1,0 0-1,0 0 1,0 0-1,0 0 1,0 0-1,0 0 1,0 0-1,-1 0 1,1 0-1,0 0 1,0 0-1,0 0 1,0 0-1,0 0 1,0 0-1,1 12-15,3 18-6,0-13 11,0 0 1,1 0 0,1 0 0,1-1 0,0 0 0,19 29 0,-25-43 9,-1-1 0,1 0 0,0 1 0,0-1 0,0 0-1,1 0 1,-1 0 0,0 1 0,0-1 0,1 0 0,-1-1 0,1 1 0,-1 0 0,1 0 0,-1-1 0,1 1 0,-1 0 0,1-1 0,-1 0 0,1 1-1,0-1 1,-1 0 0,1 0 0,0 0 0,-1 0 0,1 0 0,0 0 0,-1 0 0,1-1 0,-1 1 0,1-1 0,0 1 0,-1-1 0,1 0 0,-1 1-1,1-1 1,-1 0 0,0 0 0,1 0 0,-1 0 0,0 0 0,0 0 0,1 0 0,-1-1 0,1-1 0,5-6-5,0 0 1,-1-1 0,0 1-1,0-2 1,4-10-1,4-13-25,-1-1 0,-1 0 0,-3-1 0,0 0 0,-3 0 0,3-42 0,-10 107-131,-4 118 167,5-126 29,2-1 0,0 0 0,2 1 1,0-1-1,9 26 0,-12-44-28,-1 0 1,1 0-1,0-1 0,0 1 0,0 0 0,0 0 1,0-1-1,0 1 0,0-1 0,0 1 1,1-1-1,-1 0 0,1 1 0,-1-1 0,1 0 1,-1 0-1,1 0 0,0 0 0,0 0 1,-1 0-1,5 1 0,-4-2-1,0 0 0,0-1 0,0 1 0,0 0 0,1-1 0,-1 1 0,0-1-1,0 1 1,0-1 0,0 0 0,0 0 0,0 0 0,0 0 0,-1-1 0,1 1 0,2-2 0,7-7 4,-1-1 0,0 0 0,0-1 1,10-17-1,-16 23-12,61-95-19,-42 60-37,3 2 1,45-55 0,-69 92 50,0 0 1,0 0-1,1-1 0,-1 1 1,1 0-1,-1 1 0,1-1 1,-1 0-1,1 1 0,0 0 1,4-2-1,-6 3 6,0 0 0,0 0 1,1 0-1,-1 0 0,0 0 0,0 0 0,0 0 0,0 0 1,0 1-1,0-1 0,0 0 0,0 1 0,0-1 0,0 1 0,0-1 1,0 1-1,0 0 0,0-1 0,0 1 0,-1 0 0,1 0 1,0-1-1,0 1 0,-1 0 0,1 0 0,-1 0 0,1 0 0,-1 0 1,1 0-1,-1 0 0,1 2 0,5 14 17,0 2 0,-1-1 0,-1 1 0,-1-1 0,-1 1 0,0 27 0,7 47 220,-9-93-229,0 1-1,1 0 0,-1 0 1,0-1-1,0 1 0,0 0 1,0-1-1,0 1 0,1 0 1,-1 0-1,0-1 0,1 1 1,-1-1-1,0 1 0,1 0 1,-1-1-1,1 1 0,-1-1 1,1 1-1,-1-1 0,2 1 1,-2-1-3,1 0 1,-1 0 0,1 0 0,-1 0 0,1-1 0,-1 1 0,1 0 0,-1 0 0,0-1 0,1 1 0,-1 0 0,1-1 0,-1 1 0,0-1 0,1 1 0,-1 0-1,0-1 1,1 1 0,-1-1 0,0 1 0,0-1 0,1 0 0,15-39 94,-14 34-92,8-25 29,-5 14-34,1 0 0,0 1 0,2-1 1,-1 1-1,16-22 0,-22 37-4,0-1 1,0 1 0,-1 0-1,1 0 1,0 0-1,0 0 1,0 0 0,0 0-1,1 0 1,-1 0 0,0 0-1,0 0 1,0 0 0,1 1-1,-1-1 1,0 1 0,1-1-1,-1 1 1,1-1-1,-1 1 1,0 0 0,1 0-1,-1 0 1,1 0 0,-1 0-1,1 0 1,2 0 0,-2 1-2,0 1 1,1-1-1,-1 0 1,0 1-1,0 0 1,0-1-1,0 1 1,-1 0-1,1 0 1,0 0 0,-1 0-1,1 0 1,-1 0-1,0 0 1,2 4-1,15 43-25,-15-39 38,1 1-1,0-1 0,10 19 0,-13-29-6,-1 1 1,0-1-1,0 1 0,1-1 0,-1 1 0,0-1 1,1 0-1,-1 1 0,1-1 0,-1 0 0,0 1 1,1-1-1,-1 0 0,1 0 0,-1 1 0,1-1 1,-1 0-1,1 0 0,-1 0 0,1 1 0,-1-1 1,1 0-1,-1 0 0,1 0 0,-1 0 0,1 0 1,-1 0-1,1 0 0,0-1 0,14-10 43,11-28 2,-22 32-38,13-22 19,36-57-7,-47 79-34,0-1 1,0 1-1,1 0 1,0 1-1,0-1 1,0 1-1,1 0 0,8-4 1,-14 9 8,-1 0 0,1 0-1,0 0 1,0 0 0,-1 1 0,1-1 0,0 1 0,0-1 0,0 1-1,0-1 1,0 1 0,0 0 0,0 0 0,0 0 0,0 0-1,0 1 1,0-1 0,0 0 0,-1 1 0,1-1 0,3 2-1,-2 0 3,-1 0 1,0-1-1,0 1 0,0 0 0,0 0 0,-1 0 0,1 1 0,0-1 0,-1 0 0,1 0 0,-1 1 0,0-1 0,2 5 0,1 7 22,-1 1-1,0-1 1,-1 1 0,1 20 0,-2-25 3,0-2 7,-1 1 1,0 0-1,0-1 0,0 1 0,-1 0 0,-3 10 1,4-19-42,0 0 1,0 1-1,0-1 1,0 0-1,0 0 0,0 0 1,0 0-1,0 1 1,0-1-1,0 0 1,0 0-1,-1 0 1,1 0-1,0 0 1,0 1-1,0-1 1,0 0-1,0 0 1,0 0-1,-1 0 0,1 0 1,0 0-1,0 1 1,0-1-1,0 0 1,-1 0-1,1 0 1,0 0-1,0 0 1,0 0-1,0 0 1,-1 0-1,1 0 1,0 0-1,0 0 1,0 0-1,0 0 0,-1 0 1,1 0-1,0 0 1,0 0-1,0 0 1,-1 0-1,-8-8-482,-10-20-165,13 19 679,-21-24-308,-7-3-89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24.8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20220,'-5'9'1321,"2"3"-1241,-1-2-240,4 1 136,0 1 104,0 5-128,1 1-112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25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1 322 16924,'2'-1'205,"0"0"0,0 0 0,0 0 0,0 0 0,0 0 0,0 0 0,0-1 1,0 1-1,0-1 0,-1 1 0,1-1 0,0 0 0,2-3 0,17-31 897,-16 27-501,11-20 475,4-5-385,-2-1 0,-1-1 1,21-64-1,-38 99-685,0 0 1,1 0 0,-1 0-1,0 0 1,0 0-1,1 0 1,-1 0-1,0 0 1,0 0 0,0 0-1,0 0 1,0 0-1,-1 0 1,1 0 0,0 0-1,0 0 1,-1-1-1,0 1-2,1 1-1,0 0 0,-1 0 1,1 0-1,-1 0 0,1 0 1,0-1-1,-1 1 1,1 0-1,-1 0 0,1 0 1,0 0-1,-1 0 0,1 0 1,-1 0-1,1 0 0,0 1 1,-1-1-1,1 0 0,-1 0 1,1 0-1,0 0 0,-1 0 1,1 1-1,-1-1 1,0 1-1,-25 21 114,13-8-15,1 1 0,0 0 0,2 1 0,0 1 0,1-1-1,0 1 1,-11 33 0,16-36-3,-1 0 0,2 0 0,0 0 0,1 1 0,0-1 0,1 1 0,1-1 0,0 1 0,1-1 0,4 26 0,-3-35-73,-1-1 1,0 1-1,1-1 1,0 0 0,0 0-1,0 0 1,1 0-1,-1 0 1,1 0 0,5 5-1,-7-7-43,1-1 0,0 1-1,0-1 1,0 0-1,0 1 1,0-1 0,0 0-1,0 0 1,0 0 0,1-1-1,-1 1 1,0 0 0,0-1-1,1 0 1,-1 1-1,0-1 1,1 0 0,-1 0-1,0 0 1,1-1 0,-1 1-1,5-2 1,-1 0-78,1-1 0,0 0 1,-1-1-1,0 1 0,0-1 0,0-1 0,0 1 1,-1-1-1,0 0 0,0 0 0,0 0 1,0-1-1,-1 1 0,5-9 0,12-22-276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25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74 14283,'25'-68'3886,"-25"68"-3818,0 0-1,0-1 0,0 1 1,0 0-1,0 0 0,0 0 1,0-1-1,0 1 0,0 0 1,0 0-1,0 0 0,0-1 1,0 1-1,0 0 0,1 0 1,-1 0-1,0 0 0,0-1 1,0 1-1,0 0 0,0 0 1,0 0-1,0 0 0,0 0 1,1-1-1,-1 1 0,0 0 1,0 0-1,0 0 1,0 0-1,1 0 0,-1 0 1,0 0-1,0 0 0,0-1 1,0 1-1,1 0 0,-1 0 1,0 0-1,0 0 0,0 0 1,1 0-1,-1 0 0,0 0 1,0 0-1,0 0 0,0 0 1,1 1-1,2 10 1136,0 23-355,-25 239 1036,11-181-1532,0 118 0,11-206-340,0 7 32,1 0-1,0-1 1,0 1-1,5 15 0,-6-25-34,1 1 0,-1 0 0,1 0 0,-1-1 0,1 1 0,0 0 0,0-1 0,0 1-1,0-1 1,0 1 0,0-1 0,0 1 0,1-1 0,-1 0 0,0 0 0,1 0 0,-1 0 0,1 0-1,0 0 1,-1 0 0,1 0 0,0 0 0,-1-1 0,1 1 0,0-1 0,0 1 0,-1-1 0,1 0-1,0 1 1,0-1 0,0 0 0,3-1 0,2 0 4,1-1 0,-1 0 0,0-1 0,0 1-1,0-1 1,0-1 0,0 1 0,-1-1 0,10-8 0,55-49-327,-52 44 78,-16 14 137,10-9-249,0 0 0,16-21-1,-26 29 319,0 0 0,0 0 0,-1-1 0,1 1 0,-1-1 0,0 0 0,0 1 0,-1-1 0,0 0 0,1 0-1,-1 0 1,-1 0 0,1-8 0,-4-11-306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26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3 202 17500,'-3'4'1576,"7"2"-936,11-2-240,15-1 641,4-3-177,14-9-264,1-5-48,8-12-456,-2-2-352,-2-8 192,-4-1 16,-7 1-104,-5 4-56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26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 19916,'9'8'1697,"9"-11"-1185,-2-9-248,7-6 904,2-1-616,3-4-552,2 1-360,-5 0-528,-1 1 760,-6 6-224,-2 3-120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26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1 888 19348,'0'1'51,"0"-1"0,0 0 0,0 1 1,1-1-1,-1 0 0,0 0 0,0 1 0,1-1 0,-1 0 0,0 0 0,0 0 0,1 0 1,-1 1-1,0-1 0,1 0 0,-1 0 0,0 0 0,1 0 0,-1 0 0,0 0 0,1 0 0,-1 0 1,0 0-1,1 0 0,-1 0 0,0 0 0,1 0 0,-1 0 0,0 0 0,1 0 0,-1 0 1,0 0-1,1 0 0,-1-1 0,0 1 0,1 0 0,-1 0 0,0 0 0,0 0 0,1-1 0,-1 1 1,0 0-1,0 0 0,1-1 0,-1 1 0,0 0 0,0-1 0,0 1 0,0 0 0,1 0 1,-1-1-1,0 1 0,0 0 0,0-1 0,0 0 0,15-27 498,-9 16-27,54-106 126,-6-3 0,-4-1-1,63-248 1,-104 334-837,5-42 1,-16 94 179,-18 290 516,17-210-435,13 117-1,-9-202-189,4 30-161,-4-39 261,-1 0 1,1 1-1,0-1 0,-1 0 0,1 0 0,0 0 0,0 0 0,0-1 0,0 1 0,1 0 0,-1 0 0,1-1 1,-1 1-1,4 2 0,5-1-184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0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41 209 15091,'0'0'53,"0"-1"0,0 1 0,0 0 0,0-1 0,0 1 0,0 0 0,0-1 0,1 1 0,-1 0 0,0-1 0,0 1 0,0-1 0,0 1 0,-1 0 0,1-1 0,0 1 0,0 0 0,0-1 0,0 1 0,0 0 0,0-1 0,0 1 0,-1 0 0,1-1 0,0 1 0,0 0 0,-1 0 0,1-1 0,0 1 0,0 0 0,-1 0 0,1-1 0,0 1 0,0 0 0,-1 0 0,1 0 0,0-1 0,-1 1 0,1 0 0,0 0 0,-1 0 0,1 0 0,-1 0 0,1 0 0,0 0 0,-1 0 0,1 0 0,0 0 0,-1 0 0,1 0 0,0 0 0,-1 0 0,1 0 0,-1 0 0,1 0 0,0 0 0,-1 1 0,1-1 0,-2 1 100,1 0 0,-1 0 0,1 0-1,0 0 1,0 0 0,0 0-1,-1 1 1,1-1 0,0 0 0,0 1-1,-1 2 1,-1 7 29,0-1 1,1 1-1,0 0 0,1 0 1,0 0-1,0 0 0,1 0 1,1 0-1,0-1 0,1 1 1,0 0-1,0 0 1,1-1-1,7 19 0,-9-27-160,0 0-1,0 0 0,-1-1 0,1 1 1,0 0-1,1 0 0,-1-1 1,0 1-1,0-1 0,1 1 1,-1-1-1,1 0 0,-1 1 0,1-1 1,-1 0-1,1 0 0,0 0 1,0 0-1,-1 0 0,1-1 1,0 1-1,0 0 0,0-1 0,0 1 1,0-1-1,0 0 0,0 0 1,0 0-1,0 0 0,0 0 1,0 0-1,0 0 0,0-1 0,0 1 1,0-1-1,0 1 0,0-1 1,0 0-1,-1 0 0,1 0 1,0 0-1,-1 0 0,1 0 0,2-2 1,5-4-2,0-1-1,-1 1 1,0-2 0,0 1 0,0-1 0,7-13 0,5-9 8,23-46 0,-37 66-16,-1-1 0,0 0 0,-1 0 0,-1 0 1,0 0-1,0 0 0,0-23 0,-4 34 30,-2 7-22,-1 10 1,3-1 2,0 0 0,1 0 1,1 0-1,0-1 0,1 1 0,1 0 1,0-1-1,1 1 0,1-1 0,0 0 1,1 0-1,0-1 0,10 15 0,-15-26-14,0 0 0,0 0-1,1 0 1,-1-1 0,1 1-1,-1 0 1,1 0 0,0-1 0,-1 1-1,1-1 1,0 1 0,0-1-1,0 0 1,1 0 0,-1 0-1,0 0 1,0 0 0,0 0 0,1-1-1,-1 1 1,0-1 0,1 0-1,-1 1 1,1-1 0,-1 0-1,0-1 1,1 1 0,-1 0-1,0-1 1,1 1 0,-1-1 0,0 1-1,0-1 1,1 0 0,-1 0-1,0 0 1,0-1 0,0 1-1,0 0 1,0-1 0,0 1 0,-1-1-1,4-3 1,4-6 27,0 0 0,-1-1 0,0-1 0,-1 1 0,0-1 0,-1 0 0,-1-1 0,0 0 0,0 1 0,-2-2 0,1 1 0,-2 0 0,2-25 0,-7 3 50,3 35-79,0 0 1,0 0-1,0 0 1,0-1-1,0 1 1,-1 0-1,1 0 0,0 0 1,-1 0-1,1-1 1,-1 1-1,1 0 1,-1 0-1,0 0 1,1 0-1,-1 0 1,0 0-1,0 1 0,0-1 1,0 0-1,0 0 1,0 0-1,0 1 1,-1-2-1,1 2 0,0 1-1,0-1 0,0 1 1,1-1-1,-1 0 1,0 1-1,1 0 1,-1-1-1,0 1 1,1-1-1,-1 1 1,1 0-1,-1-1 0,1 1 1,-1 0-1,1-1 1,-1 1-1,1 0 1,0 0-1,0 0 1,-1-1-1,1 1 1,0 0-1,0 0 0,0 0 1,0 0-1,0-1 1,0 2-1,-3 26 98,3-20-75,0-1 1,0 0 0,1 1-1,0-1 1,0 0-1,1 0 1,4 11 0,-6-16-25,1-1 1,0 1-1,-1-1 1,1 1-1,0-1 1,0 0-1,0 1 1,0-1 0,0 0-1,0 1 1,0-1-1,0 0 1,1 0-1,-1 0 1,0 0-1,1 0 1,-1-1 0,0 1-1,1 0 1,-1-1-1,1 1 1,0-1-1,-1 1 1,1-1-1,-1 0 1,1 1-1,0-1 1,-1 0 0,1 0-1,0 0 1,-1 0-1,1-1 1,-1 1-1,1 0 1,0-1-1,-1 1 1,1-1 0,-1 1-1,3-3 1,6-2 1,-1 0 1,0-1-1,-1 0 1,1-1 0,-1 1-1,0-2 1,-1 1 0,9-11-1,-6 5-6,-1 0 1,0-1-1,0 0 0,10-26 0,-17 36-1,0 1-1,-1-1 1,0 1-1,0-1 1,0 1-1,0-1 1,-1 0-1,1 1 1,-1-1-1,0 0 1,0 0-1,-1-4 1,1 8 0,0 0 0,0 0 0,0 0 0,0 0 0,0-1 0,0 1-1,0 0 1,0 0 0,0 0 0,0-1 0,0 1 0,-1 0 0,1 0 0,0 0 0,0 0 0,0 0 0,0 0 0,0-1 0,0 1 0,-1 0 0,1 0 0,0 0 0,0 0 0,0 0 0,0 0 0,-1 0 0,1 0 0,0 0 0,0 0 0,0 0 0,0-1 0,-1 1 0,1 0 0,0 0 0,0 0 0,0 0 0,-1 1 0,1-1 0,0 0 0,-7 6-2,-3 12-1,6-4 3,0 0 0,1 0 0,0 1-1,1-1 1,0 18 0,2-22 0,0 0 0,0 0 0,2 0-1,-1 0 1,1 0 0,0 0 0,1-1 0,6 15 0,-9-22 0,1-1 0,0 1 0,0 0 0,0 0 1,0 0-1,0-1 0,0 1 0,0 0 0,1-1 0,-1 1 1,1-1-1,-1 0 0,1 1 0,0-1 0,-1 0 1,1 0-1,0 0 0,0 0 0,0 0 0,-1 0 1,1-1-1,0 1 0,0-1 0,0 1 0,0-1 0,0 0 1,0 0-1,1 0 0,-1 0 0,0 0 0,0 0 1,0 0-1,0-1 0,0 1 0,0-1 0,0 0 1,-1 1-1,1-1 0,0 0 0,0 0 0,0 0 0,2-2 1,5-3 0,-1 0 0,0-1 0,0 0 0,-1 0 0,0-1 0,0 0 0,7-10 0,-2-3 2,-1 0 0,0-1 0,-1 0 0,10-38 0,-2 7-2,-18 53-1,0 0 0,0 0 0,0 0 0,0 0 0,0 0 0,0 0 0,0 0 0,0 0 0,0 0 0,0 0 0,0 0 0,0 0 0,0 0 0,0-1 0,0 1 0,0 0 0,0 0 0,0 0 0,0 0 0,0 0 0,0 0 0,1 0 0,-1 0 0,0 0 0,0 0 0,0 0 0,0 0 0,0 0 0,0 0 0,0 0 0,0 0 0,0 0 0,0 0 0,0 0 0,0 0 0,0 0 0,0 0 0,1 0 0,-1 0 0,0 0 0,0 0 0,0 0 0,0 0 0,0 0 0,0 0 0,0 0 0,0 0 0,0 0 1,0 0-1,0 0 0,0 0 0,0 0 0,1 0 0,-1 0 0,0 0 0,0 0 0,0 0 0,0 0 0,0 0 0,0 1 0,0-1 0,0 0 0,0 0 0,0 0 0,0 0 0,0 0 0,0 0 0,0 0 0,4 10-3,6 26-8,-2-6 5,-3-16 5,1 1 0,0-1 0,1 0 0,17 25 1,-21-36-11,-1 1 0,1-1 0,0 1 1,0-1-1,0 0 0,0 0 1,0 0-1,1-1 0,-1 1 0,1-1 1,0 0-1,0 1 0,0-2 1,0 1-1,0 0 0,0-1 1,0 0-1,1 0 0,-1 0 0,0-1 1,1 1-1,5-1 0,-8-1-93,1 1 0,-1-1 0,0 0 0,0 1 0,1-1 0,-1 0 0,0 0 0,0-1 0,0 1 0,0 0-1,0-1 1,0 1 0,0-1 0,-1 0 0,1 1 0,0-1 0,-1 0 0,0 0 0,1 0 0,-1 0 0,0 0 0,0-1 0,0 1-1,0 0 1,0 0 0,-1-1 0,1 1 0,0-5 0,0-2-195,0 0 0,0-1 0,-1 1 1,0 0-1,-1-1 0,-2-9 0,-5-16-659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44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11891,'36'-1'1448,"784"71"-1784,-631-49 687,-117-13-222,541 49 426,2-48-621,-441-20 29,219-5-25,-305 17 144,0 4 0,126 23 0,-38 12 168,-100-20-56,0-4 1,135 12 0,-201-28-26,-1 0 0,1 0 0,0-1 1,-1 0-1,0-1 0,1 0 0,-1-1 1,0 0-1,0 0 0,13-8 0,-19 8 1244,-2 10-1325,3-3 40,1-6-135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47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0 12171,'-3'1'125,"-1"0"0,0-1 1,0 1-1,0 1 1,1-1-1,-1 0 0,1 1 1,-1 0-1,1 0 1,-1 0-1,1 0 1,0 1-1,0-1 0,0 1 1,0 0-1,-4 5 1,-4 6-56,0 0 1,-10 19 0,10-13 22,2 0 1,0 0-1,-10 32 0,-12 67 634,30-113-684,-5 25 286,1 0 0,2 0 0,0 61 0,19 94 248,-9-129-541,-2 1 0,-2-1 0,-7 76-1,-8-66 111,8-46 30,0 1-1,1 0 1,1 40 0,2-61-176,0 0 1,0-1-1,0 1 1,0 0 0,0 0-1,0 0 1,0 0-1,0 0 1,1 0-1,-1 0 1,0 0 0,1 0-1,-1 0 1,1 0-1,-1 0 1,1 0-1,-1-1 1,1 1 0,-1 0-1,1 0 1,0-1-1,0 1 1,-1 0-1,1-1 1,0 1 0,0-1-1,0 1 1,0-1-1,-1 1 1,1-1-1,0 0 1,0 1 0,0-1-1,0 0 1,0 0-1,0 0 1,0 0-1,0 0 1,0 0 0,0 0-1,0 0 1,0 0-1,0 0 1,0 0-1,0-1 1,0 1 0,0 0-1,0-1 1,0 1-1,1-1 1,5-3-20,0 1 1,0-1 0,0 0-1,11-9 1,-1-2-1,-14 12 23,1-1 0,0 1 0,1-1 0,-1 1 0,9-5 0,-11 8 5,0-1-1,0 1 1,0-1-1,-1 1 1,1 0-1,0 0 0,0-1 1,0 1-1,0 0 1,0 1-1,0-1 1,0 0-1,-1 1 1,1-1-1,0 1 0,0-1 1,0 1-1,-1 0 1,1 0-1,3 2 1,6 3 10,2 1 0,-1-2 0,0 1 0,1-2 0,0 0 0,0 0 0,1-1 0,-1-1 1,1 0-1,-1-1 0,15 0 0,12-4-55,-1-1 0,56-13 1,-7 0-17,-63 16 42,-1 0 0,1 1-1,0 2 1,-1 0-1,45 11 1,26 3 16,16-8-41,0-5 0,159-15 0,-179 7 32,0 4-1,0 3 1,94 16 0,-92-10 1,1-5 0,131-11-1,-207 7 0,259-7-6,-121 6 9,535-19-151,-378 21 63,-2 1 52,-16 0-19,88-5 113,32 3-42,-108 3-8,-69-15-10,-132 4 0,1 5 0,120 10 0,-196-3 2,231 21-20,2-23 1,-103-13-3,199-10 34,-344 21-16,1 1 1,-1-2 0,1-1-1,19-4 1,-32 6 23,-1 0-1,1 0 1,-1-1 0,1 1-1,-1-1 1,1 0 0,-1 0-1,0 0 1,0 0 0,0 0-1,0-1 1,0 1-1,0-1 1,-1 0 0,0 0-1,1 0 1,-1 0 0,0 0-1,0 0 1,0-1 0,-1 1-1,1-1 1,-1 1 0,1-7-1,2-20-179,-1 0 0,-2 0 0,-1 0 0,-2 0 0,0 0 0,-2 0 0,-10-34 0,3 21 157,-3 0 1,-1 1 0,-3 1 0,-26-47 0,24 57 45,-2 1-1,0 2 0,-2 0 0,-39-34 1,36 35 107,20 20-132,0 1 1,0-1-1,0 1 0,-1 1 1,0-1-1,-1 1 0,-8-4 1,11 7-18,0 0 1,0 0 0,1 1-1,-1 0 1,0 0 0,0 1-1,0-1 1,0 1-1,0 0 1,0 1 0,0 0-1,-9 2 1,-33 9 106,33-7-251,-1 0 0,-1-2 0,1 0 0,-28 1 0,-541-53-592,128 3 987,-603-35-969,1043 79 713,-828-75 128,-4 42 92,-232 57-200,916-17-11,-547 54-58,305-15-745,274-30 803,109-10-73,1 2 0,-1 0-1,-32 13 1,55-19 62,1 1 0,-1-1 0,0 0 0,1 0 0,-1 0 0,1 0 0,-1 0 0,0 0-1,1 0 1,-1 0 0,0 0 0,1 0 0,-1-1 0,1 1 0,-1 0 0,0 0 0,1-1 0,-1 1-1,1 0 1,-1-1 0,1 1 0,-1 0 0,0-1 0,1 0-2,-9-10-86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0:07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41 12619,'0'0'36,"0"1"0,0-1 0,0 0 1,0 1-1,0-1 0,0 0 0,0 1 0,0-1 1,0 0-1,0 0 0,0 1 0,-1-1 1,1 0-1,0 1 0,0-1 0,0 0 0,0 0 1,-1 1-1,1-1 0,0 0 0,0 0 1,0 0-1,-1 1 0,1-1 0,0 0 0,0 0 1,-1 0-1,1 0 0,0 1 0,-1-1 1,1 0-1,0 0 0,0 0 0,-1 0 0,1 0 1,0 0-1,-1 0 0,1 0 0,0 0 1,-1 0-1,1 0 0,0 0 0,-1 0 0,1 0 1,-1 0-1,1-1-31,-1 1 0,1 0 1,-1 0-1,1-1 0,-1 1 1,0 0-1,1-1 0,0 1 1,-1-1-1,1 1 0,-1-1 1,1 1-1,-1-1 0,1 1 1,0-1-1,-1 1 0,1-1 1,0 1-1,0-1 0,-1 1 1,1-1-1,0 0 0,0 1 0,0-1 1,0 0-1,0 1 0,0-2 1,0 1 42,0 0 1,1 0-1,-1 0 0,1 0 1,-1 0-1,1 0 1,-1 0-1,1 1 0,0-1 1,-1 0-1,1 0 1,0 1-1,0-1 0,0 0 1,0 1-1,-1-1 1,1 0-1,0 1 0,0 0 1,0-1-1,0 1 1,0-1-1,0 1 0,0 0 1,2 0-1,35-8 621,-26 6-525,3 0-71,1 0 0,-1 2 1,0 0-1,0 0 0,1 2 1,-1 0-1,29 7 0,-28-5-42,47 6 19,86 3-1,38 5 86,-130-9-125,131 21 61,-137-25-47,90-1-1,-22-11-21,-34 0 6,144 9 0,48 13 23,-210-16-29,1-3 1,72-13-1,230-24-17,-300 36 15,766-38-311,-576 64 228,-61-2 124,270-16 16,-169-4 94,-32 0-1,379 21 101,-535-13-4,1-4 0,176-19-1,-162 10-193,165 14 0,-162-2 21,-25 0 42,50 1 58,-123-7 12,-1 2 0,0 2 1,58 13-1,-63-13-41,1 0-1,-24-2 167,-13-1 287,-12 3-699,17-3-14,0 0 0,0-1 0,1 1 0,-1-1 0,0 0 1,0 0-1,0-1 0,-8-1 0,-8-3-134,-1 1-49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51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2865 688 15099,'-1'-1'34,"0"1"0,-1 0 0,1-1 1,0 1-1,0-1 0,0 1 0,0-1 0,0 1 0,0-1 0,0 0 0,0 1 0,0-1 0,0 0 0,1 0 0,-1 0 0,0 0 0,0 0 0,1 0 1,-1 0-1,0 0 0,1 0 0,-1 0 0,1 0 0,0 0 0,-1 0 0,1 0 0,0-1 0,0 1 0,-1 0 0,1 0 0,0 0 0,0 0 1,0-1-1,1 1 0,-1-2 0,1-7-21,0 0 0,1-1 0,3-11 0,-2 12 91,0-4-52,3-10-30,-1 1 1,-2-1-1,3-39 1,-7 55-20,1 0 0,-1 1 1,0-1-1,0 0 0,-1 1 0,0 0 0,-1-1 1,0 1-1,0 0 0,0 0 0,-1 0 1,0 1-1,0-1 0,0 1 0,-10-10 1,-12-11 118,-1 2 0,-1 1 1,-1 1-1,-1 2 0,-1 0 1,-1 3-1,0 0 1,-2 2-1,0 2 0,0 1 1,-1 1-1,-49-9 1,-93-7-155,-2 8 0,0 8 0,0 7 0,-246 25 0,407-18 24,-313 34-43,231-21 158,-127 37-1,179-37-74,1 2 0,1 2 0,0 3-1,1 1 1,-81 57 0,118-73-27,-1 0 1,2 0-1,-1 0 1,1 1-1,0 0 0,1 0 1,0 1-1,0 0 1,-4 10-1,4-5 7,1 0 1,0 0-1,1 0 0,1 0 1,-4 29-1,-1 49 75,-13 94-61,20-183-85,-5 22-68,6-25 103,0 1 0,0-1 0,0 1 1,-1-1-1,1 0 0,0 1 0,0-1 1,0 0-1,0 1 0,-1-1 0,1 0 1,0 1-1,0-1 0,-1 0 0,1 0 1,0 1-1,-1-1 0,1 0 0,0 0 0,-1 0 1,1 1-1,0-1 0,-1 0 0,1 0 1,0 0-1,-1 0 0,1 0 0,-1 0 1,1 0-1,0 0 0,-1 1 0,1-1 1,0-1-1,-1 1 0,1 0 0,-1 0 0,1 0 1,0 0-1,-1 0 0,1 0 0,-1 0 1,1 0-1,0-1 0,-1 1 0,1 0 1,0 0-1,0-1 0,-1 1 0,1 0 1,0 0-1,-1-1 0,1 1 0,0 0 0,-1-1 1,-3-5-86,-1 0-1,1 0 1,0 0 0,-5-10 0,-7-19-270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49:51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10970,'0'3'360,"0"0"-1,-1 0 0,1-1 1,-1 1-1,0 0 0,0 0 0,0 0 1,-1 0-1,1-1 0,-3 4 1,-3 9 156,-2 14-64,1 0 0,1 0 0,-6 55 0,12-71-390,0-1 0,1 1 0,0 0 0,1 0 0,1-1 0,0 1 0,1-1 0,0 1 1,0-1-1,2 0 0,8 18 0,-10-26-50,0 1 0,0-1 1,0 0-1,1 0 0,0 0 0,-1-1 0,1 1 1,1-1-1,6 5 0,-9-7 26,0 0 0,0 0 0,0 0-1,0 0 1,0 0 0,0-1 0,1 1 0,-1-1-1,0 1 1,0-1 0,1 0 0,-1 1 0,0-1-1,1-1 1,-1 1 0,0 0 0,0 0 0,1-1-1,-1 0 1,0 1 0,0-1 0,0 0 0,3-1-1,0 0 68,0 0-1,-1 0 0,1 1 0,0 0 0,0 0 0,0 0 0,7 0 1,12-3 12,-12 1-224,-1 0-1,1-1 0,-1-1 0,0 0 1,0-1-1,-1 0 0,0 0 1,0-1-1,0-1 0,-1 1 0,0-2 1,11-12-1,-4 1-99,0-1 0,-2-1-1,0 0 1,19-44 0,15-49-261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0:20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1376 71 10418,'-121'-51'2310,"109"47"-2298,-1 0 0,0 1 0,0 0 0,0 1 0,0 0 0,0 1 0,0 1 0,0 0 0,-25 3 0,-11 5 144,-59 17 1,80-18-34,-293 86 2390,259-71-2193,1 2-1,1 4 1,-60 36 0,99-49-260,0 0 0,1 1 1,0 1-1,2 1 0,0 1 0,1 0 1,1 1-1,1 1 0,0 1 1,2 0-1,1 0 0,0 1 1,-14 46-1,14-30 3,1 1-1,3-1 1,1 2 0,2-1-1,2 1 1,2 0 0,1-1-1,6 46 1,-3-62-49,1 0 0,0 0 0,2 0 0,1-1 0,1 1 0,0-1 0,2-1 0,1 0 0,1-1 0,0 0 0,2 0 0,0-1 1,1-1-1,1-1 0,1 0 0,19 15 0,3-3-18,0-1 0,2-3 0,0-1 1,2-2-1,72 28 0,-96-46-3,0 0-1,0-2 1,0 0-1,0-1 1,0 0-1,0-2 1,1 0 0,-1-2-1,0 0 1,24-6-1,21-8-20,102-40 0,-113 36 25,-2 1-4,83-44 0,-108 48 2,0-1 1,-2-2-1,0 0 1,37-38 0,2-15 20,-2-4 1,-4-2 0,66-118-1,-109 172 7,-1-1 0,-1-1 0,-2 0 0,0 0 0,7-30 0,-15 44-18,0 1-1,0-1 1,-1 0 0,-1 1 0,0-1 0,0 0 0,-1 1-1,-1-1 1,1 1 0,-2-1 0,1 1 0,-2 0 0,1-1-1,-1 2 1,-11-20 0,7 17 8,0-1-1,-2 1 1,1 1-1,-1 0 1,-1 0 0,0 1-1,0 0 1,-1 1-1,-18-11 1,12 11-18,-1 0 0,1 1 0,-1 0 1,-1 2-1,1 1 0,-24-5 0,4 5-36,-1 1 1,-53 2-1,-74 12-96,83-2 56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0:52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0 113 10226,'1'-2'110,"1"0"-1,-1 0 1,0 0-1,1 1 1,0-1-1,-1 0 1,1 1-1,0-1 0,0 1 1,-1 0-1,1-1 1,0 1-1,1 0 1,-1 0-1,0 1 1,0-1-1,0 0 1,0 1-1,5-1 1,45-6 282,-38 8-213,0-1 0,1 2 0,19 4 0,-23-3-94,0-1 0,1 0-1,-1-1 1,1 0 0,-1-1 0,19-2 0,2-5 111,-26 5-99,0 0-1,0 0 1,0 1 0,1 0-1,-1 0 1,0 1-1,1 0 1,-1 0-1,0 0 1,1 1-1,-1 0 1,0 0-1,11 4 1,1 3-24,1-1-1,0-1 1,0 0 0,1-2-1,0 0 1,0-1-1,0-1 1,0-1 0,0 0-1,0-2 1,0 0 0,31-7-1,4-2-70,1 2 0,0 3-1,102 3 1,-131 2 24,1-1 0,-1-2 0,0 0 0,31-9 0,-30 6-17,-4 3 10,0 0 0,0 2-1,32 2 1,-25 1 12,36-5-1,70-14 17,39-4 27,-136 18 67,0 2-1,58 6 0,-38 3-41,0-3-1,0-3 0,0-3 0,117-16 0,-157 15-91,0 0-1,0 1 1,0 1-1,0 1 0,31 5 1,-32-5 11,-1-1 0,1 0 0,0-2 0,0 0 0,26-7 1,-27 5 2,-1 1 0,1 0 1,0 2-1,0 0 1,1 1-1,20 2 1,47 15 206,-54-9-190,1-2 0,-1-1 0,37 0 0,-45-6-36,1 2 1,-1 0-1,0 1 1,1 1-1,-1 2 1,29 8-1,-24-3 1,-1-2 0,2-2 1,-1 0-1,1-2 0,0-1 0,34-1 1,-60-3 8,-1 0 0,1 0 0,0 0 0,-1 0 0,1 0 0,-1-1 1,0 0-1,1 0 0,-1 0 0,0 0 0,0 0 0,0-1 0,0 1 1,3-5-1,-2 4 12,-1-1 0,1 1 0,0 0 1,0 0-1,0 1 0,0-1 0,9-3 1,-1 5-283,-15 5-47,-15 7 93,-10 1 60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0:5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25 121 9850,'-23'-4'1531,"23"4"-1514,0 0-1,0 0 0,0 0 0,0 0 0,-1 0 0,1 0 0,0 0 0,0 0 0,0-1 0,0 1 0,0 0 1,0 0-1,0 0 0,0 0 0,0 0 0,0 0 0,0 0 0,0 0 0,-1-1 0,1 1 0,0 0 0,0 0 1,0 0-1,0 0 0,0 0 0,0 0 0,0-1 0,0 1 0,0 0 0,0 0 0,0 0 0,0 0 0,0 0 0,0 0 1,0 0-1,1-1 0,-1 1 0,0 0 0,0 0 0,0 0 0,0 0 0,0 0 0,0 0 0,0-1 0,12-5 512,3-1-113,-10 4-208,1 1 0,-1-1-1,1 2 1,8-3 0,-12 3-158,0 1 0,0 0 1,0 0-1,1 0 1,-1 0-1,0 1 1,0-1-1,0 0 0,0 1 1,0 0-1,0-1 1,-1 1-1,1 0 0,0 0 1,0 0-1,0 0 1,1 2-1,2 1-11,0 0-1,0-1 1,1 1-1,0-1 1,-1 0-1,1 0 1,0-1-1,0 1 1,0-1-1,0-1 1,1 1-1,-1-1 1,1 0-1,-1-1 1,9 1-1,-7-2-22,1 1 0,-1 1-1,0 0 1,1 0 0,-1 0-1,0 1 1,0 0 0,1 1-1,-2 0 1,11 5 0,-4-1-6,1-1-1,0 0 1,0-1 0,1-1 0,-1 0 0,21 1 0,96 1 89,-86-6-71,48 7 0,-59-5-5,1-1 0,0-1-1,0-3 1,63-11-1,-57 7 10,0 1 0,80 1-1,-86 9 20,57 13 0,13 1 149,-91-16-134,0-1 0,0-1 1,-1-1-1,1 0 1,19-4-1,37-10 129,0 3 0,1 4-1,73 0 1,133-4-187,-56 2 6,-148 8-10,-56 2-3,128-8 13,-117 5-10,0-2-1,-1 0 1,30-11 0,-21 4 46,0 1 0,1 2 0,0 2 0,1 2 0,64-2 1,-16 8 98,-27 1-90,0-3-1,97-13 1,-85-1-50,53-7 15,-109 20-20,1 2 0,0 0 0,0 0-1,0 2 1,26 5 0,-12 0 2,18 5 3,0-2 1,1-1-1,71 1 1,-106-10-5,-11-1-1,-1 0-1,1 1 1,0 0 0,-1 0 0,1 0 0,0 0 0,-1 1 0,1-1-1,0 1 1,-1 0 0,1 0 0,-1 0 0,7 3 0,-10-3 118,-3-2-120,1 1 1,0 0-1,-1 0 1,1 0-1,-1 0 1,1 1-1,-1-1 1,1 1-1,0-1 1,-1 1-1,1 0 1,0 0-1,0 0 1,0 0-1,-1 1 1,1-1-1,0 0 1,1 1-1,-1-1 1,0 1-1,0 0 1,1 0-1,-1-1 1,-1 4-1,-9 11-127,-9 1-37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1:0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0 178 10122,'73'-13'1142,"-64"13"-1054,0 1 1,-1 1 0,1 0 0,-1 0-1,1 0 1,-1 1 0,0 1-1,0-1 1,0 1 0,10 7-1,-7-5 137,0 0-1,0-1 0,0 0 1,0-1-1,14 3 1,2-4 214,0-1 1,0-1-1,53-6 1,9 0-198,62 10-163,-84-1-51,0-3 0,101-11 0,-6-24 51,-102 19 25,81-9 1,-21 14 33,-39 5 10,0-4 0,147-35 1,-220 41-133,247-63 404,-215 59-387,-1 2-1,1 1 1,-1 3 0,68 4 0,-86-1-28,377 26 30,-355-29-34,28 0 4,0 3 0,132 21 0,116 23 4,1-25-15,-12-1 1,-116-11-6,227-16 0,-147 12-5,-100 2 16,-64-10-18,112-18 0,107-3-18,-60 39 70,-4-1 10,267-18 52,-30 0-78,-135 0-18,-289 2 0,296 16 0,-225-5 0,-7-8 4,171-20 1,-290 17-5,39-5 6,76-21 0,-78 15 37,-31 8-12,1 0 0,-1 2 0,1 1 0,-1 1 0,1 1 0,-1 2 0,1 1-1,32 7 1,-51-6 88,-11 0 5,-19 2 149,1 0 8,18-5-274,-11 5 224,-1 1 0,-15 12 0,26-18-245,1 1 0,-1-1 0,1 1 0,0 0 0,0 0 0,0 0 0,0 1-1,0-1 1,0 0 0,0 1 0,1-1 0,-1 1 0,1 0 0,0-1 0,0 1 0,0 0 0,0 0 0,0 0-1,0 3 1,1-3-26,-1-1 0,0 1-1,0 0 1,0-1-1,-1 1 1,1-1 0,-1 1-1,1-1 1,-1 0-1,0 0 1,0 0 0,0 0-1,0 0 1,-2 2-1,0 0-34,-18 16-169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1:1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1176 11002,'0'0'46,"0"0"0,1 0 0,-1 0 0,0 0 0,0 1 0,0-1 0,0 0 0,0 0 0,0 0 0,0 0 0,0 0 0,0 0 0,0 0 0,0 0 0,0 0 0,1 0 0,-1 0 0,0 0 0,0 1 0,0-1-1,0 0 1,0 0 0,0 0 0,0 0 0,0 0 0,0 0 0,0 0 0,0 0 0,0 1 0,0-1 0,0 0 0,0 0 0,0 0 0,0 0 0,0 0 0,0 0 0,0 0 0,0 0 0,0 0 0,0 1 0,0-1 0,-1 0 0,1 0 0,0 0-1,0 0 1,0 0 0,0 0 0,0 0 0,0 0 0,0 0 0,0 0 0,0 0 0,0 0 0,0 0 0,-1 1 0,1-1 0,0 0 0,0 0 0,0 0 0,0 0 0,17 2 1154,36-3-800,-36 1 83,9 1-215,1 1 0,-1 1 1,49 13-1,74 32 95,-95-29-336,102 23 1,-83-29-27,-14-1 15,0-2-1,119 2 1,-72-19 27,119-25 1,-136 16 54,1 4 0,119 0 0,-134 17-54,103 21 0,31 3-35,-77-26 4,146-15-1,-23 0-3,4 7 12,120-1 134,-266 3-144,105 5 11,-182 3-17,-1 1-1,41 14 1,-36-9-1,50 7 1,61-7-7,11 0 3,-141-9-5,0-1 0,0-2 1,0 0-1,0-1 0,0-1 1,0-1-1,38-13 0,-34 10 10,0 0 0,1 2 1,-1 1-1,29-1 0,73-2-58,-54 2 5,-45 4-9,0-1-1,0-2 0,54-13 0,-82 16 83,1 1-1,0-1 0,-1 1 0,1-1 0,-1 0 0,1 1 0,-1-1 0,1 0 0,-1 1 0,1-1 0,-1 0 0,0 0 0,1 1 0,-1-1 0,0 0 0,0 0 0,1 0 0,-1 0 0,0 0 0,0 1 0,0-1 1,0-1-1,0-27-95,-1 16 98,7-112-61,3-154-156,15-14 19,-12 199 127,1-127-1,-14 196 101,-1 0 0,-8-38-1,7 51 71,0 0 0,-1 0 0,0 0 0,-1 1-1,0-1 1,-1 1 0,-7-10 0,12 20-103,0 0 0,0 0 0,0 0 0,0 0 0,0 0-1,-1 0 1,1 0 0,0 0 0,-1 1 0,1-1 0,0 1 0,-1-1 0,1 1 0,-1-1 0,1 1 0,-1 0 0,1-1 0,-1 1 0,-2 0 0,-31 4-306,16-1 233,-460 40-302,376-34 169,-162-8-1,68-3 5,-59 11 108,-278-5 170,469-9-88,-242-14 16,0 21-26,13 26-3,-16 1-2,221-26 0,-135-10 0,20-17-26,-155-11 3,6 40 2,84 2 24,203-7-7,0 2 1,0 3-1,0 4 0,1 2 1,-87 27-1,151-38 2,-1 1 0,1 0 0,-1 0 0,1 0 0,-1 0 0,1 0 0,0 0 0,0 0 0,0 0 0,0 0 0,0 1 0,0-1 0,0 0 0,0 1 0,0-1 0,0 1 0,1-1 0,-1 1 0,1-1 0,-1 1 0,1 0 0,-1-1 0,1 1 0,0 0 0,0-1 0,0 3 0,0 8 14,0-1 0,1 0-1,3 11 1,-1-2-10,42 258 80,-16-120-49,-25-123-2,-1 0 1,-1 1-1,-6 61 0,-25 102 176,5-48-116,22-135-45,1 0-1,1 27 1,0-40-72,0 0 0,0 0 0,0 0 0,1 1 0,0-1 0,-1 0 0,1 0 0,0-1 0,0 1 0,1 0 0,-1 0 0,0 0 0,1-1 1,0 1-1,0-1 0,0 1 0,0-1 0,0 0 0,0 0 0,0 1 0,4 1 0,-6-4 24,1 0-1,-1 0 1,1 0 0,-1 0-1,0 0 1,1 0 0,-1 0 0,1 0-1,-1 0 1,0 0 0,1 0-1,-1 0 1,1 0 0,-1 0-1,0 0 1,1 0 0,-1 0 0,1 0-1,-1-1 1,0 1 0,1 0-1,-1 0 1,0-1 0,1 1 0,-1 0-1,0 0 1,1-1 0,-1 1-1,0 0 1,0-1 0,1 1 0,-1 0-1,0-1 1,0 1 0,0 0-1,0-1 1,1 1 0,-1-1-1,0 1 1,0 0 0,0-1 0,0 1-1,0-1 1,0 1 0,0-1-1,0 1 1,0 0 0,0-1 0,0 0-1,-1-24-160,-11-18-83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0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8 15899,'-13'-5'2321,"-1"2"-1321,7 3-416,2 0 1681,1 2-1065,3-2-512,-2 0 248,1 0-640,-11 1-168,3 8-24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1:23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348 74 12011,'-11'-3'387,"0"0"-1,0 1 1,0 1 0,0-1 0,0 2 0,0 0 0,0 0 0,-1 1 0,1 0 0,0 1 0,0 0 0,-17 7 0,13-4-153,1 1 0,-1 1 1,1 0-1,1 1 0,-1 0 1,1 1-1,1 0 0,-17 17 0,23-19-168,1-1 0,1 1 0,-1 0 0,1 0 0,0 0 0,1 0-1,0 1 1,0 0 0,0 0 0,1 0 0,0 0 0,1 0 0,0 0-1,0 0 1,0 0 0,2 10 0,0 3-45,1 0 0,1-1 0,0 1 0,2-1 0,9 26 0,-11-36-13,2 0 0,-1 0 1,1-1-1,1 1 0,0-1 0,0 0 0,1 0 0,0-1 1,0 0-1,1 0 0,13 10 0,0-4 8,1 0-1,1-1 1,40 17-1,-18-10 19,0-2 0,62 16 0,-92-30-27,0-1-1,0-1 0,0 0 0,1-1 0,-1-1 0,0 0 0,1-2 1,-1 1-1,0-2 0,0 0 0,25-8 0,270-125 324,-298 131-311,-1-2 1,0 1 0,0-2-1,0 1 1,-1-1 0,0-1 0,0 0-1,-1 0 1,0-1 0,-1 0 0,0-1-1,-1 0 1,0 0 0,7-15 0,-5 4 18,29-74 122,-33 80-123,-1 1 0,0-1 0,-1 0 1,1-21-1,-4 31-16,0 1 0,0 0 0,0 0 0,-1 0 0,0 0 0,0-1 0,0 1 0,-1 0 0,1 0 0,-1 1 1,0-1-1,-1 0 0,1 1 0,-1-1 0,0 1 0,0 0 0,0 0 0,-1 0 0,1 0 0,-1 0 0,-7-5 0,2 4 45,1 0-1,-1 1 1,0 0-1,-1 0 1,1 1-1,-1 0 1,1 0-1,-1 1 1,0 1-1,-14-2 1,-119-2 544,80 4-377,-1-3-1,-95-17 1,115 12-576,1 2 0,-2 2 0,1 2 0,-46 2 0,51 2 6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0:36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 11586,'0'0'32,"0"0"-1,0 0 1,0 0-1,-1 0 1,1 0-1,0 1 1,0-1-1,0 0 1,0 0-1,0 0 1,0 0-1,0 0 1,0 0-1,0 0 1,0 0-1,0 0 1,0 1-1,0-1 0,0 0 1,0 0-1,0 0 1,0 0-1,0 0 1,0 0-1,0 0 1,0 0-1,0 1 1,0-1-1,0 0 1,0 0-1,0 0 1,0 0-1,0 0 1,0 0-1,0 0 1,1 0-1,-1 0 0,0 1 1,0-1-1,0 0 1,0 0-1,0 0 1,0 0-1,0 0 1,0 0-1,0 0 1,0 0-1,1 0 1,-1 0-1,0 0 1,0 0-1,0 0 1,0 0-1,0 0 1,0 0-1,0 0 0,0 0 1,1 0-1,-1 0 1,0 0-1,0 0 1,0 0-1,0 0 1,0 0-1,0 0 1,0 0-1,0 0 1,1 0-1,14-1 649,24-4-813,-35 4 271,126-18 41,1 5-1,244 7 1,-187 30-145,7 0-21,40-19 374,59 4 720,-175-2-985,97 10-63,-134-1 69,126 39 0,-26-6-33,-139-39-93,1-1 1,56 1 0,42-6 6,138 9 38,-232-10-34,1-2 1,-1-2-1,0-2 1,1-3-1,71-18 1,-94 18-10,208-42 14,-200 44-18,-1 2 0,1 2 0,0 1 0,0 1 1,37 7-1,266 38-12,-276-41 9,-1-4 0,0-2 0,100-15 0,-33-3 33,84-15 69,-182 26-14,0-1 1,34-17-1,-32 13 76,43-12-1,-72 24-159,0 1 0,0-1-1,0 1 1,0-1 0,0 1-1,0 0 1,0-1-1,0 1 1,0 0 0,0 1-1,0-1 1,0 0-1,0 0 1,0 1 0,0-1-1,0 1 1,0 0-1,0 0 1,0 0 0,0 0-1,-1 0 1,1 0-1,0 0 1,-1 0 0,1 1-1,-1-1 1,1 0-1,-1 1 1,0 0 0,1-1-1,-1 1 1,0 0-1,0-1 1,0 1 0,0 0-1,-1 0 1,1 0-1,0 0 1,-1 0 0,0 0-1,1 2 1,5 29 3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0:37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0 461 16067,'114'-88'1439,"4"5"-1,188-101 1,-252 160-1434,-34 16-342,31-18 1,-50 25 279,-1 1 0,1 0 0,0 0 0,-1-1 0,1 1 0,0 0 0,-1-1 0,1 1 0,-1-1 0,1 1 0,0-1 0,-1 1 0,1-1 0,-1 0 0,1 1 0,-1-1 0,0 1 0,1-1 0,-1 0 0,0 1 0,1-1 0,-1 0 0,0 0 0,0 1 0,0-1 0,0 0 0,1 0 0,-1 1 0,0-1 0,0 0 0,0 0 0,-1 1 0,1-1 0,0 0 0,0 0-1,-2-1-35,1 0-1,0 1 0,-1-1 0,1 1 0,-1 0 0,1 0 0,-1-1 0,0 1 0,1 0 0,-1 0 0,-4-1 1,-15-7-632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0:38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0 15723,'-1'0'89,"0"0"-1,0 1 0,0-1 1,-1 0-1,1 1 0,0-1 0,0 0 1,0 1-1,0 0 0,0-1 1,-1 1-1,1 0 0,0-1 0,1 1 1,-1 0-1,0 0 0,0 0 1,0 0-1,0 0 0,1 0 1,-1 0-1,0 0 0,0 2 0,-1 0 109,-26 38 749,-23 48 0,17-27-610,-31 47 136,-39 68 263,78-126-373,-32 83-1,55-126-327,0 1 1,1 0 0,0 0 0,0 0-1,1 0 1,0 0 0,0 0 0,2 17-1,-1-23-34,1-1 0,0 1 0,-1 0-1,1 0 1,0 0 0,0-1-1,1 1 1,-1 0 0,1-1 0,-1 1-1,1-1 1,0 0 0,0 1 0,0-1-1,0 0 1,0 0 0,0 0-1,0-1 1,1 1 0,-1 0 0,1-1-1,-1 1 1,1-1 0,0 0-1,0 0 1,-1 0 0,1-1 0,0 1-1,0 0 1,4-1 0,11 2-1,0-2 1,-1 0 0,1-1-1,0-1 1,-1-1-1,28-7 1,102-38-520,38-24-574,-140 55 806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0:38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12 14867,'0'0'94,"0"-1"-1,0 1 0,0 0 1,1-1-1,-1 1 0,0 0 1,0-1-1,0 1 1,0 0-1,0-1 0,0 1 1,0 0-1,0-1 0,0 1 1,-1-1-1,1 1 0,0 0 1,0-1-1,0 1 1,0 0-1,0-1 0,-1 1 1,1 0-1,0 0 0,0-1 1,0 1-1,-1 0 1,1 0-1,0-1 0,0 1 1,-1 0-1,1 0 0,0 0 1,-1-1-1,1 1 1,0 0-1,-1 0 0,1 0 1,-1 0-1,-20 1 1877,-21 15-167,26-7-1561,0 1 0,1 1 0,0 0 0,1 1 0,0 1 0,1 0-1,1 1 1,-20 28 0,27-35-224,0 1-1,1-1 1,0 1-1,0 0 1,1 1-1,0-1 1,1 0-1,0 1 1,0 0-1,1-1 1,-1 1-1,2 0 1,0 0-1,0 0 1,0-1-1,1 1 1,1 0-1,-1 0 1,1-1-1,6 15 1,-7-19-20,1 0 1,0-1-1,-1 1 0,1-1 1,1 1-1,-1-1 0,1 0 1,-1 0-1,1 0 0,0 0 1,0 0-1,0-1 0,0 1 1,1-1-1,-1 0 0,1 0 1,-1 0-1,1 0 1,0-1-1,-1 1 0,8 1 1,-4-3-65,-1 1 0,1-1 0,-1 0 0,1 0 0,-1-1 0,0 0 0,1 0 0,-1-1 0,0 1 0,1-1 0,-1-1 0,10-5 0,20-12-437,-1-1 0,43-37 0,-33 20 55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0:4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17 14195,'-15'-15'1858,"15"15"-1814,-1 0-1,1-1 0,0 1 0,0 0 0,0 0 0,-1 0 0,1 0 0,0 0 0,0 0 0,0 0 1,-1 0-1,1-1 0,0 1 0,0 0 0,-1 0 0,1 0 0,0 0 0,0 0 0,-1 0 0,1 0 0,0 0 1,0 0-1,-1 1 0,1-1 0,0 0 0,0 0 0,0 0 0,-1 0 0,1 0 0,0 0 0,0 0 1,0 0-1,-1 1 0,1-1 0,0 0 0,0 0 0,0 1 0,-1 2 131,0 0-1,0 0 0,0 1 1,1-1-1,0 0 1,0 1-1,0-1 1,0 1-1,1 3 0,4 42 351,1 0 0,16 53 0,35 95-88,-40-142-258,-11-32-116,4 11 132,22 49 0,-19-63 26,-5-19-18,2-13 25,5-23 108,15-31 125,-28 61-431,1 1 1,0-1-1,0 1 1,0 0-1,0 0 1,1 0-1,0 0 1,-1 1-1,1-1 1,8-4-1,-10 8-29,0-1 1,0 0-1,0 0 1,0 1-1,1-1 1,-1 1-1,0 0 0,0 0 1,1 0-1,-1 0 1,0 0-1,1 0 1,-1 0-1,0 1 0,0-1 1,0 1-1,1 0 1,-1 0-1,0 0 0,0 0 1,0 0-1,0 0 1,0 0-1,-1 0 1,1 1-1,0-1 0,-1 1 1,1 0-1,0-1 1,-1 1-1,2 3 1,3 2-132,-1 0 0,-1 1 0,1-1 1,-1 1-1,0 0 0,4 14 1,-7-4-844,-4-17 652,-4-10 136,-3-15-256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0:40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210 105 13923,'1'-1'87,"0"0"0,0 1-1,0-1 1,0 0 0,0 0 0,-1 0 0,1 0 0,0-1-1,0 1 1,-1 0 0,1 0 0,-1 0 0,1-1-1,-1 1 1,1 0 0,-1-1 0,0 1 0,1 0 0,-1-1-1,0 1 1,0 0 0,0-1 0,0 1 0,0 0-1,-1-1 1,1 1 0,0 0 0,-1-1 0,1 1 0,0 0-1,-1 0 1,0-1 0,1 1 0,-1 0 0,0 0 0,-1-2-1,0 2 24,0-1-1,1 1 1,-2-1-1,1 1 1,0 0-1,0 0 1,0 0-1,0 0 1,-1 0-1,1 0 1,0 0-1,-1 1 1,1 0-1,-1-1 1,1 1-1,0 0 1,-1 0-1,1 0 1,-1 0-1,-3 1 1,0 1-21,0 0 1,-1 1-1,1 0 1,0 0-1,0 0 1,0 0-1,1 1 1,-1 0 0,1 0-1,0 1 1,0-1-1,0 1 1,1 0-1,-6 9 1,0 0-1,1 0-1,0 0 1,1 1 0,-10 28 0,13-27-40,1-1-1,0 1 1,1 0-1,0 0 1,2 1 0,-1 19-1,2-28-22,1 1-1,0-1 0,0 0 1,0 0-1,1 1 0,0-1 1,0-1-1,1 1 0,0 0 1,1 0-1,0-1 0,0 0 0,0 0 1,6 7-1,-8-12-13,0 0-1,0 0 1,0 0 0,0 0 0,0 0-1,1-1 1,-1 1 0,0-1-1,1 0 1,-1 1 0,1-1 0,0 0-1,-1 0 1,1-1 0,0 1-1,-1 0 1,1-1 0,0 0-1,0 0 1,0 0 0,-1 0 0,1 0-1,0 0 1,0-1 0,0 1-1,-1-1 1,1 0 0,0 0 0,-1 0-1,1 0 1,-1 0 0,1-1-1,-1 1 1,1-1 0,2-2 0,3-3 18,1 0 0,-2-1 0,1 1 0,-1-1 1,-1-1-1,1 0 0,-1 1 0,5-13 1,-2 2 14,-1 1 0,-1-1 0,0-1 0,-2 1 1,0-1-1,-1 0 0,-1 0 0,-1-1 1,-1 1-1,-1 0 0,-4-39 0,4 58-41,-7-31 51,7 31-53,0 1 0,0-1 0,-1 0 0,1 0-1,0 0 1,0 0 0,-1 1 0,1-1 0,0 0 0,-1 0 0,1 1 0,-1-1-1,1 0 1,-1 1 0,1-1 0,-1 0 0,0 1 0,1-1 0,-1 1 0,0-1-1,1 1 1,-1-1 0,0 1 0,0-1 0,1 1 0,-1 0 0,0 0 0,0-1-1,0 1 1,1 0 0,-2 0 0,1 0-1,0 1 0,1-1 0,-1 1 0,0 0 0,1 0 0,-1-1 0,1 1 0,-1 0 0,1 0 0,-1-1 0,1 1 0,-1 0 0,1 0 0,0 0 0,0 0 0,-1 0 1,1 0-1,0 0 0,0-1 0,0 1 0,0 0 0,0 0 0,0 2 0,2 25 8,-2-25-8,3 18 0,0 0 0,7 20 0,-8-34-3,0 0 0,1 0 0,-1-1 0,1 1 1,1-1-1,-1 0 0,1 0 0,0 0 1,8 9-1,-11-14 0,0 0 0,1 0 1,-1 0-1,1 0 0,-1-1 0,0 1 0,1 0 0,0-1 1,-1 1-1,1-1 0,-1 1 0,1-1 0,0 0 0,-1 1 1,1-1-1,0 0 0,-1 0 0,1 0 0,2-1 0,33-10-40,-33 9 36,1 0 1,0 0-1,0 1 1,1 0-1,9-2 1,-14 3 5,0 0-1,0-1 1,0 1-1,1-1 1,-1 0 0,0 1-1,0-1 1,0 0 0,0 1-1,0-1 1,-1 0 0,1 0-1,0 0 1,0 0-1,0 0 1,-1 0 0,1 0-1,0 0 1,-1 0 0,1 0-1,-1 0 1,0-1-1,1 0 1,10-35 2,-9 30-2,5-25 8,-4 19-6,-1 1 1,2-1 0,-1 1 0,2 0 0,0 0 0,0 0 0,9-13 0,-14 24-2,1 0-1,-1 1 1,1-1 0,-1 0-1,1 1 1,-1-1 0,1 1 0,0-1-1,-1 1 1,1-1 0,0 1-1,-1 0 1,1-1 0,0 1 0,0 0-1,-1-1 1,1 1 0,0 0-1,0 0 1,0 0 0,-1-1-1,1 1 1,0 0 0,0 0 0,0 0-1,0 1 1,-1-1 0,1 0-1,0 0 1,0 0 0,0 0 0,-1 1-1,1-1 1,0 0 0,0 1-1,-1-1 1,1 1 0,0-1-1,-1 1 1,1-1 0,-1 1 0,1-1-1,0 1 1,-1 0 0,1-1-1,-1 1 1,1 1 0,4 5 19,-1-1 1,0 1-1,7 14 1,-10-19-16,18 44 89,-10-24-6,1 0 0,15 24 0,-24-45-77,0 1 0,-1-1 1,1 0-1,0 0 0,0 0 1,0 0-1,0 0 0,0 0 1,0 0-1,0 0 0,0 0 1,0-1-1,0 1 0,0 0 1,0-1-1,1 1 0,-1-1 1,2 1-1,-2-1 0,0 0 1,0 0-1,1-1 0,-1 1 1,0 0-1,0-1 0,0 1 1,0-1-1,0 0 0,0 1 1,0-1-1,0 0 0,0 0 1,0 1-1,0-1 0,0 0 1,0 0-1,-1 0 0,1 0 1,0 0-1,-1 0 1,1-2-1,10-16 102,-1 0 0,11-33 0,-15 36-70,0 0 0,0 1-1,2 0 1,0 1 0,0-1 0,13-14 0,-20 28-43,0-1 1,1 0 0,-1 1-1,1 0 1,-1-1 0,1 1-1,0 0 1,-1 0-1,1-1 1,0 1 0,0 1-1,0-1 1,0 0 0,0 0-1,0 1 1,0-1 0,0 1-1,0 0 1,0-1 0,0 1-1,0 0 1,0 0 0,0 0-1,0 1 1,0-1 0,0 0-1,0 1 1,0 0 0,0-1-1,0 1 1,0 0-1,3 2 1,4 3 3,0 0-1,-1 1 1,0 0 0,-1 1-1,10 11 1,13 12 25,-29-30-27,0 0 1,0 0-1,0-1 0,0 1 1,0-1-1,0 1 1,0-1-1,0 1 1,0-1-1,0 0 1,1 0-1,-1 1 1,0-1-1,0 0 1,0 0-1,0 0 0,0 0 1,1 0-1,-1 0 1,0-1-1,0 1 1,1 0-1,14-2-112,-15 2 75,-1 1 1,0-1-1,1 0 0,-1 0 0,1 0 0,-1 0 0,0 0 0,1 0 0,-1 1 0,0-1 0,1 0 0,-1 0 1,0 1-1,1-1 0,-1 0 0,0 1 0,0-1 0,1 0 0,-1 0 0,0 1 0,0-1 0,1 1 0,-1-1 1,0 0-1,0 1 0,0-1 0,0 0 0,0 1 0,0-1 0,1 1 0,-1-1 0,0 0 0,0 1 1,0-1-1,0 1 0,-1-1 0,1 1 0,0-1 0,0 0 0,0 1 0,0 0 0,-1 0-17,1-1-1,0 1 1,0 0-1,-1 0 0,1-1 1,-1 1-1,1 0 1,-1-1-1,1 1 1,-1 0-1,1-1 0,-1 1 1,1-1-1,-1 1 1,0-1-1,1 1 1,-1-1-1,0 1 0,1-1 1,-1 0-1,0 1 1,-1-1-1,-16-1-399,-7-6-137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0:41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16596,'4'-9'1264,"2"10"-1016,-3 4-96,6 4 128,2-2 1104,-4 7-1256,-1 3 32,3 0 0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0:4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0 281 15227,'8'-3'329,"0"-1"-1,-1 0 1,0-1 0,0 0-1,0 0 1,-1 0-1,1-1 1,-1 0 0,-1 0-1,1 0 1,-1-1-1,0 0 1,7-12 0,-6 7 1,1-1 0,-2 0 1,1 0-1,-2 0 0,0 0 1,0-1-1,2-22 0,-6 31-203,0-1 0,0 1 0,0-1 0,0 1 0,-1-1 0,0 1 0,-2-7 0,3 11-96,-1 0 0,1 0 0,0 0 0,-1 0 0,1 1 0,-1-1 0,1 0-1,-1 0 1,0 0 0,1 1 0,-1-1 0,0 0 0,1 1 0,-1-1 0,0 0 0,0 1 0,0-1 0,-1 0 0,1 1-8,-1 0-1,1 0 1,0 0 0,0 0 0,-1 0 0,1 0 0,0 0-1,0 0 1,-1 1 0,1-1 0,0 1 0,0-1 0,0 1-1,0-1 1,0 1 0,-1-1 0,1 1 0,0 0 0,-1 1 0,-4 3 38,0 1 0,1 0-1,0 0 1,0 0 0,0 1 0,1-1 0,-1 1 0,2 1 0,-1-1 0,1 0 0,0 1 0,-3 13 0,1-3 8,2 0 0,0 0-1,1 1 1,0 27 0,2-41-52,1 0 1,-1 1 0,1-1 0,0 0-1,0 0 1,0 0 0,4 7-1,-5-11-18,1 1-1,0-1 1,-1 0-1,1 1 1,0-1-1,0 0 1,0 0-1,0 0 1,0 0-1,0 0 1,0 0-1,1 0 1,-1 0-1,0 0 1,1 0-1,-1-1 1,0 1-1,1-1 1,-1 1-1,0-1 0,1 1 1,-1-1-1,1 0 1,-1 0-1,1 1 1,-1-1-1,1 0 1,-1 0-1,3-1 1,3-1-131,0 0 0,0 0 0,0-1 0,-1 1 0,1-2 0,-1 1 0,1-1 0,-1 0 0,0 0 1,-1-1-1,8-6 0,7-9-720,26-33-1,-18 17 295,-3 0-138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0:42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44 519 14507,'-1'11'2461,"-6"19"-1369,-4 17-112,6-16-486,-12 93 882,15-107-1195,2 0 1,0 0-1,1 0 0,1 0 1,4 20-1,-5-33-134,0 0 0,1 0 0,-1-1-1,1 1 1,0-1 0,-1 1 0,4 3 0,-4-6-33,-1-1 0,1 1-1,-1 0 1,1-1 0,0 1 0,-1-1 0,1 1 0,0-1 0,0 1 0,-1-1 0,1 1 0,0-1-1,0 1 1,0-1 0,-1 0 0,1 0 0,0 0 0,0 1 0,0-1 0,0 0 0,0 0-1,0 0 1,-1 0 0,1 0 0,0 0 0,0-1 0,0 1 0,0 0 0,0 0 0,-1-1 0,1 1-1,0 0 1,0-1 0,0 1 0,-1-1 0,1 1 0,0-1 0,0 1 0,-1-1 0,1 1-1,-1-1 1,2-1 0,4-5 44,1 0 1,-2 0-1,1-1 0,-1 0 0,0 0 1,6-14-1,20-58 178,-26 67-196,18-56 98,-3 0 0,-3-1 0,-4-2 1,-2 1-1,-3-1 0,-4 0 0,-6-88 0,2 149-126,-1 0 0,0-1 0,-1 1 0,-1 0 1,1 0-1,-6-11 0,8 21-11,0 0 1,-1 1-1,1-1 0,-1 0 0,1 1 1,0-1-1,-1 0 0,1 1 0,-1-1 1,0 0-1,1 1 0,-1-1 1,1 1-1,-1-1 0,0 1 0,1 0 1,-1-1-1,0 1 0,0 0 0,0-1 1,0 1-1,1 0 0,-1 0 0,0 0 0,1 0 0,-1 0 0,1 1 0,-1-1 0,1 0 0,-1 0 0,1 1 0,-1-1 0,1 0 0,-1 1 0,1-1 0,-1 0 0,1 1 0,-1-1 0,1 1 0,0-1 0,-1 1 0,-1 2 3,0 1 0,0-1 0,0 0 0,1 1 0,-1-1 0,0 5 0,-4 20 52,1 0 1,2 1-1,1 0 1,1-1-1,1 1 0,1 0 1,2-1-1,1 1 1,14 49-1,-12-59 10,1 0 1,1 0-1,0-1 0,1 0 1,12 17-1,-16-28-101,0 0-1,0-1 1,0 1-1,1-1 1,0 0-1,0 0 1,0-1-1,1 0 1,0 0-1,0-1 0,0 1 1,0-1-1,1-1 1,12 5-1,-19-8-5,1 0 0,-1 1-1,0-1 1,1 0-1,-1 0 1,0 0 0,0 0-1,1 0 1,-1 0-1,0 0 1,1-1-1,-1 1 1,0 0 0,0-1-1,0 1 1,1-1-1,-1 0 1,0 1 0,0-1-1,0 0 1,0 1-1,0-1 1,0 0-1,0 0 1,0 0 0,0 0-1,0 0 1,-1 0-1,1 0 1,0 0 0,-1 0-1,1-1 1,-1 1-1,1 0 1,-1 0 0,0 0-1,1-3 1,4-17-378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0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 18124,'-3'0'159,"0"0"0,0 0 1,0 0-1,0 0 0,0 0 0,0 1 0,0-1 1,0 1-1,0 0 0,0 0 0,0 0 1,1 0-1,-1 0 0,0 1 0,1-1 1,-1 1-1,1 0 0,-1-1 0,1 1 0,0 0 1,0 1-1,-3 2 0,-3 5 203,0-1 0,1 2 1,0-1-1,-6 13 0,9-13-182,-1 0 1,1 1-1,1-1 1,-4 19-1,6-25-140,0 0 0,0 0 1,1 0-1,-1 0 0,1 0 0,0 1 0,1-1 0,-1 0 0,1 0 1,0 0-1,0 0 0,0 0 0,0 0 0,1 0 0,2 5 0,-4-9-34,0 1-1,1-1 0,-1 1 1,0-1-1,1 0 0,-1 1 0,0-1 1,1 1-1,-1-1 0,1 0 1,-1 0-1,1 1 0,-1-1 1,0 0-1,1 0 0,-1 1 0,1-1 1,-1 0-1,1 0 0,-1 0 1,1 0-1,-1 0 0,1 0 1,0 0-1,-1 0 0,1 0 0,-1 0 1,1 0-1,13-10 58,4-22-22,14-65 28,-32 97-69,0 0 0,0-1 1,0 1-1,0 0 0,0 0 0,0-1 0,0 1 0,0 0 0,0 0 0,0-1 1,0 1-1,0 0 0,0 0 0,0-1 0,0 1 0,0 0 0,1 0 0,-1-1 1,0 1-1,0 0 0,0 0 0,1 0 0,-1-1 0,0 1 0,0 0 1,0 0-1,1 0 0,-1 0 0,0 0 0,0 0 0,1-1 0,-1 1 0,0 0 1,0 0-1,1 0 0,-1 0 0,0 0 0,0 0 0,1 0 0,-1 0 0,0 0 1,1 0-1,-1 0 0,0 0 0,0 0 0,1 0 0,-1 0 0,0 1 1,0-1-1,1 0 0,-1 0 0,0 0 0,0 0 0,0 0 0,1 0 0,-1 1 1,0-1-1,0 0 0,0 0 0,1 1 0,6 15-5,-6-14 5,137 419 279,-129-393-158,-1 2 0,7 46 0,-14-66-67,0 0-1,0-1 0,-1 1 1,0 0-1,-1 0 1,0-1-1,-1 1 0,0 0 1,0-1-1,-1 0 0,-1 1 1,-3 8-1,5-16-27,1 1 1,-1 0-1,0 0 1,0-1-1,0 1 1,0-1-1,0 1 0,0-1 1,-1 0-1,1 0 1,-1 0-1,1 0 0,-1 0 1,0-1-1,0 1 1,0-1-1,0 0 1,0 0-1,0 0 0,0 0 1,0 0-1,0-1 1,0 1-1,-1-1 0,-4 0 1,4-1-6,0 0 1,0 0-1,-1 0 1,1 0-1,0-1 0,0 0 1,1 0-1,-1 0 1,0 0-1,1 0 0,-1-1 1,1 0-1,0 1 1,-1-1-1,1-1 0,1 1 1,-1 0-1,-4-7 1,1-2-9,0 1-1,1-1 1,0 0 0,1 0 0,1 0 0,0 0 0,0-1 0,1 1 0,1-1 0,0 0 0,1-16-1,1 3-121,2 0 0,0 0 0,2 1 0,12-41 0,1 21-626,1 1-1,2 0 1,2 1 0,1 2 0,34-43-1,-19 31-141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1:2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65 10130,'-2'-4'144,"-2"0"336,1-1 0,0 0-1,0 0 1,0-1 0,-3-8 0,6 14-398,0-1 0,-1 0-1,1 1 1,0-1 0,0 0-1,0 1 1,0-1 0,0 0 0,0 1-1,0-1 1,0 0 0,0 1-1,1-1 1,-1 0 0,0 1 0,0-1-1,1 0 1,-1 1 0,0-1-1,1 1 1,-1-1 0,1 0-1,0 0 23,0 0 0,1 0 0,-1 1-1,0-1 1,0 1 0,1-1-1,-1 1 1,0 0 0,1-1-1,-1 1 1,0 0 0,1 0-1,-1 0 1,1 0 0,2 0 0,10 2 139,1 0 1,0 1 0,-1 0 0,1 1 0,-1 1 0,17 8 0,1 2 49,43 28 0,-33-14-158,-1 2-1,-1 2 0,-2 1 1,-1 2-1,54 69 0,-36-30 28,-3 2 0,53 106-1,-72-114 18,-3 1-1,34 122 0,17 151 70,-75-312-239,-2-10 4,0 0 0,1 0 0,2-1 1,8 21-1,-19-49 84,-1-2-246,0 0-1,0 0 0,-2 0 0,1 0 0,-10-10 0,11 15-15,-1 0-1,1 1 0,-1-1 1,0 1-1,0 0 0,0 1 0,-11-5 1,-8-1-286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1:24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0 284 10994,'4'15'486,"1"0"-1,0 0 1,1-1-1,1 0 1,0 0-1,1-1 0,0 0 1,1 0-1,19 21 1,2-3 498,1 0 1,43 31 0,-73-61-972,23 18 700,45 27 1,-63-42-609,1-1 1,0 1 0,0-1-1,0 0 1,0-1 0,1 0 0,-1 0-1,1 0 1,-1-1 0,1 0-1,0-1 1,11 0 0,-15-1-48,1 0 0,-1-1 0,1 0 0,-1 1 1,0-1-1,0-1 0,0 1 0,0-1 0,0 1 1,0-1-1,-1 0 0,1-1 0,-1 1 0,0-1 1,0 1-1,0-1 0,0 0 0,-1 0 0,0 0 0,3-6 1,4-9 139,-1-1 1,-2 0-1,6-23 1,5-25-251,-3-2 0,-4 0 0,-2 0 0,-2-99 0,-9 122-220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1:5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2099 11402,'-1'-3'194,"1"1"0,-1-1 0,0 1 0,1-1 0,0 1 0,-1-1 0,1 1 0,0-1 0,0 1-1,1-1 1,-1 1 0,1-5 0,11-33 848,-6 24-236,117-313 1256,167-238-1652,-277 543-404,330-534 44,-249 411-37,23-34-3,-83 132-4,62-66-1,-89 107-15,1 1 0,0 1 0,11-8 0,-18 14-435,-8 5 339,-13 8 52,-5-1-62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1:59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10450,'-20'60'813,"-52"173"2004,56-173-1643,-14 116 0,29-164-1056,0-8-67,0-1 0,1 1 0,-1-1 0,1 1 1,0-1-1,0 1 0,0-1 0,1 1 0,-1-1 0,1 1 0,0-1 1,0 1-1,0-1 0,2 4 0,-3-6-33,0-1 0,1 0 0,-1 1 0,1-1 1,-1 1-1,1-1 0,-1 0 0,1 1 0,-1-1 0,1 0 0,-1 0 0,1 1 0,-1-1 1,1 0-1,-1 0 0,1 0 0,0 0 0,-1 0 0,1 1 0,-1-1 0,1 0 0,0-1 0,-1 1 1,1 0-1,-1 0 0,1 0 0,-1 0 0,1 0 0,0 0 0,-1-1 0,1 1 0,-1 0 1,1-1-1,0 1 0,19-16 303,-16 12-212,175-175 1768,-52 46-936,11 11-337,-109 100-694,1 1 1,1 1-1,33-16 1,-29 20-27,-6-3-52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13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19 284 15619,'-12'17'1617,"6"-4"-825,6-7-208,13-6 752,6-6-55,14-12-177,9-4-112,17-9-280,7-5-112,7-4-264,-2 0-160,0 1-312,-5 8-232,-14 7-520,-7 6-312,-23 9 896,-9 3-264,-10 12-113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13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0 458 15827,'2'17'1721,"11"-13"-1089,21-22-152,14-13 832,20-18-464,8-5-95,9-8-249,4 0-232,-3 5-696,-4 6-408,-16 10 703,-14 7-207,-17 14-128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14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14811,'8'15'1753,"2"9"-937,4 0-264,5 2 1776,5 4-1223,7 3-385,0 1-80,3 6-176,-5 5-80,-13 5-112,-9 7-120,-17 10-360,-14 4-232,-16 8 1536,-3-5-1096,-6-16 48,6-11 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15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45 548 12579,'-5'4'508,"-18"13"643,23-17-1114,-1 0-1,1 1 1,-1-1 0,1 0 0,-1 0 0,1 0 0,-1 0-1,1 0 1,-1 0 0,1 0 0,0 0 0,-1 0 0,1 0 0,-1 0-1,1 0 1,-1 0 0,1 0 0,-1 0 0,1-1 0,-1 1-1,1 0 1,0 0 0,-1 0 0,1-1 0,-1 1 0,1 0 0,0 0-1,-1-1 1,1 1 0,0 0 0,-1-1 0,1 1 0,0-1-1,0 1 1,-1 0 0,1-1 0,0 1 0,0-1 0,0 1 0,0-1-1,-1 1 1,1-1 0,0 1 0,0 0 0,0-1 0,0 1-1,0-1 1,0 1 0,0-1 0,0 0 0,0-7 314,0-1 0,0 0 1,1 1-1,0-1 1,0 1-1,1-1 0,0 1 1,0 0-1,8-16 0,-3 8 129,2 0 0,-1 0 0,20-25 0,-22 35-347,-1-1 1,1 1-1,0 0 0,0 0 1,12-7-1,-17 12-127,0 0 0,0 0 0,0 0 0,0 1 0,0-1 0,0 1-1,0-1 1,1 1 0,-1-1 0,0 1 0,0 0 0,1-1 0,-1 1 0,0 0 0,0 0 0,1 0 0,-1 0 0,0 0 0,0 0 0,1 0 0,-1 1 0,0-1-1,0 0 1,1 1 0,-1-1 0,0 1 0,0-1 0,0 1 0,0-1 0,0 1 0,0 0 0,0 0 0,0-1 0,0 1 0,0 0 0,0 0 0,0 0 0,-1 0-1,1 0 1,0 0 0,-1 1 0,1-1 0,-1 0 0,1 0 0,-1 0 0,1 0 0,-1 1 0,1 1 0,3 16 37,0 0-1,-1 0 1,-1 1 0,-1 33 0,3 17 51,-2-45-58,-2-11-10,1-1 1,1 0-1,0 1 1,1-1-1,0 0 1,1-1-1,11 25 1,-15-35-21,1 0 0,0-1 0,0 1 0,0 0 0,0-1 0,1 1 0,-1-1 0,0 0 0,1 1 0,-1-1 0,1 0 0,-1 0 0,1 0 0,-1 0 0,1 0 0,0 0-1,0 0 1,-1 0 0,1-1 0,0 1 0,0-1 0,0 0 0,0 1 0,2-1 0,-1-1 5,0 1 0,1-1 0,-1 0 0,0 0 0,0 0-1,0-1 1,0 1 0,0-1 0,0 0 0,0 0 0,-1 0-1,1 0 1,-1 0 0,5-5 0,6-8 34,0-1 0,-1 0-1,-1-1 1,-1 0 0,11-23 0,33-97 238,-44 106-183,-2 0 0,-1-1-1,6-62 1,-13 65-19,0 29-79,0 0-1,0-1 1,0 1-1,0 0 1,1 0-1,-1 0 1,0-1-1,0 1 1,0 0 0,0 0-1,0 0 1,0 0-1,0-1 1,0 1-1,0 0 1,0 0-1,-1 0 1,1 0-1,0-1 1,0 1-1,0 0 1,0 0-1,0 0 1,0 0-1,0-1 1,0 1 0,0 0-1,-1 0 1,1 0-1,0 0 1,0 0-1,0 0 1,0-1-1,0 1 1,-1 0-1,1 0 1,0 0-1,0 0 1,0 0-1,0 0 1,-1 0-1,1 0 1,0 0 0,0 0-1,0 0 1,0 0-1,-1 0 1,1 0-1,0 0 1,0 0-1,0 0 1,-1 0-1,1 0 1,0 0-1,0 0 1,0 0-1,0 0 1,0 0-1,-1 1 1,-5 9 45,1 4-36,1 1 0,1-1 0,0 1 0,1-1 0,0 1 0,2 22-1,1 0-8,10 54 0,-9-78 0,0 0 1,2-1-1,-1 0 0,2 0 1,9 20-1,-12-29-1,-1-1-1,1 1 1,-1-1 0,1 1 0,0-1-1,0 0 1,0 0 0,0 0-1,0 0 1,1-1 0,-1 1 0,1 0-1,4 1 1,-5-2 0,0-1 0,0 0 0,0 1 1,0-1-1,0 0 0,1 0 0,-1 0 0,0 0 0,0-1 0,0 1 1,0-1-1,0 1 0,0-1 0,0 0 0,0 1 0,0-1 1,0 0-1,0 0 0,0-1 0,0 1 0,1-2 0,4-3 11,-1 0-1,0 0 0,0-1 1,0 0-1,-1 0 0,0 0 1,-1-1-1,0 0 0,0 0 1,0 0-1,4-14 0,-3 4 24,0 0-1,-1-1 0,-1 0 0,1-27 0,-3 34-9,-2 0 0,1 1 0,-4-17 0,4 25-22,-1 0 1,0 0-1,1 0 0,-1 0 1,0 0-1,-1 0 1,1 1-1,-1-1 1,1 0-1,-1 1 0,0-1 1,0 1-1,0 0 1,0-1-1,0 1 1,0 0-1,-5-3 0,6 4-4,0 1 0,0-1 0,0 1 0,0-1 0,0 1 0,0 0 0,0-1-1,0 1 1,0 0 0,0 0 0,-1 0 0,1 0 0,0 0 0,0 0 0,0 0-1,0 0 1,0 0 0,0 1 0,0-1 0,0 0 0,0 1 0,-1-1 0,1 0-1,0 1 1,1 0 0,-1-1 0,0 1 0,0-1 0,-1 2 0,0 0-5,0 0 0,1 0 1,-1 1-1,1-1 0,0 0 0,0 1 1,-1-1-1,2 0 0,-1 1 1,0-1-1,0 1 0,0 4 0,1-5 1,0 1 0,-1-1-1,1 1 1,0 0 0,1-1 0,-1 1-1,0-1 1,1 1 0,-1-1-1,1 1 1,0-1 0,0 0-1,1 3 1,-1-4 4,-1 0 0,1 0 0,0 0-1,0 0 1,0 0 0,0 0 0,0 0 0,0-1 0,0 1-1,0 0 1,0-1 0,0 1 0,0 0 0,0-1 0,0 0-1,0 1 1,1-1 0,-1 0 0,0 1 0,0-1 0,0 0 0,1 0-1,-1 0 1,0 0 0,0 0 0,1 0 0,-1-1 0,1 1-1,4-2 3,-1 0 1,0 0-1,0 0 0,0 0 0,0-1 0,0 0 0,-1 0 0,1 0 0,-1 0 0,5-5 1,39-44 16,-41 43-17,62-73 38,-42 56-44,-7 7 0,19-23 1,-34 35 4,0 0 1,0 0 0,-1 0 0,1-1 0,-2 1-1,1-1 1,3-14 0,-7 22-1,1 0 0,-1-1 0,0 1 0,0 0 0,0-1 0,0 1 0,0 0 0,0-1 0,1 1 0,-1 0 0,0-1 0,0 1 0,0-1 0,0 1 0,0 0 0,0-1 0,0 1 0,-1 0 0,1-1 0,0 1 0,0 0 0,0-1 0,0 1 0,0 0 0,0-1 0,-1 1 0,1 0 0,0-1 0,0 1 0,0 0 1,-1-1-1,-10 5-2,-12 15-1,10-1 68,1 0 0,1 1 0,0 0 0,1 1 1,1 0-1,1 1 0,1 0 0,1 0 0,1 0 0,-5 33 0,9-48-39,1-1 0,-1 0 0,1 1 0,0-1 0,1 1 0,-1-1 0,1 0 0,0 0 0,0 1 0,1-1 0,-1 0 1,1 0-1,0 0 0,1 0 0,-1 0 0,1-1 0,0 1 0,0-1 0,1 0 0,-1 0 0,1 0 0,0 0 0,0 0 0,0-1 0,0 0 0,1 0 0,-1 0 0,1 0 0,0-1 0,5 2 0,-2 0-13,0-1 0,0 0 0,0 0 0,0-1-1,0 0 1,0 0 0,1-1 0,15 0 0,-20-1-97,-1 0-1,1-1 1,-1 1 0,1-1-1,-1 0 1,0 0 0,1-1 0,-1 1-1,0-1 1,0 1 0,0-1-1,0 0 1,0 0 0,0 0 0,-1 0-1,1-1 1,-1 1 0,0-1-1,1 0 1,-1 0 0,0 1 0,0-1-1,2-7 1,16-37-708,-8 20 277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00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38 182 13691,'5'-16'1762,"-5"36"-650,0-6-836,4 73 744,28 149 1,1 24-189,-32-255-793,-1 1 0,0 0 0,-1-1 1,1 1-1,-2 8 0,1-14-36,1 1 1,0-1-1,0 0 0,0 0 0,0 0 0,0 1 1,0-1-1,0 0 0,0 0 0,0 0 1,0 1-1,0-1 0,-1 0 0,1 0 1,0 0-1,0 0 0,0 1 0,0-1 0,0 0 1,-1 0-1,1 0 0,0 0 0,0 0 1,0 0-1,-1 0 0,1 1 0,0-1 0,0 0 1,0 0-1,-1 0 0,1 0 0,0 0 1,0 0-1,0 0 0,-1 0 0,1 0 0,0 0 1,0 0-1,0 0 0,-1 0 0,1 0 1,0-1-1,0 1 0,0 0 0,-1 0 0,1 0 1,-14-20 91,-4-17-41,2-1 0,1-1 0,2-1 0,-12-64 0,25 103-45,0-1 0,-1 0 0,1 0 0,0 1 1,0-1-1,0 0 0,0 0 0,1 1 0,-1-1 0,1-2 1,-1 4-7,0-1 1,0 1 0,0 0-1,1-1 1,-1 1 0,0 0 0,0-1-1,1 1 1,-1 0 0,0 0 0,0-1-1,1 1 1,-1 0 0,0 0 0,1 0-1,-1 0 1,0-1 0,1 1 0,-1 0-1,0 0 1,1 0 0,-1 0 0,0 0-1,1 0 1,-1 0 0,0 0 0,1 0-1,-1 0 1,1 0 0,-1 0 0,4 1 28,0 1 1,0 0-1,0-1 1,0 1-1,-1 1 1,6 3 0,12 7 76,-17-12-86,0 1-1,0-1 1,0 0-1,0 0 1,0 0-1,1 0 1,-1-1-1,0 1 1,0-1-1,1-1 1,-1 1-1,0 0 1,0-1-1,0 0 1,0 0-1,5-2 1,-3 0 7,0 0 0,0 0 0,0 0 1,-1-1-1,1 0 0,-1 0 0,0-1 0,-1 0 0,7-7 1,1-4 43,0-1 0,-2-1 0,0 0 0,-1 0 0,11-33 0,-9 20 36,-1 0 0,-2-1 1,-2 0-1,0-1 1,-3 1-1,0-1 0,-4-56 1,0 82-74,1 0 1,-2 0 0,1 0 0,-5-11 0,6 17-32,-1 0 1,1 0-1,0 1 1,0-1-1,-1 0 1,1 1-1,-1-1 1,1 0-1,-1 1 1,1-1-1,-1 1 1,1-1-1,-1 1 1,1-1-1,-1 1 1,0-1-1,1 1 1,-1-1-1,0 1 1,1 0-1,-1-1 1,0 1-1,0 0 1,1 0-1,-1 0 1,0-1-1,0 1 1,1 0-1,-1 0 0,0 0 1,-1 0-1,1 1 6,-1 0 0,1-1 0,-1 1-1,1 0 1,-1 0 0,1 0-1,-1 0 1,1 0 0,0 0-1,0 0 1,0 0 0,-1 0-1,1 1 1,0 0 0,-6 9 42,0 1 0,1-1 1,1 1-1,0 0 0,-6 23 1,-12 69 194,14-50-109,3 0 1,-1 92 0,8-137-122,-1 0 0,1 0 1,0 0-1,1 0 0,0 0 0,6 17 0,-7-24-15,0 0-1,0-1 1,0 1-1,0-1 1,0 1-1,0-1 1,1 1-1,-1-1 1,0 1-1,1-1 1,-1 0-1,1 0 1,-1 0-1,1 0 1,3 1-1,-3-1-1,0-1 0,1 1 1,-1-1-1,0 0 0,1 0 0,-1 0 0,0 0 0,0 0 0,1 0 0,-1-1 0,0 1 0,0-1 0,1 0 0,-1 0 0,0 0 1,3-1-1,8-6 1,1-1 0,-1-1 0,0 0 0,-1 0 1,-1-2-1,13-13 0,-11 11-1,1 0 0,0 0-1,31-21 1,-43 34 0,0 0 0,0 0 1,0 0-1,0 0 0,0 0 0,0 0 0,0 1 0,0-1 1,0 1-1,0-1 0,0 1 0,1 0 0,-1 0 0,0 0 1,3 0-1,-4 0 1,0 1 0,1 0 1,-1-1-1,0 1 1,1 0-1,-1 0 0,0-1 1,0 1-1,0 0 0,0 0 1,0 1-1,0-1 0,0 0 1,0 0-1,0 0 0,0 1 1,-1-1-1,1 0 1,-1 1-1,1-1 0,-1 0 1,1 1-1,-1-1 0,1 3 1,4 23 40,-2 1 1,0-1-1,-2 32 1,2 27 29,3-61-248,1-18-293,-6-7 428,-1 0 0,1 0 0,-1 0 0,1 0 0,0-1-1,-1 1 1,1 0 0,-1 0 0,1-1 0,-1 1 0,1 0 0,-1-1 0,0 1-1,1 0 1,-1-1 0,1 1 0,-1-1 0,0 1 0,1-1 0,-1 1 0,0-1 0,1 0-1,4-9-117,-1 0 0,0-1 0,4-15 0,-7 23 119,11-37-385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01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56 448 13595,'3'-4'398,"1"-1"-1,-2 1 1,1 0 0,0-1-1,-1 0 1,0 1 0,0-1 0,0 0-1,-1 0 1,1 0 0,-1 0 0,0 0-1,0-9 1,-1-2 165,0-1 1,0 1-1,-4-18 1,4 32-506,-1-1 0,1 1 0,-1-1 0,0 1 0,0-1 0,0 1 0,0-1 0,0 1 0,0 0 0,-1 0 0,-2-4 0,3 5-41,0 1 0,1-1 1,-1 1-1,0-1 0,1 1 0,-1-1 1,0 1-1,0 0 0,1-1 0,-1 1 1,0 0-1,0 0 0,1 0 0,-1 0 1,0-1-1,0 1 0,0 0 0,0 0 0,1 1 1,-1-1-1,0 0 0,0 0 0,0 0 1,1 0-1,-1 1 0,0-1 0,0 0 1,1 1-1,-1-1 0,0 1 0,1-1 1,-1 0-1,0 1 0,1 0 0,-1-1 0,1 1 1,-1-1-1,1 1 0,-1 0 0,1-1 1,-1 2-1,-4 5 37,0 0 0,1 1 0,1-1 0,-1 1 0,1 0-1,0 0 1,1 0 0,0 1 0,0-1 0,0 0 0,1 1 0,1-1 0,0 1 0,0-1 0,2 16 0,-2-22-47,1 0 0,0 0 0,-1 0 0,1-1 0,0 1 0,0 0 0,0 0 1,0-1-1,0 1 0,0-1 0,0 1 0,0-1 0,1 0 0,-1 1 0,1-1 0,-1 0 0,1 0 1,-1 0-1,1 0 0,0 0 0,0 0 0,-1 0 0,1-1 0,0 1 0,0-1 0,0 1 1,0-1-1,-1 0 0,1 0 0,0 0 0,0 0 0,0 0 0,3 0 0,6-2 9,0 0-1,0 0 1,0-1-1,15-5 1,-19 5-14,13-4 11,-1 0-14,-1 0 0,1 2 0,35-6 1,-51 11 1,1-1 1,0 1-1,-1-1 1,1 1-1,0 1 1,-1-1 0,1 0-1,0 1 1,-1 0-1,1 0 1,-1 0-1,1 0 1,-1 0 0,1 1-1,-1 0 1,0-1-1,0 1 1,0 1 0,0-1-1,0 0 1,0 1-1,-1-1 1,1 1-1,-1 0 1,0 0 0,4 4-1,-5-3 33,1 0 0,-1 0 0,0-1 0,0 1 0,0 0 0,-1 0 0,1 5 0,-2-5 353,-2-25-108,0-5-141,-2-23 121,-22-96 0,22 129-258,9 21-6,-2-2 2,1 1 1,-1-1-1,0 0 0,1 0 1,0 0-1,5 4 0,-4-4 2,0-1 0,1 1-1,-1-1 1,1 0 0,-1-1-1,1 1 1,0-1 0,0 0 0,0 0-1,0 0 1,0-1 0,0 0 0,5 0-1,-2-1-1,0 0 0,0 0-1,0-1 1,0-1 0,-1 1-1,1-1 1,11-6 0,-5 1-1,-1-1-1,1 0 1,-1-1 0,-1-1-1,0 0 1,0 0 0,14-21-1,-21 26 6,0 0 0,-1 0-1,1-1 1,-2 0 0,1 0-1,-1 0 1,0 0 0,0 0-1,-1-1 1,0 1 0,0-1-1,-1 1 1,1-12 0,-2 17-1,0 1 1,0 0-1,0-1 0,0 1 1,-1 0-1,1 0 1,0-1-1,-1 1 1,1 0-1,0 0 0,-1-1 1,0 1-1,1 0 1,-1 0-1,-1-2 0,2 3 1,-1-1-1,1 1 1,-1 0-1,1 0 1,-1-1-1,0 1 1,1 0-1,-1 0 1,1-1-1,-1 1 1,1 0-1,-1 0 1,0 0-1,1 0 1,-1 0-1,0 0 1,1 0-1,-1 0 1,1 0-1,-1 0 1,0 0-1,0 1 1,-2 0 1,1 0 0,-1 1 0,1-1 0,-1 1 0,1-1 0,0 1 0,0 0 1,0 0-1,0 0 0,0 0 0,0 0 0,-2 4 0,-4 8 9,1 1-1,0-1 1,1 1-1,0 0 1,2 1-1,0-1 1,-3 20-1,5-22-2,1 0-1,0 0 1,1-1-1,0 1 1,1 0-1,1 0 1,0-1-1,0 1 0,7 18 1,-8-28-47,0 0 0,0 0 0,1 0 0,-1 0 1,1 0-1,0 0 0,0 0 0,0-1 0,0 1 0,0-1 0,0 0 0,1 1 1,-1-1-1,1 0 0,0 0 0,-1 0 0,1-1 0,0 1 0,0-1 1,0 0-1,0 1 0,1-1 0,-1-1 0,0 1 0,0 0 0,0-1 1,1 0-1,-1 1 0,0-1 0,1-1 0,-1 1 0,0 0 0,1-1 1,-1 0-1,0 1 0,0-1 0,0-1 0,0 1 0,0 0 0,0-1 0,0 1 1,5-5-1,-1 1-32,0 0 1,0 0 0,11-12-1,20-28-310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08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28 15819,'-18'52'1217,"2"0"0,2 1 1,3 0-1,-6 74 0,17-123-1153,0 0 1,0 0 0,0 0 0,1 0-1,-1 0 1,1 0 0,2 7-1,-3-10-60,0-1 0,0 0 0,1 1 0,-1-1 1,0 1-1,0-1 0,1 0 0,-1 1 0,0-1 0,0 0 0,1 1 0,-1-1 0,1 0 0,-1 1 0,0-1 0,1 0 0,-1 0 0,1 1 0,-1-1 0,0 0 0,1 0 0,-1 0 0,1 0 0,-1 0 0,2 1 1,-1-2-15,0 1 0,0 0 0,0-1 0,0 1 1,1-1-1,-1 1 0,0-1 0,0 0 0,0 1 1,0-1-1,0 0 0,0 0 0,-1 0 1,3-1-1,4-7-183,-1 0 1,11-17-1,-13 19 69,0 0-1,0 0 1,1 1 0,0 0-1,0 0 1,0 0 0,11-9-1,-15 15 111,-1-1-1,1 1 0,0-1 0,-1 1 1,1 0-1,0-1 0,0 1 0,-1 0 0,1 0 1,0-1-1,0 1 0,0 0 0,0 0 1,-1 0-1,1 0 0,0 0 0,0 0 0,0 0 1,0 1-1,-1-1 0,1 0 0,0 0 0,0 0 1,1 1-1,-1 0 14,1 1 1,-1-1-1,1 0 0,-1 1 1,1-1-1,-1 0 1,0 1-1,1 0 0,-1-1 1,1 3-1,3 7 113,-1-1 0,1 1-1,1 11 1,-3-13-24,6 24 252,-7-22-169,1-1-1,0 0 0,0 1 1,1-1-1,1 0 0,8 15 0,-12-25-153,-1 1 0,1 0 0,-1-1-1,1 1 1,0-1 0,-1 1 0,1 0-1,-1-1 1,1 1 0,0-1 0,0 0-1,-1 1 1,1-1 0,0 0 0,0 1-1,-1-1 1,1 0 0,0 0 0,0 1-1,0-1 1,0 0 0,-1 0 0,1 0-1,0 0 1,0 0 0,0 0 0,0-1-1,-1 1 1,1 0 0,0 0 0,0-1-1,0 1 1,-1 0 0,1-1 0,0 1-1,0 0 1,-1-1 0,1 1 0,0-1-1,-1 0 1,1 1 0,-1-1 0,1 1-1,-1-1 1,2-1 0,2-4 36,0 1 0,-1-1 0,1 0-1,3-9 1,11-27 24,-3-1 0,19-80-1,0-95-952,-32 194 605,-3 18 47,-1 15 144,-4 32 395,1 1 1,2 0-1,3 45 1,2-64-163,1 0 1,1-1-1,0 1 1,2-1-1,0 0 1,2 0-1,13 26 1,-10-25-44,-33-51-412,9 14 160,-26-34-287,2 4 1,-36-56 1,72 100 435,1 0 1,0-1-1,0 1 0,0 0 0,0 0 1,0-1-1,0 1 0,0 0 1,0-1-1,0 1 0,0 0 0,0 0 1,0-1-1,0 1 0,0 0 1,0-1-1,0 1 0,0 0 0,0 0 1,0-1-1,0 1 0,0 0 1,0 0-1,0-1 0,1 1 0,-1 0 1,0 0-1,0-1 0,0 1 1,1 0-1,-1 0 0,0 0 0,0-1 1,0 1-1,1 0 0,-1 0 1,0 0-1,0 0 0,1 0 0,-1 0 1,0-1-1,0 1 0,1 0 0,-1 0 1,0 0-1,1 0 0,-1 0 1,0 0-1,0 0 0,1 0 0,-1 0 1,0 0-1,1 0 0,-1 0 1,0 0-1,1 1 0,18-1 196,-17 0-163,69 1 139,-52-2-671,0 1 0,0 0-1,34 7 1,-37-2 59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02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7 145 15331,'-2'-3'185,"1"0"0,0 0 0,0 0 0,1 0 0,-1 0 0,1-1 0,-1 1 0,1 0 0,0 0 0,1-1 0,-1 1-1,0 0 1,1 0 0,0 0 0,-1-1 0,1 1 0,1 0 0,1-4 0,1 1 50,0-1 0,0 1-1,1 0 1,0 0 0,0 1 0,12-10-1,-12 11-159,0 0 0,0 0 0,0 1 0,1-1 0,9-3 0,-14 6-72,0 1 0,-1 0 0,1-1 0,0 1 0,0 0 0,0 0 0,-1-1 0,1 1 1,0 0-1,0 0 0,0 0 0,0 0 0,0 0 0,-1 0 0,1 0 0,0 0 0,0 0 0,0 1 0,0-1 1,-1 0-1,1 1 0,0-1 0,0 0 0,-1 1 0,1-1 0,0 1 0,-1-1 0,1 1 0,0-1 0,-1 1 0,1-1 1,-1 1-1,1 0 0,-1 0 0,1-1 0,-1 1 0,1 0 0,-1-1 0,0 1 0,1 0 0,-1 0 0,0 0 1,0 0-1,1-1 0,-1 1 0,0 0 0,0 0 0,0 0 0,0 0 0,0 1 0,-1 16 62,0 0 0,-1 0 1,0 0-1,-2 0 0,0 0 0,-12 31 0,-5 20 347,19-48-101,2-21-302,0 0-1,0 0 0,0 0 1,1 0-1,-1 0 0,0 0 1,0 0-1,0 0 0,1 0 0,-1 0 1,0 0-1,0 0 0,0 0 1,0 0-1,1 0 0,-1 0 1,0 0-1,0 0 0,0 0 1,0 0-1,1 0 0,-1 0 1,0 0-1,0 0 0,0 0 1,0-1-1,1 1 0,-1 0 0,0 0 1,0 0-1,0 0 0,0 0 1,0 0-1,0-1 0,1 1 1,-1 0-1,0 0 0,0 0 1,0 0-1,0-1 0,0 1 1,0 0-1,0 0 0,0-1 0,19-30 376,32-80 141,-68 156-2580,15-35 1670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03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188 191 12843,'6'-19'616,"-1"-1"1,4-25-1,-8 39-436,-1 0 0,1-1 0,-1 1 0,-1 0 0,1 0 0,-1 0 0,0 0 0,0 0 0,-1 0 0,1 0 0,-6-11 0,6 16-114,1-1 1,-1 1 0,0 0 0,0-1 0,0 1-1,1 0 1,-1 0 0,0 0 0,-1 0-1,1 0 1,0 0 0,0 0 0,0 0 0,-1 0-1,1 0 1,0 1 0,-1-1 0,1 0 0,0 1-1,-1-1 1,1 1 0,-1 0 0,1-1-1,-1 1 1,1 0 0,-1 0 0,1 0 0,-1 0-1,0 0 1,1 0 0,-1 1 0,-1-1 0,-1 2 14,1 0 0,-1-1 0,1 1 1,-1 0-1,1 0 0,0 1 1,0-1-1,0 1 0,0-1 0,1 1 1,-1 0-1,-1 3 0,-5 8 56,1 0 0,0 0 0,1 1 1,1-1-1,0 1 0,-6 25 0,-14 99 462,15-53-78,4 1 0,4 119-1,7-140-152,3 1-1,2-2 0,32 112 1,-36-158-302,-3-11-25,0 0-1,0 0 1,1 0 0,0 0-1,1 0 1,-1 0-1,2-1 1,7 12 0,-12-19-37,0 0 1,0 0-1,0 0 0,0 0 1,0 0-1,0 1 1,1-1-1,-1 0 0,0 0 1,0 0-1,0 0 1,0 0-1,0 0 0,0 0 1,1 1-1,-1-1 1,0 0-1,0 0 0,0 0 1,0 0-1,1 0 1,-1 0-1,0 0 0,0 0 1,0 0-1,0 0 1,1 0-1,-1 0 0,0 0 1,0 0-1,0 0 1,0 0-1,1 0 0,-1 0 1,0 0-1,0 0 1,0 0-1,0-1 0,0 1 1,1 0-1,-1 0 1,0 0-1,0 0 0,0 0 1,0 0-1,0 0 1,0-1-1,1 1 0,-1 0 1,2-13 103,-2-14 0,-13-58 121,-46-157 0,45 193-220,-19-69-1,35 116-22,4 5-27,13 11-115,-10-7-4,-1-3-57,0 0 0,0 0 0,0-1 1,1 0-1,0-1 0,-1 1 0,1-2 0,0 1 1,0-1-1,0-1 0,0 0 0,18-1 0,1-3-834,-1-1-1,49-14 1,54-27-1960,-112 38 2640,-1-1 0,0 0 0,0-1 0,-1-1-1,15-13 1,-27 20 404,0-1 0,0 1-1,0-1 1,0 0 0,-1 0-1,0-1 1,0 1-1,0-1 1,-1 0 0,4-11-1,-5 14 167,0 0 0,-1-1-1,1 1 1,-1 0 0,1-1-1,-1 1 1,0-1 0,0 1 0,-1 0-1,1-1 1,-1 1 0,0 0-1,1-1 1,-1 1 0,-1 0 0,1 0-1,0 0 1,-1 0 0,0 0-1,-3-5 1,4 7-110,0 0 1,1 1-1,-1-1 0,0 1 0,0-1 1,0 1-1,0-1 0,0 1 0,0-1 0,0 1 1,0 0-1,0-1 0,0 1 0,0 0 1,0 0-1,0 0 0,0 0 0,0 0 1,0 0-1,0 0 0,0 0 0,0 0 1,0 1-1,0-1 0,0 0 0,0 1 1,0-1-1,0 1 0,0-1 0,0 1 1,0-1-1,0 1 0,0 0 0,-1 0 0,-3 4 147,-1 0-1,1 0 1,-9 10-1,11-10-111,-20 21 129,2 1-1,1 1 1,-19 35 0,37-60-231,1 0-1,-1 0 1,1 0 0,0 1 0,0-1-1,0 0 1,0 1 0,1-1 0,-1 4-1,1-6-15,0 0 0,1-1 1,-1 1-1,0 0 0,0 0 0,1 0 0,-1-1 0,0 1 0,1 0 0,-1 0 0,1-1 0,-1 1 0,1 0 0,-1-1 0,1 1 1,-1-1-1,1 1 0,0-1 0,-1 1 0,1-1 0,0 1 0,0-1 0,-1 0 0,1 1 0,0-1 0,0 0 0,-1 1 1,1-1-1,0 0 0,0 0 0,0 0 0,0 0 0,-1 0 0,1 0 0,0 0 0,0 0 0,0 0 0,-1 0 0,1-1 0,1 1 1,15-3 19,0-1 1,-1 0 0,0-1-1,0-1 1,19-9 0,-20 7 2,1 2 1,0 0 0,0 0 0,1 2 0,20-4-1,-34 8-9,1 0-1,-1 0 0,0 0 0,1 1 1,-1-1-1,6 2 0,-8-2 14,0 1-1,0-1 1,0 0 0,-1 0-1,1 1 1,0-1-1,0 0 1,-1 1 0,1-1-1,0 1 1,-1-1 0,1 1-1,0-1 1,-1 1-1,1-1 1,-1 1 0,1 0-1,-1-1 1,1 1 0,-1 0-1,1-1 1,-1 1-1,0 0 1,1 0 0,-1-1-1,0 1 1,1 1 0,-3-26 267,-4-30 1,3 35-259,1 1 1,0 0-1,2-33 0,0 51-42,0-1 0,0 1 0,0-1 0,0 1-1,0-1 1,0 1 0,0-1 0,0 1 0,1-1-1,-1 1 1,0 0 0,0-1 0,0 1 0,0-1-1,1 1 1,-1 0 0,0-1 0,0 1 0,1 0 0,-1-1-1,0 1 1,1 0 0,-1-1 0,0 1 0,1 0-1,-1 0 1,1-1 0,-1 1 0,0 0 0,1 0-1,-1 0 1,1 0 0,-1-1 0,1 1 0,-1 0-1,1 0 1,-1 0 0,0 0 0,1 0 0,-1 0-1,1 0 1,-1 0 0,1 0 0,0 1 0,21 10-12,-14-7 8,4 2 3,0-2-1,0 0 1,0 0-1,0-1 0,1 0 1,0-1-1,-1-1 1,1 0-1,0-1 0,-1 0 1,1-1-1,0 0 1,-1-1-1,1 0 0,-1-1 1,0-1-1,1 0 1,-2-1-1,20-9 0,-20 8 0,-1 0 0,1-1 0,-1 0 0,0-1-1,0 0 1,-1 0 0,-1-1 0,1 0-1,-1-1 1,-1 0 0,1 0 0,-2-1-1,0 1 1,0-1 0,-1-1 0,0 1 0,-1-1-1,0 0 1,-1 0 0,2-15 0,-4 19-3,0 0 0,-1 0 0,0 0 1,0 0-1,-1 1 0,0-1 0,-1 0 1,0 0-1,-4-12 0,5 18 3,0 0 1,0 0-1,0 0 1,0 0-1,-1 0 1,1 0-1,-1 0 1,1 0-1,-1 0 0,0 1 1,0-1-1,1 1 1,-1-1-1,0 1 1,-1 0-1,1-1 0,0 1 1,0 0-1,0 1 1,-1-1-1,1 0 1,0 1-1,-1-1 0,1 1 1,0 0-1,-1-1 1,1 1-1,-1 0 1,1 1-1,0-1 1,-1 0-1,1 1 0,0-1 1,-1 1-1,-3 2 1,-2 0-3,1 0 1,-1 1 0,1 0 0,0 1-1,1 0 1,-1 0 0,1 0 0,0 1-1,0 0 1,0 0 0,1 0-1,0 1 1,-7 12 0,2-1 2,0 0 1,1 1 0,1 0-1,-8 28 1,14-37-6,0-1 0,0 0 0,1 1 1,0-1-1,0 1 0,1 0 0,0-1 1,1 1-1,3 16 0,-3-21-60,1-1 1,-1 1-1,1-1 0,0 1 1,0-1-1,1 0 0,-1 0 1,1 0-1,0 0 0,0 0 0,0-1 1,0 1-1,1-1 0,-1 0 1,1 0-1,0 0 0,0 0 0,0-1 1,1 0-1,-1 0 0,8 3 1,-1-2-35,0-1 0,0 0 0,1 0 0,-1-1 0,23-1 0,16-4-286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04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20 652 10466,'-1'0'93,"0"0"-1,0-1 0,0 1 1,0-1-1,0 1 0,0-1 1,0 0-1,0 1 0,0-1 1,0 0-1,0 1 0,0-1 1,1 0-1,-1 0 0,0 0 1,1 0-1,-1 0 0,1 0 1,-1 0-1,1 0 0,-1 0 1,1 0-1,-1 0 1,1 0-1,0 0 0,0 0 1,0-1-1,0 1 0,0 0 1,0 0-1,0 0 0,0 0 1,0-2-1,1-4 419,0 0 0,0 0 0,4-14 0,2 1 132,1 0 0,1 1 0,0 0 0,2 1 1,0 0-1,1 1 0,0 0 0,20-20 0,-9 18-27,-22 19-605,-1 0-1,0-1 0,1 1 0,-1 0 1,1 0-1,-1 0 0,1-1 0,-1 1 1,0 0-1,1 0 0,-1 0 0,1 0 0,-1 0 1,1 0-1,-1 0 0,1 0 0,-1 0 1,1 0-1,-1 0 0,0 0 0,1 0 1,-1 0-1,1 1 0,-1-1 0,1 0 1,-1 0-1,0 0 0,1 1 0,-1-1 0,1 0 1,-1 1-1,0-1 0,1 0 0,-1 1 1,0-1-1,1 0 0,-1 1 0,0-1 1,0 0-1,0 1 0,1-1 0,-1 1 0,0-1 1,0 1-1,0-1 0,0 1 0,0-1 1,0 0-1,1 1 0,-1-1 0,0 1 1,-1-1-1,1 1 0,0-1 0,0 1 0,0 13 48,0 0 0,-1 0-1,-1-1 1,-3 15-1,-2 15 34,5-29-60,-1 9 38,1 0 0,0 0 0,2 0 0,4 40 0,-4-61-57,0-1 1,0 1-1,0 0 0,1-1 0,-1 1 0,1-1 0,-1 1 0,1-1 0,-1 1 0,1-1 0,0 1 0,0-1 1,0 0-1,0 1 0,0-1 0,0 0 0,0 0 0,0 1 0,0-1 0,1 0 0,-1 0 0,2 0 0,-1 0 4,-1-1-1,1 0 1,-1 0-1,1 0 1,-1 0-1,1 0 1,-1-1-1,1 1 1,-1 0-1,0-1 1,1 1-1,-1-1 1,1 0-1,-1 1 1,0-1-1,1 0 1,-1 0-1,2-2 0,7-5 61,-2 0-1,1-2 0,-1 1 0,9-13 1,4-8 12,-2 0 1,-1-1-1,-1-1 1,-2-1-1,-1 0 1,-2-1-1,11-47 1,-22 58-69,-5 17-4,-5 13 1,5 0-15,0 1 1,1-1-1,-1 1 1,1 0-1,1 0 1,-1 0-1,2 1 1,-1-1-1,0 12 1,1-5 0,1 0 0,0 0 1,1-1-1,4 26 0,-4-35 1,0-1-1,0 0 1,1 0-1,-1 0 1,1 0-1,0 0 0,0 0 1,0-1-1,0 1 1,1 0-1,0-1 1,-1 0-1,1 0 1,0 0-1,1 0 0,-1 0 1,0 0-1,1-1 1,0 0-1,-1 0 1,8 3-1,-6-3 12,1-1 1,0 1-1,-1-1 0,1-1 0,0 1 1,0-1-1,0 0 0,0 0 1,-1-1-1,1 1 0,0-2 0,0 1 1,-1 0-1,1-1 0,8-4 0,-2 0 18,0-1 0,0 0 0,-1 0 0,0-1 0,-1-1 0,0 0 0,0 0 0,0-1 0,-2-1 0,1 1 0,9-17 0,-11 16-8,-1 0 0,0 0 0,-1-1 0,0 1 0,-1-1 0,0 0 0,-1-1 0,0 1 0,-1 0 0,-1-1 0,1 1 0,-2-19 0,-1 25-19,0 1 0,0 0 0,0-1 0,-1 1 0,0 0 0,0 0 0,-3-6 0,4 10-5,1 0 0,-1 1 1,1-1-1,-1 0 0,1 0 1,-1 0-1,0 1 0,1-1 1,-1 0-1,0 1 0,0-1 1,0 1-1,0-1 0,1 1 1,-1-1-1,0 1 0,0 0 1,-2-1-1,2 1 0,0 0 0,0 0 0,0 0 0,0 1-1,0-1 1,0 0 0,0 1 0,0-1 0,0 1 0,1-1 0,-1 1 0,0-1 0,0 1 0,0 0 0,0-1-1,1 1 1,-1 0 0,0 0 0,1 0 0,-1-1 0,-1 3 0,1 0 0,-1 1-1,1-1 1,-1 1-1,1-1 1,0 1-1,0-1 1,0 1-1,1 0 1,-1-1 0,1 1-1,0 0 1,1 7-1,-1-10 1,0 0-1,0 0 1,0 0-1,0 0 0,0 1 1,1-1-1,-1 0 1,0 0-1,1 0 1,-1 0-1,1 0 1,-1 0-1,1 0 0,-1 0 1,1 0-1,0 0 1,-1 0-1,1-1 1,0 1-1,0 0 1,0 0-1,0-1 0,0 1 1,0 0-1,0-1 1,0 1-1,0-1 1,0 1-1,0-1 0,0 0 1,0 1-1,0-1 1,0 0-1,0 0 1,0 0-1,1 0 1,-1 0-1,0 0 0,0 0 1,0 0-1,0 0 1,0 0-1,0-1 1,0 1-1,1-1 0,0 1 1,5-4 5,0 1 0,0-1 0,0-1 0,0 1-1,-1-1 1,0 0 0,0 0 0,0-1 0,0 0 0,8-12 0,-2 2 12,-2 0-1,0-1 1,12-26 0,-18 33-10,-1 0 0,0 0 0,0 0 0,-1-1-1,0 1 1,-1-1 0,0 1 0,-1-1 0,0 1 0,0-1 0,-1 1 0,-3-13 0,4 22-8,0 0 1,0 0 0,0 1 0,0-1-1,-1 0 1,1 0 0,0 0-1,-1 0 1,1 0 0,0 1 0,-1-1-1,1 0 1,-1 0 0,1 1 0,-1-1-1,0 0 1,1 1 0,-2-2-1,2 2 1,-1 0 0,1 0-1,-1 0 1,1 0-1,0 1 1,-1-1-1,1 0 1,-1 0-1,1 0 1,0 0 0,-1 0-1,1 1 1,0-1-1,-1 0 1,1 0-1,0 0 1,-1 1-1,1-1 1,0 0 0,-1 1-1,1-1 1,0 0-1,0 1 1,-1-1-1,1 0 1,0 1 0,-16 32 10,16-32-11,-46 139 22,42-124-17,1 1-1,0 0 1,1 0 0,1 1 0,0-1 0,3 25 0,-1-39-27,0 1 1,-1 0-1,1 0 1,0-1-1,1 1 1,-1-1-1,1 1 1,-1-1-1,1 0 1,0 1 0,0-1-1,1 0 1,-1 0-1,1-1 1,-1 1-1,1 0 1,0-1-1,0 0 1,0 1-1,0-1 1,0 0-1,1-1 1,-1 1-1,1-1 1,-1 1 0,1-1-1,-1 0 1,7 1-1,-2-1-102,0 0-1,1-1 1,-1 0 0,0 0-1,1 0 1,-1-1 0,0-1-1,0 1 1,0-1 0,0-1-1,0 1 1,8-5 0,14-10-302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05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15443,'3'19'5446,"2"43"-3788,-5-52-1441,5 50 717,-5-56-865,1 0 1,0-1-1,0 1 1,0 0-1,0-1 0,0 1 1,1-1-1,-1 1 0,1-1 1,0 0-1,0 1 1,4 3-1,-5-6-53,0-1 1,0 1-1,0 0 1,1-1-1,-1 1 1,0-1-1,0 0 1,1 1-1,-1-1 1,0 0-1,1 0 1,-1 1-1,0-1 1,1 0-1,-1 0 1,0-1-1,1 1 1,-1 0-1,0 0 1,0-1-1,1 1 1,-1-1-1,0 1 1,0-1-1,1 1 1,-1-1-1,0 0 1,2-1-1,30-26 106,-30 25-109,26-29 71,43-58-1,-47 55-2,54-56-1,-79 90-77,1 1 0,0-1 0,-1 0-1,1 1 1,0-1 0,0 0-1,-1 1 1,1-1 0,0 1-1,0-1 1,0 1 0,0-1-1,0 1 1,0 0 0,0-1-1,2 1 1,-3 0-1,0 0 0,1 1 0,-1-1 0,0 0 0,1 0 0,-1 1 0,0-1 0,0 0 0,1 0 0,-1 1 0,0-1 0,0 0 0,1 1 0,-1-1 0,0 0 0,0 1 0,0-1 0,0 1 0,0-1 0,1 0 1,-1 1-1,0-1 0,0 1 0,0-1 0,0 0 0,0 1 0,-1 0 0,-5 40 86,4-33-81,-5 23 31,2 1 1,1-1-1,1 1 0,3 42 1,0-70-42,0 0 0,1 0 1,-1 0-1,1 0 0,0-1 0,0 1 1,1 0-1,-1 0 0,1-1 0,0 1 0,0-1 1,0 0-1,3 4 0,-4-5-30,1-1 0,-1 0 0,0 0 0,1 0 0,-1-1 0,1 1-1,-1 0 1,1 0 0,-1-1 0,1 1 0,0-1 0,-1 0 0,1 1 0,0-1 0,-1 0 0,1 0 0,0 0-1,-1 0 1,1 0 0,0 0 0,-1 0 0,1-1 0,0 1 0,-1-1 0,1 1 0,-1-1 0,1 0-1,-1 1 1,1-1 0,-1 0 0,1 0 0,1-2 0,5-3-122,-1-1 1,0 0-1,-1 0 1,0 0-1,0-1 1,-1 1-1,1-2 1,-2 1-1,1 0 1,5-18-1,-7 21 85,16-38-475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05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18 289 14579,'17'-13'622,"0"-1"0,-1 0 1,-1-1-1,-1 0 0,0-2 0,-1 1 0,-1-2 0,0 0 0,-1 0 0,-1-1 1,12-31-1,-20 43-516,0 1 0,0-1 0,-1 1 0,2-14 1,-3 19-93,0 0 0,0 1 0,0-1-1,0 1 1,0-1 0,0 0 0,0 1 0,0-1 0,0 0 0,0 1 0,0-1 0,-1 1 0,1-1 0,0 0 0,0 1 0,-1-1 0,1 1 0,0-1 0,-1 1 0,1-1 0,-1 1 0,1-1 0,-1 1 0,0-1 0,0 1 2,0 0 0,0 0 0,-1 0-1,1 0 1,0 0 0,0 0 0,0 1 0,0-1 0,-1 0 0,1 1 0,0-1 0,0 1 0,0-1 0,0 1 0,0 0 0,0-1 0,0 1 0,0 0 0,-1 1 0,-8 7 59,-1 1 0,1 0 1,1 0-1,0 1 0,-14 22 0,-30 66 250,43-77-221,1 1 1,-10 38-1,16-51-84,1 0 1,1 0-1,-1 0 1,2 1-1,-1-1 1,2 0-1,-1 0 1,5 20-1,-5-28-65,0 0 0,1 1 0,-1-1 0,1 0 0,0 0-1,0 0 1,0 0 0,0 0 0,0 0 0,0 0 0,1 0 0,-1 0-1,1-1 1,-1 1 0,1-1 0,0 1 0,-1-1 0,1 1 0,0-1-1,0 0 1,0 0 0,0 0 0,0 0 0,0 0 0,0 0 0,1-1-1,-1 1 1,0-1 0,0 1 0,0-1 0,1 0 0,-1 0 0,0 0-1,0 0 1,1 0 0,-1-1 0,4 0 0,1-1-98,0 0-1,0-1 1,0 0 0,0 0-1,0 0 1,-1-1 0,0 0 0,1-1-1,-2 1 1,7-7 0,16-18-511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06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57 290 14235,'7'-1'360,"0"-1"1,-1 0-1,1 0 0,-1 0 0,0-1 1,0 0-1,0 0 0,0-1 0,0 1 1,-1-1-1,1-1 0,-1 1 0,0-1 1,6-7-1,5-7 360,0-1 1,18-31 0,-26 38-455,0-1 0,8-22 1,-14 33-230,-1-1 0,0 1 0,0-1 0,0 0 0,0 1 0,0-1 0,-1 0 0,0 1 0,0-1 0,0 0 1,0 0-1,0 1 0,-1-1 0,0 0 0,-2-6 0,3 9-27,-1 0 1,1 0-1,-1 0 1,1 0-1,-1 0 1,0 0-1,1 0 1,-1 0-1,0 0 1,0 1-1,0-1 1,0 0-1,0 1 1,0-1-1,0 0 1,0 1-1,0-1 1,0 1-1,0 0 1,0-1-1,0 1 1,0 0-1,-1-1 1,-1 1 4,1 0 0,-1 1 0,1-1-1,0 0 1,-1 1 0,1 0 0,-1-1 0,1 1 0,0 0 0,-3 1 0,-3 3 18,0 0-1,0 0 1,0 1 0,-10 10 0,2 2 32,0 0 0,1 1 1,1 0-1,1 1 0,1 1 0,1 0 0,1 0 0,0 1 0,2 0 1,1 1-1,0 0 0,-5 39 0,11-54-26,0 0 0,1 1 0,0-1 0,1 0 0,-1 0 0,4 13 0,-3-18-34,0-1-1,-1 1 1,1-1-1,0 0 1,0 0 0,1 1-1,-1-1 1,0 0 0,1 0-1,-1 0 1,1-1-1,0 1 1,-1 0 0,1 0-1,0-1 1,0 1 0,0-1-1,0 0 1,0 0 0,1 1-1,-1-1 1,0-1-1,1 1 1,-1 0 0,5 0-1,1 0-127,0 0-1,0-1 1,0 0-1,0-1 1,0 0-1,1 0 1,-1-1-1,-1 0 1,1 0-1,15-7 0,3-3-469,42-29 0,-59 35 582,35-23-481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06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244 190 13699,'-17'7'387,"2"1"0,-1 1 0,1 0-1,1 1 1,0 1 0,0 0 0,1 1 0,0 1 0,1 0 0,0 0 0,2 1-1,-1 0 1,2 1 0,0 0 0,0 1 0,2 0 0,0 0 0,1 1-1,0 0 1,1 0 0,-4 29 0,9-40-269,-1 0 0,1 1 0,0-1 0,1 1 0,-1-1 0,1 0 0,0 0 0,1 1 0,4 10-1,-5-14-89,0-1-1,0 0 1,0 0-1,1 0 1,-1 0-1,1 0 1,-1-1-1,1 1 0,0 0 1,0-1-1,-1 1 1,1-1-1,0 1 1,0-1-1,1 0 0,-1 0 1,0 0-1,0 0 1,1 0-1,-1-1 1,0 1-1,1-1 1,-1 0-1,0 1 0,1-1 1,-1 0-1,1 0 1,3-1-1,3-1 0,1 0 1,0 0-1,-1-1 0,0-1 0,0 0 1,0 0-1,0-1 0,0 0 0,-1 0 0,15-13 1,1-2 7,-2-2-1,24-28 1,-21 21-6,-2-1 0,-1-2 0,33-61 0,-48 78-44,0-1 0,0 0 0,-2 0 0,0 0-1,-1-1 1,0 0 0,-1 0 0,-1 0 0,-1 0 0,-2-32 0,0 44-1,0 0 0,0 0 0,-1 0 1,1 0-1,-1 0 0,0 1 0,0-1 0,-1 1 1,0-1-1,0 1 0,-5-6 0,8 9 9,-1 1 0,0-1 0,0 0 0,0 0 0,0 0-1,0 0 1,-1 1 0,1-1 0,0 1 0,0-1 0,0 1-1,-1-1 1,1 1 0,0-1 0,0 1 0,-1 0 0,1 0-1,0 0 1,-3 0 0,2 0 0,1 1 1,-1 0-1,0-1 1,1 1-1,-1 0 0,1 0 1,-1 0-1,1 0 0,-1 1 1,1-1-1,-1 0 0,1 0 1,0 1-1,0-1 0,0 1 1,0-1-1,0 1 0,-1 2 1,-2 5 1,0 0 0,0 1 0,1-1 1,0 1-1,1 0 0,0 0 0,1 0 1,0 0-1,0 0 0,1 0 0,1 0 0,1 15 1,2-3-117,0 0 1,1 0-1,2 0 1,13 32 0,-16-45 88,0 0 0,1 0 1,0 0-1,0-1 0,1 0 1,0 0-1,10 9 0,15 4-109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07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222 118 14835,'13'-9'819,"-8"6"-629,-1 0-1,1 0 1,-1 0 0,0-1-1,0 1 1,0-1-1,-1 0 1,1 0-1,-1-1 1,0 1-1,0-1 1,3-6 0,-6 11-133,0-1 0,0 1 0,0-1 0,1 1 0,-1-1 0,0 1 0,0-1 0,0 0 0,0 1 0,0-1 0,0 1 0,0-1 0,0 0 0,0 1 0,0-1 0,0 1 0,0-1 0,0 1 0,-1-1 0,1 0 0,0 1 0,0-1 0,-1 1 0,1-1 0,0 1 0,-1-1 0,1 1 0,0 0 0,-1-1 0,1 1 0,-2-1 0,1 0 33,-1 0 1,1 1-1,-1-1 1,0 1-1,1 0 0,-1 0 1,0-1-1,1 1 1,-1 0-1,0 0 1,-2 1-1,-4 0 145,-1 1 0,1 0 0,-14 5-1,7 0-174,1 0 0,1 1-1,-1 1 1,1 0-1,0 0 1,1 2 0,0-1-1,1 2 1,0-1-1,1 1 1,0 1-1,1 0 1,1 0 0,0 1-1,0 0 1,1 1-1,1-1 1,-8 31 0,13-38-51,-1 1 0,1-1 0,1 1 0,-1-1 0,1 1 1,1-1-1,-1 1 0,4 12 0,-4-18-4,1 0 0,-1 0 0,1 0 0,0 0 0,-1-1 0,1 1 0,0 0 1,0 0-1,0-1 0,0 1 0,1-1 0,-1 1 0,0-1 0,1 1 0,-1-1 0,1 0 0,-1 1 0,1-1 0,-1 0 0,1 0 0,0 0 0,0-1 0,0 1 0,-1 0 0,1-1 0,0 1 0,0-1 1,0 1-1,0-1 0,0 0 0,0 0 0,0 0 0,0 0 0,0 0 0,0 0 0,3-2 0,1 1 15,0-1 0,0 0 0,0-1 0,0 1 0,0-1 0,-1 0-1,1-1 1,-1 1 0,0-1 0,9-9 0,2-3 72,23-32 0,-36 44-79,18-24 100,-2-2-1,0-1 1,-2 0-1,-1-1 1,-2 0-1,-1-2 1,11-46-1,-24 88-63,-1 1 0,1-1 0,1 1-1,1 8 1,-1 2-3,1 1 1,0-1 1,1 1-1,1-1 1,1 0 0,0 0-1,10 20 1,-13-33-56,1-1 1,0 0-1,1 1 1,-1-1-1,1 0 1,0-1-1,0 1 1,1-1-1,-1 1 1,7 3-1,-7-5-48,0-1 0,-1 0-1,1-1 1,0 1 0,0-1-1,1 1 1,-1-1 0,0-1-1,0 1 1,1 0 0,-1-1-1,0 0 1,1 0 0,-1 0-1,0-1 1,6 0 0,-2-2-77,0 1-1,0-1 1,0-1 0,0 1 0,0-1-1,-1 0 1,1-1 0,-1 0-1,-1 0 1,1-1 0,-1 0 0,0 0-1,9-11 1,9-17-432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07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16700,'-1'0'114,"0"0"0,0 0 0,0 0 0,0 0 0,0 0 1,0 0-1,0 0 0,0 0 0,0 0 0,0 0 0,0 1 1,0-1-1,0 0 0,0 1 0,0-1 0,1 1 0,-1-1 1,0 1-1,0-1 0,0 1 0,1-1 0,-1 1 0,0 0 1,0-1-1,0 3 0,-19 21 826,19-21-637,-9 10-20,1 1 1,0 1-1,1-1 0,1 1 0,0 1 1,1-1-1,1 1 0,0 0 0,-3 25 1,8-40-282,0 0 0,-1 0 0,1 0 0,0-1 0,0 1 0,0 0 0,0 0 0,0-1 0,0 1 0,0 0 0,0 0 0,0 0 1,0-1-1,1 1 0,-1 0 0,0 0 0,1-1 0,-1 1 0,0 0 0,1-1 0,-1 1 0,1 0 0,-1-1 0,1 1 0,-1 0 0,1-1 0,-1 1 0,1-1 0,0 1 1,-1-1-1,1 1 0,0-1 0,-1 0 0,1 1 0,0-1 0,-1 0 0,1 0 0,0 1 0,0-1 0,0 0 0,-1 0 0,1 0 0,0 0 0,0 0 0,0 0 1,-1 0-1,1 0 0,0 0 0,0-1 0,-1 1 0,1 0 0,0 0 0,1-1 0,6-2-1,0 0 0,0-1-1,0 0 1,7-5 0,-9 5-2,-2 2-1,21-13-19,50-22-1,-67 34 16,-1 1 0,0 0 0,1 0 0,0 0 0,-1 1 0,1 0 0,0 0 1,-1 1-1,1 0 0,0 0 0,0 1 0,9 2 0,-14-3 5,-1 1-1,0-1 1,0 1 0,0 0 0,0 0 0,0 0-1,0 0 1,0 0 0,0 0 0,0 0 0,0 1 0,0-1-1,-1 1 1,1 0 0,-1-1 0,1 1 0,-1 0 0,0 0-1,0 0 1,1 0 0,-1 0 0,-1 0 0,1 0-1,0 0 1,0 0 0,-1 1 0,1-1 0,-1 0 0,0 0-1,0 1 1,0-1 0,0 0 0,0 0 0,0 1-1,-1 1 1,0 3 8,-1 0 0,0 0 0,0 0 0,-1 0 1,0 0-1,0 0 0,-1-1 0,0 0 0,-7 10 0,-3 0 18,1 0 0,-2-2 1,0 1-1,-1-2 0,0 0 1,-1-1-1,-29 16 0,44-27-87,0 0-1,0-1 0,0 1 1,-1 0-1,1-1 1,0 1-1,0-1 0,-5 1 1,6-1 18,1-1 1,-1 1 0,0 0 0,1 0-1,-1 0 1,0-1 0,1 1-1,-1 0 1,1-1 0,-1 1 0,0 0-1,1-1 1,-1 1 0,1-1 0,-1 1-1,1-1 1,-1 1 0,1-1 0,0 1-1,-1-1 1,1 0 0,0 1 0,-1-1-1,1 0 1,0 1 0,0-1 0,0 0-1,-1 1 1,1-1 0,0 0 0,0 1-1,0-1 1,0 0 0,0 1 0,0-1-1,1-1 1,0-8-136,0-1 0,1 1 0,0 0 0,6-14 0,-8 22 148,17-53-609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0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0 440 13771,'0'0'62,"1"0"-1,-1 0 1,1 0 0,-1 0-1,1-1 1,-1 1 0,1 0-1,-1 0 1,1 0 0,-1 0-1,0 0 1,1 0 0,-1 1-1,1-1 1,-1 0 0,1 0-1,-1 0 1,1 0 0,-1 0-1,0 1 1,1-1 0,-1 0-1,1 0 1,-1 1 0,0-1-1,1 0 1,-1 1 0,0-1-1,1 0 1,-1 1 0,0-1 0,0 0-1,1 1 1,-1-1 0,0 1-1,0-1 1,0 1 0,1-1-1,-1 0 1,0 1 0,0-1-1,0 1 1,0-1 0,0 1-1,0-1 1,0 1 0,0-1-1,0 1 1,2 35 1480,-2-22-469,4 30-111,2 0-1,1-1 1,24 72-1,-8-48-357,50 99-1,-63-145-531,-6-10-24,1-1 0,1 0-1,0 0 1,0 0 0,15 18 0,-54-85 152,-59-57-103,26 32-15,64 79-84,-14-23 77,15 26-74,1-1 0,0 1 0,0-1 0,0 1 0,0-1 0,0 1 0,0-1-1,0 1 1,0-1 0,0 1 0,0-1 0,0 1 0,1-1 0,-1 1 0,0-1 0,0 1 0,0-1 0,1 1 0,-1-1 0,0 1-1,1-1 1,-1 1 0,0 0 0,1-1 0,-1 1 0,0-1 0,1 1 0,-1 0 0,1 0 0,-1-1 0,1 1 0,-1 0 0,1 0 0,-1-1-1,1 1 1,-1 0 0,1 0 0,-1 0 0,1 0 0,-1 0 0,1 0 0,-1 0 0,1 0 0,-1 0 0,1 0 0,-1 0 0,1 0-1,0 0 1,25-2-239,108-12-2934,-117 10 2153,0 0 0,0-1 0,0-1 1,-1 0-1,27-15 0,-40 20 827,74-49-3589,-71 46 3804,0 0 0,0-1 0,-1 0 0,0 0 0,0 0 0,-1-1 0,1 0 0,-1 0-1,0 0 1,4-9 0,-8 6 1918,-7 11 354,-11 14-48,1 7-1609,1 1-1,1 1 1,1 1-1,1 0 1,1 1 0,2 0-1,0 0 1,-7 42 0,12-38-362,9-23-137,-3-8-134,-1 0 0,1 0 0,-1 0 0,1 0-1,-1 0 1,1 0 0,0 0 0,-1 0 0,1 0-1,-1 0 1,1 0 0,-1-1 0,1 1 0,-1 0-1,1 0 1,-1-1 0,1 1 0,-1 0 0,1-1-1,-1 1 1,1-1 0,16-14 44,0-2 0,23-27 0,13-14-1,-49 54-46,26-24 19,41-31 0,-63 53-22,0 0 1,1 1 0,0 0-1,0 0 1,0 1-1,0 0 1,1 1 0,0 0-1,-1 0 1,20-2 0,-27 5-2,0 0 0,1-1 0,-1 2 0,0-1 0,1 0 0,-1 0 1,0 1-1,1-1 0,-1 1 0,0 0 0,0-1 0,1 1 0,-1 0 0,0 1 0,0-1 1,0 0-1,0 0 0,-1 1 0,1-1 0,0 1 0,0 0 0,-1 0 0,1-1 0,-1 1 1,0 0-1,1 0 0,-1 0 0,0 0 0,0 0 0,1 4 0,0 1 3,-1 1 0,0-1 0,0 1-1,0 0 1,-1-1 0,0 1 0,-2 13 0,4-47 35,-1 0 0,-1 1 1,-1-1-1,-1 0 1,-2 1-1,-7-29 0,-6 16-40,80 27-890,-53 8 650,-1-1 0,0 0 1,0-1-1,0 0 0,0 0 1,-1-1-1,0 0 0,0 0 1,0-1-1,11-14 0,-10 10-128,-1-1 0,0 1 0,-1-1 0,-1-1 0,0 1 0,0-1 0,4-17 0,-4 6-118,-1-2 1,-1 1-1,0-1 1,-3 1-1,0-1 1,-1 0-1,-1 1 1,-7-33-1,7 50 450,1 3 50,-1 1-1,0 0 0,0 0 1,0 0-1,0 0 0,0 0 1,-1 0-1,-3-6 0,4 9 7,1 1-1,0 0 1,0 0-1,0-1 1,-1 1-1,1 0 1,0 0-1,0-1 1,-1 1-1,1 0 1,0 0-1,0 0 0,-1-1 1,1 1-1,0 0 1,-1 0-1,1 0 1,0 0-1,-1 0 1,1 0-1,0 0 1,-1-1-1,1 1 1,0 0-1,-1 0 1,1 0-1,0 0 1,-1 1-1,1-1 0,0 0 1,-1 0-1,1 0 1,0 0-1,-1 0 1,1 0-1,0 0 1,-1 1-1,1-1 1,0 0-1,0 0 1,-1 0-1,1 1 1,0-1-1,0 0 1,-1 0-1,1 1 0,0-1 1,0 0-1,0 1 1,0-1-1,-1 0 1,1 0-1,0 1 1,0-1-1,0 0 1,0 1-1,0-1 1,-8 24 796,4-2-387,0 0 0,2 1 1,1-1-1,1 0 0,1 1 0,0-1 0,2 1 0,8 30 0,1-8 34,2 0 0,39 85 0,-20-67 879,-39-88-875,2 6-253,-1 1-1,-1-1 0,-1 1 1,-14-28-1,29 58-14,14 11-123,-19-21-66,1 1-1,-1-1 1,1 0 0,0-1-1,0 1 1,0 0 0,0-1 0,0 0-1,0 0 1,0 0 0,0-1-1,0 1 1,0-1 0,5 0-1,-2-1 3,0 0 0,0 0 0,0-1 0,-1 0 0,1 0 0,-1-1-1,12-5 1,2-5 14,0 0-1,-1-1 1,31-31 0,-47 42-18,33-26 6,-16 21-2,-20 8-8,1 0 1,0 0 0,-1 0 0,1 1-1,0-1 1,-1 0 0,1 0-1,-1 0 1,1 0 0,0 1 0,-1-1-1,1 0 1,-1 1 0,1-1-1,-1 0 1,1 1 0,-1-1 0,1 0-1,-1 1 1,1-1 0,-1 1-1,0-1 1,1 1 0,-1-1 0,0 1-1,1 0 1,5 11 20,-4-5-5,2 0 0,-1-1 1,8 11-1,-9-16-9,-1 1 1,0 0-1,1-1 1,0 1-1,-1-1 0,1 0 1,0 1-1,0-1 1,0 0-1,-1 0 1,1 0-1,0 0 1,0-1-1,1 1 1,-1-1-1,0 1 1,3 0-1,2-1 7,-1-1 1,1 0-1,-1 0 0,1 0 1,-1 0-1,0-1 0,0 0 1,1-1-1,-2 1 1,1-1-1,0 0 0,6-5 1,11-8 32,32-29 0,-30 23-19,-17 16-23,0-1-4,1 0-1,0 0 0,16-8 1,-23 14-3,0 0 0,0 0-1,1 0 1,-1 0 0,0 0 0,0 1 0,0-1 0,0 1 0,1 0 0,-1 0 0,0 0 0,0 0 0,1 0 0,-1 0 0,0 0 0,0 1 0,1-1-1,-1 1 1,0 0 0,0-1 0,0 1 0,0 0 0,0 0 0,2 2 0,-4-3 20,3 2-84,-1 0 1,1 0-1,0-1 1,-1 1-1,1-1 1,0 1-1,4 0 1,-6-2 63,0 0 0,0 0 1,0 0-1,0 0 1,-1 0-1,1 0 0,0 0 1,0 0-1,0-1 0,0 1 1,-1 0-1,1-1 1,0 1-1,0 0 0,-1-1 1,1 1-1,0-1 0,-1 1 1,1-1-1,0 0 0,-1 1 1,1-1-1,-1 0 1,1 1-1,-1-1 0,1 0 1,-1 0-1,1 1 0,-1-1 1,0 0-1,0 0 1,1-1-1,1-5 5,1 0 0,-1 0 0,-1 0-1,0-1 1,1-9 0,-1-18-123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08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16836,'0'6'451,"0"0"0,0 0 0,-1 0 0,0-1 0,0 1 0,0 0 0,0-1 0,-1 1 1,0-1-1,0 1 0,-1-1 0,0 0 0,-4 6 0,0 3 867,9-17-1298,0 1-1,0 0 1,0 0-1,0 0 0,1 1 1,-1-1-1,0 0 1,1 1-1,-1 0 1,1-1-1,0 1 1,-1 0-1,1 0 0,0 1 1,4-2-1,1 0-29,1 0-1,0 1 0,0 0 0,10 0 1,-10 2 3,-1-1 1,1 2-1,-1-1 1,0 1-1,1 0 1,-1 1 0,0 0-1,9 4 1,-15-6 10,0 0 1,1 0-1,-1 1 1,0-1-1,-1 1 1,1-1-1,0 1 1,0-1-1,-1 1 1,1 0-1,0 0 1,-1 0-1,0 0 0,0 0 1,1 0-1,-1 0 1,0 1-1,-1-1 1,1 0-1,0 0 1,-1 1-1,1-1 1,-1 1-1,0-1 1,0 0-1,0 1 1,0-1-1,0 1 1,0-1-1,-1 0 1,1 1-1,-1-1 1,-1 3-1,0 2 75,-2 0-1,1 0 1,-1 0-1,0-1 0,0 0 1,-1 0-1,1 0 1,-1 0-1,-10 8 1,10-11-103,1 1 0,0-1 0,-1 1 0,0-1 0,1-1 0,-1 1 0,0-1-1,-1 0 1,1 0 0,0 0 0,-1-1 0,1 0 0,-11 1 0,15-2-42,0 0-1,0 0 0,0 0 1,-1 0-1,1-1 1,0 1-1,0 0 0,0-1 1,0 1-1,0-1 0,0 1 1,0-1-1,0 0 0,0 1 1,0-1-1,0 0 0,0 0 1,0 0-1,0 0 0,0 0 1,1 0-1,-1 0 0,0 0 1,1 0-1,-1 0 1,1 0-1,-1 0 0,1 0 1,0 0-1,-1 0 0,1-1 1,0 1-1,0 0 0,0 0 1,0-1-1,0 1 0,0 0 1,0 0-1,0 0 0,1-1 1,-1 1-1,0 0 0,1-2 1,8-14-698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09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18596,'-5'0'1480,"4"0"-1136,1 3-128,3-2 2265,4 1-2257,2-2 16,1 0 40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1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23 14379,'-1'0'120,"0"0"0,0-1 0,0 1 0,0 0 0,0 0 0,0 0 1,1 0-1,-1 0 0,0 0 0,0 0 0,0 0 0,0 0 0,0 0 0,0 1 0,0-1 0,1 0 0,-1 0 0,0 1 0,0-1 0,0 1 0,1-1 0,-1 1 1,0-1-1,0 1 0,1-1 0,-2 2 0,-19 20 1232,16-16-627,5-6-691,-48 60 1992,43-54-1925,1 1 0,0-1 0,0 1 0,1 0-1,0 0 1,0 1 0,-3 10 0,6-18-98,0 0 1,0 0-1,0 0 0,0 1 1,0-1-1,0 0 0,0 0 1,0 0-1,0 0 0,0 1 1,0-1-1,0 0 1,0 0-1,0 0 0,0 0 1,0 0-1,0 1 0,0-1 1,0 0-1,0 0 0,0 0 1,0 0-1,0 1 1,0-1-1,0 0 0,0 0 1,0 0-1,0 0 0,0 0 1,1 1-1,-1-1 0,0 0 1,0 0-1,0 0 0,0 0 1,0 0-1,0 0 1,1 0-1,-1 0 0,0 1 1,0-1-1,0 0 0,0 0 1,1 0-1,-1 0 0,0 0 1,0 0-1,0 0 1,0 0-1,1 0 0,-1 0 1,0 0-1,0 0 0,11-5 80,11-13-60,0 0 0,-1-2 0,31-36 0,0 0-95,-34 42 21,-18 14 47,1-1 1,-1 1 0,1 0 0,0 0 0,-1 0-1,1-1 1,-1 1 0,1 0 0,-1 0 0,1 0-1,0 0 1,-1 0 0,1 0 0,-1 0 0,1 0-1,-1 0 1,1 0 0,0 1 0,-1-1 0,2 0-1,-1 2-1,1 0 0,-1 0-1,0-1 1,1 1 0,-1 0-1,0 0 1,0 0 0,0 0-1,-1 1 1,1-1 0,0 0-1,-1 0 1,1 0 0,-1 1-1,0 2 1,33 217 140,6 39 289,-29-202-128,-1 0 1,-4 1 0,-2 0 0,-6 82 0,2-131-206,-1 0 0,-1-1 0,1 1 0,-2 0 0,-4 10 0,7-19-68,1-1 0,-1 1 0,0 0 0,0-1-1,0 1 1,-1-1 0,1 1 0,0-1 0,0 1 0,-1-1 0,1 0 0,-1 1 0,1-1-1,-1 0 1,-3 1 0,4-2-9,-1 1 0,1-1 0,-1 0 0,1 0 0,-1 0 0,1-1 0,-1 1 0,1 0 0,0-1 1,-1 1-1,1 0 0,-1-1 0,1 0 0,0 1 0,0-1 0,-1 0 0,1 0 0,0 1 0,0-1 0,0 0 0,0 0 0,0 0 0,0-1 0,-1 0 0,-6-7 24,2 0 0,-1-1 0,1 1 0,1-1 0,0 0 0,0 0 0,-4-17 0,1 1 31,-9-55 1,14 59-187,1 0 1,1 0 0,1-1 0,1 1-1,1 0 1,1 0 0,1 0-1,1 0 1,1 1 0,0 0 0,2 0-1,0 0 1,2 1 0,0 1 0,19-28-1,40-53-650,-35 49 270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10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14747,'0'0'68,"1"0"1,0 0-1,0 1 0,0-1 0,-1 0 0,1 1 0,0-1 1,-1 1-1,1-1 0,0 1 0,-1-1 0,1 1 1,0-1-1,-1 1 0,1-1 0,-1 1 0,1 0 1,-1-1-1,1 1 0,-1 0 0,0 0 0,1-1 1,-1 1-1,0 0 0,0 0 0,1-1 0,-1 1 1,0 1-1,5 30 350,-5-26-173,19 264 4142,-2-17-2276,-1-138-1394,3 50 71,-20-160-587,-4-14-123,-3-18-14,-4-25-77,3-1 1,3 0-1,2 0 1,2-1 0,2 1-1,3-1 1,2 1 0,2 0-1,3 0 1,2 1 0,26-70-1,-30 101-27,2 0-1,0 0 0,1 1 0,1 1 0,0 0 0,2 0 1,19-20-1,-26 32 11,0 1 0,1-1 1,-1 1-1,2 1 0,-1-1 0,0 1 0,1 1 1,13-5-1,-16 6 3,1 2 0,0-1 0,0 1 0,-1 0 1,1 0-1,0 1 0,0 0 0,0 0 0,0 1 0,0 0 0,-1 0 0,1 0 0,7 4 1,-10-4 11,-1 0 1,1 0 0,0 1-1,-1-1 1,0 1 0,1 0-1,-1 0 1,0 0 0,0 1-1,0-1 1,0 1 0,-1 0-1,1-1 1,-1 1 0,0 0-1,1 1 1,-1-1 0,-1 0-1,1 1 1,0-1 0,-1 1-1,0-1 1,1 1 0,-1 0-1,-1-1 1,2 8 0,-2-5 15,-1 1 0,1 0 0,-1-1 1,0 1-1,0-1 0,-1 1 0,0-1 1,0 0-1,-1 1 0,1-1 1,-1 0-1,-1-1 0,1 1 0,-8 9 1,-6 4 43,0-1 0,-1-1 0,-1 0 0,-29 19 0,-87 46-1164,120-73-728,25-12 1128,25-14 50,6-4-173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11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318 264 15779,'0'-1'53,"0"1"0,0-1 0,0 0 0,0 1 0,1-1 0,-1 1 0,0-1 0,0 0 0,0 1 0,0-1 0,0 0 0,-1 1 0,1-1 0,0 0 0,0 1 0,0-1 0,-1 0 0,1 1 0,0-1 0,0 1 0,-1-1 0,1 1 0,-1-1 0,1 0 0,0 1 0,-1-1 0,1 1 0,-1 0 0,1-1 0,-1 1 0,1-1 0,-1 1 0,0 0 0,1-1 0,-1 1 0,1 0 0,-1 0 0,0 0 0,1-1 0,-1 1 0,0 0 0,1 0 0,-1 0 0,-1 0 0,-35-5 1080,26 5-912,-1 1-1,1 0 1,-1 0-1,1 1 1,-1 0-1,1 1 1,0 1-1,0 0 1,1 0-1,-1 1 1,1 0-1,0 1 0,0 0 1,1 1-1,-11 8 1,13-8-113,-1 0 0,2 0 0,-1 0 0,1 1 0,0-1 0,0 2 0,1-1 1,0 1-1,1-1 0,0 1 0,0 1 0,1-1 0,0 0 0,0 1 0,1 0 0,1-1 0,0 1 1,-1 12-1,2-19-85,1-1 0,-1 1 0,0 0 0,1-1 0,-1 1 1,1 0-1,0-1 0,0 1 0,0-1 0,0 1 0,0-1 0,1 1 1,1 2-1,-2-4-14,1 0 0,-1 1 0,0-1 0,1 0 0,-1 0 0,1 0 0,-1-1 0,1 1 0,-1 0 0,1 0 0,-1-1 0,1 1 0,0-1 0,-1 0 0,1 1 0,0-1 0,0 0 0,-1 0 0,1 0 0,0 0 0,-1 0 0,1 0 0,2-1 0,4-1 1,-1-1 1,1 1-1,-1-2 1,0 1-1,0-1 1,0 0-1,-1 0 1,1 0-1,-1-1 1,9-9-1,3-4 8,-2 0 0,17-23 0,-21 24-10,0 0 0,-2-1 1,10-21-1,-16 30-17,0 0 1,-1 0 0,-1 0 0,1 0 0,-1-1 0,-1 1-1,0 0 1,0-1 0,-1-10 0,0 19 2,0 0 0,0 0 0,-1 0 0,1 0 0,0 0 1,0-1-1,-1 1 0,1 0 0,-1 0 0,1 0 0,-1 0 0,1 0 0,-1 0 1,1 1-1,-1-1 0,0 0 0,-1-1 0,-4 2-75,1 11 32,4-8 45,1 0-1,-1 1 1,1-1 0,0 0 0,0 0-1,0 0 1,1 1 0,-1-1 0,1 0-1,0 0 1,-1 0 0,1 0 0,1 0-1,-1 0 1,0 0 0,1 0 0,-1-1-1,1 1 1,0 0 0,0-1 0,0 1-1,0-1 1,1 0 0,-1 0 0,5 4-1,-3-4 5,1 1 0,-1-1 0,1 0-1,0 0 1,-1 0 0,1 0 0,0-1-1,0 0 1,0 0 0,0 0-1,0-1 1,0 0 0,0 0 0,0 0-1,10-2 1,-3-1-11,0 0-1,0-1 1,-1-1-1,1 0 1,-1 0 0,0-1-1,20-15 1,-11 5-73,0-1 1,31-33 0,-51 50 80,0 0 1,0 0-1,0 0 1,0-1-1,0 1 1,0 0-1,0 0 1,0 0-1,1 0 1,-1 0-1,0 0 1,0 0-1,0 0 1,0 0-1,0 0 1,0 0-1,1 0 1,-1 0-1,0 0 1,0 0-1,0 0 1,0 0-1,0 0 1,0 0-1,1 0 1,-1 0-1,0 0 1,0 0-1,0 0 1,0 0-1,0 0 1,0 0-1,0 1 1,1-1-1,-1 0 1,0 0-1,0 0 1,0 0-1,0 0 1,0 0-1,0 0 1,0 0-1,0 1 1,0-1-1,0 0 1,0 0-1,0 0 1,0 0-1,0 0 1,1 0-1,-1 0 1,0 1-1,0-1 1,0 0-1,0 0 1,0 0-1,0 0 1,0 0-1,-1 0 1,1 1-1,0-1 1,3 16-11,4 13 46,-5-26-28,-1-1 1,1 0-1,0 0 0,0 0 1,0 0-1,0-1 0,0 1 1,1 0-1,-1-1 1,0 0-1,1 1 0,-1-1 1,1 0-1,-1 0 0,1-1 1,0 1-1,-1 0 0,1-1 1,0 0-1,-1 1 0,5-1 1,4-1 18,0 1 0,0-1-1,21-5 1,10-6-53,-1-2 1,0-2-1,-2-2 0,53-30 0,-12 6-288,-79 41 306,-1 0 0,1 1 0,0-1 0,0 1 0,0-1 0,0 1 0,0-1 0,0 1 0,0 0 0,0-1 0,0 1 0,0 0 0,0 0 1,0 0-1,1 0 0,-1 0 0,0 0 0,0 0 0,0 0 0,1 1 0,-1-1 3,-1 1 0,1 0 0,-1 0 0,0-1-1,1 1 1,-1 0 0,0 0 0,0 0 0,1 0 0,-1-1 0,0 1 0,0 0 0,0 0 0,0 0 0,0 0 0,-1 1-1,1-1 14,0 0 0,0 1 0,0-1-1,0 1 1,0-1 0,0 0-1,0 1 1,1-1 0,-1 1 0,0-1-1,1 0 1,-1 0 0,1 1-1,-1-1 1,1 0 0,0 0-1,1 3 1,-1-4-2,0 1-1,0-1 0,0 1 0,0-1 1,0 1-1,0-1 0,0 0 1,0 0-1,0 0 0,0 1 1,0-1-1,0 0 0,0 0 1,1 0-1,-1 0 0,0-1 1,0 1-1,0 0 0,0 0 1,0-1-1,0 1 0,0-1 1,0 1-1,0 0 0,0-1 1,-1 0-1,1 1 0,0-1 1,0 0-1,0 1 0,-1-1 1,2-1-1,23-26-692,-15 13-22,14-28 1,-13 20 291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11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14699,'-1'3'296,"0"1"0,1-1 0,-1 1 0,1 0 0,0-1 0,0 1 0,0-1 0,0 1 1,1 0-1,1 5 0,12 40 1557,-10-35-1144,22 53 263,3-1-1,58 100 1,-36-74-1461,-47-83 365,0-4-70,-1 0 1,0 1-1,-1-1 1,1 1-1,-1 0 0,0 0 1,-1 0-1,2 9 1,-3-14 120,0-1 0,-1 1-1,1 0 1,0-1 0,-1 1 0,1-1 0,0 1 0,-1-1-1,1 1 1,-1-1 0,1 1 0,-1-1 0,1 1 0,-1-1-1,1 1 1,-1-1 0,1 0 0,-1 1 0,0-1 0,1 0-1,-1 1 1,1-1 0,-1 0 0,0 0 0,1 0 0,-1 0-1,0 0 1,1 0 0,-1 0 0,0 0 0,0 0 0,1 0-1,-1 0 1,0 0 0,1 0 0,-1 0 0,0 0 0,0-1-1,-30-7-1304,12 0 1023,1 0 1,0-1-1,1-1 0,-21-14 0,26 14 647,0 1 0,1-1 0,0-1 0,0 0 0,1 0 0,-10-16 0,18 25-191,1 0 0,-1 0 1,1-1-1,0 1 0,0 0 1,0-1-1,0 1 1,0 0-1,1-1 0,-1 1 1,1-1-1,-1 1 0,1-1 1,0 1-1,0-1 0,0 0 1,0 1-1,1-1 1,-1 1-1,1-1 0,-1 1 1,2-4-1,0 3 23,1-1 1,-1 1-1,1 0 1,-1 0-1,1 0 0,0 0 1,0 0-1,0 1 1,0-1-1,1 1 0,-1 0 1,1 0-1,6-3 1,66-25 409,-44 18-1048,49-25 0,-62 24 285,-13 1-97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12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21 18132,'-3'-1'800,"1"-2"-792,2-3-8,2-4 256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18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259 342 12427,'3'-7'513,"0"0"0,-1 0 1,0 0-1,0 0 0,-1 0 1,1 0-1,-2-1 0,1-8 1,-1 14-416,0 0 0,0 0 0,0 1 0,-1-1 0,1 0 1,-1 1-1,1-1 0,-1 1 0,0-1 0,1 0 0,-1 1 1,0 0-1,0-1 0,0 1 0,0-1 0,0 1 0,0 0 1,-1 0-1,1 0 0,0 0 0,-1 0 0,1 0 0,-1 0 0,1 0 1,-1 0-1,1 0 0,-1 1 0,1-1 0,-1 1 0,0-1 1,1 1-1,-1 0 0,0 0 0,0 0 0,1 0 0,-1 0 1,0 0-1,1 0 0,-1 0 0,-2 1 0,-3 0-16,0 1 0,0 0 0,0 0-1,1 0 1,-1 1 0,1 0 0,-1 0 0,1 1 0,0-1-1,0 1 1,0 1 0,1-1 0,-10 11 0,0 1 24,1 0 0,1 2 0,-15 22 0,18-23-1,1 0-1,0 0 1,-8 24 0,15-34-59,-1 0 0,2 0 0,-1 0 1,1 1-1,0-1 0,0 0 0,1 1 1,0-1-1,0 1 0,0-1 0,3 11 0,-2-16-30,-1-1 0,0 1 0,1-1 0,-1 0 0,1 1 0,-1-1 0,1 0 0,0 1 0,-1-1 0,1 0 0,0 0 0,0 0-1,0 0 1,0 1 0,0-1 0,0-1 0,0 1 0,0 0 0,1 0 0,-1 0 0,0-1 0,0 1 0,1 0 0,1 0 0,0-1 3,-1 0 0,0 0 0,1 0 0,-1 0 0,0-1 0,1 1 0,-1-1-1,0 1 1,1-1 0,-1 0 0,0 0 0,0 0 0,4-2 0,4-4 39,0-1-1,0 0 1,0 0-1,13-15 0,-1-3-11,-1-1 0,-1-1 1,-2-1-1,0 0 0,-2-1 0,-2-1 0,0-1 0,-2 0 0,-2 0 0,-1-1 0,-1 0 1,-2-1-1,2-40 0,-6 62-42,-2 9-3,1-1-1,-1 1 1,0 0 0,0 0-1,0 0 1,0 0 0,-1 0-1,1 0 1,-1 0-1,0 0 1,-2-6 0,3 9-1,0 0 0,0 0 0,0 0 0,0-1 0,0 1 1,0 0-1,0 0 0,0 0 0,0 0 0,0-1 0,-1 1 0,1 0 0,0 0 1,0 0-1,0 0 0,0 0 0,0 0 0,-1-1 0,1 1 0,0 0 1,0 0-1,0 0 0,-1 0 0,1 0 0,0 0 0,0 0 0,0 0 0,-1 0 1,1 0-1,0 0 0,0 0 0,0 0 0,-1 0 0,1 0 0,0 0 1,0 0-1,0 0 0,-1 0 0,1 0 0,0 0 0,0 0 0,0 0 0,-1 1 1,-6 9 1,-2 16 3,3 21-2,2-1 0,4 77-1,1-117-1,-1 15-22,1-1-1,0 1 0,2-1 0,1 0 0,0 0 0,2 0 1,13 34-1,-18-52-27,0 0 1,0 0 0,0-1-1,0 1 1,0 0 0,0-1 0,0 1-1,1-1 1,-1 1 0,1-1-1,-1 0 1,1 1 0,0-1-1,-1 0 1,1 0 0,0 0 0,0 0-1,-1 0 1,1-1 0,3 2-1,-3-2 21,0-1 0,-1 1-1,1 0 1,0 0-1,0-1 1,-1 1 0,1 0-1,0-1 1,-1 0 0,1 1-1,0-1 1,-1 0-1,1 0 1,-1 0 0,1 0-1,-1 0 1,0-1 0,1 1-1,-1 0 1,0 0-1,0-1 1,1-1 0,15-23-323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19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1 665 16404,'1'2'183,"0"1"1,0-1 0,0 1-1,0-1 1,1 0 0,-1 0-1,1 0 1,0 0 0,0 0 0,-1 0-1,1 0 1,3 2 0,-3-3-111,0-1 1,-1 1 0,1-1-1,0 1 1,-1-1 0,1 0-1,0 0 1,-1 0 0,1 1-1,0-2 1,0 1 0,-1 0 0,1 0-1,0 0 1,-1-1 0,1 1-1,0-1 1,-1 0 0,1 1-1,2-2 1,4-3 84,1 0 0,-1-1 1,0 0-1,0 0 0,0-1 0,-1 0 0,0 0 0,-1 0 1,1-1-1,8-14 0,-9 11-40,0 0 1,0 0-1,-1 0 1,-1 0-1,1-1 1,-2 0-1,0 0 1,2-15-1,-5 24-90,1 0 1,-1 0 0,0 1-1,0-1 1,-1 0-1,1 1 1,0-1-1,-1 0 1,0 1-1,0-1 1,0 1-1,0-1 1,-1-2-1,1 4-17,0 0-1,1 0 0,-1 0 0,0 0 0,0 0 0,0 1 0,0-1 0,0 0 0,0 0 1,0 1-1,-1-1 0,1 1 0,0-1 0,0 1 0,0-1 0,-1 1 0,1 0 0,0 0 1,0 0-1,-1-1 0,1 1 0,0 0 0,0 0 0,-1 1 0,1-1 0,0 0 0,0 0 1,-1 1-1,-1 0 0,0 0-2,-1 1 0,0 0 0,0 0 1,1 1-1,-1-1 0,1 1 0,0-1 0,0 1 1,0 0-1,0 0 0,0 0 0,1 1 1,0-1-1,-4 6 0,-3 8 31,-13 31 1,21-44-33,-6 13 38,0 0-1,2 1 1,0 0 0,1 0-1,1 0 1,0 1-1,2-1 1,0 30 0,2-45-33,-1 1 1,0-1 0,1 0-1,0 0 1,-1 0 0,1 0-1,0 0 1,1 0 0,-1 0-1,1 0 1,3 5 0,-4-7-9,0 0 0,0 0 0,1 1 0,-1-1 0,1 0 0,-1 0 0,1 0 0,0-1 0,-1 1 0,1 0 0,0-1 0,-1 1 0,1-1 0,0 1 0,0-1 0,-1 0 0,1 1 0,0-1 0,0 0 0,0 0 0,0-1 0,-1 1 0,3-1 0,3 0-70,1-2 1,-1 1 0,0-1-1,0 0 1,-1 0 0,1-1 0,0 0-1,-1 0 1,0-1 0,0 1 0,0-1-1,5-7 1,4-4-475,-1-1 0,25-37 0,-23 26-4,-1 0 0,-2-1 0,0-1 0,-2 0 0,-2-1 0,0 1 0,5-47 1,-7 26-985,-3 0 0,-2-1 1,-10-94-1,7 128 1833,-9-33-1,10 51-277,0-1 0,0 1-1,0 0 1,0 0 0,0 0 0,0-1-1,0 1 1,0 0 0,0 0-1,0 0 1,0-1 0,0 1 0,0 0-1,0 0 1,0 0 0,-1-1-1,1 1 1,0 0 0,0 0 0,0 0-1,0 0 1,0-1 0,0 1-1,-1 0 1,1 0 0,0 0 0,0 0-1,0 0 1,-1 0 0,1 0-1,0 0 1,0-1 0,0 1 0,0 0-1,-1 0 1,1 0 0,0 0-1,0 0 1,0 0 0,-1 0 0,1 0-1,0 0 1,-6 9 481,-1 13 197,1 7 415,2 1 0,1-1 0,1 56 0,20 89 787,36 73 219,-32-156-1579,22 180 1,-71-680 146,28 400-742,4 10 17,12 17 1,-4-4 15,-12-13 15,1 1 0,0-1 0,1 0 0,-1 0-1,0 0 1,0 0 0,0 0 0,1 0 0,-1 0-1,0-1 1,1 1 0,-1-1 0,0 0 0,1 0-1,-1 0 1,1 0 0,-1 0 0,3-1 0,-1 0 2,-1 0 1,1 0-1,-1-1 0,1 0 1,-1 1-1,0-1 1,1 0-1,-1-1 0,0 1 1,4-4-1,3-6 9,0 0 1,-1-1-1,0 1 0,10-20 0,-2 0 30,22-58-1,-36 87 35,-2 13-7,-3 30 59,1-12-15,0-24-87,2 0 0,-1 0 1,0 0-1,1 0 0,-1 0 0,1 0 1,2 6-1,-2-9-18,-1 0 0,1-1 0,-1 1 0,1 0 0,-1 0 0,1-1 0,0 1 0,-1 0 0,1-1 0,0 1 0,-1-1 0,1 1 0,0-1 0,0 1 0,0-1 0,-1 1 0,1-1 0,0 0 1,0 1-1,0-1 0,0 0 0,0 0 0,0 0 0,0 0 0,0 0 0,-1 0 0,1 0 0,0 0 0,0 0 0,0 0 0,0 0 0,0-1 0,0 1 0,0 0 0,0-1 0,-1 1 0,2-1 0,6-2 19,-1-1 0,0 0-1,0 0 1,0-1 0,-1 0 0,10-8-1,35-40 16,-25 24-58,-14 16-10,-10 10 13,0 0 0,0 0 0,0 0 0,1 0 0,0 1 1,-1-1-1,1 1 0,0 0 0,0 0 0,0 0 0,1 0 1,-1 0-1,4-1 0,-6 4 10,-1-1 0,1 0 0,-1 0 0,1 1 0,-1-1 0,0 0 0,1 1 0,-1-1 0,1 0 1,-1 1-1,1-1 0,-1 1 0,0-1 0,1 0 0,-1 1 0,0-1 0,0 1 0,1-1 0,-1 1 0,0-1 0,0 1 0,0 0 0,0-1 1,1 1-1,-1-1 0,0 1 0,0-1 0,0 1 0,0 0 0,0-1 0,0 1 0,-1 0 0,1 23-24,-1-23 25,-3 26 7,2-21 14,1-1 0,0 0 0,0 0 0,1 0 0,0 1 0,0-1 0,0 0 0,0 0 0,1 1 0,2 9 0,-3-15-12,0 1-1,1 0 1,-1-1-1,1 1 0,-1-1 1,1 1-1,-1-1 1,1 1-1,-1-1 1,1 1-1,-1-1 1,1 1-1,0-1 1,-1 1-1,1-1 0,0 0 1,-1 0-1,1 1 1,0-1-1,-1 0 1,1 0-1,0 0 1,0 0-1,-1 0 1,1 0-1,0 0 0,0 0 1,-1 0-1,1 0 1,0 0-1,-1 0 1,1 0-1,0-1 1,0 1-1,-1 0 1,1-1-1,0 1 0,-1 0 1,1-1-1,-1 1 1,1-1-1,-1 1 1,1-1-1,0 0 1,30-27 85,-28 25-73,15-18 32,29-42-1,-30 38-125,25-27 0,-42 51 72,1 1 1,-1 0 0,0 0 0,0-1 0,0 1 0,0 0-1,0 0 1,0 0 0,0 0 0,0-1 0,1 1 0,-1 0-1,0 0 1,0 0 0,0 0 0,0-1 0,1 1-1,-1 0 1,0 0 0,0 0 0,0 0 0,1 0 0,-1 0-1,0 0 1,0 0 0,1 0 0,-1 0 0,0 0 0,0 0-1,0 0 1,1 0 0,-1 0 0,0 0 0,0 0 0,1 0-1,-1 0 1,0 0 0,0 0 0,0 0 0,1 0-1,-1 0 1,0 0 0,0 0 0,0 1 0,1-1 0,-1 0-1,0 0 1,0 0 0,0 0 0,1 1 0,1 15-68,-7 20 40,-15 39-576,18-69-155,0-7 525,0-9 54,2-13-157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2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12 17916,'-12'-7'2056,"5"4"-1424,-2 1-352,1 2 1281,5 6-1001,-4 2-80,-12-1-472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20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41 334 11370,'-1'0'170,"0"0"-1,-1-1 0,1 1 0,0 0 0,0-1 1,-1 0-1,1 1 0,0-1 0,0 0 0,0 1 1,0-1-1,0 0 0,0 0 0,0 0 0,0 0 1,0 0-1,1 0 0,-1 0 0,0 0 0,1-1 1,-1 1-1,1 0 0,-1 0 0,1 0 0,-1-1 1,1 1-1,0 0 0,0-1 0,-1 1 0,1-2 1,1 1 53,-1 0 1,1 0-1,0 0 0,0 0 1,0 1-1,0-1 1,0 0-1,0 1 1,0-1-1,0 1 1,1-1-1,-1 1 1,1-1-1,-1 1 1,1 0-1,-1 0 1,1 0-1,0 0 1,0 0-1,2-1 1,134-68 2860,-121 60-3006,-1 0 0,-1-2 1,0 0-1,0 0 1,-1-2-1,12-14 0,-22 22-68,1 0 0,-2 0-1,1-1 1,-1 1-1,0-1 1,0 1 0,2-9-1,-5 14-8,1 0 0,-1 0-1,1-1 1,-1 1-1,0 0 1,0-1 0,1 1-1,-1-1 1,0 1 0,0 0-1,0-1 1,-1 1-1,1 0 1,0-1 0,0 1-1,-1-1 1,1 1-1,-1 0 1,1 0 0,-1-1-1,0 1 1,1 0 0,-1 0-1,0 0 1,0 0-1,0 0 1,0 0 0,0 0-1,0 0 1,0 0-1,0 0 1,0 0 0,0 1-1,0-1 1,-1 0-1,1 1 1,0-1 0,-1 1-1,1-1 1,0 1 0,-1 0-1,1 0 1,-3-1-1,-3 1 1,0 0-1,0 1 0,1 0 1,-1 0-1,0 0 1,0 1-1,1 0 0,-1 0 1,1 1-1,0-1 1,-1 2-1,1-1 0,1 1 1,-1-1-1,-8 8 0,-4 4 22,1 1-1,1 1 1,-18 23-1,21-25 16,1 1 0,1 0 0,1 0 0,0 1 0,1 1 0,1-1-1,0 2 1,2-1 0,0 1 0,-5 28 0,10-42-21,1 0 0,-1 1 0,1-1 0,1 1 0,-1-1 1,1 0-1,0 1 0,2 7 0,-2-11-10,0 1 0,0-1-1,0 0 1,0 0 0,1 1 0,-1-1-1,1 0 1,-1-1 0,1 1 0,0 0-1,0 0 1,0-1 0,0 1 0,0-1 0,0 1-1,0-1 1,0 0 0,1 0 0,-1 0-1,0 0 1,3 0 0,4 1-67,0-1 1,0 0-1,1-1 1,-1 0-1,0 0 1,0-1-1,0 0 1,0-1-1,0 1 0,14-7 1,1 0-813,0-2 0,37-21 0,-25 10 183,54-44 0,-36 18-200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0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14539,'-3'16'3810,"3"14"-2710,2 0-1,9 54 0,-11-83-1100,0-1 0,0 0-1,0 0 1,0 0 0,0 1 0,0-1-1,-1 0 1,1 0 0,0 1 0,0-1-1,0 0 1,1 0 0,-1 1 0,0-1-1,0 0 1,0 0 0,0 1 0,0-1-1,0 0 1,0 0 0,0 1-1,0-1 1,1 0 0,-1 0 0,0 0-1,0 1 1,0-1 0,0 0 0,1 0-1,-1 0 1,0 0 0,0 1 0,0-1-1,1 0 1,-1 0 0,0 0-1,0 0 1,1 0 0,-1 0 0,0 0-1,0 0 1,0 0 0,1 0 0,-1 0-1,7-12-209,4-21-281,-6 12 187,-1 3-4,0 1 1,2-1 0,8-18-1,-14 36 315,0-1 0,0 1 0,0 0 0,0-1 0,0 1 0,1 0 0,-1 0 0,0-1 0,0 1 0,0 0 0,0 0 1,1-1-1,-1 1 0,0 0 0,0 0 0,0 0 0,1-1 0,-1 1 0,0 0 0,0 0 0,1 0 0,-1 0 0,0 0 0,0 0 0,1-1 0,-1 1 0,0 0 0,1 0 0,-1 0 0,0 0 0,0 0 0,1 0 0,-1 0 0,0 0 0,1 0 0,-1 0 0,9 11 351,5 23 379,-12-29-609,5 16 292,-6-14-285,1-1 0,1 1 0,0 0-1,-1-1 1,2 0 0,-1 0 0,9 11 0,-12-16-100,0-1 1,1 0-1,-1 1 1,0-1-1,1 0 0,-1 0 1,0 1-1,1-1 1,-1 0-1,0 0 1,1 0-1,-1 1 1,1-1-1,-1 0 1,1 0-1,-1 0 0,0 0 1,1 0-1,-1 0 1,1 0-1,-1 0 1,1 0-1,-1 0 1,1 0-1,-1 0 1,0 0-1,1 0 0,-1 0 1,1-1-1,-1 1 1,1 0-1,-1 0 1,0 0-1,1-1 1,-1 1-1,0 0 1,1 0-1,0-1 0,8-14 184,-3-4 17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2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220 123 15307,'1'-3'156,"0"0"-1,-1 0 1,1 0 0,-1 0-1,0 0 1,1 0-1,-1 0 1,-1 0 0,1 0-1,0 0 1,-1 0 0,0-1-1,0 1 1,0 1-1,-2-7 1,2 8-97,1 0 1,-1 0-1,0 0 1,0 1-1,0-1 1,1 0-1,-1 0 0,0 1 1,0-1-1,0 0 1,0 1-1,0-1 1,0 1-1,-1-1 0,1 1 1,0-1-1,0 1 1,-1 0-1,-1 0 54,1 0-1,-1 0 1,1 0 0,-1 0-1,1 1 1,-1-1 0,1 1-1,-1-1 1,1 1-1,0 0 1,-4 2 0,-3 2 95,1 0 0,0 1 0,0 0 0,1 1 0,-1-1 0,2 1 0,-1 1 0,1-1 0,0 1 1,-8 14-1,0 3 234,1 0 0,-14 39 0,8-2 169,18-58-557,0 1 0,0-1 0,1 1 0,-1-1 1,1 1-1,0-1 0,1 1 0,-1-1 0,1 1 0,0-1 0,2 7 0,-3-10-37,1 0-1,0 0 1,0 0-1,0 0 1,0 0-1,0 0 1,0 0-1,0-1 1,0 1-1,0 0 1,0-1-1,1 1 1,-1-1-1,0 1 1,0-1-1,1 1 1,-1-1-1,0 0 1,0 0-1,1 0 1,-1 1-1,0-1 1,1-1-1,-1 1 1,0 0-1,1 0 0,-1 0 1,0-1-1,0 1 1,1-1-1,-1 1 1,0-1-1,0 1 1,0-1-1,3-1 1,9-6 31,-1 0-1,0-1 1,0 0 0,0-1 0,-1 0-1,11-14 1,5-7 28,24-38 1,11-28 24,-56 85-97,0 1 0,0-1 1,-1-1-1,-1 1 1,0-1-1,3-17 1,-7 29-5,0 1 0,0-1 0,0 0 0,0 1 0,0-1 0,0 0 0,0 0 0,0 1 0,0-1 0,0 0 0,0 1 0,-1-1 0,1 0 0,0 0 0,0 1 0,-1-1 0,1 0 0,-1 1 0,1-1 0,-1 0 0,1 1 0,0 0 0,-1 0 0,1 0-1,-1 0 1,1 0 0,0 0 0,-1 0 0,1-1 0,0 1 0,-1 0 0,1 0 0,-1 0 0,1 0 0,0 1 0,-1-1 0,1 0 0,-1 0 0,1 0 0,0 0 0,-1 0 0,1 0 0,0 1 0,-1-1 0,1 0 0,0 0-1,-1 0 1,1 1 0,0-1 0,0 0 0,-1 1 0,-3 3-1,0 1-1,0-1 1,1 1 0,0 0-1,0 0 1,0 0-1,1 1 1,-1-1 0,1 1-1,1-1 1,-3 9-1,1 1-3,1 0 0,0-1-1,0 25 1,2-32-9,1 1-1,-1 0 1,2-1 0,-1 1 0,1-1 0,0 0 0,0 0 0,1 1 0,7 11 0,-8-16-29,-1 0-1,1 0 1,1 0 0,-1-1 0,0 1 0,1-1 0,-1 1 0,1-1 0,0 0 0,0 0 0,0 0 0,0 0 0,0-1-1,0 1 1,0-1 0,1 0 0,-1 0 0,0 0 0,1 0 0,-1-1 0,1 1 0,-1-1 0,7 0 0,-1-1-2,0-1 1,0-1-1,0 0 1,-1 0-1,0 0 1,1-1-1,-1-1 1,-1 1-1,1-1 1,13-12-1,35-32-267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2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68 12859,'2'-11'1333,"-1"6"-769,0 1 0,0-1-1,0 0 1,-1 0 0,0 0-1,0 1 1,0-1 0,-2-8-1,2 13-485,0 0-1,0 0 0,0-1 0,0 1 1,-1 0-1,1-1 0,0 1 0,0 0 1,0 0-1,-1-1 0,1 1 0,0 0 1,0 0-1,0-1 0,-1 1 0,1 0 1,0 0-1,-1 0 0,1 0 0,0-1 0,0 1 1,-1 0-1,1 0 0,0 0 0,-1 0 1,1 0-1,0 0 0,-1 0 0,1 0 1,0 0-1,-1 0 0,0 0 0,-12 6 1090,-9 14-290,22-20-858,-16 17 480,-22 31 1,34-42-473,-1 1 1,1 0-1,0 0 1,1 0 0,0 0-1,0 1 1,1 0-1,-3 10 1,5-18-26,0 1 0,0 0 0,0-1 0,0 1 0,0 0 0,0-1 0,0 1 0,0-1 0,0 1 0,0 0 0,0-1 0,0 1 0,0 0 0,1-1 0,-1 1 0,0-1 0,0 1 0,1-1 0,-1 1 0,0-1-1,1 1 1,-1-1 0,1 1 0,-1-1 0,1 1 0,0 0 0,0-1 0,1 1-1,-1-1 1,0 1-1,1-1 1,-1 0 0,0 1-1,1-1 1,-1 0-1,1 0 1,-1 0-1,2 0 1,38-10-110,-1-3-128,56-18-374,-83 27 475,0 2-1,0 0 0,0 0 0,0 1 0,18 1 1,-29 0 126,-1 0 1,1 0 0,-1 0 0,1 0 0,0 1-1,-1-1 1,1 0 0,-1 1 0,1-1 0,0 1-1,-1-1 1,0 1 0,1 0 0,-1 0 0,1 0-1,-1 0 1,0 0 0,0 0 0,1 0 0,-1 0-1,0 0 1,0 1 0,0-1 0,0 0 0,-1 1-1,1-1 1,0 1 0,0-1 0,-1 1 0,1-1-1,-1 1 1,1-1 0,-1 1 0,0 0 0,0-1-1,0 1 1,0-1 0,0 1 0,0 0 0,0-1-1,0 1 1,-1 0 0,1-1 0,0 1 0,-1-1-1,0 1 1,1-1 0,-1 1 0,0-1 0,0 1-1,0-1 1,-1 2 0,-7 11 137,-1-1-1,-1 0 1,0-1 0,-25 22-1,-58 39 594,78-62-596,12-7-106,0-2-69,1 1 0,0-1 1,-1 0-1,0 0 0,1 0 1,-1 0-1,-8 2 0,12-4 33,0 0 0,0 1-1,0-1 1,-1 0-1,1 0 1,0 0 0,0 0-1,0 0 1,-1 0-1,1 0 1,0 0-1,0 0 1,-1 0 0,1 0-1,0 0 1,0-1-1,0 1 1,-1 0 0,1 0-1,0 0 1,0 0-1,0 0 1,0 0-1,-1 0 1,1-1 0,0 1-1,0 0 1,0 0-1,0 0 1,-1 0-1,1-1 1,0 1 0,0 0-1,0 0 1,0 0-1,0 0 1,0-1 0,0 1-1,0 0 1,0 0-1,0-1 1,2-12-199,10-13 3,6-5-157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23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20 14739,'-6'39'1532,"1"0"-1,2 1 0,1 0 1,5 48-1,-3-80-1413,31 250 2417,-19-185-2122,-3-1 1,0 110 0,-14-147-225,-2-22-49,7-12-133,-1-1-1,1 0 0,0 0 1,0 1-1,-1-1 0,1 0 1,0 0-1,-1 0 0,1 0 1,0 0-1,-1 0 0,1 1 1,-1-1-1,1 0 0,0 0 1,-1 0-1,1 0 0,0 0 1,-1 0-1,1 0 1,0-1-1,-1 1 0,1 0 1,0 0-1,-1 0 0,1 0 1,0 0-1,-1 0 0,1-1 1,0 1-1,-1 0 0,1 0 1,-1-1-1,-1-1 12,1-1 0,-1 1-1,0-1 1,1 1 0,-1-1-1,1 0 1,0 1 0,0-1 0,0 0-1,0 0 1,0 0 0,0 0-1,1 0 1,0 0 0,0-4 0,-1 2 2,-4-50-40,2 0 0,3 0-1,10-83 1,42-160-720,-45 264 635,18-73-259,-20 92 287,-1 1-1,2 1 1,0-1-1,15-24 0,-21 37 74,1 0-1,-1 0 1,1-1-1,0 1 1,0 0-1,0 0 1,0 0-1,-1 0 1,1 1-1,0-1 1,1 0-1,-1 0 1,0 1-1,0-1 1,0 0-1,0 1 1,0-1-1,1 1 1,-1 0-1,0-1 1,2 1-1,-2 0 3,0 0-1,0 0 0,0 1 0,0-1 0,0 1 0,0-1 1,0 1-1,0-1 0,0 1 0,0 0 0,0-1 1,0 1-1,0 0 0,0 0 0,-1-1 0,1 1 0,0 0 1,-1 0-1,2 1 0,1 4-5,0 0 1,-1 0-1,1 0 1,-1 0-1,0 0 1,2 11-1,-4-7 13,1 1-1,-1 0 1,-1-1-1,0 1 1,0-1-1,-1 1 0,0-1 1,-1 0-1,0 0 1,-1 0-1,0 0 1,0 0-1,-1-1 1,-1 0-1,1 0 0,-10 11 1,1-2-58,-2-1-1,0-1 1,0 0 0,-2-1 0,1 0-1,-30 16 1,32-23-716,28-17 491,13-2-42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23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106 162 16091,'46'-20'1470,"-1"-1"0,82-54-1,-125 74-1443,-1 0-1,1 0 0,-1 0 0,1 0 1,-1 0-1,0-1 0,0 1 0,1 0 0,-1-1 1,0 1-1,0-1 0,0 1 0,1-4 1,-2 4-8,0 1-1,0-1 1,0 0 0,0 1 0,0-1 0,0 1 0,0-1 0,0 0 0,0 1 0,-1-1 0,1 1 0,0-1 0,0 1 0,-1-1 0,1 1 0,0-1-1,0 1 1,-1-1 0,1 1 0,-1-1 0,1 1 0,0-1 0,-1 1 0,1 0 0,-1-1 0,0 0 0,-3 0 54,1-1 0,-1 1 0,1-1 0,-1 1 0,1 0 0,-1 1 0,0-1 0,0 1 0,1-1 0,-8 1 0,0 2 68,0-1-1,1 2 1,-1-1-1,1 1 1,0 1 0,0 0-1,0 0 1,0 1-1,1 0 1,0 1 0,0 0-1,0 0 1,1 1-1,-9 8 1,3-1 83,1 1 1,0 0-1,1 1 0,0 0 0,2 1 1,-16 31-1,18-31-8,1 1 0,-7 27 0,13-40-179,-1 1-1,1-1 1,1 1-1,-1-1 1,1 1-1,0-1 1,0 1-1,0-1 1,1 1-1,0-1 1,0 1-1,4 9 1,-4-13-66,0 0 0,1 0 0,-1 0 0,0 0 0,1-1 1,0 1-1,-1-1 0,1 1 0,0-1 0,0 0 0,0 1 0,-1-1 0,1 0 1,1 0-1,-1 0 0,0-1 0,0 1 0,0 0 0,0-1 0,1 1 0,-1-1 1,0 0-1,0 0 0,1 0 0,-1 0 0,0 0 0,0 0 0,4-2 0,4 1-167,-1-1 0,1-1-1,-1 0 1,1 0-1,12-7 1,10-9-180,47-34 0,-16 7-171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24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16700,'-2'0'217,"0"0"0,0 0 1,0 0-1,0 1 0,0-1 1,0 0-1,0 1 0,0 0 1,0-1-1,0 1 1,0 0-1,0 0 0,0 0 1,0 0-1,1 0 0,-1 0 1,0 1-1,1-1 0,-3 3 1,-28 32 1869,31-35-1973,-8 11 477,0 0 1,1 1-1,-12 26 1,17-32-464,1-1 0,-1 1 0,1 0 0,1 0 0,-1 0 0,1 0 1,0 1-1,1-1 0,-1 0 0,2 10 0,-1-15-124,1-1-1,-1 1 1,0 0 0,1 0-1,-1-1 1,1 1-1,-1 0 1,1-1 0,0 1-1,0 0 1,0-1 0,0 1-1,0-1 1,0 0-1,0 1 1,0-1 0,0 0-1,1 0 1,-1 1 0,1-1-1,-1 0 1,1 0-1,-1-1 1,1 1 0,-1 0-1,1 0 1,0-1 0,-1 1-1,1-1 1,0 0-1,0 1 1,-1-1 0,1 0-1,0 0 1,0 0 0,0 0-1,-1 0 1,1 0-1,0-1 1,0 1 0,-1-1-1,3 0 1,4-1-244,-1-1 1,1 0-1,-1 0 1,1-1-1,-1 1 0,0-2 1,-1 1-1,8-6 1,35-40-786,-29 24 344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25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15683,'1'-1'145,"0"0"-1,0 0 0,0 0 0,0 1 1,1-1-1,-1 1 0,0-1 0,0 0 1,1 1-1,-1 0 0,0-1 0,1 1 1,-1 0-1,0 0 0,1 0 0,-1 0 0,0 0 1,1 0-1,-1 0 0,0 0 0,1 0 1,-1 1-1,0-1 0,1 0 0,-1 1 1,0-1-1,0 1 0,1 0 0,-1-1 1,0 1-1,0 0 0,0 0 0,0 0 1,0 0-1,0 0 0,0 0 0,0 0 1,1 2-1,4 5 415,0 0 0,-1 1 0,0 0-1,4 10 1,-6-13-351,24 64 1188,-19-46-1385,18 36 0,-23-56-1567,-3-11 1127,-6-12 195,-8-4-251,-5-5-111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25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16908,'0'-3'4265,"8"5"-3953,2-1-528,2-1 256,3 3-96,1-1-177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26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49 13867,'-2'-5'228,"0"1"0,-1 0 0,1 0-1,-1 0 1,0 1 0,-1-1 0,1 1 0,-1-1 0,-5-3-1,8 6-154,-1 0-1,1 0 0,-1 1 0,0-1 0,0 0 1,1 1-1,-1-1 0,0 1 0,0 0 0,1-1 0,-1 1 1,0 0-1,0 0 0,0 0 0,0 0 0,1 1 1,-1-1-1,0 0 0,0 1 0,0-1 0,1 1 0,-1 0 1,0-1-1,1 1 0,-1 0 0,1 0 0,-4 2 1,0 2 51,1 0 1,-1-1 0,1 1 0,0 1 0,0-1 0,0 1 0,1-1 0,0 1 0,0 0 0,1 0 0,-1 0 0,1 1 0,0-1 0,-1 12-1,-1 10 198,1 0-1,1 30 1,2-46-176,0 21 191,1 0-1,2-1 1,1 1-1,2-1 1,1 0-1,1-1 1,15 36-1,-13-42-162,1-1 0,2 0 0,0-1 0,2 0 1,0-1-1,2-1 0,0 0 0,1-1 0,22 18 0,-34-36-12,-8-10-62,-9-16 10,8 19-78,-51-120 195,47 104-223,1 0 0,0 0 0,2-1 0,-2-26 0,5 46-5,1 1 1,0-1-1,0 1 1,0-1-1,0 1 0,0-1 1,1 1-1,-1-1 1,0 1-1,1 0 0,-1-1 1,1 1-1,0 0 1,-1-1-1,1 1 0,0 0 1,0 0-1,-1-1 1,1 1-1,0 0 0,0 0 1,0 0-1,2-1 1,1 0 0,-1 0 1,1 0-1,1 1 1,-1-1-1,0 1 1,5-2-1,-4 2 5,0 0-1,0-1 1,0 1-1,9-6 1,-8 2-1,0 0-1,0 0 1,-1-1 0,0 0 0,0 0-1,0-1 1,-1 1 0,1-1 0,-2 0-1,1 0 1,-1 0 0,0 0 0,4-15-1,-2 3-33,-1 0-1,-1 0 0,0-1 0,-1-27 1,-1 80 58,2 1 1,1-1 0,15 59-1,-17-87-12,-1 0 0,1 0 0,0-1 1,0 1-1,0-1 0,1 1 0,5 6 0,-8-10-14,1-1 1,-1 1 0,1 0 0,0-1-1,-1 1 1,1-1 0,0 1-1,0-1 1,-1 0 0,1 1-1,0-1 1,0 1 0,0-1 0,-1 0-1,1 0 1,0 0 0,0 0-1,0 1 1,1-1 0,-1-1-8,1 1-1,-1-1 1,0 1 0,1-1 0,-1 1 0,0-1 0,0 0-1,0 1 1,0-1 0,0 0 0,0 0 0,0 0 0,0 0-1,0 0 1,0 0 0,1-2 0,2-3-206,0 0 0,-1 0 0,0-1 0,0 1 0,0-1 0,-1 1 0,0-1 0,1-8 1,5-57-1186,-8 63 1369,2-26-634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2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16596,'-3'0'1800,"3"3"-1296,0 2-224,5-1 952,7 2-1384,1-2-1056,5 1 1088,1 1-256,4 0-240</inkml:trace>
  <inkml:trace contextRef="#ctx0" brushRef="#br0" timeOffset="1">238 24 16668,'-14'4'844,"-1"1"1,1 0-1,0 2 1,0-1-1,0 2 1,-20 14 0,30-19-703,0 0 1,0 0 0,1 0 0,-1 1 0,1 0-1,0-1 1,0 1 0,0 1 0,0-1 0,1 0-1,-1 1 1,1-1 0,0 1 0,1 0 0,-1-1-1,1 1 1,0 0 0,0 0 0,0 0 0,1 0-1,0 0 1,0 0 0,0 0 0,1 5 0,0-8-117,-1 1 0,1-1 1,0 1-1,-1-1 1,1 0-1,0 1 0,1-1 1,-1 0-1,0 0 1,0 0-1,1 0 1,0 0-1,-1 0 0,1 0 1,0-1-1,0 1 1,3 2-1,-1-2-12,0 0 0,0 0 0,0-1 0,0 1 0,1-1 0,-1 0 0,0 0 0,1 0 0,5-1 0,3 0-201,-1 0 1,1-1-1,-1 0 1,1-2-1,-1 1 0,15-6 1,119-55-2819,-132 56 2813,40-20-641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2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1 421 16371,'14'14'1279,"0"0"307,25 21-1,-33-31-1381,1 0 1,-1 0-1,1 0 0,0 0 1,0-1-1,0-1 0,12 4 0,-10-4-107,1 0-1,-1-1 1,1 0-1,0-1 1,-1 0-1,1 0 1,-1-1-1,1 0 1,-1-1-1,1 0 0,-1 0 1,11-5-1,-8 2-110,0-1 0,-1 0 0,0-1-1,0 0 1,-1-1 0,0 0-1,0-1 1,11-13 0,-7 6-340,0-2 0,-2 0 0,0 0 0,-1-1 1,-1-1-1,0 0 0,-2 0 0,-1-1 0,0 1 0,5-33 0,-8 32-362,0 0 0,-2 0-1,0 0 1,-2 0-1,0-1 1,-5-26 0,1 38 506,1 10 355,-1 17 539,-8 454 7276,10-408-7527,-1-7-837,6 98 0,-3-153 378,0 1 1,0 0-1,1-1 0,-1 1 0,0-1 0,0 1 0,1-1 1,-1 1-1,1-1 0,-1 0 0,1 1 0,0-1 0,0 0 0,-1 1 1,1-1-1,0 0 0,0 0 0,0 1 0,0-1 0,0 0 1,1 0-1,-1 0 0,3 1 0,7-8-427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1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16147,'5'77'4679,"-4"-68"-4544,1 0 1,0-1-1,0 1 1,0-1-1,1 1 1,8 14-1,-11-22-128,1-1-1,-1 1 1,0 0 0,1-1-1,-1 1 1,1-1 0,-1 1-1,1 0 1,-1-1 0,1 1-1,0-1 1,-1 0 0,1 1-1,0-1 1,-1 1 0,1-1-1,0 0 1,-1 1 0,1-1-1,0 0 1,0 0 0,-1 0-1,1 0 1,0 1 0,0-1-1,-1 0 1,1 0 0,0-1-1,0 1 1,0 0 0,-1 0-1,1 0 1,0 0 0,-1-1-1,1 1 1,0 0 0,0-1-1,-1 1 1,1 0 0,0-1-1,-1 1 1,1-1 0,0 0-1,3-2 8,-1 0-1,0-1 0,0 1 0,0-1 0,0 0 0,3-5 0,3-10 9,0-1 0,-2 1-1,9-32 1,9-25 22,-25 76-44,0 0 0,0-1 0,0 1 0,0 0 0,1 0 0,-1 0 0,0 0 0,0 0 0,0-1 1,0 1-1,0 0 0,0 0 0,1 0 0,-1 0 0,0 0 0,0 0 0,0 0 0,0 0 0,0 0 0,1 0 0,-1 0 0,0-1 0,0 1 0,0 0 0,0 0 0,1 0 0,-1 0 0,0 0 0,0 0 0,0 0 0,0 0 0,1 1 0,-1-1 0,0 0 0,0 0 1,0 0-1,0 0 0,1 0 0,-1 0 0,0 0 0,0 0 0,0 0 0,0 0 0,0 1 0,1-1 0,-1 0 0,0 0 0,0 0 0,0 0 0,0 0 0,0 0 0,0 1 0,0-1 0,0 0 0,0 0 0,0 0 0,0 0 0,1 1 0,-1-1 0,0 0 0,0 0 1,0 0-1,0 0 0,0 1 0,0-1 0,0 0 0,-1 0 0,6 19-14,-1 1 0,1 20 0,2 15-130,-5-48 74,-2-2-63,1-1 0,0 0 1,0 0-1,0 0 0,1 0 0,2 5 0,-4-9 129,0 0-1,0 0 0,0 0 1,0 1-1,0-1 1,0 0-1,0 0 0,0 0 1,0 0-1,0 0 1,0 1-1,0-1 1,0 0-1,0 0 0,0 0 1,0 0-1,0 0 1,0 0-1,0 0 0,1 1 1,-1-1-1,0 0 1,0 0-1,0 0 0,0 0 1,0 0-1,0 0 1,0 0-1,1 0 1,-1 0-1,0 0 0,0 0 1,0 0-1,0 0 1,0 1-1,0-1 0,1 0 1,-1 0-1,0 0 1,0 0-1,0 0 0,0 0 1,0-1-1,1 1 1,-1 0-1,0 0 1,0 0-1,0 0 0,0 0 1,0 0-1,0 0 1,1 0-1,-1 0 0,0 0 1,0 0-1,0 0 1,0 0-1,0-1 1,0 1-1,0 0 0,0 0 1,1 0-1,-1 0 1,0 0-1,0 0 0,0-1 1,2-10-160,0-10-132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2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1 425 18004,'0'2'90,"1"1"1,-1-1-1,1 1 0,0-1 1,0 0-1,0 1 1,0-1-1,0 0 0,0 0 1,1 0-1,-1 0 0,1 0 1,-1 0-1,1 0 1,0 0-1,0-1 0,0 1 1,0 0-1,0-1 1,0 0-1,0 0 0,0 1 1,1-1-1,-1-1 0,0 1 1,1 0-1,-1 0 1,1-1-1,-1 0 0,5 1 1,0-2 66,0 0 1,-1-1-1,1 0 1,-1 0-1,1-1 1,-1 0-1,0 0 1,1 0-1,-2 0 1,1-1-1,0 0 1,-1-1-1,8-7 1,9-10 348,31-41 1,-51 61-482,17-22 166,-2 0-1,-1-1 1,18-38-1,-29 53-160,-1 0 0,0 0 0,0-1 0,-1 0 0,0 1 0,-1-1 0,0 0 0,-1 0 0,0 0 0,-1 0 0,0 0 0,-3-16 0,3 25-26,-1-1 0,1 1 0,-1 0 0,1-1 0,-1 1-1,0 0 1,0 0 0,0 0 0,-1 0 0,1-1 0,0 2 0,-1-1-1,1 0 1,-1 0 0,0 0 0,1 1 0,-1-1 0,0 1 0,0-1-1,0 1 1,0 0 0,0 0 0,-1 0 0,1 0 0,0 0-1,0 0 1,-1 1 0,1-1 0,0 1 0,-4-1 0,2 1 1,-1 1 1,1-1 0,0 1-1,0 0 1,-1 0 0,1 0-1,0 0 1,0 1 0,0-1-1,1 1 1,-1 0 0,0 1-1,1-1 1,-1 1 0,1-1-1,0 1 1,-4 4 0,-2 3 10,1 1 1,0 1-1,1 0 0,0 0 1,0 0-1,1 1 1,1 0-1,0 0 0,1 0 1,-3 20-1,3-14 11,1 0-1,1 1 0,1-1 0,1 0 1,1 1-1,0-1 0,4 20 1,-3-30-31,1 0 0,-1 0 0,1 0 0,1-1 0,-1 1 0,2-1 0,5 10 1,-8-15-54,0 0 0,1 0 0,-1 0 1,1 0-1,-1-1 0,1 1 1,0-1-1,0 0 0,0 0 1,0 0-1,1 0 0,-1 0 0,1-1 1,-1 1-1,1-1 0,-1 0 1,1 0-1,0-1 0,-1 1 1,6 0-1,-3-2-119,0 1 0,-1-1 0,1 0 0,0 0 0,-1-1 0,1 0 0,0 0 0,-1 0 0,0 0 0,0-1-1,0 0 1,0 0 0,0 0 0,0-1 0,4-4 0,6-7-289,-1 0 0,24-32 0,-4-3-543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2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120 148 17172,'-3'1'155,"-1"-1"0,1 1 0,0 0 0,0 0 1,0 0-1,0 0 0,0 1 0,0-1 0,0 1 0,1 0 1,-1 0-1,0 0 0,1 0 0,0 0 0,-1 0 1,1 1-1,-3 3 0,-2 4 198,0 0 1,0 0 0,-6 14-1,7-11-96,0 1 0,1 0 0,-6 24 0,10-32-203,-1 0-1,2-1 0,-1 1 0,0 0 1,1 0-1,0-1 0,1 1 0,-1 0 1,1 0-1,0-1 0,1 1 0,2 7 1,-3-12-41,-1 0 1,1 0 0,-1 0-1,1 0 1,0 0-1,-1 0 1,1 0 0,0 0-1,0-1 1,-1 1 0,1 0-1,0-1 1,0 1 0,0 0-1,0-1 1,0 1 0,0-1-1,0 1 1,0-1 0,0 0-1,0 1 1,0-1-1,1 0 1,-1 0 0,0 0-1,0 0 1,0 0 0,0 0-1,0 0 1,0 0 0,0 0-1,1-1 1,-1 1 0,0 0-1,0-1 1,0 1 0,0-1-1,0 1 1,0-1-1,1 0 1,4-3 52,1 0 0,-1-1-1,0 1 1,9-10 0,31-36 218,-33 35-217,0 0 0,1 1 0,1 0 0,27-19 0,-41 32-60,1 0 1,-1 0-1,1 0 1,-1 0-1,1 0 1,-1 1-1,1-1 1,-1 0-1,1 1 1,0-1-1,-1 1 1,1 0-1,0 0 0,-1-1 1,1 1-1,0 0 1,0 1-1,-1-1 1,1 0-1,0 0 1,-1 1-1,1-1 1,0 1-1,-1-1 1,1 1-1,-1 0 1,1-1-1,-1 1 1,3 2-1,0 2 55,0-1 0,-1 1 0,1-1-1,-1 1 1,0 0 0,-1 1 0,3 5 0,4 6 191,-9-17-236,0 1 1,0-1-1,0 1 1,1-1 0,-1 1-1,0-1 1,1 1-1,-1-1 1,0 1-1,1-1 1,-1 0 0,1 1-1,-1-1 1,1 1-1,-1-1 1,1 0-1,-1 0 1,1 1-1,-1-1 1,1 0 0,-1 0-1,1 1 1,-1-1-1,1 0 1,-1 0-1,1 0 1,0 0-1,0 0 1,0 0 6,0-1 0,1 1 0,-1-1 1,0 1-1,0-1 0,0 0 0,0 1 0,0-1 0,-1 0 0,1 0 0,0 0 0,0 1 1,1-3-1,1-1 42,0-1 0,0 0 0,0-1 0,-1 1 0,3-6 0,-2 2-20,-1-1 0,0 1 0,-1-1 0,1 1 0,-2-1 0,0 0 0,0 1 0,0-1 0,-1 0 0,-1 1 0,0-1 0,0 1 0,-1-1 0,0 1 0,0 0 0,-1 0 0,0 1 1,-11-16-1,15 23-74,-1 1 0,1-1 0,-1 0 0,0 1 0,1-1 0,-1 1 0,1-1 0,0 0 0,-1 1 0,1-1 0,-1 0 0,1 0 0,0 1 0,0-1 0,-1 0 0,1 0 0,0 0 0,0 1 0,0-1 0,0 0 0,0 0 0,0 0 0,0 1 0,0-1 0,0 0 0,1 0 0,-1 0 0,0 1 0,0-1 0,1 0 0,-1 0 0,1 0 0,2-1-98,-1 1-1,1 0 1,0 0 0,0 0-1,0 0 1,0 1 0,0-1-1,0 1 1,3-1-1,0 1 13,14-3-260,28-7 1,-1-6-182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29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16331,'6'18'1542,"-1"0"0,4 36-1,-7-38-1057,0-1 0,1 0 1,1-1-1,0 1 0,7 14 0,-10-27-451,0 0 1,-1 0-1,1 0 0,1 0 0,-1 0 0,0 0 1,0 0-1,1 0 0,-1-1 0,1 1 1,-1 0-1,1-1 0,0 0 0,0 1 0,0-1 1,0 0-1,0 0 0,0 0 0,0 0 0,0 0 1,0 0-1,0-1 0,0 1 0,0-1 1,1 0-1,-1 1 0,0-1 0,0 0 0,1 0 1,-1 0-1,0-1 0,0 1 0,1 0 1,-1-1-1,0 0 0,0 1 0,2-2 0,6-3 15,-1 0-1,0 0 1,0-1 0,-1 0-1,0-1 1,12-11-1,9-13 50,37-50 0,9-11-46,-74 91-50,0 0 0,0 0 0,0 0-1,-1 1 1,1-1 0,0 0-1,0 1 1,0-1 0,0 0-1,0 1 1,0-1 0,1 1 0,-1-1-1,0 1 1,0 0 0,2-1-1,-3 1 1,1 1 0,0-1 0,-1 0 0,1 0-1,0 0 1,-1 0 0,1 1 0,-1-1 0,1 0-1,0 1 1,-1-1 0,1 0 0,-1 1 0,1-1-1,-1 1 1,1-1 0,-1 1 0,0-1 0,1 1-1,-1-1 1,1 2 0,1 3 4,0 0 1,0 1-1,0-1 0,-1 0 1,2 9-1,-2-5-1,4 13 10,-2-6 13,1 1 0,10 29 0,-13-45-25,-1 0 1,0-1-1,1 1 1,-1 0-1,1 0 1,-1 0-1,1 0 1,0 0 0,-1 0-1,1 0 1,0-1-1,-1 1 1,1 0-1,0-1 1,0 1-1,0 0 1,-1-1-1,1 1 1,0-1 0,0 1-1,0-1 1,0 0-1,0 1 1,0-1-1,1 0 1,0 0 0,-1 0 0,1 0 1,0-1-1,-1 1 0,1-1 0,-1 1 1,0-1-1,1 0 0,-1 1 0,1-1 0,-1 0 1,0 0-1,0 0 0,3-2 0,3-5 11,0-1-1,0 1 1,10-17-1,-17 25-12,62-119 83,-6 12-41,-44 93-32,-12 14-10,1 0 0,-1 0 0,0 0 0,0 0 0,0 0 0,1 0 0,-1 0 0,0 0 0,0 0 0,0 0 0,1 0 0,-1 0 0,0 0 0,0 0 0,0 0 0,0 0 0,1 0 0,-1 0 0,0 0 0,0 0 0,0 0 0,1 1-1,-1-1 1,0 0 0,0 0 0,0 0 0,0 0 0,0 0 0,0 1 0,1-1 0,-1 0 0,0 0 0,0 0 0,0 0 0,0 1 0,0-1 0,0 0 0,0 0 0,0 0 0,0 1 0,0-1 0,2 33 75,-2-32-75,-11 193-64,-3-242-3604,5 12 2996,-1-4-235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2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 17460,'-12'-4'1568,"6"7"-1136,2 3-368,1-4 520,3 3-40,7 2-416,4 1-152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30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15963,'-2'5'534,"1"1"-1,0-1 1,0 1-1,1 0 1,-1 5-1,14 359 5275,-11-341-5578,5 50 260,-5-70-431,-1-1 1,1 1 0,0-1-1,1 0 1,0 1 0,5 9 0,-7-17-54,-1-1 0,0 1 0,1 0 0,-1-1 1,1 1-1,-1 0 0,1-1 0,-1 1 1,1 0-1,0-1 0,-1 1 0,1-1 0,-1 1 1,1-1-1,0 0 0,0 1 0,-1-1 1,1 0-1,0 1 0,0-1 0,-1 0 0,1 0 1,0 0-1,0 0 0,1 1 0,-1-2 0,1 1 0,-1-1-1,1 1 1,-1-1 0,0 1 0,1-1-1,-1 0 1,0 1 0,0-1 0,1 0-1,-1 0 1,2-2 0,3-4 4,0 0 1,0-1 0,6-11-1,-11 16-6,30-54-15,40-104-1,-36 76-70,-35 85 82,0 0-1,0 0 1,0 0 0,0 0-1,0 0 1,0 0-1,0 0 1,0 0 0,0 0-1,0 0 1,0 0 0,0 0-1,0 0 1,0 0 0,0 0-1,0 0 1,0 1 0,0-1-1,0 0 1,0 0-1,0 0 1,0 0 0,0 0-1,0 0 1,0 0 0,0 0-1,0 0 1,0 0 0,1 0-1,-1 0 1,0 0 0,0 0-1,0 0 1,0 0 0,0 0-1,0 0 1,0 0-1,0 0 1,0 0 0,0 0-1,0 0 1,0 10 8,-2 16 23,2-26-31,-3 26 50,0 40 1,3-60-40,1 0 0,-1 0 0,1 0 0,0 0 0,0 0 0,0 0 0,1 0 0,0-1 0,1 1 0,-1-1 0,1 1 0,0-1 0,4 6 0,-5-9-5,-1-1-1,1 1 1,0 0 0,0-1 0,0 1 0,0-1 0,0 0-1,0 0 1,0 0 0,0 0 0,0 0 0,1 0 0,-1-1-1,0 1 1,1-1 0,3 1 0,-1-1 2,-1 0 1,0-1-1,0 1 0,1-1 1,-1 0-1,0 0 1,0 0-1,7-4 0,0-1 9,-1 0-1,1-1 1,-1 0-1,0 0 1,14-15-1,-9 6 14,-1 0-1,23-35 0,-32 43-22,0 0-1,0-1 0,-1 1 1,0-1-1,0-1 0,-1 1 1,-1 0-1,4-18 0,-6 26-5,0 0 0,0 1-1,0-1 1,0 0-1,0 0 1,0 1 0,0-1-1,0 0 1,0 0-1,0 1 1,0-1 0,-1 0-1,1 1 1,0-1-1,0 0 1,-1 1 0,1-1-1,0 0 1,-2 0-1,2 1 1,-1 0-1,1 0 0,-1 0 1,0 0-1,1 1 0,-1-1 0,1 0 1,-1 1-1,1-1 0,-1 0 1,1 1-1,-1-1 0,1 1 0,0-1 1,-1 1-1,1-1 0,-1 1 1,1-1-1,0 1 0,0-1 0,-1 1 1,1-1-1,0 1 0,0 0 1,0-1-1,-1 1 0,1 0 0,-5 12 7,0 1 0,1-1-1,1 1 1,0 0 0,1 0-1,-1 24 1,2-29 1,1-1 0,1 1 0,0 0 0,0-1 1,0 1-1,1-1 0,0 1 0,1-1 0,0 0 0,0 0 0,1 0 0,6 9 0,-9-15-47,0 0-1,0-1 0,0 1 1,1-1-1,-1 1 0,0-1 0,1 0 1,-1 1-1,1-1 0,-1 0 1,1 0-1,0 0 0,0 0 0,-1-1 1,1 1-1,0 0 0,0-1 0,0 1 1,0-1-1,0 0 0,0 1 1,0-1-1,0 0 0,-1 0 0,1 0 1,0-1-1,0 1 0,0 0 1,0-1-1,0 1 0,0-1 0,0 0 1,-1 1-1,1-1 0,0 0 0,0 0 1,-1 0-1,1 0 0,-1-1 1,1 1-1,-1 0 0,1-1 0,-1 1 1,0-1-1,0 1 0,0-1 1,0 1-1,0-1 0,0 0 0,1-2 1,3-11-98,-1 0 1,-1 0-1,0 0 1,-1 0-1,0-1 1,-1-20-1,-1 35 122,1-63-580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30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18348,'-2'3'201,"0"1"-1,0 0 1,1 0-1,-1 0 1,1 0 0,0 0-1,0 1 1,0-1 0,1 0-1,0 0 1,-1 1 0,1-1-1,1 0 1,-1 0-1,1 1 1,0-1 0,-1 0-1,2 0 1,1 4 0,-2-4-268,0-1 1,0 1 0,1-1 0,0 0-1,0 1 1,0-1 0,0 0 0,0 0-1,1-1 1,-1 1 0,1 0 0,0-1-1,0 1 1,0-1 0,0 0 0,0 0-1,0 0 1,0-1 0,1 1 0,-1-1-1,8 2 1,-2-2-401,0 0 0,0-1 0,0 0 0,0-1 0,0 0-1,0 0 1,-1-1 0,1 0 0,0-1 0,-1 0 0,1 0 0,-1-1 0,0 0-1,13-9 1,-19 12 1636,-5 2-866,1 1 1,0-1 0,-1 1 0,1 0-1,0 0 1,0 0 0,0 0 0,0 0-1,0 0 1,-2 4 0,-1 0 473,-59 77 2804,56-72-3314,1 1-1,1-1 1,0 1 0,1 0-1,-8 25 1,13-36-247,0 0 0,-1 0 0,1 0 0,0 0 0,0 0-1,0 0 1,-1 0 0,1 0 0,0 0 0,1 0 0,-1 0 0,0 1 0,0-1 0,0 0 0,1 0 0,-1 0 0,0 0 0,2 1 0,-2-1-17,1-1 0,-1 0 0,1 1 0,-1-1 0,1 0 0,-1 1 0,1-1 0,0 0 0,-1 0 0,1 0 0,-1 0 1,1 1-1,0-1 0,-1 0 0,1 0 0,0 0 0,-1 0 0,1 0 0,-1-1 0,1 1 0,0 0 0,0 0 0,6-3-63,0 1 1,-1-1-1,1-1 0,7-4 0,-5 3-31,5-3-123,1 1 0,0 0 0,1 1 0,-1 1 0,28-6 0,-39 10 169,1 0-1,0 1 1,0-1 0,-1 1 0,1 0-1,0 0 1,0 1 0,0-1 0,-1 1-1,1 0 1,0 1 0,-1-1 0,1 1-1,-1 0 1,1 0 0,-1 0 0,0 1-1,0-1 1,0 1 0,0 0-1,-1 0 1,1 0 0,5 7 0,-7-7 47,0-1 0,-1 1-1,1-1 1,-1 1 0,0 0 0,0 0 0,0-1 0,0 1 0,0 0 0,0 0 0,-1 0 0,1 0 0,-1 0 0,0 0 0,0 0-1,-1 5 1,0-2 40,0-1 0,-1 1 0,0-1 0,0 0 0,0 1 0,0-1 0,-1 0 0,-4 6 0,-3 2 132,-1 0 0,0 0 1,-1-1-1,0-1 0,-15 11 0,24-20-85,-6 5 8,-1 0-1,0 0 1,-19 8-1,27-14-120,0 0 0,0 0 0,0 0 0,0-1-1,-1 1 1,1-1 0,0 0 0,0 0 0,0 0-1,-1 0 1,-3 0 0,5-1 1,0 1 0,0 0-1,-1-1 1,1 1 0,0-1-1,0 0 1,0 1 0,0-1 0,0 0-1,0 0 1,1 0 0,-1 1-1,0-1 1,0 0 0,1 0 0,-1 0-1,0 0 1,1 0 0,-1-1-1,1 1 1,-1 0 0,1 0 0,-1-2-1,-3-28-177,4-16-119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31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16972,'-7'38'1200,"2"0"1,2 0 0,1 0 0,5 65 0,4-64-595,1-1 1,2 0 0,16 41-1,55 104 372,-57-141-887,-28-68-116,-5 1 4,-2 2 1,0-1 0,-17-26-1,-49-61-36,12 30 260,64 80-199,1 1 1,-1-1 0,1 1 0,-1 0-1,1-1 1,0 1 0,-1-1 0,1 1-1,-1-1 1,1 1 0,0-1 0,0 0-1,-1 1 1,1-1 0,0 1 0,0-1-1,0 0 1,-1 1 0,1-1 0,0 1-1,0-1 1,0 0 0,0 1 0,0-1-1,0 0 1,0 1 0,1-1 0,-1 1-1,0-1 1,0 0 0,0 1 0,1-1-1,-1 1 1,0-1 0,1 1 0,-1-1-1,0 1 1,1-1 0,-1 1 0,1-1-1,-1 1 1,1-1 0,-1 1-1,1 0 1,-1-1 0,1 1 0,-1 0-1,1-1 1,-1 1 0,1 0 0,0-1 0,5 0-30,-1 0 1,1 0 0,0 0 0,10 1 0,-2-1-180,167-29-3693,-134 20 3095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32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386 496 14811,'1'-1'120,"0"-1"-1,0 1 1,0-1 0,0 1-1,0-1 1,-1 1 0,1-1-1,0 1 1,-1-1-1,0 0 1,1 1 0,-1-1-1,0 0 1,0 1 0,0-1-1,0 0 1,0 1 0,0-1-1,0 0 1,-1 1-1,1-1 1,-1 0 0,1 1-1,-1-1 1,1 1 0,-1-1-1,0 1 1,0-1-1,0 1 1,0-1 0,0 1-1,0 0 1,0-1 0,-1 1-1,1 0 1,0 0 0,-1 0-1,1 0 1,0 0-1,-1 1 1,1-1 0,-1 0-1,-2 0 1,-2-2 122,-1 1 0,0 1 0,-1-1-1,1 1 1,0 0 0,0 1 0,0-1 0,-1 2 0,1-1 0,0 1 0,0 0 0,0 0-1,0 1 1,0 0 0,0 0 0,0 1 0,0 0 0,1 0 0,-11 6 0,2 1-117,0 0 1,1 1 0,0 0 0,1 1 0,0 1 0,-21 26 0,21-20-75,0 0 0,0 1 0,2 0 0,1 0 0,0 2 1,2-1-1,-9 33 0,16-52-42,0 0-1,1 1 1,0-1 0,-1 0 0,1 1-1,0-1 1,0 1 0,0-1 0,0 1-1,1-1 1,-1 0 0,1 1 0,1 3-1,-2-5-3,1-1-1,-1 1 0,0-1 0,1 1 0,-1-1 0,1 1 0,-1-1 0,1 1 0,-1-1 0,1 0 0,-1 1 0,1-1 0,-1 0 1,1 1-1,0-1 0,-1 0 0,1 0 0,-1 0 0,1 0 0,1 1 0,0-1 3,-1 0-1,1-1 1,0 1-1,0 0 1,0-1-1,0 1 1,0-1-1,-1 1 1,1-1-1,1-1 1,27-15 56,-1-2 1,45-36-1,-38 27-28,63-53 29,-52 40-15,84-54 0,-129 94-50,-1 0 0,1 0 1,-1 0-1,1 0 0,0 1 1,-1-1-1,1 1 0,0-1 1,0 1-1,-1 0 0,3-1 1,-3 1-1,-1 0 0,1 0 0,-1 0 0,1 1 1,-1-1-1,1 0 0,-1 0 0,1 0 0,-1 1 1,1-1-1,-1 0 0,1 0 0,-1 1 0,1-1 1,-1 1-1,1-1 0,-1 0 0,0 1 0,1-1 1,-1 1-1,0-1 0,1 1 0,-1 0 0,1 3-3,1 0-1,-2 0 0,1 0 0,0 0 0,-1 0 0,0 0 0,0 6 0,0-3 2,-9 116 67,9-123-61,0 0-1,0-1 1,0 1-1,0 0 0,1 0 1,-1 0-1,0 0 1,0 0-1,0 0 1,0 0-1,0 0 0,1 0 1,-1 0-1,0 0 1,0 0-1,0 0 1,0 0-1,0 0 0,1 0 1,-1 0-1,0 0 1,0 0-1,0 0 0,0 0 1,0 0-1,1 0 1,-1 0-1,0 0 1,0 0-1,0 0 0,0 0 1,0 0-1,0 0 1,1 0-1,-1 0 0,0 0 1,0 0-1,0 1 1,0-1-1,0 0 1,0 0-1,0 0 0,0 0 1,1 0-1,-1 0 1,0 1-1,0-1 0,0 0 1,0 0-1,0 0 1,0 0-1,0 0 1,0 1-1,0-1 0,0 0 1,0 0-1,0 0 1,0 0-1,0 0 0,0 1 1,0-1-1,0 0 1,7-9 48,-1-1-15,0-1-1,-1 0 0,0 0 0,-1 0 1,0-1-1,4-23 0,-4 13-8,-2 0-1,1-42 1,-3 60-30,0 0 0,0 0 0,0 0 0,-1 0 0,1 0 0,-1 0-1,0 0 1,0 0 0,-1 0 0,1 0 0,-3-4 0,2 10-26,3 7 9,5 13-11,-5-20 27,1-1 0,-1 1 0,1 0 0,0-1 0,0 1 0,-1-1 0,1 1 0,0-1-1,0 0 1,0 0 0,1 0 0,-1 0 0,0 0 0,0 0 0,0 0 0,1-1 0,-1 1 0,0-1 0,1 0 0,-1 0 0,0 0 0,1 0 0,-1 0 0,1 0 0,-1-1 0,0 1 0,0-1 0,1 1 0,-1-1 0,0 0 0,0 0 0,3-1 0,3-3-74,1 1 0,-1-1 1,0 0-1,-1-1 1,1 0-1,11-11 1,-6 2-314,-1 0 1,0-1 0,-1 0-1,0 0 1,-1-1-1,-1-1 1,-1 0 0,-1 0-1,0 0 1,6-29-1,-13 47 382,-1 0-1,1 0 0,0-1 0,0 1 0,0 0 1,0 0-1,0 0 0,-1 0 0,1 0 0,0 0 1,0 0-1,0 0 0,0 0 0,-1 0 0,1 0 1,0 0-1,0 0 0,0 0 0,0 0 1,0 0-1,-1 0 0,1 0 0,0 0 0,0 0 1,0 0-1,0 0 0,0 1 0,-1-1 0,1 0 1,0 0-1,0 0 0,0 0 0,0 0 0,0 0 1,0 0-1,0 0 0,-1 1 0,1-1 0,0 0 1,0 0-1,0 0 0,0 0 0,0 0 0,0 1 1,0-1-1,0 0 0,0 0 0,0 0 0,0 0 1,0 1-1,0-1 0,0 0 0,0 0 0,0 0 1,-7 17 194,0 0 0,1 0 0,1 0 0,0 1 0,2 0 0,-3 35 0,5-48-104,1-1 0,0 1 0,1-1 0,-1 1 0,2 5 0,-2-9-60,0 0-1,1 0 1,-1 0-1,0-1 0,1 1 1,-1 0-1,0 0 1,1 0-1,-1 0 0,1-1 1,0 1-1,-1 0 1,1 0-1,-1-1 0,1 1 1,0-1-1,0 1 1,-1 0-1,1-1 0,0 1 1,0-1-1,0 0 0,0 1 1,-1-1-1,1 0 1,0 1-1,0-1 0,0 0 1,0 0-1,0 0 1,0 0-1,0 0 0,1 0 1,3-1 19,-1 0 0,0 0 0,1-1 1,-1 1-1,0-1 0,0 0 0,0 0 0,0-1 0,-1 1 1,7-6-1,33-33 101,-41 38-133,31-34 15,-2-1 1,-2-2 0,39-69-1,-66 104-31,1 1-5,-1 1 1,0-1 0,0 0 0,0 1-1,-1-1 1,1 0 0,-1 0-1,0 0 1,0 0 0,0 0 0,0-8-1,-18 44-72,9-10 130,2 1 0,1 1 0,1-1 0,1 1 0,1 0 0,1 0 0,1-1-1,1 1 1,5 28 0,7 16 121,41 124 0,-48-171-148,0 0 0,-1 0-1,-1 0 1,1 33-1,-4-47 32,-1 0 1,0 0-1,-1 0 0,1-1 1,-1 1-1,-1 0 0,1-1 0,-1 1 1,0-1-1,-1 1 0,0-1 1,0 0-1,0 0 0,0 0 0,-1 0 1,0-1-1,0 1 0,-7 5 1,10-10-18,0 1 1,-1-1 0,0 0-1,1 1 1,-1-1-1,0 0 1,1 0 0,-1 0-1,0 0 1,0 0 0,0 0-1,0-1 1,0 1 0,0-1-1,0 1 1,0-1 0,0 0-1,0 0 1,0 0-1,0 0 1,0 0 0,-1 0-1,1 0 1,0-1 0,0 1-1,0-1 1,0 0 0,0 1-1,1-1 1,-1 0-1,0 0 1,0 0 0,0 0-1,1-1 1,-1 1 0,1 0-1,-1-1 1,-2-2 0,0-1 16,0-1 1,0 1 0,1-1 0,0 0-1,-1 0 1,2-1 0,-1 1 0,1 0 0,0-1-1,-2-13 1,3 6-104,0-1 1,1 1-1,1-1 0,0 1 0,1 0 0,0-1 1,1 1-1,1 0 0,0 0 0,1 1 1,1-1-1,10-18 0,9-9-510,2 0 1,44-51-1,-45 59 418,19-25-251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35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6 308 17620,'0'0'102,"-1"1"0,0 0 0,1 0 0,-1 0 1,1-1-1,-1 1 0,1 0 0,0 0 0,-1 0 0,1 0 0,0 0 1,0 0-1,-1 0 0,1 0 0,0 0 0,0 0 0,0 0 1,0 0-1,1 1 0,-1-1-42,0-1 0,0 1 0,1-1 0,-1 1 0,1-1 0,-1 0 0,0 1 1,1-1-1,-1 1 0,1-1 0,-1 0 0,1 0 0,-1 1 0,1-1 0,-1 0 0,1 0 0,0 1 0,-1-1 0,1 0 1,-1 0-1,1 0 0,-1 0 0,2 0 0,1 0 58,0 0 0,-1 0 1,1 0-1,0-1 0,0 1 0,0-1 1,0 0-1,-1 0 0,1 0 0,0 0 1,-1 0-1,3-2 0,5-4 26,-2-1 0,1 0 1,-1 0-1,0-1 0,-1 0 0,0-1 0,0 0 0,-1 0 1,6-13-1,-4 4-45,0 0 1,-1 0-1,-1 0 1,5-32-1,-9 39-68,-1 0 0,0-24-1,-1 34-27,0-1-1,-1 1 1,1 0-1,0-1 1,-1 1-1,0 0 1,0 0-1,1-1 1,-1 1-1,-2-2 1,3 3-3,-1 1 1,1-1-1,-1 1 1,1-1-1,-1 1 1,0-1-1,1 1 1,-1-1 0,0 1-1,1 0 1,-1-1-1,0 1 1,1 0-1,-1 0 1,0-1-1,1 1 1,-1 0-1,0 0 1,0 0-1,1 0 1,-1 0-1,0 0 1,0 0 0,1 0-1,-1 0 1,0 0-1,0 1 1,1-1-1,-1 0 1,-1 1-1,-1 1 1,0-1-1,0 1 1,0 0-1,0 0 0,0 0 1,1 0-1,-1 1 1,1-1-1,-1 1 1,1-1-1,0 1 1,-3 4-1,-18 41 2,20-41-2,-9 22 58,1 1 0,2 1 0,-8 39 0,13-47-8,2-1-1,0 1 0,1-1 1,1 1-1,4 32 0,-3-51-29,-1 0 0,1 0 0,0 1 1,0-1-1,1 0 0,-1 0 0,1 0 0,0 0 0,0-1 0,1 1 0,-1 0 0,1-1 0,-1 1 0,6 3 0,-6-5-61,1 0 1,-1-1-1,1 1 0,-1-1 1,1 0-1,0 0 1,0 0-1,0 0 1,-1 0-1,1-1 1,0 1-1,0-1 0,0 0 1,0 0-1,0 0 1,0 0-1,0 0 1,0-1-1,0 1 0,0-1 1,4-1-1,5-3-209,-1 1-1,0-2 1,0 0-1,0 0 1,-1-1-1,16-12 1,1-4-277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3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172 339 15555,'-4'-6'777,"3"3"-514,0 1 1,-1-1-1,1 1 0,-1 0 1,1 0-1,-1 0 1,0 0-1,-2-3 0,3 5-201,0 0 0,1-1 0,-1 1 0,0 0-1,0-1 1,0 1 0,0 0 0,0 0 0,0 0 0,0 0 0,0 0-1,0 0 1,1 0 0,-1 0 0,0 0 0,0 0 0,0 1-1,0-1 1,0 0 0,0 1 0,0-1 0,1 0 0,-1 1 0,0-1-1,0 1 1,0-1 0,1 1 0,-1 0 0,0 0 0,-5 4 183,1 0 0,0 0 0,0 1-1,1 0 1,-1 0 0,-5 11 0,-20 44 810,24-47-813,-3 4 34,1 0 0,1 1 0,1-1 0,0 1-1,1 0 1,-3 32 0,8-49-253,0-1 0,-1 1 0,1-1-1,1 0 1,-1 1 0,0-1 0,0 1 0,0-1 0,1 0 0,-1 1-1,1-1 1,-1 0 0,1 1 0,0-1 0,-1 0 0,2 2-1,-2-3-15,1 0 1,-1 0-1,0 1 0,1-1 0,-1 0 0,1 0 0,-1 0 0,0 0 0,1 0 0,-1 0 0,1 1 0,-1-1 0,0 0 0,1 0 0,-1 0 1,1 0-1,-1 0 0,0-1 0,1 1 0,-1 0 0,1 0 0,-1 0 0,1 0 0,14-11 81,-3-2-86,-1-1 1,-1 0 0,0 0 0,12-26 0,29-69-96,-48 102 89,74-208-211,-90 317 541,-73 771 1707,86-855-2083,0-18 48,0 0 1,0 0-1,0 0 1,0 0-1,0 0 0,1 0 1,-1 0-1,0 0 1,0 0-1,0 0 0,0 0 1,0 0-1,0 0 1,0 0-1,0 0 0,0 0 1,0 0-1,0 0 1,0 0-1,0 0 1,1 0-1,-1 0 0,0 0 1,0 0-1,0 0 1,0 0-1,0 0 0,0 0 1,0 0-1,0 0 1,0 0-1,0 0 1,0 0-1,0 0 0,1 0 1,-1 0-1,0 0 1,0 0-1,0 0 0,0 0 1,0 0-1,0 0 1,0 0-1,0 0 1,0 0-1,0 0 0,0 0 1,0 1-1,0-1 1,0 0-1,0 0 0,0 0 1,0 0-1,0 0 1,0 0-1,0 0 0,0 0 1,0 0-1,0 0 1,0 0-1,0 0 1,0 1-1,0-1 0,0 0 1,0 0-1,12-30-184,252-724-1145,-247 709 1282,1 4-14,-3-1-1,19-85 1,-34 115 56,-6 20 10,-8 23 13,-4 19 95,2 1 0,2 0-1,-12 101 1,26-147-101,-2 2 14,1 1-1,1 0 0,0-1 0,0 1 1,0 0-1,1 0 0,0-1 0,0 1 1,5 12-1,-6-19-17,0 0-1,1 0 1,-1 0 0,1 0 0,0 0 0,-1 0-1,1 0 1,0 0 0,0 0 0,-1 0 0,1 0-1,0 0 1,0 0 0,0 0 0,0-1 0,0 1-1,0 0 1,0-1 0,0 1 0,1-1 0,-1 1-1,0-1 1,0 0 0,0 1 0,1-1 0,-1 0-1,0 0 1,0 0 0,0 0 0,1 0 0,-1 0-1,0 0 1,0 0 0,1 0 0,-1-1 0,0 1-1,0-1 1,2 0 0,3-2 12,0 0-1,0-1 1,0 0-1,-1 0 1,1 0 0,7-9-1,14-16 20,0-2 1,-2 0-1,-1-2 0,21-41 1,-20 30 0,-3-2 0,32-91 1,-48 117-33,-2 11-5,-1 0 0,0-1 0,0 1 0,-1-1 0,0 0 0,-1 1 0,0-1 0,-1 0 0,0-10 0,0 20-2,-1 1 1,1-1 0,0 0-1,0 0 1,0 1 0,0-1-1,0 0 1,0 0 0,-1 1 0,1-1-1,0 0 1,0 0 0,0 1-1,-1-1 1,1 0 0,0 0-1,0 0 1,-1 1 0,1-1-1,0 0 1,-1 0 0,1 0 0,0 0-1,0 0 1,-1 0 0,1 1-1,0-1 1,-1 0 0,1 0-1,0 0 1,-1 0 0,1 0 0,0 0-1,-1 0 1,1 0 0,0 0-1,0-1 1,-1 1 0,1 0-1,0 0 1,-1 0 0,1 0-1,0 0 1,0 0 0,-1-1 0,1 1-1,0 0 1,0 0 0,-1 0-1,1-1 1,0 1 0,0 0-1,0 0 1,-1-1 0,1 1-1,0 0 1,0-1 0,0 1 0,0 0-1,0 0 1,0-1 0,-1 1-1,1 0 1,0-1 0,0 1-1,0 0 1,0-1 0,0 1 0,0-1-1,-14 26-13,6 3-46,2 0 1,0 1 0,2 0-1,1-1 1,1 1-1,2 0 1,3 35 0,-3-63 43,1 9-185,0 0 1,6 19 0,-7-27 184,0-1 0,1 1 0,-1 0 0,1-1 1,-1 1-1,1-1 0,0 1 0,0-1 0,-1 1 1,1-1-1,0 1 0,1-1 0,-1 0 0,0 1 0,0-1 1,0 0-1,1 0 0,-1 0 0,1 0 0,-1 0 1,1 0-1,-1-1 0,1 1 0,-1 0 0,1-1 0,2 1 1,18-7-261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27:3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528 846 12955,'-4'2'109,"0"-1"0,0 1 0,0-1 0,-1 0 0,1 0 1,0-1-1,0 1 0,0-1 0,-1 0 0,1 0 0,-6-1 0,7 0-85,0 0 0,0-1-1,0 1 1,1-1 0,-1 1-1,0-1 1,0 0 0,1 0-1,-1 0 1,1-1 0,0 1-1,0 0 1,0-1 0,0 0-1,-3-5 1,-17-30 140,-22-50 1,-16-30-96,4 36 132,-133-148 1,165 201-41,19 25-137,1 0 31,1-1-1,-1 1 0,0-1 1,1 0-1,-5-9 0,8 12-46,-1 1 0,1 0 0,0 0 1,-1-1-1,1 1 0,0 0 0,0 0 0,0-1 0,0 1 0,0 0 0,0-1 0,0 1 0,0 0 0,1 0 1,-1-1-1,1 1 0,-1 0 0,1 0 0,-1 0 0,1 0 0,-1 0 0,1-1 0,0 1 0,0 0 0,-1 0 1,1 0-1,0 1 0,0-1 0,0 0 0,0 0 0,2-1 0,4-2-4,1-1-1,0 1 0,0 1 1,0-1-1,0 1 0,15-3 1,56-8-64,-55 10 33,253-17-677,-77 8-557,-149 7 994,-1-1 0,49-16 1,16-13-197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1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128 249 15003,'-2'-1'211,"0"-1"-1,-1 1 1,1 0-1,0-1 1,-1 1-1,1 0 1,-1 1-1,1-1 1,-1 0-1,1 1 0,-1-1 1,0 1-1,1 0 1,-1 0-1,1 0 1,-1 0-1,0 1 1,1-1-1,-1 1 1,1-1-1,-1 1 1,1 0-1,-1 0 1,1 0-1,-1 0 1,1 1-1,0-1 1,0 0-1,0 1 1,0 0-1,0-1 1,-3 4-1,1 0-109,-1 0 0,1 0 0,0 1 0,1 0 1,-1 0-1,1 0 0,0 0 0,0 0 0,1 1 0,0-1 0,-2 9 0,2-3 31,1 0 0,-1 26 0,2-34-105,0 1-1,1 0 1,0 0 0,0-1-1,0 1 1,0 0 0,0-1 0,1 1-1,0-1 1,4 7 0,-6-10-21,1 0 1,0 0-1,0 0 0,-1 0 1,1 0-1,0-1 1,0 1-1,0 0 1,0 0-1,0-1 0,1 1 1,-1-1-1,0 1 1,0-1-1,0 1 1,0-1-1,1 1 0,-1-1 1,0 0-1,0 0 1,1 0-1,-1 0 1,0 0-1,0 0 1,1 0-1,-1 0 0,0 0 1,0-1-1,0 1 1,1 0-1,-1-1 1,0 1-1,0-1 0,0 1 1,0-1-1,0 0 1,0 0-1,2 0 1,3-4 8,0 0 0,-1 0 0,1 0 0,9-12 1,-4 2 4,-1-1 1,-1 0 0,0 0 0,-1-1 0,-1-1 0,0 1 0,-1-1 0,-1 0 0,-1 0-1,-1 0 1,2-24 0,-7 27 37,2 15-56,0 0-1,0 0 0,0 0 1,0 0-1,-1 0 1,1 0-1,0 0 0,0-1 1,0 1-1,0 0 0,0 0 1,0 0-1,-1 0 1,1 0-1,0 0 0,0 0 1,0 0-1,0 0 1,0 0-1,0 0 0,-1 0 1,1 0-1,0 0 1,0 0-1,0 0 0,0 0 1,0 0-1,-1 0 1,1 0-1,0 0 0,0 0 1,0 0-1,0 0 1,0 1-1,0-1 0,0 0 1,-1 0-1,1 0 1,0 0-1,0 0 0,0 0 1,0 0-1,0 0 1,0 1-1,0-1 0,0 0 1,-1 2 6,-1-1-1,1 1 1,1 0 0,-1-1 0,0 1 0,0 0-1,1 0 1,-1 0 0,1 0 0,-1 0 0,1 2 0,-1 8 17,1 0-1,0-1 1,0 1 0,2-1 0,-1 1 0,2-1 0,-1 0 0,1 1 0,1-1 0,0 0 0,1-1 0,6 12 0,-10-20-16,0-1 1,0 1-1,0-1 1,0 1-1,1-1 1,-1 0-1,0 1 1,1-1 0,-1 0-1,1 0 1,-1 0-1,1 0 1,-1 0-1,1-1 1,0 1-1,0 0 1,-1-1-1,1 1 1,0-1 0,0 1-1,0-1 1,0 0-1,-1 0 1,1 0-1,0 0 1,0 0-1,0 0 1,0-1-1,-1 1 1,1-1-1,0 1 1,0-1 0,-1 0-1,1 1 1,0-1-1,-1 0 1,1 0-1,-1 0 1,3-2-1,3-3 28,0 0 1,0-1-1,0 1 0,-1-1 0,0-1 0,8-13 0,5-13 28,-1-1 1,-1 0-1,-2-2 1,-2 1-1,-2-2 0,12-61 1,-15 207-76,-6-64 58,3 0-1,2-1 1,1 1-1,2-2 1,31 80 0,-8-47 98,-16-38-32,-1 1 0,15 56 0,-30-92-99,0 1 1,-1-1-1,1 1 1,-1 0-1,0-1 1,1 1-1,-1 0 1,-1-1-1,1 1 1,0 0-1,-1-1 1,1 1 0,-1 0-1,0-1 1,1 1-1,-2-1 1,0 3-1,1-3-2,-1-1 0,1 0 0,0 0 0,-1 0-1,1 0 1,-1 0 0,1 0 0,-1 0 0,0-1 0,1 1 0,-1-1 0,0 1-1,1-1 1,-1 1 0,0-1 0,0 0 0,1 0 0,-1 0 0,0 0-1,0 0 1,1 0 0,-1-1 0,0 1 0,0 0 0,1-1 0,-4-1 0,-4-1 6,0 0 1,0-1 0,0-1-1,1 1 1,0-2 0,0 1 0,0-1-1,0 0 1,1 0 0,0-1-1,0 0 1,1 0 0,-6-9 0,9 11-23,-1 1 1,1-1 0,1 0-1,-1 1 1,1-1 0,0 0 0,0-1-1,0 1 1,0 0 0,1 0-1,0-1 1,0 1 0,1-1-1,0 1 1,0-1 0,0 1 0,0-1-1,1 1 1,0 0 0,0-1-1,0 1 1,1 0 0,0 0 0,3-8-1,8-5-342,1 0 0,0 0 1,1 1-1,1 1 0,25-20 0,18-19-920,-32 24 734,-3 2-190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39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59 15611,'1'-6'375,"-1"1"0,0-1-1,0 0 1,-1 1-1,-1-8 1,2 12-328,0 0-1,-1 0 0,1 0 1,0 0-1,-1 0 1,1 1-1,0-1 1,-1 0-1,1 0 1,-1 1-1,0-1 0,1 0 1,-1 0-1,1 1 1,-1-1-1,0 1 1,0-1-1,1 1 1,-1-1-1,0 1 0,0-1 1,0 1-1,1 0 1,-1-1-1,0 1 1,0 0-1,0 0 1,0-1-1,0 1 0,0 0 1,0 0-1,0 0 1,1 0-1,-1 0 1,0 1-1,0-1 1,0 0-1,0 0 0,0 0 1,0 1-1,0-1 1,0 1-1,-5 2 119,1-1-1,0 1 1,0 0 0,0 1-1,1-1 1,-1 1-1,1 0 1,0 0-1,0 1 1,0-1-1,-5 8 1,-2 4 109,1 1-1,-9 21 1,9-15-42,0 1 0,-6 25 1,13-38-144,1 0-1,0 1 1,0-1 0,1 1 0,1-1 0,1 20-1,-1-28-65,0-1-1,0 0 0,1 0 0,-1 0 0,1 0 0,-1 0 0,1 0 1,0 0-1,0 0 0,0 0 0,0 0 0,0 0 0,0 0 1,0-1-1,1 1 0,-1 0 0,1-1 0,2 3 0,-3-3-6,1-1 0,0 1 1,-1-1-1,1 1 0,0-1 0,-1 1 0,1-1 0,0 0 0,0 0 0,-1 0 1,1 0-1,0 0 0,0 0 0,0 0 0,-1-1 0,1 1 0,2-2 0,4-1 20,0 0-1,0-1 0,-1-1 1,0 1-1,1-1 0,-2 0 1,10-10-1,3-5 47,-2 0-1,0-2 1,-2 0 0,0-1 0,-2 0 0,-1-1-1,0-1 1,-2 0 0,9-30 0,-15 43 19,-3 13 43,-3 20 142,-1 0-209,3 12 82,3 41 1,-2-62-129,0 0 0,2 0 0,-1 0 0,1 0 0,1-1 0,8 18 0,-12-27-35,1-1-1,0 1 1,-1-1 0,1 1 0,0-1 0,0 1 0,0-1 0,0 0 0,0 1-1,1-1 1,-1 0 0,0 0 0,0 0 0,1 0 0,-1 0 0,1 0-1,-1 0 1,1-1 0,-1 1 0,1 0 0,0-1 0,-1 0 0,1 1-1,0-1 1,-1 0 0,1 1 0,0-1 0,-1 0 0,1 0 0,0-1 0,-1 1-1,1 0 1,0 0 0,-1-1 0,3 0 0,0-1-110,0 0 0,-1 0 1,1 0-1,-1-1 0,0 1 0,0-1 0,0 0 1,0 0-1,0 0 0,-1 0 0,1 0 1,-1-1-1,2-4 0,5-9-136,-2-1 0,7-24 1,0-8-221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40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1 758 13139,'-1'2'212,"1"-1"0,0 0 1,0 0-1,0 0 0,1 1 0,-1-1 0,0 0 1,0 0-1,1 0 0,-1 0 0,0 1 1,1-1-1,-1 0 0,1 0 0,0 1 1,0-2-98,-1 0 1,1 1 0,-1-1-1,0 0 1,1 0 0,-1 0-1,0 1 1,1-1 0,-1 0-1,1 0 1,-1 0 0,1 0-1,-1 0 1,0 0 0,1 0-1,-1 0 1,1 0 0,-1 0-1,0 0 1,1 0 0,-1 0-1,1 0 1,-1-1 0,0 1-1,1 0 1,-1 0 0,1-1-1,2-1 142,0 0 0,-1 0 0,1 0 0,-1 0-1,1-1 1,-1 1 0,0-1 0,4-5 0,32-62 59,-3-2 1,-4-1-1,40-138 0,-38 78-188,-31 116-102,1-1 0,-2 0-1,0 1 1,-2-1-1,-3-30 1,3 45-17,0-1 0,1 1 0,-2 0 0,1-1 0,0 1 1,-1 0-1,1 0 0,-1 0 0,0 0 0,0 0 0,0 0 1,-1 0-1,-4-4 0,6 6-5,0 0 0,-1 0-1,1 1 1,-1-1 0,1 0 0,-1 0 0,1 1 0,-1-1 0,0 1 0,1 0-1,-1-1 1,0 1 0,1 0 0,-1 0 0,0 0 0,1 0 0,-1 0 0,0 0-1,1 1 1,-1-1 0,0 0 0,1 1 0,-1-1 0,1 1 0,-1 0 0,1 0-1,-1-1 1,1 1 0,-1 0 0,1 0 0,-2 2 0,-3 2 13,1 1-1,0-1 1,1 1 0,-1 0 0,1 0 0,0 0 0,1 0 0,-1 1-1,-3 11 1,-1 5 141,-8 39 0,9-25 55,1 1 1,2-1-1,1 44 1,4-61-91,0 1 1,1 0-1,1-1 1,1 1-1,1-1 1,0 0-1,11 25 1,-13-39-159,1 1 1,-1-1 0,1 0 0,0-1 0,1 1-1,0-1 1,-1 1 0,2-2 0,-1 1 0,0 0-1,1-1 1,0 0 0,0 0 0,0-1 0,1 0-1,-1 0 1,1 0 0,11 2 0,-9-2-69,1-2 1,0 1-1,-1-1 1,1-1-1,0 0 0,0 0 1,0-1-1,-1 0 1,1-1-1,0 0 1,-1-1-1,1 0 0,9-4 1,38-25-369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41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17140,'1'30'2220,"7"45"0,24 78-20,-19-100-1638,3 0 0,2-1 0,48 96 0,-50-126-724,-16-22 151,0 0 0,0 0 0,0 0 0,0 0 0,0 0 0,0 0 0,0 0 0,0-1 0,0 1 0,0 0 0,0 0 0,0 0 0,0 0 0,0 0 0,0 0 0,0 0 0,0 0 0,0 0-1,0 0 1,0 0 0,0 0 0,0 0 0,0 0 0,0 0 0,0 0 0,0 0 0,0 0 0,0 0 0,0 0 0,0 0 0,0-1 0,0 1 0,0 0 0,0 0 0,0 0 0,0 0-1,0 0 1,1 0 0,-1 0 0,0 0 0,0 0 0,0 0 0,0 0 0,0 0 0,-9-13-639,-27-30-2720,-79-73 1,48 51 2317,64 62 1136,-17-19 601,20 21-612,-1 1 1,1-1 0,0 1-1,-1-1 1,1 0 0,0 1-1,-1-1 1,1 1-1,0-1 1,0 0 0,0 1-1,-1-1 1,1 0 0,0 1-1,0-1 1,0 0 0,0 1-1,0-1 1,0 0 0,0 1-1,0-1 1,1 0 0,-1 1-1,0-1 1,0 0 0,1 1-1,-1-1 1,0 1-1,1-1 1,-1 1 0,0-1-1,1 0 1,-1 1 0,1-1-1,-1 1 1,1-1 0,10-5 557,0 0 1,1 0-1,-1 2 0,24-8 1,1 1-138,66-29-431,81-26-702,-123 47 371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41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15499,'-15'17'701,"1"2"0,0-1-1,2 2 1,0 0 0,1 0 0,1 1-1,1 1 1,1-1 0,1 1-1,1 1 1,-3 22 0,7-34-483,1 0 1,0 0 0,1 0-1,0 0 1,1 0-1,3 19 1,-4-28-182,1 0 0,0 0 0,-1 0 0,1 0 0,0-1 0,0 1 1,0 0-1,0 0 0,0-1 0,1 1 0,-1 0 0,0-1 0,1 1 0,-1-1 0,1 0 1,0 1-1,2 0 0,-1-1-14,-1 0 0,1-1 0,-1 1-1,1-1 1,-1 1 0,1-1 0,0 0 0,-1 0 0,1-1 0,-1 1 0,1 0 0,-1-1 0,1 0 0,-1 1 0,1-1 0,-1 0 0,1 0 0,1-2 0,9-4 22,-1 0 0,-1-1 1,1 0-1,-2-1 1,1-1-1,-1 1 0,0-2 1,-1 1-1,0-1 0,9-15 1,-8 10 9,0 0 1,-1-1 0,-1 0-1,-1-1 1,0 0 0,-1 0-1,3-20 1,-8 34-43,0-1 0,-1 0 0,1 1 0,-1-1 0,0 0 1,-1 1-1,1-1 0,-1 1 0,0-1 0,0 1 0,0-1 0,-1 1 0,0-1 0,0 1 0,-2-4 1,3 6-13,-1 0 0,0 0 0,0 0 0,1 0 0,-1 0 0,0 0 0,0 1 1,-1-1-1,1 1 0,0 0 0,0-1 0,-1 1 0,1 0 0,-1 0 0,1 1 1,-1-1-1,1 0 0,-1 1 0,1 0 0,-1-1 0,0 1 0,1 0 0,-1 0 1,1 1-1,-1-1 0,-5 2 0,4-1-95,-1 0 0,0 1-1,0-1 1,1 1 0,-1 0 0,1 1-1,-1-1 1,1 1 0,0 0 0,-7 7 0,8-8 11,1 0 1,0 0-1,0 1 1,1-1-1,-1 1 1,0-1-1,1 1 1,-1 0-1,1 0 1,0-1-1,0 1 1,0 0 0,0 0-1,1 0 1,-1 0-1,1 0 1,0 0-1,0 6 1,3 4-436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4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1 901 15507,'29'-47'3674,"29"-73"-1562,-6-4 0,45-163-1,-69 192-1689,17-108 0,-44 180-402,-1 22-20,0 1 0,0 0 0,0 0 0,0 0 0,0 0 0,0 0 0,0 0 0,0 0 0,-1 0 0,1 0 0,0 0 0,0 0 0,0-1 0,0 1 0,0 0 0,0 0 0,0 0 0,0 0 0,-1 0 0,1 0 0,0 0 0,0 0 0,0 0 0,0 0 0,0 0 0,0 0 1,-1 0-1,1 0 0,0 0 0,0 0 0,0 0 0,0 0 0,0 0 0,0 0 0,0 0 0,-1 1 0,1-1 0,0 0 0,0 0 0,0 0 0,0 0 0,0 0 0,0 0 0,0 0 0,0 0 0,0 0 0,0 0 0,0 1 0,-1-1 0,1 0 0,0 0 0,0 0 0,0 0 0,0 0 0,0 0 0,0 0 0,0 1 0,0-1 0,0 0 0,0 0 0,0 0 0,0 0 0,0 0 0,0 0 0,0 0 0,0 1 0,0-1 0,0 0 0,0 0 0,-2 6-1,-1 0-1,1 0 0,0 1 0,-1 9 0,-7 53 115,3 1-1,3-1 1,3 1 0,9 70-1,-7-133-117,1 14 63,8 29 0,-8-45-115,-1 1-1,1-1 1,0 0-1,1 0 1,-1 0 0,1 0-1,0 0 1,0-1 0,1 1-1,5 5 1,-8-9 7,1 1 1,-1-1-1,1 0 1,0 0-1,-1 1 1,1-1-1,0-1 1,0 1-1,0 0 1,0 0-1,0-1 1,0 1-1,0-1 1,0 0-1,0 1 1,0-1-1,0 0 1,0 0-1,3-1 1,-1 0 6,0 0 1,0 0-1,-1 0 1,1-1-1,0 0 1,-1 1-1,1-1 1,-1-1-1,6-4 1,29-29-393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42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 13587,'0'0'73,"-1"0"0,1-1 1,-1 1-1,1 0 0,-1-1 0,0 1 1,1 0-1,-1 0 0,0 0 0,1 0 0,-1 0 1,0 0-1,1 0 0,-1 0 0,1 0 1,-1 0-1,0 0 0,1 0 0,-1 0 1,0 0-1,1 1 0,-1-1 0,1 0 0,-2 1 1,-13 14 715,-11 28-50,24-37-511,-18 36 565,3 1-1,2 1 0,1 0 1,3 1-1,1 0 0,2 1 1,-1 58-1,8-89-615,1 0 1,1 0-1,0 0 1,1 0-1,1 0 1,5 19-1,-7-31-139,0 0 0,0-1-1,1 1 1,-1 0 0,0-1-1,1 1 1,-1-1 0,1 0-1,0 0 1,0 0 0,0 0-1,0 0 1,0 0 0,0 0-1,1 0 1,-1-1 0,3 2-1,-2-2-11,0-1 0,0 1-1,0-1 1,0 0-1,0 0 1,0 0 0,0 0-1,0-1 1,0 1-1,0-1 1,0 1 0,-1-1-1,1 0 1,0 0-1,0-1 1,-1 1 0,1 0-1,-1-1 1,1 0-1,3-2 1,6-6 26,0-1-1,0 0 1,-1 0 0,0-1-1,-1-1 1,0 1 0,8-17-1,-1 2 48,-3-1 0,20-51-1,-25 55-47,-2 0-1,-1-1 0,5-42 1,-10 52-42,0 0 1,-1 0 0,-1-1 0,0 1 0,-1 0 0,0 0 0,-6-18-1,6 29-14,1 0 0,-1 0 0,1 0-1,-1 0 1,0 0 0,-1 0 0,1 0 0,-1 1-1,1-1 1,-1 1 0,0 0 0,-1 0-1,1 0 1,0 0 0,-1 1 0,1-1-1,-1 1 1,0 0 0,-6-3 0,7 4-12,-1 1 0,1-1 0,0 1 1,0-1-1,-1 1 0,1 0 0,0 0 1,-1 1-1,1-1 0,0 1 0,0-1 1,0 1-1,-1 0 0,1 0 0,0 0 1,0 1-1,0-1 0,1 1 1,-1 0-1,0 0 0,0 0 0,1 0 1,-1 0-1,1 0 0,-3 5 0,-1 0-167,0 1 0,0 0 0,2 1 0,-1-1 0,1 1 0,0 0-1,0 0 1,1 1 0,1-1 0,0 0 0,0 1 0,0 0 0,1-1 0,1 12-1,-1-19 144,1-1-1,0 1 1,0 0-1,0 0 1,0 0-1,0 0 1,0 0-1,0-1 1,1 1-1,-1 0 1,1 0-1,-1 0 1,1-1-1,0 1 1,0 0-1,-1-1 1,1 1-1,1 0 1,-1-1-1,0 1 1,0-1-1,3 3 1,14 6-538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2:42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255 102 18868,'-22'22'697,"1"2"0,1 0 1,1 1-1,-27 49 0,23-31 19,2 1 0,-20 63 1,36-93-564,-6 18 305,-10 50-1,20-75-397,-1 1 0,1 0 0,1-1 0,-1 1 0,1 0 0,1-1-1,0 1 1,0 0 0,0-1 0,1 1 0,0-1 0,4 11 0,-4-15-46,-1 0 1,1-1-1,0 0 1,-1 1-1,1-1 1,0 0 0,0 0-1,0 0 1,1 0-1,-1-1 1,0 1 0,1-1-1,-1 1 1,1-1-1,0 0 1,-1 0-1,1 0 1,0 0 0,0 0-1,0-1 1,-1 1-1,1-1 1,0 0-1,0 0 1,0 0 0,0 0-1,0 0 1,0-1-1,4 0 1,1-1 7,-1 0 1,1-1 0,-1 0-1,0 0 1,0 0-1,0-1 1,0 0-1,-1 0 1,1-1 0,6-6-1,2-5 19,0 0-1,-2-1 1,0-1 0,-1 0 0,0 0-1,15-36 1,-8 6 34,25-88 0,-13-9-2,-29 128-65,0-1 1,-2 1 0,1 0-1,-2-1 1,-1 1 0,-4-26-1,5 40-7,0-1 0,0 0 0,-1 0 0,1 0 0,-1 0 0,0 1 0,0-1 0,0 1 0,0 0 0,-6-6 0,7 7-1,-1 1-1,0 0 1,0-1-1,0 1 0,0 0 1,0 0-1,0 0 1,0 0-1,0 1 1,0-1-1,0 0 1,0 1-1,-1 0 0,1-1 1,0 1-1,0 0 1,0 0-1,-1 0 1,1 1-1,0-1 0,-4 1 1,-3 3-155,0-1-1,1 1 1,-1 1 0,1-1 0,0 2 0,0-1-1,0 1 1,1 0 0,0 1 0,0-1 0,1 2-1,0-1 1,0 0 0,0 1 0,1 0 0,0 1-1,1-1 1,0 1 0,0 0 0,-3 14 0,7 5-370,7-8-176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3:3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7474 7770 10762,'15'-3'217,"0"-2"0,-1 1 0,1-2 0,-1 0-1,0 0 1,-1-1 0,18-13 0,-8 7-269,60-36 402,-2-4-1,-3-3 1,112-103-1,67-79 814,-49 47-719,-165 148-315,-2-2 0,47-66-1,55-108 67,-5-1-181,95-162 168,-153 245-51,-37 66-75,-3-1 0,36-90 0,-64 121 38,-1-1 0,-2 0 0,5-54 0,-10 55 75,3 0 1,1 1-1,21-62 1,5 23 52,54-87-1,-6 11 49,118-329 715,-187 450-984,18-56 89,21-101 1,-45 159-66,-2-1 0,0 1-1,-3-1 1,0 0 0,-3 0-1,0 0 1,-9-49 0,-2 18-28,-3 0 1,-26-74-1,31 112-7,-1 1 0,-1 0 1,-1 1-1,-1 0 0,-1 1 0,-1 1 0,-38-41 0,-1 14-6,-94-65-1,35 30-53,-302-225-218,320 246 264,-3 4 0,-159-69 0,89 63 11,-4 8 0,-213-42 0,-368-33-117,290 57-245,-813-121 48,1137 181 369,-470-55 113,5-24-96,108 3-89,-1 23-70,-713-52-27,211 74 150,955 46-20,-61-1-8,-180-23-1,255 19 32,0-1 1,1-2-1,0-1 0,1-1 0,0-1 1,0-2-1,1-1 0,1-1 0,1-2 1,-36-27-1,55 38-19,1 0 0,-1 0 0,1 0-1,0-1 1,1 0 0,-1 0 0,1 0 0,1-1 0,-1 0-1,1 0 1,1 0 0,0 0 0,0 0 0,0-1 0,1 1 0,0-1-1,1 0 1,0 0 0,1 0 0,-1 1 0,1-1 0,1 0 0,0 0-1,0 0 1,1 0 0,0 1 0,1-1 0,3-9 0,5-5-10,1 0 1,1 1-1,1 1 0,1 0 1,0 1-1,2 0 1,0 1-1,2 2 0,-1-1 1,37-23-1,-5 7-13,2 3 0,1 2 0,79-31-1,-29 18-165,109-46-655,-147 57 502,73-46 0,-63 27 7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3:3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47 13603,'-3'-4'205,"0"1"0,1-1 1,-1 1-1,0 0 0,-6-4 0,-9-12 350,18 19-547,0-1 0,-1 1 1,1 0-1,0 0 1,0 0-1,0 0 0,0 0 1,0 0-1,0 0 0,0 0 1,0 0-1,0-1 1,0 1-1,0 0 0,0 0 1,0 0-1,0 0 0,0 0 1,0 0-1,0 0 1,0 0-1,0 0 0,1-1 1,-1 1-1,0 0 0,0 0 1,0 0-1,0 0 1,0 0-1,0 0 0,0 0 1,0 0-1,0 0 0,0 0 1,0 0-1,0 0 1,0-1-1,1 1 0,-1 0 1,0 0-1,0 0 1,0 0-1,0 0 0,0 0 1,0 0-1,0 0 0,0 0 1,1 0-1,-1 0 1,0 0-1,0 0 0,0 0 1,0 0-1,0 0 0,0 0 1,0 0-1,12 0 140,11 4-116,281 37 169,-220-32 54,-78-8-221,42 7 320,-46-7-313,0 0-1,0-1 1,0 1-1,0 0 1,0 0 0,0 0-1,0 0 1,0 0-1,-1 1 1,1-1-1,0 1 1,-1-1 0,1 1-1,-1 0 1,1-1-1,-1 1 1,0 0 0,2 3-1,-2 0 36,1-1 0,-2 1 1,1-1-1,-1 1 0,1-1 0,-1 1 0,0-1 0,-1 1 1,1 0-1,-1-1 0,-3 9 0,-20 52 491,19-51-448,-19 42 38,-2 0 0,-2-2 0,-3-1 0,-37 50 0,11-33-143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3:3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47 15771,'0'-4'175,"-1"1"15,0-1-1,1 1 0,0-1 1,0 0-1,0 1 0,0-1 1,1 1-1,0-1 0,0-3 1,-1 7-172,0 0 0,0 0 0,0-1 0,0 1 0,1 0 0,-1 0 0,0 0 0,0 0-1,0 0 1,0-1 0,0 1 0,0 0 0,0 0 0,0 0 0,0 0 0,0 0 0,0 0 0,1 0 0,-1-1 0,0 1 0,0 0 0,0 0 0,0 0 0,0 0 0,0 0 0,1 0 0,-1 0 0,0 0 0,0 0 0,0 0 0,0 0 0,0 0 0,1 0 0,-1 0 0,0 0 0,0 0-1,0 0 1,0 0 0,0 0 0,1 0 0,-1 0 0,0 0 0,0 0 0,0 0 0,0 0 0,0 0 0,1 0 0,5 9 672,3 14 206,11 55 188,14 111-1,0 2-661,-28-173-383,2-13 32,-6-6-60,0 1 1,0-1-1,0 0 0,0 0 0,0 0 0,-1 0 1,1 0-1,0 0 0,-1 0 0,1-1 0,1-1 1,2-1-1,-3 2-5,-1 1 0,1-1 0,0 1 0,0 0 0,0 0 0,0 0 0,0 0 0,0 0 0,0 0 0,1 0 0,-1 0 0,0 1 0,0-1-1,1 1 1,-1 0 0,0 0 0,1 0 0,-1 0 0,0 0 0,5 1 0,-5 0-4,1 0-1,0 0 1,0 1-1,-1-1 1,1 1-1,-1 0 1,1 0-1,-1 0 1,0 0-1,0 0 1,0 0-1,0 1 1,0-1-1,1 3 1,2 3 36,-1 0 0,0 1 0,0-1 0,-1 1 1,0 0-1,0 0 0,-1 0 0,-1 0 0,2 14 0,-3-18 31,-1 1-1,0-1 1,0 1-1,0-1 0,-1 0 1,1 1-1,-1-1 1,0 0-1,-1 0 0,1 0 1,-1-1-1,0 1 1,0 0-1,-1-1 0,1 0 1,-1 0-1,0 0 1,0 0-1,0-1 0,-1 0 1,1 1-1,-1-2 0,0 1 1,0 0-1,0-1 1,0 0-1,0 0 0,0-1 1,-1 1-1,1-1 1,0 0-1,-1-1 0,1 1 1,-1-1-1,1 0 1,-1 0-1,1-1 0,-1 0 1,1 0-1,-1 0 1,-6-3-1,11 4-126,0-1 0,-1 1 0,1-1 0,0 1 0,0-1 0,0 0 0,0 1 0,0-1 0,0 0 0,0 0 0,0 0 0,0 0 0,0 0 0,-1-2 0,1 3-28,1-1-1,0 1 1,0-1-1,0 0 1,0 1-1,-1-1 1,1 0-1,0 1 1,0-1-1,0 0 1,0 1-1,0-1 1,1 0-1,-1 1 1,0-1-1,0 0 1,0 1-1,1-1 1,-1 0-1,1 0 1,1-2-119,0 0 0,0 1 0,0 0 0,0-1 0,1 1 0,-1 0 0,1 0 0,-1 0 0,1 1 0,4-3 0,15-6-697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1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9 115 15083,'-4'16'655,"2"0"1,0 0-1,1 0 0,2 30 0,12 62 626,-11-93-1094,10 57 441,31 102 0,-35-157-514,-8-17-112,0 0 0,0 0 0,1 1 0,-1-1 0,0 0 1,0 0-1,0 0 0,0 0 0,0 0 0,1 0 0,-1 0 0,0 0 1,0 0-1,0 0 0,0 0 0,0 0 0,1-1 0,-1 1 1,0 0-1,0 0 0,0 0 0,0 0 0,0 0 0,1 0 0,-1 0 1,0 0-1,0 0 0,0 0 0,0-1 0,0 1 0,0 0 0,0 0 1,0 0-1,1 0 0,-1 0 0,0 0 0,0-1 0,0 1 0,0 0 1,0 0-1,0 0 0,0 0 0,0 0 0,0-1 0,0 1 0,0 0 1,0 0-1,0 0 0,0 0 0,0-1 0,1-3 18,-1-1 0,1 0 0,-1 0 0,0 1 0,-1-8 0,-6-30 48,-2 1 0,-24-71 0,22 93-64,5 12-2,6 7-2,0 0 0,0 0 0,0 0 0,0 0 0,0 0 0,0 0 0,0 0 1,0 0-1,-1 0 0,1 0 0,0 0 0,0 0 0,0 0 0,0 0 0,0 0 0,0 0 0,0 0 0,0 0 0,0 0 0,-1 0 0,1 0 0,0 0 0,0 0 0,0 0 0,0 1 0,0-1 0,0 0 0,0 0 0,0 0 0,0 0 0,0 0 0,0 0 0,0 0 0,-1 0 0,1 0 0,0 0 0,0 0 0,0 1 0,0-1 0,0 0 0,0 0 0,0 0 0,0 0 0,0 0 1,0 0-1,0 0 0,0 0 0,0 1 0,0-1 0,0 0 0,0 0 0,0 0 0,0 0 0,0 0 0,0 0 0,1 0 0,-1 0 0,0 0 0,0 1 0,1 8 7,0 1 1,1-1 0,0 1-1,1-1 1,0 0-1,1 1 1,0-2-1,0 1 1,1 0-1,0-1 1,0 0-1,1 0 1,0 0-1,0-1 1,1 0-1,9 7 1,-14-13 9,0 0 0,1 0 1,-1 0-1,0 0 0,1 0 0,-1-1 0,1 1 0,0-1 1,-1 0-1,1 0 0,-1 0 0,1 0 0,-1 0 0,1 0 1,0-1-1,-1 1 0,1-1 0,-1 0 0,1 1 0,-1-1 1,0-1-1,1 1 0,-1 0 0,0 0 0,0-1 1,0 1-1,0-1 0,0 0 0,0 0 0,2-2 0,5-6 59,1-1-1,-2 0 1,1 0-1,6-14 1,2-4-15,-2 0 1,0 0 0,-3-2 0,0 0-1,-2 0 1,-1-1 0,-2 0-1,-1 0 1,3-49 0,-9 77-62,-1-32-2,1 35 1,-1-1 0,1 1 1,0 0-1,0-1 0,-1 1 1,1 0-1,0-1 0,-1 1 1,0 0-1,1-1 1,-1 1-1,0 0 0,1 0 1,-1 0-1,0 0 0,0 0 1,0 0-1,0 0 0,0 0 1,-2-1-1,2 2 0,1-1 1,-1 1 0,0 0-1,0 0 1,0 0-1,1 1 1,-1-1-1,0 0 1,0 0-1,0 0 1,1 1-1,-1-1 1,0 0-1,0 0 1,1 1-1,-1-1 1,0 1-1,1-1 1,-1 1-1,0-1 1,1 1-1,-1-1 1,1 1-1,-1 0 1,1-1-1,-1 1 1,1 0-1,0-1 1,-1 1-1,0 1 1,-12 27-7,12-27 6,-9 24 13,1 1-1,1 0 1,1 1-1,2-1 0,0 1 1,2 1-1,1-1 1,3 40-1,-1-66-8,0-1 1,0 1-1,0-1 1,1 1-1,-1-1 1,0 1-1,1-1 1,-1 1-1,1-1 1,-1 1-1,1-1 1,0 0-1,-1 1 1,1-1-1,0 0 1,0 0-1,0 0 1,0 1-1,0-1 0,0 0 1,1 0-1,-1-1 1,0 1-1,0 0 1,1 0-1,-1 0 1,1-1-1,-1 1 1,0-1-1,1 1 1,-1-1-1,1 0 1,-1 1-1,1-1 1,-1 0-1,3 0 1,5-1 7,-1 0 0,1-1 1,0 0-1,-1 0 0,12-5 1,12-3-34,-28 9 18,1 0 0,-1 1 0,0-1 0,0 1 0,1 0 0,-1 0 0,0 1 0,0-1 0,1 1 0,-1 0 0,0 0 0,0 0 0,0 1 0,0-1 0,0 1 0,7 4 0,-7-2-1,1 0 0,-1 0-1,0 1 1,0-1 0,0 1 0,0 0-1,-1 0 1,0 1 0,0-1 0,0 0-1,2 9 1,-1-5-139,-1 0 1,0 1-1,0-1 1,-1 1-1,-1 0 1,0-1-1,0 1 1,0 0-1,-2 0 1,0 12-1,-3-18-869,1-9 617,-3-13-25,2-6-231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3:36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45 539 18260,'-2'0'80,"0"1"0,1-1 1,-1 1-1,1 0 0,-1-1 1,0 1-1,1 0 0,0 0 0,-1 0 1,1 0-1,0 0 0,-1 0 0,1 1 1,0-1-1,0 0 0,0 1 0,0-1 1,0 1-1,0-1 0,1 1 1,-1-1-1,-1 4 0,-1 2 52,0 1 1,1-1-1,-3 13 0,4-13-65,1 0-1,-1-1 1,1 1-1,0 0 1,1 0-1,-1-1 1,2 1-1,1 9 1,-2-14-63,-1 0 1,1-1-1,-1 1 1,1 0-1,0 0 1,0 0-1,0-1 1,0 1-1,0-1 1,0 1-1,1 0 1,-1-1-1,0 0 1,1 1-1,-1-1 1,1 0-1,-1 0 1,1 0 0,0 0-1,-1 0 1,1 0-1,0 0 1,0-1-1,0 1 1,0-1-1,0 1 1,-1-1-1,1 1 1,0-1-1,0 0 1,0 0-1,0 0 1,2-1-1,1 0 17,0-1 0,1 0 0,-2 0 0,1 0 0,0 0 0,0-1 0,-1 0 0,0 0 0,1 0 0,-1-1 0,0 1 0,-1-1 0,1 0 0,0 0 0,-1 0 0,4-8 0,4-5 162,-1-1 1,16-37-1,-9 4 178,-9 25-66,-5 20-73,-3 7 72,-1 34-232,1-1 0,2 1 0,11 62 0,-13-96-61,2 5 12,-1 0 0,1 0 0,0 0-1,6 11 1,-8-16-7,1 0 0,-1 0-1,1 0 1,-1 0 0,1 0 0,0-1-1,0 1 1,-1 0 0,1 0 0,0 0-1,0-1 1,0 1 0,0 0 0,0-1-1,0 1 1,0-1 0,0 1-1,0-1 1,0 0 0,0 1 0,0-1-1,0 0 1,0 0 0,0 0 0,0 0-1,1 0 1,-1 0 0,0 0 0,0 0-1,0 0 1,0 0 0,0-1-1,0 1 1,0 0 0,0-1 0,0 1-1,2-1 1,2-3 22,0 1 0,-1 0 0,1-1 0,-1 0 0,0 0-1,0 0 1,0 0 0,-1-1 0,1 1 0,3-8 0,4-9 78,11-25 0,-17 35-73,13-37 69,-1-1 0,-2-1-1,-3 0 1,-2 0 0,-2-1-1,-2-1 1,-2-84 0,-4 129-100,0-3-7,0-1-1,0 1 1,-1-1 0,0 1 0,-1 0-1,0 0 1,-1 0 0,-5-16-1,7 26 4,1-1-1,0 1 0,0-1 1,0 1-1,0 0 0,0-1 1,-1 1-1,1-1 0,0 1 0,0-1 1,-1 1-1,1 0 0,0-1 1,-1 1-1,1 0 0,0-1 1,-1 1-1,1 0 0,-1 0 0,1-1 1,0 1-1,-1 0 0,1 0 1,-1 0-1,1 0 0,-1-1 1,0 1-1,-4 10-48,2 19-5,2-14 50,2 0 0,0 0 0,1 0 0,0-1 1,1 1-1,8 24 0,-2-17 19,1-1 0,0 0 0,23 32 1,69 87 4,-28-39-400,-68-87 205,-6-14 168,0 0 0,0 0 0,-1 1 0,1-1-1,0 0 1,0 0 0,0 0 0,-1 1 0,1-1 0,0 0 0,0 0 0,0 0 0,-1 0 0,1 0-1,0 0 1,0 0 0,-1 0 0,1 1 0,0-1 0,0 0 0,-1 0 0,1 0 0,0 0 0,-1 0-1,1 0 1,0 0 0,0 0 0,-1-1 0,1 1 0,0 0 0,-1 0 0,-28-12-384,-22-18-13,1-2-1,-84-71 0,127 96 380,-34-31-79,39 36 103,1 0 0,-1 0 0,1 0 0,-1 0 0,1 0 0,0 0 0,0 0 0,0 0 0,0 0 0,0 0 0,0-1 0,1 1 0,-1 0 0,1-1 0,-1 1-1,1 0 1,0-1 0,0-4 0,1 6 5,-1-1 0,1 1 0,0-1 0,0 1 0,0 0-1,-1-1 1,1 1 0,0 0 0,0 0 0,1-1 0,-1 1-1,0 0 1,0 0 0,1 0 0,-1 1 0,0-1 0,1 0-1,1-1 1,32-9 21,-25 9-46,193-48-1485,-154 36 1218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3:3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0 130 15763,'2'1'86,"0"1"0,-1-1-1,1 0 1,-1 1 0,1 0-1,-1-1 1,0 1 0,0 0-1,1 0 1,-1 0 0,0 0-1,-1-1 1,1 1-1,0 1 1,-1-1 0,1 0-1,-1 0 1,1 4 0,1 3 123,46 133 1602,28 105 381,-71-224-1693,-5-23-479,0-1-1,0 1 0,0 0 0,-1 0 1,1 0-1,0 0 0,0 0 1,0 0-1,0 0 0,0 0 1,0 0-1,0 0 0,0 0 1,0 0-1,0 0 0,0 0 0,0 0 1,0 0-1,0 0 0,0 0 1,-1 0-1,1 0 0,0 0 1,0 0-1,0 0 0,0 0 0,0 0 1,0 0-1,0 0 0,0 0 1,0 0-1,0 0 0,0 0 1,0 0-1,-1 0 0,1 0 1,0 0-1,0 0 0,0 0 0,0 0 1,0 0-1,0 0 0,0 0 1,-17-37 884,-13-31-395,-42-70 1,76 142-520,0 1 1,0-1-1,1 0 1,-1 0 0,1 0-1,0-1 1,0 0-1,0 0 1,1 0-1,-1 0 1,1-1 0,7 2-1,-3 0-4,-1-1 0,1-1 1,0 0-1,0 0 0,1-1 0,-1 0 0,18-2 0,-19 0 13,0-1-1,0-1 0,1 1 0,-2-1 1,1-1-1,0 0 0,-1 0 1,1-1-1,-1 0 0,-1 0 1,1-1-1,-1 0 0,0 0 0,0-1 1,0 0-1,-1 0 0,0 0 1,-1-1-1,0 0 0,0 0 0,6-15 1,-4 9 15,-1-2 1,-1 1-1,0-1 1,-1 1 0,-1-1-1,0-1 1,-1 1-1,-1 0 1,0 0-1,-1-1 1,-5-27 0,5 40-10,-1 0 0,0 0 0,0 1 1,0-1-1,0 1 0,-1-1 0,1 1 0,-1-1 1,0 1-1,0 0 0,-1 0 0,-3-5 1,6 8-5,-1-1 1,0 1 0,0-1 0,1 1 0,-1-1 0,0 1 0,0-1 0,1 1-1,-1 0 1,0 0 0,0-1 0,0 1 0,0 0 0,0 0 0,1 0 0,-1 0-1,0 0 1,0 0 0,0 0 0,0 0 0,-1 1 0,0-1 0,0 1 0,1 0 0,-1 0 0,0 0-1,1 1 1,-1-1 0,1 0 0,-1 1 0,1-1 0,0 0 0,-1 1 0,1 0 0,-2 2 0,-2 6 1,0 0 1,1 0 0,0 0 0,0 0 0,1 1-1,-3 20 1,-4 69 6,9-87-11,1 0 0,1 0 0,0 0 1,5 22-1,-6-32 0,1 0 1,0 0-1,0 0 1,0-1-1,1 1 1,-1 0-1,1-1 1,-1 1-1,1-1 1,0 0-1,4 4 0,-5-4 2,1-1-1,-1 0 0,1-1 0,0 1 0,0 0 0,-1 0 0,1-1 0,0 1 0,0-1 0,0 1 0,0-1 0,-1 0 0,1 0 0,0 0 0,0 0 0,0 0 0,0 0 0,0 0 0,0-1 0,2 0 0,3-2 0,0 0-1,0 0 0,-1 0 0,1-1 1,-1 0-1,0 0 0,0-1 1,0 0-1,-1 0 0,6-6 0,-3 3 1,0 0 0,16-10 0,-24 17 0,1 1 0,-1 0 0,1-1 0,-1 1-1,0 0 1,1 0 0,-1-1 0,1 1 0,-1 0-1,1 0 1,-1 0 0,1-1 0,-1 1 0,1 0-1,-1 0 1,1 0 0,-1 0 0,1 0 0,-1 0-1,1 0 1,-1 0 0,1 0 0,-1 0 0,1 0-1,-1 0 1,1 1 0,-1-1 0,1 0 0,-1 0-1,0 0 1,1 1 0,-1-1 0,1 0 0,-1 0 0,0 1-1,1-1 1,-1 1 0,1-1 0,-1 0 0,0 1-1,0-1 1,1 1 0,-1-1 0,0 0 0,0 1-1,1-1 1,-1 1 0,0-1 0,0 1 0,0-1-1,0 1 1,0 0 0,2 32-11,-2-25 10,1 18 0,-2-14 4,1 1-1,0 0 1,2 0-1,-1 0 1,1-1-1,5 14 1,-7-25-1,0 0 1,1 0-1,-1 0 1,1 0-1,-1 0 1,1 0-1,-1 0 1,1 0-1,0 0 1,-1-1-1,1 1 0,0 0 1,0 0-1,0-1 1,-1 1-1,1 0 1,0-1-1,0 1 1,0-1-1,0 1 1,0-1-1,0 0 0,0 1 1,0-1-1,2 0 1,-1 0 1,0 0 1,0 0-1,0 0 1,0-1-1,0 1 1,0-1-1,0 0 1,0 0-1,0 1 1,-1-1-1,1 0 1,2-2-1,4-3 13,-1 0 0,0 0 0,0-1 0,8-10 0,7-14-197,28-50 1,-48 78 103,-12 37-2532,3-7 1677,1-7 352,-2-2 1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3:3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17388,'4'12'2024,"-2"2"-1120,-2 3-400,0 2 1777,1 4-1121,1 3-664,1 4-176,4 0-528,1-2-400,-2-6 1520,-1-4-952,-5-4-32,0-6 0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3:39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38 14859,'1'-2'537,"1"0"-150,-1 0 1,1-1 0,-1 1 0,0-1 0,0 1 0,0-1-1,0 0 1,0 1 0,0-1 0,-1 0 0,1-5 0,-3 9-101,0 0 1,0 1 0,-1-1 0,1 0 0,0 1 0,1-1-1,-1 1 1,0 0 0,0 0 0,1 0 0,-3 2 0,-4 7-116,-1 1 1,1-1 0,1 1-1,0 0 1,1 1-1,1 0 1,-1 0 0,-5 26-1,11-38-172,0 0 0,-1 0 1,1 0-1,0 0 0,0 0 0,0 0 0,1 0 0,-1 0 0,0 0 0,0 0 0,1-1 0,-1 1 0,0 0 0,1 0 0,-1 0 0,1 0 0,-1 0 0,1 0 0,-1-1 1,1 1-1,-1 0 0,1 0 0,0-1 0,0 1 0,-1-1 0,1 1 0,0 0 0,0-1 0,0 1 0,1 0 0,3 1-8,1-1-1,-1 1 0,1-1 1,9 1-1,15 4-34,-27-4 36,0 0 0,0-1-1,0 1 1,-1 0 0,1 1-1,0-1 1,-1 0 0,0 1-1,1-1 1,-1 1 0,0 0-1,0 0 1,-1 0 0,1 0-1,0 0 1,-1 0 0,2 4-1,-2-1 0,0-1-1,0 1 0,-1-1 0,1 1 1,-1-1-1,0 1 0,-1 0 1,1-1-1,-1 1 0,-2 5 0,1-3 21,0-1 0,-1 1-1,0-1 1,0 0 0,0 0-1,-1 0 1,0 0 0,-1-1-1,1 0 1,-1 0 0,0 0-1,-1 0 1,0-1 0,0 0-1,-9 7 1,12-10-31,-1 0-1,1-1 1,-1 1-1,0 0 1,0-1-1,0 0 1,0 0-1,0 0 1,0-1-1,0 1 1,-1-1-1,1 0 1,0 0-1,-8-2 1,9 1-40,0 0 0,-1 0 0,1-1 0,0 1 0,0-1 0,0 0 0,0 0 0,1 0 0,-1 0 0,0-1 0,1 1 0,0-1 0,-1 1 1,1-1-1,0 0 0,0 0 0,1 0 0,-3-6 0,-13-36-204,2-10-109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3:40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19076,'0'0'1993,"-2"1"-1473,-6 5-248,2 2 1160,2-1-904,-1 2-424,5 0-1016,0-2 848,8 1-192,-1-8-72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3:41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178 314 14323,'0'-3'195,"0"0"1,0 1-1,0-1 1,-1 1-1,1-1 1,-1 0-1,1 1 0,-1-1 1,0 1-1,0 0 1,-2-4-1,2 5-142,1 0-1,-1 1 0,0-1 1,0 0-1,1 1 1,-1-1-1,0 1 1,0-1-1,1 1 1,-1 0-1,0-1 1,0 1-1,0 0 1,0 0-1,0-1 1,1 1-1,-1 0 1,0 0-1,0 0 1,0 0-1,0 0 1,0 0-1,0 0 1,0 0-1,0 1 0,1-1 1,-1 0-1,0 1 1,0-1-1,0 0 1,0 1-1,1-1 1,-1 1-1,0-1 1,-1 2-1,-5 3 220,0 0-1,0 1 0,1 0 0,0 0 0,0 0 1,1 1-1,-8 11 0,-2 4 116,-12 28 0,21-38-315,0 1 1,0 0 0,2 1 0,-1-1 0,2 1 0,-1 0 0,-1 23-1,5-36-59,0 1-1,0 0 1,0-1-1,0 1 0,0 0 1,0 0-1,0-1 1,1 1-1,-1 0 0,1-1 1,-1 1-1,1-1 1,-1 1-1,1 0 0,0-1 1,0 0-1,1 2 1,-1-2-4,-1-1 1,1 1-1,0-1 1,0 0 0,-1 1-1,1-1 1,0 0-1,0 0 1,0 0 0,-1 0-1,1 1 1,0-1-1,0 0 1,0 0 0,-1-1-1,1 1 1,0 0-1,0 0 1,0 0 0,-1 0-1,1-1 1,0 1-1,0 0 1,1-1 0,4-3 31,-1 0 1,1 0 0,0 0 0,-1-1 0,0 0-1,0 0 1,5-7 0,12-18 75,-1-2 0,-1-1 0,-1 0 0,16-44 0,-10 13 76,25-97 0,-46 144-180,0 0 1,-1 0 0,0-20-1,-4 29-6,-2 8-4,-3 11-2,-5 23-10,2 0 0,1 0-1,-5 63 1,11-76 7,-10 106 10,11-109-99,1 0-1,1 0 1,0 0-1,2 0 1,4 17-1,-6-32-52,-1 0-1,1 0 1,0 0 0,0 0-1,0 0 1,1-1 0,-1 1-1,1 0 1,0-1 0,-1 1-1,1-1 1,0 0 0,0 0-1,1 1 1,-1-1-1,0-1 1,1 1 0,-1 0-1,1 0 1,-1-1 0,1 0-1,0 1 1,0-1 0,0 0-1,0 0 1,0-1 0,0 1-1,0-1 1,0 1 0,0-1-1,0 0 1,0 0 0,5-1-1,15-6-864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3:41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16211,'-10'4'406,"0"1"-1,-1 1 0,1-1 0,1 1 1,-1 1-1,1 0 0,1 0 0,-14 14 1,6-3 5,1 0 1,1 1-1,-14 22 1,22-30-304,0 0 0,1 0 0,0 1 0,1 0 0,0 0 0,1 0 0,0 0 1,-1 14-1,4-22-77,0 0 1,0 1 0,0-1-1,0 0 1,1 0 0,-1 0 0,1 0-1,0 0 1,1 0 0,-1 0-1,1 0 1,1 3 0,-1-4-7,0-1 0,0 1 0,0-1 0,0 0 0,0 0 0,1 0 0,-1 0 0,1 0 0,-1-1 0,1 1 0,0-1 0,-1 1 0,1-1 0,0 0 0,0 0 0,0 0 0,0-1 0,4 1 0,1 0 34,0 0-1,0-1 1,1 0-1,-1-1 1,0 0-1,0 0 1,0-1 0,0 0-1,0 0 1,0-1-1,-1 0 1,1 0 0,-1-1-1,0 0 1,0 0-1,0-1 1,0 0-1,-1 0 1,0 0 0,0-1-1,0 0 1,6-9-1,-6 8-13,-1 0-1,0-1 1,0 1-1,0-1 1,-1-1-1,0 1 1,-1-1-1,0 1 0,0-1 1,-1 0-1,0 0 1,0 0-1,-1 0 1,0 0-1,-1-1 1,0 1-1,-1 0 1,0 0-1,-3-15 0,3 21-37,1 0 0,-1 1 0,0-1 0,0 1 0,-1-1 0,1 0 0,-1 1 0,1 0-1,-1-1 1,0 1 0,1 0 0,-1 0 0,0 0 0,-1 0 0,1 0 0,0 1-1,0-1 1,-1 1 0,1-1 0,-1 1 0,0 0 0,1 0 0,-1 0 0,-5-1 0,6 2-19,0 0 1,-1 0 0,1 0 0,-1 0-1,1 1 1,-1-1 0,1 1 0,0-1 0,-1 1-1,1 0 1,0 0 0,0 0 0,0 0-1,0 1 1,-1-1 0,2 0 0,-1 1 0,0 0-1,0-1 1,0 1 0,1 0 0,-1 0-1,1 0 1,-1 0 0,1 0 0,0 0 0,0 0-1,-2 4 1,1-1-74,1-1 1,-1 0-1,1 1 0,0-1 0,0 1 0,0 0 1,1-1-1,0 1 0,0 0 0,1 8 0,-1-11 82,0-1-1,0 1 1,1-1 0,-1 0-1,1 1 1,-1-1-1,1 0 1,0 0 0,-1 1-1,1-1 1,0 0-1,0 0 1,0 0 0,0 0-1,0 0 1,0 0-1,0 0 1,0 0 0,0 0-1,1-1 1,-1 1-1,0 0 1,0-1 0,1 1-1,-1-1 1,0 1-1,1-1 1,-1 0 0,1 0-1,-1 1 1,1-1-1,-1 0 1,0 0 0,1 0-1,-1-1 1,1 1-1,-1 0 1,2-1 0,26-6-279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3:42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22 220 16644,'2'2'84,"0"-1"1,-1 1 0,1-1 0,0 0 0,0 0 0,0 1 0,0-1-1,0-1 1,0 1 0,0 0 0,1 0 0,-1-1 0,0 1 0,0-1-1,1 0 1,-1 0 0,0 1 0,0-1 0,1-1 0,-1 1 0,0 0-1,0-1 1,1 1 0,-1-1 0,0 0 0,0 1 0,3-3 0,5-1 113,0 0 0,0-1 0,-1-1 0,14-9 0,-9 4 33,0-1 0,0 0 0,21-26 1,-30 32-148,-1 0 1,1 0 0,-1 0 0,0-1-1,-1 0 1,0 0 0,0 0 0,0 0-1,-1 0 1,0-1 0,2-12-1,-4 19-67,1 0 0,-1 0 0,0 0 1,0 0-1,0-1 0,0 1 0,0 0 0,0 0 0,-1 0 0,1 0 0,0 0 0,0 0 0,-1 0 0,1 0 0,-1 0 0,1 0 0,-1 0 0,1 0 0,-1 0 0,0 0 0,1 0 0,-1 1 0,-1-3 0,0 3 2,1 0 0,0-1-1,0 1 1,-1 0-1,1 0 1,0-1 0,0 1-1,-1 0 1,1 0-1,0 0 1,-1 1 0,1-1-1,0 0 1,0 0 0,-1 1-1,1-1 1,-1 1-1,-5 2 49,0 1-1,1-1 1,0 1-1,0 0 1,0 1-1,-6 5 1,-9 12 68,2 1 1,0 1 0,2 1-1,1 1 1,0 0-1,2 1 1,2 0-1,0 1 1,1 0-1,-8 42 1,17-62-93,0 0 1,1 0 0,0 0-1,0 0 1,2 15-1,-1-21-60,0 0-1,0-1 0,0 1 1,1 0-1,-1-1 1,1 1-1,0-1 1,-1 1-1,1-1 1,0 1-1,0-1 0,0 1 1,0-1-1,0 0 1,0 0-1,0 1 1,0-1-1,0 0 0,1 0 1,-1 0-1,0 0 1,1 0-1,-1-1 1,1 1-1,-1 0 1,1-1-1,-1 1 0,1-1 1,0 1-1,-1-1 1,1 0-1,0 0 1,-1 0-1,3 0 1,7 0-114,-1-2 1,0 1 0,0-1 0,-1-1 0,1 0 0,0 0 0,-1-1 0,1 0 0,-1 0 0,16-12 0,27-22-277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3:42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15227,'-8'21'1391,"-2"-1"0,-1 0 0,-22 32-1,-2 3-95,22-34-1014,8-15-228,1 1 1,-1-1-1,2 1 0,-1 0 0,1 0 0,0 1 1,0-1-1,-2 15 0,5-21-55,0 0 0,0 0 0,0 0 0,0 0 0,0 0 0,1 0 0,-1 0 0,0 0 0,1 0 1,-1 0-1,0 0 0,1-1 0,-1 1 0,1 0 0,-1 0 0,1 0 0,0 0 0,-1-1 0,1 1 0,0 0 0,0 0 0,0-1 0,-1 1 0,1-1 0,0 1 1,0-1-1,0 1 0,0-1 0,0 0 0,0 1 0,0-1 0,0 0 0,0 0 0,0 1 0,0-1 0,0 0 0,0 0 0,0 0 0,0 0 0,0-1 0,1 1 1,8-1-29,-1 0 0,1-1 0,14-4 0,-13 3-13,-5 2 32,0-1-20,0 1 0,0 0 0,0 0 0,0 0 0,0 1 0,0-1 0,8 2 0,-13-1 24,0 1 1,0-1-1,-1 0 1,1 1-1,0-1 1,0 0-1,0 1 1,0-1-1,0 1 0,-1 0 1,1-1-1,0 1 1,-1-1-1,1 1 1,0 0-1,-1 0 1,1-1-1,-1 1 1,1 0-1,0 1 1,0 1-1,-1-1 1,1 0 0,-1 1-1,0-1 1,0 1 0,0-1-1,0 0 1,0 1-1,-1-1 1,1 0 0,0 1-1,-2 2 1,-1 4 5,-1 1-1,0 0 1,-1-1-1,1 0 1,-2 0-1,1 0 1,-1-1-1,-11 11 1,5-5-121,-1-1 0,-1-1 0,-28 20 0,35-27 18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3:42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17116,'1'0'118,"0"0"-1,-1 0 1,1 0 0,0 0 0,-1 1 0,1-1 0,0 0 0,-1 1-1,1-1 1,-1 0 0,1 1 0,0-1 0,-1 1 0,1-1 0,-1 1-1,1-1 1,-1 1 0,0-1 0,1 1 0,-1-1 0,1 1 0,-1 0-1,0-1 1,0 1 0,1 0 0,-1-1 0,0 1 0,0 0 0,0-1 0,0 2-1,3 26 807,-3-20-607,1 21 287,0 0 35,9 56 0,-10-82-606,1 0 0,0 0 1,0 0-1,0 0 0,0-1 1,0 1-1,0-1 0,1 1 1,2 3-1,-3-5-22,0-1 0,-1 1-1,1 0 1,0-1 0,0 1 0,0 0-1,0-1 1,0 1 0,0-1 0,0 1-1,0-1 1,0 0 0,0 0 0,1 1-1,-1-1 1,0 0 0,0 0 0,0 0 0,0 0-1,0 0 1,0 0 0,0 0 0,1-1-1,-1 1 1,0 0 0,0-1 0,0 1-1,2-1 1,4-3 14,1 0-1,-1-1 0,0 1 1,0-1-1,-1-1 0,0 1 1,10-12-1,39-52 75,-39 48-63,-12 16-30,10-14 27,1 0-1,0 1 0,32-27 1,-46 44-33,-1 0 1,1 0-1,-1 1 0,1-1 1,0 1-1,0-1 1,-1 0-1,1 1 1,0-1-1,0 1 1,-1 0-1,1-1 0,0 1 1,0 0-1,0-1 1,0 1-1,0 0 1,0 0-1,0 0 1,-1 0-1,1 0 0,0 0 1,0 0-1,0 0 1,0 0-1,0 0 1,0 1-1,1-1 1,-1 2 0,0-1 1,0 1 0,0-1 0,0 1-1,0-1 1,-1 1 0,1 0 0,0-1 0,-1 1-1,0 0 1,1 0 0,-1-1 0,0 1-1,0 0 1,0 2 0,0 21 24,0 0-1,-8 40 1,5-38-148,0-1 0,1 28 0,2-54 95,0 1 1,0-1-1,0 0 1,0 0-1,0 0 1,0 1 0,0-1-1,0 0 1,0 0-1,0 0 1,0 1-1,0-1 1,0 0 0,0 0-1,0 1 1,0-1-1,0 0 1,0 0-1,0 0 1,0 1 0,0-1-1,1 0 1,-1 0-1,0 0 1,0 0-1,0 1 1,0-1 0,0 0-1,1 0 1,-1 0-1,0 0 1,0 0-1,0 1 1,0-1 0,1 0-1,-1 0 1,0 0-1,0 0 1,0 0-1,1 0 1,-1 0 0,7-7-504,6-16 252,-13 23 271,18-37-372,7-7-131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12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23 13371,'20'5'925,"-9"-1"-233,0-1 1,1-1-1,13 2 0,-23-4-503,1 0 0,0 0 0,-1 0 0,1 0 0,0 0 0,-1-1 0,1 1 0,0-1 0,-1 0 0,1 0 0,-1 0 0,1 0 0,-1 0 0,0 0 0,1-1 0,-1 1 0,0-1 0,0 1-1,2-3 1,-3 3-154,-1 1 0,1 0 0,-1 0 0,0-1 0,0 1-1,1 0 1,-1-1 0,0 1 0,0 0 0,1-1 0,-1 1 0,0 0-1,0-1 1,0 1 0,1-1 0,-1 1 0,0 0 0,0-1-1,0 1 1,0-1 0,0 1 0,0-1 0,0 1 0,0 0-1,0-1 1,0 1 0,0-1 0,0 1 0,0-1 0,-1 1-1,1 0 1,0-1 0,0 1 0,0 0 0,-1-1 0,-15-6 600,-24 5-147,35 3-460,-1 1 0,0-1-1,1 1 1,-1 0-1,1 0 1,0 1 0,0-1-1,-1 1 1,2 0-1,-1 1 1,0-1 0,1 1-1,-1 0 1,1 0-1,0 0 1,1 1 0,-1-1-1,1 1 1,0 0-1,0 0 1,0 0 0,0 0-1,1 1 1,0-1 0,0 1-1,1-1 1,0 1-1,-2 11 1,3-10-29,-1 0 0,1 0 0,1 0 0,-1 0 0,1 0-1,0-1 1,1 1 0,-1 0 0,1 0 0,1-1 0,-1 0 0,1 1 0,0-1 0,1 0 0,0 0 0,0 0 0,0-1 0,0 0 0,1 1-1,0-2 1,0 1 0,0 0 0,12 7 0,-14-10-32,1-1 1,-1 1-1,1-1 1,0 1-1,0-1 0,-1 0 1,1 0-1,0-1 0,0 1 1,0-1-1,0 0 0,0 0 1,0 0-1,0-1 0,0 1 1,0-1-1,0 0 1,-1 0-1,1 0 0,0-1 1,0 1-1,6-5 0,26-17-192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3:43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53 331 17140,'-8'12'712,"0"1"0,1 0 0,0 1 1,-7 18-1,12-27-582,1 0 1,-1 1-1,1-1 0,0 1 1,0 0-1,1-1 1,-1 1-1,1 0 0,0-1 1,1 1-1,-1 0 1,1-1-1,1 1 0,1 7 1,-2-12-118,-1 1-1,1-1 1,0 1 0,-1-1 0,1 0 0,0 1 0,0-1-1,0 0 1,0 1 0,0-1 0,0 0 0,0 0 0,0 0-1,0 0 1,1 0 0,-1 0 0,0 0 0,1-1-1,-1 1 1,1 0 0,-1-1 0,1 1 0,-1-1 0,3 1-1,-1-1-2,0 0-1,0-1 0,-1 1 0,1-1 0,0 1 0,0-1 1,-1 0-1,1 0 0,0 0 0,-1 0 0,1-1 0,3-2 1,3-3 0,1 0 0,-1-1 0,-1 0 1,1 0-1,9-14 0,-9 9 10,-1-1-1,0 0 0,-1 0 0,0 0 0,-1-1 1,6-24-1,-10 26-7,-5 17-2,-6 19 0,6-11-13,0 0 1,1 0-1,1 0 0,0 22 1,1-33 4,0 0 0,-1 0 1,1 0-1,0-1 0,0 1 1,0 0-1,1 0 0,-1 0 1,0 0-1,0-1 0,0 1 0,0 0 1,1 0-1,-1 0 0,1-1 1,-1 1-1,0 0 0,1 0 1,-1-1-1,1 1 0,-1 0 1,1-1-1,0 1 0,-1-1 1,1 1-1,0-1 0,-1 1 1,1-1-1,0 1 0,0-1 1,-1 1-1,1-1 0,0 0 1,0 0-1,0 1 0,-1-1 0,1 0 1,0 0-1,0 0 0,0 0 1,0 0-1,-1 0 0,1 0 1,0 0-1,0 0 0,0-1 1,0 1-1,-1 0 0,1 0 1,0-1-1,0 1 0,0 0 1,-1-1-1,1 1 0,1-2 1,6-3 38,0 0 0,0 0 0,12-12 0,16-18 74,-1-1 1,-3-2-1,-1-1 0,-2-2 0,-1 0 0,24-53 0,-50 92-111,3-8 28,1-1-1,-1 0 1,-1 0-1,5-19 0,-8 30-27,-1-1-1,0 0 1,0 1 0,0-1-1,1 0 1,-1 0-1,0 1 1,0-1-1,0 0 1,0 1 0,0-1-1,0 0 1,0 1-1,-1-1 1,1 0-1,0 1 1,0-1 0,0 0-1,-1 1 1,1-1-1,0 0 1,-1 1 0,1-1-1,-1 1 1,1-1-1,-1 1 1,1-1-1,-1 1 1,0-1 0,0 0 0,0 1 0,0 0 0,0 0 0,0 1 0,1-1 0,-1 0 0,0 0 0,0 0 0,0 0 0,0 1 0,0-1 0,0 1 0,0-1 0,0 0 0,1 1 0,-1-1 0,0 1 0,0 0 0,1-1 0,-1 1 0,0 0 0,0 1 0,-7 6 12,2 1 0,-1 0 0,1 1 0,0-1-1,1 1 1,0 0 0,1 0 0,0 1 0,-3 15-1,0 4 13,1 0-1,-2 38 0,6-47-17,2 0 0,0 0-1,2 0 1,0-1-1,2 1 1,5 21 0,-6-30-7,1-1 0,0 1 1,1-1-1,0 0 1,1 0-1,0-1 0,1 0 1,0 0-1,0 0 1,1-1-1,16 15 0,-23-23-6,0 0-1,0 0 1,0 0-1,0 0 0,0-1 1,1 1-1,-1 0 1,0 0-1,1-1 0,-1 1 1,0-1-1,1 1 1,-1-1-1,1 0 0,1 1 1,-3-2-5,1 1 1,-1 0 0,1 0-1,-1 0 1,1-1 0,-1 1-1,0 0 1,1 0 0,-1-1-1,1 1 1,-1 0 0,0-1-1,1 1 1,-1 0 0,0-1-1,1 1 1,-1-1-1,0 1 1,0-1 0,1 1-1,-1 0 1,0-1 0,0 1-1,0-1 1,0 1 0,0-1-1,0 0 1,1-5-60,-1 0 0,0 1 0,-1-1 0,1 0 0,-3-9 0,-2-2-77,0 0-1,-1 0 1,-1 1 0,0-1-1,-1 2 1,-19-29 0,1 9-121,-49-52 1,56 69 349,-38-29 1,30 26 192,32 20-171,0 1-1,0-1 1,1 0-1,-1 1 1,9 1-1,34 0-121,-1-1-1,75-12 0,-111 11 1,0-1 0,19-7 0,18-16-53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3:44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36 14747,'2'-1'205,"-1"0"-1,1 0 1,-1 0-1,1-1 1,-1 1 0,1 0-1,-1-1 1,0 1-1,0-1 1,0 0-1,0 1 1,0-1-1,0 0 1,1-3 0,-2 5-158,0-1 1,0 1-1,0 0 1,0-1 0,0 1-1,0 0 1,0-1-1,0 1 1,0 0 0,0-1-1,-1 1 1,1 0-1,0-1 1,0 1 0,0 0-1,0-1 1,-1 1-1,1 0 1,0 0 0,0-1-1,0 1 1,-1 0-1,1 0 1,0-1 0,-1 1-1,1 0 1,0 0-1,0 0 1,-1-1 0,-1 1 63,0-1 0,1 1 0,-1 0 0,1 0 0,-1 0 0,0 0-1,1 0 1,-1 0 0,0 0 0,-2 1 0,-5 1 20,0 0 0,0 1 0,1 1 0,-1-1 0,1 1 0,0 1 0,0 0 0,0 0 0,1 0 0,-1 1 0,1 0 0,1 0 0,-1 1 0,1 0 0,0 0 0,1 1 0,0-1 0,-6 11 0,4-5-122,1 0 0,0 1 0,0-1 0,1 1 1,1 0-1,1 0 0,0 1 0,0-1 0,2 1 0,0 27 0,1-38-2,0 1 0,1 0 0,0-1 0,0 1 0,0-1 0,0 0 0,1 1 0,2 5 0,-3-8-6,0-1 0,0 1 0,1 0 1,-1-1-1,0 1 0,1-1 0,-1 0 0,1 1 0,-1-1 0,1 0 1,-1 0-1,1 0 0,0 0 0,0 0 0,-1 0 0,1-1 0,0 1 1,0-1-1,0 1 0,0-1 0,0 0 0,4 1 0,0-2-69,1 0 0,0 0 0,0 0 0,-1-1 0,1 0 0,-1-1 0,1 1-1,-1-1 1,0 0 0,0-1 0,0 0 0,9-7 0,9-9-123,30-32-1,-53 51 191,46-48-251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3:44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17172,'-16'103'2567,"-5"65"-624,20-153-1812,-2 20 251,2 0-1,1 0 1,2-1 0,12 67-1,-13-95-330,1-1 0,0 1 0,0-1 0,0 0 0,5 7-1,-7-11-40,1 0 0,0 0-1,0 0 1,-1 0 0,1 0-1,0 0 1,0 0-1,0 0 1,0 0 0,0-1-1,0 1 1,0 0-1,0-1 1,0 1 0,0-1-1,0 1 1,0-1 0,0 0-1,1 1 1,-1-1-1,0 0 1,0 0 0,1 0-1,-1 0 1,0 0 0,0 0-1,0 0 1,1 0-1,-1 0 1,0-1 0,0 1-1,2-1 1,1-1 7,1-1 1,-1 0-1,1 0 1,-1 0-1,0 0 1,0-1 0,-1 0-1,1 0 1,-1 0-1,0 0 1,0 0-1,3-6 1,6-11 52,12-29 0,-16 31-29,61-140 122,-69 159-163,0 0 0,0-1 0,0 1 0,0 0 0,0 0 1,0-1-1,0 1 0,0 0 0,0-1 0,1 1 0,-1 0 0,0 0 0,0-1 0,0 1 0,1 0 1,-1 0-1,0-1 0,0 1 0,1 0 0,-1 0 0,0 0 0,0-1 0,1 1 0,-1 0 0,0 0 1,0 0-1,1 0 0,-1 0 0,0 0 0,1-1 0,2 11 3,-2 22 1,-1-30-5,-3 41-11,2-24-30,0-1 1,1 1-1,0 0 1,5 25-1,-5-44 11,0 1-1,0-1 1,0 1-1,0 0 1,0-1-1,1 1 1,-1 0-1,0-1 0,0 1 1,0 0-1,0-1 1,1 1-1,-1-1 1,0 1-1,1-1 1,-1 1-1,1-1 1,-1 1-1,0-1 1,1 1-1,-1-1 1,1 1-1,-1-1 0,1 1 1,-1-1-1,1 0 1,0 1-1,-1-1 1,1 0-1,-1 0 1,1 0-1,0 1 1,-1-1-1,1 0 1,0 0-1,-1 0 1,1 0-1,-1 0 0,1 0 1,0 0-1,-1 0 1,2 0-1,1-2-57,0 1-1,-1-1 0,1 0 0,0 1 1,-1-1-1,0 0 0,5-5 1,11-10-338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3:4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80 16788,'-10'4'295,"1"1"1,1-1 0,-1 1-1,1 1 1,0 0 0,0 0-1,0 1 1,1 0 0,0 0-1,0 0 1,-6 11 0,9-13-184,1 0-1,0 0 1,-1 0 0,2 1 0,-1-1 0,1 1 0,0 0 0,0-1-1,1 1 1,-1 0 0,1 0 0,1 0 0,-1 0 0,1 0 0,0 0-1,0 0 1,1 0 0,0 0 0,2 10 0,-2-14-92,-1 0 0,1-1 0,0 1 1,0 0-1,0 0 0,0-1 0,1 1 0,-1 0 0,0-1 1,1 1-1,-1-1 0,1 0 0,-1 0 0,1 1 1,0-1-1,-1 0 0,1 0 0,0 0 0,0-1 1,0 1-1,0 0 0,0-1 0,0 1 0,0-1 0,0 0 1,0 1-1,0-1 0,0 0 0,0 0 0,0-1 1,0 1-1,0 0 0,0-1 0,0 1 0,2-1 0,2-1 13,1 0 0,0-1 0,0 0 0,-1 0-1,0 0 1,1-1 0,-1 0 0,10-8-1,-2-3 13,0-1 0,-1 0 0,-1-1 0,-1 0-1,0-1 1,-1 0 0,-1-1 0,-1 0-1,-1 0 1,0 0 0,4-26 0,-9 28-44,-2 17 0,0 0-1,0 0 0,0 1 0,0-1 0,0 0 0,0 0 0,0 0 0,0 0 0,0 0 0,0 0 0,0 0 0,0 0 0,0 0 0,0 0 0,0 0 0,0 0 0,0 0 0,-1 0 0,1 0 0,0 0 0,0 0 1,0 0-1,0 0 0,0 0 0,0 0 0,0 0 0,0 0 0,0 0 0,0 0 0,0 0 0,0 0 0,0 0 0,-1 0 0,1 0 0,0 0 0,0 0 0,0 0 0,0 0 0,0 0 0,0 0 0,0 0 1,0 0-1,0 0 0,0 0 0,0 0 0,0 0 0,0 0 0,0 0 0,0 0 0,0 0 0,-1-1 0,1 1 0,0 0 0,0 0 0,0 0 0,0 0 0,0 0 0,0 0 0,0 0 0,0 0 0,0 0 0,0 0 1,0 0-1,0 0 0,0-1 0,-11 28 11,5-7 45,1 1 0,1 0 0,1 0 0,1 0 0,1 0 0,2 37 0,-1-56-50,0-1 1,1 0 0,-1 0-1,0 1 1,1-1-1,-1 0 1,0 0-1,1 1 1,0-1-1,-1 0 1,1 0 0,0 0-1,-1 0 1,1 0-1,0 0 1,0 0-1,0 0 1,0 0-1,0 0 1,0-1 0,0 1-1,0 0 1,0-1-1,0 1 1,0-1-1,1 1 1,-1-1-1,0 1 1,0-1-1,1 0 1,-1 1 0,0-1-1,0 0 1,1 0-1,-1 0 1,0 0-1,1 0 1,1-1-1,2 0 12,1-1 0,0 1 0,-1-1-1,0 0 1,1-1 0,-1 1 0,8-6-1,12-12 6,0 0 0,-1-1 0,-1-2-1,21-27 1,18-16-23,-62 65-2,0 1 1,0-1-1,1 1 1,-1-1-1,0 1 1,1 0 0,-1-1-1,1 1 1,-1 0-1,0-1 1,1 1-1,-1 0 1,1-1-1,-1 1 1,1 0 0,-1 0-1,1 0 1,-1-1-1,1 1 1,-1 0-1,1 0 1,0 0-1,-1 0 1,1 0-1,1 12-7,-15 33 30,9-31-10,1-3 0,0-4 5,1 1 0,0-1 0,1 1-1,0 0 1,0-1 0,0 1 0,2 10 0,-1-18-13,0 1 0,0-1 0,0 1 0,0 0 0,0-1 0,0 1 0,1-1 0,-1 1 0,0-1 0,0 1 0,1-1 1,-1 1-1,0-1 0,1 1 0,-1-1 0,0 1 0,1-1 0,-1 1 0,1-1 0,-1 0 0,1 1 0,-1-1 0,1 0 0,-1 0 0,1 1 0,-1-1 1,1 0-1,0 0 0,-1 0 0,1 1 0,-1-1 0,1 0 0,-1 0 0,1 0 0,0 0 0,-1 0 0,1 0 0,-1 0 0,1 0 0,-1-1 1,1 1-1,0 0 0,-1 0 0,1 0 0,0-1 0,27-14 68,70-65 52,-65 50-127,49-32-1,-81 61 3,0 0-1,0 0 0,1 0 0,-1 0 0,0 0 0,1 1 0,-1-1 0,1 0 0,-1 1 0,1-1 0,-1 1 1,1 0-1,-1-1 0,1 1 0,0 0 0,-1 0 0,1 0 0,-1 0 0,4 1 0,-4 0 2,0-1 0,-1 1-1,1 0 1,0-1 0,0 1 0,-1 0-1,1 0 1,0-1 0,-1 1 0,1 0-1,-1 0 1,1 0 0,-1 0-1,1 0 1,-1 0 0,0 0 0,0 0-1,1 0 1,-1 0 0,0 0 0,0 2-1,0 5-9,0 1-1,-1-1 0,0 0 1,0 1-1,-4 12 0,3-13-65,1-2-70,-1-1 0,1 1 0,-1 0 0,-1 0 0,1-1 0,-1 1 0,0-1 0,0 1 0,-5 6 0,-3-9-142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3:46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106 226 17804,'0'-2'200,"0"1"0,1-1 0,-1 0 0,0 0 0,0 0 0,0 0 0,-1 0 0,1 0 0,0 0 0,-1 0 0,-1-4 0,2 6-159,-1-1 0,1 1 0,0-1 0,-1 1 0,1 0 0,-1-1 0,1 1 0,-1 0 0,1-1 0,-1 1 0,1 0 0,-1-1 0,1 1 0,-1 0 0,1 0 0,-1 0 0,0 0 0,1-1 0,-1 1 0,1 0 0,-1 0 0,0 0 0,1 0 0,-1 0 0,1 0 0,-1 1 0,1-1 0,-1 0 0,0 0 0,1 0 0,-1 0 0,1 1 0,-1-1 0,1 0 0,-1 1 1,1-1-1,-1 0 0,1 1 0,-1-1 0,1 0 0,0 1 0,-1-1 0,0 2 0,-7 6 154,0 1 1,0 0 0,1 1 0,0-1-1,1 2 1,0-1 0,0 1-1,1-1 1,1 1 0,0 1 0,-4 15-1,8-25-192,-1 0 0,1 0 0,-1 0-1,1 0 1,0 1 0,-1-1 0,1 0 0,0 0-1,1 0 1,-1 1 0,0-1 0,2 4-1,-2-6-1,0 1 0,1-1 0,-1 1 0,0-1-1,1 0 1,-1 1 0,0-1 0,1 1-1,-1-1 1,1 0 0,-1 0 0,1 1-1,-1-1 1,1 0 0,-1 0 0,1 1 0,-1-1-1,1 0 1,-1 0 0,1 0 0,-1 0-1,1 0 1,-1 0 0,1 0 0,-1 0-1,1 0 1,-1 0 0,1 0 0,-1 0-1,1 0 1,0-1 0,4-1-1,-1 0 0,1 0-1,-1 0 1,0-1 0,1 0 0,-1 0-1,-1 0 1,8-7 0,82-103-205,-92 111 197,0 1 1,0 0 0,0 0 0,0 0 0,0 0 0,0 0 0,1 0-1,-1 0 1,0 1 0,0-1 0,1 0 0,-1 1 0,1-1 0,-1 1-1,0-1 1,1 1 0,1-1 0,-2 2 1,0-1 0,0 0 0,0 0 0,0 0 1,0 1-1,-1-1 0,1 1 0,0-1 0,0 1 0,0-1 0,-1 1 0,1-1 0,0 1 0,-1-1 1,1 1-1,0 0 0,-1-1 0,1 1 0,-1 0 0,1 0 0,0 0 0,2 7-20,0 0 0,0 0-1,-1 0 1,0 0 0,1 8 0,-1-7 24,42 237 52,-37-190 236,-2 0 0,-4 84 0,-2-124-159,-1 0-1,0 0 0,-1-1 1,-1 1-1,0-1 0,-1 1 1,-12 24-1,16-38-101,0-1-1,0 1 1,0 0-1,0-1 1,0 1-1,0-1 1,0 1-1,0-1 1,-1 0-1,1 0 1,0 1-1,-1-1 1,1 0-1,-1 0 1,0 0-1,1 0 1,-1-1-1,-3 2 1,4-2-14,1 0 1,-1 0 0,1 0 0,-1 0 0,0 0 0,1 0 0,-1 0 0,0 0-1,1-1 1,-1 1 0,0 0 0,1 0 0,-1-1 0,1 1 0,-1 0-1,1-1 1,-1 1 0,1 0 0,-1-1 0,0 0 0,0-1 1,0 1 1,0-1 0,0 0-1,0 1 1,0-1 0,0 0-1,1 0 1,-1 0-1,0-3 1,-1-9 26,0 0 0,2 0 1,0 0-1,0 1 0,1-1 0,1 0 0,0 0 1,1 0-1,0 1 0,11-26 0,2 0-23,2 0 0,31-46 0,49-58-5,18-30 0,-104 151-10,-1-1-1,0 0 1,-2 0 0,0-1-1,-2 0 1,5-29-1,-11 45-5,0-1-1,0 0 1,-1 0-1,0 1 1,-2-13-1,2 19 4,-1 0 0,1 1-1,0-1 1,-1 1 0,1-1-1,-1 1 1,0-1 0,1 1-1,-1 0 1,0-1 0,0 1 0,0 0-1,0-1 1,0 1 0,-2-1-1,2 1 2,0 1-1,0-1 0,0 1 1,-1 0-1,1-1 1,0 1-1,0 0 0,0 0 1,-1 0-1,1 0 0,0 0 1,0 0-1,0 0 1,-1 0-1,1 0 0,0 1 1,0-1-1,0 0 1,0 1-1,-1-1 0,1 1 1,0-1-1,-1 2 0,-5 2-2,0 1 0,1 0-1,0 0 1,-1 0-1,2 1 1,-1 0-1,1 0 1,0 0-1,0 1 1,1 0-1,0 0 1,-5 11-1,3-5-5,0 1-1,1 0 1,1 0-1,1 0 1,0 0-1,-2 18 0,5-24-31,0 0-1,0 0 0,0 0 0,1 0 0,0 0 1,1-1-1,4 15 0,-6-20-14,1 0-1,0 1 1,0-1-1,0 0 1,1 1 0,-1-1-1,0 0 1,1 0-1,0 0 1,-1 0 0,1-1-1,0 1 1,0 0-1,0-1 1,0 1 0,0-1-1,0 0 1,1 0 0,-1 1-1,0-2 1,1 1-1,-1 0 1,1 0 0,-1-1-1,1 1 1,-1-1-1,1 0 1,2 0 0,1-1-5,1 0 1,-1 0 0,0-1-1,0 0 1,-1 0 0,1-1-1,0 0 1,-1 0 0,0 0-1,1-1 1,-1 1 0,5-6-1,30-30-432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3:47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15331,'3'5'220,"0"1"1,-1 0-1,0 0 0,1 0 0,-2 0 0,1 0 0,-1 0 0,0 0 0,0 1 1,-1-1-1,1 0 0,-2 8 0,2 11 506,8 85 433,25 229 1281,-28-308-2053,-6-31-371,0 0 1,0 1-1,0-1 1,0 0 0,0 1-1,0-1 1,1 0-1,-1 1 1,0-1-1,0 0 1,0 1-1,0-1 1,0 0-1,1 1 1,-1-1-1,0 0 1,0 0-1,1 1 1,-1-1 0,0 0-1,0 0 1,1 1-1,-1-1 1,0 0-1,1 0 1,-1 0-1,0 1 1,1-1-1,-1 0 1,5-9 266,-1-16-18,-4-167 706,-3 84-970,3 103-17,2-24-70,-2 28 82,0 1 0,0-1 1,0 1-1,0-1 0,0 1 0,1-1 0,-1 1 0,0-1 0,0 1 0,0-1 1,1 1-1,-1-1 0,0 1 0,0-1 0,1 1 0,-1-1 0,1 1 1,-1 0-1,0-1 0,1 1 0,-1 0 0,1-1 0,-1 1 0,1 0 1,-1 0-1,0-1 0,1 1 0,-1 0 0,1 0 0,0 0 0,-1 0 1,1-1-1,-1 1 0,1 0 0,-1 0 0,1 0 0,-1 0 0,1 0 0,-1 1 1,1-1-1,-1 0 0,1 0 0,-1 0 0,1 0 0,42 23-156,-35-18 146,-1-1 0,1 0 0,0 0 0,0-1 0,0 0 0,0 0 0,12 2 0,-11-4 27,1 0 0,0-1 0,0-1 0,0 1 0,-1-2 0,1 1 0,0-1 0,-1-1-1,1 0 1,-1 0 0,0 0 0,0-1 0,0-1 0,-1 0 0,0 0 0,1 0 0,-2-1 0,1-1 0,-1 1 0,0-1-1,0 0 1,-1-1 0,0 1 0,0-1 0,-1 0 0,0-1 0,0 0 0,-1 1 0,0-1 0,0-1 0,-1 1 0,-1 0-1,0-1 1,2-13 0,-4 21 0,1 0-1,-1 0 0,0 0 1,0-1-1,0 1 1,0 0-1,-1 0 0,1 0 1,0 0-1,-1 0 1,0 0-1,1 0 0,-1 0 1,0 0-1,0 0 0,0 0 1,0 1-1,-1-1 1,0-1-1,0 2-4,1 0 0,0 0 0,-1 1 0,1-1 0,0 1 0,-1-1 0,1 1 0,-1-1 0,1 1 0,-1 0 0,1 0 0,-1 0 0,1 0 0,0 0 0,-1 0 0,1 0 0,-1 1 0,1-1 0,-1 0 0,1 1 0,-1-1 0,1 1 0,0-1 0,-1 1 0,1 0 0,0 0 0,0 0 0,-2 1 0,-5 3 13,1 1 0,0 1-1,0 0 1,0 0-1,1 0 1,0 0-1,0 1 1,1 0-1,0 1 1,0-1-1,-5 16 1,1 0 20,1-1 1,1 1-1,-6 36 0,12-51-26,0 0-1,0 1 1,0-1-1,2 1 1,-1-1-1,1 1 1,0-1-1,1 0 1,5 16-1,-6-21-7,0-1 0,1 0 0,-1 0-1,1 0 1,0 0 0,0-1 0,0 1 0,0 0-1,0-1 1,1 0 0,-1 1 0,1-1 0,0 0 0,-1 0-1,1 0 1,0-1 0,0 1 0,0-1 0,1 1 0,-1-1-1,0 0 1,0 0 0,1-1 0,-1 1 0,0-1-1,1 1 1,-1-1 0,0 0 0,1-1 0,5 0 0,1-1 6,0 0 1,-1 0-1,1-1 1,-1-1-1,0 0 1,0 0-1,0 0 1,16-12-1,63-54 66,-84 66-77,16-12 8,-20 15-10,1 1 0,-1 0 0,0 0 0,0 0 1,1-1-1,-1 1 0,0 0 0,0 0 0,1 0 1,-1 0-1,0 0 0,1 0 0,-1 0 1,0 0-1,1-1 0,-1 1 0,0 0 0,1 0 1,-1 0-1,0 1 0,0-1 0,1 0 0,-1 0 1,0 0-1,1 0 0,-1 0 0,0 0 0,1 0 1,-1 0-1,0 1 0,0-1 0,1 0 0,-1 0 1,4 12-2,-6 15-4,2-26 5,-11 62-57,6-41-388,1 0 1,1 0 0,1 0-1,2 40 1,-1-62 437,1 0 0,0 0 0,0 0 1,0 0-1,0 0 0,0 1 0,0-1 0,0 0 0,0 0 1,0 0-1,0 0 0,0 0 0,0 1 0,0-1 1,0 0-1,0 0 0,0 0 0,0 0 0,0 0 0,0 1 1,0-1-1,0 0 0,0 0 0,0 0 0,0 0 1,0 0-1,0 0 0,0 1 0,1-1 0,-1 0 0,0 0 1,0 0-1,0 0 0,0 0 0,0 0 0,0 0 1,0 0-1,0 1 0,1-1 0,-1 0 0,0 0 1,0 0-1,0 0 0,0 0 0,0 0 0,1 0 0,-1 0 1,0 0-1,0 0 0,0 0 0,0 0 0,0 0 1,1 0-1,5-14-476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3:47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0 239 16083,'7'1'250,"1"0"0,-1 0-1,0-1 1,0 0 0,1-1-1,-1 1 1,0-1-1,0-1 1,0 1 0,0-1-1,0-1 1,7-2 0,12-7 600,40-25 1,-61 35-694,14-9 115,-1-1 0,0 0-1,-1-1 1,-1-1 0,0-1 0,-1 0-1,20-25 1,-34 38-250,0 1 0,0-1 0,0 0 0,0 1 0,-1-1 0,1 0 1,0 0-1,-1 1 0,1-1 0,-1 0 0,0-3 0,0 4-7,0 0-1,0 1 1,0-1 0,0 0-1,0 0 1,0 1 0,-1-1-1,1 0 1,0 1 0,-1-1-1,1 0 1,0 1 0,-1-1-1,1 0 1,-1 1 0,1-1-1,-1 1 1,1-1 0,-1 1-1,0-1 1,-1 0 12,0 0 0,-1 0-1,1 0 1,0 1 0,0-1 0,0 1-1,0 0 1,0 0 0,-1 0 0,1 0-1,0 0 1,0 0 0,0 0 0,0 1 0,-1-1-1,1 1 1,0-1 0,-3 2 0,-6 4 26,1-1 0,0 2 0,0-1 0,0 1 0,1 1 1,-1 0-1,2 0 0,-1 0 0,1 1 0,1 1 1,0-1-1,0 1 0,1 1 0,0-1 0,1 1 0,0 0 1,0 0-1,1 0 0,1 1 0,0-1 0,1 1 0,0 0 1,0 17-1,2-22-55,1 1 1,0-1 0,0 0-1,0 0 1,1 0-1,1 0 1,-1 0-1,1-1 1,0 1-1,6 8 1,-7-11-70,0-1 0,1 0 0,-1 0 0,1 1 0,0-2 0,0 1 0,0 0 0,0-1 0,1 1 0,-1-1 0,1 0 0,-1 0 0,1-1 0,0 1 0,0-1 0,-1 1 0,1-1 0,0-1 0,8 2 0,-3-2 7,-1-1 0,0 0-1,0-1 1,0 0 0,0 0 0,-1-1 0,1 0 0,-1 0 0,1 0 0,7-6 0,31-24-373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3:48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120 195 15755,'2'-2'197,"10"-14"1089,17-28-1,-27 40-1081,0 1-1,0-1 0,0 0 1,0 0-1,-1 0 0,0 0 1,1-1-1,-2 1 1,1 0-1,0 0 0,-1-1 1,0 1-1,0 0 1,-1-5-1,1 8-154,0 0 0,-1-1 0,1 1 0,-1 0 0,1 0 0,-1 0 0,1 0 0,-1 1 0,0-1 0,1 0 0,-1 0 0,0 0 0,0 0 0,0 1 0,1-1 0,-1 0 0,0 1 0,0-1 0,0 1 0,0-1 0,0 1 1,0-1-1,-1 1 0,1 0 0,0-1 0,0 1 0,0 0 0,0 0 0,0 0 0,0 0 0,0 0 0,-1 0 0,0 0 0,-2 1-8,0-1 0,0 1 0,0 0 0,0 0-1,0 1 1,0-1 0,0 1 0,-4 2 0,0 2-29,0 0 0,1 0 0,0 1 0,0 0 0,0 0 0,1 1 0,0 0 0,0 0 0,1 0 0,0 1 0,-4 10 0,4-9-10,1 1 0,0 0 0,1-1 0,0 2 0,0-1 0,1 0 0,1 0 0,0 1 0,0 14 0,1-24-1,1 1 0,-1-1 0,0 1 0,0-1 0,1 1 0,-1-1 0,1 0 0,0 1 0,0-1 0,0 0 0,0 1 0,0-1 0,1 0-1,-1 0 1,0 0 0,1 0 0,0 0 0,-1 0 0,4 2 0,-3-3 0,1 0 1,-1 0-1,0 0 0,0-1 1,1 1-1,-1-1 0,1 1 0,-1-1 1,1 0-1,-1 0 0,0 0 1,1 0-1,-1 0 0,1 0 0,-1-1 1,3 0-1,8-3 5,-1-1 0,0 0 0,0-1 0,0 0 0,20-14 0,53-46 17,-53 39-9,46-27 0,-76 52-14,0 1-1,0-1 1,1 1-1,-1 0 1,0 0-1,1 0 1,-1 0 0,1 0-1,-1 1 1,1-1-1,-1 1 1,1-1-1,-1 1 1,1 0-1,5 1 1,-7 0-1,1-1 0,0 1 0,0 0 0,-1 1 0,1-1-1,0 0 1,-1 0 0,1 1 0,-1-1 0,0 1 0,1 0 0,-1-1 0,0 1 0,0 0 0,0-1 0,0 1 0,0 0 0,-1 0-1,1 0 1,-1 0 0,1 0 0,0 2 0,6 26-7,-2 0 0,0 0 0,0 35 0,-6 96 124,0-137 8,-1 1 0,-1-1 0,-1 1 1,-15 46-1,16-63-64,-1 1 1,0-1-1,0 0 1,-1 0-1,0 0 1,0-1-1,-8 9 0,9-12-18,-1 0 0,1 0-1,-1 0 1,0-1-1,0 1 1,0-1-1,-1 0 1,1-1-1,-1 1 1,1-1-1,-1 0 1,-6 1-1,9-3-41,0 1-1,0-1 0,0 1 1,0-1-1,0 0 0,0 0 1,0 0-1,0-1 0,0 1 0,0-1 1,0 0-1,0 0 0,0 1 1,0-2-1,1 1 0,-1 0 1,0-1-1,1 1 0,-1-1 0,1 0 1,-1 0-1,1 0 0,0 0 1,0 0-1,0 0 0,0-1 1,0 1-1,1 0 0,-1-1 0,1 0 1,-1 1-1,-1-6 0,-1-3-53,1 0 0,0 0 0,1 0 0,0 0 0,0-1 0,2 1-1,-1-16 1,3 0-40,1 1 0,1-1-1,1 1 1,1-1 0,2 2-1,0-1 1,15-27 0,-8 20 6,2 2 1,2 0-1,1 0 1,43-49-1,-48 63 76,0 1-1,28-22 1,-39 35 11,1-1 1,-1 1-1,0 0 1,1 1-1,0-1 0,-1 1 1,1 0-1,0 0 0,0 1 1,0-1-1,0 1 0,1 0 1,-1 0-1,0 1 0,0 0 1,11 0-1,-13 1 3,0 0 0,-1 0 0,1 1 0,0-1 0,-1 0 0,1 1 1,0 0-1,-1 0 0,0 0 0,1 0 0,-1 0 0,0 0 0,0 0 0,0 1 0,-1-1 0,1 1 0,-1-1 0,1 1 0,-1 0 0,0 0 0,0-1 1,0 1-1,1 4 0,1 6 42,0 0 1,-1 1 0,1 25-1,-3 53 243,-1-56 63,4 53 0,-3-89-341,0 0-1,0 0 0,0 1 1,0-1-1,0 0 1,0 0-1,0 0 1,0 1-1,0-1 1,0 0-1,0 0 1,0 1-1,0-1 1,0 0-1,0 0 1,0 0-1,0 1 1,0-1-1,0 0 0,0 0 1,1 0-1,-1 0 1,0 1-1,0-1 1,0 0-1,0 0 1,0 0-1,1 0 1,-1 1-1,0-1 1,0 0-1,0 0 1,1 0-1,-1 0 1,0 0-1,0 0 0,0 0 1,1 0-1,-1 0 1,0 0-1,0 0 1,0 0-1,1 0 1,7-8 167,5-15-23,-2-7-24,-1-1 1,-2 0-1,-1-1 1,-2 0-1,-1 0 1,-1-1-1,-2-36 1,-1 63-109,-3-46 149,2 48-149,1 1 1,-1-1 0,0 0-1,0 0 1,0 1 0,-1-1-1,1 1 1,-1-1 0,0 1-1,-4-6 1,1 7 69,5 10-71,1-6-33,-1 0 0,1-1 1,-1 1-1,1 0 1,-1-1-1,1 1 1,0 0-1,0-1 1,0 1-1,0-1 1,2 3-1,1-1-121,1-1 0,-1 1 0,1-1 0,0 1 0,0-1 1,0-1-1,0 1 0,0-1 0,0 0 0,0 0 0,1 0 0,-1-1 0,0 0 0,6 0 0,11-1-380,0-2 1,22-5-1,-33 6 462,33-6-584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3:49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146 231 14267,'4'-2'388,"0"-1"0,0 0-1,-1-1 1,1 1 0,-1-1 0,0 1 0,4-7 0,-6 9-222,0-1 0,0 1 0,0-1 0,-1 1 0,1-1 0,0 0 0,-1 1 0,0-1 0,1 1 0,-1-5 0,0 6-67,0-1 0,0 0 0,0 1 0,0-1-1,0 0 1,0 1 0,-1-1 0,1 0 0,0 1 0,-1-1 0,1 0 0,0 1 0,-1-1-1,1 1 1,-1-1 0,1 1 0,-1-1 0,1 1 0,-1-1 0,1 1 0,-1-1 0,1 1-1,-1 0 1,0-1 0,1 1 0,-2-1 0,-1 1 36,0-1 1,0 1-1,0-1 1,0 1-1,0 0 1,0 0-1,0 0 1,0 1-1,0-1 1,0 1-1,0-1 1,0 1-1,0 0 1,0 0-1,1 0 0,-1 1 1,0-1-1,1 1 1,-1-1-1,-3 4 1,-2 2-13,-1 0 1,1 0-1,1 1 1,-11 12-1,10-9-90,1 0 1,0 1-1,1-1 1,0 1-1,0 1 0,-3 13 1,6-17-30,1 0 1,0-1 0,0 1 0,1 0 0,1 0 0,-1-1-1,1 1 1,1 0 0,-1 0 0,4 11 0,-4-18-3,0 0 1,1 0-1,0 0 1,-1 0-1,1 0 1,0 0-1,0-1 1,0 1-1,0 0 1,1 0-1,-1-1 1,0 1-1,1-1 1,-1 1-1,1-1 1,-1 0-1,1 0 1,0 1-1,-1-1 1,1 0-1,0 0 1,0-1-1,3 2 1,-2-1 2,-1-1-1,1 0 1,0 0 0,-1 0 0,1 0 0,-1 0-1,1-1 1,-1 1 0,1-1 0,0 1-1,-1-1 1,0 0 0,1 0 0,-1 0-1,0-1 1,1 1 0,-1 0 0,3-4 0,3-2 11,0 0 1,-1-1-1,0 0 1,0-1 0,-1 0-1,0 0 1,0 0 0,-1 0-1,-1-1 1,7-17 0,-7 14 4,0 0 0,-1 0 0,0 0 0,-1 0 0,-1 0 0,0-1 1,-1 1-1,-2-18 0,2 30-18,0-1 0,-1 0-1,1 0 1,-1 0 0,1 1 0,-1-1 0,0 0 0,1 1-1,-1-1 1,0 1 0,0-1 0,0 1 0,-1-1 0,1 1-1,0 0 1,-1-1 0,-1 0 0,3 1-3,0 1 1,-1 0 0,1 0-1,-1 0 1,1 0-1,0-1 1,-1 1 0,1 0-1,-1 0 1,1 0-1,0 0 1,-1 0-1,1 0 1,-1 0 0,1 0-1,-1 0 1,1 0-1,0 0 1,-1 0 0,1 0-1,-1 1 1,1-1-1,0 0 1,-1 0-1,1 0 1,-1 1 0,0 0-2,0 0 1,1 0 0,-1-1 0,1 1-1,-1 0 1,0 0 0,1 0-1,-1 1 1,1-1 0,0 0 0,-1 0-1,1 0 1,0 0 0,0 2 0,-1-2-2,1 0 1,0 0 0,0-1 0,0 1 0,0 0 0,0 0-1,0 0 1,0 0 0,0-1 0,0 1 0,1 0 0,-1 0-1,0 0 1,0-1 0,1 1 0,-1 0 0,0 0 0,1-1-1,-1 1 1,1 0 0,-1 0 0,1-1 0,-1 1 0,1-1-1,0 1 1,-1-1 0,1 1 0,0-1 0,-1 1 0,1-1-1,0 1 1,0-1 0,-1 0 0,1 1 0,0-1 0,0 0-1,0 0 1,-1 0 0,1 0 0,0 1 0,0-1 0,0 0-1,0 0 1,-1-1 0,1 1 0,0 0 0,1 0 0,4-1-1,1 0 0,-1-1 0,0 0 0,0 0 0,6-3 0,64-34-29,-57 28-7,-1 1 0,2 0 0,-1 2 0,1 0 0,0 1-1,33-7 1,-50 14 26,0 0 1,-1-1-1,1 1 0,0 0 0,0 0 1,-1 1-1,1-1 0,0 1 0,4 1 0,-6-2 7,0 1 0,0-1 0,0 1-1,0 0 1,0-1 0,0 1-1,-1 0 1,1 0 0,0 0-1,0 0 1,-1-1 0,1 1-1,-1 0 1,1 0 0,0 0-1,-1 1 1,0-1 0,1 0-1,-1 0 1,0 0 0,1 0-1,-1 0 1,0 0 0,0 1-1,0-1 1,0 2 0,-2 9-13,1 0-1,-2 0 1,1 0 0,-2-1 0,1 1-1,-10 19 1,5-14 22,-8 35 0,15-51-3,1 0 1,-1 0 0,1 0-1,0 1 1,-1-1-1,1 0 1,0 0-1,0 1 1,0-1 0,0 0-1,0 1 1,0-1-1,0 0 1,1 0-1,-1 1 1,0-1 0,1 0-1,-1 0 1,1 0-1,-1 1 1,1-1 0,0 0-1,-1 0 1,1 0-1,0 0 1,0 0-1,1 1 1,-1-2 1,1 1 0,0-1 0,-1 0 0,1 0 0,0 0 0,-1 1 0,1-1 0,0-1 0,-1 1 0,1 0 0,0 0 0,-1-1 1,1 1-1,-1-1 0,1 1 0,0-1 0,-1 0 0,1 1 0,-1-1 0,2-1 0,11-7 10,0 0 0,-1-1 0,0-1 1,0 0-1,14-17 0,50-68 30,-47 57-44,-32 80-44,1-29 51,0 0 0,0 0 0,1 0 1,1 0-1,0 0 0,4 19 0,-4-27 3,0-1 0,0 0-1,0 0 1,1 0 0,-1 0-1,1 0 1,-1 0 0,1 0-1,0 0 1,0-1 0,0 1-1,0-1 1,1 0 0,-1 1-1,1-1 1,-1 0 0,1 0-1,0-1 1,0 1 0,0 0-1,0-1 1,0 0 0,0 0-1,0 0 1,1 0 0,-1 0-1,0-1 1,7 1 0,-2-1 15,-1-1 0,1 0 0,-1 0 0,1-1 0,-1 0 0,1 0-1,-1 0 1,0-1 0,0-1 0,0 1 0,-1-1 0,1 0 0,-1 0 0,12-11 0,-10 9 2,-1-2-1,1 1 1,-1-1-1,-1 0 1,1-1-1,-1 0 1,-1 0-1,0 0 1,0 0-1,5-14 1,-9 17-12,0 0 1,0 0 0,0 0-1,0 0 1,-1-1 0,0 1 0,-1 0-1,1 0 1,-1 0 0,0 0-1,-1 0 1,0 0 0,1 0-1,-2 1 1,-2-8 0,3 9-6,-1 0 0,1 0 0,-1 0-1,1 0 1,-1 1 0,0-1 0,-1 1 0,1-1 0,0 1 0,-1 0 0,0 0 0,0 1 0,0-1 0,0 1 0,0 0 0,0 0 0,-1 0 0,1 1 0,-1-1-1,-6 0 1,10 2-10,1 0 0,0-1 0,-1 1 0,1 0 0,0 0 0,-1 0 0,1 0 0,0 0 0,-1 0 0,1 0 0,0 0 0,-1 0 0,1 0 0,0 0 0,0 0 0,-1 0 0,1 0 0,0 0 0,-1 0 0,1 0 0,0 0 0,-1 1 0,1-1 0,0 0 0,0 0 0,-1 0 0,1 0 0,0 1 0,0-1 0,-1 0 0,1 0 0,0 1 0,0-1 0,-1 0-1,1 0 1,0 1 0,0-1 0,0 0 0,0 1 0,6 12-449,19 12-442,-15-17 671,-2-3-70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3:52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11650,'1'-5'1082,"1"-14"97,3 13 2642,-1 10-3671,0 0 0,0-1-1,0 1 1,0-1 0,6 3 0,-10-5-98,1-1 1,0 0-1,-1 1 0,1-1 1,0 1-1,0-1 0,0 0 1,0 0-1,-1 1 0,1-1 1,0 0-1,0 0 0,0 0 0,0 0 1,1 0-1,-2 0-9,1-1 0,-1 1 1,0-1-1,1 1 0,-1-1 0,0 1 0,0 0 1,1-1-1,-1 1 0,0-1 0,0 1 0,0-1 1,0 1-1,0-1 0,0 1 0,0-1 0,0 0 1,0 1-1,0-1 0,0 1 0,0-1 0,0 1 1,0-1-1,0 1 0,-1-1 0,1 1 0,0-1 1,0 1-1,0 0 0,-1-2 0,1 2-40,0 0 0,0 0-1,0 0 1,0 0 0,0 0 0,0 0-1,0 0 1,0 0 0,0 0 0,0-1-1,0 1 1,0 0 0,0 0 0,0 0-1,0 0 1,0 0 0,0 0 0,0 0-1,0 0 1,0 0 0,0 0 0,0-1-1,0 1 1,-1 0 0,1 0 0,0 0-1,0 0 1,0 0 0,0 0 0,0 0-1,0 0 1,0 0 0,0 0-1,0 0 1,0 0 0,0 0 0,-1 0-1,1 0 1,0 0 0,0 0 0,0 0-1,0 0 1,0 0 0,0 0 0,0 0-1,0 0 1,0 0 0,0 0 0,-1 0-1,1 0 1,0 0 0,0 0 0,0 0-1,0 0 1,0 0 0,0 0 0,0 0-1,0 0 1,0 0 0,0 0 0,-1 0-1,1 0 1,0 0 0,0 0 0,0 0-1,0 1 1,0-1 0,-4 8 46,2-3 15,1-12 147,-6-100 82,5 105-248,-1 7-22,-1 9 7,0 21 150,3 0 0,0 0-1,6 37 1,19 103 714,-19-134-617,3 0-1,1 0 0,29 75 1,-37-114-262,0 0 0,0 0 0,0 0 1,0 0-1,0 0 0,0-1 0,1 1 0,-1 0 0,1-1 0,-1 1 1,4 2-1,-5-4-11,0 0-1,1 0 1,-1 0 0,0 0 0,0 0-1,0 0 1,1 0 0,-1 0 0,0 0-1,0 0 1,0 0 0,1 0-1,-1 0 1,0 0 0,0 0 0,1 0-1,-1 0 1,0 0 0,0 0 0,0 0-1,1 0 1,-1 0 0,0-1 0,0 1-1,0 0 1,0 0 0,1 0 0,-1 0-1,0 0 1,0-1 0,0 1 0,0 0-1,0 0 1,1 0 0,-1 0 0,0-1-1,0 1 1,3-19 96,-6-8-52,-1 0 0,-1 0 1,-1 1-1,-1 0 0,-12-26 0,11 25-54,11 32-3,0-1-1,0 0 1,1-1 0,0 1 0,0 0 0,0-1 0,8 5-1,-8-6 8,-1 0-1,0 0 0,1-1 1,0 1-1,-1-1 0,1 0 0,0 0 1,0 0-1,-1-1 0,1 1 1,0-1-1,0 0 0,0 0 1,7-1-1,-5 0 2,0-1 0,0 0 0,0 0-1,-1 0 1,1-1 0,-1 1 0,1-1 0,8-7 0,0-2 2,0-1 0,0-1-1,-1 0 1,-1-1 0,12-18 0,-8 9 7,-1 0 1,-1-1-1,-1-1 0,-1 0 1,-1-1-1,-2 0 1,0 0-1,-2-1 0,-1 0 1,2-33-1,-7 54-8,-1-1 0,0 0 1,-1 1-1,0-1 0,-3-13 0,4 20-1,0 0 0,-1 0 0,1 0-1,0 0 1,-1 0 0,1 0 0,-1 0 0,1 0 0,-1 0-1,1 0 1,-1 0 0,0 0 0,1 0 0,-1 1 0,0-1 0,0 0-1,0 0 1,0 1 0,1-1 0,-1 1 0,0-1 0,0 1-1,0-1 1,0 1 0,0-1 0,0 1 0,0 0 0,-1 0-1,1-1 1,0 1 0,0 0 0,0 0 0,0 0 0,0 0-1,0 0 1,0 1 0,0-1 0,0 0 0,0 0 0,0 1 0,0-1-1,0 1 1,0-1 0,0 1 0,0-1 0,0 1 0,-2 1-1,-1 0-2,0 1 1,0 0-1,1 1 0,-1-1 0,1 1 0,0-1 0,0 1 0,0 0 1,0 0-1,0 0 0,-1 5 0,-20 53-31,20-51 28,-31 111-38,31-107 45,1 0-1,1 1 1,1 0 0,0-1-1,1 1 1,2 16-1,-2-29 2,1 0 0,-1 0 0,1 0 0,0 0 0,0 0 0,0 0 0,0 0 0,0 0 0,1-1 0,-1 1 0,1 0 0,-1-1 0,1 1 0,0-1 0,0 1 0,1-1 0,2 3 0,-2-3 0,0-1 1,-1 0 0,1 0 0,0 0-1,0 0 1,0 0 0,-1-1 0,1 1-1,0-1 1,0 0 0,0 1 0,0-2-1,0 1 1,0 0 0,3-1 0,8-2 5,-1-1 0,0-1 0,0 0 1,0-1-1,-1 0 0,14-9 0,119-78 65,-142 91-70,1 0-1,0-1 0,0 2 0,0-1 0,0 0 1,1 1-1,-1 0 0,0 0 0,1 0 0,4 0 1,-8 1-2,0 0 1,0 0-1,0 0 1,0 0-1,-1 1 0,1-1 1,0 0-1,0 1 1,0-1-1,0 0 1,-1 1-1,1-1 1,0 1-1,0-1 1,-1 1-1,1 0 1,0-1-1,-1 1 1,2 1-1,-1 0 1,0 0 0,0 0 0,-1 0 0,1 0 0,0 0-1,-1 0 1,0 0 0,1 0 0,-1 0 0,0 1 0,0 3 0,-8 79 61,4-58-365,1 0 0,2 48 0,1-69 153,-2-8-55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13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15131,'0'0'115,"0"1"-1,-1-1 0,1 1 1,-1-1-1,1 1 1,0-1-1,-1 1 0,1-1 1,0 1-1,0-1 0,-1 1 1,1 0-1,0-1 1,0 1-1,0-1 0,0 1 1,0 0-1,-1-1 0,1 1 1,0 0-1,1-1 1,-1 1-1,0-1 0,0 1 1,0 0-1,0 0 1,2 24 666,-2-24-641,70 419 4874,-65-393-4801,-2-14-190,3 17 446,-5-29-331,0-4-19,-3-18 4,-2-43-112,2 0-1,3 1 1,16-116 0,-16 171-24,1 0 1,0 0 0,0 1 0,1-1-1,0 0 1,0 1 0,0 0-1,7-10 1,-8 15 9,-1 1 1,1-1-1,-1 0 0,1 1 1,0 0-1,-1-1 0,1 1 0,0 0 1,0 0-1,0 0 0,0 0 1,0 0-1,0 0 0,1 0 0,-1 1 1,0-1-1,0 1 0,0 0 1,1 0-1,-1-1 0,0 1 1,0 1-1,1-1 0,-1 0 0,0 0 1,0 1-1,0 0 0,0-1 1,1 1-1,-1 0 0,0 0 1,0 0-1,0 0 0,1 2 0,2-1 3,0 1-1,-1-1 1,1 1-1,-1 0 0,0 1 1,0-1-1,0 1 1,0 0-1,-1 0 1,0 0-1,1 0 0,-1 0 1,-1 1-1,1 0 1,-1-1-1,0 1 0,0 0 1,2 8-1,-3-7 18,0 1-1,-1-1 1,0 0-1,0 0 1,-1 1-1,1-1 1,-1 0-1,-1 0 1,1 0 0,-1 0-1,0 0 1,-1 0-1,1 0 1,-1-1-1,-5 9 1,-1 0 84,-1-1 1,0 1 0,-22 21-1,27-30-72,0 0 0,0-1 0,-1 0 0,1 0 0,-1 0 0,0-1 0,0 1 0,-1-1 0,1-1 0,0 1 0,-1-1 0,-7 1 0,14-3-55,-1 1 1,1-1 0,-1 0 0,1 0 0,-1 0 0,0 0 0,1 0 0,-1 0 0,0 0 0,1 0 0,-1 0 0,1 0-1,-1 0 1,0 0 0,1 0 0,-1 0 0,1 0 0,-1-1 0,1 1 0,-1 0 0,1 0 0,-1-1 0,0 1-1,1 0 1,-1-1 0,1 1 0,0 0 0,-1-1 0,1 1 0,-1-1 0,1 1 0,0-1 0,-1 1 0,1-1 0,0 1-1,0-1 1,-1 0 0,1 1 0,0-1 0,0 1 0,0-1 0,0 1 0,-1-1 0,1 0 0,0 1 0,0-1-1,0 1 1,0-1 0,1 0 0,-1 1 0,0-1 0,0 1 0,0-1 0,0 0 0,1 1 0,-1-1 0,0 1 0,0-1-1,1 0 1,1-3-317,0-1 1,0 1-1,1 0 0,-1 0 0,1 0 0,5-5 0,5-3-408,0 2 0,1 0-1,25-14 1,-34 21 584,32-18-926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3:5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16195,'10'40'1796,"5"56"0,1 5-611,-2-40-162,33 89 0,-46-146-956,1 0-1,0 0 1,1 1-1,-1-1 1,1 0-1,-1-1 1,5 6-1,-6-9-47,-1 1 1,1-1-1,-1 1 0,1-1 0,0 1 0,-1-1 0,1 0 0,0 1 0,-1-1 0,1 0 0,0 1 0,-1-1 1,1 0-1,0 0 0,0 0 0,-1 0 0,1 0 0,0 0 0,0 0 0,0 0 0,0 0 2,0-1-1,0 1 1,0-1-1,0 1 1,0-1-1,0 1 0,-1-1 1,1 0-1,0 0 1,0 1-1,0-1 1,-1 0-1,1 0 1,-1 0-1,1 0 1,0 0-1,-1 0 0,1-1 1,1-3 41,0-1 1,0 0-1,-1 0 0,1 0 0,-1 1 1,-1-1-1,1 0 0,-1 0 1,0 0-1,-1-10 0,-3-8 131,-7-29-1,9 44-149,-5-20 87,-2 0-1,-19-41 1,22 55-99,-1 1 0,-1 1 1,-1-1-1,0 1 1,0 1-1,-18-18 1,15 22-14,11 8-18,1 0 0,0 0 0,0 0 0,0 0 1,0 0-1,-1 0 0,1 1 0,0-1 0,0 0 0,0 0 0,0 0 1,0 0-1,0 1 0,-1-1 0,1 0 0,0 0 0,0 0 0,0 0 1,0 1-1,0-1 0,0 0 0,0 0 0,0 0 0,0 1 0,0-1 0,0 0 1,0 0-1,0 0 0,0 1 0,0-1 0,0 0 0,0 0 0,0 0 1,0 1-1,0-1 0,1 0 0,-1 2-7,1 1-1,0-1 1,-1 0 0,1 0 0,0 0-1,1 0 1,-1 0 0,0 0-1,1-1 1,-1 1 0,2 2 0,4 0-150,0 1 1,0-1 0,0 0-1,0-1 1,1 0 0,-1 0 0,1 0-1,0-1 1,-1-1 0,1 1 0,0-1-1,0 0 1,0-1 0,1 0-1,-1 0 1,0-1 0,13-2 0,3-2-234,0-1 0,0 0 1,-1-2-1,35-16 1,-15 2-276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3:53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136 442 14667,'-1'-1'122,"0"1"-1,0 0 1,0 0-1,0 0 1,1 0-1,-1 0 1,0 1-1,0-1 1,0 0-1,1 0 1,-1 1-1,0-1 1,0 0 0,0 1-1,1-1 1,-1 0-1,0 1 1,1-1-1,-1 1 1,-1 1-1,-15 12 372,7-4-198,0 1 1,1 0 0,0 0-1,1 1 1,0 1 0,1-1-1,0 1 1,1 0 0,1 1-1,0-1 1,1 1 0,0 0-1,1 0 1,1 1-1,-2 17 1,4-28-269,0-1 0,0 0 1,1 1-1,-1-1 0,1 0 0,-1 0 0,1 1 1,0-1-1,1 0 0,-1 0 0,0 0 0,1 0 1,2 4-1,-3-6-19,0 0 1,0 0-1,1 0 1,-1 0-1,0-1 1,0 1-1,1 0 1,-1-1-1,1 1 1,-1 0 0,1-1-1,-1 0 1,0 1-1,1-1 1,-1 0-1,1 0 1,0 0-1,-1 0 1,1 0-1,-1 0 1,1 0-1,-1 0 1,1-1-1,-1 1 1,1-1-1,-1 1 1,0-1-1,1 1 1,-1-1 0,0 0-1,3-1 1,3-3 10,0 1 0,0-2 1,-1 1-1,1-1 1,-1 0-1,0 0 1,-1-1-1,0 0 1,0 0-1,0 0 0,6-15 1,-2 4 27,-1 0-1,-1-1 1,9-39 0,-16 56-42,4-28 28,-3 29-32,-1 1-1,0-1 1,0 0 0,0 0 0,0 0-1,0 0 1,0 0 0,0 0-1,0 1 1,0-1 0,-1 0 0,1 0-1,0 0 1,-1 0 0,1 1-1,0-1 1,-1 0 0,1 0-1,-1 1 1,1-1 0,-1 0 0,1 1-1,-1-1 1,0 0 0,1 1-1,-2-2 1,1 2-1,0 0 0,0 0 1,0 0-1,0 0 0,1 0 0,-1 0 0,0 1 1,0-1-1,0 0 0,1 0 0,-1 1 0,0-1 1,0 0-1,1 1 0,-1-1 0,0 1 0,1-1 1,-1 1-1,0-1 0,1 1 0,-1 0 0,1-1 1,-1 1-1,1 0 0,-1-1 0,1 1 0,-1 0 1,1 0-1,0-1 0,-1 2 0,-10 29-13,8-16 9,0 0-1,0 0 1,2 0-1,0 0 1,1 16-1,0-23 10,1-1-1,0 1 0,0 0 1,1 0-1,0 0 0,0-1 1,1 1-1,-1-1 1,2 1-1,-1-1 0,8 10 1,-9-15 3,0 1-1,0-1 1,0 0 0,0 0 0,1 0 0,-1 0 0,1 0-1,-1-1 1,1 1 0,0-1 0,0 0 0,-1 0 0,1 0 0,0 0-1,0 0 1,0 0 0,0-1 0,0 0 0,0 1 0,0-1-1,1 0 1,-1-1 0,0 1 0,0 0 0,5-2 0,1-1 18,0 0 0,0-1 0,0 0 0,-1 0 0,1 0 0,-1-1 0,9-8 0,0 0 13,0-2 1,-1 0-1,-1-1 1,-1 0-1,0-1 1,-1-1-1,-1 0 1,0-1 0,-2 0-1,0-1 1,-1 0-1,-1 0 1,-1-1-1,7-34 1,-9 30-23,-2 1 1,0-1-1,-2 0 1,0-1 0,-2 1-1,-1 0 1,-1 1-1,-1-1 1,-1 0 0,-1 1-1,-1 0 1,-16-35-1,20 52-16,-1 0 0,0 0 0,0 1 0,-9-11 0,12 16-1,1 0-1,-1 0 1,0-1 0,0 1 0,0 0-1,0 1 1,0-1 0,0 0-1,-1 0 1,1 0 0,0 1 0,0-1-1,0 0 1,-1 1 0,1-1-1,0 1 1,-1 0 0,1-1 0,0 1-1,-1 0 1,1 0 0,-1 0-1,1 0 1,0 0 0,-1 0 0,1 0-1,-1 1 1,1-1 0,0 0-1,-1 1 1,1-1 0,0 1 0,0-1-1,-3 2 1,1 1-2,1 0 1,-1 0-1,1 0 1,-1 1-1,1-1 1,0 0-1,0 1 1,0 0-1,1-1 1,-1 1-1,1 0 1,0 0-1,-1 6 1,-6 56-17,7-46 14,1 1 0,1 0 0,1-1 1,0 0-1,2 1 0,0-1 0,1-1 0,2 1 0,14 32 0,-8-25 6,2-1-1,2 0 1,0-2 0,1 0-1,42 43 1,-49-55 16,-8-9 9,-1-1 1,0 1 0,1 0 0,-1-1-1,1 1 1,0-1 0,0 0-1,0 0 1,6 3 0,-8-5-21,-1 0 1,0 0-1,0 0 1,0 0-1,0 0 1,0 0-1,1 0 1,-1 0-1,0 0 1,0 0-1,0 0 1,0 0-1,0 0 1,0 0-1,1 0 1,-1 0-1,0 0 1,0-1-1,0 1 1,0 0-1,0 0 1,0 0-1,1 0 1,-1 0-1,0 0 1,0 0 0,0 0-1,0-1 1,0 1-1,0 0 1,0 0-1,0 0 1,0 0-1,0 0 1,0-1-1,0 1 1,0 0-1,0 0 1,0 0-1,0 0 1,0 0-1,0-1 1,0 1-1,0 0 1,0 0-1,0 0 1,0 0-1,0 0 1,0-1-1,0 1 1,-3-14 226,-8-14 52,-70-103 378,60 100-688,39 37-55,-7 0 54,0 0 1,1-1-1,-1-1 1,1 0-1,0 0 1,1-1-1,-1-1 1,0 0-1,1 0 0,-1-2 1,1 1-1,20-3 1,-25 1-7,0-1 0,0 0 0,0 0 0,0 0 1,-1-1-1,1 0 0,-1-1 0,0 1 0,0-2 0,0 1 1,0-1-1,-1 0 0,0 0 0,0 0 0,0-1 0,0 0 1,-1 0-1,0-1 0,-1 1 0,7-13 0,-5 6-2,0 0-1,-1-1 1,-1 0 0,0 0-1,-1 0 1,0 0 0,-1-1-1,-1 1 1,0-1 0,-1 1-1,0-1 1,-4-20 0,3 33 33,1 0 1,0 0 0,-1 0-1,1 0 1,-1 0-1,0 0 1,1 1 0,-1-1-1,0 0 1,0 0 0,0 1-1,-1-1 1,1 1-1,0-1 1,-2-1 0,2 3 0,1 0 0,-1-1 0,0 1 0,0 0 0,1-1 0,-1 1 0,0 0 0,0 0 0,0 0 0,1 0 1,-1 0-1,0 0 0,0 0 0,0 0 0,0 0 0,1 0 0,-1 0 0,0 1 0,0-1 0,1 0 0,-1 0 0,0 1 0,0-1 1,0 1-1,-3 2 3,0 1 0,0-1 0,0 1 0,1-1 1,0 1-1,-1 0 0,1 0 0,1 1 0,-4 5 0,-5 13 11,0 0-1,2 1 1,1 0-1,-6 32 1,11-41-10,0-1 0,1 1 1,1 0-1,1 0 0,0 0 1,1 0-1,0 0 0,6 24 0,-6-35-3,1 0-1,-1-1 0,1 1 0,-1 0 0,1-1 0,0 1 0,0-1 0,0 1 1,1-1-1,-1 0 0,1 0 0,0 0 0,0 0 0,0-1 0,0 1 0,0-1 1,1 0-1,-1 0 0,1 0 0,-1 0 0,1-1 0,0 1 0,4 0 1,-4-1-102,1 0 1,0-1 0,-1 0 0,1 0-1,0 0 1,0 0 0,-1-1 0,1 1-1,-1-1 1,1-1 0,0 1 0,-1 0-1,0-1 1,1 0 0,-1 0 0,0-1-1,0 1 1,0-1 0,4-3 0,0-2-100,0 0-1,-1 0 1,0 0 0,-1-1 0,0 1 0,0-2 0,-1 1 0,0-1 0,5-13 0,7-27-550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3:5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 16764,'-13'0'287,"0"1"0,0 0 1,0 1-1,1 1 0,-1 0 1,1 1-1,0 0 0,0 1 1,0 0-1,0 1 0,1 0 1,0 1-1,0 0 0,1 1 1,0 0-1,0 0 0,1 1 1,0 1-1,1 0 0,0 0 1,0 0-1,1 1 0,-8 15 1,14-22-255,-1-1 1,1 1-1,0 0 1,0-1-1,0 1 1,0 0-1,0 0 0,1 0 1,0 0-1,0 0 1,0 0-1,0-1 1,2 6-1,-2-7-22,1 1-1,0-1 1,0 0-1,0 0 1,0 0-1,1 0 1,-1 0 0,1 0-1,-1 0 1,1-1-1,-1 1 1,1 0-1,0-1 1,0 1-1,0-1 1,0 0-1,0 0 1,0 0-1,0 0 1,0 0-1,0 0 1,5 1 0,4 0-7,0 0 1,1 0 0,-1-1 0,0-1 0,1 0 0,-1-1 0,21-3-1,83-24-37,-56 12 18,-42 11 3,-10 3 0,0 0 1,1 0-1,-1 1 0,1 0 0,-1 0 0,1 1 0,-1 0 0,11 1 1,-17-1 11,0 0 1,0 0-1,0 1 1,0-1 0,0 1-1,0-1 1,0 1 0,0-1-1,-1 1 1,1-1-1,0 1 1,0 0 0,-1-1-1,1 1 1,0 0 0,-1 0-1,1 0 1,0-1 0,-1 1-1,1 0 1,-1 0-1,0 0 1,1 0 0,-1 0-1,0 0 1,1 0 0,-1 0-1,0 0 1,0 0-1,0 0 1,0 0 0,0 0-1,0 0 1,0 0 0,0 0-1,-1 0 1,1 0 0,0 0-1,0 0 1,-1 1-1,-2 6 62,1-1-1,-1 0 1,-1 0-1,-4 7 1,-5 7 148,-1-1 0,-2 0 0,0-1 0,0-1-1,-2-1 1,0 0 0,-1-1 0,-1-2 0,-28 18 0,41-28-407,-1-1 0,1 0 0,-1 0 0,-15 4-1,20-6 120,0-1 0,0 1 0,0-1 0,0 0 0,0 1 0,0-1 0,0-1-1,0 1 1,0 0 0,0-1 0,0 1 0,0-1 0,0 0 0,0 0-1,0 0 1,-2-2 0,-10-12-446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3:55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50 15475,'-6'18'424,"1"0"0,1 0-1,1 1 1,0-1-1,1 32 1,0-19 83,-8 181 1169,11-171-1378,1 0-1,2-1 1,11 49-1,-14-83-245,1 0 0,0 0-1,0 0 1,1 0 0,-1 0 0,1 0 0,5 6-1,-7-10-23,0 0 0,1-1 0,-1 1-1,0-1 1,1 0 0,-1 1 0,1-1 0,0 0-1,-1 0 1,1 0 0,0 0 0,0 0-1,0-1 1,0 1 0,0 0 0,0-1-1,-1 0 1,1 1 0,0-1 0,0 0 0,0 0-1,1 0 1,-1 0 0,0 0 0,0 0-1,2-1 1,4-2 49,0 1 0,0-1 0,0-1 0,0 1 0,-1-1 0,1-1 0,7-5 0,47-43 310,-14 5-190,-2-2 0,-2-2 0,-2-2 1,-3-2-1,62-114 0,-90 146-158,11-31 1,-20 48-30,0 1 0,0-2 0,-1 1 0,1 0 0,-2 0 0,1 0 0,-1 0 0,0-1 0,-1-7 0,0 13-53,1 0 1,-1 1 0,0-1 0,0 1 0,0-1-1,0 0 1,0 1 0,0 0 0,0-1 0,0 1-1,0 0 1,-1-1 0,1 1 0,-1 0-1,1 0 1,-1 0 0,1 0 0,-1 0 0,1 1-1,-1-1 1,0 0 0,1 1 0,-4-1-1,-5-2-511,-1 1 0,-20-1 0,17 1 644,-29-1-594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3:5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28 248 13483,'-18'0'1848,"9"0"-1088,10 0-127,14-3 1495,20-5-816,9-1-159,25-6-353,11-1-152,6-6-64,2-5-104,-6 2-736,-6-4-456,-18-2 624,-9 0-136,-29 0-104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3:56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347 164 14707,'0'-4'203,"0"0"0,0 0 0,0 0 0,0 0 0,-1 0 0,1 0 0,-1 0 0,0 0 0,0 0 0,-4-7 0,4 10-139,0-1 0,0 1 0,0-1 0,0 1 0,-1-1 1,1 1-1,0 0 0,-1 0 0,0 0 0,1 0 0,-1 0 0,1 0 0,-1 0 0,0 0 1,0 1-1,0-1 0,1 0 0,-1 1 0,0 0 0,0-1 0,0 1 0,0 0 0,0 0 1,-3 1-1,-4 0 126,1 0 1,0 1 0,0 0 0,1 0 0,-1 1 0,0 0 0,1 1-1,0 0 1,-1 0 0,2 0 0,-13 11 0,-4 4 438,-38 42 0,46-43-346,0 0 0,1 1 0,-21 37 0,30-47-201,1-1 0,0 1 0,1 0 0,0 0-1,0 0 1,1 0 0,0 0 0,1 1-1,0-1 1,0 0 0,1 1 0,1 12 0,0-19-52,-1 0 1,1 0-1,0 0 0,-1-1 1,1 1-1,1 0 1,-1 0-1,0 0 1,1-1-1,-1 1 1,1-1-1,0 1 1,0-1-1,0 0 1,0 1-1,0-1 1,0 0-1,1-1 1,-1 1-1,1 0 1,-1-1-1,1 1 1,0-1-1,0 0 1,-1 0-1,1 0 1,0 0-1,0 0 1,0-1-1,0 1 1,0-1-1,3 0 1,5 0 37,-1 0 0,0-1 0,0 0 1,0-1-1,0 0 0,0-1 0,0 0 1,14-6-1,-8 1-35,0 0 0,-1-1 1,0 0-1,0-2 0,-1 0 0,-1 0 0,0-1 1,0-1-1,-1 0 0,-1 0 0,0-1 0,-1-1 1,0 0-1,-1 0 0,-1-1 0,-1 0 0,0-1 1,-1 1-1,-1-1 0,4-18 0,-8 28-112,0 0-1,-1-1 0,1 1 0,-2 0 0,1 0 1,-1 0-1,0 0 0,0 0 0,-1 0 0,0 1 1,0-1-1,0 0 0,-1 1 0,0-1 0,-6-8 1,4 8 14,-1 1 1,1-1 0,-1 1 0,-1 0 0,1 1 0,-1 0-1,0 0 1,0 0 0,0 1 0,-1 0 0,0 0-1,-11-4 1,-44-8-392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4:20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15977 758 12187,'-482'-106'2141,"183"35"-2639,226 58 746,-100-6 1,-76 11 520,-3 0-415,-814-57-1450,178-15 963,630 52 138,-515-102-702,715 118 632,-487-65-30,-7 37 423,323 26-82,85 5-18,-503-42 253,409 33-275,-1 9 0,-399 39 0,366-1-51,-567 39-150,781-67 11,-342 13 104,3 22 175,-12 27 117,-41 6-63,-4-30-317,-101-41-277,-137 6 26,582 3 230,-352 20-308,-1-23-356,-122-8 245,4 54 786,189 23-62,300-50-329,0 4-1,-102 46 1,144-49-8,1 3 0,2 1 1,0 3-1,2 2 1,2 2-1,1 1 0,2 3 1,1 1-1,3 1 0,1 3 1,2 0-1,-36 65 1,53-78 20,1 1 1,2 0 0,0 1-1,3 0 1,0 1-1,3 0 1,0 1 0,-1 43-1,6-45-1,2 0-1,1 0 0,2 0 1,1 0-1,1 0 0,2-1 1,1 0-1,23 57 0,-16-59-4,1 0 0,2-1 0,1 0 0,1-2 0,1-1 0,40 39 0,-6-14-2,118 83 0,-105-89-24,2-3 1,123 53-1,-84-52-23,141 37 0,124 3-39,0-21 50,-361-60 44,1990 227-42,-1231-191-226,2-31-317,-176-3 281,647 45 462,-28 0 323,-619-43-281,554 14 161,-558 11-220,467 12 173,503-74-75,-1045 13-214,464-50-113,52-60-77,-474 54 193,-390 44-26,209-65 1,-327 78-66,-1-2-1,0-3 1,-2-1 0,65-41 0,-94 50 30,0-1 0,-1 0 1,-1-2-1,-1 0 0,0-2 1,-1 1-1,-1-2 0,-1 0 1,0-1-1,-2-1 0,20-42 1,-26 46 87,0 0 0,-1-1 0,-1 0 0,-1 0 0,0 0 0,-1-1 0,-2 1 0,0-1 0,-1 0 0,0 1 0,-2-1 0,-1 1 0,0-1 0,-1 1 0,-1 0 0,-1 0 0,0 1 0,-2 0 0,-10-19 0,-130-202 490,107 175-598,-8-9-213,-109-128-1,135 175 234,-2 2 0,-1 0-1,0 2 1,-2 1 0,0 1 0,-2 2 0,-60-29-1,47 31 112,-1 2 0,-63-12 0,-96-6 286,92 16-198,-14-4-227,2-6 0,0-6 0,-169-67 0,178 53-36,-3 3-14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4:42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12699,'-17'5'287,"-1"2"0,1 0 0,1 0 0,-22 14 0,33-18-248,0 1 0,0 0 1,0 0-1,0 0 0,1 1 1,0-1-1,0 1 0,0 0 0,0 0 1,1 1-1,0-1 0,0 1 1,0 0-1,1-1 0,0 1 1,-2 8-1,-2 24-49,3 0 0,1 0 0,5 64 0,-1-55-13,0-1-6,24 323-151,-19-325 197,2 0-1,1-1 0,3 0 0,1-1 0,2 0 0,28 50 0,-25-59 30,2 0 0,1-1 0,48 52 0,-50-64-8,1 0 0,1-1 0,1-1-1,0-2 1,47 26 0,-18-18 1,2-2 0,0-3 1,1-2-1,99 18 0,-34-18-4,147 3-1,-136-20 154,0-5 0,-1-7-1,196-41 1,-243 36-48,407-72 559,-397 78-608,-1 5 0,1 3 0,127 12 0,101 47-12,19 2 1,-251-52-8,0-5 0,-1-3 1,158-25-1,-136 8 5,129-17 105,-186 31-124,0 2 0,82 7 1,-113-2-47,1 2 1,0 0-1,-1 2 1,0 0-1,0 1 1,-1 2-1,35 18 1,-31-12-6,-2 0 0,0 2 1,0 1-1,-2 1 0,36 40 1,80 114 80,-86-105 176,1-3 1,68 64-1,-98-109-182,-7-8 10,-1 0-1,-1 1 0,0 1 0,11 16 1,-22-28-145,0 1 0,0 0 1,0 0-1,-1 0 0,1 0 0,-1 0 1,0 0-1,0 0 0,0 0 1,0 1-1,0-1 0,-1 0 1,1 1-1,-1-1 0,0 1 1,0-1-1,0 0 0,-1 1 0,1-1 1,-1 0-1,0 1 0,0-1 1,0 0-1,0 0 0,0 0 1,-1 0-1,1 0 0,-4 4 1,5-6 11,0-1 0,-1 1 1,1 0-1,0-1 0,-1 1 1,1-1-1,-1 1 1,1-1-1,-1 1 0,1-1 1,-1 1-1,1-1 1,-1 1-1,0-1 0,1 0 1,-1 1-1,0-1 1,1 0-1,-1 1 0,0-1 1,1 0-1,-1 0 0,0 0 1,1 0-1,-1 0 1,0 0-1,0 0 0,1 0 1,-1 0-1,0 0 1,0 0-1,1 0 0,-1 0 1,0-1-1,1 1 1,-1 0-1,0 0 0,1-1 1,-1 1-1,1 0 0,-1-1 1,0 1-1,1-1 1,-1 1-1,1-1 0,-1 1 1,1-1-1,-1 0 1,1 1-1,0-1 0,-1 1 1,1-1-1,0 0 0,-1 1 1,1-1-1,0 0 1,0 0-1,-3-4-143,1-1 0,-1 1 0,1-1 0,1 0 0,-2-8 0,1-5 276,1-1 0,1 1 0,0 0 0,2 0 1,0 0-1,1 0 0,1 0 0,1 1 0,1-1 0,14-31 0,-6 21 243,2 1-1,1 1 1,1 1 0,1 1-1,41-42 1,-10 17-302,2 3 1,2 2 0,2 2-1,2 3 1,2 2 0,1 3-1,2 3 1,131-47 0,40 4 60,293-103 504,-386 127-396,259-60 0,-331 98-196,0 3 1,1 4 0,0 2-1,0 3 1,0 3 0,74 13-1,-58 1 1,97 31-1,80 41-4,38 11 10,-85-43 89,306 38-1,229-34 93,-411-56-164,-1-14 1,388-63 0,-571 47-24,-1-6 1,-1-7-1,-3-6 0,185-82 1,33-61-82,-316 155-5,-1-3 0,-1-1-1,-2-3 1,64-68 0,-94 88 56,-2-1 0,22-35 0,-27 34-9,-2 0 0,10-25 0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4:43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324 356 8794,'-3'-10'491,"1"0"-1,0-1 1,0 1 0,1-1 0,0 1-1,2-20 1,0 15 3664,2 28-2841,2 20-215,10 178 733,56 270 0,-68-467-1976,5 20-123,-8-32 186,0-1-1,0 1 1,0 0 0,1 0-1,-2-1 1,1 1 0,0 0-1,0 0 1,0-1 0,-1 1-1,1 0 1,-1-1-1,0 1 1,0 2 0,0-4 19,0 0-1,1 0 1,-1 1 0,0-1 0,1 0 0,-1 0 0,0 0 0,1 0-1,-1 0 1,0 0 0,1 0 0,-1 0 0,0 0 0,1 0 0,-1 0-1,0 0 1,1-1 0,-1 1 0,0 0 0,1 0 0,-1-1 0,1 1 0,-1 0-1,0-1 1,1 1 0,-1-1 0,1 1 0,-1-1 0,1 1 0,-1-1-1,1 1 1,0-1 0,-1 0 0,-22-24-1052,20 22 871,-158-193-3686,14-11 4904,138 192-698,0 0 1,2 0-1,0-1 1,0 1 0,1-2-1,1 1 1,-3-18-1,7 24-114,0 1 0,0-1 0,1 0 0,1 1 0,-1-1 0,2 1-1,-1-1 1,1 0 0,1 1 0,-1 0 0,2 0 0,-1 0 0,1 0 0,6-9-1,5-7 58,2 2 0,1-1 0,1 2-1,1 1 1,0 0 0,43-32 0,-34 32-157,2 0-1,0 2 1,1 2 0,1 0 0,36-11-1,-57 24-57,-1 0-1,1 1 0,0 0 0,0 1 0,0 1 0,18-1 0,-27 2 2,0 0 0,0 0 0,1 0 0,-1 1 0,0-1 0,0 1 0,0 0 0,0 0 0,0 0 0,0 0 0,0 1 0,-1-1 0,1 1 0,0-1 0,-1 1 0,1 0 0,-1 0 0,0 0-1,1 1 1,-1-1 0,0 0 0,-1 1 0,1 0 0,0-1 0,-1 1 0,1 0 0,-1 0 0,0 0 0,0 0 0,1 4 0,0 1 49,-1 0-1,-1 1 1,0-1 0,0 0 0,0 1-1,-1-1 1,0 0 0,-1 0 0,-4 16-1,-4 4 271,-19 37 0,11-28 198,-28 42 0,38-66-366,-1-1-1,0 0 1,-1-1 0,0 0-1,-1 0 1,-21 15-1,31-25-149,0 0 0,-1 0 0,1 0 0,-1 0 0,1 0 0,-1-1 0,1 1 0,-1 0-1,0-1 1,1 0 0,-1 1 0,0-1 0,1 0 0,-1 0 0,0 0 0,-2 0 0,3 0-25,0-1 1,0 1 0,0-1-1,0 1 1,0-1-1,0 1 1,0-1-1,0 0 1,0 1 0,0-1-1,1 0 1,-1 0-1,0 0 1,0 0 0,1 1-1,-1-1 1,0 0-1,0-2 1,-1-2-32,0-1-1,1 1 1,0-1-1,0 0 0,0 1 1,0-1-1,1 0 1,0-7-1,4-33-128,8-2-93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4:4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184 145 13179,'3'-7'370,"-1"0"-1,0 1 1,0-1 0,0 0 0,-1 0 0,0-1-1,0-11 1,-1 17-242,0 0-1,0 0 0,0 0 1,0-1-1,0 1 0,-1 0 1,1 0-1,-1 0 1,1 0-1,-1 0 0,0 0 1,0 0-1,0 0 0,0 0 1,0 0-1,0 0 0,0 0 1,-1 1-1,1-1 1,-1 0-1,1 1 0,-1 0 1,1-1-1,-1 1 0,0 0 1,0 0-1,0 0 1,-3-2-1,2 3-30,0-1 1,0 1-1,0 0 0,0 1 1,0-1-1,0 0 1,0 1-1,0 0 0,1-1 1,-1 1-1,0 0 0,0 0 1,1 1-1,-1-1 0,1 1 1,-1-1-1,1 1 1,-1 0-1,-2 3 0,-4 3 97,1 0 0,0 1-1,-11 14 1,10-10-105,1 0 0,1 0 0,0 1 0,1 0 0,1 0 0,0 1 0,0-1 0,-2 18 0,5-22-65,1 0 0,0 0 0,0 0 0,1 0 0,1 1 1,-1-1-1,2 0 0,-1 0 0,1-1 0,1 1 0,0 0 0,0-1 1,6 12-1,-8-18-19,0-1 1,1 0-1,-1 0 0,0 1 1,1-1-1,0 0 1,-1 0-1,1-1 1,0 1-1,0 0 1,0-1-1,0 1 0,0-1 1,0 1-1,0-1 1,1 0-1,-1 0 1,0 0-1,1 0 0,-1-1 1,1 1-1,-1-1 1,1 1-1,-1-1 1,1 0-1,-1 0 1,1 0-1,-1 0 0,1 0 1,-1-1-1,1 1 1,-1-1-1,1 1 1,-1-1-1,1 0 0,-1 0 1,0 0-1,3-2 1,3-3 14,0 0 1,-1 0 0,0 0-1,0-1 1,-1 0 0,1-1-1,-2 1 1,1-1 0,-1 0-1,6-12 1,2-7 50,-1-1 1,8-30-1,-9 24 92,-2 0-1,-1 0 0,6-66 1,-15 94 49,-3 13-123,-2 14-13,2 6-42,1 1-1,2 0 1,0 0-1,2 0 1,2 0-1,0 0 1,8 30-1,-10-55-75,-1-1-1,1 1 1,0 0 0,0-1-1,0 1 1,1-1 0,-1 1-1,1-1 1,-1 0 0,1 1-1,3 2 1,-5-5 16,1 1 1,0-1-1,0 0 0,-1 1 0,1-1 1,0 0-1,0 1 0,0-1 1,0 0-1,-1 0 0,1 0 1,0 0-1,0 0 0,0 0 1,0 0-1,0 0 0,0 0 1,-1 0-1,1-1 0,0 1 1,0 0-1,0-1 0,0 1 1,-1 0-1,1-1 0,0 1 1,0-1-1,-1 1 0,1-1 1,0 1-1,-1-1 0,1 0 1,-1 1-1,1-1 0,-1 0 1,1 0-1,-1 1 0,1-2 1,12-17-229,0-4-82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14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13307,'0'0'103,"1"0"1,-1 0-1,0-1 1,1 1-1,-1 0 0,1 0 1,-1 0-1,0 0 1,1 0-1,-1 0 1,1 0-1,-1 0 0,1 0 1,-1 0-1,0 0 1,1 0-1,-1 0 1,1 0-1,-1 0 0,0 0 1,1 0-1,-1 0 1,1 1-1,-1-1 1,0 0-1,1 0 0,-1 0 1,1 1-1,5 13 1856,-2 30 131,-3-28-1390,2 34 752,8 64 682,-5-101-1804,-1-19-46,2-26-94,-4 9-153,-2-1 0,-1 0 0,-1 0 0,0 0 0,-10-44 0,6 59-32,3 14-1,0 17-4,3-14-2,1 1 0,0-1 1,0 0-1,0 0 0,1 1 0,0-2 0,8 15 0,-10-21 2,-1 0 0,1 0-1,-1 0 1,1 0-1,0-1 1,0 1-1,-1 0 1,1 0-1,0-1 1,0 1-1,0 0 1,0-1 0,0 1-1,0-1 1,0 1-1,0-1 1,0 0-1,0 1 1,0-1-1,0 0 1,1 0-1,-1 0 1,0 1 0,0-1-1,0 0 1,0-1-1,0 1 1,0 0-1,0 0 1,0 0-1,1-1 1,-1 1-1,0 0 1,0-1-1,0 1 1,0-1 0,0 0-1,0 1 1,-1-1-1,1 0 1,0 1-1,1-2 1,3-3-6,1 1-1,-1-1 1,0-1 0,0 1-1,4-8 1,13-22-130,19-41 0,-27 49 3,-14 26 124,1 0-1,-1 0 1,0 0 0,1 0 0,-1 1 0,1-1 0,-1 0-1,1 0 1,0 1 0,-1-1 0,1 0 0,0 1 0,-1-1-1,1 1 1,0-1 0,0 1 0,0-1 0,0 1 5,-1 0 1,1 0 0,-1 0 0,0 0-1,1 0 1,-1 1 0,0-1-1,1 0 1,-1 0 0,0 0-1,1 1 1,-1-1 0,0 0-1,0 0 1,1 1 0,-1-1 0,0 0-1,0 1 1,1-1 0,-1 0-1,0 1 1,0-1 0,0 0-1,0 1 1,0-1 0,1 0-1,-1 1 1,7 38-18,-6-29 48,4 31 87,11 61 241,-12-88-256,-1 0 1,1 0-1,1 0 0,12 23 0,-16-36-89,-1 1 1,1-1-1,-1 0 0,1 0 0,0-1 0,0 1 1,-1 0-1,1 0 0,0 0 0,0 0 0,0-1 0,0 1 1,0 0-1,0-1 0,2 2 0,-3-2-10,1 0 1,-1 0-1,1 0 0,-1 0 0,1 0 0,-1 0 1,1 0-1,-1 0 0,1 0 0,-1-1 0,1 1 0,-1 0 1,1 0-1,-1 0 0,1-1 0,-1 1 0,1 0 1,-1-1-1,0 1 0,1 0 0,-1-1 0,1 1 0,-1 0 1,1-1-1,1-2-62,0-1 1,-1 1-1,1 0 1,-1-1 0,1 1-1,-1 0 1,0-1-1,1-5 1,0-8-296,-1 0 0,-1-1-1,0 1 1,-2-1 0,0 1 0,0-1 0,-2 1 0,-5-17 0,-6-15-415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4:45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20412,'-21'28'698,"2"-1"0,1 2 0,-16 34 1,29-54-611,1 1 1,1-1 0,-1 1-1,2 0 1,-1 0 0,2 0-1,-1 0 1,1 0 0,1 1-1,0-1 1,0 0 0,1 0-1,0 0 1,5 18 0,-6-26-74,1 1 0,0 0 0,0 0 0,0-1 0,1 1 0,-1-1 0,1 1 0,-1-1 0,1 1 0,0-1 0,0 0 0,0 0 0,0 0 0,0 0 0,3 2 1,-3-3-9,0 0 1,1 0 0,-1 0 0,0-1 0,0 1 0,1-1 0,-1 1 0,0-1 0,1 0 0,-1 1 0,0-1-1,1-1 1,-1 1 0,0 0 0,3-1 0,2-1-1,-1 0 1,1-1-1,-1 0 1,0 0-1,0 0 0,-1-1 1,1 1-1,-1-1 1,1-1-1,-1 1 0,7-9 1,1-4 39,0-1 0,-1-1 0,-1 0 0,0-1 0,-2 0 0,0 0 0,-2-1 0,0 0 0,-1 0 0,-1-1 0,-1 0 0,-1 0 0,0-23 0,-10 93 299,7-46-341,-3 34 52,2 1 0,2 0 0,2-1 0,9 54 1,-11-85-51,1-1 0,-1 0 0,1 0 1,0 0-1,0 0 0,0 0 0,0 0 1,4 4-1,-5-7-16,0 0 0,-1-1-1,1 1 1,0 0 0,0-1 0,-1 1 0,1 0 0,0-1-1,0 1 1,0-1 0,0 1 0,0-1 0,0 0 0,0 1-1,0-1 1,0 0 0,0 0 0,0 0 0,0 0 0,0 0-1,0 0 1,0 0 0,0 0 0,0 0 0,0 0 0,0 0 0,0-1-1,0 1 1,0 0 0,0-1 0,0 1 0,0-1 0,0 1-1,0-1 1,0 1 0,-1-1 0,1 0 0,1-1 0,3-4-127,0 0 1,0 0 0,-1-1 0,0 0-1,0 0 1,0 0 0,2-9 0,2-1-101,-2 3-91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4:46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87 108 14347,'39'-80'3072,"-26"52"2382,-54 105-2922,19-38-2018,1 2 0,-25 71 0,44-106-497,0 0-1,1 1 1,0-1-1,0 1 1,0-1-1,1 10 1,0-14-18,0-1-1,0 0 1,0 1-1,1-1 1,-1 0-1,0 1 1,1-1-1,-1 0 1,1 0 0,-1 1-1,1-1 1,0 0-1,0 0 1,-1 0-1,1 0 1,0 0 0,0 0-1,0 0 1,0 0-1,0 0 1,0 0-1,0-1 1,0 1-1,1 0 1,-1-1 0,0 1-1,0-1 1,1 1-1,-1-1 1,0 1-1,1-1 1,-1 0 0,0 0-1,1 0 1,-1 0-1,3 0 1,9-2-62,1 0 1,-1 0-1,1-2 0,-1 0 1,0 0-1,0-1 1,18-11-1,35-11-230,-62 26 275,40-10-169,-43 10 179,1 1 1,-1 0 0,1-1-1,-1 1 1,0 0-1,1 0 1,-1 0 0,1 0-1,-1 0 1,1 0 0,-1 0-1,1 1 1,-1-1-1,1 0 1,-1 1 0,0 0-1,1-1 1,-1 1 0,0 0-1,1-1 1,-1 1-1,0 0 1,0 0 0,0 0-1,1 1 1,-1 0 8,-1 0 1,1-1-1,-1 1 0,0 0 1,0 0-1,0 0 1,0 0-1,0-1 0,0 1 1,-1 0-1,1 0 0,0-1 1,-1 1-1,0 0 1,1 0-1,-1-1 0,0 1 1,0-1-1,0 1 1,0-1-1,-2 4 0,-29 30 174,29-31-149,-20 19 179,-2-1 1,0-1 0,-1-1 0,-55 32 0,71-48-860,7-6 91,11-12-303,25-21 76,-33 35 784,26-27-621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4:46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67 304 16876,'-12'28'712,"1"0"1,1 1 0,1 0 0,2 0-1,1 1 1,1 0 0,2 0 0,0 38-1,3-59-540,1 0-1,0 0 0,1 0 1,0 0-1,6 17 0,-8-25-153,0 0-1,1 1 1,-1-1 0,1 0-1,0 1 1,-1-1 0,1 0-1,0 0 1,0 0-1,0 0 1,-1 0 0,1 0-1,0 0 1,1 0 0,-1 0-1,0 0 1,0 0-1,0-1 1,0 1 0,1 0-1,-1-1 1,0 1 0,1-1-1,-1 0 1,0 1-1,1-1 1,-1 0 0,0 0-1,1 0 1,-1 0 0,1 0-1,-1 0 1,0 0 0,1 0-1,-1-1 1,0 1-1,1 0 1,-1-1 0,0 1-1,1-1 1,-1 0 0,0 1-1,0-1 1,0 0-1,0 0 1,2-1 0,5-4 4,-1-1 0,1 0 0,-1 0 0,0-1 0,-1 0 0,0 0 0,0 0 0,-1-1 0,0 0 0,6-16 0,3-10 6,14-55 0,-18 47 1,-1-1 0,5-67 0,-12 84-18,-2-1 0,-1 0 0,-1 0 1,-1 0-1,-8-29 0,10 51-6,-1 0 0,0 0 0,-1 0 0,1 0 0,-1 0 0,0 1 0,-8-11 0,11 15-4,-1 0 1,0 0 0,0 0-1,0 0 1,0 0-1,0 0 1,0 1 0,0-1-1,0 0 1,0 1 0,-1-1-1,1 1 1,0-1-1,0 1 1,0-1 0,-1 1-1,1 0 1,0-1-1,-1 1 1,1 0 0,0 0-1,-1 0 1,1 0-1,0 0 1,0 1 0,-1-1-1,1 0 1,0 0 0,-1 1-1,1-1 1,0 1-1,0-1 1,0 1 0,0 0-1,-1-1 1,1 1-1,0 0 1,0 0 0,0 0-1,1 0 1,-1 0 0,-2 2-1,-1 3 5,-1 0-1,1 0 1,0 1-1,0 0 0,1 0 1,-1 0-1,2 0 1,-1 0-1,-2 12 1,0 7 22,-3 38 0,6-50-16,1 1 1,1 0-1,2 19 0,-2-33-11,0 0 1,0 0-1,0 0 0,0 0 0,0 0 0,1 0 0,-1 0 1,0 0-1,1 0 0,-1 0 0,1-1 0,-1 1 0,1 0 1,-1 0-1,1 0 0,-1 0 0,1-1 0,0 1 0,0 0 1,-1-1-1,1 1 0,0-1 0,0 1 0,0-1 1,0 1-1,0-1 0,0 1 0,-1-1 0,1 0 0,0 1 1,0-1-1,0 0 0,0 0 0,0 0 0,0 0 0,0 0 1,0 0-1,0 0 0,0 0 0,0 0 0,0-1 0,2 1 1,4-3 3,-1 1 0,0-1-1,-1 0 1,1 0 0,6-4 0,-12 7-5,23-17 9,-12 9-13,1 0 1,0 1-1,0 0 0,25-11 1,-34 17 2,0 1 0,0-1 0,-1 0 0,1 1 0,0-1 0,0 1 0,0 0 0,0 0 0,0 0 0,0 0 0,0 0 0,0 1 0,0-1 0,0 1 0,-1 0-1,1 0 1,0 0 0,0 0 0,-1 1 0,1-1 0,-1 1 0,1-1 0,-1 1 0,0 0 0,1 0 0,-1 0 0,0 0 0,0 0 0,1 3 0,3 5 10,0-1-1,-1 1 1,-1 0-1,1 0 1,-2 0-1,1 1 1,-1 0-1,-1-1 1,1 13-1,5 100 30,-7-113-64,-1-7-63,0 1-1,1-1 0,-1 0 0,0 1 1,-1-1-1,1 0 0,0 1 1,-1-1-1,0 0 0,0 0 0,0 1 1,0-1-1,-2 3 0,3-6 81,0 0-1,-1 1 0,1-1 1,0 0-1,-1 0 0,1 1 1,-1-1-1,1 0 0,0 0 1,-1 0-1,1 0 0,-1 0 1,1 1-1,0-1 0,-1 0 1,1 0-1,-1 0 0,1 0 0,-1 0 1,1 0-1,0-1 0,-1 1 1,1 0-1,-1 0 0,1 0 1,0 0-1,-1 0 0,1-1 1,-1 1-1,1 0 0,0 0 1,-1 0-1,1-1 0,0 1 1,-1 0-1,1-1 0,0 1 1,0 0-1,-1-1 0,1 1 1,-12-17-204,-3-14-170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4:47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104 217 15539,'4'0'278,"-1"-1"0,1 0-1,0 0 1,-1 0-1,0 0 1,1-1 0,-1 1-1,0-1 1,1 0 0,-1 0-1,0 0 1,-1-1-1,1 1 1,0-1 0,-1 1-1,1-1 1,2-4 0,3-3 306,-1-1 0,0 1 1,10-21-1,-14 23-374,0-1 1,0 1-1,0-1 0,-1 1 0,0-1 1,0-12-1,-1 19-184,-1 0 1,0 1-1,0-1 0,0 0 1,0 1-1,0-1 1,0 1-1,0-1 1,-1 0-1,1 1 1,-1-1-1,1 1 0,-1-1 1,1 1-1,-1-1 1,0 1-1,0-1 1,0 1-1,0-1 0,0 1 1,0 0-1,0 0 1,0 0-1,0 0 1,-1 0-1,1 0 1,0 0-1,-1 0 0,1 0 1,-1 0-1,1 1 1,-1-1-1,1 0 1,-1 1-1,1 0 1,-1-1-1,0 1 0,1 0 1,-1 0-1,0 0 1,-2 0-1,-1 1 11,0 0 0,0 0 0,0 0 0,0 1 0,0 0 0,0 0 0,1 0 0,-1 0 0,0 1 0,1 0 0,0 0 0,0 0-1,0 0 1,0 1 0,0 0 0,1 0 0,0 0 0,-5 6 0,-3 6 77,1 0-1,1 1 1,-12 29-1,13-26-29,0 0-1,2 0 1,1 1-1,0 0 1,2 0-1,0 0 1,1 0-1,1 0 1,4 41-1,-2-56-61,0 1 0,0-1 0,1 1 0,0-1 0,1 0 0,-1 0 0,6 9 0,-7-13-18,0 0 0,0 0 0,1-1-1,-1 1 1,1 0 0,-1-1 0,1 1-1,0-1 1,0 1 0,0-1 0,0 0-1,0 1 1,0-1 0,0 0-1,0-1 1,0 1 0,0 0 0,0 0-1,1-1 1,-1 0 0,0 1 0,1-1-1,-1 0 1,0 0 0,3 0 0,3-2-55,0 0 1,0 0 0,-1-1 0,0 0 0,1 0 0,-1 0 0,0-1 0,0 0-1,8-7 1,10-9-676,22-22 0,-22 18 435,-2-2-1,24-31 1,-10 4-237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4:47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8 180 5641,'-6'3'11955,"5"0"-9835,4 0-1288,12-3-215,8-6 1135,16-7-632,9-7-144,11-8-496,4-3-448,-2-5 144,1 4-71,-5 9-194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4:5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89 13771,'6'-21'1428,"-4"17"-1069,0-1-1,-1 0 0,1 0 1,-1-1-1,0 1 0,-1 0 1,1 0-1,-1 0 0,-1-7 1,1 12-289,0-1 1,0 1 0,0-1 0,0 1-1,-1-1 1,1 1 0,0-1 0,0 1-1,-1-1 1,1 1 0,0-1-1,-1 1 1,1-1 0,-1 1 0,1 0-1,0-1 1,-1 1 0,1 0 0,-1-1-1,1 1 1,-1 0 0,1 0-1,-1-1 1,1 1 0,-1 0 0,1 0-1,-2 0 1,-16 3 1026,-15 16-136,16-4-761,1 1 1,0 0 0,1 1-1,1 1 1,0 0-1,2 1 1,0 1-1,-14 32 1,10-15-56,2 0 1,1 0-1,2 2 1,-6 40-1,13-55 1,-1 46 0,5-62-127,0 0 1,1 1-1,0-1 0,1 0 1,-1 0-1,1 0 1,1 0-1,0 0 0,4 7 1,-6-12-41,0-1 0,0 0 0,0 0-1,1 0 1,-1 0 0,1 0 0,-1 0 0,1 0 0,0-1 0,-1 1 0,1-1 0,0 1 0,0-1-1,0 1 1,0-1 0,1 0 0,-1 0 0,0 0 0,0 0 0,1-1 0,-1 1 0,1-1 0,-1 1-1,0-1 1,1 0 0,-1 0 0,1 0 0,-1 0 0,1 0 0,-1-1 0,5 0 0,0-2-48,0 1 1,0-1-1,-1-1 1,1 1-1,-1-1 1,0 0-1,0-1 1,0 1-1,8-11 1,-2 3-56,20-29 1,11-28-200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5:0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 15195,'-16'33'1083,"1"2"-1,2 0 1,1 0-1,-8 45 1,15-56-741,2 1 0,0 0 0,2 1 0,1-1 1,1 0-1,1 0 0,6 28 0,-6-42-211,1 0 0,0 0-1,1-1 1,0 0 0,7 14 0,-10-22-105,0 0 1,0-1 0,0 1-1,0 0 1,0 0-1,1 0 1,-1-1-1,1 1 1,-1-1 0,1 1-1,-1-1 1,1 0-1,0 1 1,0-1-1,0 0 1,-1 0 0,1 0-1,0-1 1,0 1-1,0 0 1,1-1-1,-1 1 1,0-1 0,0 0-1,0 1 1,0-1-1,0 0 1,0 0-1,1-1 1,-1 1 0,0 0-1,0-1 1,4-1-1,1-1 32,0-1 0,-1 0 0,1-1-1,-1 1 1,0-1 0,0 0-1,-1-1 1,1 1 0,4-8 0,41-62 317,-41 60-299,7-14 28,-9 15-75,1 0-1,0 0 0,0 1 1,15-14-1,-24 27-27,0-1 0,1 1 0,-1 0 0,0-1 0,1 1 0,-1-1 0,1 1 0,-1-1-1,1 1 1,-1 0 0,1-1 0,-1 1 0,1 0 0,-1 0 0,1-1 0,-1 1 0,1 0 0,0 0 0,-1 0-1,1 0 1,-1 0 0,1 0 0,0 0 0,-1 0 0,1 0 0,-1 0 0,1 0 0,0 0 0,-1 0-1,1 0 1,-1 1 0,1-1 0,0 0 0,-1 0 0,1 1 0,-1-1 0,1 0 0,-1 1 0,1-1 0,-1 0-1,0 1 1,1-1 0,-1 1 0,1-1 0,-1 1 0,0-1 0,1 1 0,-1-1 0,0 1 0,0-1 0,1 1-1,-1 0 1,0-1 0,0 1 0,7 34 48,-6-34-48,2 136 179,-4-96-24,8 82 0,-7-122-154,0-1 0,0 1-1,0 0 1,0-1-1,0 1 1,1 0-1,-1-1 1,0 1 0,0-1-1,0 1 1,1 0-1,-1-1 1,0 1 0,1-1-1,-1 1 1,0-1-1,1 1 1,-1-1-1,1 1 1,0 0 0,6-7-151,7-25-422,10-68-500,-13 48 807,3-5-138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5:00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89 171 16091,'15'-14'526,"-1"0"0,-1 0 0,0-1 0,-1-1 0,-1 0-1,17-31 1,-27 46-450,0-1-1,-1 1 0,1-1 1,0 0-1,0 1 1,-1-1-1,1 0 0,-1 1 1,0-1-1,1 0 1,-1 0-1,0 1 1,0-1-1,0 0 0,-1-3 1,1 5-34,0-1 0,-1 1 0,1 0 0,0-1 0,-1 1 0,1 0 0,-1-1 0,1 1 0,-1 0 0,1-1 0,-1 1 0,1 0 1,-1 0-1,1 0 0,-1 0 0,1-1 0,-1 1 0,0 0 0,1 0 0,-1 0 0,1 0 0,-1 0 0,1 0 0,-1 0 0,1 1 0,-1-1 0,1 0 0,-1 0 0,1 0 1,-2 1-1,-3 1 151,-1 0 1,1 1-1,-1 0 1,1 0-1,0 0 0,0 1 1,-6 5-1,-3 5 2,1 1 0,0 0-1,1 0 1,1 2-1,1-1 1,0 2-1,1-1 1,1 1-1,1 0 1,0 1-1,1 0 1,1 0-1,1 0 1,1 0 0,-1 23-1,4-36-150,0 0 0,0-1 0,1 1 1,0 0-1,0-1 0,4 11 0,-4-15-34,-1 1 1,1 0-1,0-1 0,0 1 1,0-1-1,0 0 0,0 1 0,0-1 1,0 0-1,0 1 0,0-1 1,1 0-1,-1 0 0,0 0 1,1 0-1,-1 0 0,1-1 0,-1 1 1,1 0-1,-1-1 0,1 1 1,0-1-1,-1 1 0,1-1 1,0 0-1,-1 0 0,4 0 1,-1 0-1,0-1 0,1 0 0,-1 0 1,0 0-1,0-1 0,0 1 1,0-1-1,0 0 0,0 0 0,0-1 1,0 1-1,-1-1 0,5-4 0,5-5-1,-1-1-1,11-14 0,-6 6-23,-1-1 1,-1-1-1,0 0 0,-2-1 1,-1-1-1,-1 0 1,-1-1-1,9-36 1,-17 33-73,-6 22 29,-5 14 16,4 1 38,0-1 1,0 1-1,1 0 0,0 0 0,1 1 1,-3 9-1,-14 57 87,16-59-53,1-2 11,-1 0 0,2 0-1,0 0 1,1 0 0,0 1 0,1-1 0,2 18 0,-2-31-34,0 1 0,0-1 0,1 0 0,-1 0 0,0 0 0,1 0 0,-1 0 0,0 0 0,1 0 0,0 0 0,-1 0 0,1 0 0,-1 0 0,1-1 0,0 1 0,0 0 0,0 0 0,-1-1 0,1 1 1,0 0-1,0-1 0,0 1 0,0-1 0,0 1 0,2 0 0,-1-1 1,0 0 0,0 0 0,0 0 0,-1 0 0,1-1 0,0 1 0,0-1 0,0 1 0,0-1 1,-1 1-1,1-1 0,0 0 0,2-2 0,6-4 8,0 0-1,-1-1 1,14-14 0,-23 21-17,105-126-341,-24 27-114,-57 76 242,-24 24 208,0-1-1,1 1 1,-1 0 0,0-1-1,0 1 1,1-1-1,-1 1 1,1 0 0,-1-1-1,0 1 1,1 0-1,-1 0 1,1-1 0,-1 1-1,1 0 1,-1 0-1,0 0 1,1 0 0,-1-1-1,1 1 1,-1 0-1,1 0 1,-1 0 0,1 0-1,-1 0 1,1 0-1,-1 0 1,1 0 0,-1 1-1,1-1 1,-1 0-1,1 0 1,-1 0 0,1 0-1,-1 1 1,1-1-1,-1 0 1,0 0 0,1 1-1,-1-1 1,0 0-1,1 1 1,-1-1 0,0 0-1,1 1 1,-1-1-1,0 1 1,1-1 0,-1 1-1,0-1 1,0 1-1,4 24-33,-4-25 42,-3 59 115,1-40 48,2 36-1,0-54-156,0-1 0,0 1 0,0 0 0,0-1 0,0 1 0,0 0 0,0 0-1,0-1 1,0 1 0,0 0 0,0 0 0,1-1 0,-1 1 0,0 0 0,0-1 0,1 1 0,-1 0 0,1-1 0,-1 1 0,0-1 0,1 1 0,-1-1 0,1 1 0,0-1 0,-1 1 0,1-1 0,-1 1 0,1-1 0,0 1 0,-1-1-1,1 0 1,0 0 0,-1 1 0,1-1 0,0 0 0,-1 0 0,1 0 0,0 0 0,0 1 0,-1-1 0,1 0 0,0-1 0,0 1 0,-1 0 0,1 0 0,0 0 0,-1 0 0,1 0 0,0-1 0,0 1 0,-1 0 0,1-1 0,-1 1-1,1 0 1,0-1 0,-1 1 0,2-1 0,6-5 52,0 0 0,-1 0 0,12-11 0,-13 11-38,29-26 63,2-4-112,73-52 1,-103 83 6,-1 1 1,1 0 0,0 1-1,0 0 1,10-3 0,-15 5 12,0 1 1,0-1 0,0 1-1,0-1 1,0 1 0,0 0 0,0 0-1,0 0 1,0 0 0,0 0-1,0 0 1,0 1 0,0-1-1,0 1 1,0-1 0,0 1-1,0 0 1,0 0 0,0 0-1,0 0 1,-1 0 0,1 0 0,0 1-1,-1-1 1,2 2 0,0 1 0,-1-1 1,0 1-1,0 0 0,0 0 1,0 0-1,-1 0 1,1 0-1,-1 0 1,0 1-1,0-1 1,0 7-1,0 51 25,-1-56-13,-2 34 46,0 44 188,2-83-232,0-1 0,0 1 0,0 0-1,0 0 1,0 0 0,0-1 0,0 1-1,0 0 1,1 0 0,-1-1 0,0 1-1,0 0 1,1-1 0,-1 1-1,0 0 1,1 0 0,-1-1 0,1 1-1,-1-1 1,1 1 0,0 0 0,0 0-5,0-1 1,-1 0-1,1 0 0,0 0 1,-1 0-1,1 0 1,-1-1-1,1 1 1,0 0-1,-1 0 1,1 0-1,-1 0 0,1-1 1,-1 1-1,1 0 1,-1-1-1,1 1 1,-1 0-1,1-1 1,-1 1-1,1-1 0,27-32 0,-23 26-9,19-27-95,-18 25 27,0-1-1,0 1 1,1 1 0,1-1 0,-1 1 0,1 0-1,18-13 1,-26 21 61,1-1 1,0 1-1,0-1 0,0 1 0,0 0 0,0-1 0,0 1 1,0 0-1,0 0 0,0 0 0,0-1 0,0 1 0,0 0 1,0 0-1,0 0 0,-1 1 0,1-1 0,0 0 0,0 0 1,0 0-1,0 1 0,0-1 0,0 0 0,0 1 0,0-1 1,0 1-1,-1-1 0,1 1 0,0 0 0,0-1 0,-1 1 1,1 0-1,0-1 0,-1 1 0,1 0 0,0 0 1,-1 0-1,1 0 0,-1-1 0,0 1 0,1 0 0,-1 0 1,0 0-1,1 2 0,1 4-45,0 1 1,-1-1-1,1 1 0,-1 10 1,-1-18 56,2 18-348,-1 0 0,-1 0 0,-1-1 0,-5 32 0,3-53-89,1-8 256,2-18-225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5:0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85 21701,'-6'2'1368,"3"-10"-1920,1-3-1977,-4-10 2649,-3-2-400,0 0-496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5:01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11 403 19636,'-11'3'1761,"11"0"-1089,3-1-232,11-2 888,7 0-248,8-5-352,7-2-175,15-4-609,5-2-457,5-5 537,-4 3-104,-7 0-184</inkml:trace>
  <inkml:trace contextRef="#ctx0" brushRef="#br0" timeOffset="1">906 0 18700,'3'40'1880,"-3"5"-1351,-4 7-137,-1 3 1392,2 9-1240,3 0-40,0-2-152,5-2-176,1-8-392,0-1-248,1-8-632,-2-3-256,-5-9 928,-3-3-297,-9-4-207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14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16428,'1'9'1704,"4"-3"-1264,0-2-184,1-1 792,3-3-952,-2 0 1801,1 0-1713,2 0 64,-1 4-8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5:0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1044 15371,'-3'0'1761,"5"-9"-873,4-5-280,12-7 1080,8-7-255,16-7-465,12-9-232,11-5-256,5-3-64,0 6-248,-3 2-192,-8 9-520,-8 4-208,-20 12-352,-13 4 824,-24 6-192,-9 2-217</inkml:trace>
  <inkml:trace contextRef="#ctx0" brushRef="#br0" timeOffset="1">0 206 19108,'10'-18'1784,"16"-1"-1095,5-3-257,14-2 800,4-1-272,6 1-496,1 0-352,-5 6-888,-4 2 808,-18 7-232,-7 3-152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5:02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17508,'1'5'311,"-1"4"414,1 1 0,0-1 0,0 0 0,1 1 0,4 11-1,-5-20-651,-1 1-1,1-1 0,0 1 0,-1-1 0,1 0 0,0 1 1,0-1-1,0 0 0,0 0 0,0 0 0,0 0 0,0 0 0,1 0 1,-1 0-1,0 0 0,0 0 0,1-1 0,-1 1 0,1 0 1,-1-1-1,0 1 0,1-1 0,-1 0 0,1 1 0,-1-1 0,1 0 1,-1 0-1,1 0 0,-1 0 0,1 0 0,0 0 0,-1 0 1,1-1-1,-1 1 0,0 0 0,1-1 0,-1 0 0,1 1 0,-1-1 1,2-1-1,12-5 0,-1-2 1,1 1 0,-2-2 0,23-19-1,-22 17-57,0 1 0,0 0 0,30-16-1,-42 26-10,0 0-1,0 0 0,0 0 0,0 1 1,0-1-1,0 1 0,1-1 0,-1 1 0,0 0 1,0-1-1,1 1 0,-1 0 0,0 1 1,4-1-1,-4 1 3,-1 0 0,0-1 0,0 1 0,0 0 0,0-1 0,0 1 0,0 0 0,0 0 0,0 0 0,0 0 0,0 0 0,0 0 0,-1 0 0,1 0 0,0 0 0,-1 1 0,1-1 0,-1 0 0,1 0 0,-1 1 0,0-1 0,1 0 0,-1 1 0,0-1 0,0 0 0,0 2 0,-1 50 218,-1-43-165,2 0-1,-1-1 1,2 1-1,-1 0 0,3 10 1,-3-20-78,0 1 0,0-1-1,0 0 1,0 1 0,0-1 0,1 1 0,-1-1-1,0 0 1,0 1 0,0-1 0,1 1 0,-1-1 0,0 0-1,1 0 1,-1 1 0,0-1 0,1 0 0,-1 1-1,0-1 1,1 0 0,-1 0 0,0 0 0,1 1-1,-1-1 1,1 0 0,-1 0 0,0 0 0,1 0-1,-1 0 1,1 0 0,-1 0 0,1 0 0,-1 0 0,0 0-1,1 0 1,-1 0 0,1 0 0,-1 0 0,1 0-1,-1 0 1,0 0 0,1-1 0,-1 1 0,0 0-1,1 0 1,-1 0 0,1-1 0,-1 1 0,0 0 0,1-1-1,-1 1 1,0 0 0,0-1 0,1 0 0,18-18-1484,12-24 479,-11 23 332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5:0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201 324 17116,'-11'4'414,"0"2"0,0-1 0,1 1 0,-1 1 1,1 0-1,1 0 0,-1 1 0,1 0 0,-8 11 1,4-5 224,1 1 0,0 1 1,2 0-1,-17 34 1,24-43-448,0 0 1,0 1-1,1-1 1,0 0-1,-2 15 1,4-21-170,0 0 0,-1 0 0,1 0 0,0 0 0,0 1 0,0-1 0,0 0 0,0 0 1,1 0-1,-1 0 0,0 1 0,0-1 0,1 0 0,-1 0 0,1 0 0,-1 0 0,1 0 1,-1 0-1,1 0 0,0 0 0,0 0 0,-1 0 0,1 0 0,0 0 0,0-1 0,0 1 1,0 0-1,0 0 0,0-1 0,0 1 0,0-1 0,0 1 0,0-1 0,0 1 1,0-1-1,0 0 0,1 0 0,-1 1 0,0-1 0,0 0 0,0 0 0,0 0 0,1 0 1,1-1-1,3 0-2,1-1-1,-1 1 1,0-1 0,0-1 0,0 1 0,0-1 0,0 0-1,0 0 1,-1-1 0,0 0 0,0 0 0,0 0 0,0-1 0,5-6-1,7-8-82,-1-1-1,17-28 0,-5 0-169,-2-1 0,-3-1 0,-1-1 0,-3 0-1,18-78 1,-34 116 130,0-1 0,0 0 0,0-27 0,-5 38 70,-3 7 38,-4 13 56,-6 34 255,1 2-1,3 0 0,3 0 1,-4 84-1,11-115-212,1-1 1,1 0-1,0 0 0,2 0 0,9 34 1,-11-49-123,2 0 0,-1 0-1,1 0 1,0-1 0,0 1 0,0-1 0,1 1 0,0-1 0,9 9 0,-10-11-38,1-1 1,0 1 0,-1 0 0,1-1 0,1 0 0,-1 0 0,0 0 0,0-1-1,1 1 1,-1-1 0,1 0 0,-1 0 0,1-1 0,0 1 0,5-1 0,28-4-196,-4-10-87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55:03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107 261 15235,'1'3'251,"-1"0"-1,1 0 1,0-1-1,1 1 0,-1 0 1,0 0-1,1-1 1,0 1-1,-1-1 1,5 4-1,-5-5-107,1 0 1,0 0-1,0 0 0,0 0 1,0-1-1,0 1 0,0-1 0,0 1 1,0-1-1,1 0 0,-1 1 0,0-1 1,0 0-1,0-1 0,0 1 0,3-1 1,12-1 328,0-1 1,0-1-1,-1 0 0,1-1 1,-1-1-1,21-11 1,-30 14-409,0-1 1,0 0-1,0 0 1,-1-1 0,1 0-1,-1 0 1,0-1 0,-1 1-1,1-1 1,-1 0-1,0-1 1,-1 0 0,0 1-1,0-1 1,5-12 0,-8 17-62,0 0 1,-1 0 0,1 0 0,-1 0-1,1 0 1,-1 0 0,0 0 0,0 0-1,0 0 1,0 0 0,0 0 0,-1 0 0,1 0-1,-1 0 1,1 0 0,-1 0 0,0 0-1,1 0 1,-1 0 0,0 0 0,-2-2-1,0 1-2,1 1 0,-1-1 0,0 1-1,1 0 1,-1 0 0,0 0 0,0 1-1,-1-1 1,1 0 0,0 1-1,-6-2 1,-2 1 31,0 0 0,0 0-1,0 1 1,0 0 0,0 1 0,0 0-1,-14 3 1,10 0 91,-1 1 1,1 0-1,1 1 1,-1 1-1,1 1 0,-1 0 1,2 1-1,-1 0 0,1 1 1,-14 12-1,20-15-19,1-1-1,0 1 1,0 0 0,1 0-1,0 1 1,0 0-1,0 0 1,1 0 0,0 0-1,0 1 1,1 0-1,0-1 1,0 1 0,1 0-1,0 1 1,0-1-1,1 0 1,0 0 0,1 1-1,0 15 1,1-19-80,0-1 1,1 0-1,-1 1 1,1-1-1,0 0 0,0 0 1,0 0-1,0 0 1,1 0-1,0 0 1,-1-1-1,2 1 1,-1-1-1,0 0 0,0 0 1,1 0-1,0 0 1,0-1-1,0 0 1,0 1-1,0-1 0,0-1 1,0 1-1,6 1 1,8 2-261,0 0 0,0-2 0,0 0 0,32 1 1,-29-3-449,0-1 0,0-1 0,-1 0 0,1-2 1,0 0-1,-1-2 0,1 0 0,-1-1 0,-1-1 1,1-1-1,25-14 0,0-12-807</inkml:trace>
  <inkml:trace contextRef="#ctx0" brushRef="#br0" timeOffset="1">984 1 18844,'-13'41'1848,"-18"13"-1047,-8 4-257,-7 7 1056,-2 2-344,2-3-407,3-6-145,4-16-392,8-12-208,15-20-872,8-10-553,7-18 1049,1-7-248,0-17-192</inkml:trace>
  <inkml:trace contextRef="#ctx0" brushRef="#br0" timeOffset="2">632 127 19508,'12'19'2433,"6"2"-1473,13-1-304,6-1 2017,15 2-1545,3-2-248,8 0-640,2-1-456,2-1 352,-5 0-96,-8-3-216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15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34 17428,'0'-1'126,"1"0"0,-1 0 0,0 0 0,0 0 0,1 0 0,-1 0 1,0 0-1,0 0 0,0 0 0,0 0 0,0 0 0,-1 0 0,1 0 0,0-1 1,0 1-1,-1 0 0,1 0 0,0 1 0,-1-1 0,1 0 0,-1 0 0,0 0 1,1 0-1,-1 0 0,0 0 0,1 1 0,-1-1 0,0 0 0,0 0 0,0 1 1,1-1-1,-1 1 0,0-1 0,0 1 0,0-1 0,0 1 0,0 0 0,0-1 1,-2 1-1,1 0-18,-1 0 1,1 0-1,0 0 1,0 1-1,-1-1 1,1 1-1,0-1 0,0 1 1,0 0-1,0 0 1,0 0-1,0 0 1,0 0-1,0 1 1,0-1-1,0 1 1,-2 2-1,-3 5-32,0-1 0,1 2 0,1-1-1,-1 0 1,1 1 0,1 0 0,0 0 0,-3 13-1,-1 6 35,-6 51 0,10-55-16,1 42-1,4-58-70,-1 0-1,1-1 1,0 1-1,1-1 0,0 0 1,0 1-1,1-1 1,5 12-1,-7-18-23,0 0 1,1 0-1,-1 0 0,0 0 1,1 0-1,0 0 0,-1-1 0,1 1 1,0-1-1,-1 1 0,1-1 0,0 0 1,0 1-1,0-1 0,1 0 1,-1 0-1,0-1 0,4 2 0,-2-1-69,0-1 1,0 0-1,0 0 0,-1 0 0,1 0 0,0-1 0,0 0 0,0 0 1,-1 0-1,6-2 0,4-2-385,-1-1 0,-1-1 0,1 1 0,-1-2-1,15-12 1,37-37-866,-33 29 443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15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15 102 17908,'0'1'169,"1"-1"0,-1 1 0,1 0 0,0-1 0,-1 1 0,1-1 0,0 1 0,0-1 0,-1 1 0,1-1 0,0 0 0,0 1 0,-1-1 0,1 0 0,0 0 0,0 0 0,0 1 0,0-1 0,-1 0 0,1 0 0,0 0 0,0 0 0,0 0 0,0-1 0,0 1 0,-1 0 0,1 0 0,0 0 0,0-1 0,0 1 0,-1-1 0,2 0 0,25-15 769,-22 13-893,0-1 1,-1 0 0,1-1 0,-1 1 0,0-1 0,0 0 0,-1 1 0,1-2 0,-1 1 0,-1 0 0,1-1 0,-1 0-1,4-11 1,-6 17-45,0-1 0,0 1-1,0 0 1,0-1 0,0 1-1,0-1 1,0 1 0,0 0 0,0-1-1,-1 1 1,1-1 0,0 1-1,0 0 1,0-1 0,-1 1-1,1 0 1,0-1 0,0 1-1,-1 0 1,1-1 0,0 1-1,0 0 1,-1 0 0,1-1 0,0 1-1,-1 0 1,1 0 0,-1 0-1,1-1 1,0 1 0,-1 0-1,1 0 1,-1 0 0,1 0-1,0 0 1,-1 0 0,1 0-1,-1 0 1,1 0 0,0 0 0,-1 0-1,1 0 1,-1 0 0,1 0-1,0 0 1,-1 0 0,1 1-1,-1-1 1,-21 9 17,15-4-4,0 0-1,1 0 1,0 1-1,0 0 1,0 0-1,0 1 1,1-1 0,0 1-1,1 0 1,0 0-1,0 1 1,-5 11-1,7-12 6,0-1 0,0 0 0,0 0 0,1 1 1,0-1-1,1 1 0,-1 0 0,1-1 0,0 1 0,1-1 0,-1 1 0,2-1 0,-1 1 0,0-1 0,1 0 0,4 10 0,-5-13-52,0-1 0,1 0 0,-1 0 0,0 1 0,1-1-1,-1 0 1,1 0 0,-1-1 0,1 1 0,0 0-1,0 0 1,0-1 0,0 1 0,0-1 0,0 0-1,1 1 1,-1-1 0,0 0 0,1-1 0,-1 1 0,0 0-1,1-1 1,-1 1 0,1-1 0,-1 1 0,1-1-1,0 0 1,-1 0 0,1-1 0,3 0 0,0 0-71,0-1 0,0 0-1,0 0 1,0-1 0,0 0 0,-1 0 0,1 0 0,-1-1 0,0 0 0,0 0 0,5-5 0,13-17-359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1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203 246 12907,'6'-5'532,"1"-1"0,-1-1-1,-1 1 1,1-1 0,-1 0 0,0 0 0,-1 0 0,0-1 0,0 0-1,4-12 1,-8 19-438,1 0-1,-1 0 0,0 0 1,0 0-1,0 0 1,0 1-1,0-1 0,0 0 1,0 0-1,0 0 0,0 0 1,-1 0-1,1 0 1,0 0-1,-1 0 0,1 0 1,0 1-1,-1-1 0,1 0 1,-1 0-1,1 0 1,-1 1-1,0-1 0,1 0 1,-1 1-1,0-1 0,0 0 1,-2 0 28,1-1 1,0 2 0,-1-1-1,1 0 1,0 0 0,-1 1-1,1-1 1,-1 1 0,1 0-1,-4 0 1,-3 0 81,0 1 1,-1 0-1,1 0 0,-16 5 0,14-1-142,1-1 0,0 2 0,0-1 0,1 1 0,0 0 0,0 1 0,0 0 0,1 1 0,0 0 0,0 0 0,1 1-1,-9 13 1,11-14-45,0-1 0,1 1-1,-1 0 1,2 0-1,-1 0 1,2 1-1,-1-1 1,1 1 0,0 0-1,0-1 1,1 1-1,1 0 1,-1 0 0,2 0-1,-1 0 1,2 10-1,-1-17-12,-1-1-1,0 1 0,0-1 1,0 1-1,1-1 0,-1 0 0,1 1 1,-1-1-1,1 0 0,0 1 1,-1-1-1,1 0 0,0 0 1,0 0-1,0 1 0,0-1 1,0 0-1,0 0 0,0 0 0,0-1 1,0 1-1,0 0 0,1 0 1,-1-1-1,0 1 0,1 0 1,-1-1-1,0 1 0,1-1 1,-1 0-1,1 0 0,-1 1 0,0-1 1,1 0-1,-1 0 0,1 0 1,-1 0-1,1-1 0,-1 1 1,1 0-1,-1 0 0,0-1 0,1 1 1,-1-1-1,0 0 0,1 1 1,1-2-1,4-3 5,0 0 1,0-1-1,-1 0 1,1 0-1,-1 0 1,-1 0-1,1-1 1,4-8-1,36-64 26,-41 70-31,6-12 7,-1 0-1,-1-1 0,-1-1 1,11-45-1,-19 62-8,-5 15 1,-3 20 3,5-7-3,1 0 1,1 0-1,1 0 0,1 1 1,1-1-1,0 0 0,9 29 1,-10-48 0,0 1 0,0-1 1,0 0-1,1 0 0,-1 0 0,1-1 1,-1 1-1,1 0 0,0 0 1,0-1-1,1 0 0,3 5 0,-5-7 0,1 1 0,-1 0 0,0-1 0,1 1 0,-1 0 0,1-1 0,-1 0 0,1 1 0,-1-1 0,1 0 0,-1 0 0,1 0 0,-1 0 0,1 0 0,-1 0-1,1 0 1,-1 0 0,1-1 0,-1 1 0,1 0 0,-1-1 0,1 0 0,-1 1 0,0-1 0,1 0 0,-1 0 0,0 1 0,2-3 0,8-6 19,-1 0 0,0-1 0,-1 0 0,9-13 0,25-27 41,-38 46-59,-1 1 0,0-1 0,1 1 0,0-1 0,0 1 0,0 1 0,0-1 0,0 1 0,6-2 0,-9 3-4,1 1 0,-1 0 1,1-1-1,-1 1 0,1 0 0,-1 0 0,0 1 1,1-1-1,-1 0 0,1 1 0,-1-1 0,0 1 1,1 0-1,-1 0 0,0 0 0,1 0 0,-1 0 0,0 1 1,0-1-1,0 0 0,0 1 0,-1 0 0,1-1 1,0 1-1,-1 0 0,1 0 0,-1 0 0,1 0 0,-1 0 1,0 0-1,2 4 0,3 8 32,0 0 0,-1 1 1,7 27-1,-8-28 31,-4-13-51,0-1 1,0 1-1,0 0 1,0-1 0,0 1-1,0-1 1,0 1 0,1 0-1,-1-1 1,0 1 0,0-1-1,1 1 1,-1-1 0,0 1-1,1-1 1,-1 1 0,0-1-1,1 1 1,-1-1 0,1 1-1,-1-1 1,1 0-1,0 1 1,4-12 176,1-36 8,-5 39-150,4-35 53,-3-1 0,-5-78 0,2 113-119,1 13-12,2 15 1,1-11 23,-1 1 1,2 0 0,-1-1 0,1 1 0,0-1-1,10 13 1,-13-19 6,0 0 0,1-1 0,-1 1 0,1 0 0,-1-1 0,1 0-1,-1 1 1,1-1 0,0 0 0,0 0 0,0 0 0,-1 0 0,1 0 0,0 0 0,0 0 0,0-1 0,0 1 0,1-1-1,-1 0 1,0 1 0,0-1 0,0 0 0,0 0 0,0 0 0,0-1 0,0 1 0,0 0 0,1-1 0,-1 1 0,0-1-1,0 0 1,-1 0 0,1 0 0,0 0 0,2-1 0,16-12 4,-1-1-1,0-1 1,33-36 0,-9 8-12,-39 40 8,0 1 1,-1-1-1,1 0 1,-1 0-1,0-1 0,5-8 1,-8 12-1,0 0 1,1 0-1,-1 0 1,0 0-1,1 0 1,-1 0-1,0 0 0,0 0 1,0 0-1,0 0 1,0 0-1,0 0 1,0 0-1,-1 0 1,1 0-1,0 0 0,0 0 1,-1 0-1,1 0 1,-1 0-1,1 0 1,-1 0-1,1 0 1,-1 0-1,1 1 0,-1-1 1,0 0-1,0 0 1,1 1-1,-1-1 1,0 0-1,0 1 0,0-1 1,0 1-1,1-1 1,-1 1-1,0 0 1,0-1-1,0 1 1,0 0-1,0-1 0,0 1 1,-2 0-1,-1-1-1,0 0 0,1 0 0,-1 1 0,0-1-1,0 1 1,0 0 0,0 0 0,1 0 0,-1 0 0,0 1-1,0 0 1,0 0 0,1 0 0,-1 0 0,0 0 0,1 1-1,-1-1 1,1 1 0,0 0 0,-1 0 0,-2 3-1,1-1 6,1 1 0,0-1 0,0 1-1,0 0 1,1 0 0,-1 0-1,1 1 1,1-1 0,-1 1 0,1-1-1,0 1 1,-3 10 0,4-9-9,0 0 1,0 1 0,0-1-1,1 0 1,0 1 0,0-1-1,1 0 1,0 1 0,0-1 0,4 13-1,-3-16-11,-1 0-1,1 0 1,0 0-1,0 0 1,0-1-1,1 1 1,-1 0-1,1-1 1,0 0-1,0 0 1,0 1-1,0-2 1,1 1-1,-1 0 1,1-1-1,0 0 1,0 1-1,5 1 1,-2-2-196,0 0 1,-1 0 0,1-1 0,0 0-1,0-1 1,0 1 0,0-1 0,0 0-1,12-3 1,3-1-618,36-13-1,-25 7 61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17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25 12419,'1'-1'162,"-1"1"0,1-1-1,-1 0 1,0 0 0,1 0 0,-1 0 0,0 0 0,0 0 0,0 0 0,0 0 0,0 1 0,0-1 0,0 0 0,0 0 0,0 0 0,0 0 0,0 0 0,-1 0 0,1 0 0,0 0 0,-1 0-1,1 1 1,-1-2 0,0 1-8,1 1-1,-1 0 1,0-1-1,0 1 0,0 0 1,1 0-1,-1-1 1,0 1-1,0 0 0,0 0 1,1 0-1,-1 0 1,0 0-1,0 0 0,0 0 1,0 0-1,1 1 1,-1-1-1,0 0 0,-1 1 1,-7 2 565,0 1 0,1 0 0,-12 7 1,19-10-750,-25 15 427,2 1 1,0 1-1,1 1 0,1 2 0,0 0 0,-22 30 1,40-46-356,0 0 0,1 1 0,0 0 0,0 0 0,-4 10 0,7-15-37,0-1-1,-1 1 0,1 0 0,0 0 1,0 0-1,0 0 0,0 0 0,0 0 1,0 0-1,0 0 0,0 0 0,0 0 0,0 0 1,0-1-1,1 1 0,-1 0 0,0 0 1,1 0-1,0 1 0,-1-2-3,1 1 1,0-1-1,0 1 0,0 0 1,0-1-1,0 0 0,0 1 1,-1-1-1,1 0 0,0 1 1,0-1-1,0 0 0,0 0 1,0 0-1,0 0 0,0 0 1,1 0-1,-1 0 0,0 0 1,0 0-1,0 0 0,1-1 1,14-3-28,1-1 1,-1-1-1,0-1 1,18-10 0,-13 7-80,43-15 0,-58 23 81,0 0 1,1 1-1,-1 0 0,1 0 1,-1 0-1,1 1 1,-1 0-1,1 1 0,-1-1 1,1 1-1,8 2 1,-13-2 18,0 0 1,1 0 0,-1 0-1,0 0 1,0 0 0,0 1-1,0-1 1,0 1-1,0-1 1,0 1 0,0 0-1,-1 0 1,1 0 0,-1 0-1,1 0 1,-1 0 0,0 0-1,0 0 1,0 0 0,0 1-1,0-1 1,0 0 0,0 1-1,-1-1 1,0 0-1,1 1 1,-1-1 0,0 1-1,0-1 1,0 1 0,0-1-1,-1 1 1,0 3 0,-1 4 40,0 1 0,-1-1 0,0 0 0,-1 0 0,0 0 0,-9 14 0,7-15 13,0 0 0,0-1 0,-1 1 0,0-1 0,0-1 1,-1 1-1,0-1 0,-11 7 0,14-11-86,0 0 0,0 0 1,-1 0-1,1 0 0,-1-1 0,0 0 0,0 0 1,0 0-1,1-1 0,-1 0 0,-1 0 0,1-1 0,0 0 1,0 0-1,-10-1 0,14 0-26,-1 1 1,1-1-1,-1 0 0,1 0 1,0 0-1,-1-1 1,1 1-1,0-1 0,0 1 1,0-1-1,0 0 1,0 1-1,0-1 0,0 0 1,0 0-1,1-1 0,-1 1 1,1 0-1,0 0 1,0-1-1,0 1 0,-2-6 1,0-13-385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1:2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2457 109 10778,'-97'16'773,"-112"3"1,-100-12-2459,158-5-517,-121 12 632,208-7 2591,1 3 0,-79 23 0,61-7-449,2 4 0,1 3-1,1 4 1,2 3-1,2 3 1,2 3-1,2 3 1,-97 91-1,107-86-570,-74 92 0,112-120 0,2 2 0,0 0 0,2 1 0,1 0 0,2 2-1,-13 38 1,12-20 8,3 0 0,2 1 0,-6 97 0,14-74 30,3 1 0,11 77 1,-3-94-8,2 0 1,2-1-1,4-1 1,1 0-1,3-1 1,2-2-1,2 0 1,47 70-1,-24-53-81,3-2 0,3-2 0,3-3 0,2-3 0,80 63 0,-39-45 4,3-3-1,3-6 1,2-4-1,4-5 0,131 49 1,-68-46 104,2-8 1,312 53-1,377-2 191,-85-65 137,-643-43-345,-1-7 0,0-5 0,225-56 0,-231 34-78,-1-7 1,-3-5-1,133-72 1,-166 70-53,-3-4 1,-2-4 0,-3-4-1,117-112 1,-152 124 59,-2-2 1,-3-2-1,-2-2 1,59-101-1,-83 121 36,-1-1 0,-1-1 0,-3 0 0,-1-1 0,-1-1 0,-3 0 0,-2-1-1,-1 0 1,1-48 0,-8 55 2,-3 0-1,-1 1 1,-1-1-1,-2 1 1,-1 0-1,-2 0 1,-1 1-1,-2 0 0,-21-39 1,-8-2 16,-2 2 0,-91-112 1,54 88-51,-4 4 0,-4 4 1,-4 3-1,-175-123 1,154 134-5,-2 5 0,-3 5 1,-3 5-1,-157-53 1,141 70-14,-1 6 0,-234-30 0,-293 10-85,494 45 64,-78-6-156,-493-29-224,477 36 303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1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89 12211,'-3'-2'310,"1"0"1,-1 1 0,0 0-1,-1 0 1,1 0 0,0 0-1,0 0 1,0 1 0,-1-1-1,1 1 1,0 0-1,-4 0 1,-41 6 1676,38-4-1751,-1 1 0,1 0 0,0 1 0,0 0 0,0 0-1,1 1 1,-1 0 0,1 1 0,0 0 0,1 1 0,-14 12 0,18-15-174,0 1 0,1-1-1,0 1 1,-1-1 0,2 1 0,-1 0-1,0 0 1,1 1 0,0-1-1,0 0 1,1 1 0,-1-1 0,1 1-1,1 0 1,-1-1 0,1 1 0,0 0-1,0-1 1,0 1 0,1 0 0,0-1-1,0 1 1,3 8 0,-3-10-18,1 0 1,-1 0-1,1 0 1,0 0 0,0 0-1,1 0 1,-1-1-1,1 1 1,0-1-1,0 0 1,0 0-1,0 0 1,6 5 0,-6-7-24,0 1 1,-1-1 0,1 0 0,0 0 0,0 0 0,0 0 0,0 0-1,0-1 1,0 1 0,0-1 0,0 0 0,0 0 0,0 0 0,0 0 0,0 0-1,0-1 1,0 1 0,0-1 0,0 0 0,5-2 0,2-2 1,-1-1 0,0 1 0,0-1 0,0-1 0,-1 0 0,0 0 1,0 0-1,-1-1 0,0 0 0,0-1 0,7-11 0,5-11 14,-2 0 0,14-36 0,-23 50-12,-1-1 1,0 0 0,-2 0-1,5-27 1,-11 39 36,-2 12-36,-4 12-7,0 11-140,2 0 1,1 0-1,2 1 1,1-1-1,1 1 1,7 55 0,-7-84 96,8 28-768,-8-28 767,0 0 0,1-1 0,-1 1 0,0-1 0,0 1 0,0-1 0,0 1 0,1-1-1,-1 1 1,0-1 0,0 1 0,1-1 0,-1 1 0,1-1 0,-1 0 0,0 1 0,1-1 0,-1 1-1,1-1 1,-1 0 0,1 1 0,-1-1 0,1 0 0,-1 0 0,1 0 0,-1 1 0,1-1 0,-1 0-1,1 0 1,-1 0 0,1 0 0,-1 0 0,1 0 0,0 0 0,-1 0 0,1 0 0,-1 0 0,1 0-1,-1 0 1,1 0 0,-1 0 0,1-1 0,-1 1 0,1 0 0,-1 0 0,2-1 0,11-16-458,2-8-159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2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12 14299,'-2'-12'1931,"-3"15"-603,-4 18 1,-5 41-341,2 0 0,3 1 0,-2 126 1,10-174-847,1 0-1,1 0 1,0 1 0,1-1 0,0 0 0,1 0 0,1 0 0,6 14 0,-10-28-132,0 0-1,1 0 1,-1 0-1,1 0 1,-1 1-1,1-1 1,0 0 0,0 0-1,-1-1 1,1 1-1,0 0 1,0 0-1,0 0 1,0 0-1,0-1 1,0 1 0,0 0-1,0-1 1,0 1-1,0-1 1,0 1-1,0-1 1,1 0-1,-1 1 1,0-1-1,0 0 1,3 0 0,-2 0-4,0-1 1,1 0 0,-1 0 0,0 0 0,0 0-1,0 0 1,0 0 0,0 0 0,0-1 0,0 1-1,0-1 1,0 1 0,1-3 0,6-6-19,0-1 0,-1 0 1,13-23-1,-15 23-36,1 0 0,-2-1-1,0 0 1,0 0 0,-1 0 0,0-1-1,-1 1 1,-1-1 0,2-13-1,-5 26 43,0 0 0,1 0 0,-1 1 0,0-1 0,1 1 0,-1-1 0,0 1 0,1-1 0,-1 1 0,1-1 0,-1 1 0,1-1 0,-1 1 0,1 0 0,0-1 0,-1 2 0,-3 9 3,0 1 0,1-1-1,1 1 1,0 0 0,-1 18 0,3-29 4,1-1 1,-1 0-1,0 0 0,0 0 0,0 0 1,0 0-1,0 0 0,0 0 0,0 0 0,0 0 1,0 0-1,0 0 0,0 1 0,0-1 1,0 0-1,0 0 0,0 0 0,0 0 1,0 0-1,0 0 0,0 0 0,0 0 1,0 0-1,0 0 0,0 0 0,-1 1 1,1-1-1,0 0 0,0 0 0,0 0 0,0 0 1,0 0-1,0 0 0,0 0 0,0 0 1,0 0-1,0 0 0,0 0 0,0 0 1,0 0-1,0 0 0,-1 0 0,1 0 1,0 0-1,0 0 0,0 0 0,0 0 1,0 0-1,0 0 0,0 0 0,0 0 0,0 0 1,0 0-1,0 0 0,-1 0 0,1 0 1,0 0-1,0 0 0,0 0 0,0 0 1,-5-5 54,5 4-55,0 1 1,0 0 0,-1 0 0,1 0 0,0-1-1,0 1 1,0 0 0,0 0 0,-1-1 0,1 1 0,0 0-1,0 0 1,0-1 0,0 1 0,0 0 0,0 0 0,-1-1-1,1 1 1,0 0 0,0-1 0,0 1 0,0 0 0,0 0-1,0-1 1,0 1 0,0 0 0,1-1 0,-1 1 0,0 0-1,0 0 1,0-1 0,0 1 0,0 0 0,0-1-1,0 1 1,1 0 0,-1 0 0,0 0 0,0-1 0,0 1-1,1 0 1,-1 0 0,0 0 0,0-1 0,1 1 0,-1 0-1,1 0 27,1 1 0,-1-1-1,0 1 1,0 0 0,0-1-1,0 1 1,0 0-1,0 0 1,0 0 0,0 0-1,-1 0 1,1 0-1,0 0 1,0 0 0,-1 0-1,1 0 1,-1 0-1,1 0 1,-1 1 0,1-1-1,-1 0 1,0 0 0,1 0-1,-1 3 1,2 1-120,-1 2 101,1 1 1,-1-1-1,0 0 0,-1 14 0,2 13 25,1-14-9,-3-14-10,1 0 1,-1 1-1,2-1 1,-1 0-1,1 0 1,-1 0 0,2 0-1,-1 0 1,6 10-1,-7-15-9,-1-1-1,1 1 0,-1-1 0,1 0 0,0 1 1,-1-1-1,1 1 0,-1-1 0,1 0 0,0 0 1,0 1-1,-1-1 0,1 0 0,0 0 0,-1 0 1,1 0-1,0 0 0,0 0 0,-1 0 0,1 0 1,0 0-1,0 0 0,-1 0 0,1 0 1,0 0-1,0-1 0,-1 1 0,1 0 0,0-1 1,-1 1-1,1 0 0,-1-1 0,1 1 0,0-1 1,-1 1-1,1-1 0,0 0 0,22-25 106,-19 21-82,10-11-38,-1-1 1,-1-1-1,-1 0 1,0 0-1,-1-1 1,-1 0 0,-1-1-1,-1 0 1,-1 0-1,0-1 1,4-38-1,-11 52-97,-2 15 50,-4 16 4,4-8 39,1 0 0,0 0 0,2 0 0,0 0 0,3 26 0,-2-36 16,0 1 1,0-1-1,1 1 0,0-1 1,0 0-1,0 0 0,1 0 1,0 0-1,0-1 0,0 1 0,1-1 1,0 0-1,0 0 0,0 0 1,1 0-1,8 7 0,-11-11 4,-1 0-1,1 0 1,0 1-1,-1-1 1,1-1-1,0 1 1,0 0-1,0 0 1,0-1-1,0 1 1,0-1-1,0 1 0,0-1 1,0 0-1,0 0 1,0 0-1,0 0 1,0 0-1,0 0 1,0 0-1,0-1 1,0 1-1,0-1 1,-1 0-1,1 1 1,0-1-1,0 0 1,0 0-1,-1 0 1,1 0-1,0-1 1,-1 1-1,1 0 0,-1-1 1,1 1-1,-1-1 1,0 1-1,0-1 1,0 0-1,2-2 1,0-2 3,-1 1 0,1 0 0,-1-1 0,0 1 0,0-1-1,-1 1 1,0-1 0,0 0 0,0 0 0,-1 1 0,0-1 0,-1-12 0,0 13-4,0-1 0,-1 1 0,0-1-1,0 1 1,0 0 0,0 0 0,-5-7 0,5 10 3,1 0 0,0 0-1,-1 0 1,1 0 0,-1 1 0,0-1 0,0 0-1,1 1 1,-1 0 0,0-1 0,0 1 0,0 0 0,-1 0-1,1 0 1,0 0 0,0 0 0,0 1 0,-1-1-1,1 1 1,-5-1 0,29 19-412,-16-15-110,1-1 0,0 1-1,0-1 1,0-1 0,0 1-1,0-1 1,1 0 0,-1-1-1,0 1 1,13-2 0,-2-2-502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2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12803,'1'0'121,"-1"0"0,0 0 0,0 1 0,0-1 0,0 0 1,0 0-1,0 1 0,0-1 0,0 0 0,0 0 0,1 1 0,-1-1 1,0 0-1,0 0 0,0 1 0,0-1 0,0 0 0,-1 0 0,1 0 1,0 1-1,0-1 0,0 0 0,0 0 0,0 1 0,0-1 0,0 0 1,0 0-1,0 0 0,-1 1 0,1-1 0,0 0 0,0 0 0,0 0 1,0 1-1,-1-1 0,1 0 0,0 0 0,-11 13 1248,3-5-820,3-2-402,1 1-1,0 0 1,0-1 0,1 1-1,0 0 1,0 1-1,1-1 1,0 1 0,0-1-1,0 1 1,1 0 0,0-1-1,1 1 1,0 0-1,1 14 1,-1-21-123,0 0 0,0-1 0,0 1 0,1 0-1,-1 0 1,0 0 0,0-1 0,0 1 0,1 0 0,-1 0 0,1-1 0,-1 1 0,0 0-1,1-1 1,-1 1 0,1 0 0,-1-1 0,1 1 0,0-1 0,-1 1 0,1-1 0,-1 1 0,1-1-1,0 1 1,0-1 0,-1 0 0,1 1 0,0-1 0,1 0 0,-1 0 4,1 0 1,-1 0-1,0-1 1,1 1-1,-1-1 1,1 1-1,-1-1 0,0 0 1,0 0-1,1 1 1,-1-1-1,0 0 1,0 0-1,2-2 1,3-4 44,0 0 1,0 0 0,0 0 0,4-9-1,-1-2 34,0-1 0,-1 0 0,-1 0 0,5-21 0,-12 31-43,-3 10 10,-5 13 17,-5 42 17,12-51-109,1 0 0,-1 0 0,1 0 0,0-1 0,0 1 0,1 0 0,-1 0 0,1 0 0,2 7 0,-2-11-40,-1-1 0,0 1 0,1 0 0,-1-1 0,1 1 0,0 0 1,-1-1-1,1 1 0,-1-1 0,1 1 0,0-1 0,-1 1 0,1-1 0,0 1 0,-1-1 1,1 0-1,0 1 0,0-1 0,0 0 0,-1 0 0,1 0 0,0 1 0,0-1 1,0 0-1,-1 0 0,1 0 0,0 0 0,0 0 0,0-1 0,0 1 0,-1 0 0,1 0 1,0 0-1,0-1 0,-1 1 0,1 0 0,0-1 0,0 1 0,-1-1 0,1 1 0,0-1 1,0 0-1,32-25-1278,-31 24 1348,20-20-533,0 0-192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21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24 15227,'-2'9'798,"0"-1"-1,-1 1 0,-6 11 0,-6 19 1918,17-36-1872,5-7-615,4-5-231,15-21-218,-21 23 80,1-1 0,0 2 0,0-1 0,0 1 0,14-10 1,-20 16 147,1 0 0,-1 0 0,0 0 0,0 0 0,1 0 0,-1 0 0,0 0 1,0 0-1,1 0 0,-1 0 0,0 0 0,1 0 0,-1 0 0,0 0 0,0 0 1,1 0-1,-1 1 0,0-1 0,0 0 0,0 0 0,1 0 0,-1 0 1,0 1-1,0-1 0,0 0 0,1 0 0,-1 1 0,0-1 0,0 0 0,0 0 1,0 1-1,0-1 0,0 0 0,1 0 0,-1 1 0,0-1 0,0 1 0,1 0 687,-1-10-282,-2 11-102,-2-6-87,0-1-243,0 4-260,1-1 0,-1 1 0,0-1 0,0 1 0,0 0 0,0 1 0,0-1 0,0 1 0,0 0 0,-5 0 0,-9 0-274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22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15339,'2'2'241,"-1"-1"0,0 0 0,1 0 0,-1 0 0,0 1 0,0-1 0,0 1 0,0-1 0,0 1 0,0-1-1,0 1 1,0-1 0,-1 1 0,1 0 0,0 3 0,1 0 219,17 50 1384,-13-37-1372,0-1 1,0 0-1,16 27 1,-22-42-461,1 0-1,0-1 1,0 0 0,0 1 0,0-1 0,0 1 0,0-1 0,0 0-1,0 0 1,0 0 0,0 1 0,1-1 0,-1 0 0,1-1 0,-1 1-1,1 0 1,-1 0 0,1-1 0,-1 1 0,1 0 0,-1-1 0,1 0-1,0 1 1,-1-1 0,1 0 0,0 0 0,-1 0 0,1 0 0,0 0 0,-1 0-1,1 0 1,2-1 0,-1-1-141,1 0 1,-1 0-1,0-1 0,0 1 0,0-1 1,0 1-1,0-1 0,0 0 0,-1 0 1,1 0-1,-1 0 0,0-1 0,2-4 1,3-6-537,-1 0 0,0-1 0,-1 0 0,-1 0 1,4-25-1,-3 11-303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22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13059,'-5'138'5891,"3"72"-1619,29 18-2537,-26-213-2344,-3-21-1114,-2-27 56,3 10 905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22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62 13315,'7'-10'1148,"-4"7"-886,-1 0 0,0 0 0,0 0 0,0 0 0,-1-1 0,1 1 0,-1 0 0,0-1 0,0 1 0,0-1 0,1-3-1,-2 6-183,0 1-1,0 0 0,0 0 0,0-1 1,0 1-1,0 0 0,0 0 0,0-1 1,0 1-1,0 0 0,0 0 1,0-1-1,0 1 0,0 0 0,0 0 1,0-1-1,-1 1 0,1 0 0,0 0 1,0-1-1,0 1 0,0 0 0,0 0 1,-1 0-1,1-1 0,0 1 0,0 0 1,0 0-1,-1 0 0,1 0 0,0-1 1,0 1-1,-1 0 0,1 0 0,0 0 1,-1 0-1,-9 4 1376,-9 13-343,12-10-989,1 0 1,0 0-1,1 1 0,0 0 1,0 0-1,0 0 1,1 0-1,1 1 1,-1-1-1,1 1 1,-2 13-1,4-22-119,1 1 1,0 0-1,0 0 0,0-1 0,0 1 1,0 0-1,0 0 0,0 0 0,0-1 0,1 1 1,-1 0-1,0 0 0,0-1 0,1 1 1,-1 0-1,0 0 0,1-1 0,-1 1 0,1 0 1,-1-1-1,1 1 0,-1-1 0,1 1 1,-1-1-1,1 1 0,0-1 0,-1 1 0,1-1 1,0 1-1,-1-1 0,1 0 0,0 1 1,0-1-1,-1 0 0,1 0 0,0 1 0,0-1 1,-1 0-1,1 0 0,0 0 0,0 0 1,0 0-1,-1 0 0,2 0 0,5-1 5,1 0 0,-1 0 0,0-1 1,7-2-1,-1 0 4,1 1-8,0 1 0,0 0 1,0 0-1,0 2 0,0 0 0,17 2 0,-27-2 0,0 1 0,0 0 0,0 0 0,0 1 0,0-1 0,0 1 0,0 0 0,0 0 0,0 0 0,5 5-1,-6-5 10,-1 0 0,0 0 0,-1 0 0,1 1 0,0-1 0,-1 1 0,1-1-1,-1 1 1,0 0 0,0-1 0,0 1 0,0 0 0,0 0 0,0 0-1,-1 0 1,0 0 0,1 4 0,-1-4 32,0 1 0,-1 0 1,1 0-1,-1 0 0,0 0 0,0-1 1,0 1-1,0 0 0,0-1 0,-1 1 1,0-1-1,0 1 0,0-1 1,-3 4-1,1-2 44,0 0 1,-1-1 0,0 1 0,0-1-1,0 0 1,0-1 0,0 1 0,-7 2-1,3-1-6,-1-1-1,0-1 1,1 1-1,-1-2 0,-1 1 1,1-1-1,0-1 1,0 0-1,-1 0 0,-14-2 1,24 1-151,-1 0 1,1 0 0,0 0-1,-1 0 1,1 0-1,0 0 1,0-1 0,-1 1-1,1 0 1,0-1 0,0 1-1,-1-1 1,1 0-1,0 1 1,0-1 0,0 0-1,0 0 1,0 0-1,0 1 1,0-1 0,0 0-1,0 0 1,0-1-1,1 1 1,-1 0 0,0 0-1,1 0 1,-1 0-1,1-1 1,-1 1 0,1 0-1,0 0 1,-1-1-1,1 1 1,0 0 0,0-1-1,0 1 1,0 0 0,0-1-1,0 1 1,0 0-1,1-1 1,-1 1 0,0 0-1,1-2 1,5-8-583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24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11 13715,'0'-1'104,"0"1"0,0 0 0,0-1 1,0 1-1,0-1 0,0 1 0,-1 0 0,1-1 1,0 1-1,0-1 0,0 1 0,0 0 0,-1-1 1,1 1-1,0 0 0,0-1 0,0 1 0,-1 0 1,1-1-1,0 1 0,-1 0 0,1 0 0,0-1 0,-1 1 1,1 0-1,0 0 0,-1 0 0,1-1 0,0 1 1,-1 0-1,1 0 0,-1 0 0,1 0 0,0 0 1,-1 0-1,1 0 0,-1 0 0,1 0 0,0 0 0,-1 0 1,1 0-1,-1 0 0,1 0 0,0 0 0,-1 0 1,1 0-1,-1 1 0,1-1 0,-24 7 1606,16-2-1539,0 0 1,0 1 0,1 0 0,0 0-1,0 1 1,0 0 0,1 0 0,0 1-1,0-1 1,1 1 0,-5 10 0,1-1-66,1 0 0,1 1 0,0 0 0,-6 30 0,9-29-37,1 0 0,1 0 0,0 26 1,2-37-56,1-1 1,-1 0 0,1 1-1,1-1 1,-1 0-1,1 0 1,0 0 0,1 0-1,0 0 1,0 0-1,7 10 1,-9-15-16,0-1 1,0 1-1,1-1 0,-1 1 1,1-1-1,-1 1 0,1-1 1,-1 0-1,1 0 0,0 0 1,0 0-1,-1 0 0,1 0 1,0 0-1,0-1 0,0 1 1,0-1-1,0 1 0,4-1 1,-3 0-45,1 0 0,-1-1 0,0 1 0,1-1 0,-1 0 0,0 0 0,1 0 0,-1 0 0,0-1 1,6-3-1,-1-1-233,1 0 0,-1-1 0,0 0 0,0-1 0,-1 0 0,11-14 1,-1-4-300,-2 0 1,-1-1 0,19-48 0,-11 11-244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25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15339,'-2'4'213,"-1"1"0,1-1-1,0 1 1,0 0 0,1-1-1,-1 1 1,1 0 0,0 0-1,0 0 1,1 1 0,0 8-1,-1-4 214,-2 29 247,2 0-1,2 0 1,2 1 0,1-1-1,16 66 1,-19-102-625,0 0 1,0 1 0,0-1-1,1 0 1,-1 0 0,1 1-1,3 3 1,-5-7-41,0 1 0,1-1 0,-1 0-1,0 1 1,1-1 0,-1 0 0,1 1 0,-1-1 0,1 0 0,-1 1-1,1-1 1,-1 0 0,0 0 0,1 0 0,-1 0 0,1 0 0,0 1-1,-1-1 1,1 0 0,-1 0 0,2 0 0,-1-1-2,0 1 1,0-1-1,0 1 0,0-1 1,-1 1-1,1-1 0,0 1 1,0-1-1,0 0 0,0 1 1,-1-1-1,1 0 1,0 0-1,1-1 0,6-11 32,0 0-1,9-20 1,-13 23-32,1 0 1,0 0 0,1 1 0,0-1 0,0 1-1,15-15 1,-20 23-8,0 0 0,0 0-1,0 0 1,0 0-1,1 0 1,-1 0 0,0 1-1,1-1 1,-1 0 0,1 1-1,-1-1 1,0 1 0,1-1-1,-1 1 1,1 0 0,-1 0-1,1 0 1,-1 0-1,1 0 1,-1 0 0,1 0-1,-1 0 1,1 0 0,-1 1-1,1-1 1,-1 1 0,1-1-1,-1 1 1,1-1 0,-1 1-1,0 0 1,0 0-1,1 0 1,-1 0 0,0 0-1,0 0 1,0 0 0,0 0-1,1 2 1,5 5-4,-2 0 0,1 1 0,-1 0 1,7 17-1,-7-15 6,63 153 46,-59-151-81,-8-13 16,-1 0 0,0 0 0,0 0 0,0-1-1,1 1 1,-1 0 0,0 0 0,0 0 0,0 0 0,0 0 0,1 0 0,-1-1 0,0 1 0,0 0 0,0 0 0,0 0 0,0 0 0,0-1 0,0 1 0,1 0 0,-1 0 0,0 0-1,0-1 1,0 1 0,0 0 0,0 0 0,0 0 0,0-1 0,0 1 0,0 0 0,0 0 0,0 0 0,0-1 0,0 1 0,0 0 0,-4-32-807,-4 9 587,-1-5-70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26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83 13195,'0'-10'1321,"0"6"-923,0 0-1,0 0 1,0 0-1,0 0 1,0 0-1,-1-1 1,0 1 0,0 0-1,0 1 1,0-1-1,-3-5 1,4 9-342,-1-1 1,1 1-1,0 0 0,-1-1 1,1 1-1,-1-1 1,1 1-1,0 0 0,-1-1 1,1 1-1,-1 0 1,1-1-1,-1 1 1,1 0-1,-1 0 0,1 0 1,-1-1-1,0 1 1,1 0-1,-1 0 0,1 0 1,-1 0-1,1 0 1,-1 0-1,0 0 0,1 0 1,-1 0-1,1 0 1,-1 1-1,1-1 0,-1 0 1,1 0-1,-1 0 1,1 1-1,-1-1 0,1 0 1,-1 1-1,1-1 1,-1 0-1,1 1 1,-1-1-1,1 1 0,0-1 1,-1 0-1,1 1 1,0-1-1,-1 1 0,1-1 1,0 1-1,-16 27 597,11-9-601,1 0 0,0 1 0,1-1 0,1 1 0,1 0 0,1-1 0,1 1 0,0 0 0,7 28 0,-8-47-49,0 1 1,0-1-1,0 0 1,0 0-1,1 1 1,-1-1-1,1 0 1,-1 0-1,1 0 1,-1 1 0,1-1-1,0 0 1,-1 0-1,1 0 1,0 0-1,2 1 1,-3-2-1,1 0 1,-1 0 0,1 0 0,-1 0-1,1 0 1,-1 0 0,1 0 0,-1 0-1,0 0 1,1 0 0,-1 0 0,1-1-1,-1 1 1,1 0 0,-1 0-1,1-1 1,-1 1 0,0 0 0,1-1-1,-1 1 1,0 0 0,1-1 0,-1 1-1,0 0 1,1-1 0,-1 1 0,0-1-1,1 0 1,2-5 26,1-1 1,-1 0-1,0 0 0,3-11 1,16-95 204,-6 21-145,-12 84-90,0 11-5,1 13-8,-4-15 11,12 54-7,-9-37 15,0 1-1,1-1 1,1-1 0,1 1-1,0-1 1,11 19 0,-17-35-2,-1 0 1,1 0 0,0 0 0,-1 0-1,1-1 1,0 1 0,-1 0-1,1 0 1,0 0 0,0-1 0,0 1-1,0 0 1,0-1 0,0 1-1,0-1 1,0 1 0,0-1 0,0 1-1,0-1 1,0 0 0,0 0-1,0 1 1,0-1 0,0 0 0,0 0-1,1 0 1,-1 0 0,0 0-1,0 0 1,0-1 0,0 1 0,0 0-1,0-1 1,0 1 0,0 0-1,0-1 1,0 1 0,0-1 0,0 0-1,0 1 1,0-1 0,0 0-1,0 1 1,-1-1 0,1 0 0,0 0-1,0 0 1,-1 0 0,2-1-1,5-7 38,-1-1-1,0 0 1,9-20-1,-10 21-19,13-30 63,-8 18-48,1-1 0,0 1 1,24-32-1,-34 51-38,1 1 0,-1-1-1,1 0 1,-1 0 0,1 1 0,0-1-1,0 1 1,0-1 0,0 1-1,0 0 1,0-1 0,0 1-1,0 0 1,0 1 0,0-1 0,1 0-1,-1 1 1,0-1 0,1 1-1,-1-1 1,5 1 0,-5 1-3,1 0 0,0 0 0,0 0 0,0 0 0,-1 0 0,1 1 0,-1-1 0,1 1 0,-1 0 0,1 0 0,-1 0 0,0 0 0,0 0 1,3 4-1,5 8-13,-1 0 1,-1 0 0,0 1-1,9 27 1,-12-27 14,-4-12 5,-1 0 0,1-1 0,0 1 0,0 0 0,0-1 0,1 1 0,-1-1 0,1 1 0,-1-1 0,4 4 0,-5-6-1,1 0 0,-1 0 1,0 0-1,0 0 0,1 0 1,-1 0-1,0 0 0,0 0 1,0 0-1,1-1 1,-1 1-1,0 0 0,0 0 1,1 0-1,-1 0 0,0-1 1,0 1-1,0 0 0,0 0 1,1 0-1,-1-1 0,0 1 1,0 0-1,0 0 1,0-1-1,0 1 0,0 0 1,0 0-1,0-1 0,0 1 1,0 0-1,1 0 0,-1-1 1,0 1-1,0 0 0,-1-1 1,6-15 18,-4 10-55,-1 5 18,0 1-1,0 0 0,0 0 0,0 0 1,0 0-1,0-1 0,0 1 0,1 0 1,-1 0-1,0 0 0,0 0 1,0-1-1,0 1 0,0 0 0,0 0 1,1 0-1,-1 0 0,0 0 0,0-1 1,0 1-1,0 0 0,0 0 1,1 0-1,-1 0 0,0 0 0,0 0 1,0 0-1,1 0 0,-1 0 1,0 0-1,0 0 0,0 0 0,1 0 1,-1 0-1,0 0 0,0 0 0,0 0 1,0 0-1,1 0 0,-1 0 1,0 0-1,0 0 0,0 0 0,1 0 1,-1 0-1,0 1 0,9 10-897,5 19-1107,-13-28 1713,10 21-1051,-5-21 630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29:18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9 149 11394,'-8'1'709,"11"-6"-538,12-6-161,-4 7-4,-1 1-1,1 0 1,0 1 0,0 0 0,0 0-1,16 0 1,71 6-23,-44-1 2,628 26 7,2 26-36,-43-1-583,-103-51 248,1-21 591,115-2 235,406 45 541,-778-2-717,518 23 44,2-59-288,-55-1-14,-579 14-12,1326-6 37,-881 8-32,191-4-3,-163-46-36,-3-34 32,-110 14 214,-291 36-33,331-24 262,-504 58-305,1 3 0,100 21 0,-79-10-61,-22-6-4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27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17 182 14515,'-1'0'127,"0"0"0,1 0 0,-1 0 0,1 0-1,-1 0 1,0 0 0,1 0 0,-1-1 0,1 1 0,-1 0 0,1 0 0,-1 0-1,0-1 1,1 1 0,-1 0 0,1-1 0,-1 1 0,1 0 0,-1-1-1,1 1 1,0-1 0,-1 1 0,1-1 0,-1 1 0,1-1 0,0 1 0,-1-1-1,1 1 1,0-1 0,0 0 0,-1-1 65,1 0 0,0 0 0,0 0 0,0 0 0,0 0 0,0 0 0,0 0 0,0 0 1,2-4-1,1-5 225,1 0 0,9-16 0,-12 24-244,1-2-99,5-8 116,-1 0 0,13-16 0,-17 26-171,0 0-1,0 0 1,1 1-1,-1-1 1,1 0-1,0 1 1,0 0-1,0 0 0,0 0 1,0 0-1,0 0 1,0 0-1,1 1 1,6-2-1,-8 3-13,0 0 0,0 0 0,-1 0-1,1 0 1,0 0 0,0 1 0,0-1-1,0 1 1,-1-1 0,1 1 0,0 0 0,-1-1-1,1 1 1,0 0 0,-1 0 0,1 1 0,-1-1-1,1 0 1,-1 0 0,0 1 0,0-1-1,1 0 1,-1 1 0,0 0 0,0-1 0,-1 1-1,1-1 1,0 1 0,0 0 0,0 2 0,3 6 20,-1-1 0,0 1 0,-1 0 0,2 13 0,4 87-192,-9-105-493,-1-17 444,0-10-12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28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109 106 11947,'-1'-5'778,"0"1"1,0-1 0,0 1 0,0 0 0,-1-1 0,0 1-1,0 0 1,-4-7 0,5 10-686,1 0-1,-1 1 1,0-1-1,1 0 1,-1 0-1,0 0 1,0 1-1,0-1 1,1 0-1,-1 1 1,0-1-1,0 1 1,0-1-1,0 1 1,0 0-1,0-1 1,0 1-1,0 0 1,0 0-1,0-1 1,0 1-1,0 0 1,0 0-1,0 0 1,0 0-1,0 0 1,0 1-1,0-1 1,0 0-1,0 0 1,0 1-1,0-1 1,0 0-1,0 1 1,0-1-1,0 1 1,0 0-1,0-1 1,0 1-1,1 0 1,-1-1-1,0 1 1,-1 1-1,-3 5-54,-1 1 0,1-1 0,0 1-1,1 0 1,-1 0 0,2 0 0,-1 1 0,1 0-1,1-1 1,-1 1 0,1 0 0,1 0-1,0 0 1,0 0 0,1 1 0,0-1 0,2 13-1,-2-20-35,0 0 1,1-1-1,-1 1 0,1 0 0,-1 0 0,1-1 0,0 1 0,0 0 0,0-1 0,0 1 0,0 0 0,0-1 0,2 2 0,-3-2 0,1-1-1,0 0 0,-1 0 0,1 1 1,0-1-1,-1 0 0,1 0 0,0 0 0,-1 0 1,1 0-1,0 0 0,-1 0 0,1 0 1,0 0-1,0 0 0,-1 0 0,1-1 1,0 1-1,-1 0 0,1 0 0,0-1 1,-1 1-1,1 0 0,-1-1 0,1 1 0,0-1 1,-1 1-1,1-1 0,-1 1 0,1-1 1,-1 1-1,0-1 0,1 1 0,-1-1 1,1-1-1,4-5 10,0 0 1,-1-1 0,7-14 0,-8 15-7,0 1 1,0 0 0,0 0-1,1 0 1,0 1 0,6-8-1,-9 13-5,-1-1 0,1 0 0,0 1 0,0-1 0,0 1 0,0-1-1,0 1 1,0-1 0,0 1 0,0-1 0,0 1 0,0 0 0,0 0-1,0 0 1,0-1 0,0 1 0,0 0 0,0 0 0,0 0 0,0 1 0,0-1-1,0 0 1,0 0 0,0 1 0,0-1 0,0 0 0,0 1 0,0-1-1,0 1 1,-1-1 0,1 1 0,0-1 0,0 1 0,0 0 0,-1-1-1,2 2 1,3 3-4,0 1 0,-1-1 0,0 1 0,5 7 0,-8-10 3,32 49 83,-3 2 0,-3 1 1,39 109-1,-64-160-39,-1 0 0,0 1 0,0-1 0,0 0 0,-1 0-1,1 1 1,-1-1 0,0 0 0,-1 1 0,1-1 0,-2 7 0,1-9-24,1 0 1,-1-1-1,0 1 0,0-1 1,0 0-1,0 1 0,0-1 1,0 0-1,0 1 0,-1-1 1,1 0-1,0 0 0,-1 0 1,1 0-1,-1 0 0,1-1 1,-1 1-1,1 0 0,-1-1 1,1 1-1,-1-1 0,0 1 1,1-1-1,-1 0 0,0 1 1,1-1-1,-1 0 0,0 0 1,0-1-1,1 1 0,-3-1 1,0 1-13,0 0 1,0-1-1,1 1 1,-1-1 0,0 0-1,1-1 1,-1 1-1,0 0 1,1-1-1,0 0 1,-1 0 0,1 0-1,0 0 1,0-1-1,0 1 1,0-1-1,1 0 1,-1 1 0,1-1-1,-1 0 1,1-1-1,0 1 1,0 0-1,1-1 1,-3-5 0,2 2-7,0 0 1,0 0 0,1-1 0,0 1 0,1-1-1,-1 1 1,2 0 0,-1-1 0,1 1-1,0-1 1,0 1 0,4-11 0,55-139-14,4-12 1,-46 80-17,-18 100 27,1 0 1,-1 0-1,2 0 1,0 0-1,0 0 0,1 0 1,0-1-1,1 1 0,0-1 1,1 0-1,0 0 1,0 0-1,1-1 0,1 1 1,-1-2-1,13 14 0,-18-22 1,0 1 1,-1-1-1,1 1 0,0-1 0,0 0 0,0 1 0,0-1 0,-1 0 0,1 1 0,0-1 0,0 0 0,0 0 0,0 0 0,0 0 0,0 0 0,0 0 0,0 0 0,0 0 0,0 0 0,-1 0 0,1 0 0,0-1 0,0 1 1,0 0-1,0-1 0,0 1 0,-1 0 0,1-1 0,0 1 0,0-1 0,-1 0 0,1 1 0,0-1 0,-1 1 0,1-1 0,0 0 0,-1 0 0,1 1 0,-1-1 0,1-1 0,4-5 3,-1-1 0,0 1 0,4-13 0,-4 12 1,1-5 1,28-56 11,-29 63-15,-1 1 0,1-1 0,0 1 0,0-1 0,1 1-1,-1 0 1,1 1 0,10-8 0,-13 11-2,0 0 0,0 0 0,0 0 0,0 0 0,0 1 0,0-1 0,0 1 0,0-1 0,0 1 0,0 0 0,0 0-1,0 0 1,0 0 0,1 0 0,-1 0 0,0 1 0,0-1 0,0 1 0,0-1 0,0 1 0,0 0 0,0 0 0,0 0 0,0 0 0,-1 0 0,1 0 0,0 0 0,-1 1 0,1-1 0,-1 1 0,1-1-1,-1 1 1,1 0 0,0 1 0,6 9 0,0-1 0,0 1-1,-2 1 1,6 12 0,-7-15 7,7 19 7,-8-20 4,0 1 1,1-1-1,9 16 0,-14-25-13,1 1-1,-1 0 0,0-1 1,0 1-1,1-1 0,-1 1 1,0-1-1,1 1 0,-1-1 1,1 1-1,-1-1 0,0 1 0,1-1 1,-1 0-1,1 1 0,-1-1 1,1 0-1,0 1 0,-1-1 1,1 0-1,-1 0 0,1 1 1,-1-1-1,1 0 0,0 0 1,-1 0-1,1 0 0,-1 0 0,1 0 1,0 0-1,-1 0 0,1 0 1,0 0-1,-1 0 0,1 0 1,-1-1-1,1 1 0,0 0 1,-1 0-1,1-1 0,-1 1 0,1 0 1,-1-1-1,1 1 0,-1 0 1,1-1-1,-1 1 0,0-1 1,1 1-1,-1-1 0,1 1 1,-1-1-1,0 1 0,1-1 1,-1 1-1,0-1 0,0 0 0,1 0 1,2-6 25,0-1 0,-1 1 1,4-14-1,-5 15-19,4-15 30,9-32 35,-13 49-71,0 1 0,0 0-1,1-1 1,-1 1 0,1 0-1,0 0 1,0 0-1,0 0 1,0 0 0,1 1-1,4-5 1,-5 6-4,0 0 0,-1 1 1,1-1-1,0 1 0,0-1 1,0 1-1,0 0 0,0-1 0,0 1 1,0 0-1,-1 0 0,1 1 0,0-1 1,0 0-1,0 1 0,0-1 0,0 1 1,0-1-1,-1 1 0,1 0 0,0 0 1,-1 0-1,4 2 0,-3-2-73,1 1-1,-1-1 1,1 1-1,-1 0 1,0 0-1,0 0 1,0 0-1,0 1 1,0-1-1,-1 0 1,1 1-1,-1-1 1,1 1-1,-1 0 1,1 2-1,-12-12-4012,-4-7 3114,2-3 176,0-1-139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2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23 16644,'-17'-12'1816,"4"5"-992,-2 3-344,11 4 873,1 0 455,6 0-1656,3 3-968,-2-2 816,0 9-248,2 3-112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29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57 15571,'-1'-2'301,"0"-2"50,0-1 1,0 1-1,0 0 0,-1 0 1,0 0-1,0 0 0,0 0 1,0 0-1,0 0 1,-1 1-1,-3-5 0,6 8-312,-1 0 1,1-1-1,-1 1 0,1 0 0,0 0 0,-1-1 1,1 1-1,-1 0 0,1 0 0,-1 0 0,1 0 1,-1 0-1,1 0 0,0 0 0,-1 0 0,1 0 1,-1 0-1,1 0 0,-1 0 0,1 0 0,-1 0 1,1 0-1,-1 0 0,1 0 0,-1 1 0,1-1 1,0 0-1,-1 0 0,1 0 0,-1 1 0,1-1 1,0 0-1,-1 1 0,1-1 0,0 0 0,-1 1 0,1-1 1,0 0-1,0 1 0,-1-1 0,1 1 0,0-1 1,0 1-1,0-1 0,0 0 0,-1 1 0,1-1 1,0 1-1,0-1 0,0 1 0,0-1 0,0 1 1,-5 27 267,3 4-206,1 40 0,2-61-95,0-1 0,0 1 0,1-1 0,0 0 0,1 0 0,0 0-1,8 17 1,-10-25-5,0-1-1,0 1 1,0-1-1,0 0 1,0 1-1,0-1 1,1 0-1,-1 0 1,0 0-1,1 0 1,-1 0-1,1 0 1,-1 0-1,1 0 1,-1 0-1,1-1 1,0 1-1,3 0 1,32 0 25,-31-2-23,-1 1 0,1 0 0,0 0 0,9 2 0,-4 1 1,1 1-1,-1 1 1,1 0 0,-1 1-1,-1 0 1,1 0 0,-1 1 0,0 1-1,10 10 1,-8-7 40,-1 0 1,-1 1-1,0 0 1,-1 0-1,0 1 1,13 26-1,-20-34 8,0 0 1,0 0-1,0 1 1,0-1-1,-1 0 1,0 1-1,0 0 1,-1-1-1,1 1 0,-2 9 1,1-13-22,-1 1-1,1-1 1,-1 0 0,1 0 0,-1 0 0,0 0-1,0 0 1,0 0 0,0 0 0,0 0-1,-1 0 1,1 0 0,-1-1 0,1 1 0,-1-1-1,1 1 1,-1-1 0,0 1 0,0-1-1,0 0 1,1 0 0,-1 0 0,0 0 0,-1 0-1,1 0 1,0-1 0,0 1 0,0-1 0,-3 1-1,-1 0 12,-1-1-1,0 0 0,0-1 1,1 1-1,-1-1 0,0-1 1,1 1-1,-1-1 0,1 0 1,0-1-1,-1 1 1,1-1-1,0-1 0,1 1 1,-1-1-1,1 0 0,-8-6 1,8 6-35,0-1 1,0 1-1,0-1 1,1 0-1,0 0 1,0-1-1,0 1 1,1-1 0,-1 1-1,2-1 1,-1 0-1,0-1 1,1 1-1,0 0 1,1-1-1,-1 1 1,0-13-1,3 15-58,-1 0-1,1 0 0,0 0 0,0 0 0,0 0 0,0 1 0,1-1 1,0 0-1,0 0 0,0 1 0,2-4 0,33-36-1454,-16 20 1111,4-7-10,3-3-155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30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69 163 14163,'3'-16'723,"-1"1"0,-1-1 0,0-16-1,-1 27-447,-1-1 0,1 1 0,-1 0 0,0 0 0,0 0 0,0 0 0,-1 0 0,0 0 0,0 0 0,0 0 0,-1 1 0,1-1 0,-5-4 0,7 8-238,0 1-1,-1-1 0,1 0 0,-1 1 1,1-1-1,-1 1 0,1-1 0,-1 1 0,1-1 1,-1 1-1,0-1 0,1 1 0,-1-1 1,0 1-1,1 0 0,-1 0 0,0-1 1,0 1-1,1 0 0,-1 0 0,0 0 0,0 0 1,1-1-1,-1 1 0,0 0 0,0 1 1,1-1-1,-1 0 0,0 0 0,0 0 0,1 0 1,-1 1-1,0-1 0,0 0 0,1 0 1,-1 1-1,0-1 0,1 1 0,-1-1 0,0 1 1,1-1-1,-1 1 0,1-1 0,-1 1 1,1-1-1,-1 1 0,1 0 0,0-1 1,-1 1-1,1 0 0,0-1 0,-1 1 0,1 1 1,-3 3 40,1 1 0,0-1 0,0 1 0,0 0 0,-1 11 1,0 14 10,2 1 0,1 0 0,1 0 0,7 37 0,32 127 412,-38-186-468,9 41 121,2 10 176,41 116 0,-48-166-274,-5-19 2,-7-21 7,-51-140 84,3 13-110,54 156-38,0 0 0,0 0 0,0 0 0,0-1 0,0 1 0,0 0-1,0 0 1,0 0 0,0 0 0,0-1 0,0 1 0,0 0-1,0 0 1,0 0 0,0 0 0,0 0 0,1-1 0,-1 1 0,0 0-1,0 0 1,0 0 0,0 0 0,0 0 0,0 0 0,1-1-1,-1 1 1,0 0 0,0 0 0,0 0 0,0 0 0,1 0 0,-1 0-1,0 0 1,0 0 0,0 0 0,0 0 0,1 0 0,-1 0-1,0 0 1,0 0 0,0 0 0,0 0 0,1 0 0,-1 0 0,0 0-1,0 0 1,0 0 0,0 0 0,1 0 0,-1 0 0,16 4-15,0-2 5,-9-4 10,0 0 0,-1 0 0,1-1 0,-1 0 0,0 0 0,0-1 0,0 0 0,0 0 0,-1 0 0,1-1 0,7-8 0,14-10 0,-18 16-3,0 1-1,1-1 0,-1 2 1,2-1-1,-1 2 0,16-6 0,-23 9 3,1 0 0,-1 0 0,1 0-1,0 1 1,-1 0 0,1 0 0,0 0-1,-1 0 1,1 0 0,-1 1 0,1-1-1,-1 1 1,1 0 0,-1 0 0,1 0-1,-1 1 1,0-1 0,1 1 0,-1 0-1,0 0 1,0 0 0,0 0 0,5 5-1,-3 0 0,1 0-1,-1 0 0,-1 0 1,1 1-1,-1 0 0,0-1 1,-1 1-1,5 15 0,-4-7 32,-1 0-1,0 0 0,2 27 1,-8-28 144,-3-21-18,-10-26 45,15 28-187,-8-16 68,-1-3-29,0 0 0,2-1-1,-9-36 1,17 60-52,0-1 0,0 1-1,0-1 1,0 1 0,0-1 0,0 1-1,0-1 1,0 1 0,0-1 0,1 1-1,-1-1 1,0 1 0,0-1 0,0 1-1,1-1 1,-1 1 0,0-1-1,1 1 1,-1-1 0,0 1 0,1-1-1,-1 1 1,0 0 0,1-1 0,-1 1-1,1 0 1,-1-1 0,1 1-1,-1 0 1,1 0 0,-1 0 0,1-1-1,-1 1 1,1 0 0,-1 0 0,1 0-1,-1 0 1,1 0 0,-1 0 0,1 0-1,-1 0 1,1 0 0,0 0-1,-1 0 1,1 0 0,0 1 0,36 6-15,-18-3 18,-5-3-96,-1-2 0,1 1-1,23-5 1,-5-2-3128,51-19 1,-64 18 1962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3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23 14099,'0'0'62,"0"0"0,0 0-1,0-1 1,1 1 0,-1 0 0,0 0 0,0-1 0,0 1-1,0 0 1,0-1 0,0 1 0,0 0 0,0-1-1,0 1 1,0 0 0,0-1 0,0 1 0,0 0-1,0 0 1,0-1 0,0 1 0,0 0 0,-1-1 0,1 1-1,0 0 1,0 0 0,0-1 0,0 1 0,-1 0-1,1 0 1,0-1 0,0 1 0,0 0 0,-1 0-1,1 0 1,0-1 0,0 1 0,-1 0 0,1 0 0,-17-1 1368,-18 12 751,26-6-1889,0 0 1,0 0-1,1 1 1,0 1-1,0-1 1,1 1-1,0 0 0,0 1 1,-7 10-1,11-13-228,-1 0 1,1 0-1,1 1 0,-1-1 1,1 1-1,0 0 0,0 0 0,0 0 1,1-1-1,0 2 0,0-1 0,1 0 1,0 0-1,0 0 0,0 0 1,3 12-1,-3-18-59,0 1 0,0 0-1,0 0 1,0 0 0,0-1 0,0 1 0,0 0 0,1 0 0,-1-1 0,0 1-1,0 0 1,1-1 0,-1 1 0,1 0 0,-1-1 0,1 1 0,-1 0 0,1-1-1,-1 1 1,1-1 0,-1 1 0,1-1 0,0 1 0,-1-1 0,1 0 0,0 1-1,-1-1 1,1 0 0,0 1 0,-1-1 0,1 0 0,0 0 0,0 0 0,0 0-1,-1 1 1,1-1 0,0 0 0,0 0 0,-1-1 0,1 1 0,0 0 0,0 0-1,-1 0 1,1 0 0,0-1 0,0 1 0,-1 0 0,1-1 0,0 1-1,-1 0 1,1-1 0,0 1 0,-1-1 0,1 1 0,-1-1 0,2-1 0,6-5 16,0 0 1,-1-1 0,10-11 0,-9 9-6,10-9 17,0-1 1,25-17-1,-38 33-31,0 0 0,0 0 0,0 0-1,1 1 1,-1 0 0,1 0 0,0 1 0,0-1 0,0 1 0,1 1 0,-1-1 0,0 1-1,1 0 1,10 0 0,-13 1-1,-1 1-1,1 0 1,-1 0-1,0 0 0,0 0 1,0 0-1,1 1 1,-1 0-1,-1-1 0,1 1 1,0 0-1,0 0 1,-1 1-1,1-1 0,-1 1 1,1-1-1,-1 1 1,0 0-1,0-1 0,1 4 1,0-1 7,1 0 0,0-1 0,0 1 0,0-1 0,6 5 1,-10-9-6,1 0 0,0 1 1,-1-1-1,1 0 0,0 0 0,0 0 1,-1 0-1,1 0 0,0 0 1,0 0-1,-1 0 0,1 0 1,0 0-1,0 0 0,-1 0 1,1 0-1,0 0 0,0-1 0,-1 1 1,1 0-1,0-1 0,-1 1 1,1-1-1,0 1 0,-1 0 1,1-1-1,-1 1 0,1-1 1,-1 0-1,1 1 0,-1-1 0,1 1 1,-1-1-1,1 0 0,15-25 72,-15 24-69,1-2-2,3-5 10,0 0 0,0 0 0,1 1 0,0-1 1,9-8-1,-14 16-13,0-1 1,1 1-1,-1 0 0,0 0 1,0 0-1,1 0 0,-1 1 1,1-1-1,-1 0 1,1 0-1,-1 1 0,1-1 1,-1 1-1,1 0 0,-1-1 1,1 1-1,0 0 0,-1 0 1,1 0-1,-1 0 1,1 0-1,0 0 0,-1 1 1,1-1-1,-1 0 0,1 1 1,-1-1-1,1 1 1,-1 0-1,1-1 0,-1 1 1,1 0-1,-1 0 0,0 0 1,1 0-1,-1 0 1,0 0-1,0 0 0,0 1 1,0-1-1,2 3 0,8 11 20,-1 0-1,0 1 0,10 24 1,0-2 29,-20-37-39,1 0-1,-1 0 0,1 0 0,0 0 1,-1 0-1,1 0 0,0 0 0,-1 0 0,1 0 1,0-1-1,0 1 0,0 0 0,0 0 1,0-1-1,0 1 0,0 0 0,0-1 0,0 1 1,0-1-1,2 1 0,-2-1 0,0 0 0,0-1-1,0 1 1,0-1 0,0 1-1,0-1 1,-1 1 0,1-1-1,0 1 1,0-1 0,-1 0-1,1 1 1,0-1 0,-1 0 0,1 0-1,0 0 1,-1 1 0,1-1-1,-1 0 1,0 0 0,1 0-1,-1 0 1,0 0 0,1 0-1,-1-1 1,14-44 198,-10 31-158,0 1 0,1-1 0,13-26 0,-17 40-50,0-1 0,0 1-1,0-1 1,0 1 0,0-1-1,0 1 1,0 0 0,0-1 0,1 1-1,-1 0 1,1 0 0,-1 0-1,1 0 1,-1 0 0,1 1-1,1-2 1,-2 2-1,1 0 0,-1 0 0,0 0 0,1 0 0,-1 0 0,0 0 0,1 0-1,-1 0 1,0 1 0,0-1 0,1 0 0,-1 1 0,0-1 0,0 1 0,0-1 0,1 1 0,0 1 0,4 3-7,1 1 1,-1-1-1,-1 2 0,1-1 1,7 12-1,2 2 0,-14-20 7,-1 1 1,1 0 0,0-1-1,-1 1 1,1 0-1,0-1 1,0 1 0,-1-1-1,1 1 1,0-1 0,0 1-1,0-1 1,-1 0 0,1 1-1,0-1 1,0 0 0,0 0-1,0 1 1,0-1 0,0 0-1,0 0 1,0 0 0,0 0-1,0 0 1,0-1 0,-1 1-1,1 0 1,0 0 0,0 0-1,0-1 1,0 1-1,0-1 1,0 1 0,-1-1-1,1 1 1,0-1 0,0 1-1,-1-1 1,2 0 0,3-5-7,-1 1 1,1-1-1,-1 1 0,6-12 1,9-9-27,-19 25 26,1 0 0,0 1 1,0-1-1,-1 1 1,1-1-1,0 1 0,0-1 1,0 1-1,0-1 1,0 1-1,0 0 0,0 0 1,0-1-1,0 1 1,0 0-1,0 0 0,-1 0 1,1 0-1,0 0 1,0 0-1,0 1 0,2-1 1,-1 1 1,0 0 0,-1 0 0,1 0 0,0 0 0,-1 0 0,1 1 0,-1-1 0,1 0 0,-1 1 0,3 2 0,1 5-93,1 0 0,-1 0 0,5 15 1,-7-17-90,-2-5 108,4 11-463,-5-7-1217,-8-14 1259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32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17 113 11803,'-5'-12'1683,"3"7"-881,0-1 1,0 1-1,0 0 0,1-1 0,-2-5 0,17 32 3520,-2 6-3091,23 38 0,-29-56-1144,-1 0-1,2-1 1,-1 1 0,1-2 0,0 1 0,1-1 0,15 12 0,-20-18-76,-1 1 1,0-1-1,1 1 1,0-1-1,-1 0 1,1 0-1,0 0 1,0 0 0,0-1-1,-1 1 1,1-1-1,0 0 1,0 1-1,0-1 1,0-1-1,0 1 1,0 0 0,4-2-1,-3 1-19,0-1 0,0 0 0,0 0 0,0 0 0,0-1 0,0 1 0,-1-1 0,1 0 0,-1 0 0,6-7 0,0-2-339,0-1-1,0 0 0,-1-1 1,-1 0-1,10-26 1,0-16-1936,2-6-3917,-19 62 6149,0-1 0,0 1 1,0 0-1,0 0 0,0 0 0,0 0 1,0 0-1,0-1 0,0 1 1,0 0-1,0 0 0,0 0 1,0 0-1,0 0 0,1-1 1,-1 1-1,0 0 0,0 0 1,0 0-1,0 0 0,0 0 1,0 0-1,0-1 0,1 1 1,-1 0-1,0 0 0,0 0 0,0 0 1,0 0-1,0 0 0,0 0 1,1 0-1,-1 0 0,0 0 1,0 0-1,0 0 0,0 0 1,1 0-1,-1 0 0,0 0 1,0 0-1,0 0 0,0 0 1,1 0-1,2 8-424,0 11 1162,-4 33 4046,0-36-3004,1 30-1,9 120 329,8 64-2075,-13-217-1679,-3-33 781,-1-10 280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33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0 242 14019,'3'2'363,"0"0"-1,0 1 1,1-1-1,-1 0 1,1-1 0,-1 1-1,1 0 1,0-1-1,-1 0 1,1 0-1,0 0 1,0-1 0,0 1-1,0-1 1,0 0-1,-1 0 1,1 0 0,0 0-1,5-2 1,-3 0-162,1 0 0,-1 0 0,0-1 0,0 0 1,0 0-1,0-1 0,0 1 0,-1-1 0,0 0 1,8-8-1,-2 0-4,0 1 1,-1-1-1,-1-1 1,14-23 0,-18 27-155,-1 0 0,0 0 0,0 0 0,-1 0 0,0-1 0,-1 1 0,0-1 0,1-16 0,-2 25-40,-1-1 0,0 1 0,0-1 0,0 0 0,0 1 0,0-1 0,-1 1 0,1-1 0,0 1 0,-1-1 0,1 1 0,-1 0 0,0-1 0,1 1 0,-1-1 0,0 1 0,0 0 0,0 0 0,-1-2 0,1 2-2,0 0 1,0 1-1,0-1 1,-1 1-1,1 0 1,0-1 0,0 1-1,0 0 1,-1 0-1,1-1 1,0 1-1,0 0 1,0 0-1,-1 0 1,1 0-1,0 1 1,0-1-1,-3 1 1,-2 1-1,1 0 0,-1 1 1,0 0-1,1 0 0,0 0 0,-1 0 0,1 1 0,-5 5 1,-2 3-2,1 0 0,0 1 0,1 0 0,1 1 0,0 0 0,-12 26 0,16-30 8,0 1 0,2-1 0,-1 1 0,1 0 0,1 0-1,0 0 1,0 0 0,1 1 0,1-1 0,1 22-1,0-30-1,-1 1-1,1-1 0,0 1 0,0-1 1,0 1-1,0-1 0,1 0 0,-1 0 1,1 0-1,0 1 0,0-1 0,0-1 1,0 1-1,0 0 0,1 0 0,-1-1 1,1 0-1,0 1 0,0-1 0,0 0 1,0 0-1,0-1 0,0 1 0,6 2 1,-3-3-103,-1 0 0,1 0 0,0 0 0,-1-1 0,1 0 0,0 0 1,0 0-1,-1-1 0,1 0 0,0 0 0,-1 0 0,1 0 0,-1-1 1,9-4-1,-4 1-149,0-1 1,0 0 0,-1 0-1,0-1 1,0 0-1,-1 0 1,13-15 0,2-6-415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3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81 11354,'1'-1'123,"-1"1"-1,0-1 0,1 1 1,-1-1-1,0 1 0,1-1 1,-1 1-1,0-1 0,0 1 1,0-1-1,0 1 0,1-1 1,-1 0-1,0 1 0,0-1 0,0 1 1,0-1-1,0 0 0,0 1 1,0-1-1,-1 1 0,1-1 1,0 0-1,0 1 0,0-1 1,0 1-1,-1-1 0,1 0 1,-1 0 92,0 0 1,0 0 0,0 0-1,-1 1 1,1-1 0,0 0-1,0 0 1,0 1 0,-1-1-1,1 1 1,0-1 0,-2 0-1,-3 0 382,1 0-1,-1 0 0,0 0 1,-12 1-1,13 0-523,1 0-1,-1 1 1,1 0-1,-1 0 1,1 1-1,0-1 1,-1 1-1,1 0 1,0 0-1,0 0 1,0 1 0,1-1-1,-1 1 1,0 0-1,1 0 1,0 0-1,0 0 1,0 1-1,0-1 1,0 1-1,1 0 1,-1 0-1,1 0 1,0 0 0,0 0-1,1 1 1,-2 4-1,0 0-6,1 1 1,0 0-1,1 0 0,0 0 0,0 1 1,1-1-1,0 0 0,1 0 0,0 0 1,1 0-1,3 13 0,-4-20-51,0-1 0,0 1 0,0-1 0,0 1 0,0-1 0,0 0 0,1 0 0,-1 1 0,1-1 0,0 0 1,0-1-1,2 4 0,-3-5-10,0 1 0,0-1 0,0 1 0,0-1 0,0 1 0,0-1 0,0 0 0,0 1 0,0-1 0,0 0 1,0 0-1,0 0 0,1 0 0,-1 0 0,0 0 0,0 0 0,0-1 0,0 1 0,0 0 0,0 0 0,0-1 0,0 1 0,0-1 1,0 1-1,0-1 0,0 1 0,0-1 0,-1 1 0,1-1 0,0 0 0,0 0 0,-1 1 0,1-1 0,1-1 0,4-6 15,0 0-1,-1 0 1,1 0-1,-2 0 1,1-1-1,-1 0 0,0 0 1,3-14-1,-3 8-1,0-1-1,-1 0 1,-1 0 0,0-23-1,-7 49 33,3 7 27,1 1 1,1 30 0,0-43-48,1 0-1,-1-1 1,1 1-1,0-1 1,0 0 0,1 1-1,-1-1 1,1 0-1,0 0 1,0 0-1,0 0 1,1 0-1,-1 0 1,1 0 0,0-1-1,5 5 1,-6-7-12,0 0-1,0 0 1,0 0 0,1 0 0,-1 0 0,0-1 0,1 1 0,-1-1 0,1 1-1,-1-1 1,1 0 0,-1 0 0,0 0 0,1-1 0,-1 1 0,1 0 0,-1-1-1,0 1 1,1-1 0,2-1 0,6-3 37,-1 1 1,19-12-1,-15 7-30,1 0 1,1 1-1,0 1 0,19-6 0,-30 11-24,-1 1 0,1 0 0,-1 1 0,1-1 0,0 1 0,-1-1 0,1 1 0,-1 1 0,1-1-1,0 1 1,-1 0 0,1 0 0,-1 0 0,1 0 0,-1 1 0,0 0 0,0 0 0,0 0 0,0 0 0,7 5-1,4 2 22,-15-8-17,0-1 0,0 0 0,1 0-1,-1 0 1,0 0 0,0 0 0,1 0-1,-1 0 1,0 0 0,0 0 0,1 0-1,-1 0 1,0 0 0,0 0 0,1 0-1,-1 0 1,0 0 0,0 0 0,1 0-1,-1-1 1,0 1 0,0 0 0,0 0-1,1 0 1,-1 0 0,0 0 0,0-1-1,0 1 1,0 0 0,1 0 0,-1-1-1,1-1 21,-1 0 0,0-1-1,0 1 1,1 0 0,-1-1-1,-1 1 1,1-1 0,0 1 0,0 0-1,-2-3 1,-2-13 112,-1 0 0,-10-24 0,8 22-26,-8-29 0,15 48-110,0 1 1,0-1-1,0 1 0,0-1 0,0 0 0,0 1 0,0-1 0,0 1 0,0-1 0,0 0 0,1 1 1,-1-1-1,0 1 0,0-1 0,1 1 0,-1-1 0,1 1 0,-1-1 0,0 1 0,1-1 0,-1 1 1,1-1-1,-1 1 0,1 0 0,-1-1 0,1 1 0,-1 0 0,1-1 0,-1 1 0,1 0 0,-1 0 0,1 0 1,0-1-1,-1 1 0,1 0 0,-1 0 0,1 0 0,0 0 0,0 0 0,36-1-12,-17 1 6,32-12-197,-43 8-627,1 2 0,-1-1 0,1 1-1,-1 1 1,20-1 0,-21 4 16,-4 3-273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35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47 13971,'4'-32'1749,"-3"17"-180,0 36 233,1 23-1380,2 0 0,2 0 0,2-1 0,1 0 0,3 0-1,1-1 1,2 0 0,2-2 0,40 70 0,-50-96-368,-7-14-59,0 0-1,0 0 1,0 0 0,0 0 0,0 0 0,0 1 0,0-1 0,0 0 0,0 0 0,-1 0 0,1 0 0,0 0-1,0 0 1,0 0 0,0 0 0,0 0 0,0 1 0,0-1 0,0 0 0,0 0 0,0 0 0,0 0-1,0 0 1,0 0 0,0 0 0,0 0 0,0 0 0,-1 0 0,1 0 0,0 0 0,0 0 0,0 0 0,0 0-1,0 0 1,0 0 0,0 0 0,0 0 0,0 0 0,0 0 0,-1 0 0,1 0 0,0 0 0,0 0-1,0 0 1,0 0 0,0 0 0,0 0 0,0 0 0,0 0 0,0 0 0,-1 0 0,1 0 0,0 0 0,0 0-1,0 0 1,0 0 0,0 0 0,0 0 0,0 0 0,0 0 0,-24-17-1031,13 8 633,-47-28-1582,24 16 842,1-1 1,-57-51 0,89 72 1220,0 0 0,0-1 0,0 1 0,0 0 0,0 0 0,0-1 0,0 1 0,0-1 0,0 1 0,0 0 0,1-1-1,-1 0 1,1 1 0,-1-3 0,1 4-5,0-1-1,0 0 1,1 0-1,-1 1 1,0-1-1,1 0 1,-1 1-1,0-1 1,1 0-1,-1 1 1,1-1-1,-1 1 0,1-1 1,0 1-1,-1-1 1,1 1-1,-1-1 1,1 1-1,0-1 1,-1 1-1,1 0 1,0-1-1,0 1 1,-1 0-1,1 0 1,0-1-1,0 1 1,-1 0-1,2 0 1,46-15 951,-2-3 0,47-24 1,29-12-2648,-119 53 1553,0 0 11,-1 0 0,1 0 0,0 0 0,0 0 0,-1 0 0,1 1 0,0-1 0,0 1-1,-1 0 1,6 0 0,-4 6-437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3:25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34 12059,'-26'-1'784,"0"1"-792,-2 0-104,0-1-64,-2-4-632,-3 0-497,-1-3 1057,-3 1-208,-2 0-112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3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142 103 14515,'1'-2'166,"1"1"0,-1-1-1,1 0 1,-1 1 0,0-1 0,0 0-1,0 0 1,0 0 0,0 0-1,0 0 1,0 0 0,-1 0 0,1 0-1,-1 0 1,1 0 0,-1 0 0,0 0-1,0 0 1,0 0 0,0-1 0,0 1-1,0 0 1,-1 0 0,1 0 0,-1 0-1,1 0 1,-1 0 0,0 0-1,0 0 1,0 0 0,0 0 0,0 1-1,0-1 1,-1 0 0,1 0 0,-1 1-1,1-1 1,-1 1 0,1 0 0,-1-1-1,0 1 1,0 0 0,1 0 0,-1 0-1,0 0 1,-3-1 0,1 2-86,1-1 0,0 1 1,-1-1-1,1 1 0,-1 0 1,1 1-1,-1-1 0,1 1 1,0-1-1,-1 1 0,1 0 1,0 0-1,0 0 0,-1 1 1,1-1-1,-4 4 0,3-2-39,-1 0 0,1 1-1,0 0 1,0 0 0,1 0-1,-1 0 1,1 1 0,0-1-1,-5 9 1,5-6-40,0 0-1,0 1 1,0-1 0,1 0-1,0 1 1,0 0-1,1-1 1,0 1 0,0 0-1,1-1 1,0 1 0,1 0-1,-1 0 1,4 14-1,-2-18 3,-1 0-1,0-1 0,1 1 0,0 0 0,0-1 0,0 1 0,0-1 0,0 0 1,1 1-1,-1-1 0,1-1 0,0 1 0,0 0 0,0-1 0,1 1 0,-1-1 0,0 0 1,1 0-1,-1 0 0,1 0 0,0-1 0,0 0 0,0 1 0,0-1 0,-1-1 0,1 1 1,6 0-1,-2-1 14,-1-1 0,0 0 0,1 0 0,-1 0 0,0-1 0,0 0 0,0 0 0,0-1 0,0 0 0,-1 0 0,1-1 0,-1 1 0,0-1 0,9-8 1,-6 4 32,-1 0 1,0-1 0,0 1-1,0-2 1,-1 1 0,-1-1-1,0 0 1,0 0 0,-1-1-1,0 0 1,-1 0 0,0 0-1,-1 0 1,0-1 0,2-14-1,-5 24-37,0 0-1,0-1 1,0 1-1,0 0 0,0 0 1,0 0-1,0-1 1,-1 1-1,1 0 0,-1 0 1,0 0-1,0 0 1,1 0-1,-1 0 0,0 0 1,-1 0-1,1 0 1,0 0-1,-1 1 1,1-1-1,-1 0 0,1 1 1,-1-1-1,0 1 1,1 0-1,-1-1 0,0 1 1,0 0-1,0 0 1,-4-1-1,3 1-71,0 1-1,0 0 1,0-1 0,0 1 0,0 0-1,1 1 1,-1-1 0,0 0 0,0 1-1,0 0 1,0 0 0,0 0 0,0 0-1,1 0 1,-1 0 0,1 1 0,-1-1-1,1 1 1,-1 0 0,1-1 0,0 1-1,-3 4 1,2-4-91,0 0 1,1 1-1,0-1 0,0 1 0,0 0 0,0 0 1,0 0-1,0 0 0,1 0 0,-1 0 0,1 0 1,-2 6-1,2 6-489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36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31 13883,'0'0'94,"0"0"1,0 1-1,-1-1 1,1 0-1,0 0 0,-1 1 1,1-1-1,0 0 1,0 1-1,0-1 0,-1 1 1,1-1-1,0 0 1,0 1-1,0-1 0,0 1 1,0-1-1,0 0 1,0 1-1,0-1 0,0 1 1,0-1-1,0 0 1,0 1-1,0-1 0,0 1 1,0-1-1,0 0 1,0 1-1,0-1 0,1 1 1,3 16 1385,0-8-1187,0 0 0,1-1 0,0 0 0,0 1 0,1-2 0,0 1 0,0-1 0,1 0 0,0 0 0,0 0 0,1-1 0,0 0 1,0-1-1,0 0 0,0 0 0,1-1 0,9 4 0,-12-6-332,1 0 0,0 0 0,-1-1 0,1 1 0,0-1 0,0-1 0,0 0 0,0 0 0,-1 0 0,1 0 0,0-1 0,0 0 0,0-1 0,-1 0 0,1 0 0,-1 0 0,1-1 0,-1 0 0,0 0 0,0 0 0,0-1 0,-1 0 0,1 0 0,7-8 0,-6 5-269,0-1 1,-1 0 0,0 0 0,0 0 0,-1-1-1,0 0 1,0 0 0,-1-1 0,0 1 0,-1-1 0,3-11-1,0-11-629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37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12987,'-1'27'1916,"-2"0"0,-11 46 0,1-4-185,4 19-1175,4 1 0,4 1 0,11 91 0,-9-169-378,1 13-2905,-6-45 62,3-6 1913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3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5 248 16468,'1'1'93,"-1"0"1,0-1 0,1 1 0,-1 0-1,0 0 1,1-1 0,-1 1 0,1 0-1,-1-1 1,1 1 0,0-1 0,-1 1-1,1 0 1,0-1 0,-1 0 0,1 1-1,0-1 1,-1 1 0,1-1 0,0 0-1,0 1 1,0-1 0,-1 0 0,1 0-1,0 0 1,0 0 0,0 1 0,0-1-1,-1 0 1,1-1 0,0 1 0,0 0-1,0 0 1,0 0 0,1-1 0,31-5 902,-22 3-861,-1-1 0,1-1-1,-1 0 1,-1-1 0,1 0-1,-1 0 1,0-1 0,0 0 0,12-13-1,-15 14-106,0-1-1,0 0 0,-1 0 0,1-1 1,-2 1-1,1-1 0,-1 0 0,0-1 1,-1 1-1,0-1 0,0 0 1,1-9-1,-3 15-23,-1 1 0,0-1 1,1 0-1,-1 1 0,0-1 0,-1 1 0,1-1 1,0 1-1,-1-1 0,0 1 0,1-1 1,-1 1-1,0-1 0,0 1 0,0 0 1,-1-1-1,1 1 0,-1 0 0,1 0 0,-1 0 1,0 0-1,1 0 0,-1 1 0,0-1 1,0 0-1,0 1 0,0 0 0,-1-1 1,1 1-1,-4-2 0,2 2 4,-1 0 0,1 0 0,0 0-1,0 0 1,0 1 0,0 0 0,-1 0 0,1 0 0,0 0-1,0 1 1,-1-1 0,1 1 0,0 0 0,0 0 0,0 1-1,0-1 1,0 1 0,-4 3 0,0 0 31,0 2-1,0-1 1,0 1 0,1 0-1,0 1 1,1-1 0,0 1 0,0 1-1,1-1 1,0 1 0,0 0-1,1 0 1,0 1 0,-5 17-1,5-11 37,0 0 0,1 1 0,1-1 0,1 1-1,0 0 1,1 0 0,1-1 0,3 22-1,-3-33-63,0 0-1,0 0 0,1 0 0,-1 0 0,1 0 0,1 0 0,-1-1 0,1 1 1,-1-1-1,5 5 0,-5-7-71,-1 0 1,1 0-1,0-1 1,0 1-1,0-1 1,0 1-1,0-1 1,0 0-1,0 0 1,0 0-1,1 0 1,-1 0-1,0 0 1,1-1-1,-1 1 1,0-1-1,1 0 0,-1 0 1,1 1-1,-1-1 1,1-1-1,-1 1 1,0 0-1,5-2 1,5-2-623,0-1 0,0-1 1,-1 0-1,0 0 0,0-1 0,0-1 1,18-16-1,-15 12 350,19-14-1006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1:38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70 15627,'-1'-1'143,"-1"0"0,1 1-1,-1-1 1,0 0 0,1 1 0,-1 0-1,0-1 1,1 1 0,-1 0-1,0 0 1,1 0 0,-1 0-1,0 0 1,1 0 0,-1 0 0,0 1-1,1-1 1,-1 1 0,0-1-1,1 1 1,-3 0 0,1 1 18,1 0 1,-1 0-1,0 0 1,1 1-1,0-1 1,-1 1-1,1-1 1,0 1-1,0 0 1,-2 4-1,0 1 6,0 0-1,1 1 0,0-1 0,0 1 0,1 0 0,0 0 1,-1 11-1,3-9 15,0 0 0,0 0 0,1 0 0,1 0 1,4 18-1,-5-26-130,0 0 0,0 0 0,1 0 0,-1 0 0,1 0 1,-1-1-1,1 1 0,0 0 0,0-1 0,4 4 0,-5-5-30,1 0-1,-1 0 1,1 0-1,-1 0 1,1 0-1,-1-1 1,1 1-1,-1 0 1,1-1-1,0 0 1,-1 1-1,1-1 1,0 0-1,-1 0 1,1 0-1,0 0 1,-1 0-1,1 0 1,0 0-1,0-1 1,2 0-1,0-1-11,0 0 1,0 0-1,0 0 0,0 0 1,0-1-1,-1 0 0,1 1 1,-1-1-1,0-1 0,1 1 1,-1 0-1,-1-1 0,1 0 1,0 0-1,-1 1 0,0-1 1,0-1-1,0 1 0,-1 0 0,2-7 1,1 0-2,-1 0 1,-1 0 0,0-1-1,-1 1 1,0-1 0,-2-22-1,-7-8 0,7 41-8,1-1 1,-1 1 0,1-1-1,-1 0 1,1 1 0,-1-1-1,0 1 1,0 0 0,0-1-1,0 1 1,0 0 0,0-1-1,0 1 1,0 0 0,0 0-1,0 0 1,-1 0 0,1 0-1,-1 0 1,1 0 0,0 1-1,-3-2 1,3 2-1,0 1 0,0-1 0,0 0 0,0 1 0,1-1 0,-1 1 0,0-1 0,0 1 0,1-1 0,-1 1 0,1 0 1,-1-1-1,0 1 0,1 0 0,-1 0 0,1-1 0,-1 1 0,1 0 0,0 0 0,-1 0 0,1 0 0,0-1 0,0 1 0,-1 2 0,-5 23 0,6-26 0,-2 9 9,0 0-1,1 0 0,1 0 1,-1 0-1,1 0 1,1 0-1,0 0 0,0 0 1,1 0-1,0 0 0,1 0 1,-1-1-1,2 1 1,-1-1-1,1 0 0,1 0 1,-1 0-1,1 0 1,1-1-1,-1 0 0,1 0 1,0 0-1,9 6 1,-8-7 52,11 10 3,-18-15-41,1-1 1,-1 1-1,1-1 0,0 1 0,-1-1 1,1 1-1,0-1 0,0 0 0,-1 1 1,1-1-1,0 0 0,0 1 0,-1-1 1,1 0-1,0 0 0,0 0 1,0 0-1,-1 0 0,2 0 0,-1-4 67,-1 0-1,1 0 0,-1 0 0,0 0 1,-2-8-1,2 8-33,0 4-52,-1-4 3,1 0-1,0 0 0,0 1 0,0-1 0,0 0 0,1 0 0,0 1 1,-1-1-1,3-5 0,-5 32-37,3-12 70,-1-11-37,0 0 0,0 0 1,0-1-1,0 1 0,0 0 0,0 0 0,0 0 0,0 0 1,0 0-1,0 0 0,0 0 0,0 0 0,0 0 0,0 0 0,1 0 1,-1 0-1,0 0 0,0 0 0,0 0 0,0 0 0,0 0 1,0 0-1,0 0 0,0 0 0,0 0 0,0 0 0,0 0 0,0 0 1,0 0-1,0 0 0,0 0 0,0 0 0,1 1 0,-1-1 1,0 0-1,0 0 0,0 0 0,0 0 0,0 0 0,0 0 1,0 0-1,0 0 0,0 0 0,0 0 0,0 0 0,0 0 0,0 0 1,0 0-1,0 0 0,0 0 0,0 0 0,0 0 0,0 1 1,0-1-1,0 0 0,0 0 0,0 0 0,17-38 58,18-32 140,-31 64-187,0 0 0,0 0 0,0 0 0,1 1 0,0 0 0,0 0 0,0 0 0,9-6 1,-12 10-15,-1 1 1,1-1 0,-1 0 0,0 0-1,1 1 1,-1-1 0,1 0-1,0 1 1,-1 0 0,1-1 0,-1 1-1,1 0 1,0 0 0,-1 0-1,1 0 1,0 0 0,-1 0 0,1 0-1,0 1 1,-1-1 0,3 1 0,-2 0-2,0 1 1,0-1 0,0 1 0,0-1 0,0 1 0,0 0 0,0-1 0,0 1 0,-1 0 0,1 0 0,-1 1 0,2 2 0,3 7-4,0 0-1,-1 1 1,-1 0 0,3 14 0,-4-18 4,-3-8 1,1 5 7,1 0-1,0 0 0,0 0 1,0-1-1,7 11 1,-9-16-6,0 0 0,0 1 0,0-1 0,1 0 0,-1 0 0,0 0 0,0 0 0,0 0 0,0 0 0,0 0 1,1 0-1,-1 0 0,0 0 0,0 0 0,0 0 0,0 0 0,1 0 0,-1 0 0,0 0 0,0 0 0,0-1 1,0 1-1,0 0 0,1 0 0,-1 0 0,0 0 0,0 0 0,0 0 0,0 0 0,0 0 0,0-1 0,0 1 1,1 0-1,-1 0 0,0 0 0,0 0 0,0 0 0,0 0 0,0-1 0,0 1 0,0 0 0,0 0 0,0 0 0,0 0 1,0-1-1,0 1 0,0 0 0,0 0 0,0 0 0,0 0 0,0 0 0,0-1 0,0 1 0,2-10 29,-1 1-16,-1-1 1,0 0 0,-1 1 0,0-1 0,0 0-1,-1 1 1,-1-1 0,1 1 0,-1 0 0,-5-10-1,2 6-12,-1 0 0,0 1 0,-1 0 0,0 1 0,-1 0 0,-13-13 0,15 18-6,6 9 1,9 11 2,-3-11 6,-1 0 1,1 0-1,-1-1 0,1 1 1,0-1-1,0 0 1,0 0-1,0-1 1,0 1-1,0-1 1,0 0-1,1-1 1,-1 1-1,0-1 0,1 0 1,-1 0-1,7-2 1,-4 1-122,-1 0-1,1-1 1,-1 0 0,0 0 0,0 0 0,0-1-1,0 0 1,0-1 0,0 1 0,-1-1 0,10-8-1,-15 12 19,0-1-1,0 0 1,0 0-1,0 0 0,0 0 1,0 0-1,0 0 1,0 0-1,-1 0 0,1 0 1,0 0-1,-1 0 0,1 0 1,0-1-1,-1 1 1,0 0-1,1-1 0,-1 1 1,0 0-1,1 0 1,-1-1-1,0 1 0,0 0 1,0-1-1,0 1 1,0 0-1,-1-1 0,1 1 1,0 0-1,-1-1 1,1 1-1,-1 0 0,0-2 1,-11-9-751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3:3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10058,'-51'11'2007,"33"-4"-1268,18-5-416,9-1-26,-2 0-201,0-1 0,0 1 0,-1 1-1,1-1 1,0 1 0,-1 1 0,1-1 0,-1 1 0,10 6-1,7 5 23,25 21-1,-16-12-76,-11-9-33,1-1 1,1-2 0,0 0-1,0-1 1,46 12 0,127 17 2,-181-37-8,39 5-1,0-2 0,0-2 0,85-8 0,160-39-2,-178 21 10,409-83 346,-425 86-244,139-8 0,110 17-8,-323 12-101,0 2 0,54 10 0,57 24 5,-126-32-8,30 4 564,-34-7-270,-1 0 0,0 1 0,22 8 1,-21-1-29,-5 3 88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3:3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11170,'0'-1'55,"-1"0"0,1 0 0,0 0-1,0 0 1,0 1 0,0-1-1,1 0 1,-1 0 0,0 0 0,0 0-1,0 1 1,1-1 0,-1 0-1,0 0 1,1 1 0,-1-1 0,1 0-1,-1 1 1,2-2 0,-1 1-38,0 1 0,0 0 0,0-1 0,0 1 0,0 0 0,1 0 1,-1 0-1,0 0 0,0 0 0,0 0 0,1 0 0,-1 0 0,0 1 0,0-1 1,2 1-1,20 6 221,44 19 0,3 1-62,-17-13-122,1-2 0,0-2 0,1-3 0,0-2 0,0-2 0,74-7 1,-66 2 108,94 10 1,61 21 170,121 8-17,-185-38-273,-88-2-17,1 4 0,-1 2-1,86 16 1,-135-15-110,1 0-1,-1-1 1,1-1-1,0-1 1,0-1-1,0 0 1,0-1-1,-1-1 1,26-6-1,-29 3-81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3:3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64 302 11474,'-14'-1'639,"11"1"-575,-1 0 0,1 0 0,-1-1 0,1 1 0,-1-1 0,1 1 0,0-1 0,-1 0 0,1 0 0,0-1-1,0 1 1,0-1 0,-4-2 0,7 4-45,0-1 1,1 0-1,-1 1 0,0-1 1,0 1-1,1-1 0,-1 0 0,0 1 1,1-1-1,-1 1 0,0-1 1,1 1-1,-1-1 0,1 1 0,-1-1 1,1 1-1,-1 0 0,1-1 1,0 1-1,-1 0 0,1-1 0,-1 1 1,1 0-1,0 0 0,0-1 1,20-9 129,52-20-117,2 4-1,1 2 1,1 4 0,1 3 0,120-10 0,-91 20-26,379-46 158,-407 37-124,198-28 104,-261 43-118,-1 1 0,1 0 0,0 2-1,-1-1 1,1 2 0,-1 0 0,1 1-1,-1 0 1,0 2 0,-1-1 0,1 2-1,22 13 1,-12-5-14,-1-2-1,2-1 1,0-1-1,45 13 0,-69-24-19,0 0 3,-1 1 1,1-1 0,0 0-1,-1 1 1,1-1-1,0 1 1,-1-1 0,1 1-1,-1 0 1,1 0 0,-1 0-1,1 0 1,-1 0 0,0 0-1,2 2 1,-12 4-55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3:53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11250,'-11'4'1144,"25"-5"-572,4 0-335,1 0 51,0 1 0,0 1 0,0 0-1,0 2 1,0 0 0,-1 1 0,1 1 0,28 12 0,-18-3-41,0-1 1,1-1-1,1-2 1,-1-1-1,50 8 0,-49-14-202,0-2-1,0-1 0,50-6 1,89-27-96,-149 29-124,-16 3 28,1 0 1,-1 0-1,0 0 1,-1 0-1,1-1 1,0 0-1,0 0 0,-1 0 1,1-1-1,-1 1 1,1-1-1,3-4 1,-4 4-208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3:54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51 12827,'-5'3'377,"3"-2"-235,0 0 1,0 0-1,0 1 0,0-1 0,0 1 0,0-1 1,0 1-1,1 0 0,-2 1 0,2-2-112,1 0-1,0 0 1,0 0 0,0-1-1,0 1 1,0 0-1,0 0 1,0 0-1,0 0 1,0-1 0,0 1-1,1 0 1,-1 0-1,0-1 1,0 1 0,1 0-1,-1 0 1,0-1-1,1 1 1,-1 0-1,1 0 1,-1-1 0,1 1-1,-1-1 1,1 1-1,0-1 1,-1 1 0,1-1-1,0 1 1,0 0-1,13 10 51,0 0-1,1 0 1,0-1 0,0-1-1,1-1 1,0 0-1,0-1 1,1-1 0,17 4-1,-11-5-50,0-1 0,0-1 0,1-1 0,-1-1 0,1-1 0,24-4 0,-2-2-100,-1-2 0,56-18 0,84-37-383,-124 41 272,-5 3-935,1 3-1,65-10 1,-63 18 442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9T06:21:00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11987,'5'3'277,"-1"0"1,0 0 0,1 0-1,-1-1 1,1 0 0,8 3-1,12 7 201,133 89 721,19 10-593,-172-108-632,0 0 1,0-1-1,0 0 1,10 2-1,-14-3 19,1-1-1,-1 0 1,0 0-1,0 0 1,0 0 0,1 0-1,-1 0 1,0 0-1,0 0 1,0 0-1,1-1 1,-1 1 0,0 0-1,0-1 1,0 1-1,0-1 1,0 1-1,1-1 1,-1 0 0,0 1-1,-1-1 1,1 0-1,0 0 1,0 0 0,0 0-1,1-1 1,5-11-75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3:26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13292 174 10738,'-270'17'1603,"-102"3"-784,-109-2-975,158 8-1858,-331-17-1,-139-8 3864,147 3-188,-330-46-1327,97 6-366,611 43 86,-272 2-25,1-36-88,-495-61-185,621 54-121,-541-24-3387,230 67 2568,5 63-537,-39 91 2612,23-20 4278,-7-47-6346,620-80-590,-163 41 1,221-39 1440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0:32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13619,'-3'20'535,"-13"36"0,-1 10-337,4 16 161,5 0-1,2 129 1,34 162-319,-23-349-229,-4-19 121,0 0 1,0 0-1,0-1 1,-1 1 0,0 0-1,0 0 1,0 0 0,-1 8-1,1-13 63,0 0 1,0 1-1,0-1 0,-1 0 0,1 0 1,0 0-1,0 0 0,0 1 0,0-1 1,0 0-1,0 0 0,0 0 0,0 0 1,0 0-1,-1 1 0,1-1 0,0 0 1,0 0-1,0 0 0,0 0 0,0 0 1,-1 0-1,1 0 0,0 0 0,0 1 1,0-1-1,0 0 0,-1 0 0,1 0 1,0 0-1,0 0 0,0 0 0,0 0 1,-1 0-1,1 0 0,0 0 0,0 0 1,-1 0-1,-10-7-246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0:32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1 491 13139,'0'17'241,"0"1"1,2-1-1,0 0 1,1 1-1,1-2 1,1 1-1,13 32 1,-14-40-182,1 0 0,0 0 0,1 0-1,0-1 1,0 0 0,1 0 0,0 0 0,0-1 0,1 0-1,0 0 1,0-1 0,1 0 0,-1-1 0,17 8 0,-20-11-49,0 0 1,-1 0 0,1 0-1,0-1 1,0 0 0,0 0-1,1 0 1,-1-1-1,0 1 1,0-1 0,0-1-1,0 1 1,0-1 0,0 0-1,1 0 1,-1 0-1,-1-1 1,1 1 0,0-1-1,0 0 1,-1-1 0,1 1-1,-1-1 1,0 0-1,1 0 1,-2 0 0,1-1-1,0 0 1,-1 1 0,1-1-1,4-8 1,8-11 33,0-1 1,-2-1 0,15-37-1,26-85-120,-28 71-259,74-211-1621,-71 196 1495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3:55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59 11827,'-23'0'825,"18"0"-693,1 0-1,-1 0 1,1 0-1,-1 1 1,1-1-1,-1 1 1,-4 2-1,9-3-115,0 0 1,0 0-1,0 1 0,-1-1 0,1 0 1,0 0-1,0 1 0,0-1 0,0 0 1,0 0-1,0 1 0,0-1 0,0 0 0,0 1 1,0-1-1,0 0 0,0 0 0,0 1 1,0-1-1,0 0 0,0 0 0,0 1 1,0-1-1,1 0 0,-1 1 0,0-1 0,0 0 1,0 0-1,0 0 0,0 1 0,1-1 1,-1 0-1,0 0 0,0 0 0,1 1 1,-1-1-1,0 0 0,0 0 0,0 0 0,1 0 1,-1 0-1,0 1 0,1-1 0,-1 0 1,0 0-1,0 0 0,1 0 0,15 9 284,-15-8-281,22 11 31,1-1 0,0 0 0,0-2 0,1-1 0,1-1 0,-1-1 0,1-1 0,0-2 0,0 0 0,0-2 0,0 0 0,1-2 0,-1-1 0,0-2 0,33-7 0,-10-3-151,0-2 1,-1-2-1,84-45 0,-78 31 25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1:59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15 14467,'15'-14'322,"-21"15"-61,2 2-199,-1 0 0,1 1-1,0-1 1,0 1 0,0 0-1,-5 7 1,6-5-11,-1-1 1,1 1-1,0 0 0,1 0 0,-1 1 1,1-1-1,1 1 0,-1-1 0,1 1 1,-1 9-1,2 4 49,1 0 0,3 22-1,-2-23-46,7 66 177,36 147 0,51 66-151,-72-240-75,2-1-1,66 107 1,-79-145-9,0-1 1,1-1 0,1 0 0,1-1 0,0-1 0,1 0 0,35 23-1,-43-32 0,1 0-1,0-1 1,1-1-1,-1 0 1,1 0-1,0-1 0,0 0 1,0-1-1,0 0 1,0-1-1,0 0 1,1-1-1,-1 0 1,0-1-1,0 0 0,0-1 1,17-4-1,-14 1 4,1-1-1,-1-1 1,0 0-1,0-1 0,-1 0 1,0-1-1,0 0 1,-1-1-1,0-1 1,-1 0-1,14-18 0,-3 1 7,-1-2-1,-1-1 1,29-61-1,-24 36 13,-3-2 1,-2 0-1,15-77 1,-20 53 12,9-159 1,-23 194-21,-5-63 0,2 95-7,0 1 0,0-1 0,-2 1 0,1-1 0,-2 1 0,0 1 0,-1-1 0,-10-17 0,13 26-14,0 1 0,0-1 0,-1 1 0,0 0 0,0 0 0,0 1 0,0-1 0,0 1 0,-1 0 0,1 0 0,-1 0 0,0 1 0,0-1 0,0 1 0,0 0 0,-1 1 0,1-1 1,0 1-1,-1 0 0,1 1 0,-1-1 0,1 1 0,-1 0 0,1 0 0,-1 1 0,-4 1 0,-11 2-53,0 1 1,1 1-1,0 2 1,0-1-1,-23 14 0,-5 4-83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2:00.9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726 0 10626,'-240'129'1416,"142"-80"-818,-161 108 1,249-149-570,-1 0 0,1 1 0,0 1 0,1-1 1,0 2-1,1-1 0,0 1 0,1 0 0,0 1 0,1 0 1,0 0-1,0 0 0,2 1 0,-1-1 0,2 1 0,0 0 1,0 1-1,1-1 0,1 0 0,0 1 0,2 17 0,1 0 17,1 1 0,2-1-1,1 0 1,1-1-1,15 40 1,-7-32 0,1-1-1,3 0 1,35 54-1,-45-78-37,0-1-1,0 0 1,1-1-1,1 0 0,0 0 1,0-1-1,1-1 1,17 11-1,-22-16-3,1 0 1,-1-1-1,0 0 1,1 0-1,0-1 1,0 0-1,0 0 1,0-1-1,0 0 0,0 0 1,0-1-1,0 0 1,0-1-1,0 0 1,0 0-1,0 0 1,9-4-1,3-2 13,0-1-1,-1-1 1,0-1 0,0 0-1,-1-2 1,29-23 0,-18 11 12,-2-1 0,-2-1 0,26-33 0,-34 37-10,-1-1-1,-1 0 1,-1-1-1,-1 0 1,-1-1-1,-1-1 1,-2 0-1,13-50 1,-20 61-13,1 0 1,-2 0-1,0 0 1,-1 0-1,0 0 1,-1 0-1,-1 0 1,-1 1-1,0-1 1,0 1-1,-2-1 0,0 1 1,0 0-1,-1 1 1,-1-1-1,0 1 1,-1 0-1,-10-11 1,4 8-30,0 0 1,-1 1 0,-1 1-1,-1 0 1,0 2-1,0 0 1,-1 0-1,-1 2 1,0 0 0,-34-12-1,2 9-37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2:01.9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525 144 9698,'-4'0'115,"0"-1"0,0 1 1,0 0-1,0 0 0,0 1 0,1-1 0,-1 1 0,0 0 1,0 0-1,0 0 0,-5 3 0,-44 23 413,40-19-276,-36 19 156,1 3 0,1 2 0,-54 48 0,86-66-332,1 1 0,-1 0 0,2 0 0,0 1 0,1 1 0,1 0 0,1 1 0,0 0 0,1 1-1,1 0 1,1 0 0,-7 30 0,10-30-49,1 0 1,1 0-1,1 1 0,1-1 0,0 0 0,2 0 1,0 1-1,1-1 0,1 0 0,9 25 1,-8-30-18,0-1 0,2 0 0,0 0 0,0 0 0,1-1 1,0-1-1,1 1 0,1-1 0,0-1 0,0 1 1,1-2-1,0 0 0,1 0 0,18 10 0,-12-9-8,0-1 0,1-1-1,0 0 1,0-2 0,1 0 0,0-1-1,0-1 1,0-1 0,0-1 0,27-1-1,-32-1 3,1-1 0,0-1-1,-1 0 1,0-2-1,0 1 1,0-2 0,0 0-1,0-1 1,-1 0-1,0-1 1,0-1 0,-1 0-1,0-1 1,12-10 0,-3-2 73,-2 0 1,0-1 0,-1-2 0,-1 0 0,29-51-1,-25 32 145,-1-2 0,27-86 0,-42 110-153,-1 0 0,0-1 0,-2 1 0,-1-1 1,0 0-1,-2 0 0,0 0 0,-4-24 0,1 29-40,-1 0 0,0 0 0,-1 0 0,-1 1 0,-1-1 0,0 2-1,-1-1 1,-1 1 0,0 0 0,-18-22 0,14 22-53,-1 0 1,0 1-1,0 0 1,-1 1-1,-1 1 0,0 0 1,-1 1-1,0 1 1,-1 1-1,0 0 1,0 1-1,-1 1 0,0 1 1,0 1-1,-1 0 1,1 2-1,-1 0 0,-33 0 1,-1 6-90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3:33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 10690,'-1'-2'4964,"1"11"-4736,-1 170 566,5 280-89,-5-358-658,-12 100 1,13-115-800,-17-90-818,9 1 1195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3:34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9 267 12027,'-4'22'268,"2"-1"0,0 1 1,1-1-1,1 1 0,2-1 1,0 1-1,1-1 0,1 0 1,0 0-1,2 0 0,1-1 1,0 1-1,13 21 0,-19-40-252,0 1 0,1-1 0,-1 0 0,1 1-1,-1-1 1,1 0 0,0 0 0,0 0 0,0 0 0,3 1-1,-4-2-7,-1-1 0,1 0 0,0 0-1,0 1 1,-1-1 0,1 0 0,0 0-1,0 0 1,-1 0 0,1 0 0,0 0-1,0 0 1,-1 0 0,1 0 0,0-1-1,0 1 1,-1 0 0,1 0 0,0-1-1,0 1 1,-1 0 0,1-1 0,0 1-1,-1 0 1,1-1 0,-1 1 0,1-1-1,-1 1 1,1-1 0,-1 0 0,1 1-1,-1-1 1,1 0 0,-1 1-1,0-1 1,1 0 0,-1 1 0,1-2-1,8-18 88,-1-1 0,0 0-1,-2 0 1,0 0-1,5-43 1,-4 23-14,-2 18-15,11-59-368,12-165 0,-28 210 175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0:29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11298,'-1'1'98,"0"0"0,0 0-1,0 0 1,0 1-1,0-1 1,1 0-1,-1 1 1,0-1 0,1 0-1,-1 1 1,1-1-1,0 1 1,-1-1-1,1 2 1,-1 2 97,-14 57 689,3 0-1,-5 109 0,13-128-668,-20 292 391,-14 139-441,35-459-307,-3-12-124,-11-17-187,8 5 475,-11-10-197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0:3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1 297 13331,'1'36'555,"2"1"1,1-1 0,13 48-1,41 102-139,-56-181-413,1 4 2,1 0 0,0 0 0,0 0 0,8 11 0,-11-19-5,0 1 1,0 0 0,1-1 0,-1 1 0,0-1 0,1 1 0,-1-1 0,1 0-1,-1 0 1,1 0 0,0 0 0,0 0 0,-1 0 0,1 0 0,0 0 0,0-1 0,0 1-1,0-1 1,0 1 0,0-1 0,0 0 0,0 0 0,0 0 0,0 0 0,0 0-1,0 0 1,0 0 0,2-1 0,2-2 4,0 1-1,0-1 1,0 0-1,-1-1 1,0 1-1,0-1 1,0 0-1,0 0 1,0-1-1,4-4 0,42-59 41,-34 44-23,134-203 86,-48 68-1159,4-3 546,-61 88 210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3:27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133 425 8338,'-15'14'113,"1"2"-1,1 0 1,0 0 0,2 1 0,0 1 0,0 0 0,2 0-1,-8 21 1,13-28-389,1 1-1,-1 0 1,2 0-1,0 0 1,0 0-1,1 0 0,1 1 1,0-1-1,0 0 1,2 1-1,-1-1 1,2 0-1,-1 0 1,9 21-1,5 5-710,39 69-1,-35-76 1528,2 0 0,0-2 0,2 0 0,40 36-1,-42-45-172,1-1 0,0-1 0,2-1 0,0-1 0,1-2 0,1 0 0,0-2 0,0-1 0,1-1 0,1-1 0,43 7 0,233 11-275,4-25-152,-172-3 41,601 15 496,144-2 629,119-12-419,1 49-699,159 44-29,-689-54 51,167 10-147,2-46-314,-250-29 72,370-13-98,-41 54 464,-40 1 37,-172-24-25,383 5-120,-699 8 93,1008 17 106,-1016-28 65,0-9 0,-1-7 0,184-47 0,-202 33-85,194-48 13,-260 56-50,147-63 0,-211 74-26,-2-2 0,0-1 1,-1-2-1,-1-1 1,-2-1-1,0-1 1,-1-2-1,-2-1 1,-1-1-1,-1-1 0,36-59 1,-56 81 9,1 0-1,-1 1 1,-1-1 0,0-1 0,0 1-1,0 0 1,-1-1 0,0 1 0,-1-1-1,0 0 1,0 0 0,-1 1 0,0-1-1,-1 0 1,1 0 0,-2 1 0,1-1-1,-1 1 1,-1-1 0,0 1 0,0 0-1,0 0 1,-1 0 0,-8-13 0,-9-12 19,-2 1 1,-1 1 0,-38-38 0,16 25-15,-68-52 1,69 65-38,0 3 1,-2 1 0,-1 2 0,-1 3-1,-77-25 1,-267-54-1563,120 51-296,177 38 1372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3:3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35 284 7842,'-2'-1'33,"0"0"0,0 1 0,1-1 0,-1 0 0,0 0 0,1 0 0,-1 0 0,1-1 0,-1 1 0,1 0 0,-1-1 0,1 1 0,0-1 0,0 1 0,0-1 0,0 1 0,0-1 0,-1-2 0,1 0 26,-1 1 0,1-1 0,1 0 0,-1 0-1,0-1 1,1 1 0,0 0 0,0-5 0,2-8 276,1 0-1,0 1 0,7-21 1,-7 28-71,29-112 2921,-34 137-2743,0 1 1,0 22-1,0 7-274,-30 634 265,30-562-620,3-140-1270,-4 6 1187,-2-4-63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3:36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7994,'-1'0'64,"1"0"0,-1 0 0,0 0 0,1 1 0,-1-1 0,1 0 1,-1 0-1,1 1 0,-1-1 0,0 0 0,1 1 0,-1-1 0,1 1 0,0-1 1,-1 1-1,1-1 0,-1 1 0,1-1 0,0 1 0,-1-1 0,1 1 0,0-1 1,0 1-1,-1 0 0,1-1 0,0 1 0,0 0 0,0-1 0,0 1 0,0-1 1,0 1-1,0 0 0,0-1 0,0 1 0,0 0 0,0-1 0,0 2 0,9 29 1085,-6-23-823,85 320 1876,-37-122-1675,-51-203-516,2 3 38,0 0-1,0 0 1,0 0 0,4 7 0,-4-15-7,-1 0 1,1 0 0,-1 0 0,1 0 0,-1-1 0,0 1 0,0 0 0,2-5 0,9-25 135,2 0-1,2 1 1,23-35-1,67-82-204,-89 125-72,-2 2-119,21-44-1,-21 32 88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2:5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10810,'5'-3'2569,"7"1"-2089,34 7 666,-22-1-809,31 0 0,167-18-65,-74 3-198,66-6 4,-101 6-49,-1 5 0,118 9 0,-161 1 203,99-7 1,66-20 368,-208 20-541,347-13 973,-369 16-909,0 0 0,0-1 0,0 2 0,0-1-1,0 0 1,0 1 0,0 0 0,0 0 0,0 0 0,0 0-1,-1 1 1,1 0 0,4 2 0,-8-4-43,-2-12-1386,2-2 978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2:58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 8898,'-15'-6'519,"26"9"420,24 7 1268,-12-2-1983,-1-2 0,1 0 0,1-1 0,23 1 0,97 1-156,-110-6 1,146 0 26,129 7-79,-262-4 252,0-2-1,1-2 1,-1-2-1,0-2 1,68-14 0,-170 15 2612,59 4-3049,0 0 1,1 0-1,-1 0 0,0 1 0,1-1 0,-1 1 0,0 0 0,0 1 0,0-1 0,4 5 1,-7 4-157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3:11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1 122 8202,'8'0'716,"0"1"0,1 1 1,-1-1-1,10 4 0,-10-2-336,0-1 1,0 0-1,0-1 0,11 1 0,10 5 2760,-29-7-2904,4-1 132,73 35-766,-63-26 396,1-1 0,0-1 1,0 0-1,0-1 0,1 0 0,-1-1 0,28 2 1,-26-6-92,0-1 1,23-4 0,-28 3 30,1 0 1,-1 1 0,1 0 0,-1 1 0,23 2-1,7 5 20,0-2-1,68-2 0,86-13-147,-93 2 195,70-9-12,-43 3-1,35-3 13,-22 2-126,145 4 0,353-15 16,-403 10 42,491-12-210,-375 16 323,80-2-47,-39-5-8,-43 1 3,53 43-19,-19 1-22,-244-30-52,-29 1 16,112 10 0,-181-3 91,328 28 63,1-31-61,-275-7-14,391-18 67,81 0 63,-53 0-125,185 35-2,-76 0-46,-409-15-24,416 12 12,-182 47 79,-219-23 179,262 3 0,327-60-114,-399 4-80,-298 17 0,563-39-2,-614 33-8,74-9-10,193-1-1,-163 21 17,183-21 0,-333 18 52,1 0 0,-1 2-1,1 1 1,-1 1 0,36 7 0,-22-1-14,0-1-1,1-3 1,0-1 0,0-2-1,-1-2 1,70-11 0,-106 11-63,6-1 423,-11 2-362,0 1-1,0-1 0,0 0 0,0 0 0,0 0 0,0 0 0,0 0 0,0 0 0,0 0 1,0 0-1,0 0 0,0 0 0,1 0 0,-1 0 0,0 0 0,0 0 0,0 0 0,0 1 1,0-1-1,0 0 0,0 0 0,0 0 0,0 0 0,0 0 0,0 0 0,0 0 0,0 0 1,0 0-1,0 0 0,0 0 0,0 0 0,1 0 0,-1 0 0,0 0 0,0 0 1,0 0-1,0 0 0,0 0 0,0 0 0,0 0 0,0 0 0,0 0 0,1 2-112,-1 0 0,1 0 0,-1 0 0,1 0 0,0-1 0,0 1 0,-1 0 0,1 0-1,3 3 1,-4-5 16,9 14-188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4:2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 9514,'1'0'25,"-1"0"0,0 0 0,0 0 0,0 0 0,0 0 0,0 0 0,0 0 0,0 0 0,0 0 0,0 0 1,0 0-1,0 0 0,1 0 0,-1 0 0,0 0 0,0 0 0,0 0 0,0 0 0,0 0 0,0 0 0,0 0 0,0 0 0,0 0 0,0 0 0,0 0 0,0 0 0,0 0 0,0 0 0,0 0 0,1 0 0,-1 1 1,0-1-1,0 0 0,0 0 0,0 0 0,0 0 0,0 0 0,0 0 0,0 0 0,0 0 0,0 0 0,0 0 0,0 0 0,0 1 0,0-1 0,0 0 0,0 0 0,0 0 0,0 0 0,0 0 0,0 0 0,0 0 0,0 0 1,0 0-1,0 0 0,-1 0 0,1 0 0,0 1 0,0-1 0,0 0 0,0 0 0,0 0 0,0 0 0,0 0 0,12-2 320,14-5-48,-2-3 729,15-7-325,-27 9-467,-8 6-25,0-1 0,0 1 1,0-1-1,0 1 0,1 0 1,-1 1-1,1-1 0,-1 1 1,1 0-1,-1 0 0,1 0 1,0 1-1,7-1 1,56-2-179,-50 1-18,1 0 1,-1 2-1,1 0 1,-1 2-1,25 3 1,-2 6 59,-14-4 88,0 0 1,1-2-1,-1-1 0,1-1 1,44-1-1,215-3 13,-196 6-167,-42-1-10,-1-3 0,1-1-1,53-7 1,-78 4 5,0 2-1,45 3 1,-39 0-1,31-3 0,-32-3 974,-46 46 1597,7-28-2350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4:31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7882,'8'-15'944,"1"6"-520,1 1-152,4 4 544,3-1-56,10 2-160,9 2-151,15-2-161,5 2-32,9-4-40,4-1-40,11-6-184,2-4-296,7-5 272,-5 2-48,5 2-32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4:29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65 14139,'-11'5'341,"0"-1"1,0 0-1,-15 4 1,25-8-269,25-6 119,26 6-134,-13 1-13,0-1 0,40-7-1,24-12 3,-45 8-30,92-7 0,-144 18-15,87-4 184,1 4 0,103 13 1,-172-10-102,-1-2 0,1 0 0,-1-2 0,23-3 0,85-19 96,-79 12 39,-50 11-170,1 0 0,-1-1-1,0 1 1,0 0 0,1 0 0,-1 0-1,0 0 1,0 0 0,1 1-1,-1-1 1,0 0 0,0 0 0,0 1-1,0-1 1,1 1 0,-1-1-1,0 1 1,0-1 0,0 1-1,0 0 1,0 0 0,0-1 0,0 1-1,0 0 1,-1 0 0,1 0-1,0 0 1,0 0 0,-1 0-1,1 0 1,-1 0 0,1 0 0,0 2-1,11 14-100,6 2-166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4:3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0 213 13267,'12'8'872,"0"-7"-872,11-1-40,8-6 160,18-7-224,6-5-24,15-4 8,6-5 32,14-4 0,6-1-64,5 3 112,-6 3-24,0 8 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4:30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81 163 11739,'-29'4'1230,"20"-3"-583,0 1-1,1-1 1,-15 6-1,23-7-636,-1 0-1,1 0 1,0 0-1,0 0 1,0 0-1,0 1 1,0-1-1,0 0 0,0 0 1,-1 0-1,1 0 1,0 0-1,0 0 1,0 0-1,0 0 1,0 1-1,0-1 1,0 0-1,0 0 0,0 0 1,0 0-1,0 0 1,0 1-1,0-1 1,0 0-1,0 0 1,0 0-1,0 0 1,0 0-1,0 1 0,0-1 1,0 0-1,0 0 1,0 0-1,0 0 1,0 0-1,0 0 1,0 1-1,0-1 1,0 0-1,0 0 0,0 0 1,0 0-1,0 0 1,1 0-1,-1 0 1,0 1-1,0-1 1,0 0-1,10 9 244,14 5-60,-10-7-172,1-1 0,0-1 0,0 0 1,0-1-1,1 0 0,-1-2 0,1 0 0,0 0 0,-1-2 0,30-2 0,-7-2-4,0-2-1,0-1 0,49-18 1,142-64 52,5-3 14,-220 88-70,0 0 1,1 0 0,-1 2 0,1 0 0,-1 0 0,26 1 0,-33 2 21,0 0 0,0 0 0,0 1 1,0 0-1,0 0 0,-1 0 1,1 1-1,-1 0 0,1 0 0,-1 1 1,0 0-1,0 0 0,0 0 1,-1 1-1,7 7 0,38 46 372,-53-61-475,-1-1 0,1 1 1,-1 0-1,0 0 0,0 0 0,0 1 1,0-1-1,0 1 0,-1 0 1,1 0-1,-1 1 0,1-1 0,-6 0 1,-49-6-133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28:53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11514,'37'11'2081,"-1"-12"-1729,0-1 1,62-11-1,-55 6-220,58-3-1,-33 13 75,1 2 1,77 17-1,-75-9 193,129 4 1,-113-20-621,155-25 0,-241 28 214,-1 0 0,0 0 0,0 0 0,0 0 0,0 0-1,0 0 1,0 0 0,0 0 0,1 0 0,-1 1 0,0-1-1,0 0 1,0 0 0,0 0 0,0 0 0,0 0 0,0 0-1,0 0 1,0 0 0,0 0 0,1 1 0,-1-1 0,0 0-1,0 0 1,0 0 0,0 0 0,0 0 0,0 0 0,0 1-1,0-1 1,0 0 0,0 0 0,0 0 0,0 0 0,0 0-1,0 0 1,0 0 0,0 1 0,0-1 0,0 0 0,0 0-1,0 0 1,-1 0 0,1 1-56,-3 0-191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4:3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1 166 14483,'0'19'872,"7"-9"-816,10-5-24,15-14 120,9-4-32,11-11-88,6 0-8,6-4 16,-2-1 0,-1 6-144,-6 0-120,-10 8 192,-10 7-32,-17 5-32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4:34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1256 1067 8690,'-10'7'1304,"8"-6"-1120,1 0 0,-1 0 0,1 0 0,-1 0-1,1 0 1,-1 1 0,1-1 0,0 0 0,0 1-1,0-1 1,0 0 0,-2 5 2994,-4-7-3195,2 0 87,0-1 0,0 1 0,0 0 0,0-1 0,1 0 1,-1 0-1,0-1 0,1 1 0,0-1 0,-7-6 0,-2-2-50,-21-25-1,-6-7 13,14 23-14,-1 2-1,0 0 0,-2 2 1,-44-19-1,42 21 50,0-1 1,1-1-1,1-2 0,-27-22 0,38 25-47,1 0 1,0-2-1,1 0 0,1-1 1,1 0-1,0-2 0,1 1 0,2-1 1,-19-43-1,-2-35-11,-11-25 4,37 109 76,-1 0 1,-1 1-1,0 0 1,-1 0-1,0 0 1,-17-16-1,5 9-3,0 1 1,-1 1-1,-1 1 0,-1 1 0,-1 1 1,0 1-1,0 1 0,-35-12 0,15 10-36,11 3-313,-33-16 0,61 48-1961,1-14 1682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4:3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224 443 9794,'1'-1'119,"-1"1"-1,1 0 1,-1 0 0,1-1-1,-1 1 1,0 0-1,1-1 1,-1 1 0,1 0-1,-1-1 1,0 1 0,1-1-1,-1 1 1,0-1-1,1 1 1,-1-1 0,0 1-1,0-1 1,0 1 0,1-1-1,-1 1 1,0-1-1,0 1 1,0-1 0,0 1-1,0-1 1,0 1-1,0-1 1,0 1 0,0-1-1,0 0 1,0 1 0,-1-1-1,1 1 1,0-1-1,0 1 1,0-1 0,-1 1-1,1-1 1,-14-29-531,7 18 803,-43-93 886,-87-131 0,116 201-1139,21 35-138,0-1-1,0 1 1,0 0-1,1-1 1,-1 1-1,0 0 1,0-1-1,1 1 1,-1 0-1,0 0 1,0-1-1,1 1 1,-1 0-1,0 0 1,1 0-1,-1-1 1,0 1-1,0 0 1,1 0-1,-1 0 1,1 0-1,-1 0 1,0-1-1,1 1 1,-1 0-1,0 0 1,1 0-1,-1 0 1,0 0-1,1 0 1,-1 0-1,1 1 1,-1-1-1,0 0 1,1 0-1,-1 0 1,17 0-22,117 19-32,-20-2-146,73 9-167,-132-21 262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2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43 9170,'1'-1'404,"-1"0"1,1 0-1,-1 0 1,0 0-1,1 1 0,-1-1 1,0 0-1,0 0 1,1 0-1,-1 0 0,0 0 1,0 0-1,0 0 1,0 0-1,0 0 0,0 0 1,-1-1-1,1 1-223,-1 1 0,1-1 0,-1 1 0,1-1 0,0 0 0,-1 1 0,1-1 0,-1 1 0,0 0 0,1-1 0,-1 1 0,1-1 0,-1 1 0,0 0 0,1-1-1,-1 1 1,0 0 0,0-1 0,-5 0 114,1 0-1,-1 1 0,0 0 0,-11 0 0,2 0 610,10 0-794,1 0 0,-1-1 0,0 2 1,0-1-1,0 1 0,1-1 0,-1 1 0,0 1 0,1-1 0,-8 3 0,10-2-99,-1 0-1,1 0 1,0 0-1,0 0 0,-1 0 1,1 0-1,0 0 1,1 1-1,-1-1 1,0 1-1,1-1 0,-1 1 1,1 0-1,0 0 1,0-1-1,0 1 1,-1 6-1,-1 5 13,0-1 0,1 1 0,0 0 0,1 0 0,1 0 0,1 0 0,-1 0 0,2 0 0,0 0 0,1 0 0,0-1 0,1 1-1,6 13 1,-10-26-21,1 0-1,-1 0 0,0 0 0,1 0 0,-1-1 1,1 1-1,-1 0 0,1 0 0,0 0 0,-1 0 1,1-1-1,0 1 0,0 0 0,-1-1 0,1 1 1,0 0-1,0-1 0,0 1 0,0-1 0,0 1 1,0-1-1,0 0 0,0 1 0,0-1 0,1 0 1,-1 0 1,0 0 1,0-1 0,0 1-1,0-1 1,1 1-1,-1-1 1,0 0 0,0 1-1,0-1 1,0 0-1,0 0 1,-1 0 0,1 0-1,0 0 1,0 0-1,-1 0 1,2-1 0,4-8 29,-1 0 1,0-1 0,4-14-1,-7 21-24,7-23 145,0-1 0,-2 0 0,-1 0 0,-1 0 0,1-54-1,10 154-197,-9-24 40,-5-31-294,0-1 0,1 0 1,1 0-1,8 24 0,-8-35-1658,-2-10 1058,-2-10 20,-3 1-66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2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10650,'9'-6'867,"-1"0"-759,0 0 0,0 1 0,1 0-1,-1 0 1,1 1 0,0 1 0,0-1 0,19-3 0,-12 4 294,-1 1 1,1 1 0,-1 1 0,30 2 0,-24-1-161,1-1 0,36-5 0,-41 3-202,1 0-1,0 1 0,0 1 0,32 4 1,39 14 6,87 14-26,201 25 12,-316-48-31,1-2-1,-1-3 0,1-3 0,0-3 0,77-11 1,-60 3 22,0 3 0,1 4 1,93 9-1,-28 9 67,-42-2-15,152-2 0,74-45 94,-225 18 22,211-3 0,-176 26-88,179-2 114,105-46 227,-396 36-390,0-1 0,-1-2-1,-1 0 1,1-2 0,33-17 0,-64 29-278,-10 7 76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04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 19276,'16'-3'897,"102"-14"-8,160-7-47,-200 17-1048,-77 6 230,31 1-897,-32 0 843,1 0 1,-1 0 0,1 0 0,-1 0-1,1 0 1,-1 0 0,1 0 0,-1 1-1,1-1 1,-1 0 0,1 0-1,-1 0 1,1 1 0,-1-1 0,0 0-1,1 1 1,-1-1 0,1 0 0,-1 1-1,1 0 1,-1-1 26,0 1 1,0-1-1,-1 1 0,1 0 1,0-1-1,0 1 1,0-1-1,0 1 0,-1-1 1,1 1-1,0-1 0,-1 1 1,1-1-1,0 1 1,-1-1-1,1 1 0,-1-1 1,1 1-1,0-1 0,-1 0 1,1 1-1,-1-1 1,0 1-1,-14 10-273,-2 0-63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0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32 12683,'-2'3'2348,"9"1"-1034,9-1-167,36 0-194,-1-3 0,1-2 1,71-11-1,-5 0-789,-12 5-1350,-113 3 1003,-4 1-1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05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15491,'0'1'96,"1"-1"0,-1 1 0,1-1 0,0 0 0,-1 1 1,1-1-1,0 0 0,-1 0 0,1 1 0,0-1 0,-1 0 0,1 0 0,0 0 0,-1 0 0,1 0 0,0 0 0,0 0 0,-1 0 0,1 0 0,0 0 0,-1 0 0,2-1 0,21-5 459,-13 3-191,130-23 854,-121 24-1165,0 0 0,0 2 1,1 0-1,-1 1 0,28 5 0,-42-5-50,1 1 0,-1-1 0,0 1 0,0 0 0,0 0 0,0 1 0,0-1 0,0 1 0,-1 0 0,1 1 0,-1-1 0,0 1 0,0 0 0,6 7 0,-6-4 0,1 0 0,-2 0-1,1 0 1,-1 0 0,0 1 0,0-1 0,0 1 0,-1 0-1,1 8 1,-1 12-5,0 1-1,-2-1 0,-1 0 1,-7 46-1,3-37-209,-2 0 0,-1-1-1,-20 58 1,13-63 57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0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12819,'1'-8'2547,"1"7"-897,4 16-254,5 29-697,9 76 412,15 64-370,-35-180-734,11 27 30,-11-30-37,0-1 1,0 1-1,0-1 0,0 1 1,1-1-1,-1 0 0,0 1 1,0-1-1,0 1 1,1-1-1,-1 0 0,0 1 1,1-1-1,-1 0 1,0 1-1,1-1 0,-1 0 1,0 0-1,1 1 0,-1-1 1,0 0-1,1 0 1,-1 0-1,1 1 0,-1-1 1,1 0-1,-1 0 1,0 0-1,1 0 0,-1 0 1,1 0-1,-1 0 0,1 0 1,-1 0-1,1 0 1,-1 0-1,0 0 0,1 0 1,-1 0-1,1-1 1,-1 1-1,1 0 0,-1 0 1,0 0-1,1-1 0,-1 1 1,0 0-1,1 0 1,-1-1-1,0 1 0,1 0 1,-1-1-1,0 1 0,1 0 1,-1-1-1,0 1 1,0 0-1,0-1 0,1 0 1,6-11 4,-1-1 1,0 0-1,0 0 0,-2 0 1,5-17-1,8-21 23,-15 45-24,19-40-2,-21 45-2,1 0 1,-1-1-1,1 1 1,0 0-1,0 0 1,-1 0 0,1-1-1,0 1 1,0 0-1,0 0 1,0 0-1,0 0 1,1 0-1,-1 1 1,0-1 0,0 0-1,1 0 1,-1 1-1,0-1 1,1 1-1,-1-1 1,0 1-1,1 0 1,-1 0 0,1-1-1,-1 1 1,2 0-1,-1 1 3,-1-1 0,0 1-1,0 0 1,1-1 0,-1 1 0,0 0 0,0 0-1,0 0 1,0 0 0,0 0 0,0 0-1,0 0 1,0 0 0,-1 0 0,1 0-1,1 3 1,8 24 41,-6-15-25,6 19 25,-8-23-22,0 0 0,1 0 0,0-1 0,0 1 0,1-1 0,0 0 0,7 12 0,-10-20-19,0 1 0,-1-1 0,1 1 0,0-1 0,0 1 0,-1-1 0,1 0 0,0 1 0,0-1 0,-1 0 0,1 0 0,0 1 0,0-1 0,0 0 0,0 0 0,-1 0 0,1 0 0,0 0 0,0 0 0,0 0 0,0 0 0,-1 0-1,1-1 1,0 1 0,0 0 0,0 0 0,-1-1 0,1 1 0,0-1 0,0 1 0,-1-1 0,1 1 0,0-1 0,-1 1 0,1-1 0,0 0 0,21-25 30,-20 24-30,53-84 62,-38 56-52,1 2 0,22-28 0,-36 52-13,0 0 0,-1 0 0,1 0 0,1 1 0,7-6 0,-11 8 2,0 1 0,0-1 0,0 1 0,0-1 0,1 1 0,-1-1 0,0 1 0,0 0 1,0 0-1,0-1 0,0 1 0,1 0 0,-1 0 0,0 0 0,0 0 0,0 1 0,0-1 1,0 0-1,1 0 0,-1 1 0,0-1 0,0 1 0,0-1 0,0 1 0,0-1 0,0 1 0,0-1 1,0 1-1,0 0 0,0 0 0,1 1 0,4 5 39,-1 1-1,0 0 1,0 0-1,-1 0 1,0 0 0,0 1-1,-1-1 1,3 14-1,15 77 374,-18-79-313,2 13 71,8 32 239,-9-58-328,-2-17-211,-2-19-478,-3 9 194,0 1 0,-11-35 0,11 45 320,-7-32-306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0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7 19156,'-9'-6'1576,"-2"7"-1215,-1 2-153,5 2 440,3 0-520,2 0 56,-1 0-152,-1 4-136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28:5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12147,'10'-5'87,"0"1"1,1 0 0,0 0 0,-1 1 0,1 0 0,0 1 0,1 0 0,21 0-1,-6 2-70,1 1 0,39 7 0,63 15 169,-19-3 177,160 9 0,-101-30 153,-1-7 1,193-33-1,-283 29-969,1 4 0,84 2 0,-135 6 134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09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13579,'2'25'862,"0"0"1,2 0-1,9 32 0,-1-3-340,-3-7-201,49 232 888,-52-260-914,-6-20-290,0 1 0,0 0 0,0 0 1,-1 0-1,1 0 0,0 0 0,0 0 1,0 0-1,0 0 0,0 0 0,0 0 1,0 0-1,0 0 0,0-1 0,0 1 1,0 0-1,0 0 0,0 0 1,0 0-1,0 0 0,0 0 0,0 0 1,0 0-1,0 0 0,0-1 0,0 1 1,0 0-1,0 0 0,0 0 0,0 0 1,0 0-1,0 0 0,0 0 0,0 0 1,0 0-1,0 0 0,0-1 0,0 1 1,1 0-1,-1 0 0,0 0 0,0 0 1,0 0-1,0 0 0,0 0 0,0 0 1,0 0-1,0 0 0,0 0 0,0 0 1,0 0-1,1 0 0,-1 0 0,0 0 1,0 0-1,0 0 0,0 0 0,0 0 1,0 0-1,0 0 0,0 0 0,0 0 1,1 0-1,-1 0 0,0 0 0,0 0 1,-3-35 434,-8-19-45,-3 1 0,-35-92 1,49 144-394,-1 0 1,1 0-1,0 0 1,0 0-1,-1 0 1,1 0-1,-1 0 1,1 0 0,-1 0-1,1 0 1,-1 0-1,0 0 1,1 0-1,-1 1 1,0-1 0,0 0-1,1 1 1,-1-1-1,0 0 1,0 1-1,-1-1 1,1 2-1,1 0-1,0 0 1,0 0 0,0 0 0,-1 1-1,1-1 1,1 0 0,-1 0 0,0 0-1,0 1 1,0-1 0,1 0 0,-1 0 0,0 0-1,1 0 1,-1 0 0,2 2 0,1 6-4,1-1 0,0 1 1,0-1-1,1 0 1,0 0-1,1-1 1,-1 1-1,8 6 1,-11-12 0,0-1 0,0 1 0,0-1 0,0 1 0,0-1 1,0 0-1,0 0 0,0 0 0,0 0 0,1 0 0,-1 0 1,0-1-1,1 1 0,-1-1 0,0 0 0,1 1 0,-1-1 1,1 0-1,-1 0 0,0-1 0,1 1 0,-1 0 0,0-1 1,1 0-1,-1 1 0,0-1 0,0 0 0,1 0 0,-1 0 1,0-1-1,0 1 0,0 0 0,0-1 0,-1 1 0,4-4 1,2-2 29,0-1 0,0 0 0,-1 0 0,0-1 1,-1 1-1,0-1 0,0-1 0,-1 1 0,-1 0 1,1-1-1,3-16 0,-4 10 35,0 1 0,-1-1 0,-1 1 0,0-1 0,-1 0 0,-4-30 0,4 45-47,0 0 0,0-1-1,-1 1 1,1 0 0,0-1-1,-1 1 1,1 0 0,0 0-1,-1-1 1,0 1 0,1 0-1,-1 0 1,0 0 0,1-1-1,-1 1 1,0 0 0,0 0-1,0 0 1,0 0 0,-2-1-1,3 2-10,0 0 0,0 0 0,-1 0 0,1 1 0,0-1 0,-1 0 0,1 0 0,0 0 0,-1 0 0,1 0 0,0 0 0,-1 0 0,1 0 0,0 1 0,0-1 0,-1 0 0,1 0 0,0 0 0,0 1 0,-1-1 0,1 0 0,0 0 0,0 1 0,0-1 0,0 0 0,-1 0 0,1 1 0,-5 18 86,2 9-66,2 0 0,1 0 0,1 0 0,2 0 0,1 0-1,1 0 1,1-1 0,15 41 0,-18-60-22,0 0-1,1 0 0,0 0 0,0-1 1,1 1-1,0-1 0,0 0 1,1-1-1,0 1 0,10 8 1,-14-13-3,1 0 1,0-1 0,0 1 0,0 0 0,0-1 0,0 0 0,1 0 0,-1 0 0,0 0 0,0 0 0,1 0 0,-1-1 0,1 0 0,-1 0 0,0 0 0,1 0 0,-1 0 0,1-1 0,-1 1-1,0-1 1,1 0 0,-1 0 0,0 0 0,0-1 0,0 1 0,0-1 0,0 1 0,0-1 0,3-3 0,0 1 5,0-1 0,0-1-1,0 1 1,0-1 0,-1 0 0,0-1 0,0 1 0,-1-1-1,6-10 1,-8 11 5,1 1-1,-1 0 1,0-1 0,-1 1-1,1-1 1,-1 0-1,0 1 1,-1-1 0,1 0-1,-1 0 1,0 0-1,-1 1 1,-1-11 0,6 37 50,-3-14-56,0-1 0,1 1 1,0 0-1,4 10 0,-3-10-6,1 1 0,0 0 0,0-1-1,1 0 1,9 12 0,-12-18 0,-1 1-1,1-1 1,-1 0 0,1 0-1,-1 0 1,1 0 0,0 0-1,0 0 1,-1 0 0,1 0-1,0-1 1,0 1 0,0-1-1,0 1 1,0-1 0,0 0-1,0 0 1,-1 0 0,1 0-1,0 0 1,0 0-1,0 0 1,0-1 0,0 1-1,0-1 1,0 1 0,0-1-1,-1 0 1,1 0 0,0 0-1,2-1 1,-1 0-69,1 0 1,0-1-1,-1 1 0,1-1 1,-1 0-1,0 0 0,0 0 1,0 0-1,0-1 0,4-6 0,-6 8-31,0-1 0,0 1 0,-1 0 0,1 0 0,0-1-1,-1 1 1,0-1 0,1 1 0,-1 0 0,0-1 0,0 1-1,-1-1 1,1 1 0,0 0 0,-1-1 0,1 1 0,-1 0-1,0-1 1,0 1 0,0 0 0,-1-2 0,-9-17-446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09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22 14667,'-10'-13'1761,"5"7"-1001,3 3 1144,2 5-872,7 0-352,2 3-367,4-1-906,0 2 2058,5 0-1433,0 1 24,5-2 40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1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16652,'-1'2'264,"0"0"1,0 0 0,-1 0 0,1 0-1,0 0 1,-1-1 0,0 1 0,1-1 0,-3 2-1,-7 9 677,9-9-882,0 0 0,0 0 0,0 0 0,1 0-1,0 0 1,-1 1 0,1-1 0,-1 5 0,2-7-68,0 0 0,0-1 0,0 1 0,0 0 0,0 0 0,0-1 0,0 1 0,0 0 0,0 0 0,1-1 0,-1 1 0,0 0 0,0 0 0,1-1 0,-1 1 0,0 0 0,1-1 1,-1 1-1,1 0 0,-1-1 0,0 1 0,1-1 0,0 1 0,-1-1 0,1 1 0,-1-1 0,1 1 0,0-1 0,-1 0 0,1 1 0,0-1 0,-1 0 0,1 1 0,0-1 0,0 0 0,-1 0 1,1 0-1,0 0 0,0 0 0,-1 0 0,1 0 0,0 0 0,0 0 0,0 0 0,68-6-881,6-1 243,-69 7 617,1 0 0,0 1 0,0 0 0,0 0 0,-1 0 0,1 1 0,-1 0 0,11 5 0,-15-6 58,0 0 0,0 0 1,0 0-1,0 0 0,0 1 0,-1-1 1,1 1-1,0-1 0,0 1 0,-1 0 0,1-1 1,-1 1-1,0 0 0,0 0 0,1 0 1,-1 0-1,0 0 0,-1 0 0,1 1 0,1 3 1,-2-3 40,0 1 1,0-1-1,0 1 1,0-1-1,-1 1 1,0-1-1,1 0 1,-1 1-1,0-1 1,-1 0-1,1 1 1,-3 3 0,-1 2 110,0-2 1,0 1 0,-1-1-1,0 1 1,0-1 0,-1-1-1,0 0 1,0 0 0,-13 8-1,16-11-207,0-1-1,0 0 0,0 0 1,-1 0-1,1 0 0,-1-1 1,0 1-1,1-1 0,-1 0 0,0-1 1,0 1-1,1-1 0,-1 0 1,0 0-1,0 0 0,1-1 1,-1 0-1,0 0 0,0 0 1,-8-4-1,2-2-250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10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51 14931,'2'-3'352,"-1"0"0,0 0 0,0 0 0,-1 0 0,1 0 0,0 0 0,-1 0 0,0 0-1,0 0 1,0-5 0,0 7-261,0 0-1,-1 1 0,1-1 1,0 1-1,0-1 1,-1 1-1,1-1 0,0 0 1,-1 1-1,1-1 0,0 1 1,-1-1-1,1 1 0,-1 0 1,1-1-1,-1 1 1,1-1-1,-1 1 0,1 0 1,-1-1-1,1 1 0,-2 0 1,1-1 29,-1 1 1,0 0-1,0 0 1,1 0-1,-1 0 1,0 0-1,1 0 1,-1 0-1,0 1 1,0-1-1,1 0 1,-3 2-1,-7 2-61,0 1-1,0 0 1,1 1-1,0 1 1,0-1-1,0 2 1,0-1-1,1 1 1,1 1-1,0-1 1,0 1-1,0 1 1,-11 19-1,13-20-26,0 1 1,1 1-1,0-1 0,1 1 0,0 0 0,1 0 1,0 0-1,0 0 0,1 0 0,1 1 0,0-1 1,1 1-1,0 0 0,2 17 0,-1-26-89,-1 0 0,1 0-1,0 0 1,0 0 0,0 0 0,0-1-1,0 1 1,1 0 0,-1 0 0,1-1 0,0 1-1,0-1 1,0 1 0,0-1 0,0 0-1,0 0 1,1 0 0,-1 0 0,1 0 0,-1-1-1,1 1 1,0-1 0,-1 1 0,1-1-1,0 0 1,0 0 0,0 0 0,0-1 0,0 1-1,0-1 1,0 0 0,0 0 0,1 0-1,-1 0 1,0 0 0,0 0 0,0-1-1,0 0 1,0 1 0,0-1 0,0 0 0,0-1-1,-1 1 1,4-2 0,7-5-188,0 1 0,-1-2 1,22-18-1,6-11-402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10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13771,'-1'8'566,"0"0"1,-1 0-1,0 0 1,0-1-1,-1 1 1,0-1-1,-7 14 0,-6 16 774,10-20-1063,0-1 0,1 1 0,1 0 0,1 1 1,0-1-1,1 0 0,1 32 0,1-47-268,0-1 0,1 0 0,-1 1 0,0-1 0,0 0 0,1 0 0,-1 1 0,0-1 0,1 0 0,-1 0 0,1 0 0,0 0 0,-1 1 0,1-1 0,0 0 0,0 0 0,2 1 0,-3-1-4,1-1-1,0 0 1,-1 0-1,1 0 1,0 1-1,-1-1 1,1 0-1,0 0 1,-1 0-1,1 0 0,0 0 1,-1 0-1,1-1 1,0 1-1,0 0 1,-1 0-1,1 0 1,-1-1-1,1 1 1,0 0-1,-1-1 0,1 1 1,0-1-1,3-2 10,1-1 1,-1 1-1,-1-1 0,1 0 0,-1 0 0,5-8 0,4-9 38,0 0-1,-2-1 0,10-32 0,5-10 64,-22 96-16,-3-8-72,-1-13-6,0 1 1,1 0 0,1-1-1,0 1 1,0 0 0,1-1-1,1 0 1,6 18 0,-8-27-39,0-1 1,0 1 0,0-1 0,0 1 0,0-1-1,0 0 1,0 1 0,1-1 0,-1 0 0,0 0 0,1 0-1,-1 0 1,1 0 0,0 0 0,-1 0 0,1-1 0,-1 1-1,1-1 1,0 1 0,0-1 0,-1 1 0,1-1-1,0 0 1,0 0 0,-1 0 0,1 0 0,0 0 0,0 0-1,0-1 1,3 0 0,0 0 54,0-1 1,0 0-1,0 0 1,0-1-1,-1 1 0,1-1 1,-1 0-1,9-7 1,3-6-114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1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15259,'-1'2'324,"0"0"0,1 0 0,-1 1 1,0-1-1,-1 0 0,1 0 0,0 0 0,-1 0 0,1 0 0,-1 0 0,-2 2 0,-4 5 904,3-2-1016,1 0-1,-1 0 0,1 0 1,0 1-1,1 0 0,0 0 1,0 0-1,1 0 0,0 0 1,-2 15-1,4-22-212,0-1 1,0 1 0,0 0-1,0-1 1,0 1-1,0 0 1,0-1 0,0 1-1,0-1 1,0 1-1,1 0 1,-1-1-1,0 1 1,0-1 0,1 1-1,-1-1 1,0 1-1,1 0 1,-1-1-1,0 1 1,1-1 0,-1 0-1,1 1 1,-1-1-1,1 1 1,0-1 0,0 1-7,0-1 1,1 1 0,-1-1-1,0 0 1,1 0 0,-1 1-1,1-1 1,-1 0 0,0 0-1,1 0 1,-1-1 0,2 1-1,6-2-53,0-1-1,0 0 1,9-4-1,-9 3-5,2 0-1,-1 1 0,1 0-1,0 0 1,-1 1 0,1 1-1,16-1 1,-24 2 60,-1 0 0,1 0 0,0 0 0,0 1-1,0-1 1,0 1 0,-1 0 0,1 0 0,0 0 0,-1 0 0,1 0-1,-1 0 1,1 1 0,-1-1 0,1 1 0,-1 0 0,0-1 0,0 1-1,0 0 1,0 0 0,0 1 0,0-1 0,-1 0 0,1 1 0,-1-1-1,0 1 1,1-1 0,-1 1 0,1 5 0,0 0 86,-1 0-1,-1 1 1,1-1-1,-1 0 1,-1 1-1,1-1 1,-1 0 0,-1 0-1,0 0 1,0 0-1,0 0 1,-5 9 0,4-8 89,-1-1 1,0 0 0,-1 0 0,1 0-1,-2 0 1,1-1 0,-1 0 0,0 0-1,0-1 1,-14 12 0,18-17-199,0 1 1,0-1-1,0 0 0,0 0 0,0 0 1,0 0-1,0 0 0,0 0 1,-1-1-1,1 1 0,0-1 1,0 0-1,0 1 0,-1-1 1,1 0-1,0 0 0,-1 0 1,1-1-1,0 1 0,0 0 1,-1-1-1,1 0 0,0 1 0,0-1 1,0 0-1,0 0 0,0 0 1,0 0-1,0-1 0,0 1 1,0 0-1,1-1 0,-1 0 1,1 1-1,-1-1 0,1 0 1,-1 0-1,1 1 0,0-1 0,0 0 1,0 0-1,0-1 0,0 1 1,0 0-1,1 0 0,-1 0 1,1 0-1,-1-1 0,1 1 1,0 0-1,0-1 0,0 1 1,1-2-1,2-20-462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1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31 298 13171,'2'2'138,"0"1"0,1-1 0,-1 0 0,1 0 0,0 0 1,-1 0-1,1 0 0,0-1 0,0 1 0,0-1 0,0 0 0,0 0 0,1 0 1,-1 0-1,0 0 0,0-1 0,1 1 0,-1-1 0,0 0 0,1 0 0,-1 0 1,0-1-1,1 1 0,-1-1 0,0 0 0,0 0 0,0 0 0,0 0 0,0 0 1,0-1-1,0 0 0,0 1 0,0-1 0,2-2 0,6-4 68,-1 0 0,0-1-1,0 0 1,-1-1 0,0 0-1,-1 0 1,0-1 0,-1 0 0,0 0-1,0 0 1,-2-1 0,1 0-1,-1-1 1,-1 1 0,0-1 0,-1 0-1,-1 1 1,0-2 0,1-15-1,-3 26-178,0 0-1,0 0 1,0 0-1,-1 0 0,1 0 1,-1 0-1,0 0 1,0 0-1,0 0 0,0 0 1,0 0-1,-1 1 1,1-1-1,-1 1 0,0-1 1,0 1-1,0-1 1,-4-3-1,4 5-13,0-1 1,-1 1-1,1 0 0,-1-1 0,1 1 1,-1 0-1,1 1 0,-1-1 0,0 0 1,0 1-1,1-1 0,-1 1 0,0 0 1,0 0-1,0 0 0,1 1 1,-1-1-1,0 0 0,0 1 0,-4 1 1,-3 2 4,1 0 1,-1 0 0,1 0-1,0 1 1,0 1 0,1-1 0,0 2-1,0-1 1,0 1 0,1 0 0,-8 9-1,7-5 11,-1 1 0,2-1 0,0 1 0,0 0 0,1 1 0,0-1 0,1 1 0,-3 14 0,5-15-3,0 1-1,1-1 1,1 0-1,0 0 0,1 1 1,0-1-1,1 1 0,0-1 1,3 13-1,-2-17-10,0 1-1,1-1 0,0 0 1,1 0-1,0 0 1,0 0-1,0 0 1,1-1-1,0 0 0,1 0 1,0-1-1,0 1 1,8 6-1,-8-9-41,-1 0 0,1 0 1,-1 0-1,1-1 0,0 0 0,1-1 0,-1 1 0,0-1 0,1 0 1,-1-1-1,1 0 0,-1 0 0,1 0 0,0-1 0,-1 0 0,1 0 1,0 0-1,0-1 0,7-2 0,-2 0-113,0-1 0,-1 0-1,1 0 1,-1-2 0,0 1 0,-1-1 0,1-1-1,-1 0 1,15-13 0,4-10-237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5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49 14107,'0'-1'96,"0"0"0,-1 1 1,1-1-1,0 0 0,-1 1 0,1-1 0,0 0 0,-1 1 1,1-1-1,-1 1 0,1-1 0,-1 1 0,0-1 1,1 1-1,-1-1 0,1 1 0,-1 0 0,0-1 1,1 1-1,-1 0 0,-1-1 0,2 1-20,-1 0 1,1 0-1,-1 1 1,1-1-1,-1 0 0,1 0 1,-1 0-1,1 1 0,-1-1 1,1 0-1,-1 0 0,1 1 1,-1-1-1,1 0 1,-1 1-1,1-1 0,0 1 1,-1-1-1,1 1 0,-1 0 1,-1 2 114,1 0 1,-1 1 0,0-1-1,1 0 1,0 1 0,0-1-1,-1 6 1,2 3-41,0 0 0,1 0 0,0 0-1,0-1 1,2 1 0,-1 0 0,2 0-1,-1-1 1,1 0 0,1 0 0,0 0 0,1 0-1,0-1 1,15 19 0,-19-26-130,-1-1 0,1 0 0,0 0 0,0 0 0,0 0 0,0 0 0,1 0 0,-1-1 0,0 1-1,1-1 1,-1 0 0,1 0 0,0 1 0,-1-2 0,1 1 0,0 0 0,-1 0 0,1-1 0,0 0 0,0 1 0,0-1 0,-1 0 0,1 0 0,0-1 0,0 1 0,0-1 0,-1 1 0,1-1 0,0 0 0,-1 0 0,1 0-1,0 0 1,-1-1 0,1 1 0,2-3 0,3-2 21,0-1 1,-1 0-1,1 0 0,-2-1 0,1 1 0,-1-2 0,0 1 0,7-16 1,-3 5 99,-1-1 0,0 0 0,-2-1 0,-1 1 0,0-2 0,-2 1 0,3-22 0,-8 33 191,-2 17-187,-4 22-65,6-5-38,0 0 0,2 0 0,1 0 0,0 0 0,2 0 0,1 0 0,13 38 0,-17-59-33,0 0-1,0-1 1,1 1 0,-1-1 0,0 1-1,1-1 1,0 0 0,0 0 0,-1 1-1,1-1 1,1 0 0,-1-1 0,0 1-1,0 0 1,1-1 0,-1 1 0,1-1-1,2 2 1,-4-3-9,0 0 1,0 0-1,0 0 0,1 0 0,-1 0 0,0 0 1,0 0-1,0 0 0,0 0 0,0 0 0,1 0 1,-1-1-1,0 1 0,0 0 0,0-1 0,0 1 1,2-2-1,-2 1-22,1-1 0,0 0 0,-1 1 0,1-1 0,-1 0 0,1 1 0,-1-1 1,0 0-1,0 0 0,0 0 0,2-4 0,-1 0-209,-1 1-1,1-1 1,-1 1-1,0-1 1,0-6-1,0 10 124,-1-1-1,0 1 1,0-1-1,-1 1 1,1-1-1,0 1 1,-1-1-1,1 1 1,-1 0-1,0-1 1,0 1-1,0 0 1,0-1-1,-2-1 1,-2-3-533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5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74 15515,'0'-1'69,"1"-3"278,1-1 0,-1 0 0,0 1 0,-1-1 0,1 1 0,-1-1 1,0 0-1,0 0 0,0 1 0,-1-1 0,0 0 0,-1-6 0,1 10-301,1 1 0,0 0 0,0 0 1,0-1-1,0 1 0,0 0 0,0 0 0,0-1 0,-1 1 0,1 0 0,0 0 0,0 0 0,0 0 0,0-1 0,-1 1 0,1 0 0,0 0 0,0 0 1,-1 0-1,1 0 0,0-1 0,0 1 0,0 0 0,-1 0 0,1 0 0,0 0 0,0 0 0,-1 0 0,1 0 0,0 0 0,-1 0 0,1 0 1,0 0-1,0 0 0,-1 0 0,1 0 0,-9 8 703,-6 16-254,-1 14-133,-14 47 0,24-64-313,1 5 17,5-25-64,1 0 0,-1-1 0,0 1 0,0 0 0,0 0 1,0-1-1,1 1 0,-1 0 0,0-1 0,0 1 0,1 0 0,-1-1 0,1 1 0,-1 0 0,1-1 1,-1 1-1,1-1 0,-1 1 0,2 0 0,0 0-5,0-1 1,0 1-1,0-1 1,0 0-1,0 0 0,0 0 1,0 0-1,0 0 1,0 0-1,0 0 1,0-1-1,0 1 0,0-1 1,0 1-1,0-1 1,0 0-1,-1 0 1,1 0-1,2-1 0,9-4-47,0 0-1,0 1 0,0 1 0,1 0 0,24-3 0,-35 7 39,0-1 0,1 1 0,-1 0 0,0 1 0,1-1 0,-1 0 0,0 1-1,0 0 1,1 0 0,-1 0 0,0 0 0,0 0 0,3 3 0,-4-3 8,0 1 1,0-1-1,0 1 1,-1 0-1,1 0 0,-1 0 1,1 0-1,-1 0 0,0 0 1,0 0-1,0 0 0,0 0 1,0 1-1,0-1 0,-1 0 1,1 1-1,-1-1 1,0 1-1,0-1 0,0 4 1,0-2 21,0 0 0,-1 0 0,1 0 0,-1 0 1,0-1-1,0 1 0,-1 0 0,1 0 1,-1-1-1,0 1 0,0-1 0,0 0 0,0 1 1,0-1-1,-1 0 0,0 0 0,1 0 0,-1-1 1,0 1-1,-1-1 0,1 0 0,0 1 0,0-1 1,-1-1-1,-5 3 0,5-2-158,-1 0-1,0 0 1,1-1-1,-1 1 0,0-1 1,0 0-1,0-1 1,0 1-1,0-1 1,0 0-1,0 0 1,0 0-1,0-1 1,0 0-1,1 0 0,-1 0 1,0-1-1,0 1 1,1-1-1,-6-3 1,3-2-398,5 0-166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5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69 111 15195,'11'-10'1636,"1"0"-1,-1 0 0,15-19 0,-20 22-1364,-1 0 0,0-1 0,0 1 0,3-10-1,-8 17-268,0 0 0,0-1 0,0 1 0,0 0 0,0 0 0,0 0 0,0-1 0,0 1 0,0 0 0,0 0 1,0 0-1,0 0 0,0-1 0,0 1 0,0 0 0,0 0 0,0 0 0,0 0 0,-1 0 0,1-1 0,0 1 0,0 0 0,0 0 0,0 0 0,0 0 0,0 0 0,-1 0 0,1-1 0,0 1 0,0 0 0,0 0 0,0 0 0,-1 0 0,1 0 0,0 0 0,0 0 0,0 0 0,0 0 0,-1 0 0,1 0 0,0 0 0,0 0 0,0 0 0,0 0 0,-1 0 0,1 0 0,0 0 0,0 0 0,0 0 0,0 0 0,-1 0 0,1 0 0,0 1 0,0-1 0,-11 2 11,1 3 10,0 1 1,0 0-1,0 0 0,1 1 0,0 0 0,0 0 0,1 1 0,-1 0 0,2 1 1,-10 12-1,13-15 32,0 0-1,0 1 1,1-1 0,0 1 0,0-1 0,1 1 0,-1 0-1,1 0 1,1 1 0,-1-1 0,1 0 0,1 0 0,-1 1 0,1-1-1,1 0 1,-1 1 0,3 8 0,-3-14-46,0 0 0,1 1 0,-1-1 0,1 0 0,0 0 0,0 0 0,0 0 0,0 0 1,0 0-1,0 0 0,0 0 0,1 0 0,-1 0 0,1-1 0,-1 1 0,1-1 0,0 1 0,0-1 0,-1 1 0,1-1 0,0 0 0,0 0 1,0 0-1,1 0 0,-1 0 0,0-1 0,0 1 0,0-1 0,1 1 0,-1-1 0,0 0 0,0 0 0,1 0 0,-1 0 0,0 0 0,0 0 0,1-1 1,-1 1-1,4-2 0,2-1-16,1 0 1,-1 0 0,0-1 0,0 0-1,0 0 1,-1-1 0,0 0 0,0 0-1,7-7 1,2-5-115,-4 1-53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9:21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729 8 10858,'-5'-2'223,"-1"1"0,1-1 0,-1 1-1,0 1 1,1-1 0,-1 1 0,0 0-1,1 0 1,-1 0 0,-11 3 0,-5 2 137,-31 13 1,17-7-12,-7 2 48,-2 0 50,-50 21 0,80-27-401,1 0-1,0 1 0,1 0 1,0 1-1,0 0 0,1 1 0,-16 16 1,11-6-26,2 0 0,0 1 0,1 1 0,1 0 0,2 1 1,0 0-1,-14 43 0,2 13-3,-13 86 1,-16 192 28,47-274-38,2 0 0,12 111 0,-4-153-3,2 0-1,1-1 0,2 0 0,2-1 0,2 0 0,1-1 0,2 0 1,2-1-1,46 67 0,75 72 4,-114-148-11,2-2 1,0-1-1,61 42 0,-81-62-3,0 0 0,1-1 0,0 0 0,0 0-1,0-1 1,13 4 0,-17-6 1,-1-1 0,1 1 0,0-1 0,-1 0 0,1 0 0,0 0 0,-1-1 0,1 1 0,-1-1 0,1 0 0,-1-1 0,1 1 0,-1-1 0,0 0 0,7-4 0,9-9-9,-1 0-1,0-2 1,-1 0-1,-1-2 1,18-23-1,3-4 9,-30 37 6,235-286-7,-226 269 12,-1-1 0,-2 0-1,-1-1 1,-1 0-1,-2-1 1,0 0 0,-2-1-1,8-59 1,-8 7 5,-4 0 1,-8-92 0,1 108-4,-3-1-1,-3 2 1,-18-67 0,19 101-4,-2 0 0,-1 0 0,-2 1 0,-1 1 0,-1 0 0,-1 1 0,-2 1 0,-26-32 0,7 20-3,-3 2 0,0 2 0,-77-50-1,106 77-7,4 3 25,-1 0 1,1 0-1,1-1 0,-1 0 0,1 0 1,0-1-1,0 0 0,1 0 0,0 0 0,0-1 1,1 1-1,-7-17 0,3 0 9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4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49 13699,'2'-2'511,"0"-1"1,-1 1-1,1-1 1,-1 0-1,0 1 1,1-1 0,-1 0-1,0 0 1,0-5-1,-1 8-381,0-1 0,0 1 1,0-1-1,0 0 0,0 1 0,0-1 0,0 1 1,0-1-1,-1 1 0,1-1 0,0 1 0,0-1 0,-1 1 1,1-1-1,0 1 0,-1-1 0,1 1 0,0 0 1,-1-1-1,1 1 0,-1-1 0,-1 0 16,0 0-1,1 1 1,-1-1 0,0 1-1,1-1 1,-1 1-1,0-1 1,0 1-1,1 0 1,-3 0 0,-6 0-44,1 0 0,-1 1 1,0 0-1,1 0 0,-1 1 1,1 1-1,0 0 0,-1 0 1,1 0-1,0 1 0,1 1 1,-1-1-1,1 2 0,0-1 1,0 1-1,-8 8 0,8-6-107,0 0 0,0 0 0,1 1 0,0 0 0,1 1 0,0-1 0,0 1 0,1 0-1,1 0 1,0 1 0,0 0 0,1-1 0,-4 20 0,5-9-2,0 1-1,1 23 1,1-36 2,1 0 1,0-1-1,0 1 0,1-1 1,0 0-1,1 1 0,0-1 1,5 10-1,-8-16 3,1-1 1,-1 0-1,1 0 1,0 1-1,0-1 1,0 0-1,0 0 0,0 0 1,0 0-1,0 0 1,0 0-1,0 0 1,0 0-1,0 0 1,1 0-1,-1-1 0,0 1 1,1 0-1,-1-1 1,0 1-1,1-1 1,-1 0-1,1 1 1,1-1-1,0 0 0,-1-1 0,0 1 0,0-1 0,1 0 0,-1 0 0,0 0 0,0 0 0,0 0 0,0 0 0,0 0 0,0-1 1,0 1-1,3-4 0,3-4-4,0-1 0,0 0 1,-1 0-1,10-18 0,-4 0 4,18-51 0,-26 64-4,-1 0 1,0 0-1,-1 0 1,1-23-1,-5 66 8,2 0-1,1 0 0,1 0 1,1 0-1,9 32 0,-13-59 1,0 0-1,1 0 0,-1 0 1,0 0-1,1 0 0,-1 0 1,1-1-1,-1 1 0,1 0 1,-1 0-1,1 0 0,-1 0 1,1-1-1,0 1 0,0 0 1,-1-1-1,1 1 0,0 0 1,0-1-1,0 1 0,0-1 1,-1 1-1,1-1 0,1 1 1,0-1-1,-1 0 1,0-1 0,0 1 0,0 0 0,1 0 0,-1-1-1,0 1 1,0-1 0,0 1 0,0-1 0,0 1-1,0-1 1,0 0 0,0 1 0,0-1 0,0 0 0,0-1-1,5-5 8,0 1 0,0-2 0,-1 1 0,5-10 0,6-14 7,19-32 8,-32 58-26,1 0 0,0 0 1,0 0-1,0 0 1,1 1-1,-1 0 0,1 0 1,9-6-1,-13 10 1,0-1-1,0 1 0,0-1 1,0 1-1,0-1 0,0 1 0,0 0 1,1-1-1,-1 1 0,0 0 1,0 0-1,0 0 0,1 0 0,-1 0 1,0 0-1,0 0 0,0 1 1,0-1-1,1 0 0,-1 1 1,0-1-1,2 1 0,-1 1-1,0 0 0,1-1-1,-1 1 1,0 0 0,0 0-1,0 0 1,-1 1 0,1-1 0,2 4-1,2 6-7,0 0-1,-1 0 1,4 17-1,-8-25 9,1 0-1,-1 0 4,0 1 0,1-1 0,-1 0 0,1 0 0,4 7-1,-6-11 2,0 0-1,1 0 0,-1 1 1,0-1-1,0 0 0,0 0 1,1 0-1,-1 1 0,0-1 1,0 0-1,1 0 0,-1 0 1,0 0-1,0 0 0,1 0 1,-1 1-1,0-1 0,0 0 1,1 0-1,-1 0 0,0 0 1,1 0-1,-1 0 0,0 0 1,0 0-1,1 0 0,-1 0 1,0 0-1,0 0 0,1-1 1,-1 1-1,0 0 0,1 0 1,-1 0-1,1-1 1,1-1 0,-1 1 0,0 0 0,0 0 0,0-1 0,0 1 0,-1-1-1,1 1 1,0-1 0,0-2 0,12-34 7,-10 29-16,-1-1 0,2 1 0,-1 0 1,1 0-1,1 1 0,10-16 1,-15 23 3,0 1 1,1-1 0,-1 1-1,1-1 1,-1 1 0,1-1-1,-1 1 1,1-1 0,-1 1-1,1-1 1,0 1 0,-1 0 0,1-1-1,-1 1 1,1 0 0,0 0-1,0-1 1,-1 1 0,1 0-1,0 0 1,-1 0 0,1 0-1,0 0 1,-1 0 0,1 0-1,0 0 1,1 0 0,-1 1-2,1 0 0,-1 0 0,0-1 0,0 1 1,0 0-1,1 0 0,-1 0 0,0 0 0,0 1 0,0-1 1,0 0-1,0 2 0,4 5-14,-1 0 0,-1 0 0,4 11 0,-7-19 19,24 99-18,-21-87 49,-6-24-1551,3 10 1308,0 1-1,-1 0 1,1 0 0,0-1 0,1 1 0,-1 0-1,0-1 1,0 1 0,0 0 0,1 0 0,-1-1-1,1 1 1,-1 0 0,1 0 0,-1 0 0,1 0-1,1-2 1,6-5-600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48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197 138 13547,'-3'2'213,"0"0"0,0-1 1,0 1-1,0-1 0,0 0 0,-1 1 1,1-2-1,-1 1 0,1 0 1,-5 0-1,-12 3 648,11-1-575,1 0-1,-1 1 0,1 0 1,0 0-1,0 1 1,1 0-1,-1 1 1,1-1-1,1 1 0,-1 1 1,-6 7-1,9-9-134,0 1-1,0 0 1,0 0 0,1 0-1,-1 0 1,1 0-1,1 1 1,-1-1 0,1 1-1,1 0 1,-1 0-1,1 0 1,0 0 0,1 0-1,-1 7 1,1-12-113,0 0 0,1 0 0,-1 0 0,0 0 0,1 0 0,-1 0 0,1 0 0,-1 0 1,1 0-1,0 0 0,0 0 0,0 0 0,0 0 0,0 0 0,1-1 0,-1 1 0,0 0 0,1-1 0,-1 1 0,1-1 1,3 2-1,-3-2-15,0 0 1,1 0-1,-1 0 1,1-1-1,-1 1 1,1-1-1,-1 1 1,1-1-1,-1 0 1,1 0-1,-1 0 1,1-1-1,-1 1 1,1 0-1,-1-1 1,1 0-1,-1 0 1,4-1-1,7-4 2,0-1-1,-1 0 1,0-1 0,-1 0-1,1-1 1,-2 0-1,18-19 1,0-3-1,31-47 0,-41 52 0,15-30-1,-28 46-12,0 0-1,-1-1 1,0 1-1,0-1 1,-2 0-1,4-17 1,-7 19 1,-2 13-14,-5 17-8,4 5 39,1 1 1,0 39 0,3-56-138,0-1-1,1 0 1,1 0-1,-1 0 1,1 0-1,1 0 1,-1-1-1,2 1 1,-1-1-1,1 1 1,5 7-1,-8-15 86,0 0 0,0 0 0,0 0 0,0 0 0,0 0 0,0 0 1,0 0-1,0 0 0,0 0 0,1 0 0,-1-1 0,0 1 0,1 0 0,-1-1 0,0 1 0,1-1 0,-1 0 0,0 1 0,1-1 0,-1 0 0,1 0 0,2 0 0,12-1-310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50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24 129 14691,'0'-5'708,"-2"-15"399,2 20-1058,0-1 1,0 1-1,-1-1 0,1 1 1,0-1-1,0 1 0,0 0 1,0-1-1,-1 1 0,1-1 1,0 1-1,0 0 1,-1-1-1,1 1 0,0-1 1,0 1-1,-1 0 0,1-1 1,0 1-1,-1 0 0,1 0 1,-1-1-1,1 1 0,0 0 1,-1 0-1,1 0 0,-1-1 1,1 1-1,-1 0 0,1 0 1,-1 0-1,0 0 1,1 0 3,-1 0 0,0 1 1,1-1-1,-1 0 1,1 1-1,-1-1 1,1 1-1,-1-1 1,1 0-1,-1 1 1,1-1-1,0 1 1,-1-1-1,1 1 1,0-1-1,-1 1 1,1 0-1,0-1 1,0 1-1,-1-1 1,1 1-1,0 0 1,0-1-1,0 1 1,0 0-1,0 0 0,-2 24 434,2-20-316,0 27 384,8 62 0,-6-79-455,1 0 0,0 0 0,2 0 1,-1-1-1,2 0 0,8 17 0,-13-29-76,0-1 0,0 1-1,0 0 1,0 0 0,0-1-1,1 1 1,-1-1 0,0 1-1,1-1 1,-1 0 0,1 1-1,0-1 1,-1 0 0,1 0-1,0 0 1,0 0 0,2 0-1,-3-1-1,0 1-1,1-1 0,-1 0 0,0-1 1,0 1-1,1 0 0,-1 0 0,0 0 0,0-1 1,1 1-1,-1-1 0,0 1 0,0-1 1,0 1-1,1-1 0,-1 0 0,0 1 1,0-1-1,1-2 0,3-1 41,-1-2 0,0 1-1,0 0 1,0-1 0,-1 0 0,1 0 0,-2 0 0,4-9-1,3-14 163,-1-1-1,-1 0 0,-2-1 0,-1 1 0,0-42 0,-4 95-222,2-1-1,7 39 0,-6-49-2,0 0 1,1-1-1,0 1 0,0-1 0,1 0 0,11 18 0,-15-28 3,-1 0-1,1 1 1,0-1-1,0 0 0,0 0 1,0 0-1,0 0 1,0 0-1,1 0 1,-1 0-1,0 0 0,0 0 1,1 0-1,-1-1 1,0 1-1,1-1 0,-1 1 1,1-1-1,-1 1 1,4-1-1,-4 0 1,1 0 1,-1 0-1,1-1 0,-1 1 0,0-1 0,1 1 1,-1-1-1,1 0 0,-1 0 0,0 1 1,0-1-1,1 0 0,-1 0 0,0 0 1,0 0-1,2-3 0,2-2 5,-1-1 0,0 1 1,0-1-1,-1 0 0,1 0 0,2-11 1,-3 9 5,0 0 0,-1-1 0,0 1 0,0 0 0,-1-1 0,0 1 1,-1-1-1,0 0 0,-1 1 0,-3-19 0,4 27-12,0 0 1,0 1-1,0-1 0,0 1 0,0-1 1,0 1-1,0-1 0,-1 0 1,1 1-1,0-1 0,0 1 0,-1-1 1,1 1-1,0 0 0,-1-1 1,1 1-1,-1-1 0,1 1 0,0-1 1,-1 1-1,1 0 0,-1-1 1,1 1-1,-2 0 0,-2 10-11,1 24-16,3-31 25,0 0 0,1 1 0,-1-1-1,1 0 1,0 1 0,0-1 0,0 0 0,0 0-1,1 0 1,-1 1 0,1-1 0,0-1 0,-1 1-1,1 0 1,1 0 0,-1-1 0,0 1-1,1-1 1,3 3 0,-3-3 2,0-1 0,0 0 0,0 1-1,0-1 1,0 0 0,1-1 0,-1 1 0,0 0-1,1-1 1,-1 0 0,0 0 0,1 0 0,-1 0-1,1 0 1,-1-1 0,0 0 0,0 1 0,1-1-1,4-3 1,10-3 5,-1-1 0,0-1-1,0-1 1,-1-1-1,0 0 1,-1-1 0,-1 0-1,1-1 1,-2-1-1,14-17 1,-26 29-1,1-1 1,-1 0-1,1 0 0,-1 0 1,0 0-1,0 0 0,0 0 1,-1 0-1,1 0 0,-1 0 1,0 0-1,1 0 0,-1 0 1,-1 0-1,1 0 0,0 0 1,-1 0-1,0-1 0,-1-4 1,1 5-5,0 1 0,0 0 0,0 0 0,0-1 0,-1 1 0,1 0 1,-1 0-1,1 0 0,-1 0 0,0 1 0,0-1 0,1 0 0,-1 1 0,-1-1 0,1 1 0,0-1 1,0 1-1,0 0 0,-1 0 0,1 0 0,0 1 0,-1-1 0,1 0 0,-5 0 0,5 1-4,1 1-1,-1-1 0,1 0 0,-1 1 1,1-1-1,0 1 0,-1-1 0,1 1 1,0 0-1,0 0 0,-1-1 0,1 1 1,0 0-1,0 0 0,0 0 0,0 0 1,0 0-1,0 1 0,0-1 1,0 0-1,1 0 0,-1 1 0,0-1 1,1 0-1,-1 1 0,1-1 0,-1 0 1,1 1-1,0-1 0,-1 2 0,-1 6-9,1 0-1,-1 0 1,1 14-1,1-8 14,1 0 0,0-1 1,1 1-1,1-1 0,0 1 0,1-1 1,10 22-1,-11-28-6,1-1 0,0-1 0,0 1-1,0 0 1,1-1 0,0 0 0,6 6 0,-8-9-20,0 0-1,1-1 1,0 1-1,-1-1 1,1 1 0,0-1-1,0 0 1,0-1-1,0 1 1,0-1-1,1 0 1,-1 0 0,6 1-1,-7-2-73,1 0-1,-1 0 1,1 0-1,-1-1 1,1 1 0,-1-1-1,1 0 1,-1 0-1,1 0 1,-1 0-1,0 0 1,0-1-1,0 0 1,6-3 0,0-2-111,-1-1 0,0 0 0,10-11 1,3-5-301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12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26 169 14163,'-2'-1'142,"1"0"1,-1 1-1,1-1 1,-1 0-1,1 0 1,0 0-1,-1 0 1,1 0-1,0-1 1,-1 1-1,1 0 0,0-1 1,0 1-1,0 0 1,0-1-1,1 1 1,-1-1-1,0 0 1,1 1-1,-1-1 0,1 0 1,-1 1-1,1-1 1,0-2-1,0 1 8,0 0-1,1 0 1,-1-1 0,1 1-1,0 0 1,0 0 0,0-1-1,1 1 1,-1 0-1,1 0 1,3-4 0,1-2 52,1 0 0,1 0 1,0 1-1,0 1 1,0-1-1,17-10 0,-20 15-138,1-1-1,0 2 0,0-1 0,0 1 0,0-1 1,0 2-1,0-1 0,1 1 0,-1 0 0,1 0 0,-1 0 1,1 1-1,-1 0 0,1 1 0,-1-1 0,1 1 1,-1 1-1,11 3 0,-12-3-37,0 0 0,0 0 1,0 1-1,0 0 0,-1 0 0,0 1 0,1-1 1,-1 1-1,0 0 0,-1 0 0,1 0 0,-1 0 1,0 1-1,0-1 0,0 1 0,-1 0 0,1 0 1,-1 0-1,0 0 0,-1 0 0,1 0 0,1 9 1,-2-3 0,0 0 1,0 0 0,-1 0 0,0 0-1,-1 0 1,-1 0 0,1 0 0,-2 0-1,1 0 1,-2-1 0,-6 17 0,-4 2 82,-2-1 0,-30 41 0,-4 8 75,46-72-172,1 0 0,1 0 0,-1 1 1,1-1-1,0 0 0,0 1 0,1 0 1,0-1-1,0 1 0,0 0 0,0 0 1,1 10-1,1-13-5,0 1 0,-1-1-1,2 1 1,-1-1 0,0 1 0,1-1 0,-1 0-1,1 0 1,0 0 0,0 0 0,0 0 0,1 0-1,-1 0 1,1 0 0,-1-1 0,1 0 0,0 1 0,0-1-1,0 0 1,0 0 0,5 1 0,-2 0-113,0 0 1,1-1 0,-1 0-1,1 0 1,0-1 0,-1 1-1,1-1 1,0-1 0,0 1-1,0-1 1,0-1-1,0 1 1,-1-1 0,1 0-1,0-1 1,0 0 0,6-2-1,5-3-738,0-1 0,0-1 0,-1-1-1,28-20 1,-12 7-302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1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246 116 12083,'2'-5'390,"0"0"0,-1 0 0,1-1 0,-1 1 0,0 0 0,0-1 0,-1 1 0,1 0 0,-1-1 0,-1 1 0,1-1 1,-1 1-1,-1-7 0,1 10-263,0 0 0,0 0 1,0 0-1,0 0 0,0 0 1,-1 0-1,1 0 0,0 1 1,-1-1-1,0 0 0,1 1 1,-1-1-1,0 1 1,0 0-1,0 0 0,0-1 1,0 1-1,0 0 0,0 1 1,0-1-1,0 0 0,-1 1 1,1-1-1,0 1 0,-1-1 1,1 1-1,0 0 0,0 0 1,-1 0-1,1 0 0,0 1 1,-5 0-1,-1 1-1,0 0 0,1 0 1,-1 1-1,1 0 0,-1 0 0,1 1 1,0 0-1,0 0 0,1 0 0,-1 1 1,1 0-1,0 1 0,-10 10 0,7-5-66,0 0 0,1 0 0,0 1 0,1 0 0,0 0 0,1 1 0,-5 15 0,7-17-39,1 0 0,1 0 0,0 0 0,0 0 0,1 0 0,1 1 1,0-1-1,0 0 0,1 0 0,5 22 0,-5-29-16,0 1 1,0-1 0,1 0-1,0 1 1,0-1 0,0 0-1,0 0 1,1 0-1,0 0 1,0 0 0,0-1-1,0 1 1,0-1 0,1 0-1,-1 0 1,1 0-1,0-1 1,0 1 0,0-1-1,0 0 1,0 0-1,1 0 1,-1 0 0,1-1-1,-1 0 1,1 0 0,-1 0-1,10 0 1,-5-1-2,0-1 1,0 0-1,0 0 1,0-1-1,0-1 1,0 1-1,-1-1 1,1-1-1,-1 1 1,0-2-1,0 1 1,0-1-1,0 0 1,-1 0-1,0-1 1,0 0-1,0-1 1,6-8-1,-4 5 19,-1 0 0,0-1 0,0 0 0,-1 0 0,-1-1 0,0 0 0,-1 0 0,0 0 0,0 0 0,-2-1 0,1 0 0,1-14 0,-5 23-2,1-1 1,-1 1-1,0 0 1,0 0-1,-1 0 0,1-1 1,-1 1-1,0 0 0,0 0 1,0 0-1,0 0 1,-1 0-1,0 0 0,0 0 1,0 1-1,0-1 1,0 1-1,-1-1 0,1 1 1,-7-5-1,5 4-2,-1 1-1,0 0 1,0 1-1,0-1 1,0 1-1,0 0 1,0 0-1,-1 1 1,1-1-1,-1 1 1,1 0-1,-1 1 1,0 0-1,1-1 1,-7 2-1,3 0-76,-1 0 0,1 0 0,-1 1-1,1 1 1,-14 4 0,20-6-47,0 0 0,1 0 0,-1 0 1,1 1-1,-1-1 0,1 1 0,-1-1 1,1 1-1,0 0 0,0 0 0,0 0 0,0 0 1,0 0-1,0 0 0,0 1 0,1-1 1,-1 1-1,1-1 0,0 1 0,-1-1 1,1 1-1,0 3 0,1-5 14,-1 1 0,1 0 1,1 0-1,-1-1 0,0 1 0,0 0 0,1-1 0,-1 1 0,1-1 0,-1 1 0,1 0 0,0-1 1,0 1-1,-1-1 0,1 0 0,0 1 0,0-1 0,2 2 0,24 19-764,1-5 3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1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39 16788,'-4'-33'2945,"4"33"-2910,0-1 1,0 1-1,1 0 1,-1 0-1,0 0 0,0-1 1,0 1-1,0 0 0,0 0 1,-1 0-1,1 0 1,0-1-1,0 1 0,0 0 1,0 0-1,0 0 0,0 0 1,0-1-1,0 1 1,0 0-1,0 0 0,0 0 1,-1 0-1,1 0 0,0 0 1,0-1-1,0 1 1,0 0-1,0 0 0,-1 0 1,1 0-1,0 0 1,0 0-1,0 0 0,0 0 1,-1 0-1,1 0 0,0 0 1,0 0-1,0 0 1,0-1-1,-1 1 0,1 0 1,0 1-1,-6 17 1516,-3 31-1004,3 0 1,1 0 0,4 87 0,1-135-548,0 1 0,0 0 0,1-1-1,-1 1 1,0-1 0,0 1 0,1-1 0,-1 1 0,1-1 0,-1 1 0,1-1 0,0 1 0,0-1 0,0 1 0,1 1 0,6-4-61,3-11-19,-2-1 26,-3 3-32,1 0 0,0 0 0,0 1 0,16-15 0,-20 22 58,0 0-1,0 0 1,0 0-1,0 0 1,0 0 0,1 1-1,-1-1 1,0 1 0,1 0-1,-1 0 1,1 0-1,0 1 1,-1-1 0,1 1-1,0 0 1,-1 0 0,1 0-1,-1 0 1,1 1-1,4 0 1,0 2 4,1 0-1,-1 0 1,0 0-1,-1 1 1,1 0-1,-1 1 1,1 0-1,-1 0 1,-1 1-1,1-1 1,-1 1-1,0 1 1,0-1-1,-1 1 1,1 0-1,-2 0 1,1 1-1,4 10 1,-9-18 35,0 1 0,0 0 0,0-1 0,1 1 0,-1 0 0,0-1 1,0 1-1,-1-1 0,1 1 0,0 0 0,0-1 0,0 1 0,0 0 1,0-1-1,-1 1 0,1-1 0,0 1 0,-1 0 0,1-1 0,0 1 0,-1-1 1,1 1-1,-1-1 0,1 1 0,-1-1 0,1 1 0,-1-1 0,1 0 1,-1 1-1,0 0 0,-26 10 556,2 1-238,22-9-324,1-1 20,0 0 0,0 0 0,-1 0 1,1 0-1,-1-1 0,1 1 0,-5 1 0,6-3-20,1 0 0,-1 1-1,1-1 1,0 0 0,-1 0 0,1 0-1,0 0 1,-1 0 0,1 0 0,-1-1-1,1 1 1,0 0 0,-1 0 0,1 0-1,0 0 1,-1 0 0,1 0 0,0-1-1,-1 1 1,1 0 0,0 0 0,-1 0-1,1-1 1,0 1 0,-1-1 0,-4-16 61,5 16-64,0 0 1,0 1-1,0-1 0,1 0 0,-1 0 0,0 0 0,0 1 0,1-1 0,-1 0 0,0 0 0,1 1 0,-1-1 0,1 0 1,-1 1-1,1-1 0,-1 0 0,1 1 0,0-1 0,-1 1 0,1-1 0,0 1 0,-1-1 0,1 1 0,0-1 1,0 1-1,-1 0 0,1 0 0,0-1 0,0 1 0,0 0 0,0 0 0,-1 0 0,1 0 0,0 0 0,0 0 1,0 0-1,0 0 0,-1 0 0,1 0 0,0 0 0,0 1 0,0-1 0,-1 0 0,1 0 0,0 1 0,0-1 0,-1 1 1,1-1-1,0 1 0,-1-1 0,1 1 0,1 0 0,-3 0 22,1 1 1,-1-1-1,1 0 1,0 0-1,-1 0 0,1 0 1,0 1-1,0-1 1,0 0-1,0 0 0,0 0 1,0 1-1,0 0 0,1 0-22,-1 0 0,0 0-1,1 0 1,-1 0 0,1 0-1,0 0 1,0 0 0,-1-1-1,1 1 1,0 0 0,1 0-1,-1-1 1,0 1 0,0-1-1,1 1 1,-1-1 0,1 0-1,2 2 1,7 8 4,-9-9 0,0 0 1,0 0 0,0 0 0,-1 0-1,1 1 1,-1-1 0,1 0-1,-1 1 1,0 0 0,0-1-1,0 1 1,0 0 0,0-1-1,-1 1 1,1 0 0,-1 0-1,0-1 1,1 1 0,-2 0-1,1 0 1,0 0 0,0 0-1,-1-1 1,0 1 0,-1 5-1,0-5 6,1 1 0,-1-1 0,0 1 0,-1-1 0,1 0 0,0 0 0,-1 0 0,0 0 0,0-1 0,0 1 0,0-1 0,0 0 0,0 0 0,0 0 0,-1 0 0,1 0 0,-1-1 0,-5 2 0,-20 4 119,-1-2 0,0-1 0,0-1 0,-50-3 0,63 0-120,16 0-13,1 0 0,-1 0 1,1 0-1,-1 0 0,1 0 1,-1 0-1,1 0 0,-1-1 1,1 1-1,0 0 1,-1 0-1,1-1 0,-1 1 1,1 0-1,-1-1 0,1 1 1,0 0-1,-1-1 0,1 1 1,0 0-1,-1-1 0,1 1 1,0-1-1,0 1 0,-1-1 1,1 1-1,0-1 0,-3-19-548,8-16-1529,10-26-464,-8 41 1648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14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15995,'0'0'350,"0"-1"0,1 1 0,-1-1 0,1 1-1,-1 0 1,1-1 0,-1 1 0,1 0 0,-1-1-1,1 1 1,-1 0 0,1 0 0,-1-1 0,1 1-1,0 0 1,-1 0 0,1 0 0,-1 0 0,1 0-1,0 0 1,-1 0 0,1 0 0,0 0-1,26 0 497,-11 0-163,18-4-219,0-1-1,57-19 1,-19 6-606,-45 16-532,-27 2 671,0 0 0,1 0 1,-1 0-1,0 0 0,0 0 1,0 0-1,0 0 1,0 0-1,0 0 0,0 0 1,0 0-1,1 0 0,-1 0 1,0 0-1,0 0 0,0 0 1,0 0-1,0 0 1,0 0-1,0 0 0,0 1 1,0-1-1,1 0 0,-1 0 1,0 0-1,0 0 0,0 0 1,0 0-1,0 0 1,0 0-1,0 0 0,0 0 1,0 0-1,0 0 0,0 0 1,0 1-1,0-1 0,0 0 1,0 0-1,0 0 1,0 0-1,0 0 0,0 0 1,0 0-1,0 0 0,0 1 1,0-1-1,0 0 0,0 0 1,0 0-1,0 0 0,0 0 1,0 0-1,0 0 1,0 0-1,0 0 0,0 1 1,-14 4 77,-15 3-272,-5 0-56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1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26 559 12835,'-8'25'1604,"3"-9"-52,0 0 0,-2 16 0,19-81 1792,1-3-3009,10-81-40,-5-1 0,-1-146-1,-8 756-230,-7-265-793,-2-160-1496,0-50 2076,0 3-68,2-5-410,2-7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17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33 14627,'-4'-32'2777,"5"104"2341,2 39-4564,6-22-992,4 0 0,39 145 0,-52-222-1514,-1-12 1901,0 7-648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18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32 15211,'6'9'1801,"1"-2"3480,-13-14-4593,2 0-344,0 0-304,-1-2-712,2 2-344,2 3 824,1 2-208,-4-2-113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28:55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75 259 12699,'-9'0'281,"1"0"1,-1 0-1,0-1 1,1-1 0,-1 1-1,-12-5 1,21 6-275,0 0 1,-1 0 0,1 0-1,0 0 1,0 0 0,0 0-1,0-1 1,0 1 0,0 0-1,0 0 1,0 0 0,0 0-1,0 0 1,0 0-1,0-1 1,0 1 0,0 0-1,0 0 1,0 0 0,0 0-1,0 0 1,0 0 0,0-1-1,0 1 1,0 0 0,0 0-1,0 0 1,0 0-1,0 0 1,0 0 0,0 0-1,0-1 1,0 1 0,0 0-1,0 0 1,0 0 0,0 0-1,0 0 1,1 0 0,-1 0-1,0 0 1,0-1-1,0 1 1,0 0 0,0 0-1,0 0 1,0 0 0,1 0-1,-1 0 1,0 0 0,0 0-1,0 0 1,0 0 0,0 0-1,0 0 1,1 0-1,-1 0 1,8-4 78,50-14-37,87-16 0,65 2-256,-200 30 212,276-28 98,-126 16-97,163-37-1,-300 46-27,0-2 1,0 0 0,23-11-1,-6-3-50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36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10 13979,'0'0'66,"0"0"0,1 0 0,-1-1 0,0 1 1,0 0-1,0 0 0,0 0 0,0 0 0,0-1 0,0 1 0,0 0 0,0 0 0,1 0 0,-1-1 1,0 1-1,0 0 0,0 0 0,0 0 0,0-1 0,0 1 0,0 0 0,0 0 0,-1 0 0,1-1 1,0 1-1,0 0 0,0 0 0,0 0 0,0-1 0,0 1 0,0 0 0,0 0 0,0 0 1,-1 0-1,1-1 0,0 1 0,0 0 0,0 0 0,0 0 0,0 0 0,-1 0 0,1 0 0,0 0 1,0-1-1,-1 1 0,-13-2 1875,-16 5 0,22 0-1865,1 1 0,-1 0-1,1 0 1,0 0 0,0 1 0,1 0 0,-1 0 0,1 1 0,0-1 0,0 1 0,1 1-1,0-1 1,0 1 0,1 0 0,-1 0 0,2 1 0,-1-1 0,1 1 0,-4 12-1,7-19-79,-1 0 0,1 0 0,0 0 0,-1-1 0,1 1-1,0 0 1,0 0 0,0 0 0,0-1 0,0 1-1,0 0 1,0 0 0,0 0 0,0 0 0,0 0 0,0-1-1,0 1 1,1 0 0,-1 0 0,0 0 0,1-1 0,-1 1-1,1 0 1,-1-1 0,0 1 0,1 0 0,0-1-1,-1 1 1,1 0 0,-1-1 0,1 1 0,0-1 0,-1 1-1,1-1 1,0 1 0,0-1 0,-1 0 0,1 1-1,0-1 1,0 0 0,0 0 0,-1 1 0,1-1 0,0 0-1,1 0 1,4 0-67,1 0 1,-1-1-1,0 1 0,1-1 0,5-2 0,1 0-24,0 1 9,-1 1-1,1 0 0,0 1 0,0 0 1,16 2-1,-26-1 85,1-1-1,-1 1 1,1 0 0,-1 0-1,0 0 1,1 0 0,-1 0-1,0 1 1,0-1 0,0 1-1,0 0 1,0 0 0,0 0-1,-1 1 1,1-1 0,-1 1-1,1-1 1,-1 1 0,0 0-1,0 0 1,0 0 0,0 0 0,2 6-1,-4-7 33,1 1-1,-1 0 1,0 0 0,0-1-1,0 1 1,0 0-1,0 0 1,0-1 0,-1 1-1,1 0 1,-1-1-1,0 1 1,0 0 0,0-1-1,0 1 1,-1-1-1,1 1 1,0-1 0,-1 0-1,0 0 1,1 0 0,-1 0-1,0 0 1,0 0-1,-1 0 1,-3 2 0,-6 5 264,0 0 0,-1-1 0,-20 8 0,31-15-247,-107 47 1616,103-48-2803,12-8 191,11-8-2,-7 9 363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37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13259,'-5'17'1271,"2"0"-1,0 1 1,-1 30 0,2-18-576,-11 181 1592,13-156-1641,11 99 0,-10-150-612,-1 0 0,1 1 0,0-1 0,0 0 1,0 0-1,1 0 0,0 0 0,2 4 1,-4-8-33,0 0 1,0 0-1,0 0 1,0 1-1,0-1 1,0 0 0,0 0-1,0 0 1,1 0-1,-1 0 1,0 1 0,0-1-1,0 0 1,0 0-1,0 0 1,0 0-1,1 0 1,-1 0 0,0 0-1,0 0 1,0 0-1,0 0 1,0 1 0,1-1-1,-1 0 1,0 0-1,0 0 1,0 0 0,0 0-1,1 0 1,-1 0-1,0 0 1,0 0-1,0 0 1,0 0 0,1-1-1,-1 1 1,0 0-1,0 0 1,0 0 0,3-7 48,-1-11-8,-3 4-39,0 1 1,-1-1 0,-1 1 0,0 0-1,-1 0 1,-7-18 0,-38-71-124,37 81 37,-22-31-1,29 48 46,2 6 28,4 9 11,0-8-8,1 1-1,0-1 1,0 0 0,0 0 0,0 0 0,0-1-1,1 1 1,-1 0 0,1-1 0,0 0 0,-1 1-1,1-1 1,0 0 0,0-1 0,1 1-1,3 2 1,-2-3 3,1 0 1,-1 0-1,0 0 0,0 0 0,0-1 0,1 1 0,-1-1 0,0-1 1,0 1-1,7-2 0,0-1 49,1-1 1,-1 0 0,0 0-1,-1-1 1,1-1 0,-1 0-1,0 0 1,15-13 0,-1-2-26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37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0 16508,'-42'32'1906,"25"-20"-1413,0 0 0,1 2-1,0 0 1,-19 23 0,24-24-179,1 2 1,0-1-1,-14 31 1,22-39-257,-1 0 0,1 0 0,0 0-1,0 0 1,0 1 0,1-1 0,0 1 0,0-1 0,1 1 0,0 0 0,0-1-1,1 1 1,1 10 0,-1-15-44,-1 0 0,1 0 0,-1 0 0,1 0 0,0 0 0,0 0 0,0 0 0,0 0 0,0-1 0,0 1 0,1 0 0,-1 0 1,0-1-1,1 1 0,-1-1 0,1 0 0,0 1 0,0-1 0,-1 0 0,1 0 0,0 0 0,0 0 0,3 1 0,-2-2-1,0 1 0,1-1 0,-1 0 0,0 0 0,1 0 0,-1-1 0,0 1 1,1-1-1,-1 0 0,0 0 0,0 0 0,0 0 0,5-2 0,4-4 7,0 0 1,0-1-1,-1-1 0,1 1 0,17-20 1,-14 11-11,0 0 1,-1 0-1,-1-2 0,-1 0 1,0 0-1,-2-1 1,0 0-1,-1-1 0,8-27 1,-15 28-10,-2 20-1,0 0 0,0 0 0,0-1 0,0 1 0,1 0 0,-1 0 0,0 0 0,0 0 0,0 0 0,0-1 0,0 1 0,0 0 0,0 0 0,0 0 0,-1 0 0,1 0 0,0 0 0,0-1 0,0 1 0,0 0 0,0 0 0,0 0 0,0 0 0,0 0 0,0 0 0,0-1 0,0 1 0,0 0 0,0 0 0,-1 0 0,1 0 0,0 0 0,0 0 0,0 0 0,0 0 0,0 0 0,0 0 0,-1 0 0,1-1 0,0 1 0,0 0 0,0 0 0,0 0 0,0 0 0,-1 0 0,1 0 0,0 0 0,-2 2-1,1 0 1,-1-1 0,1 1-1,0 0 1,-1 0 0,1 0-1,0 0 1,0 0 0,0 0-1,-1 5 1,-7 17 49,1 1-1,1 0 1,1 0-1,2 0 1,0 1 0,0 45-1,4-69-38,0 0-1,0 0 1,0 0-1,0-1 1,1 1-1,-1 0 1,0 0 0,1-1-1,-1 1 1,1 0-1,0-1 1,0 1-1,0-1 1,-1 1-1,1-1 1,1 1-1,-1-1 1,2 2 0,-2-2-12,0 0 1,1-1-1,-1 1 0,0-1 1,0 1-1,1-1 1,-1 0-1,0 0 1,1 1-1,-1-1 1,1 0-1,-1 0 1,0 0-1,1-1 1,-1 1-1,0 0 0,1 0 1,1-1-1,5-3-179,1 1 0,-1-2 0,0 1 0,0-1-1,9-7 1,-6 4 127,-1 0 0,0-1 0,0 0-1,-1 0 1,0-1 0,-1-1 0,0 1-1,6-12 1,0-7-283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38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14371,'-7'22'943,"0"0"1,2 0-1,1 1 1,0-1-1,2 1 0,0 0 1,4 44-1,-2-61-820,1 0 0,0 0 1,0 0-1,0 0 0,1 0 0,3 6 0,-5-11-106,1 0 0,-1 0 0,1 1 0,-1-1 0,1 0 0,0 0 0,-1-1 0,1 1 0,0 0 0,0 0 0,0 0 0,0 0-1,0-1 1,0 1 0,0 0 0,0-1 0,0 1 0,0-1 0,0 1 0,0-1 0,0 0 0,1 1 0,-1-1 0,0 0 0,0 0 0,0 0-1,1 0 1,-1 0 0,0 0 0,0 0 0,0 0 0,1 0 0,-1-1 0,0 1 0,0 0 0,0-1 0,1 0 0,4-2-4,0-1 0,0 1 0,-1-1 1,1 0-1,-1-1 0,0 0 0,0 1 1,-1-1-1,0-1 0,0 1 1,5-9-1,7-13-23,13-30 1,-27 53 9,31-68-136,-35 113 25,-12 144 675,14-158-395,1 0 0,1 0 0,2 0-1,13 51 1,21 28 14,-25-74-135,-1 0 0,-1 1 0,11 65 0,-22-96-32,0 1 0,1 0 0,-1 0 0,0-1 0,0 1-1,-1 0 1,1 0 0,-1-1 0,1 1 0,-1 0 0,0-1 0,0 1 0,0 0 0,0-1 0,0 1 0,-1-1-1,-2 4 1,3-5-1,-1 0 0,1 0 0,-1 0-1,0 0 1,0 0 0,1 0 0,-1 0 0,0-1-1,0 1 1,0 0 0,1-1 0,-1 0 0,0 1-1,0-1 1,0 0 0,0 0 0,0 0-1,0 0 1,0-1 0,0 1 0,0-1 0,0 1-1,1-1 1,-1 1 0,0-1 0,-3-2 0,-5-1 12,1-1 0,0-1 0,0 0 1,1 0-1,-1-1 0,1 0 0,1 0 1,-1-1-1,1 0 0,1 0 1,-1-1-1,-7-14 0,7 10-47,0 0 0,1-1-1,0 0 1,1 0 0,1 0-1,0-1 1,1 0 0,-2-21 0,5 28-51,0 0 0,0 0 0,0-1 1,1 1-1,0 0 0,1 0 1,0 0-1,0 0 0,1 0 0,0 1 1,6-12-1,-3 10-153,0 0-1,0 1 1,1 0-1,0 0 1,1 1-1,-1-1 1,1 2-1,14-10 1,2 1-196,-3 4-92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40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276 110 11682,'4'-3'433,"-1"-1"-1,0 1 1,0-1-1,-1 0 1,1 0-1,-1 0 1,0 0-1,0 0 0,0 0 1,0-1-1,-1 1 1,0-1-1,0 1 1,1-6-1,-2 9-314,0-1 0,0 1 0,0-1 0,0 0 0,0 1 0,0-1 0,0 1 0,0-1 1,-1 0-1,1 1 0,-1-1 0,1 1 0,-1-1 0,0 1 0,0 0 0,1-1 0,-1 1 0,0 0 0,0-1 0,0 1 0,0 0 0,-1 0 0,1 0 0,0 0 1,0 0-1,-1 0 0,1 0 0,0 0 0,-1 1 0,1-1 0,-1 0 0,1 1 0,-1-1 0,1 1 0,-1 0 0,0-1 0,1 1 0,-1 0 0,1 0 0,-1 0 0,0 0 1,1 0-1,-2 1 0,-4 0-27,0 0 1,0 0 0,0 1-1,0 0 1,1 0 0,-1 0 0,1 1-1,0 0 1,-11 7 0,1 1-1,0 1-1,-17 17 1,17-14-26,1 0-1,1 1 0,1 1 0,-16 24 1,24-32-35,0-1 0,1 1 0,0-1 1,1 1-1,-1 1 0,2-1 0,-1 0 1,1 1-1,1-1 0,-1 1 1,2-1-1,0 11 0,0-16-22,0-1-1,0 0 1,1 1-1,0-1 1,0 0-1,0 0 1,0 1-1,0-1 1,0 0-1,1 0 1,0 0-1,0 0 1,-1-1 0,2 1-1,-1 0 1,0-1-1,0 0 1,5 4-1,-3-3-31,0-1 0,1 0 0,0 1 0,-1-1 0,1-1 0,0 1 0,0-1 0,0 0 0,0 0 0,0 0 0,6-1 0,5 0-310,-1 0 1,1-2-1,0 0 0,-1-1 1,0 0-1,30-11 1,-31 7-30,1 1 0,-1-2 1,0 0-1,-1 0 1,0-1-1,20-18 1,-7-3-468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41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10 11394,'-1'0'386,"1"1"-1,-1-1 1,0 0-1,1 0 1,-1 1-1,1-1 1,-1 0-1,0 1 1,1-1-1,-1 1 1,1-1-1,-1 0 1,1 1-1,0-1 1,-1 1-1,1 0 1,-1-1-1,1 2 1,-10 18 1377,-3 23-1335,12-40-356,-1 22 312,2-24-376,0 0 0,0-1-1,0 1 1,1 0 0,-1-1 0,0 1-1,0-1 1,0 1 0,0 0 0,1-1 0,-1 1-1,0-1 1,0 1 0,1 0 0,-1-1-1,1 1 1,-1-1 0,0 1 0,1-1 0,-1 1-1,1-1 1,-1 0 0,1 1 0,-1-1-1,1 0 1,0 1 0,-1-1 0,1 0 0,-1 1-1,1-1 1,0 0 0,-1 0 0,1 0-1,0 0 1,0 0 0,-1 0-3,0 0 0,0 0 1,0 0-1,0 0 0,0-1 0,0 1 0,-1 0 1,1 0-1,0 0 0,0 0 0,0 0 0,0-1 1,0 1-1,-1 0 0,1 0 0,0 0 0,0 0 1,0 0-1,-1 0 0,1 0 0,0 0 0,0 0 1,0 0-1,-1 0 0,1 0 0,0 0 0,0 0 1,0 0-1,-1 0 0,1 0 0,0 0 0,0 0 1,0 0-1,0 0 0,-1 0 0,1 0 0,0 0 1,0 1-1,0-1 0,-1 0 0,1 0 0,0 0 1,0 0-1,0 0 0,0 0 0,0 1 0,0-1 1,-1 0-1,1 0 0,0 0 0,0 0 0,0 1 1,0-1-1,0 0 0,0 0 0,0 0 0,0 1 1,0-1-1,0 0 0,-1-1 35,0 0 1,1-1-1,-1 1 0,1 0 1,0-1-1,-1 1 0,1-1 1,0 1-1,0-1 0,0 1 1,0-3-1,0-1-20,0 5-20,0 0 1,0 0-1,0 0 1,0 0-1,0 0 0,0-1 1,0 1-1,0 0 0,0 0 1,0 0-1,0 0 0,0 0 1,0 0-1,0 0 1,0-1-1,0 1 0,0 0 1,0 0-1,0 0 0,0 0 1,0 0-1,0 0 0,0 0 1,0 0-1,0 0 1,0-1-1,-1 1 0,1 0 1,0 0-1,0 0 0,0 0 1,0 0-1,0 0 0,0 0 1,0 0-1,0 0 1,0 0-1,-1 0 0,1 0 1,0 0-1,0 0 0,0 0 1,0 0-1,0 0 0,0 0 1,0 0-1,0 0 1,-1 0-1,1 0 0,0 0 1,-6 4 8,-5 9 6,6-1 40,1-1 1,0 1-1,1 0 0,-3 16 1,6-24-23,-1 1 0,1 0-1,-1-1 1,1 1 0,1-1 0,-1 1 0,1-1 0,-1 1 0,1-1-1,1 1 1,-1-1 0,1 0 0,-1 1 0,1-1 0,3 4 0,-5-7-22,1 0 1,-1-1 0,1 1 0,0 0-1,-1 0 1,1-1 0,0 1 0,0 0 0,-1-1-1,1 1 1,0 0 0,0-1 0,0 0-1,0 1 1,0-1 0,0 1 0,0-1-1,0 0 1,0 0 0,0 1 0,0-1-1,0 0 1,0 0 0,1 0 0,0-1 3,0 1 1,0-1-1,-1 1 1,1-1-1,0 0 1,-1 0 0,1 0-1,-1 0 1,1 0-1,-1 0 1,1 0-1,1-3 1,3-3 27,0 0 1,-1 0-1,0-1 1,6-10-1,3-14 22,-1 0 0,15-59 0,-22 71-61,-6 19-4,0 1 1,0-1-1,0 0 1,0 0-1,0 0 1,0 0 0,1 1-1,-1-1 1,0 0-1,0 0 1,1 1-1,-1-1 1,0 0-1,1 0 1,-1 1-1,1-1 1,-1 0-1,1 1 1,0-1-1,0 0 1,2 18 19,-2-1-18,0-7 1,-1-5-2,0 0 1,0 0 0,1 0 0,-1 1 0,1-1-1,0 0 1,1 0 0,-1 0 0,1 0 0,-1 0-1,5 5 1,4-6-2,-10-3 0,0 0 0,1 0 0,-1 0 0,0 0 0,1 0 0,-1 0 0,0 0 0,0 0 0,1 0 0,-1 0 0,0 0 0,1 0 0,-1 0 0,0 0 0,0 0 0,1 0 0,-1 0 0,0 1 0,0-1 0,1 0 0,-1 0 0,0 0 0,0 1 0,1-1 0,-1 0 0,0 0 0,0 0 0,0 1 0,0-1 0,1 0 0,-1 0 0,0 1 0,0-1 0,0 0 0,0 1 0,0-1 0,0 0 0,0 0 0,0 1 0,0-1 0,0 0 0,0 1 0,0-1 0,0 0 0,0 1 0,0 0 0,0-1 0,0 1-1,0 0 1,0-1-1,0 1 1,0 0 0,1 0-1,-1-1 1,0 1 0,0-1-1,1 1 1,-1 0 0,0-1-1,0 1 1,1 0 0,-1-1-1,1 1 1,-1-1 0,1 1-1,-1-1 1,1 1 0,-1-1-1,1 1 1,7-16-23,-4 7 18,7-18-25,13-31-5,-22 53 29,1 0 0,-1 0 0,1 0 0,0 0 0,0 0 0,0 1 1,0-1-1,0 1 0,7-4 0,-10 6 5,0 1 0,1 0 0,-1-1 0,1 1 0,0 0 0,-1 0-1,1 0 1,-1-1 0,1 1 0,-1 0 0,1 0 0,-1 0 0,1 0 0,-1 0 0,1 0 0,0 0-1,-1 0 1,1 0 0,-1 0 0,1 1 0,-1-1 0,1 0 0,-1 0 0,1 0 0,-1 1 0,1-1-1,-1 0 1,1 1 0,-1-1 0,1 0 0,-1 1 0,1-1 0,-1 0 0,0 1 0,1-1-1,-1 1 1,0-1 0,1 1 0,-1-1 0,0 1 0,0-1 0,0 1 0,1-1 0,-1 1 0,0-1-1,0 2 1,6 29-18,-5-27 13,7 125-29,-6-128 46,2-6-4,2-5-2,-3 4-3,-1-2 0,0 0-1,1 1 1,1-1 0,-1 1 0,1 0-1,0 0 1,10-11 0,-14 18-3,0 0 1,0-1-1,1 1 0,-1 0 1,0-1-1,0 1 0,1 0 1,-1 0-1,0 0 0,1-1 1,-1 1-1,0 0 1,0 0-1,1 0 0,-1 0 1,1-1-1,-1 1 0,0 0 1,1 0-1,-1 0 0,0 0 1,1 0-1,-1 0 0,0 0 1,1 0-1,-1 0 1,0 0-1,1 0 0,-1 0 1,1 0-1,-1 1 0,0-1 1,1 0-1,-1 0 0,1 0 1,3 15-15,-4 18-10,-1-30-31,1 0 1,-1 0-1,0 1 0,0-1 0,0 0 0,0 0 1,-3 5-1,3-6-175,0-1 0,0 0 0,0 0 0,0 0 0,-1 1-1,1-1 1,0-1 0,-1 1 0,1 0 0,0 0 0,-1 0 0,1-1 0,-1 1 0,1-1 0,-1 1 0,-3 0 0,2 0-516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4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96 12531,'9'-7'703,"-2"0"1,1 0 0,8-11 0,-15 16-498,1 0 1,-1 0-1,0 0 1,1 0-1,-1 0 1,0 0-1,0 0 0,0 0 1,0-1-1,-1 1 1,1 0-1,-1-1 1,1 1-1,-1 0 1,0-1-1,0 1 1,0-1-1,0 1 1,0 0-1,-1-5 1,0 7-146,1-1 1,-1 1 0,1 0 0,0-1 0,-1 1-1,1-1 1,-1 1 0,1 0 0,-1-1 0,0 1-1,1 0 1,-1-1 0,1 1 0,-1 0 0,1 0-1,-1 0 1,0 0 0,1-1 0,-1 1 0,1 0-1,-1 0 1,0 0 0,1 0 0,-1 0 0,0 1-1,1-1 1,-1 0 0,1 0 0,-1 0 0,1 0-1,-1 1 1,0-1 0,1 0 0,-1 1 0,1-1-1,-1 0 1,1 1 0,-1-1 0,1 0-1,-1 2 1,-23 16 649,13-7-620,0 0 0,1 1 0,1 0 0,0 0 0,0 1 0,1 1 0,1-1 0,-10 28 0,16-40-94,1 0 0,-1 0 0,1 0-1,-1 0 1,1 0 0,0 0 0,-1 0 0,1 0 0,0 0-1,0 0 1,0 0 0,0 0 0,0 0 0,0 0 0,0 0-1,0 0 1,0 1 0,0-1 0,1 0 0,-1 0 0,0 0 0,1 0-1,-1 0 1,1 0 0,-1 0 0,1-1 0,0 1 0,-1 0-1,1 0 1,0 0 0,0 0 0,-1-1 0,1 1 0,0 0-1,0-1 1,0 1 0,0-1 0,0 1 0,0-1 0,2 1-1,4 1-27,0-1-1,0 1 1,0-2-1,1 1 0,9-1 1,9 1-47,-21-1 60,1 2 0,-1-1 1,1 1-1,-1 0 0,1 0 1,-1 0-1,0 1 0,0-1 1,6 5-1,-10-6 16,0-1-1,0 1 1,0 0-1,-1 0 1,1 0-1,0-1 1,0 1-1,0 0 1,-1 0-1,1 0 1,0 0 0,-1 0-1,1 1 1,-1-1-1,1 0 1,-1 0-1,1 0 1,-1 0-1,0 1 1,0-1-1,0 0 1,0 0-1,1 0 1,-2 1 0,1-1-1,0 0 1,0 0-1,0 0 1,0 1-1,-1-1 1,1 0-1,-1 0 1,1 0-1,-1 0 1,1 0-1,-1 0 1,0 0 0,1 0-1,-1 0 1,0 0-1,0 0 1,0 0-1,1 0 1,-1 0-1,0-1 1,0 1-1,-3 1 1,-4 4-77,-2 0 0,1-1 0,-1 1 0,1-2-1,-1 0 1,-1 0 0,1 0 0,-1-1 0,1-1 0,-1 0 0,0 0 0,-10-1 0,20-1 23,0 0 1,0 0 0,1 0 0,-1 0 0,0 0-1,1-1 1,-1 1 0,0 0 0,1 0 0,-1-1-1,0 1 1,1 0 0,-1-1 0,1 1-1,-1 0 1,0-1 0,1 1 0,-1-1 0,1 1-1,-1-1 1,1 0 0,0 1 0,-1-1-1,1 1 1,0-1 0,-1 0 0,1 1 0,0-1-1,-1 0 1,1 1 0,0-1 0,0 0 0,0 1-1,0-1 1,0 0 0,0 0 0,0 1-1,0-1 1,0 0 0,0 1 0,0-1 0,0 0-1,1 1 1,-1-1 0,0 0 0,0 1 0,1-1-1,-1 0 1,1 1 0,-1-1 0,1 0-1,8-13-637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42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 15427,'0'0'34,"0"0"-1,0 0 1,0 0-1,0 0 1,0-1-1,0 1 0,0 0 1,0 0-1,0 0 1,0 0-1,1 0 1,-1 0-1,0 0 1,0 0-1,0 0 1,0 0-1,0 0 0,0 0 1,0 0-1,0 0 1,0-1-1,1 1 1,-1 0-1,0 0 1,0 0-1,0 0 1,0 0-1,0 0 0,0 0 1,0 0-1,0 0 1,1 0-1,-1 0 1,0 0-1,0 0 1,0 0-1,0 1 1,0-1-1,0 0 0,0 0 1,0 0-1,0 0 1,1 0-1,-1 0 1,0 0-1,0 0 1,0 0-1,0 0 1,0 0-1,0 0 0,0 0 1,0 0-1,0 1 1,0-1-1,0 0 1,0 0-1,0 0 1,0 0-1,0 0 1,0 0-1,0 0 1,4 13 1313,0 32-25,-1-12-639,50 211 1686,-37-181-1830,-20-80-522,-1 2 1,-1-1-1,0 1 0,-1-1 0,-1 2 0,0-1 0,-1 1 0,-1 1 0,-17-20 0,16 25-17,10 8 0,1 0 0,0 0 1,0 0-1,0 0 0,0 0 0,0 0 0,-1 0 0,1 0 1,0 0-1,0 0 0,0 0 0,0 0 0,0 0 0,0 0 1,-1 0-1,1 0 0,0 0 0,0 0 0,0 0 1,0 1-1,0-1 0,0 0 0,0 0 0,-1 0 0,1 0 1,0 0-1,0 0 0,0 0 0,0 1 0,0-1 1,0 0-1,0 0 0,0 0 0,0 0 0,0 0 0,0 1 1,0-1-1,0 0 0,0 0 0,0 0 0,0 0 0,0 0 1,0 1-1,0-1 0,0 1 0,0 1 1,1-1-1,-1 1 1,1-1 0,-1 0-1,1 1 1,0-1-1,-1 0 1,1 1-1,0-1 1,0 0-1,0 0 1,0 0-1,0 0 1,2 2-1,0-1-47,1 0 1,0 1-1,0-1 1,0-1-1,0 1 0,0-1 1,1 1-1,-1-1 0,0 0 1,1-1-1,-1 1 1,1-1-1,7 0 0,8-2-1356,36-6-1,-26 3 216,-15 3 371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4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45 12675,'5'-2'734,"1"0"0,0 1 0,0 0 0,-1 0 0,1 0 0,0 0 0,10 2 0,-32-6 1251,9 6-1847,-1 0 0,0 1-1,1 0 1,-1 1 0,1-1-1,0 1 1,0 1 0,0-1-1,0 1 1,1 0 0,-1 1-1,1 0 1,0 0 0,0 0-1,1 0 1,0 1 0,-6 8-1,6-8-88,1-1-1,0 1 0,0 0 1,1 1-1,0-1 0,0 0 0,0 1 1,1 0-1,0 0 0,1 0 0,-1-1 1,1 1-1,0 1 0,1-1 0,0 0 1,0 0-1,0 0 0,1 0 1,2 9-1,-3-14-36,1-1-1,-1 1 1,1-1 0,0 1 0,-1-1-1,1 1 1,0-1 0,0 1 0,-1-1-1,1 0 1,0 0 0,1 1 0,-1-1-1,0 0 1,0 0 0,0 0 0,1 0-1,-1 0 1,0-1 0,1 1 0,2 1-1,-2-2-3,0 1-1,1-1 1,-1 0-1,0 0 1,1 0-1,-1 0 1,1 0-1,-1-1 1,0 1-1,1-1 1,-1 1-1,4-3 1,5-2-5,0 0 0,-1-1 1,0-1-1,13-10 0,9-12-26,-2 0 0,-2-2-1,43-60 1,-39 50-48,-24 34 9,-5 11 29,-4 12-2,-3 7 10,-1 2 41,0-1 0,2 1 1,1 1-1,2 49 0,0-75-13,-1 1-1,1-1 0,0 1 0,0 0 1,1-1-1,-1 1 0,0-1 0,0 1 1,0 0-1,0-1 0,0 1 0,1-1 1,-1 1-1,0-1 0,0 1 0,1-1 1,-1 1-1,0-1 0,1 1 0,-1-1 1,1 1-1,-1-1 0,0 0 0,1 1 0,-1-1 1,1 1-1,-1-1 0,1 0 0,0 0 1,-1 1-1,1-1 0,-1 0 0,1 0 1,-1 0-1,1 0 0,0 0 0,-1 1 1,1-1-1,-1 0 0,1 0 0,0-1 1,-1 1-1,1 0 0,-1 0 0,1 0 1,-1 0-1,1 0 0,0-1 0,-1 1 0,1 0 1,-1 0-1,1-1 0,-1 1 0,1 0 1,-1-1-1,1 1 0,-1-1 0,4-2 5,0 0 0,0 0 0,-1-1 0,1 1-1,4-7 1,18-31-7,-18 28-37,0 0 0,1 0 0,0 1 1,1 0-1,12-12 0,-21 24 32,-1 0-1,0-1 1,1 1 0,-1 0 0,0-1-1,1 1 1,-1 0 0,1-1 0,-1 1 0,0 0-1,1 0 1,-1 0 0,1-1 0,-1 1-1,1 0 1,-1 0 0,1 0 0,-1 0 0,1 0-1,-1 0 1,1 0 0,-1 0 0,1 0-1,-1 0 1,0 0 0,1 0 0,-1 0 0,1 0-1,-1 1 1,1-1 0,0 0 0,0 1-4,0 0 1,-1 0 0,1 0 0,0 0 0,-1 0-1,1 0 1,-1 1 0,1-1 0,-1 0-1,1 0 1,-1 0 0,0 2 0,4 43-102,-4-39 91,0 6 0,-1-8 15,1 0 0,0 0 0,1 0-1,-1 0 1,1 0 0,0 0 0,3 6 0,-4-10 4,0-1 1,0 0-1,0 0 0,1 1 0,-1-1 0,0 0 1,0 0-1,1 0 0,-1 1 0,0-1 1,0 0-1,1 0 0,-1 0 0,0 0 1,1 0-1,-1 1 0,0-1 0,1 0 1,-1 0-1,0 0 0,1 0 0,-1 0 0,0 0 1,1 0-1,-1 0 0,0 0 0,1-1 1,-1 1-1,0 0 0,0 0 0,1 0 1,-1 0-1,0 0 0,1 0 0,-1-1 1,0 1-1,0 0 0,1 0 0,-1 0 1,0-1-1,0 1 0,1 0 0,-1 0 0,0-1 1,0 1-1,0 0 0,0-1 0,1 1 1,-1 0-1,0 0 0,0-1 0,14-19 10,-13 18-11,34-63-69,-25 44-74,1 1 0,23-33 0,-33 51 120,0 0 0,1 1 1,-1-1-1,0 1 1,1-1-1,-1 1 1,1 0-1,-1 0 0,1-1 1,0 1-1,0 1 1,-1-1-1,1 0 0,0 0 1,3 0-1,-4 1 11,0 0-1,0 0 1,0 0-1,-1 1 0,1-1 1,0 0-1,0 1 1,0-1-1,0 1 0,0-1 1,0 1-1,-1-1 1,1 1-1,0-1 1,0 1-1,-1 0 0,1-1 1,0 1-1,-1 0 1,1 0-1,-1 0 0,1-1 1,-1 1-1,0 0 1,1 0-1,-1 0 1,0 0-1,1 0 0,-1 0 1,0 0-1,0 0 1,0 1-1,3 17-45,0 0 0,-2 0 0,0 0 0,-3 22 1,1 1-83,11-73-3125,-1-22 1993,-2 20 409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43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16251,'-1'10'446,"0"-1"-1,-1 1 0,0-1 1,-4 12-1,-2 11 294,1 0-366,3 1-1,0 0 0,2 0 0,1 0 1,2 0-1,2 0 0,0-1 0,2 1 0,11 34 1,-6-44-625,-6-20-279,-4-13 36,-3-1 337,0 1 0,-1 0 0,0 1-1,-1-1 1,0 1 0,0 0 0,-1 0 0,0 0 0,0 1 0,-1 0-1,-8-8 1,-4-2 246,0 2-1,-1 0 0,-30-19 1,43 31 159,0 0 0,-1 0 0,1 0 0,-11-3 0,23 5 70,-1-1 1,1 1 0,0 0 0,9-2 0,29-7-30,39-10-1329,82-32 1,-123 36 627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28:56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11306,'0'0'97,"0"0"-1,-1 1 1,1-1-1,0 1 0,0-1 1,-1 1-1,1-1 1,0 0-1,0 1 0,0-1 1,0 1-1,0-1 1,-1 1-1,1-1 0,0 1 1,0-1-1,0 1 1,0-1-1,1 1 0,-1-1 1,0 1-1,0-1 1,0 1-1,0-1 0,0 0 1,1 1-1,-1-1 1,0 1-1,0-1 0,1 1 1,15 6 897,31-5-1229,-36-2 530,47 1-61,380-7-795,-366-1 408,0-1-41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23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 13955,'1'0'40,"-1"0"0,1 0 0,-1 0 0,1 0 0,-1 0 1,1 0-1,-1 0 0,0 0 0,1 0 0,-1 0 0,1 1 0,-1-1 0,1 0 0,-1 0 0,0 1 0,1-1 1,-1 0-1,0 0 0,1 1 0,-1-1 0,0 0 0,1 1 0,-1-1 0,0 1 0,0-1 0,1 0 1,-1 1-1,0-1 0,0 1 0,0-1 0,1 0 0,-1 1 0,0 0 0,4 20 101,-3-14 22,65 277 3100,-12-66-2030,-49-200-1111,-6-39-50,-22-131 53,5 42-87,19 96-33,-1 14-5,0 0 0,0-1 1,0 1-1,1 0 0,-1 0 0,0 0 0,0 0 0,1-1 0,-1 1 1,0 0-1,0 0 0,0 0 0,1 0 0,-1 0 0,0 0 0,1 0 0,-1 0 1,0 0-1,0 0 0,1 0 0,-1 0 0,0 0 0,0 0 0,1 0 1,-1 0-1,0 0 0,0 0 0,1 0 0,-1 0 0,26 16 4,-8-3-6,-14-12 2,-1 0 0,0 0 1,1 0-1,-1 0 1,1-1-1,-1 0 0,1 1 1,-1-1-1,1-1 0,-1 1 1,1 0-1,-1-1 1,1 0-1,-1 0 0,0 0 1,1 0-1,-1 0 0,0-1 1,0 0-1,0 1 1,0-1-1,0 0 0,0 0 1,0-1-1,3-3 0,3-4 0,0 0 0,0 0 0,-1-1-1,0 0 1,8-16 0,-5 5 0,-1 0 1,0-1 0,9-36 0,-15 44-1,-1 1 1,0-1-1,-1 0 1,-1 0-1,-1 0 0,0 0 1,-2-15-1,2 28 0,0 0 0,0 0 0,-1 1 0,1-1 0,0 0 0,-1 1-1,1-1 1,-1 1 0,0-1 0,0 1 0,1-1 0,-1 1 0,0-1 0,0 1-1,0 0 1,0-1 0,-1 1 0,-1-2 0,3 3-1,0 0 1,-1 0 0,1 0-1,-1 0 1,1 0 0,-1 0-1,1 0 1,-1 0 0,1 0-1,-1 0 1,1 0-1,-1 0 1,1 0 0,-1 0-1,1 0 1,-1 0 0,1 0-1,-1 0 1,1 1 0,-1-1-1,1 0 1,-1 1-1,-12 14-12,5 2 5,0 0-1,2 1 1,-1 0-1,2 0 1,-6 36-1,6-13 7,-1 67-1,7-99 4,-1-1 0,1 1 0,0-1 0,1 0 0,0 1 0,1-1 0,-1 0 0,1 0 0,1 0-1,5 8 1,-8-14-3,0 1 0,0-1 0,1 0 0,-1-1 0,1 1 0,-1 0 0,1 0 0,0-1 0,0 1 0,0-1 0,0 1 0,0-1 0,0 0 0,0 0 0,0 0 0,1 0 0,-1 0 0,0 0 0,1-1 0,-1 1 0,1-1 0,-1 1 0,0-1 0,1 0-1,-1 0 1,1 0 0,-1-1 0,1 1 0,-1 0 0,0-1 0,1 0 0,-1 1 0,0-1 0,0 0 0,1 0 0,-1 0 0,0-1 0,3-1 0,4-2-2,-2 0-3,0 0 1,1 1 0,-1 0-1,1 1 1,12-5 0,-18 8 5,0 0 0,0-1-1,0 1 1,0 0 0,0 0 0,0 0 0,0 0 0,0 0 0,0 0 0,0 1 0,0-1 0,0 1 0,0-1 0,0 1 0,0 0 0,-1 0 0,1 0 0,0 0 0,0 0 0,-1 0 0,1 0 0,-1 1 0,1-1 0,-1 0 0,0 1 0,1-1 0,-1 1 0,0 0 0,1 2 0,3 4-32,-1-1 1,-1 1-1,0 0 1,0 0-1,0 0 1,-1 1 0,-1-1-1,1 1 1,-1-1-1,0 1 1,-2 12-1,-1-13-363,-3-10 195,-3-15 6,2-6-25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2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1 175 13443,'3'3'150,"0"-1"0,0 0-1,0 0 1,0-1 0,0 1 0,1-1 0,-1 0 0,1 0 0,-1 0 0,1 0-1,-1 0 1,1-1 0,0 1 0,-1-1 0,1 0 0,-1 0 0,1-1 0,0 1-1,-1-1 1,1 0 0,-1 0 0,7-2 0,-4 0-45,-1 0 0,0-1 0,0 1 1,0-1-1,0 0 0,-1-1 0,1 1 0,-1-1 1,0 1-1,-1-1 0,1-1 0,4-9 0,-2 5-47,-2-1 0,1 1 0,3-14 0,-7 21-48,0 0-1,-1-1 1,1 1 0,-1 0 0,1-1 0,-1 1-1,0 0 1,0-1 0,0 1 0,-1-1-1,1 1 1,-1 0 0,0-1 0,0 1 0,-2-4-1,3 7-5,0-1-1,-1 0 0,1 1 1,0-1-1,-1 1 0,1-1 1,0 1-1,-1-1 0,1 1 1,-1 0-1,1-1 0,-1 1 1,1-1-1,-1 1 0,1 0 0,-1-1 1,1 1-1,-1 0 0,1 0 1,-1-1-1,0 1 0,1 0 1,-1 0-1,0 0 0,1 0 1,-1 0-1,1 0 0,-1 0 1,0 0-1,-1 0 3,1 1-1,-1 0 1,1-1-1,-1 1 1,1 0-1,0 0 1,-1 0-1,1 0 1,0 0-1,0 0 1,-2 2 0,-2 3 13,0 1 0,0-1 1,-6 13-1,4-5 8,0 1 0,2 0-1,-1 0 1,2 0 0,0 1-1,1-1 1,1 1 0,0 0-1,1 28 1,1-42-24,0 0 1,0 0-1,0 0 0,0-1 0,0 1 1,1 0-1,-1 0 0,1 0 0,-1 0 0,1-1 1,0 1-1,0 0 0,0 0 0,0-1 1,0 1-1,0-1 0,0 1 0,1-1 1,-1 1-1,0-1 0,1 0 0,-1 0 1,1 0-1,0 0 0,-1 0 0,1 0 1,0 0-1,-1 0 0,1-1 0,2 2 0,0-2 30,0 0-1,0 0 0,0 0 0,0 0 0,0 0 0,0-1 0,-1 0 0,1 0 0,0 0 0,0 0 0,-1 0 0,1-1 0,-1 0 0,5-2 1,6-4 12,-1 1 16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25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6 119 11170,'0'0'45,"0"0"0,0 0-1,0 0 1,0 0-1,0 0 1,0 0 0,0 0-1,0 0 1,0 0 0,-1 0-1,1 0 1,0 1-1,0-1 1,0 0 0,0 0-1,0 0 1,0 0 0,0 0-1,0 0 1,0 0-1,0 0 1,0 0 0,-1 0-1,1 0 1,0 0-1,0 0 1,0 0 0,0 0-1,0 0 1,0 0 0,0 0-1,0 0 1,0 0-1,-1 0 1,1 0 0,0 0-1,0 0 1,0 0 0,0 0-1,0 0 1,0 0-1,0 0 1,0 0 0,0-1-1,0 1 1,0 0-1,-1 0 1,1 0 0,0 0-1,0 0 1,0 0 0,0 0-1,0 0 1,0 0-1,0 0 1,0 0 0,0 0-1,0-1 1,0 1 0,0 0-1,0 0 1,0 0-1,0 0 1,0 0 0,0 0-1,0 0 1,0-1-1,-2 13 1490,2 15-684,4-6-446,1 0 0,12 34 1,-14-47-336,0-1 0,1 0 0,0 0 1,0 0-1,0 0 0,1-1 1,0 1-1,0-1 0,1 0 0,7 6 1,-12-11-58,0 0 0,0 0 1,1 0-1,-1-1 1,0 1-1,1 0 0,-1-1 1,1 1-1,-1-1 0,1 1 1,-1-1-1,1 0 1,-1 1-1,1-1 0,-1 0 1,1 0-1,-1 0 0,1 0 1,-1-1-1,1 1 1,1-1-1,0 0-3,-1 0 0,0 0 1,1 0-1,-1-1 0,0 1 0,0-1 0,0 0 1,0 1-1,0-1 0,0 0 0,2-3 0,3-5 6,-1-1-1,0 1 0,0-1 1,3-13-1,-8 24-12,12-34 38,-2-1 0,-1 0 1,10-69-1,-20 96-3,-3 14-4,-3 14 33,0 15 161,-1 57 1,7-78-161,0 0 0,1 0 0,1 0 1,0 0-1,1-1 0,0 1 0,6 14 0,-8-26-54,-1-1 0,1 1 0,0 0-1,0 0 1,0-1 0,0 1 0,0-1-1,0 1 1,0-1 0,1 1 0,-1-1-1,0 0 1,1 0 0,-1 0 0,1 0-1,-1 0 1,1 0 0,0 0 0,-1 0-1,1 0 1,0-1 0,0 1 0,3 0-1,-2-1-2,0 0 0,0 0-1,0-1 1,0 1 0,0-1 0,-1 0-1,1 0 1,0 0 0,0 0 0,-1 0-1,1-1 1,0 1 0,-1-1 0,5-3-1,8-9 4,-1 0-1,0-1 0,-1 0 0,-1-2 1,0 1-1,-1-1 0,-1-1 0,-1 0 0,0 0 1,-1-1-1,6-23 0,-12 37 10,-3 7 0,-4 14 29,-3 30 137,8-45-177,0 0 1,0 0 0,0 0-1,1 0 1,-1 0 0,0 0-1,0 0 1,0 0 0,1 0-1,-1-1 1,0 1 0,1 0-1,-1 0 1,1 0-1,-1 0 1,1 0 0,0-1-1,-1 1 1,1 0 0,0 0-1,-1-1 1,1 1 0,1 0-1,21 2 205,-7-2-199,3 2 32,-4-1 12,1 0 1,29-1 0,-41-1-50,0-1 0,0 1 0,-1-1 1,1 0-1,0 0 0,-1 0 0,1 0 0,-1 0 1,1-1-1,-1 0 0,1 0 0,-1 0 0,0 0 1,0 0-1,0-1 0,0 1 0,2-4 0,0-1 1,-1 1 0,0-1 0,0 0 0,-1-1 0,1 1 0,-2-1 0,1 1 0,-1-1-1,0 0 1,-1 0 0,0 0 0,0 0 0,-1 0 0,0 0 0,0 0 0,-1 0 0,-1-8-1,2 15-11,-1 0 0,1-1 0,0 1 0,0 0 0,-1 0-1,1 0 1,-1 0 0,1 0 0,-1 0 0,1 0-1,-1 0 1,0 0 0,0 0 0,1 0 0,-1 1 0,0-1-1,0 0 1,0 0 0,0 1 0,0-1 0,-2 0-1,2 0 1,0 1-1,0 0 1,0 0-1,0 1 0,0-1 1,0 0-1,0 0 0,0 0 1,0 1-1,0-1 0,0 0 1,0 1-1,0-1 0,1 1 1,-1-1-1,0 1 0,0-1 1,0 1-1,0 1 0,-4 2 0,1 0 0,0 0 0,1 1 0,-1 0 0,1 0 0,-6 10-1,6-7-2,0 1-1,0-1 1,1 1-1,0 0 1,1 0-1,-1 0 1,2-1-1,-1 1 1,1 0-1,1 0 1,1 11-1,-2-17 3,1-1 1,-1 1-1,1 0 0,0 0 0,0-1 0,0 1 0,0 0 0,0-1 0,1 1 0,-1-1 0,1 0 0,0 1 0,-1-1 0,1 0 0,0 0 0,0 0 0,0 0 0,1 0 1,-1-1-1,0 1 0,1-1 0,-1 1 0,1-1 0,-1 0 0,1 0 0,0 0 0,-1 0 0,1-1 0,0 1 0,0-1 0,0 1 0,0-1 0,-1 0 0,1 0 0,0-1 1,0 1-1,0 0 0,3-2 0,3 0 0,-1-1 0,0 1 0,0-2 0,0 1 0,0-1 0,-1 0 0,1-1 1,-1 1-1,0-2 0,-1 1 0,1-1 0,-1 0 0,8-9 0,-8 7 3,1 0 0,-1-1 0,0 1 0,-1-2 0,0 1 0,-1 0 0,0-1 0,0 0 0,-1 0 0,3-16 0,-8 40 1,0-2-4,0 0 0,1 1 0,1 16 0,1-16 7,1-1 0,0 0-1,1 0 1,0 0 0,1-1 0,8 16 0,-10-22-1,0-1 1,0 0-1,1 0 1,0-1 0,0 1-1,0 0 1,0-1-1,0 0 1,5 3-1,-6-4-1,0-1 1,0 0-1,0 0 0,0 0 0,0 0 0,0 0 0,1-1 1,-1 1-1,0-1 0,1 1 0,-1-1 0,0 0 1,1 0-1,-1 0 0,1 0 0,-1 0 0,0 0 1,4-2-1,-2 1-49,0 0-1,-1-1 1,1 0 0,-1 0-1,0 0 1,1 0 0,-1 0-1,0-1 1,0 0 0,-1 1 0,1-1-1,0 0 1,-1 0 0,0 0-1,0-1 1,0 1 0,0 0-1,0-1 1,-1 0 0,1 1 0,-1-1-1,1-5 1,0 0-66,0 1 0,-1-1 0,0 0 0,0 1 0,-1-1 0,0 0 0,-1 0 1,0 1-1,-2-11 0,-10-25-299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25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42 15323,'2'3'3185,"-4"-3"-3057,1 0 296,-6-13-272,1-1-96,-1-3-144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26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32 13747,'1'-2'335,"0"-1"0,-1 1 0,0-1 0,1 1 0,-1-1 0,0 1 0,0-1 0,-1 0 0,1-2 0,0 5-289,0 0 0,0 0-1,-1-1 1,1 1 0,0 0 0,0 0-1,0 0 1,0 0 0,0-1-1,0 1 1,0 0 0,0 0-1,0 0 1,-1 0 0,1 0-1,0-1 1,0 1 0,0 0-1,0 0 1,0 0 0,0 0-1,-1 0 1,1 0 0,0 0-1,0 0 1,0 0 0,0 0-1,-1 0 1,1 0 0,0 0-1,0-1 1,0 1 0,-1 0-1,1 0 1,0 1 0,0-1-1,0 0 1,0 0 0,-1 0-1,1 0 1,-11 12 755,5-2-691,0 0-1,1 0 1,1 1-1,-1 0 1,-3 16 0,7-21-103,-1-1 1,1 1 0,1 0-1,-1-1 1,1 1-1,0-1 1,0 1-1,0 0 1,1-1 0,0 1-1,0-1 1,1 1-1,2 5 1,-4-10-6,0 0 0,1 0 0,-1 0 0,1 0 0,-1 0 0,1 0 0,-1 0 0,1 0 0,0 0 0,-1 0 0,1 0 1,0-1-1,0 1 0,0 0 0,-1 0 0,1-1 0,0 1 0,0-1 0,0 1 0,0-1 0,0 1 0,0-1 0,0 0 0,1 1 0,-1-1 0,1 0 0,0 0 0,0-1-1,-1 1 1,1-1-1,-1 1 1,1-1-1,-1 0 1,1 0-1,-1 0 0,1 0 1,-1 0-1,1 0 1,-1 0-1,0 0 1,2-3-1,4-4 5,-1-1 1,0 0-1,-1 0 0,6-12 0,-6 5 7,-4 13-10,0 0-1,0 0 0,0 0 0,0 0 0,1 1 0,-1-1 0,1 0 0,2-3 0,-4 7-2,1-1 1,-1 0-1,0 0 0,1 0 0,-1 0 0,0 0 1,0 0-1,1 1 0,-1-1 0,0 0 0,1 0 1,-1 0-1,0 1 0,0-1 0,1 0 1,-1 0-1,0 1 0,0-1 0,0 0 0,0 1 1,1-1-1,-1 0 0,0 1 0,0-1 1,0 0-1,0 0 0,0 1 0,0-1 0,0 0 1,0 1-1,0-1 0,0 1 0,0-1 1,5 20 1,-4-16-3,29 109-2,-10-42 30,19 128 0,-38-190-2,0 0 0,-1 0 0,0 0 0,-1 0 0,0 0 0,-3 12-1,4-20-15,-1 1-1,0 0 1,1-1-1,-1 1 0,0-1 1,1 1-1,-1-1 1,0 1-1,0-1 0,0 1 1,-1-1-1,1 0 0,0 0 1,0 1-1,-1-1 1,-2 1-1,3-1-1,-1-1 0,0 1-1,0-1 1,1 0 0,-1 0 0,0 0 0,1 0 0,-1 0-1,0 0 1,0 0 0,1 0 0,-1-1 0,0 1-1,1-1 1,-1 1 0,0-1 0,1 0 0,-1 1 0,1-1-1,-3-2 1,-8-6 4,0 0 0,1 0 0,1-2-1,0 1 1,0-1 0,1-1 0,0 1-1,1-1 1,0-1 0,1 0 0,1 0-1,-7-19 1,11 29-12,1-1-1,1 0 1,-1 0-1,0 0 1,1 1-1,0-1 1,0 0-1,0 0 1,0 0-1,1 0 1,0 0-1,-1 0 1,1 1 0,1-1-1,-1 0 1,0 1-1,4-7 1,2-1-146,1 1 0,0 0 0,0 0 1,10-9-1,16-17-652,-20 16 770,-1 0 0,-1-1-1,-1 0 1,-1 0 0,8-24-1,5-23-318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27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 13835,'-9'27'968,"2"1"1,0 0-1,-4 47 1,7-39-379,-7 54 494,0 144 1,11-227-1046,1 0-1,-1 0 0,1 0 0,3 8 0,-4-15-35,0 1 1,0-1-1,0 1 0,0-1 0,0 0 0,0 1 0,1-1 0,-1 1 0,0-1 1,0 0-1,1 1 0,-1-1 0,0 0 0,0 1 0,1-1 0,-1 0 1,0 1-1,1-1 0,-1 0 0,1 0 0,-1 1 0,0-1 0,1 0 0,-1 0 1,1 0-1,-1 0 0,1 1 0,0-2 0,0 1-1,0-1 1,0 1-1,0-1 1,0 1-1,0-1 1,0 0-1,0 0 1,-1 1-1,1-1 1,0 0-1,0 0 1,-1 0-1,1 0 1,-1 0-1,1 0 1,0-1-1,27-59 11,1-2-24,-26 58 5,0-1 0,1 1 0,-1 0 0,1 1 0,0-1 0,0 1-1,0 0 1,8-6 0,-11 9 4,0 1 0,-1-1 1,1 1-1,0-1 0,0 1 0,0-1 0,0 1 1,0 0-1,0-1 0,0 1 0,0 0 0,0 0 0,0 0 1,0 0-1,0 0 0,0 0 0,0 0 0,0 0 0,0 0 1,0 0-1,0 1 0,0-1 0,0 0 0,0 1 1,0-1-1,0 0 0,0 1 0,0-1 0,-1 1 0,1 0 1,0-1-1,0 1 0,-1 0 0,1-1 0,0 1 1,-1 0-1,1 0 0,0 0 0,-1 0 0,1 0 0,0 1 1,2 5 0,0 0 1,0 0 0,-1 0 0,3 10 0,-5-15 0,14 71 36,6 20 80,-20-92-115,0 0 0,0-1 1,0 1-1,0 0 0,1-1 1,-1 1-1,0-1 0,0 1 1,0 0-1,1-1 0,-1 1 1,0-1-1,1 1 0,-1-1 0,1 1 1,-1 0-1,0-1 0,1 0 1,-1 1-1,1-1 0,-1 1 1,1-1-1,0 0 0,-1 1 1,1-1-1,-1 0 0,1 1 0,0-1 1,-1 0-1,1 0 0,-1 0 1,1 0-1,0 0 0,-1 1 1,1-1-1,0 0 0,-1-1 1,1 1-1,0 0 0,-1 0 1,1 0-1,0 0 0,-1 0 0,1-1 1,-1 1-1,1 0 0,0 0 1,-1-1-1,1 1 0,-1-1 1,1 1-1,-1 0 0,1-1 1,-1 1-1,1-1 0,0 0 1,5-5-110,-1 0 0,1 0 1,7-12-1,-5 8-207,12-14-532,-5 7 143,-1-1-1,12-20 0,-11 12 119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27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15219,'0'2'1213,"-18"253"3172,17-149-3697,19 172 0,-13-256-914,-3-19-298,-2-13-24,-3-10-132,-1 0 1,-1 0-1,0 1 1,-15-33-1,-41-68 717,56 111 219,0-1 1388,17 8-520,-4 2-1069,-1-1-1,0 1 1,0-1 0,0-1 0,0 0 0,0 0 0,0 0 0,10-6-1,-9 4-377,0 1-1,0 0 0,1 1 0,-1 0 0,16-3 0,-9 5-180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28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13291,'0'1'106,"1"-1"0,-1 1 0,0 0 0,0-1 0,1 1-1,-1 0 1,0-1 0,0 1 0,0 0 0,0-1 0,0 1 0,0 0 0,0 0 0,0-1 0,0 1 0,0 0 0,0-1 0,-1 1 0,1 0 0,0-1 0,0 1-1,-1 0 1,0 0 0,-8 25 706,6-18-173,-2 5-148,-4 11-5,0 1 0,2 0 0,1 0-1,-5 48 1,11-72-482,0 1 0,-1-1 0,1 1 0,1-1 0,-1 1 0,0-1 0,0 1 0,0 0 0,1-1 0,-1 1 0,1-1 0,0 0 0,-1 1 0,1-1 0,0 1 0,1 1 0,-1-2-14,0-1 1,0 1-1,0-1 0,0 1 1,0-1-1,0 1 1,1-1-1,-1 0 0,0 0 1,0 1-1,0-1 0,0 0 1,0 0-1,1 0 0,-1 0 1,0 0-1,0-1 0,0 1 1,0 0-1,0-1 0,1 1 1,-1 0-1,1-2 0,24-7-213,-6 1 43,2 1 0,-1 1-1,0 1 1,26-3 0,-41 7 180,-1 1 0,1-1 1,-1 2-1,1-1 0,-1 0 0,1 1 1,-1 0-1,1 1 0,-1-1 0,0 1 1,0 0-1,1 0 0,-1 1 0,-1-1 1,1 1-1,0 0 0,-1 0 0,1 1 1,-1-1-1,0 1 0,6 8 0,-8-9 33,0-1 0,0 1 0,-1-1 0,1 1 0,-1 0 0,0 0-1,0-1 1,0 1 0,0 0 0,0 0 0,-1 0 0,1 0 0,-1 0 0,0 0 0,0 0-1,0 5 1,-1-3 50,0-1 0,0 1-1,-1-1 1,1 1 0,-1-1 0,0 0-1,0 0 1,-1 0 0,-4 8 0,0-4 84,0-1 0,0 1 1,-1-1-1,0 0 1,0-1-1,0 0 0,-1 0 1,-18 8-1,20-11-225,1 0 0,-1 0 0,0-1 0,1 0 1,-1 0-1,0-1 0,0 0 0,0 0 0,0-1 0,-1 0 0,1 0 0,0 0 1,0-1-1,-12-3 0,5-1-260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30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163 368 13027,'-6'-13'671,"0"-1"0,-13-19 1,17 30-507,0-1 0,-1 1 0,1-1 0,-1 1 0,0 0 0,0 0 0,-1 0 0,1 0 0,-1 1 0,1 0 0,-1-1 1,0 1-1,-5-2 0,7 4-112,1-1 0,-1 1 0,1 0 0,-1 0 0,1 0 0,-1 0 1,1 0-1,0 1 0,-1-1 0,1 0 0,-1 1 0,1-1 0,-1 1 0,1-1 0,0 1 1,-1-1-1,1 1 0,0 0 0,0 0 0,-1 0 0,1 0 0,0 0 0,0 0 1,0 0-1,0 0 0,0 0 0,0 0 0,1 1 0,-1-1 0,-1 2 0,-2 5 82,0 1-1,1-1 0,-5 15 1,7-18-80,-5 15 74,1-1 1,1 2-1,0-1 0,2 0 1,1 1-1,0-1 0,3 24 1,-2-42-117,0 0 0,0 0-1,1 0 1,-1 1 0,1-1 0,-1 0 0,1 0 0,0 0 0,0 0 0,0 0-1,0 0 1,0 0 0,1 0 0,-1 0 0,0-1 0,1 1 0,0 0 0,2 2-1,-2-4-5,-1 1-1,1-1 0,-1 1 1,1-1-1,-1 1 0,1-1 1,0 0-1,-1 0 0,1 0 1,0 0-1,-1 0 0,1 0 1,-1-1-1,1 1 0,0 0 1,-1-1-1,1 1 0,-1-1 1,1 1-1,-1-1 0,1 0 1,-1 0-1,0 0 0,1 0 1,1-2-1,6-5 5,0 1 0,-1-2 0,0 1 0,-1-1 1,0-1-1,0 1 0,-1-1 0,5-11 0,3-9 17,17-49 0,-29 70-22,1 2 0,0 0-1,-1 0 1,0 0-1,0 0 1,-1-1-1,0 1 1,0-1-1,-1 1 1,0-12 0,0 19-6,0-1 0,0 1 0,0 0 1,0 0-1,0 0 0,0 0 0,0 0 0,0-1 1,0 1-1,0 0 0,0 0 0,0 0 1,0 0-1,0 0 0,0 0 0,0-1 1,0 1-1,0 0 0,-1 0 0,1 0 1,0 0-1,0 0 0,0 0 0,0 0 1,0-1-1,0 1 0,0 0 0,0 0 1,-1 0-1,1 0 0,0 0 0,0 0 0,0 0 1,0 0-1,0 0 0,0 0 0,-1 0 1,1 0-1,0 0 0,0 0 0,0 0 1,0 0-1,0 0 0,-1 0 0,1 0 1,0 0-1,0 0 0,0 0 0,0 0 1,0 0-1,0 0 0,-1 0 0,1 0 1,-7 9 6,-3 16-3,6-8-4,0 0 0,-2 30 0,5-39 0,1 0 0,0 0 0,1 0 0,-1 0 0,2 0 0,-1 0 0,1 0 0,3 10 0,-5-18 0,1 1 0,-1 0 0,0 0-1,1-1 1,-1 1 0,0 0 0,1 0 0,-1-1 0,1 1 0,-1-1 0,1 1 0,0 0 0,-1-1 0,1 1 0,-1-1 0,1 1 0,0-1 0,0 0 0,-1 1 0,1-1 0,0 0 0,0 1 0,-1-1 0,1 0 0,0 0 0,0 0 0,-1 0 0,3 0 0,-1 0 0,0-1-1,0 1 1,0-1 0,0 0-1,0 1 1,0-1 0,0 0-1,0-1 1,0 1 0,3-3-1,5-4 0,-1-2 0,16-18-1,-24 27 3,40-55-120,-2-2 1,-3-1-1,40-91 1,-71 139 52,0-1 1,0 0-1,-1-1 1,3-16-1,-8 19-41,-5 15 77,-5 13 26,5-1 41,1 1 0,0-1 0,1 1 0,-3 33 0,4 74 387,3-103-347,4 75 548,21 114-1,-12-116-406,2 114 0,-15-202-211,0 0 0,-1 0 0,0 0 1,0 0-1,-1 0 0,-4 13 0,6-19-4,-1 0-1,0 0 1,1 1 0,-1-1-1,0 0 1,1 0-1,-1 0 1,0 0-1,0 0 1,0 0 0,0-1-1,0 1 1,0 0-1,0 0 1,0-1 0,0 1-1,0 0 1,-2 0-1,1-1 1,0 0 0,1 0 0,-1 0 0,1 0-1,-1 0 1,0-1 0,1 1 0,-1 0 0,1-1 0,-1 1-1,1-1 1,-1 0 0,1 1 0,-1-1 0,1 0 0,0 0-1,-1 0 1,1 0 0,-1-1 0,-6-6 10,0 1 0,1-1 1,0 0-1,1-1 0,0 1 0,0-1 1,1-1-1,0 1 0,0-1 0,1 0 1,-5-20-1,5 16-3,1 1 0,1-1 0,0 0 0,1 0 0,0 0 0,1-1 0,1 1 0,4-23 0,-4 30-12,1 0 0,1 0 0,-1 0 0,1 0-1,0 1 1,1-1 0,-1 1 0,1 0 0,1 0 0,-1 0 0,1 0-1,0 1 1,11-9 0,2 1 109,1 0 1,0 1-1,24-10 0,-3 1 206,-8 2-218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31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13587,'1'-4'432,"-1"-4"142,1 1 0,0 0-1,3-14 1,2 57 2095,-4 198-332,3 48-805,-5-282-1529,0 0 1,0 0 0,0 0 0,0 0 0,0 0-1,0 0 1,0 0 0,0 0 0,0 0 0,0 0 0,1 0-1,-1 0 1,0 0 0,0 0 0,0 0 0,0 0-1,0 0 1,0 0 0,0 0 0,0 0 0,0 0 0,0 0-1,0 0 1,0 0 0,0 0 0,0 0 0,0 0-1,1 0 1,-1 0 0,0 0 0,0 0 0,0 0 0,0 0-1,0 0 1,0 0 0,0 0 0,0 0 0,0 0-1,0 0 1,0 0 0,0 0 0,0 0 0,0 0 0,0 0-1,0 0 1,0 0 0,1 0 0,-1 0 0,0 0-1,0 0 1,0 0 0,0 0 0,0 1 0,0-1 0,0 0-1,0 0 1,0 0 0,0 0 0,3-7 39,5-26 10,-2 0 1,-1-1 0,0-53 0,-2 36-35,1 6-19,-1 12-49,-1-47 0,-1 102 31,2 1 0,0-1 0,1 0 1,2-1-1,12 35 0,-17-53 17,0 0 1,1 0-1,-1 0 0,1-1 1,0 1-1,0 0 0,0-1 1,0 1-1,0-1 0,4 3 0,-5-4 1,0-1 0,1 1 0,-1 0-1,0-1 1,1 1 0,-1-1 0,1 0-1,-1 1 1,1-1 0,-1 0 0,0 0-1,1 0 1,-1 0 0,1 0-1,-1 0 1,1 0 0,-1 0 0,1-1-1,-1 1 1,0-1 0,1 1 0,-1-1-1,1 1 1,-1-1 0,0 0 0,2-1-1,7-6 0,0 1-1,-1-1 0,0-1 0,0 0 1,-1 0-1,0-1 0,6-10 0,45-79-16,-43 69-21,-1 0 0,-2-1 0,0-1-1,13-56 1,-26 87 34,1-1 1,-1 0-1,0 0 0,0 0 0,0 0 0,0 0 0,0 1 1,0-1-1,0 0 0,-1 0 0,0-2 0,1 4 3,0-1 0,0 1 0,0 0 0,-1 0 0,1-1-1,0 1 1,0 0 0,-1-1 0,1 1 0,0 0 0,0 0 0,-1 0-1,1-1 1,0 1 0,-1 0 0,1 0 0,0 0 0,-1 0 0,1 0 0,0-1-1,-1 1 1,1 0 0,0 0 0,-1 0 0,1 0 0,0 0 0,-1 0-1,1 0 1,-1 0 0,1 0 0,0 1 0,-1-1 0,1 0 0,-3 1-6,0 1 0,1-1 1,0 1-1,-1 0 0,1-1 0,0 1 1,0 0-1,0 0 0,0 1 1,0-1-1,0 0 0,-1 4 1,-12 19-1,2 1 1,1 0-1,2 1 1,-10 35-1,-18 115 78,36-162-56,0 0 0,0 1 0,2 23 0,0-38-13,0 0 1,0 0-1,0 1 1,0-1-1,1 0 1,-1 0-1,0 0 1,0 0-1,1 0 1,-1 0-1,1 0 1,-1 0-1,1 0 1,-1 0-1,1 0 1,0 0-1,-1 0 1,1 0-1,0 0 1,0 0-1,0-1 1,-1 1-1,1 0 1,0 0-1,0-1 1,0 1-1,0-1 1,0 1-1,0-1 1,0 0-1,1 1 1,-1-1-1,0 0 1,0 0-1,0 1 1,0-1-1,2 0 1,4-1 0,-1 0 1,0-1 0,0 1 0,0-1 0,10-5-1,1 1-2,-9 3-1,0 1 1,0 0-1,1 0 1,-1 1-1,0 0 1,1 0-1,14 2 1,-19-1-1,-1 0 0,1 1 0,-1 0-1,1 0 1,-1 0 0,0 1 0,0-1 0,1 1 0,-1-1-1,0 1 1,0 0 0,-1 0 0,1 1 0,0-1 0,-1 0-1,1 1 1,-1 0 0,0-1 0,0 1 0,0 0 0,2 4 0,-1-1-29,0-1 0,-1 1 0,1 0 0,-1 0 0,0 0 0,-1 0 0,0 0 0,0 0 0,0 0 1,-1 1-1,0 8 0,-2-10-1058,-1-13 537,0-16 128,6 1-24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9:2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15 11939,'-5'-3'194,"1"1"0,-1 0 1,0 0-1,0 1 0,0 0 1,0-1-1,0 2 1,0-1-1,0 0 0,-10 1 1,2 1-18,0 0 0,0 0 1,-14 4-1,4 2-61,0 1 1,1 0-1,0 2 0,0 1 1,1 0-1,1 2 0,-36 27 1,22-11-78,1 1 1,2 2 0,-37 47-1,53-60-13,1 2-1,1-1 0,1 2 1,0-1-1,2 2 0,-14 44 1,16-37 13,2 0 1,1 0-1,2 1 1,0-1 0,3 37-1,5 21-6,4 0 1,3-1-1,5-1 0,3 0 0,41 109 0,-26-106-29,3-2 0,4-2 0,4-1 0,100 136 0,-129-196-2,2 0 0,1-2 0,1 0 0,1-1 0,1-1 0,28 19 0,-43-34-1,0 0-1,0 0 1,0-1-1,1 0 0,0-1 1,0 0-1,0 0 1,0-1-1,0 0 0,1 0 1,-1-1-1,0-1 1,1 1-1,-1-2 0,1 1 1,-1-1-1,0-1 0,1 0 1,-1 0-1,0 0 1,0-1-1,0-1 0,11-6 1,-6 3 3,0-2 1,-1 1-1,-1-2 0,0 0 1,0 0-1,-1-1 1,16-20-1,-13 13 6,-1-2 0,-1 1-1,-1-2 1,14-32 0,-8 2 23,-2 0 0,-2 0 0,11-93 0,-14 54 10,-3-1 1,-5 0-1,-4 1 1,-16-111-1,9 141-27,-3 2 0,-2-1 0,-3 2 0,-2 0 0,-2 1 0,-4 1 0,-41-70 0,49 98 3,0 2-1,-2 0 0,-41-41 1,52 58-34,0 1 0,0-1-1,-1 2 1,0-1 0,0 1 0,-1 1 0,0 0 0,0 0 0,0 1 0,0 0-1,-1 1 1,1 0 0,-1 0 0,-12 0 0,-23 5-85,33-6 31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32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13899,'20'-8'1038,"9"-3"442,28-14 0,-50 21-1299,0 0-1,0 0 1,0-1 0,0 0-1,-1 0 1,0-1 0,0 0-1,9-12 1,-14 17-162,0 0 0,0 0-1,0 0 1,-1-1 0,1 1 0,0 0 0,-1-1 0,1 1 0,-1-1-1,1 1 1,-1 0 0,1-1 0,-1 1 0,0-1 0,0 1 0,0-1-1,0 0 1,0 1 0,0-1 0,0 1 0,-1-1 0,1 1 0,-1-2 0,0 2-10,0 0 0,0 0 1,0 0-1,0 1 0,0-1 1,0 0-1,0 1 0,0-1 1,0 1-1,0 0 0,0-1 1,0 1-1,0 0 1,-1-1-1,1 1 0,0 0 1,0 0-1,0 0 0,-1 0 1,1 0-1,0 0 0,0 0 1,0 1-1,0-1 1,0 0-1,-1 1 0,1-1 1,0 1-1,0-1 0,-2 2 1,-5 2 28,1 0 0,-1 1 0,1 0 0,0 0 0,0 1 1,1-1-1,0 1 0,0 1 0,0-1 0,1 1 0,-1 0 0,2 1 1,-1-1-1,-4 12 0,2-3 83,0 0-1,1 0 1,1 1 0,0 0 0,2 0 0,-3 23-1,5-32-38,0 1 0,1-1 0,1 0 0,-1 1 0,1-1 0,4 16 0,-4-22-75,-1 1 1,1-1 0,0 0-1,0 0 1,0 1 0,1-1 0,-1 0-1,1 0 1,-1 0 0,1 0 0,-1-1-1,1 1 1,0 0 0,0-1 0,0 1-1,0-1 1,0 0 0,0 1 0,1-1-1,-1 0 1,0 0 0,1 0-1,-1-1 1,0 1 0,1-1 0,-1 1-1,1-1 1,2 0 0,11-1-260,-1 0 0,0-1 0,0-1 0,1-1 0,-2 0 0,19-8 0,-32 12 249,19-7-379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33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12171,'-6'44'5414,"5"51"-3798,2-51-882,18 505 2203,-18-538-2823,1-11 19,2-21 29,9-61-119,4 1 1,3 1-1,4 0 1,63-140-1,-83 210-47,6-10-6,18-30 0,-26 46 7,1 0 0,-1 1 1,1-1-1,0 1 1,0-1-1,0 1 0,1 0 1,-1 0-1,1 1 0,-1-1 1,1 1-1,0 0 1,0 0-1,6-3 0,-8 5 2,-1 0 0,1 0 0,-1 0-1,1 0 1,-1 0 0,1 0 0,-1 1 0,1-1-1,-1 0 1,1 1 0,-1-1 0,1 1-1,-1-1 1,0 1 0,1 0 0,-1 0 0,0-1-1,1 1 1,-1 0 0,0 0 0,0 0-1,0 1 1,0-1 0,0 0 0,0 0-1,0 0 1,-1 1 0,1-1 0,1 3 0,1 4-5,1 0 0,-1 0 0,3 15 0,-3-13 9,-1-1-1,-1 1 1,0 0-1,0 0 0,-1 0 1,0-1-1,0 1 1,-2 0-1,1 0 0,-3 10 1,2-14 12,-1 1 1,0-1-1,1 0 1,-2 1-1,1-1 1,-1-1-1,0 1 1,0-1-1,-1 1 1,1-1 0,-1 0-1,0-1 1,-1 1-1,1-1 1,-8 4-1,2-1 4,0-2 0,0 1 0,-1-2 0,0 0-1,0 0 1,0-1 0,0 0 0,0-1 0,-1 0 0,1-1 0,-1-1 0,-21-1-1,32 0-69,0 1-1,1 0 0,-1-1 1,0 1-1,0-1 0,0 1 1,0-1-1,0 0 0,1 0 1,-1 0-1,0 0 0,1 0 1,-1 0-1,1-1 0,-1 1 1,1 0-1,0-1 0,-1 1 1,0-3-1,1 3 35,1 0 1,0-1-1,-1 1 1,1 0-1,0 0 1,0 0-1,0-1 1,0 1-1,0 0 1,0 0-1,0 0 1,0 0-1,1-1 1,-1 1-1,0 0 1,1 0-1,-1 0 1,1 0-1,-1 0 1,1 0-1,-1 0 1,1 0-1,0 0 1,0 0-1,-1 0 1,1 0-1,0 0 1,0 1-1,0-1 1,0 0-1,0 1 0,0-1 1,2-1-1,2 0-25,0-1-1,1 1 0,-1-1 1,1 1-1,-1 1 0,12-3 1,17-1-242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33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 16043,'-2'22'1121,"0"1"0,-10 43 0,-2 10 319,10-51-1039,2-14-249,1-1 1,0 1-1,0 0 1,1 0-1,0-1 1,2 12-1,-2-21-145,0-1 0,0 1-1,1-1 1,-1 0 0,0 1-1,0-1 1,0 1 0,0-1 0,0 0-1,0 1 1,0-1 0,1 0 0,-1 1-1,0-1 1,0 0 0,0 1 0,1-1-1,-1 0 1,0 1 0,1-1-1,-1 0 1,0 0 0,0 1 0,1-1-1,-1 0 1,0 0 0,1 0 0,-1 0-1,1 1 1,-1-1 0,1 0 0,9-8 90,6-18-40,-5 0-40,-2 0 1,0-1-1,-2 0 1,-1 0-1,4-40 1,-9 79-19,0-1 0,1 1-1,1 0 1,0-1 0,0 0 0,1 0 0,8 16-1,-10-23 2,0 0 0,1 0 0,0-1-1,-1 1 1,1-1 0,0 1 0,1-1-1,-1 0 1,0 0 0,5 2 0,-6-3 0,1-1 1,-1 0 0,1 0-1,0 0 1,-1 0 0,1-1-1,0 1 1,-1-1 0,1 1-1,0-1 1,0 0 0,0 0-1,-1 0 1,1 0 0,0-1 0,0 1-1,4-2 1,2-1 0,-1-1 0,1 0 0,-1 0 0,0-1 0,0 0 0,0 0 0,-1-1 0,0 0 0,0 0 0,0-1 0,10-14 0,3-6-4,31-57 1,-29 46-13,-19 34 0,-2 5 8,-2 11 11,-6 20 46,6-31-46,-10 37 198,2 0 0,1 0 0,-6 77 0,14-114-199,0-1 0,-1 1 1,1 0-1,0-1 0,0 1 0,0 0 0,0 0 0,0-1 1,0 1-1,0 0 0,1-1 0,-1 1 0,0 0 0,0 0 0,0-1 1,1 1-1,-1 0 0,0-1 0,1 1 0,-1-1 0,0 1 1,1 0-1,-1-1 0,1 1 0,-1-1 0,1 1 0,-1-1 1,1 1-1,0-1 0,-1 0 0,1 1 0,-1-1 0,1 0 1,0 1-1,0-1 0,0 0 0,1 0-46,-1 0 1,0-1-1,0 1 0,1-1 0,-1 1 1,0-1-1,0 0 0,1 1 1,-1-1-1,0 0 0,0 0 0,0 0 1,0 0-1,0 0 0,0 0 0,-1 0 1,1 0-1,1-3 0,6-11-346,0-1-1,-1 0 0,9-32 1,-14 41 303,14-47-404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3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17812,'-10'9'1528,"1"1"-1104,3 2-200,2-1 584,3-1-271,1-1-681,5-2-465,3-4 537,0-3-144,9 0-128</inkml:trace>
  <inkml:trace contextRef="#ctx0" brushRef="#br0" timeOffset="1">272 157 14323,'11'-15'2286,"-12"26"-265,-4 6-1420,-9 41 906,-17 78 495,26-110-1647,2-1 1,1 1 0,1 33 0,1-57-335,0 0 0,0-1 0,0 1 0,0 0 0,1 0 0,-1-1 0,0 1 0,1 0 0,-1-1 0,1 1 0,0-1 0,-1 1 0,1 0 0,0-1 0,0 0 0,0 1 0,0-1 0,0 0 0,1 1 0,1 0 0,-2-1-68,0 0 1,1-1 0,0 1 0,-1-1 0,1 0-1,-1 1 1,1-1 0,-1 0 0,1 0 0,0 0 0,-1 0-1,1 0 1,-1 0 0,1-1 0,-1 1 0,1 0-1,2-2 1,6-2-359,0-1 0,-1 0 0,1-1 0,16-12 0,-3-1-75,-5-1-167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34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1 236 15931,'1'3'106,"0"-1"0,-1 0 0,2 1 0,-1-1 0,0 0 0,0 0 1,1 0-1,-1 0 0,1 0 0,-1 0 0,1 0 0,0-1 0,0 1 0,0 0 0,0-1 0,0 0 0,0 1 0,0-1 0,1 0 0,-1 0 0,0 0 0,1-1 0,-1 1 0,1 0 0,-1-1 0,0 0 0,1 1 0,-1-1 0,1 0 0,-1 0 0,1-1 0,-1 1 0,1 0 0,-1-1 0,1 1 0,-1-1 0,4-2 0,5-1 43,-2 0 0,1-1 0,0-1 0,-1 1 0,0-2 0,-1 1 0,13-12 1,-5 2-100,0 0 0,-2-1 0,0 0 0,0-1 0,-2-1 1,-1 0-1,14-29 0,-23 43-49,-1 1-1,0-1 1,0 0-1,0 0 1,0-4-1,-1 8 0,1 0 0,-1 1 0,0-1 0,-1 0 0,1 1 0,0-1 0,0 1 0,0-1 0,0 0 0,0 1-1,0-1 1,-1 1 0,1-1 0,0 1 0,-1-1 0,1 1 0,0-1 0,-1 1 0,0-2 0,1 2-1,-1 0 1,0 0 0,1 0-1,-1-1 1,0 1-1,0 0 1,1 0 0,-1 0-1,0 0 1,1 0 0,-1 0-1,0 0 1,1 1 0,-1-1-1,0 0 1,1 0-1,-1 0 1,0 1 0,1-1-1,-1 0 1,1 1 0,-2 0-1,-7 5 8,0 0-1,1 1 0,0 0 0,0 0 1,0 1-1,1 0 0,-10 14 1,-2 5 159,-18 36 0,26-41 9,0 1 0,-11 34 1,19-49-115,1-1 0,0 0 0,1 1 0,0-1 0,0 1 0,0 0 0,1-1 0,0 1 0,1-1 0,-1 1 0,2 0 0,2 10 0,-4-16-57,1 0 1,0 0-1,0 0 1,1 0-1,-1 0 1,0 0-1,1-1 1,-1 1-1,1 0 1,-1-1-1,1 1 1,0-1-1,-1 0 1,1 1-1,0-1 1,0 0-1,0 0 1,0 0-1,0 0 0,0-1 1,0 1-1,1 0 1,-1-1-1,0 0 1,0 1-1,0-1 1,1 0-1,-1 0 1,0 0-1,0-1 1,5 0-1,2-1-72,0 0 0,0 0 0,-1-1 1,1-1-1,0 1 0,8-6 0,18-12-53,-3-9-46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5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209 119 12955,'0'-1'108,"1"0"-1,-1 1 1,0-1 0,0 1 0,0-1 0,0 0 0,0 1-1,0-1 1,0 0 0,0 1 0,0-1 0,0 1 0,0-1-1,0 0 1,-1 1 0,1-1 0,0 1 0,0-1 0,-1 0-1,1 1 1,0-1 0,-1 1 0,1-1 0,0 1 0,-1-1-1,1 1 1,-1 0 0,1-1 0,-2 0 0,0 0 153,0 0 1,0 0 0,0 1-1,0-1 1,0 0 0,0 1-1,-1-1 1,-3 1 0,-4-1 354,1 1 0,-1 1 0,-10 2-1,13-2-543,0 1-1,0 0 1,1 0-1,-1 1 0,1-1 1,0 2-1,0-1 1,0 1-1,0 0 0,0 0 1,1 0-1,0 1 0,0 0 1,0 0-1,1 0 1,-1 1-1,1-1 0,0 1 1,1 0-1,0 0 1,0 1-1,0-1 0,0 0 1,1 1-1,0 0 0,1 0 1,0-1-1,0 1 1,0 0-1,0 0 0,1 0 1,1 0-1,-1 0 1,1 0-1,0 0 0,1 0 1,3 11-1,-4-16-68,-1 0 0,1 0 0,0-1 0,0 1 0,0 0 0,0 0 0,0 0 0,0-1 0,1 1-1,-1 0 1,0-1 0,1 0 0,0 1 0,-1-1 0,1 0 0,0 1 0,-1-1 0,1 0 0,0 0 0,0-1 0,0 1 0,0 0 0,0-1 0,0 1 0,0-1-1,0 0 1,0 1 0,0-1 0,0 0 0,1 0 0,-1 0 0,0-1 0,0 1 0,0 0 0,4-2 0,2-1 1,-1 0 0,1 0 0,-1-1 0,0 0 0,0 0 0,0-1-1,11-9 1,3-8 5,0 0-1,-1-2 0,-2 0 1,0-1-1,-2-1 0,-1 0 0,-1-1 1,-1-1-1,16-48 0,-32 88 39,1 1-1,0 0 1,2 0 0,-1 0-1,2 17 1,10 75 134,-11-100-170,2 8 10,9 60 130,-9-68-144,-1 1 0,1-1 0,0 0 0,0 0 0,0 0 0,1 0 0,0 0 0,0 0-1,0-1 1,6 7 0,-9-10-27,1 0 0,0-1 0,-1 1 0,1-1 0,0 1 1,0-1-1,-1 1 0,1-1 0,0 1 0,0-1 0,0 0 0,0 1 0,0-1 0,0 0 0,0 0 0,-1 0 0,1 0 0,0 1 0,0-1 0,0 0 0,0-1 0,0 1 0,0 0 0,0 0 0,0 0 0,0-1 0,0 1 0,-1 0 0,1-1 0,0 1 0,0-1 0,0 1 1,0-1-1,-1 1 0,1-1 0,0 1 0,-1-1 0,1 0 0,0 1 0,-1-1 0,1 0 0,-1 0 0,1 0 0,3-6-253,1 0 0,-2 1 0,1-1 1,2-9-1,-5 14 213,40-120-814,-27 84 313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52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 13931,'-6'0'4385,"-5"7"-2785,5 1-1432,1 0 1,1 1-1,-1 0 0,1 0 0,1 0 0,0 1 0,0-1 0,1 1 0,0-1 0,1 1 1,0 0-1,0 0 0,1 0 0,1 14 0,0-22-162,-1 0-1,1-1 1,-1 1-1,1-1 1,0 0 0,0 1-1,0-1 1,-1 0-1,1 1 1,0-1 0,1 0-1,-1 0 1,0 0-1,0 0 1,0 0-1,1 0 1,-1 0 0,0 0-1,1 0 1,-1-1-1,1 1 1,-1 0 0,1-1-1,-1 1 1,1-1-1,0 0 1,-1 0-1,1 1 1,-1-1 0,1 0-1,0 0 1,-1-1-1,4 1 1,8-2 7,0 0 0,-1 0 0,17-6 0,-12 4 5,0-1-4,39-6-5,-53 11-2,0-1 0,0 1 0,0 0 0,0 0 1,0 1-1,0-1 0,0 0 0,0 1 0,0 0 0,0 0 0,0 0 0,0 0 0,0 0 0,4 4 1,-6-4 8,0-1 0,0 1 1,0 0-1,0 0 0,0 0 1,-1 1-1,1-1 0,0 0 1,-1 0-1,1 0 0,-1 0 1,1 1-1,-1-1 0,0 0 1,0 0-1,1 1 1,-1-1-1,0 0 0,0 0 1,0 1-1,0-1 0,0 0 1,-1 1-1,1-1 0,0 0 1,-1 0-1,1 1 0,0-1 1,-1 0-1,0 0 0,1 0 1,-1 0-1,0 0 1,1 0-1,-1 0 0,-1 2 1,-3 3 121,-1 1 1,0 0 0,0-1 0,-7 6-1,-1-2 55,1-1-1,-2 0 0,1 0 1,-1-2-1,0 0 0,-21 7 1,-20 4-3244,55-18 2466,3-3-175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53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42 198 13859,'0'-1'115,"-1"1"0,1-1 0,0 1 0,0-1 1,-1 1-1,1-1 0,-1 1 0,1-1 0,0 1 0,-1-1 0,1 1 1,-1 0-1,1-1 0,-1 1 0,1 0 0,-1-1 0,1 1 0,-1 0 0,1 0 1,-1 0-1,1-1 0,-1 1 0,0 0 0,1 0 0,-1 0 0,1 0 0,-1 0 1,1 0-1,-1 0 0,0 0 0,1 0 0,-1 0 0,1 1 0,-1-1 0,1 0 1,-1 0-1,0 0 0,1 1 0,-1-1 0,1 0 0,-1 1 0,1-1 1,0 0-1,-1 1 0,1-1 0,-1 1 0,1-1 0,0 1 0,-1-1 0,1 0 1,0 1-1,-1 0 0,1-1 0,0 2 0,-3 1 210,1 1 0,0 0 1,0 1-1,1-1 0,-1 0 0,0 6 0,1-3-198,0-1 0,0 1-1,1 0 1,0 0-1,1-1 1,-1 1-1,1 0 1,1 0-1,-1-1 1,1 1 0,0-1-1,4 7 1,-5-10-110,0-1 0,0 0 1,1 1-1,-1-1 0,1 0 1,-1 0-1,1 0 1,0 0-1,0-1 0,0 1 1,0 0-1,0-1 0,0 1 1,0-1-1,0 0 0,1 0 1,-1 0-1,0 0 0,1 0 1,-1 0-1,1-1 0,-1 1 1,1-1-1,-1 0 0,1 1 1,0-1-1,-1 0 1,1-1-1,-1 1 0,1 0 1,-1-1-1,1 1 0,-1-1 1,3-1-1,4-2 12,0 0-1,-1-1 1,0 1 0,0-2-1,0 1 1,0-1 0,-1 0-1,0-1 1,-1 0 0,1 0-1,-1 0 1,0-1 0,4-9-1,6-8 48,-2-2-1,20-50 0,-21 36-21,-3 12-13,-7 21-16,-2 10 7,-1 35-12,10 64 1,-7-83-16,1-1 1,1 1-1,0-1 0,1 0 1,14 28-1,-18-42-3,-1 0-1,1-1 1,0 1 0,0 0-1,0-1 1,0 1-1,0-1 1,1 0 0,-1 1-1,1-1 1,0 0 0,-1-1-1,1 1 1,0 0-1,5 1 1,-6-2-1,0-1 0,1 0 0,-1 0 0,0 0 1,0 0-1,0 0 0,0 0 0,0-1 0,0 1 0,0-1 0,-1 1 0,1-1 1,0 0-1,0 0 0,0 0 0,0 0 0,-1 0 0,1 0 0,0 0 0,-1 0 1,1-1-1,-1 1 0,0-1 0,1 1 0,-1-1 0,0 1 0,1-3 0,3-4 10,0 0-1,0 0 0,-1 0 1,-1-1-1,0 0 0,0 1 1,4-18-1,-6 19 7,0-1 0,0 1 0,0-1 0,-1 1 1,0 0-1,-1-1 0,0 1 0,0 0 0,0-1 0,-4-8 0,5 15-11,0-1 0,-1 1-1,1 0 1,-1-1 0,1 1-1,-1 0 1,0 0 0,1-1 0,-1 1-1,0 0 1,0 0 0,0 0-1,0 0 1,0 0 0,0 0 0,0 0-1,0 1 1,0-1 0,0 0-1,-1 1 1,1-1 0,0 0-1,0 1 1,-1 0 0,1-1 0,0 1-1,-1 0 1,1-1 0,-2 1-1,1 1-1,1-1 0,0 1-1,-1-1 1,1 1 0,0 0-1,0 0 1,-1 0-1,1-1 1,0 1 0,0 0-1,0 0 1,0 1 0,0-1-1,0 0 1,0 0 0,1 0-1,-1 1 1,0-1-1,1 0 1,-1 1 0,1-1-1,-1 0 1,1 1 0,0-1-1,-1 1 1,1 2 0,-1 2-5,1 0 1,0 0 0,0 0 0,0 0 0,1 0 0,0 0 0,0-1 0,0 1-1,4 9 1,-5-13 0,1-1 0,-1 1 0,1-1 0,0 1 0,0-1 0,0 0 0,-1 1 0,1-1-1,1 0 1,-1 0 0,0 0 0,0 0 0,0 0 0,0 0 0,1 0 0,-1 0 0,1 0 0,-1 0-1,0-1 1,1 1 0,-1-1 0,1 1 0,-1-1 0,1 0 0,0 1 0,-1-1 0,1 0 0,-1 0-1,1 0 1,0 0 0,-1 0 0,1 0 0,-1-1 0,1 1 0,-1-1 0,1 1 0,-1-1 0,1 1-1,-1-1 1,3-1 0,4-3-2,0 0 0,0 0 0,0-1-1,-1 0 1,0 0 0,0-1 0,11-14-1,-2 0-15,22-37 0,-33 49 11,21-41-34,-24 46 36,0 0-1,0-1 0,-1 1 1,0-1-1,0 1 0,0-1 1,0 0-1,-1 1 0,0-8 1,0 12 3,0-1 1,0 1 0,0-1 0,0 1 0,0-1 0,0 1 0,-1-1-1,1 0 1,0 1 0,0-1 0,0 1 0,-1-1 0,1 1 0,0-1-1,-1 1 1,1 0 0,0-1 0,-1 1 0,1-1 0,0 1-1,-1 0 1,1-1 0,-1 1 0,1 0 0,-1-1 0,1 1 0,-1 0-1,1 0 1,-1-1 0,1 1 0,-1 0 0,1 0 0,-1 0 0,0 0-1,1 0 1,-1 0 0,1 0 0,-1 0 0,1 0 0,-1 0 0,1 0-1,-1 0 1,0 0 0,1 1 0,-1-1 0,-2 1-3,1 0 1,0-1-1,0 1 1,0 0 0,1 1-1,-1-1 1,0 0-1,0 0 1,1 1-1,-4 2 1,-1 5-4,0 1 0,1 0 0,0-1 0,0 1 0,1 1 0,0-1 0,1 1 0,0 0 0,-3 20 0,5-22 6,0 1 0,1 0 1,0 0-1,0 0 1,1 0-1,0 0 1,1 0-1,0 0 0,0-1 1,1 1-1,5 10 1,-7-17 0,0-1 1,1 1-1,-1-1 1,0 0 0,1 0-1,-1 0 1,1 0-1,0 0 1,0 0 0,-1 0-1,1 0 1,1-1 0,-1 1-1,0-1 1,0 0-1,0 1 1,1-1 0,-1 0-1,1 0 1,-1-1-1,1 1 1,-1 0 0,1-1-1,-1 1 1,1-1 0,-1 0-1,1 0 1,0 0-1,-1 0 1,1-1 0,-1 1-1,1-1 1,0 1-1,-1-1 1,1 0 0,-1 0-1,0 0 1,5-3 0,2-1 1,0 0 1,0-1 0,0-1-1,-1 1 1,0-2 0,-1 1-1,1-1 1,7-10 0,-3 1-2,-1 0 0,-1 0 0,9-21 0,-14 29-2,-1-1 1,-1-1-1,0 1 1,0 0-1,-1-1 1,0 1-1,0-16 1,-10 55-79,7-17 81,2 0 1,-1 0-1,2 1 1,-1-1-1,2 0 1,0 0-1,0-1 1,1 1-1,0-1 0,10 17 1,-12-23-10,1 0 1,0 0 0,0 0-1,1 0 1,0-1-1,-1 1 1,2-1-1,-1 0 1,0 0-1,1 0 1,0-1-1,0 0 1,0 0-1,0 0 1,0 0 0,0-1-1,1 0 1,0 0-1,-1 0 1,1-1-1,0 0 1,-1 0-1,12 0 1,-15-1-69,1 0 0,0 0 1,-1 0-1,1-1 0,-1 1 1,1-1-1,-1 0 0,1 1 1,-1-1-1,1 0 0,-1 0 0,0-1 1,1 1-1,-1 0 0,0-1 1,0 0-1,0 1 0,0-1 1,0 0-1,-1 0 0,1 0 1,-1 0-1,1 0 0,-1 0 0,1-1 1,-1 1-1,0 0 0,0-1 1,0 1-1,-1-1 0,2-3 1,-1-2-147,0 0 0,0-1 1,-1 1-1,0 0 1,-1-1-1,0 1 0,0 0 1,-4-13-1,-7-22-614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5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 15419,'-7'-3'1689,"7"6"-1041,0 2-288,2 7 944,-1-2-440,3 0-1000,-1 0-192,6-7 280,1-3-176,-1-2-128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54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50 15851,'1'-2'200,"-1"0"0,1 0 0,-1 0 0,0 0 0,0 0 0,0 0 0,0 0 0,0 0 0,0 0 0,0 0 0,-1 0 0,1 1 0,0-1 0,-1 0 0,0 0 0,0 0 0,-1-3 0,1 4-92,0 1 0,-1-1-1,1 0 1,0 0 0,0 1-1,-1-1 1,1 1 0,0-1 0,-1 1-1,1-1 1,-1 1 0,1 0-1,0 0 1,-1 0 0,1 0-1,-1 0 1,1 0 0,-1 0 0,1 0-1,0 0 1,-1 1 0,1-1-1,0 1 1,-1-1 0,-1 1-1,-4 2-35,0 0-1,1 1 1,-1-1 0,1 1-1,-1 0 1,1 1-1,0-1 1,1 1-1,-1 1 1,1-1-1,0 1 1,0 0-1,1 0 1,0 0-1,0 0 1,0 1 0,1 0-1,0 0 1,0 0-1,0 0 1,1 0-1,0 0 1,1 1-1,-1 12 1,1-19-71,1 0 0,0 0 1,0 0-1,1 0 0,-1 0 0,0 1 0,0-1 1,0 0-1,1 0 0,-1 0 0,0 0 1,1 0-1,-1 0 0,1 0 0,0 0 1,-1 0-1,1-1 0,0 1 0,1 1 1,-2-1-1,1-1 0,0 0 0,0 0 0,-1 1 1,1-1-1,0 0 0,0 0 0,0 0 0,-1 0 0,1 0 1,0 0-1,0 0 0,0 0 0,-1 0 0,1 0 1,0 0-1,0-1 0,-1 1 0,1 0 0,1-1 1,2-1 0,0-1 0,0 1 0,0-1 0,-1 1 0,1-1 1,-1-1-1,0 1 0,3-4 0,6-10 4,0-1-1,16-35 1,-2 1 1,-26 51-7,1 1 0,-1-1 0,1 0 0,-1 0-1,1 1 1,-1-1 0,1 0 0,-1 0 0,1 1 0,-1-1 0,1 1-1,0-1 1,0 1 0,-1-1 0,1 1 0,0-1 0,0 1 0,-1-1-1,3 1 1,-3 0 0,1 0 0,-1 0-1,1 0 1,-1 0 0,1 1 0,0-1-1,-1 0 1,1 0 0,-1 1 0,1-1-1,-1 0 1,1 1 0,-1-1 0,1 0-1,-1 1 1,0-1 0,1 1-1,-1-1 1,0 1 0,1-1 0,-1 1-1,1 0 1,2 6-1,0 0-1,0 0 0,3 14 1,-2-8 5,32 90 160,-5-16 298,22 95 1,-48-156-355,0 1 0,-1-1 0,-2 1 0,-1 0 1,-1-1-1,-1 1 0,-1 0 0,-8 33 0,9-54-75,-1 0 0,0 0 0,0 0 0,-1 0 0,1-1 0,-1 1 0,0-1 0,-1 0 0,-5 7 0,8-11-22,0 1 0,-1-1-1,1 0 1,-1 0-1,1 1 1,-1-1-1,1 0 1,-1-1-1,0 1 1,0 0-1,1 0 1,-1-1-1,0 1 1,0-1-1,0 1 1,0-1-1,0 0 1,0 0 0,0 0-1,0 0 1,1 0-1,-1 0 1,0-1-1,0 1 1,0 0-1,0-1 1,0 0-1,1 1 1,-1-1-1,0 0 1,0 0-1,1 0 1,-1 0 0,-2-2-1,-4-4 13,0 0-1,1-1 0,-1 1 1,1-1-1,1-1 1,0 1-1,0-1 1,1 0-1,0-1 1,-5-11-1,0-7-12,0 0 0,-9-42 0,15 51-54,1 1 0,0-1-1,1 0 1,2 0-1,0-20 1,1 33-103,-1-1 0,1 1 1,1 0-1,-1 0 0,1 0 1,0 0-1,0 0 1,0 1-1,1-1 0,0 1 1,0-1-1,1 1 1,0 0-1,0 0 0,0 1 1,0-1-1,0 1 0,1 0 1,6-5-1,9-2-1348,36-16 1,-47 23 1230,21-9-720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28:57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12131,'15'2'430,"1"-1"1,-1-1 0,18-2 0,30 2 79,30 9-21,49 4-212,-41-16-347,147-21 1,-46 2-307,-145 18 9,87 6-1,-109 0 219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55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14067,'0'0'66,"0"0"0,-1 0 0,1 0 0,0 0 0,-1 0 0,1 0 0,0 0-1,0 0 1,-1 1 0,1-1 0,0 0 0,0 0 0,-1 0 0,1 0 0,0 1 0,0-1 0,0 0 0,-1 0 0,1 1 0,0-1 0,0 0-1,0 0 1,0 1 0,0-1 0,-1 0 0,1 0 0,0 1 0,0-1 0,0 0 0,0 1 0,0-1 0,0 0 0,0 0 0,0 1 0,0-1-1,0 1 1,-1 17 366,1-15-160,1 52 1052,2-1 0,2 0 0,21 89 0,-22-126-1189,-3-7-54,1 0 1,0 0 0,1-1-1,1 1 1,-1-1-1,1 0 1,1 1 0,0-2-1,7 12 1,-11-19-71,1 0 0,-1 1 0,0-2 0,0 1-1,0 0 1,1 0 0,-1 0 0,0 0 0,1-1 0,-1 1 0,0-1 0,1 1 0,-1-1 0,1 1-1,-1-1 1,1 0 0,-1 0 0,1 0 0,-1 0 0,1 0 0,-1 0 0,1 0 0,-1 0 0,1-1-1,-1 1 1,1 0 0,-1-1 0,1 0 0,-1 1 0,0-1 0,1 0 0,-1 1 0,0-1-1,2-2 1,5-3 6,-1 0-1,0 0 1,-1-1-1,8-9 0,-12 15-14,33-47 27,-25 33-20,1 0 1,1 1 0,19-19-1,-30 32-7,0 1 0,0-1 0,0 0 0,-1 0 0,1 1 0,0-1 0,0 0-1,0 1 1,1-1 0,-1 1 0,0-1 0,0 1 0,0-1 0,0 1 0,0 0 0,0 0 0,1 0 0,-1 0 0,0 0-1,0 0 1,0 0 0,3 0 0,-3 1 5,0-1 1,0 1-1,0 0 0,0 0 0,0 0 0,0-1 0,0 1 1,0 0-1,0 0 0,-1 0 0,1 1 0,0-1 0,-1 0 0,1 0 1,0 0-1,-1 0 0,1 2 0,2 8 73,0 0 0,-1 0 0,1 21 0,-3-25-45,12 190 767,-16-248-3642,4 24 2278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5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13 14579,'-5'-12'1971,"2"14"-340,3 24 99,35 205 1385,-17-128-2500,-15-83-505,44 228 963,-56-298-1773,-15-7-55,-2 1 0,-3 1 0,-58-83 1,90 140 874,0 1 1,-1-1 0,1 0 0,0 0 0,0 0 0,0 0 0,1 0 0,-1 0 0,0-1 0,1 0 0,-1 0 0,5 1 0,1 1 67,0-1 0,1 0 0,0-1 0,10 0 0,-3-2-438,-1-2 1,1 0-1,-1-1 0,0-1 0,0 0 1,16-8-1,-14 6-608,1-1 299,3-1-201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5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13323,'-12'14'5939,"-15"21"-4102,14-20-1573,2 1 0,0 1-1,1-1 1,0 2 0,2-1 0,0 1-1,1 1 1,-6 20 0,13-38-255,0 1 0,-1-1 1,1 1-1,0-1 0,0 1 0,0-1 0,0 1 1,0-1-1,0 1 0,0-1 0,0 1 1,1-1-1,-1 1 0,1-1 0,-1 1 0,1-1 1,-1 1-1,1-1 0,0 0 0,1 3 0,-1-3-5,1 0-1,-1 0 0,1-1 0,0 1 0,-1 0 0,1 0 1,-1-1-1,1 1 0,0-1 0,0 0 0,-1 1 1,1-1-1,0 0 0,-1 0 0,1 0 0,0 0 1,3-1-1,3 1 19,8-2-19,-1 1-1,1 0 0,-1 1 1,1 1-1,18 4 0,-30-5 11,-1 1 0,0 0 0,0 0-1,0 0 1,0 1 0,0-1 0,0 1 0,0-1 0,0 1-1,0 0 1,-1 0 0,1 0 0,-1 1 0,1-1 0,-1 0-1,0 1 1,0 0 0,0-1 0,-1 1 0,1 0-1,0 0 1,-1 0 0,0 0 0,0 0 0,0 1 0,0-1-1,0 0 1,-1 0 0,1 1 0,-1-1 0,0 4-1,0-1 67,-1 0 0,0-1 0,0 1-1,0 0 1,-1 0 0,0-1 0,0 1-1,0-1 1,-1 0 0,0 0 0,0 1-1,0-2 1,0 1 0,-1 0-1,0-1 1,0 1 0,0-1 0,-6 4-1,1-1-206,0 0-1,0-1 0,0 0 0,-1 0 0,0-1 0,0-1 0,0 0 0,-19 6 1,26-10-1857,11-1 1648,8-1-443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59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 14227,'-1'17'3348,"5"14"-2424,92 377 2602,-95-403-3507,1 2 18,-1-1 0,2 1 0,-1-1 0,6 11 0,-8-17-36,0 1-1,0-1 1,0 0 0,0 0 0,0 0 0,0 0 0,0 0 0,0 1 0,1-1-1,-1 0 1,0 0 0,0 0 0,0 0 0,0 0 0,0 0 0,0 0-1,0 1 1,0-1 0,0 0 0,1 0 0,-1 0 0,0 0 0,0 0-1,0 0 1,0 0 0,0 0 0,1 0 0,-1 0 0,0 0 0,0 0 0,0 0-1,0 0 1,0 0 0,0 0 0,1 0 0,-1 0 0,0 0 0,0 0-1,0 0 1,0 0 0,0 0 0,1 0 0,-1 0 0,0 0 0,0 0-1,0 0 1,0 0 0,0 0 0,0 0 0,1-1 0,-1 1 0,0 0 0,0 0-1,0 0 1,0 0 0,0 0 0,0 0 0,0 0 0,0-1 0,0 1-1,3-10 10,-3-12-62,0 0 0,-1 0 0,-8-42 0,-23-64-273,25 111 254,3 11 20,2 9-24,4 8 67,-1-1 0,1 0 1,1 1-1,0-1 1,1 0-1,0-1 1,0 1-1,10 15 1,-13-23 7,0-1 0,-1 0 1,1 0-1,0 0 0,0 1 0,0-1 1,0 0-1,0 0 0,0 0 1,0-1-1,0 1 0,0 0 1,0 0-1,0 0 0,1-1 1,-1 1-1,0-1 0,1 1 1,-1-1-1,0 1 0,1-1 0,-1 0 1,1 0-1,-1 0 0,0 0 1,1 0-1,-1 0 0,1 0 1,-1 0-1,0 0 0,1 0 1,-1-1-1,0 1 0,1-1 1,-1 1-1,0-1 0,1 0 0,-1 1 1,0-1-1,0 0 0,0 0 1,2-1-1,5-5 10,-1 0 1,0-1-1,0 0 1,9-15-1,-14 22-9,39-60 53,-2-1 1,-2-2-1,-4-2 0,36-99 0,-66 157-50,0 0 1,-1 1 1,0-1-1,0 0 0,2-16 1,-5 14-1,-3 9-2,2 2-1,1 0-1,0 0 1,0 0-1,0 0 0,0 0 1,1 0-1,-1 0 1,0 1-1,0-1 0,1 0 1,-2 2-1,-8 23 49,1-1 0,-11 53 0,-1 56 218,20-128-255,0-2-1,-1 8 41,1 0 1,-1 0-1,2 0 1,0 0 0,3 22-1,-3-33-50,0 0-1,0-1 1,0 1-1,0-1 0,1 1 1,-1-1-1,0 1 1,0-1-1,1 1 1,-1-1-1,0 1 0,0-1 1,1 1-1,-1-1 1,0 1-1,1-1 1,-1 0-1,1 1 1,-1-1-1,1 0 0,-1 1 1,1-1-1,-1 0 1,1 0-1,-1 1 1,1-1-1,-1 0 1,1 0-1,-1 0 0,1 0 1,-1 0-1,1 0 1,0 1-1,-1-1 1,1-1-1,-1 1 1,1 0-1,-1 0 0,1 0 1,-1 0-1,1 0 1,-1 0-1,1-1 1,0 1-1,-1 0 0,0 0 1,1-1-1,-1 1 1,1 0-1,0-1 1,28-22-32,-22 18 16,0-1-12,0 0 0,1 1 0,0 0 0,0 1 0,0-1 0,15-4 0,-21 8 19,1 0-1,-1 1 0,1-1 1,0 1-1,-1-1 0,1 1 1,0 0-1,-1 0 0,1 1 1,0-1-1,-1 0 0,1 1 1,-1-1-1,1 1 0,-1 0 1,1 0-1,-1 0 0,1 0 1,-1 1-1,0-1 0,0 0 0,1 1 1,-1 0-1,0-1 0,0 1 1,2 4-1,3 3 7,0 1 0,-1 0-1,-1 0 1,0 1 0,0-1 0,-1 1 0,0 0-1,-1 0 1,0 1 0,-1-1 0,2 20-1,-6-18-835,-3-20-115,-5-20 141,7 5 292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49:59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74 135 14387,'7'-5'322,"-1"1"1,-1 0-1,1-1 0,-1 0 1,0-1-1,0 1 0,0-1 0,-1 0 1,0 0-1,0 0 0,0-1 1,-1 1-1,0-1 0,0 0 0,-1 0 1,0 0-1,2-13 0,-4 20-312,1-1-1,-1 1 1,0 0-1,0-1 0,0 1 1,0-1-1,0 1 1,1-1-1,-1 1 0,0 0 1,0-1-1,0 1 1,0-1-1,0 1 1,0-1-1,-1 1 0,1-1 1,0 1-1,0 0 1,0-1-1,0 1 0,0-1 1,-1 1-1,1-1 1,0 1-1,0 0 0,-1-1 1,1 1-1,0 0 1,-1-1-1,1 1 1,0 0-1,-1-1 0,1 1 1,0 0-1,-1 0 1,1-1-1,-1 1 0,1 0 1,0 0-1,-1 0 1,1 0-1,-1 0 1,1 0-1,-1-1 0,1 1 1,-1 0-1,1 0 1,0 0-1,-1 0 0,1 1 1,-1-1-1,1 0 1,-1 0-1,-2 1 15,0 0 0,0 0 0,1 0 0,-1 0 0,1 1 0,-1-1 0,-3 4 0,-5 5 57,1 1 0,0 0 0,0 1 0,1 0 0,1 1 0,0 0 0,1 0 0,0 0 0,1 1 0,0 0 0,1 1 0,1-1 0,0 1 0,1 0 1,1 0-1,0 0 0,1 0 0,1 0 0,0 0 0,1 0 0,5 26 0,-4-34-45,-1-1 1,1 0 0,1-1-1,-1 1 1,1 0-1,0-1 1,0 1-1,1-1 1,-1 0 0,1 0-1,0 0 1,8 6-1,-8-8-60,0-1 0,0 1 0,0-1 0,0 0 0,0 0 0,1 0 0,-1 0 0,1-1 0,-1 0 0,1 0 0,0 0 0,-1 0 0,1-1 0,0 0 0,0 0 0,-1 0 0,8-1 0,-2-1-96,-1-1 1,1 0-1,-1 0 1,0-1 0,0 0-1,0 0 1,0-1 0,-1 0-1,14-11 1,10-11-238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0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234 113 11458,'0'-3'201,"0"0"-1,0 0 0,0 1 1,0-1-1,-1 0 0,0 0 1,1 0-1,-1 0 0,0 1 1,0-1-1,-1 0 0,1 1 1,0-1-1,-1 1 0,0-1 1,1 1-1,-1 0 0,0 0 1,0 0-1,-1 0 0,1 0 1,0 0-1,-4-2 0,3 3-59,0 0-1,0 0 0,0 0 0,0 0 1,0 0-1,0 1 0,-1-1 0,1 1 1,0 0-1,0 0 0,-1 0 0,1 1 1,0-1-1,0 1 0,0-1 1,0 1-1,0 0 0,0 0 0,0 1 1,0-1-1,-3 2 0,-3 3 8,0 1 0,0-1 0,1 2 0,0-1 0,1 1 0,-1 0 0,2 0 0,-1 1 0,1 0 0,0 0 0,1 1 0,0 0 0,1 0 0,-5 13 0,3-6-12,2 0 0,-1 1 1,2 0-1,0 0 0,2 0 1,0 0-1,2 32 0,0-43-80,0 0-1,0-1 1,0 1 0,1 0-1,5 11 1,-7-17-49,1 0 0,-1 0 0,1 1 1,-1-1-1,1 0 0,0 0 0,-1 0 1,1 0-1,0-1 0,0 1 0,0 0 1,0 0-1,-1 0 0,1-1 0,0 1 0,0 0 1,0-1-1,1 1 0,-1-1 0,0 1 1,0-1-1,0 0 0,0 1 0,0-1 1,0 0-1,1 0 0,-1 0 0,0 0 1,0 0-1,0 0 0,1 0 0,-1 0 1,0 0-1,0-1 0,0 1 0,0 0 0,1-1 1,-1 1-1,0-1 0,0 1 0,1-2 1,4-2 0,-1 0 1,1 0 0,-1 0-1,-1-1 1,1 0 0,-1 0 0,6-7-1,25-45-31,-26 43 14,66-128-116,3-4-83,-58 119 94,-20 27 113,0-1-1,0 1 0,1 0 0,-1 0 1,0-1-1,0 1 0,1 0 1,-1 0-1,0 0 0,1 0 1,-1-1-1,0 1 0,1 0 1,-1 0-1,0 0 0,1 0 1,-1 0-1,0 0 0,1 0 1,-1 0-1,0 0 0,1 0 1,-1 0-1,1 0 0,-1 0 1,1 1 0,-1-1 1,1 1 0,-1-1-1,1 1 1,-1-1 0,1 1-1,-1 0 1,0-1 0,1 1-1,-1 0 1,0-1 0,0 1-1,1 0 1,-1-1 0,0 1 0,0 0-1,0 1 1,3 31 68,-2 1 1,-2-1 0,-1 1-1,-7 39 1,1-3 121,-8 74 261,-10 199 52,28-372-4913,1-7 3455,0 8 156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01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24 12587,'1'-19'1518,"-1"19"-1469,-1 0-1,1 0 1,0 0-1,0 0 1,-1 0-1,1 0 1,0 0-1,0 0 1,-1 0-1,1 0 1,0 0 0,0 0-1,-1 0 1,1 0-1,0 0 1,0 0-1,0 0 1,-1 0-1,1 0 1,0 0-1,0 1 1,-1-1 0,1 0-1,0 0 1,0 0-1,0 0 1,-1 1-1,1-1 1,0 0-1,0 0 1,0 0-1,0 0 1,0 1 0,-1-1-1,1 0 1,0 1-1,-3 3 328,0 0 1,0 0-1,0 1 0,1-1 0,-4 10 1,-5 17 463,3 1 1,-9 51 0,15-64-621,0 0 0,2 1-1,0-1 1,0 1 0,7 32-1,-7-50-196,0-1-1,1 1 0,-1-1 0,0 1 1,1-1-1,-1 1 0,1-1 0,0 0 1,-1 1-1,1-1 0,0 1 0,0-1 1,0 0-1,0 0 0,0 0 0,0 1 1,0-1-1,0 0 0,0 0 0,1 0 1,2 1-1,-3-2-10,0 0 1,1 0-1,-1 0 1,0 0-1,1 0 1,-1-1-1,0 1 1,1 0-1,-1-1 1,0 1-1,1-1 1,-1 0-1,0 1 1,0-1 0,0 0-1,0 1 1,0-1-1,0 0 1,0 0-1,0 0 1,0 0-1,0 0 1,0 0-1,0 0 1,0-2-1,10-12 28,-2 0-1,1-1 1,-2-1-1,12-30 1,16-73-64,-35 116 17,4-11-44,-1 1 0,-1-1-1,-1 0 1,0 0-1,0-28 1,-9 63-61,3 9 237,2-1 0,1 0 1,2 34-1,0-49-29,1 0 0,0 1 0,1-1 0,0 0 0,1 0 0,0-1 0,1 1 0,12 21 0,-14-29-149,1 0-1,0-1 1,-1 1-1,1-1 1,1 0-1,-1 0 1,0 0 0,1-1-1,0 0 1,0 1-1,0-2 1,0 1-1,1-1 1,-1 1-1,1-2 1,-1 1-1,9 1 1,-13-3 3,0 0 0,0 0 0,0 0 0,0 0 0,0 0 0,0 0 0,-1 0 0,1 0 0,0 0 0,0-1 0,0 1 0,0 0 0,0-1 0,0 1 1,-1 0-1,1-1 0,0 1 0,0-1 0,-1 1 0,1-1 0,0 0 0,-1 1 0,2-2 0,-1-1-6,0 1 0,0 0 0,0 0-1,0-1 1,0 1 0,-1 0 0,1-1-1,0-2 1,1-23-495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01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10 16035,'0'-1'88,"0"1"-1,-1-1 0,1 1 1,0-1-1,-1 0 0,1 1 1,-1-1-1,1 1 0,-1-1 0,1 1 1,-1-1-1,0 1 0,1 0 1,-1-1-1,0 1 0,1 0 1,-1-1-1,0 1 0,1 0 1,-1 0-1,0 0 0,1 0 0,-1-1 1,0 1-1,0 0 0,1 0 1,-1 0-1,0 0 0,1 1 1,-1-1-1,0 0 0,0 0 0,1 0 1,-2 1-1,-28 7 1346,23-4-1310,0 0-1,0 1 0,1 0 0,-1 0 1,1 0-1,0 1 0,1 0 0,0 1 1,0-1-1,0 1 0,0 0 1,1 0-1,0 0 0,1 0 0,0 1 1,-3 9-1,2-6-67,1 0 0,1 0 0,-1 1 1,2-1-1,-1 1 0,2 0 0,-1-1 1,2 1-1,0 0 0,4 21 0,-5-31-47,0 0 0,1-1 0,-1 1 0,1-1 0,-1 1-1,1-1 1,0 1 0,0-1 0,-1 0 0,1 1 0,0-1 0,0 0 0,0 0-1,0 1 1,0-1 0,1 0 0,-1 0 0,0 0 0,1 0 0,-1 0-1,0-1 1,1 1 0,-1 0 0,1-1 0,2 1 0,-2 0-10,0-2 0,0 1 0,-1 0 0,1 0-1,0 0 1,0-1 0,0 1 0,0-1 0,0 0 0,0 0 0,-1 1 0,1-1 0,0 0 0,-1 0 0,1-1 0,-1 1 0,1 0 0,-1 0 0,1-1 0,1-2 0,6-7-79,0-1 1,-1 0 0,0-1-1,-1 0 1,-1 0 0,6-16 0,22-87-735,-25 84 477,-3 19 28,-2 19 173,0 26 136,-3-25 14,2 38 189,-2-33-52,-1 0-1,2-1 1,0 1 0,6 21 0,-8-32-139,0-1 0,0 1-1,0 0 1,0-1 0,0 1 0,0-1 0,0 1 0,1-1 0,-1 1 0,0-1 0,0 0 0,1 1-1,-1-1 1,0 1 0,1-1 0,-1 1 0,0-1 0,1 0 0,-1 1 0,0-1 0,1 0 0,-1 1-1,1-1 1,-1 0 0,1 0 0,-1 0 0,1 1 0,-1-1 0,1 0 0,-1 0 0,1 0 0,-1 0-1,1 0 1,-1 0 0,1 0 0,-1 0 0,1 0 0,-1 0 0,1 0 0,-1 0 0,1 0 0,-1 0 0,1 0-1,-1-1 1,1 1 0,-1 0 0,1 0 0,-1-1 0,1 1 0,-1 0 0,0 0 0,1-1 0,0 0-1,21-27 107,-15 17-131,6-5-25,-9 9 8,1 0 0,1 0 1,-1 1-1,1 0 0,0 1 1,0-1-1,0 1 0,11-6 1,-16 10 26,0 1 0,1-1 1,-1 1-1,0 0 0,1-1 0,-1 1 1,1 0-1,-1 0 0,0 0 0,1 0 1,-1 0-1,1 0 0,-1 0 1,0 1-1,1-1 0,-1 0 0,0 1 1,1-1-1,-1 1 0,0 0 0,0-1 1,1 1-1,-1 0 0,0 0 0,0 0 1,0 0-1,0 0 0,0 0 0,0 0 1,0 0-1,0 0 0,-1 0 1,1 0-1,0 1 0,-1-1 0,2 2 1,2 7 56,0-1 0,0 1 0,4 18 0,-7-23-20,6 30 184,-6-27-113,1 1-1,-1-1 0,1 0 1,1 0-1,0 0 1,3 8-1,-6-16-95,0 0-1,0 1 1,1-1 0,-1 0 0,0 0-1,0 0 1,0 0 0,0 1-1,0-1 1,0 0 0,1 0 0,-1 0-1,0 0 1,0 0 0,0 0-1,0 1 1,1-1 0,-1 0 0,0 0-1,0 0 1,0 0 0,0 0-1,1 0 1,-1 0 0,0 0-1,0 0 1,0 0 0,1 0 0,-1 0-1,0 0 1,0 0 0,0 0-1,1 0 1,-1 0 0,0 0 0,0 0-1,0 0 1,1 0 0,5-8 134,3-11-30,-9 19-106,10-29 93,-8 18-123,2 0 0,-1 1 1,2 0-1,-1-1 0,1 2 0,1-1 0,9-13 0,-14 22 16,-1 0-1,1 1 0,0-1 1,-1 1-1,1-1 0,-1 1 0,1-1 1,0 1-1,-1-1 0,1 1 0,0 0 1,0-1-1,-1 1 0,1 0 0,0 0 1,0-1-1,-1 1 0,1 0 0,0 0 1,0 0-1,0 0 0,-1 0 1,1 0-1,0 0 0,1 1 0,-1-1-2,1 1 0,-1 0 0,1 0 0,-1 0 0,0 0 0,1 0 0,-1 0 0,0 0 0,0 0 0,0 0 0,0 0-1,1 2 1,3 6-5,0 0-1,0 0 0,3 13 0,-5-15 38,4 11 52,-5-11 6,1 0 1,0 0-1,7 12 1,-5-16-506,-3-10-366,-4-10 33,-1 3 341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02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15435,'2'-11'1113,"0"2"20,-1 18-18,-1 23-250,-1 76 2071,25 198-1,-21-282-2703,-2-17-148,0 1 0,0 0 0,1-1 0,0 1 0,0-1 0,0 0 0,5 9 0,-7-15-80,1-1-1,-1 0 0,0 0 1,0 0-1,0 1 0,0-1 1,0 0-1,0 0 0,0 0 1,0 0-1,0 1 0,1-1 1,-1 0-1,0 0 0,0 0 1,0 0-1,0 0 0,0 0 1,1 1-1,-1-1 0,0 0 1,0 0-1,0 0 0,0 0 1,1 0-1,-1 0 0,0 0 1,0 0-1,0 0 0,1 0 1,-1 0-1,0 0 0,0 0 1,0 0-1,1 0 0,-1 0 1,0 0-1,0 0 0,1 0 1,3-9 36,1-15-34,-4-29-338,-3 0 0,-12-84 0,15 168-360,-1-31 689,17 62-114,-16-58 124,0 0 0,1 0 1,0 1-1,0-1 0,0 0 1,1-1-1,-1 1 1,1 0-1,0-1 0,0 1 1,5 3-1,-7-6-5,0 0 1,0-1-1,0 1 1,0-1-1,0 1 1,0-1-1,1 1 0,-1-1 1,0 0-1,0 0 1,0 1-1,1-1 1,-1 0-1,0 0 0,0 0 1,1 0-1,-1 0 1,0-1-1,0 1 1,2-1-1,0 0 7,-1 0 0,1 0 0,-1-1 0,1 1 0,-1-1 0,0 0 0,0 0 0,4-3 0,0-3 18,1 0 0,-2-1 0,10-16 0,30-77-375,-28 61 197,-13 35-155,-1 14 196,-3 16 88,0-24 19,-3 47 114,2-24 38,0-1-1,1 0 1,0 1 0,6 24 0,-6-46-151,0 0 1,0 0-1,0 0 1,0 0-1,0 0 1,1 0-1,-1 0 1,0 0-1,1 0 1,-1 0-1,1 0 1,-1 0-1,1 0 1,0 0-1,-1 0 1,1 0-1,0 0 1,0-1-1,0 1 1,-1 0-1,1 0 1,2 0-1,-3-1-33,1 0-1,0 0 1,0 0 0,0-1 0,0 1-1,-1 0 1,1 0 0,0-1-1,0 1 1,-1 0 0,1-1 0,0 1-1,0-1 1,-1 1 0,1-1-1,0 0 1,-1 1 0,1-1 0,-1 1-1,1-1 1,0-1 0,4-5-155,-1 0 0,0 0 0,0 0 0,4-12 0,0-7-199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0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15539,'-5'53'2661,"1"57"-1,5-64-1921,2 1 0,3 0 0,13 52 0,-18-90-620,12 34 325,-13-42-412,1 1-1,-1 0 0,1 0 0,0-1 0,0 1 0,0 0 0,0-1 0,0 1 1,0-1-1,0 1 0,0-1 0,1 0 0,-1 1 0,1-1 0,-1 0 0,1 0 0,-1 0 1,4 1-1,-4-2-20,0 0 0,0 0 0,1 0 1,-1-1-1,0 1 0,0 0 1,0-1-1,1 1 0,-1-1 0,0 1 1,0-1-1,0 1 0,0-1 0,0 0 1,0 0-1,0 1 0,0-1 1,0 0-1,0 0 0,0 0 0,-1 0 1,1 0-1,0 0 0,-1 0 0,1 0 1,0-1-1,0 0 0,14-37-17,-7 9-239,-1-1 1,-2 0-1,-1-1 1,0-56-1,-4 85 191,0 1 0,-1 0-1,1 0 1,0 0 0,-1 0-1,1 0 1,-1 0 0,1 0 0,-1 0-1,0 0 1,-2-3 0,3 5 43,0 0 1,0-1-1,0 1 1,-1 0-1,1 0 1,0 0-1,0 0 1,0 0-1,0-1 1,-1 1-1,1 0 0,0 0 1,0 0-1,0 0 1,0 0-1,-1 0 1,1 0-1,0 0 1,0 0-1,0 0 1,-1 0-1,1 0 1,0 0-1,0 0 1,0 0-1,-1 0 1,1 0-1,0 0 1,0 0-1,0 0 1,-1 0-1,1 0 1,0 0-1,0 0 1,0 0-1,-1 0 1,1 0-1,-6 15-183,3-2 263,1 1 1,1 0 0,0-1-1,1 1 1,0 0 0,1 0-1,5 27 1,-5-39-38,-1 0-1,1 0 1,0 0 0,0 0-1,-1 0 1,1 0 0,1 0-1,-1 0 1,0 0 0,0 0-1,1-1 1,-1 1 0,1 0-1,2 2 1,-2-4-9,-1 1 1,0-1-1,0 1 1,1-1-1,-1 1 1,0-1-1,1 1 1,-1-1-1,0 0 1,1 0-1,-1 0 1,0 0-1,1 0 1,-1 0-1,1 0 1,-1-1-1,0 1 1,2-1-1,2-1 10,-1 0 0,1 0 0,-1-1 0,1 1 0,-1-1 0,0 0 0,0-1 0,-1 1 0,1-1-1,-1 1 1,5-7 0,7-11-186,-1 0 0,-1-1 0,-1-1 0,-1 0 0,14-45-1,-29 88 305,1 0-1,1 1 1,0-1-1,2 0 0,0 1 1,1-1-1,6 33 0,-6-51-114,-1 1-1,1-1 1,-1 1-1,1-1 1,0 1-1,0-1 0,0 0 1,0 1-1,1-1 1,-1 0-1,0 0 1,1 0-1,0 0 0,-1 0 1,1 0-1,3 2 1,-4-3-22,1-1 0,-1 1 0,1-1 0,0 0 0,-1 1 0,1-1 0,0 0 0,-1 0 0,1 0 0,0 0 0,-1 0 0,1 0 0,-1-1 0,1 1 0,0-1 0,-1 1 0,1-1 0,-1 1 0,1-1 0,-1 0 0,1 0 0,-1 1 0,0-1 0,1 0 0,-1 0 0,2-3 0,19-16-140,-2 0 0,-1-2-1,32-45 1,-35 46-67,-12 16 125,-3 3 37,1 0-1,-1 1 1,1-1-1,-1 0 1,0 0-1,0 0 1,0 0-1,0 0 1,0 0-1,0 0 1,-1 0-1,1-1 1,0 1-1,-1 0 0,0-2 1,0 3 26,0 1-1,0-1 1,0 1-1,0 0 1,0-1-1,0 1 1,-1-1-1,1 1 1,0 0 0,0-1-1,-1 1 1,1 0-1,0-1 1,0 1-1,-1 0 1,1 0 0,0-1-1,-1 1 1,1 0-1,0 0 1,-1-1-1,1 1 1,0 0-1,-1 0 1,1 0 0,-1 0-1,1 0 1,0 0-1,-1 0 1,1-1-1,-1 1 1,1 0 0,0 0-1,-1 0 1,1 1-1,-1-1 1,1 0-1,0 0 1,-1 0 0,1 0-1,-1 0 1,1 0-1,0 1 1,-1-1-1,1 0 1,0 0-1,-1 0 1,1 1 0,0-1-1,-1 0 1,1 0-1,0 1 1,-1 0-1,-17 15-39,16-13 51,0 0-1,1 1 0,-1-1 1,1 1-1,0-1 1,0 1-1,0-1 1,1 1-1,-1 0 0,1-1 1,0 1-1,0 0 1,0-1-1,0 1 0,2 6 1,1 3 59,1-1 0,1 0 0,6 14-1,4 11-26,-7-17 20,1-1-1,0 0 0,1 0 1,14 17-1,-18-27-41,-5-7 1,0 0-1,0-1 1,0 1 0,0-1 0,0 0-1,1 1 1,-1-1 0,0 0 0,1 0-1,-1 0 1,3 2 0,6 3 15,-37-60-5501,22 35 4505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28:57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86 10914,'-16'-2'623,"-15"-3"-276,30 4-294,-1 1-1,1 0 1,0 0 0,0 0 0,0 0 0,-1 0 0,1 0-1,0 0 1,0 1 0,0-1 0,0 0 0,-1 1 0,1-1-1,0 1 1,0-1 0,0 1 0,-2 1 0,3-2-10,-1 1 1,1 0-1,-1 0 1,0-1-1,1 1 1,-1 0-1,1 0 1,0 0 0,-1 0-1,1 0 1,0 0-1,-1-1 1,1 1-1,0 0 1,0 0-1,0 0 1,0 0-1,0 0 1,0 0-1,0 0 1,0 0-1,1 0 1,-1 0-1,1 2 1,0-1-3,0 0 0,0-1 1,0 1-1,1 0 0,-1 0 0,1-1 1,-1 1-1,1-1 0,-1 0 0,5 3 1,0 0-2,0-1 1,1 1 0,0-1-1,0-1 1,12 4-1,7-2 27,1-1 1,-1-1-1,1-2 0,-1 0 0,1-2 0,31-6 0,161-43 161,-137 29-155,-12 4-55,-9 1-210,1 3 0,98-11 0,-112 23 82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04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37 14955,'1'-2'316,"0"0"1,0 0-1,0 0 0,0 0 0,0 0 0,-1-1 1,1 1-1,-1 0 0,1 0 0,-1-1 0,0-3 1,0 6-253,0 0 1,0 0 0,0-1 0,0 1-1,0 0 1,0-1 0,0 1 0,-1 0 0,1 0-1,0-1 1,0 1 0,0 0 0,0-1-1,-1 1 1,1 0 0,0 0 0,0 0 0,0-1-1,-1 1 1,1 0 0,0 0 0,0 0-1,-1 0 1,1-1 0,0 1 0,-1 0 0,1 0-1,0 0 1,0 0 0,-1 0 0,-16 6 1152,4 4-940,1 0 0,0 1 1,0 0-1,1 1 0,1 0 0,0 1 0,-14 23 0,23-35-259,0 0 0,0 0 0,1 1 0,-1-1 0,0 0 0,1 0 0,-1 1 0,1-1 0,-1 0 0,1 1 1,0-1-1,0 0 0,-1 1 0,1-1 0,0 0 0,0 2 0,1-2-11,-1-1-1,0 0 1,1 1 0,-1-1 0,0 0 0,1 0-1,-1 1 1,1-1 0,-1 0 0,0 0 0,1 1-1,-1-1 1,1 0 0,-1 0 0,1 0-1,-1 0 1,1 0 0,-1 0 0,1 0 0,-1 0-1,0 0 1,1 0 0,-1 0 0,1 0 0,-1 0-1,1 0 1,-1 0 0,1 0 0,0-1-1,8-2 25,-1 0 0,1-1 0,9-5 0,-13 6-45,6-3-20,0 1 0,0 0 0,0 0 0,1 1 0,13-2 0,-22 5 20,-1 1 1,0-1-1,0 1 1,0 0 0,0 0-1,1 0 1,-1 0-1,0 0 1,0 0 0,0 1-1,1-1 1,-1 1-1,0 0 1,0-1 0,0 1-1,0 0 1,0 0-1,0 1 1,0-1 0,-1 0-1,1 0 1,0 1-1,-1-1 1,1 1 0,-1 0-1,1-1 1,-1 1-1,0 0 1,0 0 0,0 0-1,0 0 1,0 0-1,0 0 1,0 0 0,0 0-1,-1 0 1,1 3-1,0 1 37,0 1 0,-1 0 0,0-1-1,0 1 1,-1 0 0,0-1-1,0 1 1,0 0 0,-1-1-1,0 1 1,0-1 0,-1 0-1,-5 12 1,3-10 15,1-1-1,-1 1 1,0-1 0,0 0-1,-1 0 1,0-1 0,0 0 0,-1 0-1,0 0 1,-8 5 0,11-9-118,0 0 0,0 0 0,1-1 0,-1 1 0,0-1 1,0 0-1,0 0 0,-1 0 0,1 0 0,0-1 0,0 0 1,0 0-1,-1 0 0,1 0 0,0-1 0,-8-2 0,4 1-49,0-1-1,0-1 0,0 0 0,1 0 0,-1 0 0,1-1 0,-8-7 0,-19-16-355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0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45 20012,'-4'-7'1345,"0"-7"-1321,-1 1-168,7 7-177,1 2-351,-2 5 552,-1 3-232,2 2-152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04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20172,'0'-2'1577,"-2"2"-1225,0 3-184,2 2 208,1-1-528,2-1 272,0-6-176,-2-10-176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0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139 463 14019,'-1'-2'132,"0"1"0,0 0 0,0-1-1,0 1 1,0 0 0,0 0 0,-1 0 0,1 0 0,0 0 0,0 0 0,-1 1-1,1-1 1,-1 0 0,1 1 0,-1-1 0,1 1 0,-1-1 0,1 1-1,-1 0 1,1 0 0,-1-1 0,0 1 0,1 0 0,-1 1 0,1-1 0,-1 0-1,1 0 1,-1 1 0,1-1 0,-1 1 0,1-1 0,-1 1 0,1-1-1,-1 1 1,-1 1 0,-2 1 97,0 0 0,0 0-1,0 1 1,1-1 0,-1 1-1,1 0 1,0 0 0,-6 8-1,4-2-10,1 0 0,0 0-1,0 0 1,-5 17-1,8-20-138,1-1-1,-1 1 0,1 0 1,0 0-1,0 0 1,1 0-1,0 0 1,1 11-1,-1-18-75,0 0 0,0 0 0,0 1 1,0-1-1,0 0 0,0 0 0,0 0 0,0 0 0,0 1 0,0-1 0,0 0 0,0 0 0,0 0 1,1 0-1,-1 1 0,0-1 0,0 0 0,0 0 0,0 0 0,0 0 0,0 0 0,0 1 0,1-1 1,-1 0-1,0 0 0,0 0 0,0 0 0,0 0 0,1 0 0,-1 0 0,0 0 0,0 0 0,0 0 1,0 1-1,1-1 0,-1 0 0,0 0 0,0 0 0,0 0 0,0 0 0,1 0 0,-1 0 0,0 0 1,0-1-1,9-6 61,7-16-13,15-37-39,32-88 0,-38 84-87,-25 63 73,0 1 0,0-1 0,0 1 0,0-1 0,0 1 0,1-1 0,-1 1 0,0-1 0,0 1 0,0-1 0,0 1 0,1-1 0,-1 1 0,0-1 0,1 1 0,-1 0 0,0-1 0,1 1 0,-1 0 0,0-1 0,1 1 0,-1 0 0,1-1 0,-1 1-1,0 0 1,2-1 0,-1 20-15,-1 24 84,2 0 0,2-1 0,17 80 0,-20-116-53,1 0 1,0 0-1,1 0 0,-1 0 0,1-1 0,7 11 0,-9-15-10,0 1 1,0-1-1,1 1 0,-1-1 1,0 0-1,1 0 0,0 0 0,-1 0 1,1 0-1,-1 0 0,1 0 0,0 0 1,0-1-1,-1 1 0,1-1 0,0 1 1,0-1-1,0 0 0,0 1 1,0-1-1,0 0 0,-1 0 0,1-1 1,0 1-1,0 0 0,0-1 0,0 1 1,1-1-1,4-2 3,1 0 0,-2-1 0,1 0 0,0 0 0,-1 0 0,0-1 0,0 0 0,0 0-1,0 0 1,6-10 0,8-9 14,19-34 0,-34 50-16,32-51-16,-3-1 0,-3-2 1,-2-1-1,35-115 0,-59 162-17,-2 1 0,0-1 0,0-21 0,-3 37 27,0 0 0,0 0-1,0 0 1,0 0-1,0 0 1,0 0 0,0 0-1,-1 0 1,1 0-1,0 0 1,0 0 0,0 1-1,0-1 1,0 0 0,-1 0-1,1 0 1,0 0-1,0 0 1,0 0 0,0 0-1,0 0 1,-1 0 0,1-1-1,0 1 1,0 0-1,0 0 1,0 0 0,0 0-1,-1 0 1,1 0-1,0 0 1,0 0 0,0 0-1,0 0 1,0 0 0,0-1-1,0 1 1,0 0-1,-1 0 1,1 0 0,0 0-1,0 0 1,0 0 0,0 0-1,0-1 1,0 1-1,0 0 1,0 0 0,0 0-1,0 0 1,0 0-1,0-1 1,0 1 0,0 0-1,0 0 1,0 0 0,0 0-1,0 0 1,0-1-1,-7 13-29,-5 29 36,-14 80 0,18-75 47,-4 20 215,-7 132 1,19-171-194,1 0 0,1 0 0,1 0 0,1 0 0,2-1 0,1 0 0,18 47 0,-6-33-37,11 24-5,-27-58-27,-1 0 0,-1 0-1,1 0 1,-1 0 0,0 0 0,-1 1 0,1-1-1,-2 10 1,1-14-3,0 0 0,0 0-1,-1 0 1,1 0 0,-1 0-1,0 0 1,1-1 0,-1 1-1,0 0 1,0 0 0,0-1-1,0 1 1,0-1 0,-1 1-1,1-1 1,0 0 0,-1 1-1,1-1 1,-1 0 0,1 0-1,-1 0 1,0 0 0,1 0-1,-1 0 1,0 0 0,0-1-1,1 1 1,-1-1 0,0 1-1,0-1 1,0 0 0,0 1 0,0-1-1,-3-1 1,0 1 3,-1 0 0,1-1 0,-1 0 1,1 0-1,0 0 0,-1-1 0,1 1 1,0-1-1,0-1 0,-9-4 0,5 0 0,1-1-1,0 0 1,0 0-1,1 0 1,0-1-1,1 0 1,0 0-1,0 0 1,1-1-1,0 0 1,0 0-1,1-1 1,1 1-1,0-1 1,0 0 0,-2-21-1,3 20-3,1-1 0,1 0 1,0 0-1,0-1 0,1 1 0,1 1 0,0-1 1,1 0-1,0 0 0,1 1 0,0 0 0,1 0 1,1 0-1,7-12 0,-9 17-58,1 1-1,1 0 1,-1 0 0,1 0 0,0 0-1,0 1 1,0 0 0,1 1 0,13-8-1,-9 7-69,2 0 0,-1 1-1,0 0 1,1 1 0,17-3 0,4 2-120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07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 15203,'0'0'30,"0"0"0,0 0-1,0 1 1,0-1 0,0 0 0,0 0-1,-1 0 1,1 1 0,0-1-1,0 0 1,0 0 0,0 0-1,0 0 1,0 1 0,-1-1 0,1 0-1,0 0 1,0 0 0,0 0-1,0 0 1,-1 0 0,1 1 0,0-1-1,0 0 1,0 0 0,0 0-1,-1 0 1,1 0 0,0 0 0,0 0-1,0 0 1,-1 0 0,1 0-1,0 0 1,0 0 0,-1 0 0,1 0-1,0 0 1,0 0 0,0 0-1,-1 0 1,1 0 0,0-1-1,0 1 1,0 0 0,0 0 0,-1 0-1,1 0 1,0 0 0,0 0-1,0-1 1,0 1 0,0 0 0,-1 0-1,1 0 1,0 0 0,0-1-1,0 1 1,0 0 0,0 0 0,0 0-1,0 0 1,0-1 0,0 1-1,0 0 1,0-1 0,-5 25 580,5-21-517,-6 57 1170,2 1-1,6 64 1,23 123 326,-6-138-857,-17-110-530,1-9-141,0-13-29,-20-222-74,8 151-265,12 106 242,1 0 0,0 0 0,1-1 0,9 17 0,-9-19 39,-3-7 24,1 6-2,2-1 0,-1 1-1,1-2 1,9 12 0,-13-17 5,0-1 0,0 0 1,0 0-1,0 0 0,0 0 0,0 0 0,0 0 0,1 0 0,-1 0 0,0 0 1,1-1-1,-1 1 0,0 0 0,1-1 0,-1 1 0,1-1 0,-1 0 0,1 1 1,-1-1-1,1 0 0,-1 0 0,1 0 0,-1 0 0,1 0 0,0 0 0,-1 0 0,1-1 1,-1 1-1,1-1 0,-1 1 0,0-1 0,1 1 0,-1-1 0,1 0 0,-1 0 1,1-1-1,4-3 5,0 0 0,-1-1 1,1 0-1,-2 0 1,1 0-1,-1-1 0,1 0 1,4-11-1,22-62 34,-21 47-39,-1 0 1,-2 0-1,6-57 0,-13 89-4,1-1-1,-1 0 1,0 1-1,0-1 1,0 1-1,0-1 1,0 1-1,0-1 1,-1 0-1,1 1 1,0-1-1,-1 1 1,1-1-1,-1 1 1,1 0-1,-1-1 1,0 1-1,0-1 1,0 1-1,-1-2 1,1 3 1,1 0 0,0 0 0,-1 0 0,1-1 0,-1 1 0,1 0 0,0 0 0,-1 0 0,1 0 0,-1 0 0,1 0 0,-1 1 0,1-1 0,0 0 1,-1 0-1,1 0 0,-1 0 0,1 0 0,0 0 0,-1 1 0,1-1 0,0 0 0,-1 0 0,1 1 0,-1-1 0,-12 18-35,4 0 28,2 0 0,0 1 1,1-1-1,-5 27 0,-9 82 141,19-115-115,-1-3 6,0 1 1,1 0 0,1-1 0,0 1 0,0 0-1,1 0 1,0-1 0,3 15 0,-3-23-20,-1 0 1,1 0 0,-1-1-1,1 1 1,-1 0-1,1 0 1,-1-1 0,1 1-1,-1 0 1,1-1-1,0 1 1,0-1 0,-1 1-1,1-1 1,0 1-1,0-1 1,-1 0 0,1 1-1,0-1 1,0 0-1,0 1 1,0-1 0,0 0-1,0 0 1,-1 0-1,1 0 1,0 0 0,0 0-1,0 0 1,0 0-1,0 0 1,0-1 0,-1 1-1,1 0 1,0 0-1,0-1 1,0 1 0,1-1-1,5-3 6,0 1-1,-1-1 1,11-8-1,-9 7-6,-1 0-2,4-2-11,-1 0-1,1 1 0,0 0 1,1 0-1,19-5 0,-28 10 7,-1 1-1,1-1 0,0 1 0,0 0 1,0-1-1,0 1 0,0 1 1,0-1-1,0 0 0,0 1 1,0-1-1,-1 1 0,1 0 1,0 0-1,0 0 0,-1 1 0,1-1 1,-1 0-1,1 1 0,-1 0 1,1 0-1,-1-1 0,0 1 1,0 0-1,0 1 0,0-1 1,0 0-1,-1 1 0,1-1 0,1 4 1,4 9-59,-2-1 1,1 2-1,-2-1 1,0 0-1,0 1 0,-2 0 1,0 0-1,-1 0 1,-1 32-1,-3-31-454,3-17 498,0 0-1,0 0 1,0 0-1,0 0 1,0 1-1,0-1 1,0 0-1,-1 0 1,1 0-1,0 0 1,0 0-1,0 0 1,0 0-1,0 0 1,0 0-1,0 0 1,0 0 0,0 0-1,0 0 1,-1 0-1,1 0 1,0 0-1,0 0 1,0 0-1,0 0 1,0 0-1,0 0 1,0 0-1,0 0 1,-1 0-1,1 0 1,0 0-1,0 0 1,0 0-1,0 0 1,0 0 0,0 0-1,0 0 1,0 0-1,0 0 1,-1 0-1,1 0 1,0 0-1,0 0 1,0 0-1,0-1 1,0 1-1,0 0 1,0 0-1,0 0 1,0 0-1,0 0 1,0 0-1,0 0 1,0 0 0,0 0-1,0-1 1,0 1-1,0 0 1,0 0-1,-10-28-1069,3-4 551,1-5-104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0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3 110 14331,'12'-3'499,"-1"-1"0,1 1 0,-1-2 0,0 0 0,0 0 0,0-1 0,-1 0 0,0-1 0,0 0 0,-1-1 0,0 0 0,16-18 0,-24 25-481,-1 1 0,1-1 0,-1 1 0,0-1 0,1 1 0,-1-1 0,1 1 0,-1-1 1,0 0-1,1 1 0,-1-1 0,0 1 0,0-1 0,0 0 0,1 1 0,-1-1 0,0 0 0,0 0 0,0 1 0,0-2 1,0 2-11,-1 0 0,1-1 0,0 1 1,-1 0-1,1 0 0,0-1 0,-1 1 1,1 0-1,0 0 0,-1 0 0,1 0 0,0 0 1,-1-1-1,1 1 0,-1 0 0,1 0 1,0 0-1,-1 0 0,1 0 0,-1 0 1,1 0-1,0 0 0,-1 0 0,0 1 1,-27 8 117,18-2-55,1 0 1,0 0-1,0 1 0,0 1 0,1-1 1,0 1-1,1 1 0,0-1 0,1 1 1,0 0-1,-7 17 0,9-19-2,0 0 0,1 1 0,1-1 0,-1 1 0,2-1 0,-1 1 0,1 0 0,0 0 0,1 0 0,0 0 0,0 0 0,1 0 0,0-1 0,1 1 0,4 16 0,-5-22-93,0 0 0,1 0 0,-1 0-1,0-1 1,1 1 0,0 0 0,-1-1 0,1 0 0,0 1-1,0-1 1,1 0 0,-1 0 0,0 0 0,1 0 0,-1 0-1,1-1 1,0 1 0,-1-1 0,1 0 0,0 1 0,0-1 0,5 1-1,-4-2-23,0 0 0,0 0 0,0 0 0,1 0 0,-1-1 0,0 0 0,0 0-1,0 0 1,0 0 0,0-1 0,0 1 0,0-1 0,-1 0 0,1 0 0,6-5-1,21-18-269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08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63 16267,'-2'18'691,"1"1"0,1 0 0,1-1 0,0 1 0,5 23 0,-4-32-528,0 1 0,1 0 0,1-1 0,-1 1 0,2-1 0,-1 0 0,2 0 0,-1-1 0,1 1 0,7 7 0,-11-15-141,0 0-1,-1 0 1,1-1-1,0 1 1,0-1 0,-1 1-1,1-1 1,0 0-1,1 0 1,-1 0-1,0 0 1,0 0 0,0-1-1,1 1 1,-1 0-1,0-1 1,1 0 0,-1 1-1,0-1 1,1 0-1,-1 0 1,0-1-1,1 1 1,-1 0 0,0-1-1,0 1 1,1-1-1,-1 0 1,0 0 0,4-2-1,3-2 16,0-1-1,-1 0 1,0 0 0,0-1-1,-1 0 1,7-8 0,14-19 23,-2-2 0,41-71 0,-21 30-102,-29 56 10,-16 21 32,-1-1-1,0 1 0,0 0 0,0 0 1,0 0-1,1 0 0,-1 0 1,0-1-1,0 1 0,0 0 0,1 0 1,-1 0-1,0 0 0,0 0 1,0 0-1,1 0 0,-1 0 0,0 0 1,0 0-1,1 0 0,-1 0 0,0 0 1,0 0-1,0 0 0,1 0 1,-1 0-1,0 0 0,0 0 0,1 0 1,-1 0-1,0 1 0,0-1 1,0 0-1,1 0 0,-1 0 0,0 0 1,0 0-1,0 1 0,0-1 1,0 0-1,1 0 0,-1 0 0,0 0 1,0 1-1,0-1 0,1 5 0,0 0 0,0 0 0,-1 0 0,1 0 0,-1 1 0,-1 6 0,7 534 2079,-4-517-1955,8 278 772,-10-307-894,0 11 18,0-1 0,-1 1-1,0-1 1,-1 0 0,-2 11 0,3-20-15,1 1-1,-1-1 1,1 1 0,-1-1 0,0 0 0,1 1-1,-1-1 1,0 0 0,0 0 0,0 0 0,0 1-1,0-1 1,0 0 0,0 0 0,-1-1 0,1 1-1,0 0 1,-2 1 0,1-2 1,0 0 0,1 1-1,-1-1 1,0 0 0,0 0 0,0 0-1,1-1 1,-1 1 0,0 0 0,0-1-1,0 1 1,1-1 0,-1 1 0,0-1-1,1 0 1,-1 0 0,1 0 0,-1 0-1,-1-1 1,-14-10 35,1-1-1,1 0 1,-27-30 0,-34-54 6,67 86-89,1-1 0,1 0 0,0 0 0,1-1 0,-8-21 0,12 29-119,1 1-1,0-1 1,0 0 0,1 1-1,-1-1 1,1 0 0,0 0-1,1 0 1,-1 1 0,1-1-1,0 0 1,0 0 0,0 1-1,0-1 1,1 1 0,0-1-1,0 1 1,0 0 0,1 0-1,3-5 1,46-51-918,-35 41 452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09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7 156 17516,'0'0'58,"0"1"0,-1-1 0,1 0 0,0 0 0,-1 0-1,1 0 1,-1 1 0,1-1 0,0 0 0,0 0 0,-1 0 0,1 1 0,0-1 0,-1 0 0,1 1 0,0-1 0,0 0 0,-1 1 0,1-1 0,0 0 0,0 1 0,0-1 0,0 0 0,0 1 0,-1-1 0,1 0-1,0 1 1,0-1 0,0 1 0,0-1 0,0 0 0,0 1 0,0-1 0,0 1 0,0-1 0,0 0 0,1 1 0,-1-1 0,0 1 0,0-1 0,0 0 0,0 1 0,1-1 0,-1 0 0,0 1 0,0-1 0,0 0 0,1 0-1,-1 1 1,0-1 0,1 0 0,-1 1 0,0-1 0,1 0 0,18 17 1362,-16-15-1339,-1-1-1,1 0 1,0 1-1,0-1 0,0 0 1,-1-1-1,1 1 1,0 0-1,0-1 0,0 0 1,0 0-1,0 0 1,0 0-1,0 0 0,6-1 1,-4-1-28,0 1 1,0-1-1,0 0 1,-1-1-1,1 1 1,0-1-1,-1 0 1,7-5-1,-4 2-36,1-1 0,-1 0 0,0-1 0,-1 0-1,0 0 1,0 0 0,-1-1 0,9-18-1,-13 23-16,1 0-1,-1 0 0,0 0 0,0 0 0,0-1 1,-1 1-1,0 0 0,1 0 0,-1-1 0,-1 1 1,0-6-1,1 8-1,-1 1 0,1-1 0,-1 1 0,0-1 0,1 1 0,-1-1-1,0 1 1,0 0 0,0-1 0,0 1 0,0 0 0,0 0 0,0 0 0,0 0 0,-1 0 0,1 0 0,0 0 0,-1 0 0,1 0 0,-1 1 0,1-1 0,-1 0 0,1 1 0,-1 0 0,1-1 0,-1 1 0,1 0 0,-1 0 0,1-1 0,-1 1 0,0 0 0,1 1 0,-3-1 0,0 1-2,-1 0 0,0 0 0,1 1 1,-1-1-1,1 1 0,-1 0 0,1 0 0,0 1 1,0-1-1,0 1 0,0 0 0,0 0 0,1 0 1,-1 1-1,1-1 0,0 1 0,0-1 0,-3 6 1,-2 5 16,-1-1 0,2 1 0,0 0 0,-6 19 0,6-11 21,0-1 0,2 1 1,-2 23-1,5-35-28,1 0 0,1 0 0,0 0 1,0 0-1,1-1 0,0 1 0,1 0 0,0 0 1,4 11-1,-5-19-44,-1 0 1,1-1-1,0 1 1,0-1-1,0 1 1,0-1-1,0 0 1,0 1-1,0-1 1,0 0-1,0 0 0,1 0 1,-1 1-1,0-1 1,1-1-1,-1 1 1,1 0-1,-1 0 1,1 0-1,-1-1 1,1 1-1,0-1 1,-1 1-1,1-1 1,0 0-1,-1 0 0,1 0 1,0 0-1,0 0 1,-1 0-1,1 0 1,0 0-1,-1-1 1,1 1-1,0 0 1,-1-1-1,1 0 1,2-1-1,4-1-72,-1-1 0,0 0 0,-1-1 0,1 1 0,-1-1 0,1-1-1,5-6 1,20-25-344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1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38 14051,'-12'6'763,"1"1"-1,0 0 1,0 0 0,1 1-1,-17 17 1,24-21-616,0 0 0,0 0 1,1 0-1,-1 1 0,1-1 0,0 1 0,0-1 0,1 1 1,-1 0-1,1-1 0,0 1 0,0 0 0,0 0 0,1 0 1,0 0-1,0 0 0,0 0 0,2 6 0,9 34 630,-11-42-739,1-1 0,0 0 1,0 0-1,-1 0 1,1-1-1,0 1 0,1 0 1,-1 0-1,0 0 0,1-1 1,-1 1-1,0-1 1,1 1-1,0-1 0,-1 1 1,1-1-1,0 0 1,3 2-1,-4-3-30,1 0 0,-1-1 0,1 1 0,-1 0 0,1-1 0,-1 1 0,1-1 0,-1 1 0,1-1-1,-1 0 1,0 1 0,1-1 0,-1 0 0,0 0 0,0 0 0,0 0 0,1 0 0,-1 0 0,0-1 0,0 1 0,-1 0 0,1 0 0,1-2 0,18-33 41,-17 25-37,1 0 1,-2-1-1,0 0 0,0 1 1,-1-1-1,0-17 1,-1 37 133,3-11 155,9-15-26,-10 16-267,0 0-1,0 0 1,-1 0-1,1 0 0,-1 0 1,1 0-1,-1 0 0,0 0 1,0 0-1,0-1 1,0 1-1,0-1 0,0-4 1,10-22 0,-11 30-20,0 0 13,0-1 0,-1 1 1,1 0-1,0 0 0,0 0 0,-1 0 1,1 0-1,0 0 0,-1-1 0,1 1 0,-1 0 1,1 0-1,-1-1 0,1 1 0,-1 0 1,1-1-1,-1 1 0,0 0 0,1-1 1,-1 1-1,0-1 0,0 1 0,1-1 0,-1 1 1,0-1-1,0 0 0,0 1 0,0-1 1,1 0-1,-1 0 0,0 0 0,0 0 0,0 0 1,0 1-1,0-2 0,0 1 0,0 0 1,0 0-1,1 0 0,-1 0 0,0 0 0,0-1 1,0 1-1,-1-1 0,2 1 0,-1-1 1,1 1-1,-1-1 0,0 1 0,1-1 0,-1 1 1,0-1-1,1 1 0,-1 0 0,0 0 0,0-1 1,1 1-1,-1 0 0,0 0 0,0 0 0,0 0 0,1 0 1,-1 0-1,0 0 0,0 0 0,-1 0 0,4 14 60,1 3-4,0 63 218,-3-58-172,0-1-1,2 1 1,0 0-1,1-1 0,1 0 1,9 26-1,-13-46-92,1 0 0,-1 0-1,0 1 1,1-1 0,0 0-1,-1 0 1,1 1 0,0-1-1,-1 0 1,1 0 0,0 0-1,0 0 1,0 0 0,0 0-1,0 0 1,0-1 0,0 1 0,0 0-1,3 1 1,-3-2-4,0 0 1,0 0-1,0-1 1,-1 1-1,1 0 1,0 0-1,0 0 1,0-1-1,0 1 1,-1 0-1,1-1 1,0 1-1,0-1 1,-1 1-1,1-1 1,0 0-1,0 1 1,-1-1-1,1 1 1,-1-1-1,1 0 1,0-1-1,5-7 32,-1 0 0,0 0 0,7-20 0,-8 21-34,1-6 17,35-73 54,-34 76-95,1 0 1,0 0 0,0 1 0,1 0-1,14-14 1,-21 23 10,1 0-1,-1-1 0,0 1 1,1 0-1,-1 0 0,1 0 1,-1-1-1,1 2 0,0-1 1,-1 0-1,1 0 1,0 0-1,0 1 0,0-1 1,-1 1-1,1 0 0,0-1 1,0 1-1,0 0 0,0 0 1,0 0-1,0 0 1,0 1-1,2-1 0,-2 2 0,0-1 1,-1 0-1,1 0 0,0 1 0,-1-1 0,1 1 0,-1 0 0,1-1 0,-1 1 1,0 0-1,0 0 0,0 0 0,0 0 0,0 0 0,0 0 0,0 0 1,-1 0-1,1 0 0,-1 0 0,1 3 0,4 55-36,-3-17 105,3-94 88,-5 27-123,-5-33 0,5 50-22,-1 1 0,-1 0 0,1 0 0,-1 0 0,0 1 0,0-1 0,-1 0 0,1 1 0,-1-1 0,-1 1 0,-3-6 0,6 11-2,1 0-1,0-1 1,0 1 0,0 0-1,0-1 1,0 1 0,-1 0 0,1-1-1,0 1 1,0 0 0,-1 0-1,1-1 1,0 1 0,0 0-1,-1 0 1,1 0 0,0-1-1,-1 1 1,1 0 0,0 0-1,-1 0 1,1 0 0,0 0-1,-1 0 1,1 0 0,0 0-1,-1 0 1,1 0 0,0 0-1,-1 0 1,1 0 0,0 0-1,-1 0 1,1 0 0,0 0-1,-1 0 1,1 1-1,0-1 1,0 1-1,0-1 1,1 1-1,-1 0 1,0-1-1,0 1 1,1-1-1,-1 1 0,0-1 1,1 1-1,-1-1 1,0 1-1,1-1 1,-1 1-1,1-1 1,-1 0-1,1 1 1,-1-1-1,1 0 0,-1 1 1,1-1-1,0 0 1,5 4-19,1-1 0,-1-1 0,1 0 0,-1 1 0,1-2 0,0 1 0,0-1 0,0 0 0,0-1 0,0 1 1,0-1-1,0-1 0,12-1 0,8-3-264,0-2 1,28-9 0,-21 4 102,-7 0-46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3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14731,'1'2'91,"0"-1"0,0 0 1,1 0-1,-1 1 0,1-1 0,-1 0 0,1 0 0,-1 0 0,1 0 1,-1-1-1,1 1 0,0 0 0,-1-1 0,1 1 0,0-1 1,0 1-1,0-1 0,-1 0 0,4 0 0,-1 0 5,1 0-1,-1-1 1,0 0 0,0 0-1,0 0 1,0-1-1,0 1 1,5-3 0,5-4 95,-1-1 0,1 0 1,15-14-1,-4 1 16,-18 14-211,1 1 0,0 0-1,0 0 1,1 1 0,-1 0 0,2 0 0,-1 1-1,20-7 1,-28 11-35,0 1 0,1 0 0,-1 0 0,1 0 0,-1 0 0,0 0 0,1 0 0,-1 0 0,1 1 0,-1-1 0,0 0 0,1 1 0,-1-1 0,0 1 0,1-1 0,-1 1 0,0 0 0,0 0 0,0-1 0,1 1 0,-1 0 0,0 0 0,0 0 0,0 0 0,-1 0 0,1 1 0,0-1 0,0 0 0,0 0 0,-1 0 0,1 1 0,-1-1 0,1 0 0,0 3 0,1 3-83,-1 0 0,1-1 0,-1 1 1,0 0-1,0 11 0,-1 9-296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21:07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22 27022,'-21'11'-4337,"-4"4"2849,-8 5 1376,-1 1 120,1-8-49,7-3-199,9 1-144,16-9-176,6-5-312,17-8-1168,6-21 1608,-2-8-353,-3 1-183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9:24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674 29 11843,'1'-1'49,"-1"0"1,0 0-1,0 0 1,0 0 0,-1-1-1,1 1 1,0 0-1,0 0 1,0 0-1,-1 0 1,1 0 0,-1 0-1,1 0 1,-1 0-1,1 0 1,-1 0 0,1 0-1,-1 0 1,0 0-1,0 1 1,1-1 0,-1 0-1,0 0 1,0 1-1,0-1 1,-1 0 0,0 0 9,0 1 0,0-1 0,-1 1 1,1 0-1,0-1 0,0 1 0,-1 0 1,1 0-1,0 1 0,0-1 1,0 0-1,-3 2 0,-7 1 121,0 2 1,0-1-1,-16 11 1,-6 4-102,1 2 0,1 1 1,0 2-1,2 1 0,1 1 0,-50 59 1,48-45-13,2 1 0,2 2 0,2 0 0,-38 91 0,36-59-6,3 1-1,4 1 1,3 2-1,3-1 1,4 2-1,1 143 0,9-170-46,4 1-1,1-1 0,3 0 0,2-1 1,2 0-1,23 59 0,-21-76-11,1-2 0,2 0 0,0-1 0,3 0 0,0-2 0,2 0 1,2-1-1,0-2 0,51 45 0,-48-50 2,1-1 0,1-2 1,54 28-1,-69-40-3,1 0 0,-1-2 1,1 0-1,1 0 0,-1-2 0,0 0 1,1 0-1,0-2 0,0 0 0,25-2 0,-30-1 0,0 0 0,0-1 0,-1-1 0,1 1 0,-1-2 0,0 1 0,0-2 0,-1 1 0,1-1 0,-1-1 0,0 0 0,-1 0 0,0 0 0,0-1 0,0 0 0,11-18 0,-1-1 4,-1 0 0,-1-1 0,-2 0 0,18-50 0,-2-13 5,-4-1 1,20-132-1,-4-193 7,-42 404-16,2-201 10,-3 193-8,-1 0 0,-1-1 0,-1 1 1,-2 1-1,1-1 0,-2 1 0,-17-35 0,19 46-10,0 1-1,0 1 0,-1-1 1,0 1-1,-1 0 0,1 0 1,-1 1-1,0 0 1,-1 0-1,0 1 0,-15-9 1,10 8-37,0 1 1,-1 0-1,1 1 0,-1 0 1,0 1-1,0 1 1,-16-2-1,-88 5 281,53 1-287,18-4-24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38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2 105 14171,'-2'4'1168,"5"-4"-664,4 0-112,9-8 497,3-4-49,8-2-72,6-2-56,7 1-104,3-1-88,1 4-264,1 2-232,-6 6-480,-2 3-200,-8 2-272,-7 2 688,-7 3-232,-8-1-160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3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14339,'42'2'1162,"-22"-1"-801,-1 1-1,1 0 0,33 9 1,-48-10-290,0 1 1,0 0-1,0 0 1,0 1-1,0 0 1,0 0 0,0 0-1,-1 0 1,0 1-1,1-1 1,-1 1-1,-1 0 1,1 1-1,-1-1 1,1 0-1,-1 1 1,4 9 0,-1 1 85,-1-1 1,0 1 0,-1 1 0,-1-1-1,-1 1 1,0-1 0,0 1-1,-2 0 1,0-1 0,-1 1 0,-4 21-1,1-15-80,-1 0 0,-1 0 0,0 0 0,-2-1-1,-1 0 1,-1 0 0,-14 23 0,23-42-111,-1 2-10,-1 0-1,1 0 1,-1 0 0,0 0 0,0 0-1,0-1 1,0 1 0,-1-1-1,1 0 1,-1 0 0,0 0 0,-6 3-1,0-5-137,4-5-88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40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14963,'3'3'109,"-1"0"0,1 0 0,-1 0-1,0 0 1,0 0 0,0 0 0,-1 1-1,1-1 1,-1 1 0,0-1 0,0 1 0,0 0-1,1 4 1,2 9 82,84 295 2014,-75-265-1960,28 109 862,-64-205-139,-45-180-519,67 221-444,0 5-2,0 0 0,0 0 0,0 0 0,1 0 0,0 0-1,0 0 1,0 0 0,0 0 0,1-6 0,-1 9-3,0 0 1,0 0-1,0 0 1,1 0 0,-1 0-1,0 0 1,0 0-1,0 0 1,1-1-1,-1 1 1,0 0 0,0 0-1,0 0 1,1 0-1,-1 0 1,0 0-1,0 0 1,0 0 0,1 1-1,-1-1 1,0 0-1,0 0 1,0 0 0,1 0-1,-1 0 1,0 0-1,0 0 1,0 0-1,0 0 1,1 1 0,-1-1-1,0 0 1,0 0-1,0 0 1,0 0-1,0 0 1,1 1 0,-1-1-1,0 0 1,0 0-1,0 0 1,0 1-1,0-1 1,0 0 0,0 1-1,8 9 12,9 17 3,-9-14-11,-1 0-1,2-1 0,0 0 0,1 0 0,17 16 0,-26-27-3,0 0 1,0 0-1,1 0 1,-1 0 0,0 0-1,0-1 1,1 1-1,-1 0 1,0-1 0,1 1-1,-1-1 1,1 1-1,-1-1 1,1 0 0,-1 0-1,1 1 1,-1-1-1,1 0 1,-1 0 0,1-1-1,-1 1 1,0 0-1,1 0 1,-1-1 0,1 1-1,-1-1 1,1 1-1,-1-1 1,0 1 0,1-1-1,-1 0 1,0 0-1,0 0 1,0 0 0,0 0-1,1 0 1,-1 0-1,0 0 1,-1 0 0,2-2-1,3-4 3,0-1-1,0 0 1,-1-1-1,0 1 1,2-10 0,-6 18-3,10-29 9,-1 0 1,6-40-1,-12 51 7,-1 1-1,-1 0 0,-1 0 0,0-1 0,-4-25 1,0 31 12,0 18-16,-1 20-6,2 14 4,2 0-1,2 0 0,1 0 1,2 0-1,2 0 0,14 50 1,-19-85-3,1 0 0,0 0 0,0 0 0,0-1 0,1 1 0,0-1 0,3 5 0,-5-8-5,-1 0 0,1 0 0,0-1 0,0 1 0,0 0 1,-1 0-1,1-1 0,0 1 0,0-1 0,0 1 0,0-1 0,0 1 1,0-1-1,0 0 0,0 1 0,0-1 0,1 0 0,-1 0 0,0 0 1,0 0-1,0 0 0,0 0 0,0 0 0,0 0 0,0 0 0,0 0 1,0-1-1,1 1 0,-1 0 0,0-1 0,0 1 0,0-1 0,0 1 1,-1-1-1,1 0 0,0 1 0,2-2 0,1-2 4,0-1 0,0 1 0,0-1 0,0 1 0,0-1 0,-1 0 0,0-1 0,0 1 0,3-10 0,15-55 41,-11 36-19,-7 31-14,0 8-6,0 6 0,-2-8-6,5 24 14,1-1 0,2 0-1,0 0 1,13 24-1,-20-48-8,-1 0-1,0 0 0,1-1 0,-1 1 0,1 0 0,0-1 0,0 1 0,-1-1 0,1 1 0,0-1 0,0 0 0,0 0 0,0 0 0,1 0 0,-1 0 1,0 0-1,0-1 0,1 1 0,-1-1 0,0 0 0,0 1 0,1-1 0,-1 0 0,3-1 0,-3 1-51,0 0 0,0 0-1,0-1 1,-1 1 0,1-1 0,0 1-1,-1-1 1,1 0 0,0 0 0,-1 0-1,1 0 1,-1 0 0,1 0 0,-1 0-1,0 0 1,1-1 0,-1 1 0,0 0-1,0-1 1,0 1 0,0-1 0,0 1-1,0-1 1,0 0 0,-1 1 0,1-1-1,-1 0 1,1 0 0,-1 1 0,0-1-1,1-3 1,-2 2-60,1 0 0,-1 0-1,0 0 1,1 0 0,-2 0-1,1 1 1,0-1 0,0 0-1,-1 1 1,0-1 0,1 1-1,-3-3 1,-4-7-163,-7-15-286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40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 16972,'-3'-4'1496,"-3"4"-1072,2 1-208,1 6 664,3 2-200,0 1-512,3 0-312,1 0-584,2-1-168,1-2 672,0-2-160,0-2-160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40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12227,'6'4'593,"0"0"0,-1 0 0,1 0 0,-1 1 0,0 0 0,0 0 0,0 0 0,6 10 0,-6-8-544,0 0 0,0-1 0,1 1 0,0-2 0,0 1 0,11 7-1,6 0 12,-13-8 15,-1 0 1,0 0-1,0 1 1,-1 0-1,15 14 1,-21-19-30,-1 1 0,0 0 1,0 0-1,0-1 1,0 1-1,0 0 1,0 0-1,0 0 0,0 0 1,-1 0-1,1 0 1,-1 0-1,1 0 0,-1 0 1,0 1-1,0-1 1,0 0-1,0 0 1,0 0-1,0 0 0,-1 0 1,1 0-1,-1 0 1,0 0-1,1 0 0,-1 0 1,0 0-1,0 0 1,0 0-1,0 0 1,-1-1-1,1 1 0,0 0 1,-1-1-1,-1 2 1,-4 4 55,1-1 1,-1 0 0,0 0-1,-1-1 1,0 0 0,1 0-1,-2-1 1,1 0 0,0-1 0,-1 1-1,0-2 1,1 1 0,-16 1-1,17-4-1122,10-2 681,14-1 81,6 3-120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41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12 14739,'8'-6'1459,"-12"2"-63,2 4-1257,1-1 1,-1 1-1,1 0 1,-1 0-1,1 0 1,0 0-1,-1 0 1,1 0-1,-1 0 0,1 0 1,-1 0-1,-1 1 1,-4 3 33,0 0 0,0 1 0,1 0 0,-1 0 0,1 0 0,0 0 0,0 1 0,1 0 0,0 1 0,0-1 0,-5 10 0,1-1-5,1-1 0,1 1 0,1 1 0,-8 23 0,11-27-104,1-1 0,0 1 0,0-1-1,1 1 1,0 0 0,1-1 0,1 1 0,2 18-1,-2-27-62,0 1 1,0 0-1,0-1 0,0 1 0,0-1 0,1 1 1,-1-1-1,1 0 0,0 1 0,0-1 0,1 0 1,-1 0-1,0-1 0,1 1 0,0 0 0,0-1 1,0 0-1,0 1 0,0-1 0,0 0 0,0 0 0,1-1 1,-1 1-1,1-1 0,-1 0 0,1 0 0,-1 0 1,1 0-1,0-1 0,3 1 0,1-1-132,0-1 1,-1 1-1,0-2 0,1 1 0,-1-1 0,0 0 0,0 0 1,0-1-1,0 0 0,0 0 0,0-1 0,-1 0 0,0 0 1,0 0-1,0-1 0,0 0 0,-1 0 0,1-1 1,4-6-1,11-12-399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41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18 15067,'-3'-16'2077,"3"16"-2034,0 0-1,0 0 0,-1 0 1,1-1-1,0 1 0,0 0 1,0 0-1,-1 0 0,1 0 1,0 0-1,0-1 0,0 1 1,-1 0-1,1 0 1,0 0-1,0 0 0,-1 0 1,1 0-1,0 0 0,0 0 1,-1 0-1,1 0 0,0 0 1,0 0-1,-1 0 0,1 0 1,0 0-1,0 0 0,-1 0 1,1 1-1,0-1 0,-1 0 1,0 1 74,-1 1 0,0-1 0,1 0 1,-1 1-1,1 0 0,0-1 0,0 1 0,-1 0 1,1-1-1,0 1 0,-1 4 0,-4 12 33,1 1 0,1 0 1,0 0-1,2 0 0,0 0 0,1 1 0,1-1 0,4 32 0,-4-49-141,0-1 1,0 1-1,0 0 0,0-1 0,1 1 0,-1-1 0,0 1 0,1-1 1,-1 1-1,1-1 0,0 1 0,-1-1 0,1 1 0,0-1 1,0 0-1,0 1 0,0-1 0,2 2 0,-3-3-5,1 0-1,-1 0 1,0 0-1,1 0 1,-1 0 0,1 0-1,-1 0 1,1 1-1,-1-1 1,1-1-1,-1 1 1,0 0 0,1 0-1,-1 0 1,1 0-1,-1 0 1,1 0-1,-1 0 1,0-1 0,1 1-1,-1 0 1,1 0-1,0-1 1,12-15 18,11-34 16,-19 36-27,2 1 0,12-22-1,-19 34-10,1 0 1,-1 1-1,0-1 0,0 1 0,1-1 0,-1 1 0,0-1 1,1 1-1,-1-1 0,0 1 0,1-1 0,-1 1 0,1-1 1,-1 1-1,1 0 0,-1-1 0,1 1 0,-1 0 0,1-1 0,-1 1 1,1 0-1,-1 0 0,1 0 0,-1-1 0,1 1 0,0 0 1,-1 0-1,1 0 0,-1 0 0,1 0 0,0 0 0,-1 0 1,1 0-1,-1 0 0,1 0 0,-1 1 0,1-1 0,0 0 0,-1 0 1,1 0-1,-1 1 0,1-1 0,-1 0 0,1 1 0,-1-1 1,1 0-1,-1 1 0,1-1 0,-1 1 0,0-1 0,1 1 1,-1-1-1,0 1 0,1-1 0,-1 1 0,0-1 0,0 1 0,1-1 1,-1 2-1,3 6 1,0 0 0,0-1 0,2 14-1,-2-12 6,-2-4 5,9 27 2,-10-32-6,0 1 0,1 0 0,-1 0 0,0 0 0,1 0 1,-1 0-1,0 0 0,1 0 0,-1 0 0,1-1 0,0 1 0,-1 0 1,1 0-1,0-1 0,-1 1 0,1 0 0,0-1 0,0 1 0,-1-1 1,1 1-1,0-1 0,0 1 0,0-1 0,0 0 0,1 1 0,0-2 11,-1 1-1,1-1 0,-1 0 0,0 0 0,1 0 1,-1 0-1,0 0 0,0 0 0,0 0 0,0 0 1,1-1-1,-2 1 0,1 0 0,0-1 0,1-1 1,14-30 148,-10 20-85,-3 6-37,1 0-1,0 1 1,0-1 0,1 1-1,9-10 1,-13 15-42,0 0 0,0 0 0,0 0-1,0 0 1,0 1 0,0-1 0,0 0 0,0 1 0,0-1 0,1 1-1,-1-1 1,0 1 0,0-1 0,1 1 0,-1 0 0,0 0 0,1 0-1,-1 0 1,0 0 0,0 0 0,1 0 0,-1 0 0,0 0 0,1 1-1,-1-1 1,0 0 0,0 1 0,1-1 0,-1 1 0,0 0 0,0-1 0,0 1-1,0 0 1,0 0 0,0-1 0,0 1 0,0 0 0,0 0 0,0 0-1,0 0 1,0 2 0,46 70 64,-47-72-63,0-1 0,0 1 1,1-1-1,-1 1 1,0-1-1,1 1 1,-1-1-1,1 1 0,-1-1 1,1 1-1,-1-1 1,1 0-1,-1 1 1,1-1-1,-1 0 1,1 1-1,-1-1 0,1 0 1,0 0-1,-1 0 1,1 1-1,0-1 1,-1 0-1,1 0 0,-1 0 1,1 0-1,0 0 1,-1 0-1,1 0 1,0 0-1,-1-1 0,1 1 1,-1 0-1,1 0 1,0 0-1,-1-1 1,1 1-1,-1 0 1,1-1-1,-1 1 0,1 0 1,-1-1-1,1 1 1,-1-1-1,1 1 1,-1-1-1,0 1 0,1-1 1,-1 1-1,0-1 1,1 1-1,-1-1 1,0 0-1,4-6 33,-1 1 0,0-1 0,3-12-1,-3 11-7,2-9 26,-3 12-37,-1 0 1,1-1 0,-1 1 0,1 0 0,1 0 0,-1 0-1,1 0 1,0 1 0,0-1 0,0 1 0,5-5 0,-7 8-18,0 1 1,-1 0 0,1 0-1,0 0 1,0-1 0,0 1 0,-1 0-1,1 0 1,0 0 0,0 0-1,0 0 1,0 1 0,-1-1-1,1 0 1,0 0 0,0 0-1,-1 1 1,1-1 0,0 0 0,0 1-1,-1-1 1,1 1 0,0-1-1,-1 1 1,1-1 0,-1 1-1,1-1 1,0 1 0,-1 0-1,1-1 1,-1 1 0,0 0-1,1-1 1,-1 1 0,1 1 0,17 31 11,-17-29-12,37 90-511,-42-111-650,-4-3 857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42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15947,'1'-1'56,"-1"1"-1,0 0 0,1 0 1,-1 0-1,0 0 0,1 0 0,-1 0 1,1 0-1,-1 0 0,0 0 1,1 0-1,-1 0 0,1 0 1,-1 0-1,0 0 0,1 0 0,-1 0 1,0 1-1,1-1 0,-1 0 1,0 0-1,1 0 0,-1 1 1,0-1-1,1 0 0,-1 0 0,0 1 1,0-1-1,1 0 0,-1 0 1,0 1-1,0-1 0,0 0 1,1 1-1,-1-1 0,0 0 0,0 1 1,0-1-1,0 1 0,0-1 1,0 0-1,1 1 0,-1-1 0,0 0 1,0 1-1,0-1 0,-1 1 1,7 27 765,-5-22-512,5 47 652,-6-39-791,2 0 0,-1 1 0,2-1 0,0 0-1,1 0 1,6 16 0,-10-30-165,0 1-1,1-1 1,-1 1-1,0-1 1,1 1 0,-1-1-1,0 1 1,1-1-1,-1 0 1,1 1 0,-1-1-1,1 1 1,-1-1 0,1 0-1,-1 0 1,1 1-1,-1-1 1,1 0 0,-1 0-1,1 0 1,-1 1-1,1-1 1,-1 0 0,1 0-1,0 0 1,-1 0-1,1 0 1,-1 0 0,1 0-1,0 0 1,-1 0-1,1-1 1,-1 1 0,1 0-1,-1 0 1,1 0-1,0-1 1,21-13 24,-15 8-16,-1 2-8,1-1 0,1 1 0,-1 0-1,1 1 1,-1 0 0,1 0-1,0 0 1,12-1 0,-16 3-5,-1 1 0,1 0 1,-1 0-1,1 0 0,-1 0 1,0 1-1,1 0 0,-1-1 1,0 1-1,1 1 0,-1-1 0,0 0 1,0 1-1,0-1 0,0 1 1,0 0-1,0 0 0,0 0 1,-1 1-1,1-1 0,-1 0 0,5 6 1,-4-4 2,0 0 1,-1 0-1,1 0 1,-1 1-1,0-1 1,0 0-1,0 1 1,-1-1-1,1 1 1,-1 0-1,0 0 1,0-1-1,-1 1 1,0 0-1,1 0 1,-2 6-1,0-9 9,1 1 0,-1 0 0,0 0-1,0 0 1,0 0 0,0 0 0,-1-1 0,1 1-1,-1-1 1,1 1 0,-1-1 0,0 1-1,0-1 1,0 0 0,-1 0 0,1 0-1,0 0 1,-1-1 0,1 1 0,-1 0 0,1-1-1,-1 0 1,0 0 0,0 0 0,0 0-1,-4 1 1,-10 1 69,1 0-1,-24 0 0,-24 4-1484,58-4 416,13 2 291,4 0 95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42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0 176 14283,'5'-3'256,"0"1"1,-1-1-1,0 0 0,1 0 1,-1 0-1,0 0 0,-1-1 1,1 1-1,-1-1 0,1 0 0,-1 0 1,0-1-1,0 1 0,-1-1 1,3-4-1,-1 1 12,-1 0 1,0-1-1,0 1 1,-1-1-1,0 1 0,-1-1 1,2-17-1,-3 24-227,0 0 0,0 1 0,-1-1 0,1 0 0,0 1 0,0-1 0,-1 0 0,1 1 0,-1-1 0,0 0 0,-1-2 0,2 4-25,0-1 0,-1 1 0,1-1 0,0 1 0,-1 0 1,1-1-1,-1 1 0,1 0 0,-1-1 0,1 1 0,-1 0 1,1 0-1,-1-1 0,1 1 0,-1 0 0,1 0 0,-1 0 1,1 0-1,-1 0 0,1 0 0,-1 0 0,1 0 0,-1 0 1,0 0-1,-1 0 6,0 1-1,0 0 1,1 0 0,-1 0 0,0 0-1,1 0 1,-1 0 0,1 0 0,-1 1 0,1-1-1,0 0 1,0 1 0,-1-1 0,1 1 0,0 0-1,0-1 1,0 1 0,-1 3 0,-3 10 32,1 0 1,0 1-1,0 0 1,2 0-1,0 0 1,1 0-1,0 0 1,2 0-1,0 0 1,0 0-1,2 0 1,0-1-1,0 1 1,11 27-1,-13-41-66,0 0-1,0 0 1,0 0 0,0 0-1,0 0 1,1 0-1,-1 0 1,0 0-1,1 0 1,-1-1 0,1 1-1,0-1 1,0 1-1,-1-1 1,1 1 0,0-1-1,0 0 1,0 0-1,1 0 1,-1 0-1,0-1 1,0 1 0,0 0-1,1-1 1,2 1-1,-2-2-21,0 1 0,-1-1 0,1 0 0,-1 1 0,1-1-1,-1 0 1,0 0 0,1-1 0,-1 1 0,0-1 0,0 1 0,0-1-1,0 1 1,0-1 0,0 0 0,0 0 0,-1 0 0,1 0 0,-1 0-1,1-1 1,-1 1 0,2-3 0,10-25-207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43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28 14507,'-1'-3'373,"-12"-19"1315,13 22-1664,0 0 0,0 0 0,0-1 0,-1 1-1,1 0 1,0 0 0,0 0 0,0 0 0,0 0-1,0-1 1,0 1 0,-1 0 0,1 0 0,0 0 0,0 0-1,0 0 1,0 0 0,-1 0 0,1 0 0,0 0 0,0 0-1,0 0 1,0-1 0,-1 1 0,1 0 0,0 0-1,0 0 1,0 0 0,-1 0 0,1 1 0,0-1 0,0 0-1,0 0 1,0 0 0,-1 0 0,1 0 0,0 0 0,-3 14 1138,4 18-690,1 0 1,2 0-1,1 0 0,2-1 1,15 45-1,-22-74-461,3 6 65,-1-1 0,2 1 0,6 13-1,-10-21-65,1 1-1,-1 0 0,0 0 0,1 0 1,-1-1-1,1 1 0,-1 0 1,1-1-1,-1 1 0,1 0 0,-1-1 1,1 1-1,0 0 0,-1-1 1,1 1-1,0-1 0,0 0 0,-1 1 1,1-1-1,0 1 0,0-1 1,0 0-1,0 0 0,-1 0 1,1 1-1,0-1 0,0 0 0,0 0 1,0 0-1,0 0 0,0 0 1,-1 0-1,1-1 0,0 1 0,0 0 1,0 0-1,0-1 0,-1 1 1,1 0-1,0-1 0,0 1 0,-1-1 1,1 1-1,0-1 0,0 1 1,-1-1-1,1 0 0,0 0 0,6-9 44,-1 0-1,0 0 0,0 0 0,-1-1 0,-1 0 0,6-19 0,5-10 37,-13 36-76,2-6 11,0 0-1,1 1 1,0 0 0,7-10 0,-11 18-23,-1 0 1,1 0-1,-1 0 1,1 1-1,0-1 1,0 0-1,-1 0 0,1 0 1,0 0-1,0 1 1,0-1-1,0 0 1,0 1-1,0-1 1,0 1-1,0-1 0,0 1 1,0 0-1,0-1 1,0 1-1,0 0 1,1 0-1,-1-1 1,0 1-1,0 0 0,0 0 1,0 0-1,0 1 1,1-1-1,-1 0 1,0 0-1,0 1 1,0-1-1,0 0 0,0 1 1,0-1-1,0 1 1,0 0-1,0-1 1,0 1-1,0 0 1,0-1-1,0 1 0,-1 0 1,1 0-1,0 0 1,1 2-1,3 5 13,0 1-1,0-1 0,0 1 1,-1 1-1,4 12 0,-5-13 8,0 1 0,1-1 0,0-1 0,1 1 0,7 10 0,-12-18-17,0-1 1,1 1 0,-1-1 0,1 1-1,-1 0 1,1-1 0,-1 0 0,1 1-1,-1-1 1,1 1 0,0-1-1,-1 0 1,1 1 0,-1-1 0,1 0-1,0 0 1,-1 1 0,1-1 0,0 0-1,0 0 1,-1 0 0,1 0 0,0 0-1,-1 0 1,1 0 0,0 0 0,-1 0-1,1 0 1,0 0 0,-1-1 0,1 1-1,0 0 1,-1 0 0,1-1 0,0 1-1,-1 0 1,1-1 0,-1 1-1,1-1 1,-1 1 0,1-1 0,-1 1-1,1-1 1,-1 1 0,1-1 0,3-5 17,0 1 0,0 0 1,-1-1-1,3-6 0,-1 3 7,13-28 51,-9 18-17,16-26 1,-22 41-58,-1 0 0,1 0 0,0 1 1,1-1-1,-1 0 0,0 1 0,1 0 1,0 0-1,0 0 0,0 1 0,7-5 1,-9 7-7,0-1 1,-1 1-1,1 0 1,0-1 0,0 1-1,0 0 1,-1 0-1,1 0 1,0 0 0,0 1-1,0-1 1,-1 0-1,1 1 1,0-1-1,0 1 1,-1 0 0,1 0-1,0-1 1,-1 1-1,1 0 1,-1 0 0,1 0-1,-1 1 1,0-1-1,1 0 1,-1 1-1,0-1 1,0 0 0,0 1-1,0-1 1,1 3-1,5 7 7,-2-1 0,1 1 0,5 19-1,-7-20-1,18 62 39,-15-44-176,-31-70 111,4 13-36,-5-5 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1:39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506 198 12011,'24'-46'-1575,"21"-56"0,-44 100 1536,0 0 1,0 0 0,-1 0-1,1 0 1,-1 0 0,1-1 0,-1 1-1,1 0 1,-1 0 0,0-1-1,0 1 1,0 0 0,-1 0 0,1-1-1,0 1 1,-2-3 0,2 4 40,-1 1-1,1-1 1,0 0 0,-1 1 0,1-1 0,-1 1 0,1-1-1,-1 1 1,0-1 0,1 1 0,-1 0 0,0-1-1,1 1 1,-1 0 0,0-1 0,1 1 0,-1 0 0,0 0-1,-1-1 1,0 1 36,-1 0 0,1 0-1,0 0 1,-1 0 0,1 1 0,0-1-1,-1 1 1,-3 1 0,-7 3 306,0 0 0,1 2 1,0-1-1,-18 14 0,-44 39 1064,56-45-1147,-45 44 349,-88 102 1,109-112-513,29-34-11,2 1 0,0 0 0,0 0 1,2 1-1,0 1 0,1 0 0,0 0 0,2 0 0,0 1 1,0 0-1,2 0 0,0 1 0,2-1 0,0 1 0,1 0 1,0-1-1,2 1 0,0 0 0,1-1 0,1 1 0,8 27 1,-2-14-60,1 0 1,2-1 0,1 0 0,1-1 0,1-1 0,28 40 0,-33-55-46,1-1 0,0-1 0,0 1 0,2-2 0,-1 0 0,1 0 0,1-1 0,0-1 0,0 0 0,1-1 0,0-1 0,0 0 0,1-1 1,28 8-1,-6-8 41,-1-1 0,1-1 1,0-3-1,1-1 1,-1-1-1,0-3 0,56-11 1,-36 1-64,-2-2 0,0-2 1,0-3-1,61-32 0,-76 30-46,0-1 1,-1-2 0,40-35-1,-58 42 49,-1 0-1,0-2 1,-2 0-1,-1-2 1,0 0-1,19-34 0,-31 45 44,0 0-1,0 0 1,-1-1-1,-1 0 1,0 0-1,3-17 1,-7 26 2,1 0 1,-1-1-1,1 1 1,-1 0-1,-1 0 1,1 0-1,-1-1 1,1 1 0,-1 0-1,0 0 1,0 0-1,-1 0 1,0 0-1,1 0 1,-1 0-1,0 1 1,-1-1 0,1 1-1,-1-1 1,1 1-1,-1 0 1,0 0-1,0 0 1,-5-3 0,-3-1 17,-1 0 0,1 1 1,-1 1-1,0 0 1,-1 0-1,-19-3 1,-84-12 89,83 16-90,-238-38 199,3-23-182,202 43-181,41 12 69,-1 1 1,0 2 0,0 0-1,0 2 1,-43-4 0,19 14-88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4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26 16388,'-18'-6'1664,"5"6"-1264,2-4-176,2 1 824,7 2-984,2-4-360,2 0 296,6 3-136,4 8-136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45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15675,'9'32'3349,"5"29"-2159,5 38-154,42 181 668,-55-268-1489,-3-20-91,-2-22-19,-19-148 86,22 186-194,0 1 1,1-2-1,0 1 0,0 0 1,1-1-1,0 0 0,0-1 1,9 8-1,-13-13 3,0 1 0,1-1 1,-1 1-1,1-1 0,-1 0 0,1 0 0,-1 0 0,1 0 1,0-1-1,-1 1 0,1-1 0,0 0 0,0 1 0,-1-1 1,1 0-1,0-1 0,4 0 0,-3 0 1,1 0-1,-1-1 1,0 1-1,1-1 1,-1 0-1,0-1 1,0 1-1,0-1 1,5-5 0,-2 2 1,0 0 1,-1-1 0,0 0 0,-1 0 0,1-1 0,-2 0 0,1 0-1,-1 0 1,0 0 0,3-9 0,-5 0 3,-2 17-6,0-1 1,0 1-1,0 0 0,0 0 0,0-1 1,0 1-1,0 0 0,-1 0 0,1-1 1,0 1-1,0 0 0,0 0 1,0-1-1,0 1 0,-1 0 0,1 0 1,0 0-1,0-1 0,0 1 0,0 0 1,-1 0-1,1 0 0,0 0 0,0 0 1,-1-1-1,1 1 0,0 0 1,0 0-1,-1 0 0,0 0 1,0 1-1,0-1 0,0 0 1,0 1-1,-1-1 1,1 1-1,0 0 1,1-1-1,-1 1 1,0 0-1,0-1 1,0 1-1,0 0 1,0 0-1,1 0 1,-1 0-1,0 0 1,1 0-1,-1 0 1,0 2-1,-5 9-1,0 1 1,0 0-1,2 0 0,0 0 0,0 1 1,1 0-1,1 0 0,0-1 1,1 1-1,1 19 0,0-32 1,-1 0 0,1 0 0,0 0 1,0 0-1,0 0 0,0 0 0,0 0 0,1 0 0,-1 0 0,0 0 1,0 0-1,1 0 0,-1 0 0,0 0 0,1 0 0,-1 0 0,1-1 1,-1 1-1,1 0 0,0 0 0,-1 0 0,1-1 0,0 1 0,0 0 1,-1 0-1,1-1 0,0 1 0,0-1 0,0 1 0,0-1 0,0 1 1,0-1-1,0 0 0,0 1 0,0-1 0,0 0 0,0 0 0,0 0 1,0 0-1,0 0 0,0 0 0,0 0 0,2 0 0,4-2 2,0 0-1,-1 0 1,1-1-1,0 0 1,8-5-1,-1 1 0,0 1-1,-2 0 2,0 0 0,0 1-1,0 1 1,23-5 0,-31 8-2,0 1 1,0 0-1,0 0 0,0 0 1,0 0-1,0 1 0,0-1 1,-1 1-1,1 0 0,0 0 1,0 0-1,-1 1 0,1 0 1,-1-1-1,1 1 0,-1 0 1,1 1-1,-1-1 0,0 1 1,4 3-1,-4-3 0,-1 0 3,0-1-1,0 0 1,1 1 0,-1-1-1,1 0 1,-1-1-1,6 4 1,-8-5-3,0 0 1,1 0-1,-1 0 1,0 0-1,0 0 1,1 0-1,-1 0 1,0 0-1,0 0 0,1 0 1,-1 0-1,0 0 1,0 0-1,0-1 1,1 1-1,-1 0 1,0 0-1,0 0 1,1 0-1,-1 0 0,0 0 1,0-1-1,0 1 1,0 0-1,1 0 1,-1 0-1,0-1 1,0 1-1,0 0 1,0 0-1,0 0 1,1-1-1,-1 1 0,0-1 1,2-19 13,-4 5 52,-1-1-1,0 1 1,-1 0 0,-1 0 0,0 1 0,-10-21 0,10 23 6,4 11-75,1 1-1,0 0 1,0-1-1,0 1 1,0-1-1,0 1 0,0-1 1,0 1-1,0-1 1,0 1-1,0 0 1,0-1-1,0 1 1,0-1-1,0 1 1,0-1-1,1 1 1,-1 0-1,0-1 1,0 1-1,0-1 1,1 1-1,-1 0 0,0-1 1,0 1-1,1 0 1,-1-1-1,0 1 1,1 0-1,-1-1 1,0 1-1,1 0 1,-1 0-1,1 0 1,-1-1-1,0 1 1,1 0-1,-1 0 1,1 0-1,22-5-647,-17 4 328,63-11-1298,-45 11 1108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45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 10946,'0'-1'150,"-1"0"0,1 0 0,0-1 0,0 1-1,0 0 1,0 0 0,1 0 0,-1 0 0,0 0-1,0 0 1,1 0 0,-1 0 0,0 0 0,1 0 0,-1 0-1,1 0 1,0 0 0,-1 0 0,2-1 0,-2 2-48,1 0 1,0 0 0,-1-1 0,1 1 0,-1 0 0,1 0 0,-1 0 0,1 0-1,0 1 1,-1-1 0,1 0 0,-1 0 0,1 0 0,-1 0 0,1 1-1,-1-1 1,1 0 0,0 0 0,-1 1 0,0-1 0,1 0 0,-1 1 0,1-1-1,-1 0 1,1 1 0,3 3 227,0 1 0,0-1-1,-1 1 1,1-1 0,-1 1 0,2 5-1,6 15 135,-2-1-1,-1 1 0,-1 0 0,6 43 0,3 109 368,-10-84-529,-4-70-239,0 10 61,-1-30-92,-1-5-2,-1-16 23,-1-46 45,8-83 1,-3 125-95,0 1 0,1 0 1,1-1-1,1 2 0,1-1 1,1 1-1,16-32 1,-20 45-7,1 1 1,0 0 0,0 0 0,0 0 0,1 0 0,0 1 0,0 0 0,0 0 0,1 0 0,0 1 0,9-5 0,-13 8-1,0 0 1,-1-1 0,1 1 0,0 1 0,-1-1 0,1 0-1,0 1 1,0-1 0,-1 1 0,1 0 0,0 0 0,0 0 0,0 0-1,0 0 1,0 1 0,-1-1 0,1 1 0,0 0 0,-1 0-1,1 0 1,0 0 0,-1 0 0,1 1 0,-1-1 0,1 1 0,-1 0-1,0-1 1,0 1 0,0 0 0,0 0 0,0 0 0,0 1-1,-1-1 1,3 3 0,-3-1 3,1-1 1,-1 1-1,1-1 0,-1 1 0,0-1 0,0 1 1,-1 0-1,1 0 0,-1-1 0,0 1 0,0 0 1,0 0-1,0 0 0,-1-1 0,1 1 0,-1 0 1,0 0-1,0-1 0,0 1 0,-1-1 0,1 1 1,-1-1-1,-2 4 0,0-1 20,0 0 0,0 0 0,-1 0-1,0 0 1,0-1 0,0 0 0,-1 0 0,1 0 0,-1-1 0,-12 7 0,11-8-6,0 0 0,0-1 0,1 0 0,-1 0 1,-11 1-1,16-3-80,-1 1-1,1-1 1,0 0 0,-1 0 0,1 0 0,-1 0-1,1 0 1,-1 0 0,1-1 0,0 1 0,-1-1-1,1 0 1,0 0 0,-1 0 0,1 0 0,0 0-1,0 0 1,0 0 0,-3-3 0,4 3 10,1 0 0,-1 0 0,1 0 0,-1 0 0,1 0 0,0-1 0,-1 1 0,1 0 0,0 0 0,0 0 0,0 0 0,0 0 0,0-1 0,0 1 0,0 0 0,0 0 0,0 0 0,1 0 0,-1 0 0,0-1 0,1 1 0,-1 0 0,1 0 0,-1 0 0,1 0 0,-1 0 0,1 0 0,0 0 0,-1 0 0,2-1 0,9-12-525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46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13451,'11'7'970,"-7"-3"-548,0-1-1,1 0 1,0-1 0,0 1 0,6 2-1,-8-5-316,-1 1-1,0-1 0,1 1 0,-1-1 0,0 0 1,1 0-1,-1 0 0,1-1 0,-1 1 0,0 0 1,1-1-1,-1 0 0,0 1 0,1-1 0,3-2 1,-1 0 92,1 0 1,-1 0-1,0-1 0,0 0 1,0 0-1,-1 0 1,8-9-1,-10 11-135,0 0-1,-1 0 1,1 0-1,-1 0 1,0 0-1,0 0 1,0 0 0,0-1-1,0 1 1,0-1-1,0 1 1,-1 0-1,1-1 1,-1 1 0,0-1-1,0 1 1,0-1-1,0 1 1,0-1-1,0 1 1,-2-5 0,2 6-49,0 1-1,0-1 1,0 0 0,-1 1 0,1-1 0,0 1 0,0-1 0,-1 1 0,1-1 0,0 1 0,-1-1 0,1 1 0,-1-1-1,1 1 1,-1 0 0,1-1 0,-1 1 0,1-1 0,-1 1 0,1 0 0,-1 0 0,1-1 0,-1 1 0,1 0 0,-1 0 0,1 0-1,-1-1 1,0 1 0,-1 0-4,1 1-1,0-1 1,0 0-1,0 1 1,-1-1-1,1 1 0,0-1 1,0 1-1,0-1 1,0 1-1,0 0 1,0 0-1,-1 0 1,-2 4-5,-1-1 1,1 1-1,0 0 1,-4 7 0,2-2-3,1 1 1,0 0-1,1 0 0,1 0 1,-1 1-1,2-1 1,-1 1-1,0 20 0,3-26 0,0-1-1,0 0 0,0 1 0,1-1 1,0 0-1,0 0 0,1 0 0,-1 0 1,5 9-1,-4-11-3,-1 0 1,1-1-1,0 1 1,0-1 0,0 1-1,1-1 1,-1 0-1,0 0 1,1 0-1,0 0 1,-1 0-1,1 0 1,0-1 0,0 1-1,0-1 1,0 0-1,4 1 1,-3-1-57,0-1 1,0 0-1,0 0 1,0 0-1,0 0 1,0-1-1,0 1 1,0-1 0,0 0-1,0 0 1,0-1-1,0 1 1,-1-1-1,1 0 1,-1 0-1,1 0 1,-1 0-1,0-1 1,1 1-1,-1-1 1,4-5-1,13-12-182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46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14411,'0'0'27,"0"0"-1,0 1 1,0-1 0,0 0 0,0 0-1,0 0 1,0 0 0,-1 0-1,1 0 1,0 0 0,0 0 0,0 0-1,0 0 1,0 0 0,0 0-1,0 0 1,0 0 0,0 0-1,0 0 1,0 0 0,0 0 0,0 0-1,0 0 1,0 0 0,0 0-1,0 0 1,0 0 0,0 0 0,-1 0-1,1 0 1,0 0 0,0 0-1,0 0 1,0 0 0,0 0 0,0 0-1,0 0 1,0 0 0,0 0-1,0 0 1,0 0 0,0 0-1,0 0 1,0 0 0,0 0 0,0 0-1,0 0 1,0 0 0,-1 0-1,1 0 1,0 0 0,-1 11 440,0 19-116,2 57 891,3 0 1,4-1-1,23 101 0,-28-174-1088,0 0 0,1 0-1,0-1 1,12 22-1,-17-34-149,1 0-1,0 0 1,0 0-1,0 1 0,0-1 1,0 0-1,0 0 1,1 0-1,-1 1 0,0-1 1,0 0-1,0 0 1,0 0-1,0 1 0,0-1 1,0 0-1,0 0 1,0 0-1,0 0 0,1 1 1,-1-1-1,0 0 1,0 0-1,0 0 1,0 0-1,0 0 0,1 0 1,-1 1-1,0-1 1,0 0-1,0 0 0,0 0 1,1 0-1,-1 0 1,0 0-1,0 0 0,0 0 1,1 0-1,-1 0 1,0 0-1,0 0 0,0 0 1,1 0-1,-1 0 1,0 0-1,0 0 0,0 0 1,1 0-1,-1 0 1,0 0-1,0 0 0,2-14 63,-5-21-26,-9-16 17,8 39-51,1 0 0,0 0 0,1 0 0,0-16 0,2 27-6,0 1 0,0-1 0,0 1 0,0-1 0,0 1 0,0-1 0,1 1 1,-1-1-1,0 1 0,0-1 0,1 1 0,-1 0 0,0-1 0,0 1 0,1 0 0,-1-1 0,1 1 0,-1 0 0,0-1 1,1 1-1,-1 0 0,1-1 0,-1 1 0,1 0 0,-1 0 0,0 0 0,1 0 0,-1-1 0,1 1 0,-1 0 1,1 0-1,-1 0 0,1 0 0,-1 0 0,1 0 0,-1 0 0,1 0 0,-1 0 0,1 1 0,-1-1 0,1 0 0,-1 0 1,1 1-1,25 6 3,-25-6-3,9 3-1,0 0 0,1-1 0,-1 0 0,1-1 0,0 0 1,0-1-1,-1 0 0,1-1 0,21-1 0,-26 0 1,0 0 0,-1-1-1,1 0 1,-1 0 0,0 0-1,1 0 1,-1-1 0,0 0-1,-1 0 1,1 0 0,0 0 0,-1-1-1,0 0 1,0 0 0,0 0-1,0 0 1,0-1 0,-1 0-1,0 1 1,5-11 0,-5 9 7,-1-1 1,0 0 0,0 0-1,0 0 1,-1 0-1,2-15 1,-3 20-5,0 1-1,0-1 1,0 0 0,-1 0 0,1 1-1,0-1 1,-1 0 0,1 1-1,-1-1 1,1 1 0,-1-1 0,0 0-1,0 1 1,0-1 0,-1 0 0,1 1-2,0 0 0,0 0 1,0 1-1,0-1 1,0 1-1,0-1 1,0 1-1,0-1 0,0 1 1,-1 0-1,1 0 1,0-1-1,0 1 0,0 0 1,-1 0-1,1 0 1,0 0-1,0 0 0,0 1 1,-1-1-1,1 0 1,0 1-1,0-1 0,-2 1 1,-1 1 12,-1 0 1,1 1-1,0 0 1,0-1-1,0 1 0,0 1 1,0-1-1,0 0 1,1 1-1,0 0 1,0 0-1,0 0 1,0 0-1,-2 6 0,-3 4 31,1 0-1,1 1 0,-5 16 0,7-17 0,0 0 0,2 0 0,-3 29 0,4-38-46,1 0 0,0 0 0,1 0 0,-1 0 0,1 0-1,0 0 1,0 0 0,0 0 0,1 0 0,0 0 0,0-1 0,0 1 0,1 0-1,3 5 1,-5-9-58,1 1-1,0-1 1,-1 0-1,1 1 0,0-1 1,0 0-1,0 0 0,0 0 1,0 0-1,0 0 1,0 0-1,0-1 0,0 1 1,0-1-1,1 0 1,-1 1-1,0-1 0,0 0 1,1 0-1,-1 0 1,0-1-1,0 1 0,0 0 1,0-1-1,1 0 1,-1 1-1,0-1 0,2-1 1,7-3-130,-1 0-1,0-1 1,-1 0 0,11-8 0,12-12-356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47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172 227 16620,'-3'-1'190,"0"1"0,-1 0 0,1-1 1,0 1-1,0 1 0,0-1 1,-1 0-1,1 1 0,0-1 0,0 1 1,0 0-1,0 0 0,0 0 1,0 1-1,-5 2 0,-2 2 220,1 0 0,-1 1 0,-8 8 1,11-8-275,0 0 1,1 0 0,0 1 0,0-1 0,1 1 0,0 1 0,0-1 0,-4 11 0,7-13-105,-1 0 1,1 1-1,1-1 1,-1 0-1,1 1 1,0-1-1,0 1 1,1-1 0,0 1-1,0-1 1,1 1-1,2 11 1,-3-16-30,0-1 1,1 1-1,-1-1 1,1 1-1,-1 0 1,1-1-1,0 0 1,0 1-1,0-1 1,-1 1 0,1-1-1,0 0 1,1 0-1,-1 0 1,0 1-1,0-1 1,1 0-1,-1-1 1,0 1-1,1 0 1,-1 0 0,1 0-1,-1-1 1,1 1-1,-1-1 1,1 1-1,-1-1 1,1 0-1,0 0 1,-1 1-1,1-1 1,-1 0 0,1 0-1,0-1 1,-1 1-1,1 0 1,2-1-1,1-1 2,1 0 1,-1 0-1,1 0 0,-1-1 0,0 1 0,0-1 1,0-1-1,0 1 0,4-5 0,6-7 7,0-1-1,-1-1 0,-1 0 1,-1-1-1,-1 0 0,0-1 1,-1 0-1,13-36 1,-15 31 1,0 0 1,-2-1-1,0 0 1,-2 0-1,-1-1 1,-1 1-1,-2-28 1,1 51-11,-1 0 1,-1 0-1,1 0 0,0 0 1,0 0-1,-1 0 0,1 0 1,-1 0-1,-1-3 0,2 5-2,-1-1 0,1 1-1,0 1 1,0-1-1,-1 0 1,1 0 0,0 0-1,0 0 1,-1 0-1,1 0 1,0 0 0,0 0-1,-1 0 1,1 0 0,0 1-1,0-1 1,-1 0-1,1 0 1,0 0 0,0 0-1,0 1 1,-1-1-1,1 0 1,0 0 0,0 0-1,0 1 1,0-1 0,0 0-1,-1 0 1,1 1-1,0-1 1,0 0 0,0 0-1,0 1 1,0-1-1,0 0 1,0 1 0,0-1-1,-3 8 4,1 1-1,0-1 0,-2 12 1,0 21 18,2 1 0,2 0 1,8 61-1,-6-83-135,2 0 1,0 0-1,1-1 0,1 1 0,1-1 0,1-1 0,0 0 0,1 0 1,16 23-1,-22-37 8,0-1-1,0 1 1,0 0 0,1-1 0,-1 0 0,1 0 0,0 0-1,-1 0 1,1-1 0,1 1 0,-1-1 0,0 0 0,9 3-1,6-3-366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49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73 14379,'-1'-2'129,"0"1"0,0-1 0,0 1 0,0-1 0,0 1 0,0-1 0,-1 1 0,1-1 0,0 1 0,-1 0 0,1 0 0,-1 0 0,1 0 0,-1 0 1,0 0-1,1 0 0,-1 0 0,0 1 0,0-1 0,0 1 0,1-1 0,-1 1 0,-2 0 0,1 0 25,0 0 1,0 1 0,0 0 0,0-1-1,0 1 1,0 0 0,0 1-1,0-1 1,1 0 0,-1 1-1,0 0 1,-4 3 0,-1 2 20,1 0 0,-1 1 0,1 0 1,0 1-1,1-1 0,0 1 0,-6 12 0,6-8-30,0 0-1,-6 24 0,11-32-102,0 0 1,0 0-1,0 0 1,0 0-1,1 1 1,0-1-1,0 0 1,1 0 0,-1 1-1,3 6 1,-3-11-38,0 0 1,0 0 0,1-1-1,-1 1 1,0 0 0,1 0 0,-1-1-1,1 1 1,-1 0 0,1-1-1,-1 1 1,1-1 0,0 1-1,-1 0 1,1-1 0,-1 1 0,1-1-1,0 0 1,0 1 0,-1-1-1,1 1 1,0-1 0,0 0-1,-1 0 1,1 1 0,0-1 0,0 0-1,0 0 1,-1 0 0,1 0-1,0 0 1,0 0 0,0 0-1,0 0 1,-1 0 0,1-1 0,0 1-1,0 0 1,0 0 0,-1-1-1,1 1 1,0-1 0,-1 1-1,2-1 1,2-1 5,0-1 0,0 0-1,0 1 1,-1-1 0,1-1 0,5-5 0,7-14 19,-1 0 0,-2 0 0,0-2 0,19-50 0,-5 10 86,-16 48-53,-11 16-62,0 1 1,0 0 0,0 0-1,0 0 1,0 0 0,0 0 0,0 0-1,1 0 1,-1-1 0,0 1-1,0 0 1,0 0 0,0 0-1,0 0 1,1 0 0,-1 0-1,0 0 1,0 0 0,0 0 0,0 0-1,0 0 1,1 0 0,-1 0-1,0 0 1,0 0 0,0 0-1,0 0 1,1 0 0,-1 0-1,0 0 1,0 0 0,0 0 0,0 0-1,0 0 1,1 0 0,-1 0-1,0 1 1,0-1 0,0 0-1,0 0 1,0 0 0,0 0 0,1 0-1,-1 0 1,0 0 0,0 1-1,0-1 1,6 31 122,-6-24-118,36 234 197,-35-232-213,6 28-91,-6-35 59,-1 0 0,1 0 0,-1 0 0,1-1-1,0 1 1,0 0 0,0-1 0,0 1 0,0 0 0,0-1-1,0 1 1,0-1 0,1 0 0,2 3 0,-3-4 1,-1 0 1,1 0-1,0 0 1,-1 0 0,1 0-1,0 0 1,-1 0-1,1-1 1,0 1 0,-1 0-1,1 0 1,-1-1-1,1 1 1,-1 0-1,1-1 1,0 1 0,-1-1-1,1 1 1,-1-1-1,0 1 1,1-1 0,-1 1-1,1-1 1,-1 1-1,0-1 1,1 1 0,-1-1-1,0 0 1,0 1-1,1-1 1,-1 0-1,0 1 1,0-2 0,10-26-640,-10 25 652,29-103 251,-19 71-385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5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20 14683,'0'-1'84,"0"1"0,1 0 0,-1-1 0,0 1 0,1-1 0,-1 1 1,0-1-1,0 1 0,0-1 0,0 1 0,1-1 0,-1 1 0,0-1 0,0 1 0,0-1 0,0 1 0,0-1 0,0 1 0,0-1 0,0 1 0,-1-1 0,1 1 1,0-1-1,0 1 0,0-1 0,0 1 0,-1-1 0,1 1 0,0 0 0,0-1 0,-1 1 0,1-1 0,0 1 0,-1 0 0,1-1 0,-1 1 0,1 0 0,0-1 0,-1 1 1,1 0-1,-1 0 0,1-1 0,-1 1 0,1 0 0,-1 0 0,1 0 0,-1 0 0,1-1 0,-1 1 0,1 0 0,-1 0 0,0 1 18,-1-1 0,1 0-1,0 0 1,0 1 0,0-1 0,0 1-1,0-1 1,-1 1 0,1 0-1,0-1 1,0 1 0,0 0 0,1 0-1,-1-1 1,0 1 0,0 0 0,0 0-1,1 0 1,-1 0 0,0 0-1,1 0 1,-1 2 0,-1 1-61,0 1 0,1 0 0,0-1 0,0 1 0,1 0 0,-1 0 0,1 0 0,0 0-1,1 0 1,-1-1 0,2 9 0,-1-11-66,-1 1-1,1-1 1,0 1-1,0-1 1,0 0-1,0 1 1,0-1-1,0 0 1,1 0-1,-1 0 1,1 0-1,-1 0 0,1 0 1,0 0-1,0-1 1,0 1-1,0 0 1,0-1-1,0 0 1,0 1-1,1-1 1,-1 0-1,0 0 1,4 1-1,63 8-459,-45-7 370,42 9 1,-59-10 118,0 0 1,0 1 0,-1 0 0,1 0 0,-1 1 0,1-1-1,-1 1 1,0 1 0,-1-1 0,8 7 0,-12-9 17,0-1 0,1 1 0,-1-1 0,0 1 0,0-1 0,0 1 1,0 0-1,0-1 0,-1 1 0,1 0 0,0 0 0,-1-1 0,1 1 0,-1 0 1,0 0-1,1 0 0,-1 0 0,0 0 0,0 0 0,-1 0 0,1 0 0,0-1 1,0 1-1,-1 0 0,0 0 0,1 0 0,-1 0 0,0-1 0,0 1 0,1 0 0,-1-1 1,-1 1-1,1-1 0,0 1 0,0-1 0,0 1 0,-1-1 0,-2 2 0,-4 4 132,1-1 0,-1-1 0,0 1 0,0-2-1,-1 1 1,-14 5 0,-3-1-261,1-2 1,-1-1 0,-31 3-1,52-8-482,8-5 212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5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85 13523,'0'-2'253,"1"-1"1,0 1-1,-1-1 1,1 0-1,-1 1 0,0-1 1,0 1-1,0-1 1,0 0-1,0 1 1,-1-1-1,0-2 0,1 4-156,-1-1-1,1 2 1,-1-1-1,0 0 1,1 0-1,-1 0 0,0 0 1,0 0-1,0 0 1,1 1-1,-1-1 0,0 0 1,0 1-1,0-1 1,0 1-1,0-1 1,0 1-1,0-1 0,-1 1 1,1 0-1,0 0 1,0-1-1,0 1 1,0 0-1,0 0 0,0 0 1,-1 0-1,1 0 1,0 0-1,0 1 1,-1-1-1,-5 2 78,0-1 1,0 1-1,0 1 1,1-1-1,-1 1 0,1 0 1,0 1-1,0 0 1,0 0-1,0 0 0,1 0 1,-1 1-1,-6 7 1,2-1-74,1 0 0,0 1 0,1 0 0,0 0 0,-10 21 1,13-21-74,0 0 1,1 0 0,0 0 0,-2 16 0,5-22-27,0-1 0,1 1 1,0 0-1,0 0 0,0 0 1,1 0-1,0 0 0,0 0 1,0-1-1,1 1 0,2 6 1,-4-10-4,1-1 0,0 1 1,-1-1-1,1 1 1,0-1-1,0 1 1,0-1-1,0 0 1,0 0-1,0 1 0,0-1 1,1 0-1,-1 0 1,0 0-1,1 0 1,-1 0-1,0 0 0,1-1 1,-1 1-1,1 0 1,0-1-1,1 1 1,-1-1-2,0 0 1,0 0-1,1 0 0,-1-1 1,0 1-1,0 0 1,0-1-1,0 0 0,1 1 1,-1-1-1,0 0 1,0 0-1,-1 0 1,4-2-1,3-4-1,0 1 0,-1-1 1,1 0-1,-2-1 0,1 0 0,5-8 1,10-22 1,-2-1 0,-1 0 0,-2-2 0,12-44 0,-17 48 8,-6 29 11,-2 12-14,-1 6-4,-1 0 1,1 1 0,-2-1-1,2 15 1,1 14 4,5 16-19,-6-26-53,2-1 1,1 1-1,1-1 0,13 33 1,-19-60 7,-1 1 0,1-1 0,0 1 0,-1-1 0,1 0 1,0 1-1,0-1 0,0 0 0,0 0 0,0 1 0,0-1 0,0 0 0,0 0 0,0 0 1,0 0-1,1-1 0,-1 1 0,0 0 0,3 0 0,-3-1 20,1 0 0,-1 0 0,0 0-1,1 0 1,-1-1 0,0 1 0,0 0-1,0-1 1,1 1 0,-1-1 0,0 0 0,0 1-1,0-1 1,0 0 0,0 0 0,0 0-1,0 0 1,0 0 0,0 0 0,0 0 0,1-2-1,11-15-404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51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149 372 14531,'-2'-5'360,"1"1"0,-1-1-1,1 1 1,-1-1 0,-1 1 0,-4-8 0,6 11-288,1 0 0,-1 0 0,0 1 0,0-1 0,0 0 0,0 0 0,0 1 1,0-1-1,0 0 0,0 1 0,0-1 0,0 1 0,0-1 0,-1 1 0,1 0 0,0-1 1,0 1-1,0 0 0,0 0 0,-1 0 0,1 0 0,0 0 0,0 0 0,0 0 0,-1 1 1,1-1-1,0 0 0,0 0 0,0 1 0,0-1 0,-1 1 0,1-1 0,0 1 0,-1 1 1,-4 2 5,1 0 0,0 0 0,0 1 0,0 0 0,0 0 0,1 0 0,0 1 0,0-1 0,1 1 0,-1 0 0,1 0 0,-2 7 0,-2 4-10,1 0 0,0 0 0,-3 26 0,7-30-32,0 0 0,1 0 0,1 1 0,0-1 0,3 22 0,-2-30-31,-1-1 0,1 0 0,0 0 0,0 0 0,1 0 0,-1 0 0,1 0 0,0 0 0,0-1 0,0 1 0,0-1 0,1 1 1,-1-1-1,1 0 0,0 0 0,0 0 0,0 0 0,0 0 0,1-1 0,-1 1 0,7 2 0,-7-4-26,0 0 0,0-1-1,-1 1 1,1-1 0,0 0-1,0 0 1,0 0 0,0 0-1,-1 0 1,1-1 0,0 1 0,0-1-1,0 0 1,-1 0 0,1 0-1,-1 0 1,1 0 0,-1-1-1,1 1 1,-1-1 0,1 1 0,-1-1-1,0 0 1,0 0 0,0 0-1,2-3 1,4-5-153,0 0 0,0 0 0,0-1 0,7-16 0,5-12-83,-1-2 0,-2 0 0,-2 0 0,-2-2 0,-2 1 0,-1-2 1,-3 1-1,-1-1 0,-1-49 0,-5 84 315,-3-44 333,2 49-331,1 0 1,-1 1-1,0-1 0,0 0 0,0 1 0,-1-1 0,1 1 0,-1 0 1,0-1-1,0 1 0,-3-4 0,5 7-45,-1-1 0,1 1 1,0-1-1,-1 1 0,1 0 0,-1-1 1,1 1-1,0 0 0,-1-1 0,1 1 1,-1 0-1,1 0 0,-1-1 0,1 1 1,-1 0-1,1 0 0,-1 0 0,1 0 1,-1 0-1,1 0 0,-1-1 0,1 1 1,-1 0-1,1 0 0,-1 1 0,1-1 1,-1 0-1,1 0 0,-1 0 0,1 0 1,-1 0-1,1 1 0,-1-1 0,0 1 6,-1 0-1,1 0 0,0 1 1,0-1-1,0 0 0,0 1 1,0-1-1,0 1 0,0-1 1,-1 3-1,-12 42 103,14-45-119,-11 60 63,3 0-1,-1 96 0,8-149-53,2 28 18,-1-35-27,0 0 0,0 1 0,0-1 0,0 1 0,0-1 0,1 1 0,-1-1 0,0 0 0,1 1 1,0-1-1,-1 0 0,1 0 0,0 1 0,-1-1 0,1 0 0,0 0 0,0 0 0,2 2 1,-2-3-3,-1 0 1,1 0 0,0 1 0,-1-1 0,1 0 0,0 0 0,0 0 0,-1 0 0,1-1 0,0 1 0,-1 0 0,1 0 0,0 0 0,0-1 0,-1 1 0,1 0 0,-1 0 0,1-1 0,0 1 0,-1-1 0,1 1 0,-1-1 0,1 1 0,-1-1 0,1 0 0,15-17 23,-11 12-15,0 1-7,-1 0 0,1 0 0,0 0 0,0 0 0,1 1 0,-1 0 0,10-4 0,-14 7-3,0 1 1,0-1-1,1 1 0,-1-1 1,0 1-1,1 0 0,-1 0 1,0 0-1,1 0 1,-1 0-1,0 0 0,1 0 1,-1 0-1,0 0 0,1 0 1,-1 1-1,2 0 0,-1 0 1,0 0-1,-1 0 1,1 1-1,0-1 1,-1 0-1,1 1 1,-1-1-1,0 1 1,0 0-1,1-1 1,-1 1-1,0 0 1,0 0-1,1 3 1,3 9-10,-1 0 0,-1-1 0,0 2 0,-1-1 1,0 0-1,-1 0 0,-1 0 0,0 1 0,-3 17 0,-2-9 1004,5-22-968,-1 0-1,1 0 0,0 0 1,-1 0-1,1-1 0,-1 1 1,1 0-1,-1 0 0,1 0 0,-1 0 1,0-1-1,1 1 0,-1 0 1,0-1-1,0 1 0,1-1 1,-1 1-1,0-1 0,0 1 1,-1 0-1,-5-2 224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1:40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520 0 13195,'-76'21'931,"58"-18"-902,1 1 1,0 1 0,0 1 0,0 0 0,-25 14-1,11-1 15,0 2-1,2 1 0,0 2 1,1 0-1,-27 32 0,43-42 55,0 1 0,1 0 0,0 1 0,2 0 0,0 1 0,0 0 0,2 0 1,0 1-1,1 0 0,0 0 0,-4 35 0,7-9 10,2 1 1,3-1 0,1 0-1,2 0 1,2 0 0,2 0 0,27 77-1,-31-105-109,1 0 0,1-1 0,0 0 0,2 0 0,-1-1 1,2 0-1,0 0 0,0-1 0,19 18 0,-18-22-7,1 0 1,0 0-1,0-1 1,1-1-1,-1 0 0,2 0 1,-1-1-1,1-1 1,0-1-1,0 0 1,18 3-1,0-3-52,0-1-1,0-2 1,0-1-1,1-2 1,-1-1-1,-1-1 1,35-10-1,17-9-216,112-45 1,-109 34 75,109-60 0,-185 89 218,-2 0 1,1-2-1,0 1 0,-1-1 0,0 0 1,-1 0-1,0-1 0,0 0 0,0-1 0,-1 1 1,0-1-1,-1 0 0,0-1 0,-1 1 0,1-1 1,-2 0-1,0 0 0,0-1 0,0 1 1,-2 0-1,2-18 0,-1 12-2,-1 0 0,-1 1 0,0-1 1,-1 0-1,-1 0 0,0 1 0,-1-1 0,-1 1 0,0 0 0,-1 0 0,-1 0 1,-1 1-1,0 0 0,0 0 0,-1 0 0,-1 1 0,0 1 0,-1-1 1,-15-13-1,2 5-12,-1 1 0,-1 1 0,-1 1 0,-45-23 0,53 32-36,0 1 0,0 1 0,-1 0 1,0 1-1,0 1 0,0 1 0,-1 1 0,-27-1 1,43 3 23,-1 1 0,1 1 1,0-1-1,-1 1 0,1 0 1,0 0-1,0 0 1,-1 0-1,1 1 0,0-1 1,1 1-1,-1 0 0,0 1 1,0-1-1,1 0 1,-5 5-1,-11 22-58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52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20 14347,'0'0'57,"1"-1"-1,-1 1 1,0 0-1,1-1 1,-1 1-1,0-1 1,1 1-1,-1 0 1,0-1-1,0 1 1,0-1-1,0 1 1,1-1-1,-1 1 1,0-1-1,0 1 1,0-1-1,0 1 1,0-1-1,0 1 1,0-1 0,0 1-1,0 0 1,0-1-1,0 1 1,-1-1-1,1 1 1,0-1-1,0 1 1,0-1-1,-1 1 1,1 0-1,0-1 1,0 1-1,-1-1 1,1 1-1,0 0 1,-1-1-1,1 1 1,0 0-1,-1 0 1,1-1-1,-1 1 1,1 0 0,0 0-1,-1-1 1,1 1-1,-1 0 1,1 0-1,-1 0 1,1 0-1,-1 0 1,1 0-1,-1 0 1,1 0-1,-1 0 1,1 0-1,-1 0 1,1 0-1,0 0 1,-1 0-1,1 0 1,-1 0-1,1 0 1,-1 1-1,1-1 1,-1 0-1,-32 12 1268,22-5-1222,0 1 0,0 0 1,1 1-1,0 0 1,1 0-1,0 1 0,0 1 1,1-1-1,1 1 1,-1 1-1,2-1 1,0 1-1,0 0 0,-6 23 1,10-27-45,1 1 0,-1 0 0,2 0 0,-1 0 0,1 0-1,2 12 1,-2-19-42,1 1 0,-1-1 0,1 0 0,0 1-1,-1-1 1,1 0 0,0 0 0,0 1 0,1-1 0,-1 0-1,0 0 1,3 2 0,-3-3-10,0 0 1,0 0-1,0-1 0,0 1 0,0 0 1,0-1-1,1 1 0,-1-1 1,0 0-1,0 1 0,1-1 0,-1 0 1,0 1-1,0-1 0,1 0 0,-1 0 1,0 0-1,1 0 0,-1-1 1,0 1-1,0 0 0,1 0 0,-1-1 1,2 0-1,3-2 0,-1 1 0,0-1 0,1-1 0,-1 1 0,0-1 0,-1 0 0,1 0 0,-1 0 0,0-1 0,0 1 0,0-1 0,0 0 0,4-9 0,4-8 6,18-44-1,14-57 25,-38 161 24,-2 5-34,-3-18-4,1 0 1,1 0 0,1-1 0,1 1 0,11 28-1,-16-53-17,0 1-1,0 0 1,1 0 0,-1-1-1,0 1 1,0 0-1,1-1 1,-1 1-1,1 0 1,-1-1-1,1 1 1,-1-1-1,1 1 1,-1-1 0,1 1-1,-1-1 1,1 1-1,-1-1 1,1 1-1,0-1 1,-1 0-1,1 1 1,0-1-1,-1 0 1,1 0 0,0 1-1,1-1 1,-1 0 2,0-1 1,0 1-1,0-1 0,1 1 1,-1-1-1,0 0 1,0 1-1,0-1 1,-1 0-1,1 0 1,0 0-1,0 1 1,0-1-1,-1 0 1,2-2-1,5-7 56,-2-1 0,9-19 0,-11 23-36,10-26 75,-8 20-62,0 1-1,0 0 0,1 0 0,0 0 0,1 1 0,12-15 0,-19 25-37,1 0 0,0 0 0,-1 1 0,1-1 0,0 0 0,-1 1 0,1-1-1,0 0 1,0 1 0,0-1 0,0 1 0,0-1 0,-1 1 0,1-1 0,0 1 0,0 0-1,0 0 1,0-1 0,0 1 0,0 0 0,0 0 0,0 0 0,0 0 0,0 0 0,0 0 0,0 0-1,0 0 1,0 1 0,0-1 0,0 0 0,0 1 0,0-1 0,0 1 0,0-1 0,0 1 0,0-1-1,0 1 1,-1-1 0,1 1 0,0 0 0,0-1 0,-1 1 0,1 0 0,0 0 0,-1 0-1,1-1 1,-1 1 0,1 2 0,4 4 2,-1 1 0,-1 1 0,0-1 0,4 12-1,-6-14-1,8 25 11,-8-21-8,2-1 0,-1 0 0,1 0 1,1 0-1,-1 0 0,7 9 0,-10-17-4,0-1 0,1 0 0,-1 0 0,0 1 0,0-1 0,1 0 0,-1 0 1,0 1-1,0-1 0,1 0 0,-1 0 0,0 0 0,1 1 0,-1-1 0,1 0 0,-1 0 0,0 0 0,1 0 0,-1 0 0,0 0 1,1 0-1,-1 0 0,0 0 0,1 0 0,-1 0 0,1 0 0,-1 0 0,0 0 0,1 0 0,-1 0 0,0 0 0,1-1 0,-1 1 1,0 0-1,1 0 0,-1 0 0,0 0 0,1-1 0,-1 1 0,0 0 0,0 0 0,1-1 0,-1 1 0,0 0 0,0-1 0,1 1 1,-1 0-1,0-1 0,13-19 21,-12 16-18,3-2 2,8-18 20,1 0 1,1 0-1,1 2 1,33-38-1,-46 58-25,0 0-1,0 0 1,0 0 0,1 0-1,-1 0 1,1 1-1,-1-1 1,1 1-1,0 0 1,-1 0 0,1 0-1,0 0 1,0 0-1,5 0 1,-6 1-1,0 0 0,-1 0-1,1 0 1,0 1 0,0-1 0,0 0 0,-1 1 0,1 0 0,0-1 0,-1 1-1,1 0 1,-1 0 0,1 0 0,-1 0 0,1 0 0,-1 0 0,1 1 0,-1-1-1,0 0 1,0 1 0,0-1 0,0 1 0,0-1 0,2 4 0,2 7 8,0 0 0,-1 1 0,0-1 0,0 1 0,-2 0 0,2 14 0,-1-10-45,0 0 0,8 24 0,-7-61-1887,-4 14 1493,0 0 201,0-1-1,0 0 0,1 1 0,0-1 0,0 1 1,2-7-1,7-4-524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53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34 14811,'0'-1'102,"0"0"-1,0 1 1,-1-1-1,1 0 1,0 0-1,0 0 1,-1 0 0,1 0-1,0 1 1,-1-1-1,1 0 1,-1 0-1,1 1 1,-1-1-1,0 0 1,1 1 0,-1-1-1,0 0 1,1 1-1,-2-1 1,1 1-33,1 0 0,-1 0 0,1 0 0,-1 0 0,1 0 0,-1 0 1,0 0-1,1 0 0,-1 0 0,1 1 0,-1-1 0,1 0 0,-1 0 0,1 1 0,-1-1 1,1 0-1,-1 1 0,1-1 0,0 0 0,-1 1 0,1-1 0,-1 2 0,-2 1 74,0 1 1,1 0-1,0 0 0,-1 0 0,2 0 0,-3 6 0,0 2-106,1-1 0,1 0 0,0 1 1,1-1-1,0 1 0,1 0 0,0-1 0,2 14 1,-1-24-37,0 0 1,-1 0-1,1 0 1,0 0 0,0 0-1,1 0 1,-1 0-1,0 0 1,0 0-1,0-1 1,1 1 0,-1 0-1,0-1 1,1 1-1,-1-1 1,0 1 0,1-1-1,1 0 1,15 9 13,-7 3 10,-1 1-1,-1 0 1,0 0-1,0 1 1,-1 0 0,-1 1-1,7 21 1,-8-22 42,1 2 185,-1 1-1,-1 0 1,0 0-1,3 27 1,-7-39-171,0 0 1,-1 1-1,1-1 0,-1 0 1,0 1-1,-1-1 0,0 0 1,1 1-1,-2-1 0,1 0 1,-1 0-1,1 0 0,-1 0 1,-1 0-1,1 0 0,-1-1 1,0 1-1,0-1 0,-4 6 1,6-9-78,0 0 0,0 0 0,-1 0 0,1 0 0,0 0 0,0 0 0,0 0 0,-1-1 0,1 1 0,-1 0 0,1-1 1,0 1-1,-1-1 0,1 0 0,-1 1 0,1-1 0,-1 0 0,1 0 0,-1 0 0,1 0 0,-1 0 0,1 0 0,-1 0 0,1-1 1,-1 1-1,1 0 0,-1-1 0,1 1 0,0-1 0,-1 0 0,1 1 0,0-1 0,-1 0 0,1 0 0,0 0 0,0 0 0,-2-2 1,0 0-8,0 0-1,1-1 1,-1 0 0,1 1 0,-1-1 0,1 0 0,1 0 0,-1 0 0,0-1 0,1 1 0,-1-7 0,0 1 0,2-1 0,-1 0 1,2 1-1,-1-1 0,2 0 0,-1 1 0,1-1 0,1 1 0,0-1 0,5-10 0,7-13 21,30-51-1,-17 34 11,-22 40-18,35-72 61,-36 71-37,-1-1 1,0 1-1,0-1 1,3-24-1,-7 36-27,0-1-1,0 1 1,0 0-1,0-1 1,0 1-1,0-1 1,0 1-1,0-1 1,-1 1 0,1 0-1,0-1 1,-1 1-1,-1-3 1,2 4-3,0 0 0,-1-1 0,1 1 0,0 0 0,-1-1 1,1 1-1,0 0 0,-1-1 0,1 1 0,-1 0 1,1 0-1,-1 0 0,1-1 0,-1 1 0,1 0 0,-1 0 1,1 0-1,-1 0 0,1 0 0,-1 0 0,1 0 0,-1 0 1,1 0-1,-1 0 0,0 0 0,-1 1 5,0 0-1,0 0 0,-1 0 1,1 0-1,0 0 1,0 1-1,1-1 0,-1 0 1,0 1-1,0 0 1,1-1-1,-1 1 0,-2 3 1,-2 6 6,0-1 1,0 1-1,1 0 1,1 0-1,0 1 1,-4 18-1,6-23-31,1 1 0,0-1 0,0 0 1,1 1-1,0-1 0,0 1 0,1-1 0,-1 0 0,2 1 0,-1-1 0,5 13 0,-5-18-35,0 0 0,1 0 0,-1 0-1,0 0 1,1 0 0,-1 0 0,1-1 0,-1 1-1,1-1 1,0 1 0,0-1 0,0 0 0,0 1 0,0-1-1,0 0 1,0 0 0,0 0 0,0-1 0,0 1-1,1-1 1,-1 1 0,0-1 0,0 0 0,1 1 0,-1-1-1,0 0 1,1-1 0,-1 1 0,0 0 0,0-1 0,3 0-1,14-4-278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5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33 13643,'0'-1'85,"-1"1"0,1-1 1,-1 1-1,1-1 0,-1 1 0,0-1 1,1 1-1,-1 0 0,0-1 1,1 1-1,-1 0 0,1-1 0,-1 1 1,0 0-1,0 0 0,1 0 0,-1 0 1,0 0-1,1 0 0,-1 0 0,0 0 1,0 0-1,1 0 0,-1 0 1,0 0-1,1 0 0,-1 1 0,0-1 1,0 0-1,0 1 42,0 0 0,0 1 1,0-1-1,0 0 0,1 0 0,-1 0 1,0 0-1,0 1 0,1-1 0,-1 0 0,1 1 1,0-1-1,-1 3 0,-1 4 271,1 1-1,0 0 1,1 13-1,0-6-64,2-1-1,4 27 1,-4-36-258,0 0 0,-1 1 0,2-2 1,-1 1-1,1 0 0,0 0 0,0-1 0,1 1 1,5 6-1,-8-11-56,0 0 0,0 0 0,0 0 1,0 0-1,0 0 0,0 0 0,0-1 0,1 1 0,-1 0 1,0-1-1,0 1 0,1-1 0,-1 1 0,0-1 1,1 1-1,-1-1 0,1 0 0,-1 0 0,1 0 0,-1 0 1,3 0-1,-2-1 6,1 1-1,0-1 1,-1 0 0,1 0-1,0-1 1,-1 1 0,1 0 0,-1-1-1,0 0 1,4-2 0,4-6 42,0-1 0,0 0 0,11-18 1,-13 19-31,3-5 4,28-35 86,-35 46-118,1-1 1,-1 1 0,0 1-1,1-1 1,0 1 0,0-1-1,0 2 1,8-5 0,-11 7-9,-1-1 0,1 1 1,-1-1-1,1 1 0,-1 0 1,1-1-1,0 1 0,-1 0 1,1 0-1,0 0 0,-1 0 1,1 1-1,0-1 0,-1 0 0,1 1 1,-1-1-1,1 1 0,-1-1 1,1 1-1,-1 0 0,1 0 1,-1 0-1,0 0 0,1 0 0,-1 0 1,0 0-1,0 0 0,0 0 1,1 0-1,-1 1 0,-1-1 1,1 0-1,1 3 0,3 5 13,-1 0 0,0 1 0,0 0 0,3 14-1,4 11 25,-11-35-37,0 0 0,0 1 1,0-1-1,0 0 1,0 1-1,1-1 0,-1 1 1,0-1-1,0 0 1,0 1-1,1-1 0,-1 0 1,0 0-1,0 1 1,1-1-1,-1 0 0,0 1 1,1-1-1,-1 0 1,0 0-1,1 0 0,-1 1 1,0-1-1,1 0 1,-1 0-1,0 0 1,1 0-1,-1 0 0,1 0 1,-1 0-1,0 0 1,1 0-1,-1 0 0,1 0 1,-1 0-1,0 0 1,1 0-1,-1 0 0,0 0 1,1 0-1,-1 0 1,1-1-1,-1 1 0,0 0 1,1 0-1,-1 0 1,0-1-1,0 1 1,1-1-1,11-14 32,-12 14-32,27-54 54,-20 39-37,0 1 1,1 0-1,0 1 0,13-18 0,-20 31-16,0 0-1,0 0 1,0 0-1,0 0 1,0 0-1,0 0 1,0 0-1,0 0 0,0 1 1,0-1-1,0 0 1,1 1-1,-1-1 1,0 1-1,0-1 1,1 1-1,-1-1 1,0 1-1,1 0 1,1 0-1,-2 0 2,0 0 0,0 1-1,0-1 1,1 1 0,-1-1 0,0 1 0,0-1-1,0 1 1,0 0 0,0-1 0,0 1 0,0 0-1,0 0 1,0 0 0,-1 0 0,1 0 0,1 1-1,2 6 22,0-1 0,-1 1 0,0-1-1,4 17 1,22 114 376,-35-185-2191,-5 16 1020,5 23 263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5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17468,'-7'1'1576,"2"0"-1232,2 7-360,1-3 696,2 3-392,0-3-208,8-3-160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55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86 9098,'2'-85'5309,"-8"155"454,-1 33-4852,6 129-160,3-199-760,2-1 1,0 0-1,3 0 0,0 0 0,14 33 0,-19-61-9,-1 1 0,1-1 0,0 0 0,1 0-1,3 5 1,-6-9 16,0 0 1,0 1-1,0-1 0,1 0 0,-1 0 0,0 0 0,0 0 0,0 0 0,0 1 1,0-1-1,0 0 0,1 0 0,-1 0 0,0 0 0,0 0 0,0 0 0,0 0 1,1 0-1,-1 0 0,0 0 0,0 0 0,0 0 0,1 0 0,-1 0 0,0 0 1,0 0-1,0 0 0,0 0 0,1 0 0,-1 0 0,0 0 0,0 0 0,0 0 1,1 0-1,-1 0 0,0 0 0,0 0 0,0 0 0,0 0 0,0-1 0,1 1 1,-1 0-1,0 0 0,4-18-63,-1-73-48,-2 43 118,1-1 0,17-88 0,-16 128-2,3-21 11,22-55 0,-25 78-11,-1 0 0,1 1 0,1 0-1,-1-1 1,1 1 0,0 1 0,1-1 0,-1 1-1,1-1 1,0 1 0,1 1 0,-1-1-1,1 1 1,8-6 0,-10 9-2,1 0-1,-1 0 1,0 0 0,1 0-1,-1 1 1,0 0 0,1-1 0,-1 2-1,1-1 1,-1 0 0,1 1-1,-1 0 1,0 0 0,0 0 0,1 1-1,-1 0 1,0-1 0,0 1-1,0 0 1,-1 1 0,1-1-1,0 1 1,4 5 0,-1-3 0,-1 0-1,0 1 1,-1 0-1,1 0 1,-1 0 0,-1 1-1,1-1 1,-1 1 0,0 0-1,0 1 1,-1-1 0,3 11-1,-5-16 9,-1 0 0,0 1 0,1-1 0,-1 0 0,0 1 0,0-1-1,0 1 1,0-1 0,-1 1 0,1-1 0,-1 0 0,1 1 0,-1-1 0,0 0 0,0 0-1,0 0 1,0 1 0,-3 3 0,1-3 9,0 0 0,0-1 0,0 1-1,0 0 1,0-1 0,-1 0 0,1 0 0,-1 0 0,0 0-1,-4 2 1,-6 0 40,0 0-1,-1-1 0,1 0 1,0-1-1,-19 0 1,-102-9-786,176 18-661,-7-3 957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56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13627,'0'0'2676,"-1"7"-1909,-10 95 4109,5-59-4352,2 1 1,2 49 0,3-86-440,3-14-53,0-18-7,1-25 125,-3 0-1,-7-94 0,16 244 74,-10-95-221,1 4 0,0 0 0,0-1 0,0 1 1,7 13-1,-8-21-1,0 1-1,-1-1 1,1 1 0,0-1-1,0 1 1,0-1 0,1 0-1,-1 1 1,0-1 0,0 0 0,1 0-1,-1 0 1,1 0 0,-1 0-1,1 0 1,-1 0 0,1-1-1,0 1 1,-1 0 0,1-1-1,0 1 1,-1-1 0,1 0-1,0 0 1,0 0 0,0 1 0,-1-2-1,1 1 1,3 0 0,3-2-5,0-1 1,0 1-1,0-1 1,-1-1 0,1 1-1,-1-1 1,1-1 0,9-7-1,-12 9-80,-1 0 0,0-1 0,0 0-1,0 0 1,-1 0 0,1 0 0,-1 0 0,0-1-1,0 1 1,-1-1 0,1 0 0,-1 0-1,0 0 1,2-7 0,-4 10-57,0 0 0,0 0 1,0 0-1,0 0 0,0 0 0,0 0 1,0-1-1,-1 1 0,1 0 0,-1 0 1,0 0-1,0 0 0,1 0 0,-3-3 1,2 4 85,0 0 1,1 1-1,-1-1 1,1 0-1,-1 1 1,0-1-1,1 0 1,-1 1-1,0-1 1,0 1-1,0-1 1,1 1-1,-1-1 1,0 1-1,0 0 1,0-1-1,0 1 1,0 0-1,0 0 1,0 0-1,0-1 1,0 1 0,0 0-1,0 0 1,1 0-1,-1 1 1,0-1-1,0 0 1,0 0-1,0 0 1,0 1-1,0-1 1,0 1-1,0-1 1,-11 9-597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56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 14931,'-4'-5'1945,"-2"5"-1161,-1 6-336,0 4 960,1 7-376,2 5-135,-1-1-449,2-1-296,2-1-648,1-6-289,0-6-839,0-6 1320,1 1-256,-3-2-248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5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10402,'7'-7'1676,"-3"8"390,-3 16 658,-1-14-2715,4 103 3790,17 52-3008,-10-99-1559,-11-59 783,0 0 1,0 0-1,0 0 1,0 0-1,0 0 0,0 1 1,0-1-1,0 0 1,0 0-1,1 0 0,-1 0 1,0 0-1,0 0 1,0 0-1,0 0 0,0 0 1,0 0-1,0 0 0,0 0 1,0 0-1,1 0 1,-1 0-1,0 0 0,0 0 1,0 0-1,0 0 1,0 0-1,0 0 0,0 0 1,0 0-1,0 0 1,0-1-1,1 1 0,-1 0 1,0 0-1,0 0 0,0 0 1,0 0-1,0 0 1,0 0-1,0 0 0,0 0 1,0 0-1,0 0 1,0 0-1,0 0 0,0-1 1,0 1-1,0 0 1,0 0-1,0 0 0,0 0 1,0 0-1,0 0 0,0 0 1,0 0-1,0 0 1,0-1-1,0 1 0,0 0 1,0 0-1,0 0 1,0 0-1,0 0 0,0 0 1,2-8-88,-4-3 74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5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13755,'-33'26'6632,"-25"18"-5725,46-35-748,2-1 0,-1 1 0,1 1 1,0 0-1,1 0 0,-9 14 0,15-20-122,1 0 0,0 0-1,0 0 1,0 1 0,0-1 0,1 1-1,0-1 1,0 1 0,0 0 0,0-1 0,1 1-1,0 0 1,-1 0 0,2-1 0,-1 1-1,1 0 1,0-1 0,0 1 0,0 0-1,0-1 1,4 7 0,-4-6-56,1-1-1,0 0 1,0 1 0,0-1 0,1 0-1,0 0 1,0-1 0,0 1-1,0 0 1,0-1 0,1 0-1,-1 0 1,1 0 0,0 0 0,0 0-1,0-1 1,0 0 0,0 0-1,1 0 1,-1 0 0,1-1 0,-1 0-1,1 0 1,0 0 0,-1 0-1,1-1 1,0 0 0,0 1 0,-1-2-1,1 1 1,0-1 0,0 1-1,-1-1 1,1-1 0,-1 1 0,1-1-1,-1 1 1,0-1 0,1-1-1,4-2 1,11-8 26,0-1 0,-1-1 0,27-27 0,-25 23-200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57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95 12403,'11'-1'850,"1"1"0,-1-1 0,1-1 0,-1 0 0,0-1 0,16-5 1,-24 7-686,1 0 0,0-1 0,-1 0 1,1 0-1,-1 0 0,0 0 1,0 0-1,1 0 0,-1-1 0,-1 0 1,1 0-1,0 0 0,-1 0 1,1 0-1,-1 0 0,0 0 1,0-1-1,0 1 0,-1-1 0,1 0 1,1-7-1,-3 11-144,0 0 0,0-1 0,0 1 0,1-1 0,-1 1 0,0 0 0,0-1 0,0 1 0,0 0 0,0-1 0,0 1 0,0 0 0,0-1 0,0 1 0,0-1 0,-1 1 0,1 0 0,0-1 0,0 1-1,0 0 1,0-1 0,0 1 0,-1 0 0,1-1 0,0 1 0,0 0 0,-1 0 0,1-1 0,0 1 0,0 0 0,-1 0 0,1-1 0,0 1 0,-1 0 0,1 0 0,-1 0 0,-15 2 310,-14 16-112,-5 9 14,-36 37 0,61-53-192,-1 1 0,1 0 0,1 1 0,0 0 0,1 0 0,-13 27 0,20-37-36,0 0 0,0 0 0,0 0-1,0-1 1,1 1 0,-1 0 0,1 0 0,0 0-1,0 0 1,0 0 0,0 0 0,1 0 0,-1 0-1,1 0 1,0 0 0,1 5 0,0-5 5,0 1 0,1 0-1,-1 0 1,1-1 0,0 1 0,-1-1 0,2 0 0,-1 0-1,0 0 1,5 3 0,4 1-103,-1 0 0,1-1 0,1 0 0,-1-1 0,1 0 0,19 4 0,-25-8-87,1 1 0,0-1 0,-1 0 1,1-1-1,0 0 0,0 0 0,-1-1 1,1 0-1,0 0 0,-1-1 0,1 1 0,-1-2 1,0 1-1,12-7 0,5-8-447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1:42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826 173 12363,'-44'-30'783,"35"23"-839,0 0 0,0 1 0,-1 1 1,-12-6-1,8 5 174,-1 0 0,1 2 1,-1 0-1,0 1 0,0 0 1,-1 1-1,1 1 1,0 0-1,-1 1 0,1 1 1,-1 0-1,1 1 0,0 1 1,0 1-1,0 0 0,0 0 1,1 2-1,0 0 0,0 0 1,0 1-1,1 1 0,-24 18 1,-58 47-55,55-44-145,1 1 1,-60 63-1,89-81 103,0 1-1,1 0 0,1 0 0,0 1 0,1 0 1,1 0-1,0 1 0,1 0 0,0 0 0,1 0 1,1 1-1,0-1 0,1 1 0,1 0 1,1-1-1,0 1 0,1 0 0,0 0 0,1-1 1,8 27-1,-6-26-3,2 1 0,0-1 1,0 0-1,2-1 0,0 1 0,1-1 1,0-1-1,1 0 0,1 0 0,0-1 1,1-1-1,0 1 0,1-2 0,0 0 1,1 0-1,0-2 0,1 0 0,28 14 0,-13-12 43,0-1 0,1-2-1,0-1 1,0-1-1,40 2 1,160-6 180,-65-10 21,325-58 0,-469 62-241,-1-2 1,0-1-1,0 0 1,-1-2-1,0 0 1,31-20-1,-36 19-87,0-1 0,-2-1 0,1 0-1,-2 0 1,1-2 0,-2 1 0,0-2 0,15-24-1,-14 17-67,-1 0 0,-1-1 0,-1-1 0,-1 1 0,-1-2 0,-1 1 0,-1-1 0,-2 1 0,2-48 0,-5 53 81,0 1 0,-2 0 0,0 0 0,-1 1 0,-1-1 0,0 0 0,-2 1-1,0 0 1,-1 0 0,0 1 0,-1 0 0,-1 0 0,-1 1 0,-16-21 0,10 19 11,-1 0 1,-1 2-1,0 0 0,-1 1 1,-1 0-1,0 2 0,-1 0 1,0 2-1,0 0 0,-43-12 1,32 13-6,-1 2 1,0 1-1,0 1 1,0 2 0,0 2-1,-1 1 1,-38 5-1,-40 15-94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5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19 15019,'1'-17'1603,"-1"17"-1580,0 0 1,0-1 0,0 1 0,0 0 0,0 0 0,0 0 0,0 0 0,0 0-1,0 0 1,0 0 0,0 0 0,0 0 0,-1 0 0,1 0 0,0 0-1,0 0 1,0 0 0,0 0 0,0 0 0,0 0 0,0 0 0,0 0 0,-1 0-1,1 0 1,0 0 0,0 0 0,0 0 0,0 0 0,0 0 0,0 0 0,0 0-1,0 0 1,-1 0 0,1 0 0,0 0 0,0 0 0,0 0 0,0 0 0,0 0-1,0 0 1,0 0 0,0 0 0,0 0 0,0 0 0,0 0 0,-1 0 0,1 1-1,0-1 1,0 0 0,0 0 0,0 0 0,0 0 0,0 0 0,0 0 0,0 0-1,0 0 1,0 1 0,0-1 0,0 0 0,0 0 0,0 0 0,0 0-1,-14 32 1752,-8 32-830,-16 85 0,32-117-835,1 1 0,2 0 0,1 1 1,4 54-1,-1-80-81,0-1 0,0 1 0,1-1 0,0 0 0,0 0 0,1 0 0,0 0 0,0 0 0,0-1 0,6 8 0,-7-11-44,0 0 0,1 0 0,-1-1 0,1 1 0,0-1 0,0 0 0,0 0 0,0 0 0,0 0 0,0 0 0,0 0 0,1-1 0,-1 0 0,0 0-1,1 0 1,-1 0 0,1 0 0,0-1 0,-1 1 0,1-1 0,-1 0 0,8-1 0,0-1 95,-1-1 1,1 0-1,-1-1 0,0 0 1,0-1-1,0 0 0,-1-1 1,0 1-1,13-12 0,-19 15-147,26-18 94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0:5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116 520 13243,'0'0'123,"0"1"1,1-1-1,-1 1 0,0-1 1,0 1-1,1-1 0,-1 0 1,0 1-1,0-1 0,1 0 1,-1 1-1,0-1 0,1 0 1,-1 1-1,1-1 0,-1 0 1,0 0-1,1 1 1,-1-1-1,1 0 0,-1 0 1,1 0-1,-1 0 0,0 1 1,1-1-1,-1 0 0,1 0 1,-1 0-1,1 0 0,-1 0 1,1 0-1,0-1 0,14-10 1519,6-21-178,-11-2-322,-10 32-1097,1 0 1,-1 0-1,0 0 1,1 0-1,-1 0 1,0 0-1,0 0 1,-1 0-1,1 0 1,0 0-1,-1 0 1,1 0-1,-1 0 1,-1-3-1,1 4-29,1 1-1,-1-1 0,0 1 0,1-1 0,-1 1 0,0 0 0,0-1 0,1 1 0,-1 0 0,0-1 1,0 1-1,0 0 0,1 0 0,-1 0 0,0 0 0,0 0 0,0 0 0,0 0 0,1 0 1,-1 0-1,0 0 0,0 0 0,0 0 0,1 0 0,-1 1 0,0-1 0,0 0 0,0 1 0,1-1 1,-1 1-1,0-1 0,1 1 0,-2 0 0,-23 19 301,11-4-179,1 1 1,0 1-1,2 0 0,0 0 0,-10 24 1,14-27-98,1 1 0,1-1 0,0 1 1,1 0-1,1 0 0,0 0 0,0 24 1,3-35-37,0 0 0,0 0 1,1 0-1,0 0 1,0 0-1,0 0 0,0 0 1,1 0-1,0 0 1,0-1-1,5 8 1,-6-11-5,0 1 0,0-1 0,0 0 0,1 1 0,-1-1 0,1 0 1,-1 0-1,1 0 0,-1 0 0,1 0 0,0 0 0,-1 0 1,1-1-1,0 1 0,0-1 0,-1 1 0,1-1 0,0 1 1,0-1-1,0 0 0,0 0 0,0 0 0,-1 0 0,1-1 1,0 1-1,0 0 0,0-1 0,-1 1 0,1-1 0,0 1 1,0-1-1,-1 0 0,1 0 0,2-2 0,5-2 1,-1-1 0,1 0 0,-1 0-1,-1-1 1,0 0 0,13-16 0,36-56 0,-27 35-16,-22 34 8,24-30-22,-29 37 22,1 0 0,-1 1 0,1-1 0,0 1 0,0 0 1,0 0-1,0 0 0,0 0 0,0 0 0,1 1 0,3-2 0,-6 3 5,1 0-1,-1 0 1,0 0-1,0 0 0,0 0 1,0 0-1,0 0 0,0 0 1,0 0-1,0 1 0,0-1 1,0 0-1,0 1 0,0-1 1,0 1-1,0-1 0,-1 1 1,1-1-1,0 1 0,0 0 1,0-1-1,-1 1 0,1 0 1,0 0-1,-1 0 0,1 0 1,0-1-1,-1 1 0,1 0 1,-1 0-1,0 0 1,1 0-1,-1 0 0,1 2 1,1 4-11,0 0 1,-1 1 0,1 12 0,-1-18 9,0 25-20,-3 33-1,1-42 25,0 0 0,1 0 0,1 0-1,0-1 1,6 23 0,-6-36 0,-1-1 0,2 0 0,-1 0 0,0 0-1,1 0 1,-1 0 0,1 0 0,0-1 0,0 1 0,0 0 0,0-1 0,3 3 0,-4-4-1,1 0 1,-1-1-1,0 1 1,0-1-1,0 1 0,1-1 1,-1 1-1,0-1 1,1 0-1,-1 1 0,0-1 1,1 0-1,-1 0 1,1 0-1,-1 0 1,0 0-1,1 0 0,-1-1 1,0 1-1,1 0 1,-1-1-1,0 1 0,1-1 1,-1 1-1,0-1 1,0 0-1,0 0 0,0 1 1,1-1-1,-1 0 1,1-2-1,6-4 2,-2 0-1,1 0 1,-1-1-1,0 0 1,0 0-1,-1-1 1,-1 1-1,8-17 1,-7 11 3,0 0-1,-1 0 1,-1-1 0,0 1 0,1-20 0,-4 30-3,1 0 0,-2 0-1,1 0 1,0 0 0,-1 0 0,0 0 0,0 1 0,0-1 0,0 0 0,-3-5-1,3 8 0,0 0-1,1 0 1,-1 0-1,0 0 1,0 0-1,0 0 1,1 0-1,-1 0 0,0 0 1,0 1-1,0-1 1,0 0-1,0 1 1,-1-1-1,1 1 1,0-1-1,0 1 0,0-1 1,0 1-1,-1 0 1,1 0-1,0 0 1,0 0-1,0 0 0,-1 0 1,1 0-1,0 0 1,0 0-1,-1 0 1,1 0-1,0 1 1,0-1-1,0 1 0,0-1 1,-1 1-1,1-1 1,-1 2-1,2-2 1,-1 0-1,1 0 0,0 0 1,-1 1-1,1-1 1,0 0-1,-1 0 0,1 1 1,0-1-1,-1 0 1,1 0-1,0 1 0,-1-1 1,1 0-1,0 1 0,0-1 1,-1 0-1,1 1 1,0-1-1,0 1 0,0-1 1,0 0-1,0 1 1,0-1-1,-1 1 0,1-1 1,0 0-1,0 1 1,0-1-1,0 1 0,0-1 1,1 1-1,-1-1 1,0 0-1,0 1 0,0-1 1,0 1-1,0-1 1,0 0-1,1 1 0,-1-1 1,1 1-1,18 21 17,-18-21-18,21 40 32,-19-37-30,1-1 0,-1 1 0,1-1-1,0 0 1,0 0 0,1 0 0,-1 0 0,1-1 0,4 3-1,-7-5 0,0 1-1,0-1 0,0 1 1,0-1-1,0 0 1,0 0-1,0 1 0,0-1 1,0-1-1,0 1 0,0 0 1,0 0-1,0-1 0,0 1 1,0-1-1,0 0 0,0 0 1,0 0-1,0 0 0,-1 0 1,1 0-1,0 0 0,-1 0 1,3-3-1,8-8 1,-2 0 1,0-1-1,0 0 0,-1 0 1,12-25-1,29-77 15,-49 111-15,3-5 2,-1 3-1,0 0-1,-1-1 0,0 1 0,0 0 0,0-1 1,-1 0-1,0 1 0,0-1 0,0-8 1,-1 14-2,-1 1 1,1 0-1,0 0 1,0 0-1,-1 0 1,1 0-1,0 0 1,0 0-1,-1 0 1,1-1-1,0 1 1,0 0-1,-1 0 1,1 0 0,0 0-1,0 0 1,-1 0-1,1 0 1,0 0-1,0 0 1,-1 1-1,1-1 1,0 0-1,0 0 1,-1 0-1,1 0 1,0 0-1,0 0 1,0 0 0,-1 1-1,1-1 1,0 0-1,0 0 1,0 0-1,-1 1 1,1-1-1,0 0 1,0 0-1,0 0 1,0 1-1,0-1 1,0 0 0,0 0-1,-1 1 1,1-1-1,0 0 1,0 1-1,-10 12-6,-2 6 2,1 1 1,1 0-1,0 0 0,2 1 1,-12 43-1,17-50 11,0 0 1,1 0-1,0 1 0,1-1 1,1 1-1,1-1 0,-1 1 1,2-1-1,0 1 0,6 17 0,-8-29-2,1 0-1,1 0 1,-1 1-1,0-1 0,1 0 1,0 0-1,-1 0 1,1-1-1,0 1 0,1 0 1,-1-1-1,0 1 1,1-1-1,-1 0 0,1 0 1,0 0-1,0 0 1,0 0-1,4 1 0,-4-2 0,1 0 0,-1-1 0,1 1 0,-1-1 0,1 0 0,0 0 0,-1 0 0,1 0 0,-1-1 0,1 1 0,-1-1 0,0 0 0,1 0 0,-1-1 0,0 1 0,1 0 0,-1-1 0,4-3 0,13-8 2,-1-1 1,-1-1-1,-1-1 1,0 0-1,-1-1 1,14-20-1,78-120 15,14-57 6,-107 181-22,-1 0 0,-1 0 1,-2-2-1,12-61 0,-22 92-4,-1 1 0,1-1 0,-1 1 0,0-1 0,0 0 0,0 1 1,0-1-1,-1 1 0,1-1 0,-1 1 0,0-1 0,0 1 0,-3-6 0,4 8 0,-1 0 0,1 1 0,-1-1 0,1 1 0,-1-1 0,1 1 0,-1-1 0,0 1 0,1 0 0,-1-1 0,0 1 0,1 0 0,-1-1 0,0 1 0,1 0 0,-1 0 0,0-1 0,0 1 0,1 0 0,-1 0 0,0 0 0,0 0 0,-1 0 0,0 1 0,-1 0 0,1-1 0,0 1 0,-1 0 0,1 0 0,0 1 0,-1-1 0,1 0 0,0 1 0,-2 2 0,-9 7 1,1 1 0,1 0 1,0 1-1,1 0 0,0 1 0,1 0 0,1 1 0,-7 15 0,1 2 14,1 1 0,-16 62 0,24-70-3,0-1 0,1 1 0,1-1 0,2 1 0,0 0 1,6 48-1,-3-62-39,0 0 1,1 0-1,0 0 0,1 0 1,0-1-1,0 0 1,1 1-1,1-2 1,0 1-1,0-1 0,1 0 1,0 0-1,0 0 1,1-1-1,0 0 1,1-1-1,15 11 0,-9-10-205,0 0-1,1-1 0,0-1 0,0 0 0,1-1 0,-1-1 0,1 0 0,0-2 0,21 2 0,6-2-275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1:02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0 11915,'-5'4'193,"-1"0"0,1 0 1,-1 1-1,1 0 1,-5 6-1,9-10-179,1-1-1,-1 1 1,0 0-1,0 0 1,1 0-1,-1 0 1,1 0-1,-1 0 1,1 0-1,-1 0 1,1 0-1,-1 0 1,1 0 0,0 0-1,0 0 1,0 0-1,0 1 1,-1-1-1,1 0 1,1 0-1,-1 0 1,0 0-1,0 0 1,0 0-1,0 0 1,1 0-1,-1 1 1,1-1 0,-1 0-1,1 0 1,-1 0-1,1-1 1,-1 1-1,1 0 1,0 0-1,0 0 1,-1 0-1,3 1 1,12 8 52,1-1 0,0-1 0,0 0 0,33 10 0,3 2 93,-10-3-78,1-3 0,0-1 0,1-2 0,1-2 0,-1-2 0,1-2 0,53-2 0,318-33 165,-198 8-129,391 7-22,3 41-57,-219-6-29,-64-3-2,383 69 0,-692-82-7,434 71-35,4-36-24,157-66-152,-119 0 80,-83 35 127,-40 1-2,-257-14 28,-2-4 0,212-46 0,-304 50 6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1:57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7986,'18'-3'287,"0"-1"0,23-8 0,-27 7-118,1 1 0,0 1 0,0 0-1,17-1 1,-18 4 248,1 2-1,-1-1 0,1 1 0,-1 1 0,0 1 0,0 0 0,20 9 0,-8-3-136,44 14-89,0-3 0,1-4-1,1-2 1,139 10 0,-78-20-92,135 9 118,282 23-179,-395-32-127,235-23 0,-311 6 88,-37 5 74,0 2 1,1 1-1,59 3 0,-100 1-47,-1 0-19,-1 0 0,1 0 1,-1 0-1,1 0 0,-1 0 0,1 0 1,-1 0-1,1 0 0,-1 0 0,1 0 1,-1 0-1,0 1 0,1-1 0,-1 0 1,1 0-1,-1 0 0,1 1 0,-1-1 1,0 0-1,1 1 0,-1-1 0,0 0 1,1 1-1,-1-1-1,0 0 0,0 1 0,0-1 0,0 0 0,1 0 0,-1 0 0,0 0 0,0 0 0,0 0 0,0 1 0,0-1 0,0 0 1,0 0-1,0 0 0,0 0 0,0 0 0,0 0 0,0 1 0,0-1 0,0 0 0,0 0 0,0 0 0,0 0 0,-1 0 0,1 1 0,0-1 0,0 0 0,0 0 0,0 0 0,0 0 0,0 0 1,0 0-1,0 0 0,0 0 0,0 1 0,-1-1 0,1 0 0,0 0 0,0 0 0,0 0 0,0 0 0,0 0 0,0 0 0,-1 0 0,1 0 0,0 0 0,0 0 0,0 0 0,0 0 0,0 0 1,-1 0-1,-14 5 46,-10 1 22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4:11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72 7794,'97'8'4713,"-27"-1"-4380,106-2-45,24 2-192,-176-5-63,389 18 392,599-79-441,-318 36 50,-216 16-11,390 10-7,-843-3-13,232 6-5,-178-8 75,97-14 0,-64-5 289,-107 20-378,1 1-1,-1 0 1,0 0-1,0 0 1,1 1 0,7 2-1,-12-3-2,1 0-1,0 1 1,0 0-1,0-1 1,0 1 0,-1 0-1,1 0 1,0 0-1,-1 0 1,1 0 0,-1 0-1,1 1 1,-1-1-1,1 0 1,-1 1 0,0-1-1,0 1 1,0 0-1,0-1 1,2 4 0,-2 10-104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4:59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636 0 10530,'-79'33'1542,"55"-21"-1361,-1-2 1,-27 8-1,-39-1 530,68-14-440,-1 2-1,1 0 1,0 1 0,-35 14-1,51-16-248,0 0-1,0 1 0,1 0 1,0 0-1,0 0 0,0 0 0,0 1 1,1 0-1,0 0 0,0 1 1,1 0-1,0-1 0,0 1 0,-3 10 1,-5 11 72,2 2 1,-8 42 0,5-21 64,-8 20 54,6-25 36,3 1 0,-13 86-1,23-103-53,2 0 1,5 49-1,-3-63-137,1 0-1,0 0 1,1 0 0,1 0-1,1 0 1,9 18 0,-12-29-49,0-1 0,0 0 0,0 0 0,7 7 0,12 14-1,10 42 19,-28-54-21,2 0-1,0 0 0,1 0 0,0-1 1,1 0-1,16 19 0,-19-27-2,1-1-1,-1 0 1,1 0-1,0 0 1,-1-1-1,1 0 1,0 0-1,1-1 1,11 2 0,-5 0 8,-6-3-10,0 0 0,-1 0 0,1-1-1,0 0 1,0 0 0,-1-1 0,1 1-1,-1-1 1,1-1 0,-1 1 0,11-7-1,26-9 1,-20 12 1,-14 5 1,0-1-1,0-1 1,0 1 0,-1-2 0,0 1-1,1-1 1,-1 0 0,0-1-1,-1 0 1,10-7 0,-12 7-4,1 1 1,-1 0 0,13-7-1,-14 9 0,0 0 0,0 0-1,0-1 1,-1 1-1,1-1 1,-1 0-1,1 0 1,-1 0-1,0-1 1,4-6-1,0-4-3,10-20-3,-16 33 6,0-1 0,-1 1 0,1 0 0,0 0 0,0 0 0,0 0 0,0 0 0,0 0 0,0 0 0,0 0 0,0 0 0,0 1 0,1-1 0,-1 0 0,0 1 0,0-1 0,1 1 0,-1-1-1,0 1 1,2-1 0,-2 1-3,0-1-1,0 0 1,0 1-1,0-1 1,0 0-1,0 0 1,0 0-1,0 0 1,0 1-1,-1-1 1,1 0-1,0-1 1,-1 1-1,1 0 0,-1 0 1,1 0-1,-1 0 1,1-3-1,7-22-41,-1 4-4,14-35-1,0 1-3,-13 21 10,-1 0 1,-2-1-1,0-62 1,-1 25-56,2-172 106,-9 231 7,0 0-1,-1 0 1,0 0 0,-1 1 0,0-1 0,-1 1 0,-1 0 0,0 1 0,-17-23 0,23 34-26,0 0 0,0 0 1,0 0-1,0 0 0,0 0 0,-1 1 1,1-1-1,0 1 0,0-1 0,-1 0 1,1 1-1,0 0 0,-1-1 0,1 1 1,0 0-1,-1 0 0,1 0 0,-2 0 0,-29 2-708,17 0 577,3-2-70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25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5646 1456 9938,'-2'5'234,"0"1"190,0 0 1,-1 0-1,0-1 1,-5 8-1,7-12-346,0 1 0,0-1 0,0 0 0,0 0 0,0 0 0,0 0 0,-1 0 0,1 0 0,0 0 0,-1-1 0,1 1 0,-1 0 0,1-1 0,0 1 0,-1-1 0,1 1 0,-1-1 0,1 0 0,-1 0 0,0 0 0,1 0 0,-3 0 0,-3 1 6,1-1-1,0 1 1,0 0-1,0 1 1,0-1-1,0 1 1,0 0-1,1 1 1,-1 0-1,-9 5 1,-29 12 531,34-17-489,0 0-1,0-1 1,0 0-1,0-1 1,0 0-1,-1-1 1,1 0-1,0-1 1,0 0 0,-1 0-1,1-1 1,0-1-1,1 1 1,-1-2-1,0 1 1,1-1 0,0-1-1,0 0 1,-10-6-1,4 0-95,-1 0 0,0 1-1,-1 1 1,0 1 0,-1 0-1,0 1 1,0 1 0,0 1 0,-1 1-1,-28-4 1,22 6-14,-65-7 44,-146-34 0,163 24-46,-16-6-2,-114-16 1,76 26-13,-77-10 2,145 14-6,-84-26 0,105 25 4,-251-87-33,209 67-3,-119-66 0,190 93 33,-39-23-3,-1 2-1,-60-22 0,-258-73-23,153 53 27,-258-92 3,134 62-6,184 58 4,-10-5 6,-177-25 0,277 60 4,0-2 1,0-3-1,-93-35 0,71 18 224,-108-24 0,151 44-40,-53-23 0,30 10-177,22 13-678,41 11 533,-1 1 0,1-1 1,-1 1-1,0 0 0,1 0 1,-1 0-1,1 0 0,-1 1 1,1 0-1,-6 1 0,3 1-260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8:08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4433 370 11426,'-11'1'178,"0"-1"0,0 0 0,0-1-1,0 0 1,0-1 0,-15-4 0,-65-26 252,3 1-516,-20 8-194,73 17 198,-1-2 1,1-1-1,-40-16 0,-81-48 285,-47-20-190,169 81-36,0 1 0,0 1 0,-1 2-1,-47-4 1,-238 5 78,143 7-70,-28 1 30,-215 29-1,-80 41-46,143-18-2115,238-37 1722,-148 41 1,215-41 835,1 1 1,1 3-1,1 1 0,0 3 1,-57 38-1,55-26-311,1 2-1,2 2 0,-81 86 1,98-90-103,2 1 0,2 1 0,2 2 0,1 0 0,-34 82 0,35-60 25,4 2-1,2 1 0,3 0 0,3 1 1,-5 126-1,34 337-36,-16-498 24,29 264 512,-21-237-269,3 0-1,38 110 1,-42-148-170,1 0 1,0 0-1,2-1 0,0-1 1,22 26-1,81 74 235,-17-20-211,88 146 32,-67-81 23,-95-136-137,0 0-1,2-2 0,1-1 1,1-1-1,1-1 0,1-2 1,0-1-1,64 29 0,-11-14 35,2-4 0,123 28 0,-115-38-71,153 12-1,98-16-36,-22-2 25,291 37 15,-560-48 11,1-3 1,-1-1-1,0-4 0,1-1 0,-2-3 0,1-2 0,92-32 1,-53 9 3,-1-5 0,-3-3 1,-1-4-1,-2-4 0,79-61 1,-141 92-5,0 0 1,-1-2-1,-1 0 1,27-37-1,-35 41-3,-1-2-1,-1 1 1,-1-2-1,-1 1 0,-1-1 1,12-42-1,-10 15-17,-2-1 0,3-95 0,-16-97-12,4 221 31,-26-305-13,-3-42-15,29 256-7,25-211 0,116-300 326,-136 606-273,18-67 73,-4 22-8,-3 0 0,14-119 0,-28 168-123,-1 1 1,0 0 0,-1 0 0,0-1-1,-1 1 1,0 0 0,-1 0 0,1 1-1,-2-1 1,-7-15 0,4 12-156,-1 1 1,-1-1-1,0 1 1,-1 1 0,0-1-1,-18-13 1,-140-112-2602,109 88 2234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8:59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1181 178 11658,'0'-6'211,"0"0"0,0 0 0,-1 0 0,0 0-1,0 0 1,0 0 0,-1 0 0,0 0-1,0 1 1,0-1 0,-1 1 0,0 0-1,0 0 1,0 0 0,-1 0 0,0 0-1,0 0 1,0 1 0,0 0 0,-1 0-1,1 0 1,-1 1 0,0-1 0,0 1-1,0 0 1,-1 1 0,1-1 0,-1 1-1,0 0 1,1 0 0,-7 0 0,-172-31 681,175 32-856,0 0 0,-1 0 1,1 1-1,-1 1 0,1-1 1,-1 1-1,1 1 0,0 0 1,0 0-1,0 1 0,0 0 0,0 0 1,0 1-1,1 1 0,0-1 1,0 1-1,-8 6 0,-33 23-7,-82 50 357,95-64-325,-94 56 5,112-65-65,1 2-1,1 0 1,0 1-1,-27 31 0,35-34 0,1-1 0,1 1 0,0 1 0,0-1 0,1 1 0,-6 20 0,-14 80 0,13-53 0,-100 350 15,102-377-6,-5 26 4,2 1 0,3-1 0,3 2 0,2-1 0,5 99 0,29 90 76,-10-114-41,-3 24 48,14 99 14,-23-219-95,1-1 0,2 0 0,2-1 0,29 60 0,-34-84-13,0 0 0,1-1 0,0 1 0,1-2 0,0 0 0,1 0 0,0 0 0,1-1 0,0-1 0,23 14 0,-9-8 1,0-2 1,2 0 0,-1-2 0,37 9 0,-55-17-5,1 0 1,-1 0 0,0-1-1,1 0 1,-1-1 0,1 0-1,-1 0 1,1-1 0,-1 0-1,0 0 1,1-1 0,7-2-1,-7 0 3,0 0 0,-1 0 0,1-1 0,-1 0-1,-1-1 1,1 1 0,-1-2 0,0 1 0,0-1 0,9-11 0,0-3 10,-1-1 1,-1-1-1,22-47 1,23-80-3,-51 128-8,30-84 5,198-554 18,-192 525-22,-6-1 1,-5-2-1,-7-1 0,10-162 0,-35 272 1,-2 1-1,-1 0 0,-1 0 1,-1 0-1,-2 0 0,-1 0 1,-18-48-1,-36-120 12,34 102-167,26 92 143,0-3-32,-1 0 0,1 0 1,-1 0-1,0 0 0,-1 0 1,-2-4-1,4 8 2,-1-1-1,1 1 1,0 0-1,-1 0 1,1 0-1,-1 0 1,1 0-1,-1 0 1,1 0-1,-1 0 1,0 1-1,0-1 1,1 1-1,-1-1 1,0 1-1,0-1 1,1 1-1,-1 0 1,0 0-1,-2 0 1,-22 1-749,22 0 721,0 0 0,-1-1 0,1 1 0,0-1 0,0 0 0,-1 0 0,1-1 0,0 0 0,0 1 0,0-1 0,-1-1 0,1 1 0,0 0 0,1-1 0,-1 0 0,0 0 0,0 0 0,1-1 0,-6-4 0,-20-29-371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9:5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3352 351 7658,'-4'-5'305,"-1"0"0,0 0 0,0 0 0,0 0 0,-1 1 0,1 0 0,-1 0 0,0 1 0,-9-4 0,5 3 91,0 1 0,0 0 0,-1 1 1,1 0-1,-18 0 0,-33-2 105,-1-3 0,-71-16-1,26-14-35,13 2-347,-152-20-46,14 3-24,228 51-49,-247-60 133,217 56-97,0 1-1,0 2 1,-1 1-1,1 2 1,-54 7 0,-11 11-15,0 3 1,1 5 0,2 5 0,-104 48 0,-44 24-20,181-77 20,1 2 0,2 3 0,1 2 0,2 3-1,-60 50 1,95-66-22,0 0-1,-33 44 1,-30 54-7,45-60 6,13-19 3,1 1 0,3 1 1,1 0-1,-27 77 0,5 4-4,-30 98 205,68-196-167,2 0 0,0 0-1,1 1 1,2 0 0,0-1-1,2 1 1,4 25-1,21 93 8,10 84-25,-35-221-17,5 55 1,18 78-1,-19-119 1,1-1 0,1-1 1,0 1-1,2-1 0,0 0 0,1-1 1,23 31-1,-10-20-7,-1 0 0,-2 2 0,-1 1 0,-1 0 0,-2 1 0,13 38 0,1 40-21,-24-81 20,2-1-1,1 0 1,1 0-1,1-1 1,17 32-1,-13-40 7,0 0-1,35 34 0,6 9-1,-51-57 3,17 22 3,49 49-1,-62-70-3,0 1 1,0-1-1,1-1 1,0 0 0,0 0-1,0-1 1,1 0-1,0 0 1,22 5-1,-3-5-37,0-2 0,56 0 0,-49-3-23,54 8-1,-38 0 63,0-2 0,1-3-1,0-2 1,-1-2 0,1-2 0,62-13-1,-38-3-5,95-35 0,-108 31 0,2 3 1,94-17-1,61 22 17,-155 14-5,-1-4 0,114-21-1,89-60-9,-172 51 1,122-26-1,-183 53 6,135-31 3,-131 28-8,-1-2-1,48-23 1,183-97 0,-243 120 1,-1 0-1,0-2 0,-1-1 1,-1-1-1,-1-1 0,0-1 0,-1-2 1,-2 1-1,0-2 0,-1-1 1,-1-1-1,-1 0 0,15-29 0,54-119-41,-73 143 32,-2 0 0,-2-1 1,0-1-1,4-33 0,-12 50 2,0-1 0,-1 1 0,-1 0 0,0-1 0,-1 1 0,-6-25 0,-34-83 16,27 81 4,-81-195 123,78 202-75,-1-1 0,-2 2 0,-1 1 0,-39-45 0,-57-38 141,79 79-144,1-1 1,-62-80 0,24 5-11,-66-90 166,126 183-187,1-2-1,1 0 1,1-1 0,1 0-1,1-1 1,1-1-1,0 1 1,-9-46 0,11 29-17,4 16-17,-1-1 0,-1 1 0,-10-24 0,13 41 4,0 0-1,-1 0 0,0 0 0,0 1 1,0-1-1,-1 1 0,0 0 0,0 0 1,-1 1-1,1 0 0,-1 0 1,0 0-1,-1 0 0,-7-3 0,-35-15-156,40 20 115,-1-1 1,0 0-1,1-1 0,0 0 1,0 0-1,1-1 1,-1-1-1,1 1 1,1-1-1,-14-15 0,-2-13-69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1:57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14 11546,'11'-6'1387,"2"-1"-884,-13 7-500,0 0 0,1 0 0,-1 0 0,1 0 0,-1 0 0,0 0 0,1 0 0,-1 0 0,1 0 0,-1 0 0,0 0 0,1 1 0,-1-1 0,0 0 0,1 0-1,-1 0 1,0 1 0,1-1 0,-1 0 0,0 0 0,1 1 0,-1-1 0,0 0 0,0 1 0,1-1 0,-1 0 0,0 1 0,0-1 0,0 0 0,0 1 0,1-1 0,-1 0 0,0 1 0,0-1 0,0 1 0,1 4 5,0 0 0,0-1 0,-1 1 0,1 0 0,-1 0 1,0-1-1,-1 1 0,1 0 0,-3 8 0,-14 45 282,11-40-116,-4 12 123,2 0 0,2 0 1,1 1-1,1 0 0,1 0 0,2 0 0,4 42 0,12 225-134,-15-293-167,0 0 1,0 1 0,1-1 0,0 0 0,0 0 0,1 0 0,-1 0 0,1 0-1,0-1 1,3 7 0,-3-9 2,0 1-1,-1-1 0,1 0 1,0 0-1,0-1 0,0 1 1,0 0-1,0 0 0,1-1 1,-1 0-1,0 1 0,1-1 1,-1 0-1,1 0 0,-1 0 1,1 0-1,0-1 0,-1 1 1,1-1-1,0 1 1,2-1-1,53 1 25,59 5 143,32 7-65,-72-8-90,0 3 1,88 22-1,-15 17 113,-103-30-61,1-1 0,0-3 0,85 11 0,-21-19-101,113-11 1,-61 0-36,-111 8 54,-1 2 0,91 20 1,44 5-15,365-18-269,-406-12 349,-79-1-19,-39 1-16,0 0 0,-1 2 1,29 4-1,-45-4 0,0-1-1,1 0 1,-1 0-1,0-1 1,14-3-1,-15 2 49,1 1 1,-1 0-1,0 0 0,0 1 0,1 0 1,18 3-1,8 6 251,122 23 373,-136-29-668,0-2-1,1 0 0,-1-1 0,0-2 1,24-3-1,53-17 12,-49 11-4,75-9 0,-75 17-14,5 0-12,0-3-1,95-21 1,-131 21 221,-1 0 0,0-1 0,20-11 0,-33 14-205,-5 3-9,0 0 0,0 1 0,0-1 0,0 0 0,0 1 0,0-1 0,0 1 0,1-1-1,-1 1 1,0 0 0,0-1 0,0 1 0,1 0 0,-1 0 0,0 0 0,2 0 0,-2 0 4,15-2 66,94-1-12,-110 3-52,1-1 2,15-1-161,-15 2 106,-1 0-1,1 0 1,-1 0 0,1 0-1,-1 0 1,1 0-1,-1 0 1,1 0-1,-1 0 1,1-1-1,-1 1 1,1 0-1,-1 0 1,1 0 0,-1 0-1,1-1 1,-1 1-1,0 0 1,1-1-1,-1 1 1,1 0-1,-1-1 1,0 1-1,1 0 1,-1-1 0,0 1-1,1-1 1,-1 1-1,0-1 1,0 1-1,1 0 1,-1-1-1,0 1 1,0-1-1,0 1 1,0-1 0,0 0-1,0 1 1,1-1-1,-2 0 1,4-7-237,0-2-68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0:16.9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3326 215 8282,'-107'-9'4004,"102"9"-3941,-1-2 26,-1 0-1,1 0 1,-1-1 0,1 0-1,0 0 1,0 0-1,0-1 1,0 1 0,-5-6-1,-30-17 259,-2 9-182,0 2 0,-1 1 0,-1 3 0,1 1 0,-2 3-1,-63-4 1,-58-2 29,-40-1-233,156 12 20,-137 1-66,151 3 54,-1 2 1,1 1 0,-37 10 0,69-13 26,-318 75 49,287-70-35,1 1 0,1 1 0,-1 2-1,2 2 1,0 1 0,0 1 0,-58 38 0,-126 93 20,-85 61 21,249-169-57,2 3 0,2 2 0,1 2 0,-46 58 0,66-66 19,2 2 1,2 1 0,1 0 0,2 2 0,2 1 0,2 0-1,-14 54 1,-97 462 107,30 8 623,96-556-714,-33 243 260,29-195-218,4 1 0,6 76-1,0-95-70,17 152 8,-15-157-8,1-2 1,2 1-1,19 46 0,-21-65-2,1-1-1,0 0 0,1 0 1,0-1-1,2 0 0,-1-1 1,2 0-1,-1-1 1,18 14-1,-10-11-2,2-1 1,0-1-1,0-1 1,1 0-1,41 14 1,-13-8-8,96 21 0,-119-35-14,0 0 1,0-2-1,1-1 1,-1-1-1,40-5 0,5-6-37,131-13-45,-175 23 103,0 1 0,0 1 0,0 2 0,-1 1 0,37 9 0,98 39 2,57 13-46,-186-57 10,1-2-1,-1-2 0,1-1 1,60-2-1,-51-6-36,-1-1 0,0-1 0,57-20 1,118-53-207,-212 79 277,59-24-33,1 3-1,126-25 0,-148 40 27,1 2 0,0 2 0,1 2 0,-1 2-1,69 11 1,-34 1 8,144 18-34,-190-29 27,0-2 1,0 0-1,-1-3 1,63-12-1,-40 0-36,-2-2 0,0-3 0,-1-1 0,83-50 0,-30 6-102,101-83 1,-177 124 124,-1 0 1,-1-2 0,-1-1 0,22-32-1,-15 13-18,53-99-1,-37 54 45,84-178 10,-114 217-2,-2-1 1,-2-1-1,-3 0 0,-2 0 0,-2-1 1,0-101-1,-12 0 56,-28-175-1,14 208 222,-5 0-1,-57-175 1,-75-213-40,144 476-94,-1 1 0,-2 1 1,-22-40-1,29 62-110,0 0 0,0 1 0,-1 0 0,0 0 0,-1 1 0,0 0 0,0 1 0,-1 0 0,0 0 0,-1 1 0,1 0 1,-24-10-1,-107-28 296,-11-5-104,127 39-202,-8-4 24,0 1 0,-2 2-1,-65-14 1,50 20-34,-1 2 0,0 3 0,0 2 0,-70 10 0,-200 50 65,81-12-259,171-39-100,-104 4 0,73-14 155,4-3-38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0:20.0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2050 96 9298,'-1'-2'220,"-1"0"1,1 0-1,-1 0 0,0 0 1,0 0-1,0 0 1,0 1-1,0-1 0,0 1 1,0 0-1,0-1 0,0 1 1,-4-1-1,-34-11 949,28 10-859,-44-14 225,0 3 0,-91-10 0,115 24-419,-1 1-1,0 1 1,1 2-1,-38 9 1,31-6 20,0-1 1,-50 1-1,40-6 28,1 3 0,0 1 0,0 2-1,1 3 1,-86 28 0,97-22-51,0 1 1,-51 34-1,-10 5-53,63-38-44,-1-2 0,-48 15 0,62-24-12,1 1 0,1 1 0,0 1 0,0 1-1,1 0 1,-23 18 0,-92 93 8,-44 82 36,167-189-43,0 0-1,1 0 1,1 1 0,0 0-1,1 0 1,1 1 0,-6 25-1,3 0 9,-5 82 0,13-102-13,2 0 0,0 0 0,2 0 0,0-1 0,1 1 0,1-1 0,2 1 0,15 37 0,3-8-2,1-1-1,41 57 1,-64-102 0,0 0 0,1-1 0,-1 0 0,1 0 0,0 0 0,0 0 0,1 0-1,-1-1 1,1 0 0,0 0 0,0 0 0,0-1 0,0 1 0,0-1 0,0 0 0,8 1 0,3-1-2,0 0 0,0-1 0,0-1 0,24-2 0,26-5 10,-38 4 3,1 0-1,0 2 0,50 4 0,29 18 5,-79-14-15,0-1-1,0-1 1,1-2-1,0-1 1,46-2 0,170-11-15,-200 10 10,-12-2-17,0-2 1,0-1 0,-1-1 0,0-2 0,39-16 0,-23 8-104,64-14 0,-72 22 92,0-2-1,0-2 1,-2-1-1,0-3 1,0-1-1,-2-1 0,0-2 1,-1-2-1,-2-2 1,0-1-1,-2-1 1,-1-2-1,-1-1 1,35-45-1,-13 9 14,-3-3-1,-3-2 1,71-146 0,-109 199 23,-2 0 1,0 0 0,-1 0-1,-1 0 1,4-38 0,-7 48 12,-1-1 1,0 1-1,0 0 0,-1-1 1,-1 1-1,1 0 0,-1 0 1,-1 0-1,1 0 0,-1 0 1,-1 0-1,1 1 1,-1 0-1,-1 0 0,-8-12 1,-18-13 109,-2 2 1,0 2-1,-2 1 1,-50-30 0,-24-19-47,93 65-211,1 0-1,-2 0 1,0 2-1,0 0 0,0 1 1,-37-12-1,2 7-32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0:28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3960 13 8874,'-1'1'73,"0"0"0,0 0 0,0-1 0,0 1 0,0 0 0,0-1 0,0 1 0,-1-1 0,1 1 0,0-1-1,0 0 1,-1 1 0,1-1 0,0 0 0,0 0 0,-1 0 0,1 0 0,-2 0 0,2-1 29,0 1 0,0-1 0,0 0 0,0 1 0,1-1 0,-1 0 0,0 0 0,1 0 0,-1 1 0,0-1 0,1 0 0,-1 0 0,1 0 0,-1 0 1,1 0-1,-1 0 0,1 0 0,0 0 0,0 0 0,-1-2 0,1 2 235,-4 2-139,0 0 0,0 0 1,0 0-1,0 0 0,1 1 0,-1-1 0,-6 5 0,-14 5-169,-9-3 30,-66 9-1,-20 5-21,78-13-31,-2-2 0,1-2 0,0-2-1,-1-1 1,0-2 0,-47-7-1,57 4-19,-93-4-16,110 7 33,-1 1 0,1 1 0,-1 0 0,1 1 0,-24 9 0,39-12-3,-34 13-6,-1-1 0,0-2 1,-65 10-1,-289 8 44,319-24-35,3-2 65,0-3-1,-1-3 1,1-3-1,-67-16 1,99 15-28,-143-25 425,59 10-376,78 14-88,-1 1 0,-57-2 0,-37 15 64,90-1-21,-88-5 1,18-15 45,61 7 28,-85-2 0,122 12-115,0 0-1,0 1 0,0 1 1,0 0-1,0 2 0,1 0 0,-1 1 1,1 1-1,1 1 0,0 1 1,0 0-1,0 1 0,1 0 0,1 2 1,-1 0-1,2 0 0,0 2 1,1 0-1,0 0 0,-14 22 0,-58 77-3,-121 182-6,191-270 10,2 1 0,0 1-1,2 0 1,0 1 0,2 0-1,2 0 1,0 1-1,-3 42 1,8-48 0,1 0 0,2 0 0,0 0-1,2 0 1,0-1 0,1 1 0,2-1 0,0 0-1,1 0 1,2 0 0,14 27 0,-13-32 13,0 0 1,1-1-1,1 0 1,1 0 0,0-1-1,1-1 1,1-1-1,0 0 1,1 0-1,0-2 1,1 0 0,22 11-1,-12-10-10,1-1 0,0-1 0,1-1 0,-1-2 0,2-1 0,-1-1 0,49 2-1,114-7 95,202-26-1,-391 26-99,94-7 1,92-11 12,-147 12-12,1-2 1,57-19-1,-85 22 2,49-17-21,72-14-1,-114 31 1,1 2-1,0 1 0,0 1 0,1 0 1,-1 2-1,0 1 0,23 4 1,22 9-33,-21-4 26,0-3 1,79 5 0,-66-15-7,0-3 0,71-15 1,-65 9-7,98-5 0,-163 16 37,71 0-42,0-4-1,83-15 0,-43 0-9,78-19 42,-162 28 11,0-1 1,-1-2-1,0-1 1,-1-1-1,44-33 1,-39 26 3,-1 4 4,0 2-1,2 1 1,0 1-1,44-13 1,-43 17-2,0-2 1,-1-1-1,-1-2 1,39-24-1,-56 29 1,1-1-1,-2-1 0,1 0 0,-2-1 0,0 0 0,0-1 0,-2 0 0,18-30 0,-14 17 9,-2-1 0,-1 0 0,-1-1 0,8-43 0,2-1 43,5-28-16,-22 87-32,-1-1-1,-1 1 0,0 0 0,-1 0 0,-2-16 0,1 24 14,0 0 1,-1 0-1,1 0 0,-1 0 1,-1 0-1,1 1 0,-1-1 1,0 1-1,0 0 1,-1 0-1,1 0 0,-1 0 1,0 0-1,0 1 0,-1 0 1,1 0-1,-1 0 0,0 1 1,0-1-1,-1 1 0,1 0 1,0 1-1,-9-4 0,-11-3 80,-2 2 0,1 0 0,-1 2 0,-27-3 0,12 3-49,2-2-128,-1 2 0,0 2 1,-1 2-1,1 1 0,0 3 0,0 1 0,-67 16 0,82-12-943,17-5 786,1 0 0,-1-1 0,0 0 0,0 0 0,0-1 0,-17 1 0,25-2 189,1-1 0,-1 1 0,0 0 0,0 0 0,0-1 0,0 1 0,1-1 0,-1 1 0,0-1-1,0 1 1,1-1 0,-1 1 0,0-1 0,1 0 0,-2-1 0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0:36.0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5580 1 11723,'-9'30'415,"1"0"1,2 1 0,1-1 0,1 1 0,1 34 0,-6 47 86,-44 221 35,50-303-547,-21 134-259,17-128 188,-2-1-1,-21 54 1,-294 808 14,258-687 361,-164 354-1,179-461-205,-106 222 12,20 9-81,95-215-8,-118 303 7,51-192-7,-116 295 3,51 110-11,38-117 1,114-445-3,-141 450 16,-29-8-50,37-181-26,105-241 32,-91 128-1,-316 370-187,223-326 170,-31 39 43,178-192 6,-192 190-1,-35 8 14,249-237-17,-3-3 0,-3-3 0,-127 92 0,151-127 4,1 3 0,2 1 0,-68 73 0,80-73-4,-80 86-5,84-95 4,-1-1 0,-41 28 0,-29 6 4,-12 8 23,97-58 61,0 1-1,0 0 0,2 1 0,-1 1 1,-12 16-1,20-22-21,-2 2 503,7-9-538,0 0 1,0 0 0,-1 0-1,1 0 1,0 0 0,0-1-1,0 1 1,-1 0-1,1 0 1,0 0 0,0 0-1,0-1 1,0 1 0,-1 0-1,1 0 1,0 0-1,0 0 1,0-1 0,0 1-1,0 0 1,0 0 0,0-1-1,0 1 1,0 0-1,0 0 1,-1 0 0,1-1-1,0 1 1,0 0 0,0 0-1,0-1 1,1 1-1,-1 0 1,0 0 0,0 0-1,0-1 1,0 1 0,0 0-1,0 0 1,0-1 0,0 1-1,1 0 249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1:00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59 17684,'-6'-11'1944,"1"-2"-1336,4 3-576,1 0 1473,0 3-1193,6 1-56,-2 5-240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1:45.2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0 207 12395,'32'9'208,"-1"-1"1,1-2-1,0-1 1,1-1-1,36-1 1,165-16-252,-64 0 66,750-54 925,-83-18-791,-298 54-172,-166 8 6,167 14 32,1 23 23,121 0-5,539-33-80,0 20-288,-570 6 345,98 3 199,-430 8-278,-40-2-86,-164-13 104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1:50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5292 385 8954,'-85'-26'1911,"-117"-22"0,-63-19-1261,-33-12-722,-7 26-147,97 18 256,-193-27 821,297 51-521,-197 7-1,80 21-267,-151 5-109,-242-1 303,452-5-138,-263 34 98,356-37-216,1 2 1,1 4-1,0 2 0,-68 33 0,71-20-24,1 3 0,2 2 0,1 4 0,3 1 0,-79 80 0,100-86 53,1 0 0,-43 67 0,-42 97-154,97-163-14,-39 50-1,37-56 238,2 1 0,-24 46 1,42-68-54,-1 0 0,2 0 0,0 0 1,0 1-1,1 0 0,1-1 0,0 1 1,0 0-1,2 0 0,-1 0 0,3 17 1,-1-23-43,0 0-1,1 0 1,-1 0 0,1 0 0,1-1 0,-1 1-1,1-1 1,1 1 0,-1-1 0,1 0 0,0-1 0,6 8-1,-3-6-14,0 0 0,0-1-1,1 0 1,0 0-1,0-1 1,1 1 0,16 6-1,7-1-5,0-1 1,1-2-1,-1-1 0,36 3 0,-59-9 25,65 13 42,-2 3 1,83 32 0,-88-26-72,1-3 1,118 20-1,105-29-82,-141-10 66,-113 0 33,649 10 211,-507-11-154,381-18 84,-490 12-141,0 3 1,-1 2 0,1 4 0,0 3 0,130 29 0,-120-16-6,0-3 1,0-3 0,1-4-1,1-4 1,83-5-1,21-12-184,196-7 35,79 30 153,8 0-39,-408-12-47,68-11-1,-100 7 40,0-1 0,0-1 0,-1-2 0,41-18 0,-50 18 45,0 1 0,1 0 0,-1 1 0,2 1 0,-1 1 0,1 1 0,0 1 1,28-1-1,-11 3-6,66-8 1,-85 6-15,0-2 0,0 0 1,-1-1-1,0 0 0,23-13 0,10-8-33,-28 13 17,1 1-1,0 1 0,1 2 1,0 0-1,30-7 0,-48 16 8,0 0 1,0-1-1,0 0 0,0 0 0,-1-1 0,1 0 0,-1 0 1,1-1-1,9-7 0,-13 8 12,0 0 0,0 0-1,0-1 1,-1 1 0,1-1 0,-1 0 0,0 0 0,0 0 0,0 0-1,0 0 1,-1-1 0,1 1 0,-1 0 0,0-1 0,-1 1 0,1-7-1,3-40 99,3 0 0,15-60-1,-19 100-85,0 1-1,0-1 1,-1 0-1,0 0 1,-1-1-1,0 1 1,-1 0-1,-1 0 1,0 0-1,0 0 1,-1 0-1,0 0 1,-1 0-1,-6-16 1,2 5 29,1 1 1,0-1 0,2 0 0,-3-39-1,4 34 0,0 0-1,-12-40 0,13 61-24,-1-1-1,0 0 1,0 1-1,-1 0 1,1 0 0,-1 0-1,-1 0 1,1 0-1,-1 1 1,0 0-1,0 0 1,-1 0-1,-9-6 1,-6-2-16,-1 1-1,-38-15 1,9 3 6,-63-32 2,-168-80 253,196 99-38,-122-34 1,-358-50 419,507 113-642,1 4-1,-1 1 0,0 3 0,-74 10 0,88-4-21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2:11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812 19 12987,'-134'-9'1273,"84"3"-890,-61 3-1,96 3-306,-1 2 0,0-1 0,1 2 0,0 0 0,-1 1 0,1 1 0,0 0 0,-14 8 0,10-3-40,1 1 0,1 0-1,0 1 1,0 1 0,1 1 0,1 0 0,0 1 0,-22 30 0,20-20-12,2-1 0,1 2 0,0 0 1,2 1-1,-13 44 0,9-16 0,-15 114 1,10 56 12,19-191-27,1-19-8,-25 387 47,31 1-10,0-340-33,4 1 0,2-2-1,27 88 1,-26-113-4,2-1 1,1-1-1,2 0 1,1-1-1,2-1 1,46 59 0,-57-81-4,0-1 1,1-1-1,0 0 1,0 0-1,1-1 1,1-1-1,-1 1 1,1-2 0,16 7-1,-12-7 1,0-1 0,1-1-1,0 0 1,0-1 0,0-1-1,32 0 1,-20-2 0,0-1 1,0-2-1,0 0 1,0-3-1,45-13 1,-61 15-13,0-1 1,0-1-1,-1 0 1,0-1-1,0 0 0,-1 0 1,1-2-1,-2 1 1,1-1-1,-1-1 0,-1 0 1,0 0-1,0-1 1,7-13-1,2-7-58,-2-2 0,21-59 0,14-74-87,-46 147 141,115-445-232,-36-5 202,-75 396 47,-4 0 0,-2-1 0,-11-103 0,4 141 0,-2-1-1,-1 2 0,-2-1 0,-2 1 0,-1 0 1,-1 1-1,-2 1 0,-34-56 0,41 76 1,-1 1-1,-1-1 1,0 2-1,0-1 1,-1 2-1,-1-1 1,-20-13-1,23 18 1,0 1-1,0 1 0,-1-1 1,0 1-1,0 1 0,0 0 1,-1 0-1,1 1 0,0 0 1,-1 1-1,-21 0 0,15 2-19,0 1 0,-1 1-1,1 0 1,0 2-1,0 0 1,0 0 0,1 2-1,0 0 1,-24 14 0,19-8-14,1 1-1,0 1 1,1 0 0,1 2 0,0 0 0,-19 26 0,-2 10-62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2:22.4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4524 128 11530,'-104'9'828,"-158"35"-1,232-38-896,-21 1 71,-77 2 1,76-7 145,-77 12 1,76-4-133,0-3 0,-82 0 1,92-6-12,0 2 0,-1 2-1,-59 15 1,-121 47 181,190-56-142,-31 7 67,-2-4-1,-89 9 0,-21 4 14,138-18-100,0 2 0,1 2 0,-39 18 0,-106 61-18,166-83-5,-313 191 4,-18 10 47,151-99 19,156-85-31,2 3 1,-60 54-1,-160 177-21,93-90-118,113-114 81,-53 73 1,-35 70 53,-44 56-20,153-214-12,1 1-1,-39 72 0,56-86 14,1 1 0,2 0 0,0 1 0,2 0 0,-7 48 0,13-60 18,1 0-1,1 0 0,0 0 0,2 0 0,0 0 0,1 0 1,6 23-1,-6-32-19,0-1-1,1 0 1,0 1 0,1-1 0,0-1-1,0 1 1,0-1 0,1 1 0,0-1-1,1-1 1,0 1 0,0-1 0,0 0-1,1 0 1,-1-1 0,2 1-1,8 4 1,2-1 19,0-2 0,1 0 0,0 0 1,0-2-1,26 4 0,106 7 113,-52-7-103,22 10-32,0 6 0,-2 4-1,145 57 1,250 75 13,-446-147-27,1-4 0,114 4 0,138-21-8,136 19-16,-48 2 44,-22-40-10,-142 6-1,307-18-15,-178 0-55,-125 11 35,53-4 24,-41 16 4,335-36 0,-244-12 6,20-2 3,160-28-2,-382 59-5,219-80 0,61-64 69,191-68 10,-350 149-74,-202 67-7,119-70 1,-106 50 7,117-78-23,-165 102-3,-2 0 1,0-2-1,-2-2 1,-2 0-1,0-2 1,38-60-1,-10-20 18,-21 37 0,-3 10-77,-3-2 0,-2-1 0,-4-1 0,23-114 0,-42 160 30,-1 1 1,-2-1-1,0 0 0,-2 1 1,0-1-1,-1 0 0,-10-38 1,5 34 18,-2 0 0,-1 1 0,-1 0 0,-2 1 0,-28-45-1,-116-184-116,146 237 135,-1 1-1,-1 1 1,0 0 0,-1 1-1,-1 0 1,-19-13 0,7 8 19,-2 2 0,-56-27 0,45 25-6,1-1 0,1-2 1,-53-41-1,75 50-48,0 1 1,-1 1-1,0 0 0,-1 2 1,0 0-1,-1 1 0,0 0 1,0 2-1,-33-7 0,-73-7 0,0 5-1,-253 4 0,-328 22 125,-171 7 41,268-8-19,219-8 26,-177 29 88,199-6-161,-281 41-58,5 45 129,6 0 176,609-107-335,-37 10 0,33-2-32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2:47.9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184 346 9034,'-60'-4'2622,"60"4"-2595,-1 0 1,0 0-1,1 1 1,-1-1-1,1 0 0,-1 0 1,1 1-1,-1-1 1,1 0-1,-1 1 1,1-1-1,-1 0 1,1 1-1,0-1 0,-1 1 1,1-1-1,-1 1 1,1-1-1,0 1 1,0-1-1,-1 1 1,1-1-1,0 1 0,0-1 1,-1 1-1,1-1 1,0 1-1,0 0 1,0 0-1,-2 22 98,2-16-52,-25 324-247,9-154 582,-19 187 131,6 42-306,24 440 973,5-755-1193,4 0 0,4 0 0,4-1 0,4 0 0,4-2 1,4 0-1,54 132 0,-57-174-18,2-2 0,1 0 0,3-2 0,1 0 0,2-2 0,2-1 0,1-2 0,2-1 1,2-2-1,1-2 0,1-1 0,58 35 0,419 203-160,-475-249 140,25 9-6,0-3 0,2-3-1,80 17 1,216 24 2,-269-53-33,179-1-1,96-41-363,-240 16 410,2 6 1,239 13-1,-59 12 258,166 19-140,-70 9-116,-333-41-68,0-3 0,0-4 1,109-19-1,-40-10-221,187-66 0,128-78 163,-62-8 196,-260 118-23,242-140 168,-280 143-142,149-127-1,-223 170-44,20-18-22,69-77 0,-102 101 31,0-1-1,-1 0 1,0 0-1,-2-1 1,0-1-1,0 0 1,-2 0-1,0-1 0,5-24 1,0-23 228,-7 33-195,18-59 0,-19 81-57,0 0 0,1 1 0,0-1 0,1 1 0,0 0 0,1 0-1,0 1 1,0 0 0,10-9 0,15-10 52,1 1 1,1 2-1,1 1 1,2 2-1,0 1 1,69-26-1,-20 15-64,2 5-1,95-18 1,382-49-433,-484 82 247,117-14-123,134-23 220,160-30 308,-135 23-8,-73 3-144,158-24-27,2 0-84,-319 53 13,480-50 154,-174 28 22,-251 20-121,431-47-114,940 24 6,-763 85 58,-455-13 15,446-24-1,-457-15-37,580-20-59,-232-2 370,-490 16-195,299-76 1,-437 86-57,210-62-7,-202 56-10,-1-2 0,88-50 0,-124 62 16,0-1 0,-1 0 1,0-1-1,0 0 1,-1 0-1,0-1 0,-1-1 1,10-15-1,-16 21 3,0 0 0,-1-1 0,1 1-1,-2-1 1,1 0 0,-1 0 0,0 0-1,0 0 1,-1 0 0,0-1 0,0 1 0,0 0-1,-1-1 1,-1 1 0,1 0 0,-1-1-1,0 1 1,-1 0 0,-2-9 0,1 8 1,-1 1 1,0-1-1,0 1 1,-1 0-1,1 0 1,-2 0-1,1 1 1,-1-1-1,0 1 1,0 1-1,0-1 1,-1 1-1,0 0 1,-9-4-1,-14-7 8,0 1-1,-40-13 1,46 19-8,-102-34 8,-2 6 1,-138-23-1,209 49-48,0-2 0,1-3 0,1-2 0,-92-45 0,12-11-13,68 35 21,-2 3 0,-134-50 0,-270-24-137,226 60-250,51 6-1440,-215-19 0,-96 37 1372,-1 22 2272,64 2-1263,-815 12 841,609 12-1362,-1002 56-808,1359-55 773,-1298 118 831,18-43-618,939-76-252,-683 1-81,-74-66-1458,262-20 2713,58-58-973,818 95-184,-409-38-377,-1 33 141,603 31 331,-267-8-126,250 1-27,1-2-1,-95-24 1,135 23 117,3 0 39,-1 2 0,-57-6 0,67 14 54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1:58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12827,'4'2'150,"1"0"1,0 0 0,0 0 0,0-1-1,1 1 1,-1-1 0,0-1-1,0 1 1,8-1 0,53-4-77,-46 2-15,1011-15 108,-633 48-153,149 5 5,-5-37-11,-49-2 1,-371 4 15,0-5 0,213-36-1,-255 21 19,-55 12 266,1 0-1,-1 2 0,1 1 1,1 1-1,-1 1 1,27 2-1,-41 2-66,-1 0 1,1 2-1,16 5 1,-19-6-311,1 1-1,-1-2 1,1 1-1,0-1 1,16 1-1,-25-3 53,-1 0 0,0 0 0,1 0-1,-1 1 1,0-1 0,1 0-1,-1 0 1,0 0 0,0 0 0,1 0-1,-1 0 1,0 0 0,1 0 0,-1 0-1,0-1 1,1 1 0,-1 0-1,0 0 1,1 0 0,-1 0 0,0 0-1,0 0 1,1-1 0,-1 1 0,0 0-1,0 0 1,1 0 0,-1-1-1,0 1 1,0 0 0,0 0 0,1-1-1,-1 1 1,0 0 0,0 0 0,0-1-1,0 1 1,0 0 0,1-1-1,-1 1 1,0 0 0,0-1 0,-3-2-231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0:41.5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107 260 10682,'0'0'136,"0"1"-1,0-1 1,0 0-1,0 0 1,0 0-1,0 1 1,0-1-1,1 0 1,-1 0-1,0 0 0,0 1 1,0-1-1,0 0 1,0 0-1,0 0 1,0 1-1,0-1 1,1 0-1,-1 0 1,0 0-1,0 0 1,0 1-1,0-1 1,0 0-1,1 0 1,-1 0-1,0 0 1,0 0-1,0 0 0,1 0 1,-1 0-1,0 1 1,0-1-1,0 0 1,1 0-1,-1 0 1,0 0-1,12-3 1924,10-11-568,-9-1-999,0 0-1,-1-1 0,-1 0 1,12-24-1,-17 29-454,-1 0-1,-1 0 1,0 0-1,0 0 1,-1-1-1,-1 1 1,0-1 0,1-17-1,-3 28-34,1 0-1,-1 0 1,0 0-1,0 0 1,0 0 0,0 0-1,0 0 1,0 0-1,0 0 1,0 1-1,-1-1 1,1 0 0,0 0-1,0 0 1,-1 0-1,1 0 1,-1 0-1,1 1 1,-1-1 0,1 0-1,-1 0 1,1 1-1,-1-1 1,0 0-1,1 1 1,-1-1 0,0 0-1,1 1 1,-1-1-1,0 1 1,0 0 0,0-1-1,0 1 1,1-1-1,-1 1 1,0 0-1,0 0 1,0 0 0,0-1-1,0 1 1,0 0-1,0 0 1,-1 0-1,-2 1 4,1 0-1,-1 0 0,1 0 0,0 1 0,-1-1 0,1 1 0,0 0 0,0-1 1,-5 5-1,-5 6 34,1-1 1,0 2-1,1 0 1,1 0 0,-16 25-1,5-1 188,-18 42 0,30-57-65,0-1 1,1 2-1,-8 40 1,15-55-116,0 0 0,0 1 0,1-1 0,0 0 0,0 0 0,3 11 0,-2-15-27,0 1 0,0-1 0,1 0 0,0 0 0,-1 0 0,1 0 0,1 0 0,-1-1 0,0 1 1,1-1-1,0 1 0,5 5 0,-4-7-76,-1 1 0,1 0 0,0-1 0,-1 1 0,1-1 0,0 0 1,0-1-1,0 1 0,1-1 0,-1 1 0,0-1 0,1-1 0,-1 1 0,0 0 0,1-1 0,-1 0 0,1 0 1,-1-1-1,1 1 0,-1-1 0,0 0 0,8-2 0,-2-1-169,-1 0 0,1 0 1,-1-1-1,0 0 0,-1-1 0,1 0 1,-1-1-1,13-12 0,0-3-365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0:42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274 1 14691,'3'8'1568,"-7"8"-911,-6 6-225,-5 5 952,-3 6-352,-2 6-248,-2 2-135,-1-1-185,0-1-80,2-5-104,1-5-32,1-6-136,5-9-232,-3-8-584,2-6-233,1-11 745,2-10-168,2-9-120</inkml:trace>
  <inkml:trace contextRef="#ctx0" brushRef="#br0" timeOffset="1">18 87 13955,'14'14'1848,"3"8"-1071,2 2-289,2 3 1344,5 0-904,3 2-128,2-7-536,4-5-288,-4-10-656,-2-7 2137,-5-10-1457,2-3-8,-3-10 8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0:42.4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14851,'-3'55'1207,"4"-1"-1,1 0 0,3 1 1,13 53-1,-14-81-995,1 0 0,2-1-1,0 0 1,22 50 0,-23-70-132,-4-12-14,-2-16 4,-20-106 104,12 91-152,2-1 1,1 0-1,2-1 1,3-56-1,0 94-21,0-1 0,0 1-1,0-1 1,0 1 0,1-1 0,-1 1 0,0 0-1,1-1 1,0 1 0,-1 0 0,1-1 0,0 1-1,-1 0 1,1-1 0,0 1 0,0 0 0,2-1-1,-3 1 1,1 1-1,0-1 1,0 1-1,0 0 1,0-1 0,0 1-1,0 0 1,0 0-1,0 0 1,0 0-1,0 0 1,0 0-1,0 0 1,0 0-1,0 0 1,0 0-1,-1 0 1,1 1 0,0-1-1,1 1 1,5 2-7,0 1 1,0 0-1,-1 0 1,0 1 0,8 6-1,-8-5-4,-4-5 10,9 7 5,-1 1 0,1 1 0,-2 0 0,14 16 0,-21-23 32,0 0-1,0 0 0,0 1 1,-1-1-1,1 1 1,-1-1-1,0 1 0,0 0 1,0-1-1,0 1 0,-1 0 1,1 0-1,-1 0 0,0 0 1,0-1-1,0 1 1,-1 0-1,0 0 0,1 0 1,-4 6-1,2-4 52,-1-1 0,1 1 0,-1-1 0,-1 0 0,1 0 0,-1-1 0,0 1 0,0-1 0,0 1 0,-7 4 0,9-7-136,-1 0 0,1 0 0,-1 0 0,0-1 1,1 1-1,-1-1 0,0 0 0,0 0 0,0 0 0,0 0 0,0 0 0,0 0 0,0-1 0,0 0 1,0 1-1,0-1 0,0-1 0,-1 1 0,1 0 0,0-1 0,-5-1 0,7 2 9,0 0-1,0-1 1,0 1-1,0-1 1,0 1-1,0-1 1,0 0-1,1 1 1,-1-1-1,0 0 0,0 1 1,1-1-1,-1 0 1,0 0-1,1 0 1,-1 0-1,1 0 1,-1 0-1,1 0 1,0 0-1,-1 0 1,1 0-1,0 0 1,-1 0-1,1 0 1,0 0-1,0 0 1,0 0-1,0 0 1,0-1-1,5-8-500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0:43.1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30 170 15379,'1'1'119,"-1"1"-1,1-1 1,-1 1-1,1-1 0,0 0 1,0 1-1,-1-1 1,1 0-1,0 1 1,0-1-1,0 0 0,0 0 1,1 0-1,-1 0 1,0 0-1,0 0 0,1 0 1,-1 0-1,1-1 1,-1 1-1,0 0 1,1-1-1,-1 1 0,1-1 1,0 0-1,-1 1 1,1-1-1,-1 0 1,1 0-1,-1 0 0,1 0 1,0 0-1,-1 0 1,1-1-1,-1 1 1,1 0-1,1-2 0,0 1-26,0-1 0,0 1 0,0-1 0,0 0 0,0 0 0,-1 0 0,1-1 0,-1 1 0,1-1 0,-1 1-1,0-1 1,0 0 0,0 0 0,0 0 0,-1 0 0,3-5 0,-1-2-23,0 0-1,-1 0 1,0 0 0,-1 0 0,1-14-1,-2 20-58,0 0 0,0 0-1,-1 0 1,1 1 0,-1-1-1,1 0 1,-1 0 0,0 0 0,-1 1-1,1-1 1,-1 1 0,1-1-1,-1 1 1,0-1 0,0 1-1,-1 0 1,-2-3 0,4 5-8,1 1 0,-1-1 0,0 0 0,0 1 0,0-1 0,0 1 0,0-1 0,0 1 0,0-1 0,0 1 0,0 0 0,-1 0 0,1-1 0,0 1 0,0 0 0,0 0 0,0 0 0,0 0 0,0 0 0,0 1 0,-1-1 0,1 0 0,0 0 0,0 1 0,0-1 0,0 1 0,0-1 0,0 1 0,0-1 0,0 1 0,0-1 0,1 1 0,-1 0 0,-1 1 0,-2 1 12,1 1-1,-1-1 0,1 1 0,0 0 0,1 1 0,-4 5 0,-3 7 78,2 0-1,0 0 0,1 1 1,0 0-1,2 0 0,0 0 1,1 1-1,1-1 0,1 1 1,1 24-1,0-40-67,1 0-1,-1 0 1,0 0-1,1 0 1,0-1-1,0 1 1,0 0-1,0-1 1,0 1-1,0 0 1,1-1 0,-1 1-1,1-1 1,0 0-1,3 3 1,-4-4-19,0 0 1,0 0 0,1-1 0,-1 1-1,0-1 1,1 1 0,-1-1 0,1 1-1,-1-1 1,0 0 0,1 0-1,-1 0 1,1 0 0,-1 0 0,1 0-1,-1 0 1,0 0 0,1-1 0,-1 1-1,1 0 1,-1-1 0,0 1-1,1-1 1,-1 0 0,0 1 0,1-1-1,-1 0 1,0 0 0,0 0 0,0 0-1,2-2 1,7-7-82,0 0 0,-1-1 0,-1 0 1,1-1-1,-2 0 0,1 0 0,5-15 0,14-22-353,-27 48 416,1 0 0,-1 0 0,1 0 1,-1 1-1,1-1 0,-1 0 0,1 0 1,-1 1-1,1-1 0,0 0 1,-1 1-1,1-1 0,0 1 0,0-1 1,-1 1-1,1-1 0,0 1 1,0-1-1,0 1 0,-1 0 0,1-1 1,2 1-1,-2 0 12,-1 1-1,1-1 1,0 0 0,0 1 0,-1-1-1,1 1 1,0-1 0,-1 1-1,1-1 1,-1 1 0,1-1-1,0 1 1,-1 0 0,0-1 0,1 1-1,-1 0 1,1 0 0,-1-1-1,0 1 1,1 1 0,2 8 66,0 0 0,0 1 0,1 11 1,-3-12-4,2 5 33,-1-4 15,0-1 1,1 1-1,5 13 0,-8-24-105,0 0 1,0 1-1,0-1 1,0 0-1,0 0 1,0 1 0,0-1-1,0 0 1,0 0-1,0 1 1,1-1-1,-1 0 1,0 0-1,0 0 1,0 1-1,1-1 1,-1 0-1,0 0 1,0 0-1,0 1 1,1-1-1,-1 0 1,0 0-1,0 0 1,1 0-1,-1 0 1,0 0-1,0 0 1,1 1-1,-1-1 1,0 0-1,0 0 1,1 0-1,-1 0 1,0 0-1,1 0 1,-1 0-1,0 0 1,0 0-1,1-1 1,-1 1-1,0 0 1,0 0-1,1 0 1,-1 0-1,0 0 1,0 0-1,1-1 1,-1 1-1,0 0 1,0 0-1,0 0 1,1 0-1,-1-1 1,0 1-1,0 0 1,0 0-1,0-1 1,1 1-1,-1 0 1,0-1-1,8-15 69,-8 16-73,17-61 41,-13 46-77,0-1 0,1 1 0,6-15 0,-11 29 32,1 0 0,-1 1-1,0-1 1,0 0 0,1 1-1,-1-1 1,0 1 0,1-1-1,-1 1 1,0-1 0,1 1-1,-1-1 1,1 1 0,-1-1-1,1 1 1,-1 0 0,1-1-1,-1 1 1,1 0 0,0-1-1,-1 1 1,1 0 0,1-1-1,-2 2 3,1-1 1,-1 0-1,1 0 0,0 1 1,-1-1-1,1 0 0,-1 1 0,1-1 1,-1 0-1,0 1 0,1-1 1,-1 1-1,1-1 0,-1 1 0,0-1 1,1 1-1,-1-1 0,0 1 1,1 0-1,9 32 43,3 68 348,-4-28-79,-9-70-770,0-19-595,-1-6 760,1-8-102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0:44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119 300 14731,'-2'-2'120,"1"1"-1,0-1 0,-1 1 1,1-1-1,-1 1 1,1 0-1,-1-1 1,0 1-1,0 0 1,1 0-1,-1 0 0,0 0 1,0 1-1,0-1 1,0 0-1,0 1 1,0-1-1,0 1 0,0 0 1,0 0-1,0 0 1,0 0-1,-1 0 1,1 0-1,0 0 1,0 1-1,0-1 0,0 1 1,0 0-1,0-1 1,0 1-1,1 0 1,-1 0-1,0 0 0,0 0 1,1 1-1,-1-1 1,0 0-1,1 1 1,-1-1-1,1 1 1,-2 1-1,-1 4 56,-1-1-1,1 1 1,0 0-1,1 0 1,-1 0-1,2 0 1,-1 0 0,1 1-1,0 0 1,-1 9-1,1-2 13,1 0-1,0 1 0,3 18 1,-2-31-160,0 0 0,0 1 0,1-1 0,-1 0 0,1 1 0,0-1 0,0 0 0,0 0 0,0 0 0,1 0 0,-1 0 0,1 0 0,0 0 0,0 0 0,0-1 0,0 1 0,1-1 0,-1 1 0,0-1 0,6 3 0,-7-4-18,0 0 1,1-1 0,-1 0 0,0 1 0,0-1 0,1 0 0,-1 0-1,1 1 1,-1-1 0,0 0 0,1 0 0,-1-1 0,0 1-1,1 0 1,-1 0 0,0-1 0,1 1 0,-1 0 0,0-1 0,2 0-1,0-1 3,0 0 0,0-1 0,0 1 0,-1 0 0,1-1 0,0 1 0,3-6 0,2-5 12,0 0 0,11-25 0,-18 36-20,14-36 39,-2 0 0,-1 0 0,-2-1 0,-1 0 0,-3-1 0,-1 0 0,0-75 0,-5 105-18,0 8-15,0 0 0,1 0-1,-1 0 1,0-1 0,0 1 0,-1 0-1,1 0 1,0-1 0,-1 1-1,1 0 1,-1 0 0,0 0 0,0 0-1,1 0 1,-1 0 0,-1 0-1,1 0 1,-2-3 0,2 5-6,1 0 0,0 0 0,0 0 1,-1-1-1,1 1 0,0 0 0,-1 0 0,1 0 1,0 0-1,0 0 0,-1 0 0,1 0 0,0 0 1,-1 0-1,1 0 0,0 0 0,-1 0 0,1 0 0,0 0 1,-1 0-1,1 0 0,0 0 0,-1 0 0,1 0 1,0 0-1,0 0 0,-1 0 0,1 1 0,0-1 1,-1 0-1,1 0 0,0 0 0,0 1 0,0-1 1,-1 0-1,1 0 0,0 0 0,0 1 0,0-1 1,-1 0-1,1 1 0,0-1 0,-6 15 91,5-14-83,-3 14 68,1-1 0,1 1 0,0 0 0,0 20 1,4 61 236,-2-96-317,0 2 5,1 24 127,7 36 0,-7-56-111,0 0 1,0-1-1,1 1 0,-1 0 1,2-1-1,-1 1 0,0-1 0,1 0 1,0 0-1,0 0 0,1 0 0,6 7 1,-9-11-16,0 0-1,0-1 1,0 1 0,0 0-1,1-1 1,-1 1 0,0 0 0,0-1-1,0 0 1,0 1 0,1-1-1,-1 0 1,0 0 0,0 1 0,1-1-1,-1 0 1,0 0 0,0 0 0,1-1-1,-1 1 1,2 0 0,-1-1-1,1 0 1,-1 0 0,1-1 0,-1 1-1,0 0 1,1-1 0,-1 0 0,0 1-1,3-4 1,2-3-4,0 0 0,-1 0-1,0-1 1,6-9 0,2-9-60,14-40-1,5-10-162,-28 71 120,-1 9 39,-2 14 11,-2-15 45,3 32-17,-1-8 61,0 0 1,2 1 0,11 38-1,-15-64-36,0 0 0,0 0 0,1-1 0,-1 1 0,0 0 0,1 0 0,-1-1 0,0 1 0,1 0-1,-1 0 1,1-1 0,-1 1 0,1 0 0,-1-1 0,1 1 0,0-1 0,-1 1 0,1-1 0,0 1 0,-1-1 0,1 1 0,0-1 0,0 0 0,0 1 0,-1-1-1,1 0 1,1 0 0,0 0-24,-1 0-1,1 0 1,-1-1-1,1 1 1,-1-1-1,0 1 1,1-1-1,-1 0 0,1 1 1,-1-1-1,0 0 1,0 0-1,2-2 1,4-4-396,0-1-1,-1 1 1,8-13 0,-7 11-153,0-1 0,-2 0 0,1-1 0,-1 1 0,0-1 0,3-14 0,-3 2-442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0:45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14003,'0'23'1511,"1"1"-1,2 0 1,8 38 0,28 98 425,-30-129-1505,1 0 0,2 0-1,1-2 1,2 1 0,31 46 0,-45-74-413,0-1 1,0 1-1,0-1 1,0 1-1,1-1 1,-1 0-1,0 0 1,1 0-1,-1 0 1,1 0-1,-1 0 1,1 0-1,-1 0 1,1 0 0,0-1-1,0 1 1,-1-1-1,3 1 1,-3-1-16,0-1 1,0 1 0,-1 0 0,1-1-1,0 1 1,0 0 0,0-1 0,0 0-1,-1 1 1,1-1 0,0 1-1,0-1 1,-1 0 0,1 0 0,0 1-1,-1-1 1,1 0 0,-1 0 0,1 0-1,-1 1 1,0-1 0,1 0 0,-1 0-1,0 0 1,1 0 0,-1 0-1,0 0 1,0 0 0,0 0 0,0 0-1,0 0 1,0 0 0,0 0 0,-1-1-1,1-9-25,0-1-1,-1 1 1,-1 0-1,0-1 1,-1 1-1,0 0 1,-7-16-1,4 12-70,-1 0 0,-1 0-1,0 0 1,-17-20 0,24 33 66,-1 0 0,0 0 0,0 0 0,1 0 1,-2 1-1,1-1 0,0 1 0,0-1 1,0 1-1,-5-2 0,6 3 21,1 0 0,0 0 0,-1 0 0,1 0 0,-1-1 0,1 1 1,0 0-1,-1 0 0,1 0 0,-1 0 0,1 1 0,0-1 0,-1 0 0,1 0 0,-1 0 0,1 0 0,0 0 0,-1 0 0,1 1 0,-1-1 0,1 0 0,0 0 1,-1 1-1,1-1 0,-1 1 0,1-1 2,-1 1 0,1 0 0,0 0 0,-1 0 0,1 0 0,0 0 0,-1 0 0,1 0 0,0 1 0,0-1 0,0 0 0,0 0 0,0 0 0,0 0 0,1 1 0,0 7 18,1-1-1,0 1 1,0 0-1,1-1 0,0 0 1,1 0-1,0 0 1,0 0-1,0 0 0,1-1 1,1 0-1,-1 0 0,1 0 1,0-1-1,7 6 1,-10-8-2,1-2 0,0 1 0,-1 0 1,1-1-1,0 0 0,0 1 1,0-2-1,1 1 0,-1 0 0,0-1 1,1 0-1,-1 0 0,1 0 1,-1-1-1,1 1 0,-1-1 0,1 0 1,-1 0-1,1-1 0,-1 1 0,1-1 1,-1 0-1,1 0 0,-1-1 1,0 1-1,0-1 0,1 0 0,-1 0 1,0 0-1,5-5 0,-2 1-15,0 0 0,0 0 1,-1-1-1,0 0 0,-1 0 0,1 0 0,-1-1 0,-1 0 0,1 0 0,-1 0 1,-1 0-1,1-1 0,-2 1 0,1-1 0,-1 0 0,0 0 0,-1 0 0,1-11 1,-2 17-4,0 1 0,0-1 1,-1 1-1,1-1 0,-1 0 1,1 1-1,-1 0 0,0-1 1,0 1-1,0-1 1,0 1-1,-1-3 0,1 5 4,0-1 0,1 0 0,-1 1 0,1-1 0,-1 1 1,0-1-1,1 1 0,-1-1 0,0 1 0,0-1 0,0 1 0,1-1 0,-1 1 0,0 0 0,0 0 0,0-1 0,0 1 0,1 0 0,-1 0 0,0 0 0,0 0 0,0 0 0,0 0 0,0 0 1,0 0-1,1 0 0,-1 1 0,0-1 0,0 0 0,0 1 0,0-1 0,1 0 0,-1 1 0,0-1 0,0 1 0,1-1 0,-1 1 0,0 0 0,-4 3 14,1 0 0,0 0-1,0 1 1,1-1 0,-1 1 0,1 0-1,0 0 1,1 0 0,-1 0-1,1 1 1,0-1 0,0 1 0,-1 7-1,0 0 72,0 0-1,1 0 0,1 0 1,0 25-1,1-37-65,0 1-1,0-1 1,0 1-1,0 0 0,1-1 1,-1 1-1,0-1 1,1 1-1,-1-1 0,1 1 1,0-1-1,0 1 1,-1-1-1,1 0 0,0 1 1,0-1-1,2 2 1,-2-2-11,0-1 1,0 0-1,0 0 1,0 1-1,0-1 0,0 0 1,0 0-1,0 0 1,-1 0-1,1 0 1,0 0-1,0-1 1,0 1-1,0 0 1,0 0-1,0-1 1,0 1-1,-1 0 1,1-1-1,0 1 1,0-1-1,0 1 1,-1-1-1,1 1 1,0-1-1,-1 0 1,1 1-1,0-1 1,-1 0-1,1 0 1,-1 1-1,1-3 1,11-12-58,-1-2 1,15-29 0,-18 31-65,0-1 0,2 2-1,-1-1 1,15-14 0,-24 28 101,1 0 0,0 0 0,-1 0 0,1 1 0,0-1 0,0 0-1,0 1 1,0-1 0,0 0 0,0 1 0,0-1 0,0 1 0,0 0 0,0-1 0,0 1 0,0 0 0,0 0 0,0-1 0,0 1 0,0 0 0,0 0-1,1 0 1,1 1 0,-2-1 4,1 1 1,-1 0-1,1 0 0,-1 0 0,1 0 0,-1 0 1,0 0-1,1 0 0,-1 0 0,0 1 0,0-1 1,0 0-1,2 3 0,3 7 27,0 0 1,-1 1 0,6 18-1,-7-17 32,0-1 7,15 33 143,-18-43-178,0 0-1,0 0 0,0 0 1,0 0-1,0-1 1,1 1-1,-1 0 1,0-1-1,1 1 1,0 0-1,-1-1 0,1 0 1,0 1-1,0-1 1,0 0-1,4 2 1,-5-3-12,0 0 0,0 0 1,0 0-1,0 0 1,0 0-1,0 0 1,0 0-1,0-1 0,0 1 1,0 0-1,0 0 1,0-1-1,0 1 0,0-1 1,-1 1-1,1-1 1,0 1-1,0-1 1,0 1-1,0-1 0,0-1 1,15-22 75,-11 12-98,0-1 0,3-16-1,-8 28 12,8-47-264,-7 44 108,-3 16 54,1-2 90,-6 50 195,22-87 118,-7 5-284,2 0 1,18-28 0,-23 41-34,1 1 0,0 0 0,0 0 0,1 1 0,0 0 0,1 0 0,-1 0 0,13-7 0,-17 12 10,1-1-1,-1 0 1,0 0-1,-1 0 1,1 0 0,0-1-1,-1 1 1,0-1 0,0 1-1,3-6 1,-5 8 3,1 0-1,0-1 1,-1 1 0,1 0 0,-1 0 0,1 0-1,-1 0 1,0-1 0,1 1 0,-1 0 0,0 0 0,0 0-1,0-1 1,0 1 0,0 0 0,0 0 0,0-1-1,-1 1 1,1 0 0,0 0 0,-1-1 0,1 1-1,0 0 1,-1 0 0,0 0 0,1 0 0,-1 0 0,0 0-1,1 0 1,-1 0 0,0 0 0,0 0 0,0 0-1,0 0 1,0 1 0,0-1 0,-1-1 0,1 2 2,-1 0 0,1 0 1,0 0-1,0 0 0,-1-1 1,1 2-1,0-1 1,-1 0-1,1 0 0,0 0 1,0 0-1,-1 1 1,1-1-1,0 1 0,0-1 1,0 1-1,0-1 0,0 1 1,0 0-1,0 0 1,0-1-1,0 1 0,0 0 1,0 0-1,0 0 0,0 0 1,0 0-1,0 2 1,-3 2 25,1 0 1,0 0-1,0 0 1,1 0-1,-3 6 1,3-4 34,1 0-1,-1 0 1,1 0 0,0 0 0,1 0 0,-1 0-1,2 0 1,-1 0 0,1 0 0,0 0-1,0 0 1,4 10 0,-5-14-39,2 0 0,-1 0 1,0 0-1,1 0 0,-1 0 0,1 0 0,0 0 1,0-1-1,0 1 0,0-1 0,0 1 1,0-1-1,1 0 0,0 0 0,-1 0 0,1 0 1,0 0-1,0-1 0,0 1 0,0-1 1,0 0-1,0 0 0,0 0 0,0 0 0,0 0 1,1-1-1,-1 1 0,7-1 0,1-2-253,1 0 0,-1 0 0,0-2 0,0 1 0,0-1 0,0-1 0,12-6 0,-6 2 123,11-4-305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0:47.2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137 497 13139,'2'-2'294,"-1"0"1,0-1-1,0 1 1,-1-1-1,1 1 1,0-1-1,-1 1 1,0-1-1,1 1 1,-1-1-1,0 0 1,0 1-1,0-1 0,-1-2 1,0 3-186,0 1 0,1 0 1,-1 0-1,0 0 0,0 0 0,0 1 1,0-1-1,1 0 0,-1 0 0,0 0 0,-1 1 1,1-1-1,0 0 0,0 1 0,0-1 1,0 1-1,0 0 0,-1-1 0,1 1 1,0 0-1,0 0 0,0-1 0,-1 1 0,1 0 1,0 0-1,0 1 0,-1-1 0,1 0 1,0 0-1,0 0 0,-1 1 0,0 0 1,-3 0-12,0 1 1,0-1 0,0 1-1,0 1 1,0-1 0,0 1-1,1 0 1,-1 0 0,1 0-1,0 0 1,0 1-1,0-1 1,1 1 0,-1 0-1,1 1 1,0-1 0,0 1-1,0-1 1,0 1 0,-2 8-1,1-5-84,1 0-1,0 0 0,1 1 0,0-1 0,0 1 0,1 0 1,0 0-1,0-1 0,1 1 0,0 0 0,3 15 0,-3-23-11,0 0-1,0 0 1,0 0-1,0 0 1,0 0-1,1 0 0,-1 0 1,0 0-1,1 0 1,-1 0-1,1 0 1,-1 0-1,1 0 1,-1 0-1,1 0 1,0-1-1,-1 1 0,1 0 1,0 0-1,0-1 1,0 1-1,-1 0 1,1-1-1,0 1 1,0-1-1,0 1 1,0-1-1,0 0 0,0 1 1,0-1-1,0 0 1,0 0-1,0 0 1,0 1-1,0-1 1,0 0-1,0 0 0,0-1 1,0 1-1,1 0 1,-1 0-1,0 0 1,0-1-1,0 1 1,0-1-1,-1 1 1,1 0-1,0-1 0,0 0 1,1 0-1,5-3 8,0-1 0,0 0 0,0 0 0,9-11 0,5-7 10,18-26 0,-24 28-8,1 2 1,26-25-1,-41 43-11,-1 0 0,1 1 0,-1-1 0,1 1 0,0-1 0,-1 1 0,1-1 0,0 1 0,-1 0-1,1-1 1,0 1 0,-1 0 0,1-1 0,0 1 0,0 0 0,0 0 0,-1 0 0,1 0 0,0 0 0,0 0 0,0 0 0,-1 0 0,1 0 0,0 0 0,0 0-1,0 0 1,-1 1 0,1-1 0,0 0 0,0 0 0,-1 1 0,1-1 0,0 1 0,-1-1 0,1 1 0,0 0 0,3 2-1,-1 1 1,0 0-1,0 0 0,-1 1 1,4 5-1,-4-6 1,0-1 0,0 1 0,0-1 0,0 0 0,1 1 0,-1-1-1,4 2 1,-5-4 2,0 0 0,1 0 0,-1-1-1,0 1 1,0 0 0,1-1 0,-1 1-1,1-1 1,-1 0 0,0 1 0,1-1-1,-1 0 1,1 0 0,-1 0 0,1 0-1,-1 0 1,1 0 0,-1-1 0,0 1-1,1 0 1,-1-1 0,0 1 0,1-1-1,-1 1 1,0-1 0,1 0 0,-1 0-1,0 1 1,0-1 0,0 0 0,0 0 0,0 0-1,2-2 1,2-3 6,0-1 1,0 1-1,0-1 0,-1 0 0,3-9 1,11-24 12,-3-2-1,-2 0 1,-1 0 0,-3-1 0,-1 0 0,-2-1 0,0-47-1,-5 81-19,0 0-1,-1 0 1,-1 0-1,0 0 1,-3-13-1,4 22 0,0 1 0,0-1 0,0 1 1,0 0-1,0-1 0,-1 1 0,1 0 0,0-1 0,0 1 0,0 0 0,0-1 1,-1 1-1,1 0 0,0-1 0,0 1 0,-1 0 0,1 0 0,0-1 0,-1 1 0,1 0 1,0 0-1,-1-1 0,1 1 0,0 0 0,-1 0 0,1 0 0,0 0 0,-1 0 0,1 0 1,-1 0-1,1 0 0,0 0 0,-1 0 0,1 0 0,-1 0 0,1 0 0,0 0 1,-1 0-1,1 0 0,0 0 0,-1 0 0,1 0 0,0 0 0,-1 1 0,1-1 0,-1 0 1,1 0-1,0 0 0,0 1 0,-1-1 0,1 0 0,0 0 0,-1 1 0,1-1 1,0 0-1,0 1 0,0-1 0,-1 0 0,1 1 0,0-1 0,0 0 0,0 1 0,0-1 1,0 1-1,0-1 0,0 0 0,-1 1 0,-2 7 6,0 1-1,0-1 1,0 1-1,1-1 1,-2 16-1,-1 52 68,3-41-31,-1 19 71,2 0 0,6 60 0,-2-90-76,1 0 0,0-1 0,2 1 0,1-1 0,1-1 0,1 1 0,14 26 0,-18-40-35,7 12 4,14 34 0,-23-49-5,-1 0 0,0-1 0,-1 1 0,1 0 0,-1 1 0,0-1 0,-1 0 0,1 0 0,-1 0 0,-1 0 1,0 9-1,0-14 0,1 0 0,0 0 0,0 0 0,-1 0 1,1 0-1,0 0 0,-1 0 0,1 0 0,-1 0 0,1 0 1,-1 0-1,0 0 0,1 0 0,-1 0 0,0-1 0,0 1 1,0 0-1,0-1 0,1 1 0,-1 0 0,0-1 1,0 1-1,0-1 0,0 1 0,0-1 0,0 0 0,0 1 1,-1-1-1,1 0 0,0 0 0,0 0 0,0 0 0,0 0 1,0 0-1,0 0 0,0 0 0,0 0 0,0 0 1,-1-1-1,0 0 0,-3 0 2,1 0 0,0-1 1,0 0-1,0 0 0,0 0 0,1-1 1,-1 1-1,-5-6 0,2 1-1,1-1 0,-1 0 1,2 0-1,-1 0 0,1-1 0,0 0 0,1 0 0,-4-11 1,5 14-2,1 0 0,0 0 0,1-1 0,0 1 0,0 0-1,0-1 1,1 1 0,0-1 0,0 0 0,0 1 0,1-1 0,0 1 0,3-9 0,-3 11-44,1 1 0,0-1 0,0 1-1,0 0 1,0-1 0,1 1 0,-1 1 0,1-1-1,-1 0 1,1 0 0,0 1 0,0 0-1,1 0 1,-1 0 0,0 0 0,1 0 0,-1 0-1,5-1 1,3 0-150,0 0-1,0 0 1,0 1-1,22-1 1,-9 2-123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0:48.2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31 15195,'0'-1'133,"0"-1"-1,0 1 1,0-1-1,0 1 1,-1-1-1,1 1 0,0-1 1,-1 1-1,1 0 1,-1-1-1,0 1 1,1 0-1,-1-1 1,0 1-1,0 0 0,0 0 1,0 0-1,0 0 1,0 0-1,-1-2 1,0 3-25,1 0 0,-1-1 0,0 1 1,1 0-1,-1 0 0,1 0 0,-1 0 1,0 0-1,1 0 0,-1 0 0,1 0 1,-1 1-1,1-1 0,-1 1 0,1-1 1,-1 1-1,1-1 0,-1 1 0,-1 1 1,-4 2 30,1 0 1,-1 1-1,1 0 1,0 0 0,0 0-1,0 1 1,1 0-1,0 0 1,0 0 0,0 1-1,1-1 1,-5 11-1,7-14-121,0 1 0,1-1 0,-1 1 0,1 0-1,0-1 1,0 1 0,0 0 0,1 0 0,-1 0-1,1 0 1,0 0 0,0 0 0,0-1-1,0 1 1,1 0 0,0 0 0,0 0 0,0 0-1,0-1 1,0 1 0,1 0 0,0-1 0,-1 1-1,1-1 1,1 0 0,3 6 0,-4-8-16,-1 0 0,0 0 0,1 0 0,-1 0 0,1 0 1,-1 0-1,1 0 0,-1-1 0,1 1 0,0 0 0,0-1 0,-1 1 0,1-1 1,0 0-1,0 0 0,-1 0 0,1 1 0,0-2 0,0 1 0,-1 0 0,1 0 0,0 0 1,0-1-1,-1 1 0,1-1 0,0 0 0,-1 1 0,1-1 0,-1 0 0,1 0 1,-1 0-1,1 0 0,-1 0 0,2-2 0,6-4-2,0-1 0,-1-1 0,15-17-1,-21 23 0,17-23-8,-12 17-6,0 0-1,13-13 0,-20 22 14,0-1 1,0 1 0,0 0-1,1 0 1,-1-1 0,0 1-1,1 0 1,-1 0-1,0-1 1,1 1 0,-1 0-1,0 0 1,1 0 0,-1 0-1,0-1 1,1 1-1,-1 0 1,0 0 0,1 0-1,-1 0 1,1 0 0,-1 0-1,0 0 1,1 0 0,-1 0-1,0 0 1,1 0-1,-1 0 1,1 1 0,-1-1-1,0 0 1,1 0 0,-1 0-1,0 0 1,1 1-1,-1-1 1,1 0 0,7 18-29,-1 30 9,-6-41 18,31 222 86,-12-95 483,-19-124-468,0-6-42,0 1-1,0-1 0,0 0 0,-1 0 0,0 1 0,0-1 1,0 0-1,-1 0 0,1 1 0,-1-1 0,0 0 1,-1 5-1,1-9-40,0 1 0,1-1 0,-1 1 0,1-1 0,-1 1 0,1-1 0,-1 1 1,0-1-1,0 1 0,1-1 0,-1 0 0,0 1 0,1-1 0,-1 0 0,0 0 0,0 1 1,0-1-1,1 0 0,-1 0 0,0 0 0,0 0 0,0 0 0,1 0 0,-1 0 0,0-1 0,0 1 1,1 0-1,-1 0 0,0-1 0,0 1 0,1 0 0,-1-1 0,0 1 0,-1-1 0,-27-19 157,25 17-155,-13-10 18,1-1 0,-28-30 0,37 35-40,0 0 0,0 0 0,1 0 0,0-1 0,1 0-1,0 0 1,-5-14 0,10 22-51,-1-1-1,0 1 1,1-1-1,0 1 1,0-1 0,-1 1-1,1-1 1,1 1-1,-1-1 1,0 1-1,1-1 1,-1 1-1,1-1 1,0 1 0,0 0-1,0-1 1,0 1-1,2-4 1,2-1-452,1 0 1,-1 1-1,1 0 0,9-7 1,7-8-282,-1-1 130,7-1-120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0:48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3 12379,'-1'0'189,"-1"-1"0,1 1 0,0 0 0,-1-1 0,1 1 0,0 0 0,-1 0 0,1 0 0,-1 0 0,1 0 0,0 0 0,-1 0 0,1 0 0,-1 0 0,1 1 0,0-1 0,-3 1 0,-23 11 1543,25-11-1258,-5 3-298,1 1 0,-1 0 0,1 0 1,0 0-1,0 1 0,0 0 0,1 0 1,0 0-1,0 0 0,1 1 1,0 0-1,0 0 0,1 0 0,-1 1 1,1-1-1,1 1 0,0 0 0,0 0 1,0-1-1,1 1 0,0 0 1,1 0-1,0 1 0,0-1 0,0 0 1,1 0-1,3 9 0,-4-16-169,0 0 0,0 0-1,0 0 1,1 0 0,-1 0 0,0 0-1,1 0 1,-1 0 0,1 0-1,0 0 1,-1 0 0,1 0 0,0 0-1,-1 0 1,1 0 0,0-1 0,0 1-1,0 0 1,-1-1 0,1 1-1,0 0 1,0-1 0,0 1 0,0-1-1,0 0 1,0 1 0,0-1 0,0 0-1,1 1 1,-1-1 0,0 0-1,0 0 1,0 0 0,0 0 0,0 0-1,0 0 1,0 0 0,0-1 0,0 1-1,1 0 1,-1-1 0,0 1-1,0 0 1,0-1 0,0 0 0,0 1-1,-1-1 1,1 1 0,1-2 0,4-3 2,0 1 0,-1-1 0,0 0 0,0 0 0,0-1 0,4-6 0,1-2 6,0-1 0,-1-1-1,-1 1 1,-1-2 0,0 1-1,-1-1 1,7-33 0,-12 49-12,-1 0 0,0 0 0,1 0 0,-1-1 1,0 1-1,0 0 0,0 0 0,0-1 0,0 1 0,-1 0 1,1 0-1,0-1 0,-1 1 0,1 0 0,0 0 1,-1 0-1,0-2 0,0 2-1,0 1-1,1 0 1,-1 0 0,1 0-1,-1 0 1,1-1-1,-1 1 1,1 0 0,-1 0-1,1 0 1,-1 0 0,0 0-1,1 0 1,-1 1 0,1-1-1,-1 0 1,1 0 0,-1 0-1,1 0 1,-1 1 0,1-1-1,-1 0 1,1 0 0,-1 1-1,1-1 1,-1 1-1,-7 5 11,0 1 0,1 0-1,-9 9 1,8-7-11,3-4-67,-19 16 203,23-20-183,1 0-1,-1 0 1,0-1 0,0 1-1,0-1 1,0 1-1,1-1 1,-1 1-1,0-1 1,0 0 0,0 1-1,0-1 1,0 0-1,0 0 1,0 1-1,0-1 1,0 0 0,0 0-1,0 0 1,0 0-1,0 0 1,0-1-1,0 1 1,-2 0-1,3-1-9,0 1-1,0 0 0,-1-1 0,1 1 0,0 0 0,-1 0 0,1-1 0,0 1 0,0-1 0,0 1 0,0 0 1,-1-1-1,1 1 0,0 0 0,0-1 0,0 1 0,0-1 0,0 1 0,0 0 0,0-1 0,0 1 0,0-1 1,0 1-1,0 0 0,0-1 0,0 1 0,0-1 0,0 1 0,1 0 0,-1-1 0,0 1 0,0 0 0,0-1 1,1 1-1,-1 0 0,0-1 0,0 1 0,1 0 0,-1-1 0,13-11-845,-1 2 89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0:49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157 4 14827,'-1'-1'167,"0"1"1,0 0-1,-1-1 0,1 1 1,0 0-1,0-1 0,0 1 0,-1 0 1,1 0-1,0 0 0,0 0 1,-1 0-1,1 0 0,0 0 0,-2 1 1,-4 1 69,0 0 1,0 1 0,0 0 0,0 0-1,0 1 1,1-1 0,-1 2 0,1-1-1,0 1 1,1-1 0,-1 2-1,1-1 1,0 0 0,0 1 0,0 0-1,1 0 1,-5 10 0,5-10-183,1 0 1,0 0-1,0 1 0,1-1 1,0 1-1,0 0 0,0-1 1,1 1-1,0 0 1,0 0-1,1 0 0,0 0 1,0 0-1,0 0 0,1 0 1,0-1-1,1 1 1,0 0-1,2 6 0,-3-10-44,-1-1-1,1 0 1,0 0 0,0 0-1,1 0 1,-1 0-1,0 0 1,1 0 0,-1-1-1,1 1 1,-1 0-1,1-1 1,0 1 0,0-1-1,0 0 1,0 0-1,0 1 1,0-1-1,0-1 1,0 1 0,0 0-1,0 0 1,0-1-1,1 1 1,-1-1 0,0 0-1,0 1 1,1-1-1,-1 0 1,0 0 0,1-1-1,2 0 1,-1 0-4,1-1 1,-1 1-1,0-1 0,0 0 1,0 0-1,0-1 1,-1 1-1,1-1 0,-1 0 1,1 0-1,-1 0 1,0 0-1,0-1 1,0 1-1,4-8 0,-2 1 11,0 0-1,0 0 0,-1 0 0,0-1 0,-1 1 1,2-13-1,-4 19-5,0 1 1,-1-1 0,1 0-1,-1 0 1,0 0-1,0 1 1,0-1-1,-1 0 1,1 0-1,-1 1 1,0-1-1,0 0 1,0 1-1,-1-1 1,1 1-1,-1-1 1,0 1-1,0 0 1,0 0-1,0 0 1,-4-4-1,5 6-11,0 0 0,-1 0-1,1 1 1,0-1 0,-1 0-1,1 1 1,0-1 0,-1 1-1,1-1 1,-1 1 0,1-1 0,0 1-1,-1 0 1,1 0 0,-1 0-1,1 0 1,-1 0 0,1 0-1,-1 0 1,1 1 0,-1-1-1,1 0 1,-1 1 0,1-1-1,0 1 1,-1 0 0,1-1-1,0 1 1,0 0 0,-1 0-1,1 0 1,0 0 0,0 0-1,-1 1 1,0 0-107,0-1 0,1 1 0,0 0 0,-1-1 0,1 1 0,0 0 0,0 0 0,0-1 0,0 1 0,0 0 0,0 0 0,1 0 0,-1 0 0,0 1 0,1-1 0,0 0 0,-1 0 0,1 0 0,0 0 0,0 0 0,1 0 0,-1 1 0,1 1 0,-1-3 35,1 0 0,-1 0 0,1 0 0,0-1 1,-1 1-1,1 0 0,0-1 0,0 1 0,0 0 0,-1-1 0,1 1 0,0-1 1,0 1-1,0-1 0,0 0 0,0 1 0,0-1 0,0 0 0,0 0 0,0 0 1,0 1-1,0-1 0,0 0 0,0 0 0,0 0 0,0-1 0,0 1 0,0 0 1,0 0-1,0-1 0,0 1 0,0 0 0,0-1 0,1 0 0,15-8-790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1:5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13595,'249'5'1666,"-119"2"-1561,651-16-303,-438 0 259,437-35 237,-541 14-272,111-12-8,-2 20 6,-281 22 199,0 2 0,1 4 0,-2 2 0,1 3 0,124 39 0,-191-50-220,118 37 632,-98-31-556,0-2 1,1-1 0,37 2-1,-58-5-80,0 0 0,0 0-1,1 0 1,-1 0 0,0 0-1,0 0 1,1 0 0,-1 0-1,0-1 1,0 1 0,0 0 0,1 0-1,-1 0 1,0 0 0,0 0-1,0-1 1,0 1 0,1 0-1,-1 0 1,0 0 0,0 0 0,0-1-1,0 1 1,0 0 0,0 0-1,0-1 1,0 1 0,0 0-1,1 0 1,-1 0 0,0-1 0,0 1-1,0 0 1,0 0 0,0-1-1,0 1 1,0 0 0,-1 0-1,1 0 1,0-1 0,0 1 0,0 0-1,0 0 1,0-1 0,0 1-1,0 0 1,0 0 0,-1 0-1,1 0 1,0-1 0,0 1 0,0 0-1,0 0 1,0 0 0,-1 0-1,1-1 1,-8-10-169,4 7 130,0 0-1,0 1 1,0-1 0,-1 1-1,1 0 1,-1 0 0,0 0-1,0 1 1,0 0 0,0 0-1,-8-2 1,-16-2-85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0:49.4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59 149 13963,'-2'7'574,"0"1"0,-1-1 0,0 0 0,-6 13 0,-8 19 842,10-15-651,2-1-1,-4 27 1,8-42-604,1 0 1,-1 0-1,1 1 0,1-1 1,0 0-1,0 0 1,0 0-1,1 0 0,5 15 1,-6-22-142,-1 0 1,0 0 0,1 0-1,-1 0 1,1 1 0,0-1 0,-1-1-1,1 1 1,0 0 0,0 0-1,-1 0 1,1 0 0,0 0-1,0-1 1,0 1 0,0 0-1,0-1 1,0 1 0,0-1 0,0 1-1,0-1 1,0 1 0,1-1-1,-1 0 1,0 1 0,2-1-1,-1 0-3,0-1-1,0 1 1,0-1-1,0 0 1,0 0-1,-1 1 1,1-1-1,0 0 1,0-1-1,-1 1 1,1 0-1,0 0 1,2-3-1,4-5 4,-1 0 0,0-1 0,0 1 0,6-12 0,1-5 32,-1-1 1,-1-1-1,-1 0 0,-2 0 0,0 0 0,-2-2 0,-2 1 1,5-55-1,-11 76-2,1 0 1,-1 0-1,0 0 1,-4-13-1,5 21-41,-1-1 0,1 0 0,0 0 1,0 0-1,-1 0 0,1 0 0,-1 1 0,1-1 0,-1 0 0,1 0 0,-1 1 0,1-1 0,-1 0 0,0 1 0,1-1 0,-1 0 0,0 1 0,1-1 0,-1 1 1,-1-1-1,1 1-2,-1 0 1,1 1-1,0-1 1,0 0-1,0 1 1,0-1-1,0 1 1,1-1-1,-1 1 1,0-1-1,0 1 1,0 0-1,0-1 1,0 1-1,1 0 1,-1 0-1,0 0 1,1 0-1,-1 0 1,1-1-1,-1 1 1,1 0-1,-1 2 0,-4 6 7,0 1-1,1 1 1,1-1-1,-1 0 1,2 1-1,0 0 1,0-1-1,-1 17 1,2-6-14,1-1 0,1 1 0,5 32 0,-4-48-61,-1 0 1,0 0-1,1 0 1,0 0-1,0 0 0,1 0 1,-1 0-1,1-1 1,4 6-1,-6-9 40,-1 0 0,1 0 0,0-1-1,0 1 1,0 0 0,0 0 0,-1 0 0,1-1 0,0 1-1,0-1 1,1 1 0,-1-1 0,0 1 0,0-1 0,0 1-1,0-1 1,0 0 0,0 0 0,1 0 0,-1 0 0,0 0 0,0 0-1,0 0 1,1 0 0,-1 0 0,0 0 0,0 0 0,0-1-1,0 1 1,0-1 0,0 1 0,0-1 0,1 1 0,-1-1-1,0 1 1,-1-1 0,1 0 0,0 0 0,0 1 0,0-1-1,0 0 1,0 0 0,-1 0 0,1 0 0,0 0 0,0-1 0,12-20-266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0:49.9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0 17460,'-10'28'3731,"6"0"-3192,2 1 1,0-1-1,2 0 0,1 1 0,9 51 1,-9-75-499,0-1 0,1 1 0,-1-1 0,1 1 0,0-1 0,0 0 1,0 0-1,6 8 0,-7-12-35,-1 1 1,1 0-1,0 0 0,-1-1 1,1 1-1,0-1 0,0 1 1,0-1-1,0 1 0,-1-1 1,1 1-1,0-1 1,0 0-1,0 1 0,0-1 1,0 0-1,0 0 0,0 0 1,1 0-1,0 0-11,-1-1-1,1 1 1,-1-1-1,1 1 1,-1-1 0,1 0-1,-1 1 1,0-1-1,1 0 1,-1 0 0,0 0-1,0 0 1,0 0-1,0-1 1,0 1-1,2-2 1,2-4-128,0-1-1,-1 0 1,0-1 0,0 1 0,0 0-1,-1-1 1,-1 0 0,1 0 0,-2 0-1,1 0 1,0-15 0,-1-19-207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0:50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24 17756,'-9'-12'1920,"3"5"-1384,0 3 1201,14 10-1953,0-1 144,4 2-216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0:51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 14339,'0'0'39,"0"0"-1,0 0 0,0 0 1,0 0-1,0 0 1,0 0-1,0 0 1,0 0-1,0 0 1,0 0-1,-1 0 0,1 0 1,0 0-1,0 0 1,0 0-1,0 0 1,0 0-1,0 0 1,0 0-1,0 0 1,0 0-1,0 0 0,-1 0 1,1 0-1,0 0 1,0 0-1,0 0 1,0 0-1,0 0 1,0 0-1,0 0 1,0 0-1,0 0 0,0 0 1,0 0-1,-1 0 1,1 0-1,0 0 1,0 0-1,0 0 1,0 0-1,0-1 1,0 1-1,0 0 0,0 0 1,0 0-1,0 0 1,0 0-1,0 0 1,0 0-1,0 0 1,0 0-1,0 0 1,0 0-1,0-1 0,0 1 1,-4 9 579,2 9 217,1 1 1,0-1-1,2 1 1,5 34-1,-3-32-456,-3-20-375,9 55 788,-8-53-731,0 1-1,0-1 0,0 1 0,0-1 1,1 0-1,-1 0 0,1 1 0,0-1 1,0 0-1,0 0 0,0-1 0,1 1 1,3 3-1,-5-6-41,0 0 1,0 1-1,0-1 1,-1 0-1,1 0 0,0 0 1,1 0-1,-1 1 1,0-2-1,0 1 0,0 0 1,0 0-1,0 0 1,-1 0-1,1-1 0,0 1 1,0 0-1,0-1 1,0 1-1,0-1 0,0 1 1,0-1-1,0 1 1,-1-1-1,1 0 0,0 1 1,-1-1-1,1 0 1,0 0-1,-1 1 1,1-1-1,0-2 0,23-34 220,-20 30-179,14-26 93,-13 22-106,1 0 1,1 0-1,0 1 0,0 0 1,12-13-1,-19 22-46,1 1 0,0-1-1,-1 0 1,1 1 0,0-1 0,-1 0-1,1 1 1,0-1 0,0 1 0,-1 0-1,1-1 1,0 1 0,0-1-1,0 1 1,0 0 0,0 0 0,0 0-1,-1-1 1,1 1 0,0 0 0,0 0-1,0 0 1,0 0 0,0 1-1,1-1 1,0 1 0,-1 0-1,0 0 1,0 0 0,0 0-1,0 0 1,0 0-1,0 0 1,0 0 0,0 0-1,0 0 1,0 1-1,-1-1 1,1 0 0,1 3-1,1 8 2,1 0-1,-1 0 1,1 15 0,-2-14 1,-1-9-1,0 0 1,0 0 0,0 0 0,1 0-1,3 7 1,-5-11-2,0 1 0,0-1 0,1 1-1,-1-1 1,0 0 0,0 1 0,1-1 0,-1 0-1,0 0 1,1 1 0,-1-1 0,1 0 0,-1 0-1,0 1 1,1-1 0,-1 0 0,1 0 0,-1 0 0,0 0-1,1 0 1,-1 0 0,1 1 0,-1-1 0,1 0-1,0-1 1,0 1 1,0-1-1,0 1 0,0 0 0,0-1 0,0 1 0,-1-1 0,1 0 0,0 1 1,0-1-1,-1 0 0,1 1 0,0-1 0,-1 0 0,2-1 0,10-17 18,17-30-1,10-16 6,-34 58-24,0 1 1,0 0-1,0 0 1,1 1-1,0 0 0,0 0 1,10-6-1,-15 10 0,1 0 0,-1 0-1,1 0 1,0 0 0,-1 0-1,1 1 1,0-1 0,0 1-1,0-1 1,-1 1 0,1 0 0,0 0-1,0 0 1,0 0 0,0 0-1,-1 0 1,1 0 0,0 1-1,0-1 1,0 0 0,-1 1-1,1 0 1,0-1 0,-1 1-1,1 0 1,0 0 0,-1 0 0,1 0-1,-1 0 1,1 0 0,-1 1-1,0-1 1,0 0 0,1 1-1,-1-1 1,0 1 0,0-1-1,0 1 1,1 3 0,3 5-1,-1 0 1,0 0-1,0 1 0,-1-1 1,2 16-1,-1-9-1,-2 1 0,1 0 1,-2 0-1,-1 0 0,0 0 0,-4 22 0,0-29-247,-2-13-302,-3-14-494,8 15 1020,-46-114-1799,26 66 1122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0:51.8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17 18012,'-4'-7'1768,"-3"4"-1192,0 2-248,2 0 665,2-1-641,3-1 136,0 12-568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0:52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169 0 17364,'0'1'87,"1"-1"0,0 0 0,0 0 0,0 0 1,0 1-1,-1-1 0,1 0 0,0 1 0,0-1 0,-1 0 1,1 1-1,0-1 0,-1 1 0,1-1 0,-1 1 0,1 0 1,0-1-1,-1 1 0,1 0 0,-1-1 0,0 1 0,1 0 1,-1 0-1,1-1 0,-1 1 0,0 0 0,0 0 1,0-1-1,1 1 0,-1 2 0,2 30 772,-2-26-411,-1 49 932,-17 105 0,10-110-1178,2 0 0,2 83 0,4-129-173,0 0 0,1 0 1,-1 0-1,1 0 1,1 0-1,2 7 0,-4-11-21,0 0 0,1-1 0,-1 1 0,1 0 0,-1-1-1,1 1 1,-1-1 0,1 1 0,-1-1 0,1 1 0,-1-1-1,1 1 1,0-1 0,-1 1 0,1-1 0,0 0 0,-1 1 0,1-1-1,1 0 1,-1 0 2,1 0 0,-1 0-1,0 0 1,1 0 0,-1 0 0,0-1 0,1 1-1,-1 0 1,0-1 0,1 1 0,-1-1-1,0 0 1,0 1 0,0-1 0,2-1-1,28-22-293,-1-2 0,-1-2-1,32-37 1,-57 61-15,10-14-560,-14 17 837,0 0 0,1 1 0,-1-1 0,0 1 0,0-1-1,0 1 1,0-1 0,1 0 0,-1 1 0,0-1 0,0 1 0,0-1-1,0 0 1,0 1 0,0-1 0,-1 1 0,1-1 0,0 1 0,0-1-1,0 0 1,-1 1 0,1-1 0,0 1 0,0-1 0,-1 1-1,1-1 1,0 1 0,-1-1 0,1 1 0,-1-1 0,1 1 0,-1-1-1,-13-8-571</inkml:trace>
  <inkml:trace contextRef="#ctx0" brushRef="#br0" timeOffset="1">7 257 18084,'-6'-1'1640,"9"-1"-1080,4-1-208,12-3 705,8 1-201,6-4-368,6 1-272,2-4-608,2 2-416,-6 1 688,-1 4-160,-7 3-120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0:52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31 18004,'0'7'1880,"7"0"-1328,3-3-216,5-1 873,2-3-569,4-3-104,1-5-424,1-1-280,-3-1-584,-3 2-280,-4 0 776,-4 3-209,-7 5-175</inkml:trace>
  <inkml:trace contextRef="#ctx0" brushRef="#br0" timeOffset="1">3 165 16059,'-1'11'1481,"5"-7"-913,6-1-216,6-3 576,2-3-120,7-4-416,5-3-320,4-3-688,2-2-1056,1 0 1400,2 0-280,-2 2-200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0:53.0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 0 13683,'-16'12'869,"0"0"0,2 1 0,0 0 0,0 1 0,1 1 0,-12 17 0,19-24-641,1 1 0,-1-1 0,2 1 0,-1 1 0,1-1 0,0 1 0,1-1 0,1 1 0,-1 0 0,1 0 0,1 0 0,0 1 0,0 11 0,1-19-189,0-1 0,0 1 0,1 0-1,-1 0 1,0-1 0,1 1 0,0 0-1,0 0 1,0-1 0,0 1 0,0-1-1,0 1 1,1-1 0,-1 1 0,1-1 0,0 0-1,-1 0 1,1 0 0,0 0 0,0 0-1,1 0 1,-1-1 0,0 1 0,1 0-1,-1-1 1,0 0 0,1 0 0,0 0-1,-1 0 1,1 0 0,0 0 0,-1-1 0,1 1-1,0-1 1,3 1 0,2-2 6,0 1 1,0-1-1,0 0 0,0 0 1,0-1-1,-1 0 1,1-1-1,0 1 0,-1-2 1,0 1-1,10-6 1,-3-1-15,0 0 0,-1-1 0,0 0 0,0-1 0,12-16 0,-17 19-13,0-1-1,-1 0 1,-1-1-1,0 0 1,0 0-1,-1 0 1,8-23-1,-12 32-15,-1-1 0,1 1 1,0 0-1,-1 0 0,0-1 0,1 1 0,-1 0 0,0-1 0,0 1 0,0 0 0,0-1 0,-1 1 0,1 0 0,-1-1 0,1 1 0,-1 0 0,0 0 0,0-1 0,0 1 0,0 0 0,0 0 0,-1 0 0,1 0 0,0 1 1,-1-1-1,0 0 0,1 1 0,-1-1 0,0 0 0,0 1 0,0 0 0,0 0 0,0-1 0,0 1 0,0 0 0,0 1 0,0-1 0,-1 0 0,1 1 0,0-1 0,0 1 0,-1-1 0,1 1 0,-4 0 0,-5 0-53,0 0 0,1 1 0,-1 0 0,0 1 0,1 0 0,-19 6 0,-60 29-1908,64-25 1341,-1-3 137,25-9 428,-1 0-1,1 0 1,-1 0-1,1-1 1,0 1-1,-1 0 1,1-1-1,-1 1 1,1-1-1,0 1 1,-3-2 0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0:55.4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1544 12635,'3'0'275,"1"0"-1,-1-1 1,1 0 0,-1 0 0,1 0 0,-1 0 0,0-1-1,1 1 1,5-4 0,33-25 366,4-2-163,-37 28-444,0 0 0,0 0 0,1 1 0,-1 0 0,1 1-1,0 0 1,-1 1 0,1 0 0,0 0 0,13 2 0,10 2 13,58 13-1,-60-9 89,58 4-1,-59-11 57,-1-3 1,1 0-1,53-13 0,-48 8-82,1 1-1,36-1 1,103 8-61,-107 2-36,0-3-1,122-17 1,63-39 1,143-22-1,32 17 12,181-30-16,-279 44-14,7 0 11,-240 39-12,146 4-1,-142 11 1,78 2-6,-144-8 12,0-2 0,-1-2 0,40-9 0,360-66 0,-149 24-29,31-4-3,-212 50 31,-17 2-5,160-34 1,-44-17 12,154-34 3,-274 79-10,5-1-1,0-3-1,95-32 1,-133 32-2,141-45-52,-154 53 44,0 1-1,0 2 1,51-1 0,-11 6-1,-40 2 9,-1-2-1,1-1 1,0-2-1,67-16 1,684-226 28,-780 243-24,136-40 4,-121 38-3,-1 1 0,1 1-1,0 1 1,35 2 0,-48 1-1,0-1 1,-1 1 0,1-2-1,0 1 1,0-1-1,0-1 1,-1 0-1,1 0 1,-1-1 0,1 0-1,-1-1 1,0 1-1,9-7 1,-4 2-2,0 0 0,1 1-1,0 0 1,0 1 0,1 1 0,20-4 0,-36 9-4,0 0-1,0 0 1,0 0 0,0 0 0,0 0 0,0 0-1,0 0 1,0 0 0,0 0 0,0 1 0,0-1-1,0 0 1,0 0 0,0 0 0,0 0 0,0 0-1,0 0 1,0 0 0,0 0 0,0 0 0,0 0-1,1 0 1,-1 0 0,0 0 0,0 0-1,0 0 1,0 0 0,0 1 0,0-1 0,0 0-1,0 0 1,0 0 0,0 0 0,0 0 0,0 0-1,0 0 1,0 0 0,1 0 0,-1 0 0,0 0-1,0 0 1,0 0 0,0 0 0,0 0 0,0 0-1,0 0 1,0 0 0,0 0 0,0 0-1,0 0 1,0-1 0,1 1 0,-10 7-300,-17 4 0,15-10 127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1:09.1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261 1 14987,'5'30'2718,"-4"-19"-2176,47 255 2462,-4-32-2074,-40-208-849,2 26 92,-20-73-243,4 2-401,-1 0 1,-1 1 0,-1 0-1,0 1 1,-1 0-1,-1 1 1,0 1-1,-26-20 1,18 18-163,-2 0-1,0 2 1,0 1 0,-1 1-1,-51-17 1,68 25 1608,15 4-253,28 3 224,-13-1-440,42-5 104,0-2 0,-1-3 1,85-24-1,-113 25-885,-4 2 159,-6 4-90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7:1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0 300 12979,'6'-2'-4,"0"0"0,0 0 0,0 0 1,10-6-1,20-8 28,3 5 17,0 3 1,0 1-1,51-1 0,122 5 10,-1 1-26,519 0 18,-635 5-28,110 0 29,238-27 0,161-41-12,-208 44-7,-3 34 23,-41-1-17,182-20 110,-86 0-33,-216 7-68,232 2 30,580 26-4,-313-7-67,328-16 51,-910-5-45,617-39-7,-705 36 5,382-37 1,200-13 17,-109 47-8,70-5 60,-372 0 23,298 23 0,-477-6-106,212 12 84,-215-17-89,-1-1 1,1-3-1,61-13 0,-94 12-21,-16 5 35,-1 0 0,1 0 0,-1 0 0,1 0 0,-1 0 1,0 0-1,1-1 0,-1 1 0,0 0 0,1 0 0,-1 0 0,0-1 0,1 1 0,-1 0 0,0 0 0,1-1 0,-1 1 0,0 0 0,0-1 0,1 1 0,-1 0 0,0-1 0,0 1 0,0 0 0,1-1 0,-1 1 1,0-1-1,0 1 0,0 0 0,0-1 0,-10-9-42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1:09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200 35 14715,'-6'-2'209,"0"1"0,-1-1-1,1 1 1,0 0 0,0 0 0,0 1-1,-1 0 1,1 0 0,0 0-1,0 1 1,0 0 0,-1 0 0,1 1-1,0-1 1,0 1 0,1 1-1,-1-1 1,0 1 0,1 0 0,-1 0-1,1 1 1,0-1 0,0 1 0,0 0-1,-5 7 1,6-7-184,0 0 1,0 0-1,1 0 0,0 1 0,-1-1 1,1 1-1,1 0 0,-1 0 1,1 0-1,0 0 0,0 1 0,0-1 1,1 0-1,0 1 0,0-1 1,0 1-1,0 0 0,1-1 0,0 1 1,1-1-1,-1 1 0,1 0 0,0-1 1,0 1-1,1-1 0,-1 0 1,1 1-1,3 5 0,-3-8-24,0-1 0,-1 1 0,1 0 0,0 0 0,1-1 0,-1 1 0,0-1-1,1 0 1,-1 0 0,1 0 0,0 0 0,0 0 0,-1 0 0,1-1 0,0 0 0,1 1 0,-1-1 0,0 0 0,0 0-1,0-1 1,1 1 0,-1-1 0,0 1 0,1-1 0,-1 0 0,0-1 0,1 1 0,-1 0 0,0-1 0,0 0 0,1 0-1,5-2 1,-1 0 15,1-1 1,-1-1-1,1 1 0,-1-1 0,-1-1 0,1 1 1,-1-1-1,0 0 0,0-1 0,9-12 0,-9 10 38,-1 0-1,0-1 0,-1 1 1,0-1-1,-1-1 1,0 1-1,0 0 1,4-22-1,-8 29-35,1 1-1,-1-1 1,0 0 0,1 0-1,-1 0 1,0 0 0,-1 0-1,1 0 1,0 0 0,-1 1-1,0-1 1,0 0 0,1 0-1,-2 1 1,1-1 0,0 0-1,0 1 1,-1-1 0,0 1-1,1 0 1,-1-1 0,0 1-1,0 0 1,0 0 0,0 0-1,-1 0 1,1 1-1,-1-1 1,1 1 0,-1-1-1,1 1 1,-1 0 0,0 0-1,1 0 1,-1 0 0,0 0-1,0 1 1,-3-1 0,1 0-55,-1 1 1,1 0-1,-1 0 0,1 0 1,-9 2-1,13-2-38,0 0 1,-1 0-1,1 0 0,-1 1 1,1-1-1,0 1 1,-1-1-1,1 1 0,0-1 1,0 1-1,-1 0 0,1-1 1,0 1-1,0 0 0,0 0 1,0 0-1,0 0 0,0 0 1,0 0-1,0 0 1,0 0-1,0 0 0,1 1 1,-1-1-1,0 2 0,1-3 40,0 1-1,0 0 1,0 0-1,0-1 0,0 1 1,0 0-1,0-1 1,0 1-1,1 0 1,-1-1-1,0 1 1,0 0-1,1-1 0,-1 1 1,0 0-1,1-1 1,-1 1-1,1-1 1,-1 1-1,1-1 0,-1 1 1,1-1-1,0 1 1,9 7-560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1:10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36 15659,'-1'-31'1691,"1"26"-652,2 20-162,-1-5-664,5 53 555,20 171 755,-17-183-1172,1-1 0,27 76 1,-35-121-320,17 41 215,-17-44-223,-1 1 0,1 0 0,-1-1 0,1 1 0,0-1 0,0 1 0,0-1 1,0 0-1,0 0 0,0 0 0,1 0 0,3 2 0,-5-4-21,-1 1 1,0-1 0,1 0 0,-1 0-1,0 0 1,0 0 0,1 0 0,-1 0-1,0 0 1,1 0 0,-1 0-1,0 0 1,1 0 0,-1 0 0,0 0-1,1 0 1,-1 0 0,0 0 0,1 0-1,-1 0 1,0 0 0,1 0 0,-1 0-1,0 0 1,0-1 0,1 1-1,-1 0 1,0 0 0,0 0 0,1-1-1,-1 1 1,0 0 0,1-1 0,2-12 49,-7-17-7,-3 11-27,0 0 1,-1 1-1,-1 0 0,0 0 0,-22-28 0,-66-76 12,94 119-32,-3-4-4,8 9-4,21 15-14,-11-14-162,-1 0 0,0-1 0,0-1 0,1 0 0,-1 0 0,1-1 0,-1 0 0,23-4 0,-17 2-386,0 1-1,32 2 1,-34 1-76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1:10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100 335 13107,'1'0'84,"-1"0"-1,1 0 1,0 1 0,0-1 0,-1 0 0,1 0 0,0 1-1,-1-1 1,1 0 0,0 1 0,-1-1 0,1 1-1,-1-1 1,1 1 0,-1-1 0,1 1 0,-1 0 0,1-1-1,-1 1 1,1-1 0,-1 2 0,0-1-6,0-1 0,0 1 1,0-1-1,0 1 0,0 0 0,0-1 1,0 1-1,-1 0 0,1-1 1,0 1-1,0-1 0,-1 1 0,1-1 1,0 1-1,-1-1 0,1 1 1,-1-1-1,1 1 0,-1-1 0,0 1 1,-5 4 483,-1 0 0,0-1 1,-11 6-1,2-1-170,11-5-289,1 0 0,-1 0 0,1 1 0,0 0 0,1 0 0,-1 0 0,1 0 0,0 0 0,0 1 0,0-1 0,1 1 0,0-1 0,0 1 0,1 0 0,-2 7 0,2-9-54,1 0 0,0 0 0,-1 0 0,1 0 0,0 0 0,1 0 1,-1-1-1,1 1 0,0 0 0,0 0 0,0 0 0,0 0 0,1-1 0,-1 1 0,1-1 0,0 1 1,0-1-1,1 0 0,-1 1 0,0-1 0,1 0 0,0-1 0,0 1 0,3 2 0,-4-4-28,0 1-1,-1-1 1,1 0-1,0 0 1,0 0-1,0 0 1,0-1-1,0 1 1,0 0-1,0-1 1,0 0-1,0 1 1,0-1-1,1 0 1,-1 0-1,0 0 1,0 0-1,0 0 1,3-1-1,-2 0-5,0-1 0,-1 1 0,1 0 0,0-1 0,0 0 0,-1 0 0,1 1 0,-1-2 0,0 1 0,1 0 0,2-4-1,2-4 2,-1 1-1,0-1 0,-1 0 0,0-1 0,7-20 1,-7 17-3,-1 0 1,-1 0-1,0-1 1,-1 1-1,0-1 1,-2 1-1,0-21 1,-5 22 1,0 18-6,-5 24 8,7-13 3,1 0 0,1 1 0,0 22 0,1-30 4,1-1 0,0 1 0,0 0 0,1-1 1,0 0-1,1 1 0,0-1 0,5 10 0,-8-17-16,1 0 0,0 1 0,-1-1 0,1 0 0,0 1 0,0-1 0,0 0 0,0 0 0,0 0 0,0 0 0,0 0 0,1 0 0,-1 0 0,0 0 0,1 0 0,-1-1 0,0 1 0,1 0 0,-1-1 0,1 1 0,-1-1 0,1 0 0,1 1 0,-1-1 0,1-1 0,-1 1 0,1-1 0,-1 1 0,0-1 0,1 0-1,-1 0 1,0 0 0,0 0 0,0 0 0,0 0 0,0-1 0,3-1 0,4-5 6,0-1 0,-1 0 0,0 0 1,12-18-1,-3 0-6,0 0-1,-3-1 1,0-1 0,16-50 0,-23 58-3,-2 0 0,-1-1 0,0 0 0,-1 1 0,-2-1 1,0-1-1,-4-33 0,2 49-4,-1-1 1,0 1 0,0 0 0,0 0-1,-1 1 1,-7-13 0,9 17-2,0 0 1,0 1-1,0-1 0,0 1 1,0 0-1,-1-1 0,1 1 1,0 0-1,-1 0 0,1 0 0,-1 0 1,0 0-1,1 0 0,-3-1 1,2 2-1,1 0 0,0 0 1,0 0-1,0 0 0,-1 0 0,1 0 1,0 0-1,0 1 0,-1-1 1,1 0-1,0 1 0,0-1 0,0 1 1,0-1-1,0 1 0,0 0 0,0-1 1,0 1-1,0 0 0,0 0 1,0 0-1,0-1 0,0 1 0,0 2 1,-3 2-2,1 0-1,-1 0 1,1 1 0,1-1 0,-1 1 0,1 0-1,0 0 1,0 0 0,1 0 0,-1 0 0,1 9 0,-1 9 4,1 37 0,3-32 13,0 0 0,2 0 0,11 45-1,-12-63-2,0 0 0,1-1 0,0 1 0,1-1 0,0 0 0,1 0-1,0-1 1,0 0 0,1 0 0,0 0 0,0-1 0,13 11-1,-15-15-148,0-1 0,0 0 0,0-1 0,0 1 0,0-1 0,1 0 0,-1 0 0,8 2 0,-10-4 1,-1 1 0,0-1 0,1 0 0,-1 0-1,1 0 1,-1 0 0,1 0 0,-1 0 0,1-1 0,-1 1-1,1-1 1,-1 0 0,0 1 0,1-1 0,-1 0 0,0 0-1,0-1 1,0 1 0,0 0 0,0-1 0,0 1 0,3-4 0,4-9-691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1:11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0 241 12723,'1'1'176,"-1"0"0,0 1 1,1-1-1,-1 0 0,1 1 0,-1-1 1,1 0-1,0 0 0,0 0 1,-1 0-1,1 1 0,0-1 1,0 0-1,0 0 0,0 0 0,0-1 1,0 1-1,1 0 0,-1 0 1,0-1-1,0 1 0,0 0 1,1-1-1,-1 1 0,0-1 0,1 0 1,-1 1-1,0-1 0,1 0 1,2 0-1,3 1 145,0 0 0,1-1-1,-1 1 1,11-3 0,-6 0-215,0-1 0,0-1 0,0 0 0,-1-1 0,1 0 0,-1-1 0,0 0-1,-1-1 1,1 0 0,-2 0 0,1-1 0,-1-1 0,0 0 0,0 0 0,-1 0 0,-1-1 0,1 0-1,-2-1 1,1 0 0,-2 0 0,9-20 0,-13 28-98,0 0-1,-1 0 1,1 0 0,-1 0-1,1 0 1,-1 0 0,0 0-1,0 0 1,0 0-1,-1 0 1,1 0 0,-1 0-1,0 0 1,-1-6 0,1 7-4,-1 0 1,1 0 0,0 0 0,-1 0 0,1 1 0,-1-1-1,0 0 1,1 1 0,-1-1 0,0 1 0,0 0-1,0-1 1,0 1 0,0 0 0,-4-1 0,0 0 0,-1 1 0,1-1 0,0 2 0,-1-1 0,1 1 0,0 0 0,-1 0 0,1 0 0,-1 1 0,1 0 0,0 0-1,0 1 1,-7 2 0,4 0 0,0 1 0,0-1-1,0 2 1,1-1-1,-1 1 1,1 1 0,1-1-1,-1 1 1,1 0-1,0 1 1,1 0-1,0 0 1,0 1 0,1-1-1,-9 19 1,10-18-1,1-1 1,-1 1 0,2 0-1,-1 1 1,1-1-1,0 0 1,1 1 0,0-1-1,1 1 1,0-1-1,0 1 1,1-1-1,0 1 1,1-1 0,0 1-1,0-1 1,5 11-1,-5-17-16,-1 0 0,1 0 0,0-1 0,0 1 0,1 0 0,-1-1 0,1 1-1,-1-1 1,1 0 0,-1 0 0,1 0 0,0 0 0,0 0 0,0-1-1,0 1 1,1-1 0,-1 0 0,0 0 0,0 0 0,1-1 0,-1 1 0,1-1-1,-1 1 1,0-1 0,1 0 0,-1 0 0,6-1 0,6-1-210,-1-1 1,1 0-1,0-1 1,27-10 0,53-31-280,-46 19 129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1:12.0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0 14667,'-3'30'1336,"-4"9"-839,-2 4-137,1 3 584,-1 0-136,1 0-184,-1-5-144,2-8-144,-2-6-16,2-11-288,-2-7-192,1-12-536,-2-6 1440,-2-15-784,1-3-56,-1-11-32</inkml:trace>
  <inkml:trace contextRef="#ctx0" brushRef="#br0" timeOffset="0.21">1 45 14099,'12'4'1576,"3"3"-1040,-1 5-183,3 3 783,6 7-448,0-1-96,4 4-248,2 1-240,-3-8 1649,0-2-1553,-6 1 80,-3-3 40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1:12.6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12843,'11'26'1007,"-1"-1"1,-1 2-1,-2-1 0,9 50 1,1 7 505,0-16-585,74 264 2027,-89-328-2734,-1-5-78,0-12-27,-2-23-54,-11-171-147,12 170-84,3 1 0,0 0 0,15-58 0,-17 87 76,1 1 0,1 0 0,-1 0-1,1 0 1,8-12 0,-11 18 65,1 0 0,0 0-1,0 0 1,-1 0 0,1 0 0,0 0-1,0 0 1,0 0 0,0 0 0,0 1-1,0-1 1,0 0 0,0 1-1,1-1 1,-1 0 0,0 1 0,0 0-1,1-1 1,-1 1 0,0 0 0,0-1-1,1 1 1,-1 0 0,0 0 0,1 0-1,-1 0 1,0 0 0,0 1-1,1-1 1,-1 0 0,0 0 0,0 1-1,1-1 1,-1 1 0,0-1 0,0 1-1,0 0 1,0-1 0,0 1 0,2 1-1,3 4 0,0-1 1,0 1-1,-1 0 0,0 1 0,0-1 0,0 1 0,-1 0 0,0 0 0,0 1 1,-1-1-1,0 1 0,0 0 0,-1 0 0,0 0 0,2 11 0,-3-9 169,0 0 0,0 0-1,0 1 1,-2-1 0,1 0-1,-1 1 1,-1-1-1,0 0 1,0 0 0,-1 0-1,-7 17 1,9-24-139,0-1 0,-1 1-1,1-1 1,-1 1 0,1-1 0,-1 0 0,0 0 0,0 0 0,0 0 0,0 0 0,0 0 0,0 0-1,0-1 1,-1 1 0,1-1 0,0 1 0,-1-1 0,0 0 0,1 0 0,-1 0 0,0 0-1,1-1 1,-1 1 0,0-1 0,0 0 0,-4 0 0,0-1-99,-1 0-1,1-1 1,0 0-1,0 0 1,-1-1 0,2 1-1,-1-2 1,-12-6-1,-8-7-203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1:13.5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15 214 12547,'0'2'286,"1"1"1,-1-1-1,1 1 1,0-1-1,0 0 1,0 0-1,0 0 1,1 1-1,-1-1 1,1 0-1,-1 0 1,1-1-1,-1 1 1,4 2 0,-3-3-161,0 0 0,-1 0 1,1 0-1,0-1 1,0 1-1,-1-1 1,1 1-1,0-1 1,0 0-1,0 0 1,0 0-1,0 0 0,0 0 1,-1 0-1,1 0 1,0-1-1,0 1 1,0 0-1,0-1 1,3-1-1,1-1 16,0-1 0,0 1 0,0-1-1,-1 0 1,0-1 0,1 1 0,-1-1-1,-1 0 1,1 0 0,-1 0 0,7-12-1,-4 7-59,-1-1 0,0-1 0,-1 1 0,-1-1 0,6-20 0,-8 26-71,-1 0 1,0 0 0,-1 0-1,0 0 1,0 0 0,0 0-1,0 0 1,-3-11 0,2 15-12,1 1 1,-1-1 0,1 0-1,-1 1 1,0-1 0,1 1-1,-1-1 1,0 1-1,0-1 1,0 1 0,0-1-1,-1 1 1,1 0 0,0 0-1,-1 0 1,1 0 0,0 0-1,-1 0 1,1 0-1,-1 0 1,0 0 0,1 1-1,-1-1 1,0 0 0,1 1-1,-1 0 1,0-1 0,1 1-1,-1 0 1,0 0-1,0 0 1,1 0 0,-1 0-1,0 0 1,-2 1 0,0 0-1,-1 0 1,0 0 0,1 1-1,-1-1 1,1 1 0,0 0-1,-1 0 1,1 1 0,0-1-1,0 1 1,1 0-1,-7 6 1,4-3 1,0 1 0,1 0 0,0 0 0,0 0 1,0 1-1,-4 12 0,2-4 12,1 1 0,1-1 0,1 1 0,0 1 0,2-1 0,-2 25 0,3-30 3,2-1 0,-1 1 0,1-1 1,1 1-1,3 12 0,-4-21-11,0 0 0,0 0 0,0-1 1,1 1-1,-1 0 0,1 0 0,-1-1 0,1 1 0,0-1 1,4 4-1,-4-4-2,-1-1 1,1 0-1,0 0 1,-1 0-1,1 0 1,0-1 0,0 1-1,-1 0 1,1-1-1,0 1 1,0-1-1,0 0 1,0 0-1,0 0 1,0 0-1,0 0 1,0 0-1,-1 0 1,3-1-1,2 0 4,0-1 0,0 0 0,0 0 1,-1-1-1,1 0 0,-1 0 0,0 0 0,0 0 0,0-1 0,6-6 0,7-8 9,20-24 0,-23 24-10,26-37 15,-32 41-20,1 0 0,1 1 0,0 0 0,23-22 0,-33 35-2,0-1 0,-1 0 0,1 1 0,0-1 0,0 0 1,-1 1-1,1-1 0,0 1 0,0-1 0,0 1 0,0 0 0,0-1 1,0 1-1,0 0 0,-1-1 0,1 1 0,0 0 0,0 0 0,0 0 1,0 0-1,0 0 0,0 0 0,0 0 0,0 1 0,0-1 0,0 0 0,0 0 1,0 1-1,0-1 0,0 0 0,0 1 0,-1-1 0,1 1 0,0 0 1,0-1-1,0 1 0,-1-1 0,1 1 0,0 0 0,-1 0 0,1-1 1,-1 1-1,1 0 0,-1 0 0,1 0 0,-1 0 0,1 0 0,-1-1 0,0 1 1,1 2-1,1 6 19,1 0 1,-1 0-1,-1 0 1,1 12-1,-1-10 25,8 74 416,-6-77-252,1-11-47,2-12-13,2-17 6,-7 21-135,2 0 0,0 0 0,0 0 0,1 0 0,0 1 0,1-1 0,10-17 0,-15 28-19,1-1 0,-1 1 0,1-1 0,-1 0 0,0 1 0,1-1 0,-1 1 0,1-1 0,0 1 0,-1-1 0,1 1 0,-1 0 0,1-1 0,0 1 0,-1 0 0,1-1 0,0 1 0,-1 0 0,1 0 1,0-1-1,-1 1 0,1 0 0,0 0 0,-1 0 0,1 0 0,0 0 0,0 0 0,-1 0 0,1 0 0,0 0 0,-1 1 0,1-1 0,0 0 0,0 0 0,-1 1 0,1-1 0,-1 0 0,1 1 0,0-1 0,-1 1 0,1-1 0,-1 1 0,1-1 0,-1 1 1,1-1-1,-1 1 0,1-1 0,0 2 0,2 3 1,0 1 0,0-1 1,0 1-1,3 8 0,-6-12 0,27 93 35,-9-29-19,-15-57-79,-1-9-480,-2-18-669,-6-51 482,3 20 259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1:14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13403,'1'1'128,"0"1"0,-1-1 0,1 0 1,0 1-1,-1-1 0,0 1 0,1-1 0,-1 0 1,0 1-1,1-1 0,-1 1 0,0-1 0,0 1 1,0-1-1,0 1 0,-1 1 0,1 4 189,6 67 1555,4 0-1,28 105 1,-29-142-1459,-8-34-376,8 39 472,1-1 0,30 70 1,-29-94-380,-11-17-127,0 0 0,1 0 0,-1 0 1,0 0-1,0 1 0,0-1 0,1 0 0,-1 0 0,0 0 0,0 0 0,1 0 0,-1 0 0,0 0 0,0 0 1,1 0-1,-1 0 0,0 0 0,0 0 0,1 0 0,-1 0 0,0 0 0,0 0 0,1 0 0,-1 0 0,0 0 1,0 0-1,0 0 0,1 0 0,-1 0 0,0-1 0,0 1 0,1 0 0,-1 0 0,0-1 0,1 0 5,0-1-1,0 0 0,0 0 1,-1 0-1,1 0 0,-1 0 1,1 0-1,-1 0 0,0 0 1,0 0-1,0 0 0,0 0 1,0-3-1,-3-24-11,-2 0 0,-1 1 0,-1-1 0,-1 1 0,-1 1 0,-21-42 0,29 67-1,1 1-1,-1 0 1,0-1 0,1 1-1,-1 0 1,0-1-1,0 1 1,0 0 0,0 0-1,0 0 1,0 0 0,0 0-1,0 0 1,-1 0-1,1 0 1,-3-1 0,1 8-55,6 12 28,2-5 23,0 1-1,0-1 1,1-1-1,1 1 1,0-1-1,14 18 1,-18-27 9,-1-1 0,0 1 0,1-1-1,0 1 1,0-1 0,-1 0 0,1 0 0,1 0 0,-1 0-1,0-1 1,0 1 0,1-1 0,5 2 0,-7-3 0,1 0-1,-1 0 1,1 0 0,0 0 0,-1 0 0,1-1-1,-1 0 1,1 1 0,-1-1 0,1 0-1,-1 0 1,0 0 0,1 0 0,-1-1 0,0 1-1,0-1 1,0 1 0,0-1 0,0 0-1,0 1 1,2-4 0,6-8 6,-1 0-1,0-1 1,-1 0 0,0 0-1,-1 0 1,-1-1-1,0 0 1,-1-1 0,-1 1-1,0-1 1,-1 0-1,-1 0 1,1-26 0,-10 139 88,7-66 21,7 36 0,-6-56-65,1 0 0,1 0 1,0 0-1,1-1 0,0 1 1,9 16-1,-12-26-49,-1 1 1,1-1-1,-1 0 1,1 0-1,0 0 0,-1 0 1,1 0-1,0 0 1,0-1-1,0 1 1,-1 0-1,1 0 1,0 0-1,0-1 0,0 1 1,1-1-1,-1 1 1,0-1-1,0 1 1,0-1-1,0 0 1,0 1-1,1-1 0,-1 0 1,0 0-1,2 0 1,-1 0-43,0-1 0,0 0 0,0 0 0,0 1 0,-1-1 0,1-1 1,0 1-1,-1 0 0,1 0 0,-1-1 0,1 1 0,-1-1 0,1 1 0,0-3 1,6-7-153,-1-1 0,0 1 0,8-21 0,-1-2-84,-2 0-71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1:15.6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15259,'2'21'2081,"0"1"0,9 36 0,20 58-1326,-22-84-240,68 212 978,-69-222-1329,-8-22-160,0 1-1,0-1 1,0 0 0,0 0-1,0 0 1,0 0-1,0 0 1,0 1 0,0-1-1,0 0 1,0 0-1,1 0 1,-1 0-1,0 0 1,0 0 0,0 0-1,0 1 1,0-1-1,0 0 1,0 0 0,0 0-1,0 0 1,0 0-1,0 0 1,1 0 0,-1 0-1,0 1 1,0-1-1,0 0 1,0 0 0,0 0-1,0 0 1,1 0-1,-1 0 1,0 0-1,0 0 1,0 0 0,0 0-1,0 0 1,0 0-1,1 0 1,-1 0 0,0 0-1,0 0 1,0 0-1,0 0 1,0 0 0,1 0-1,-1 0 1,1-9 68,-1-12-25,-10-24-38,-1 0 0,-3 1 0,-22-50 0,28 78-42,3 11 3,3 10-24,3 5 48,1 0 1,1 0 0,0 0 0,0-1 0,0 1 0,2-1-1,-1 0 1,1 0 0,0 0 0,1-1 0,0 0 0,0 0-1,1 0 1,0-1 0,11 10 0,-15-15 5,0-1-1,-1 0 1,1 0 0,0 0 0,0 0-1,0 0 1,0 0 0,0-1 0,0 1-1,0-1 1,0 0 0,0 0 0,0 0 0,0-1-1,0 1 1,0-1 0,0 1 0,-1-1-1,1 0 1,0 0 0,0 0 0,0-1-1,-1 1 1,1 0 0,-1-1 0,1 0-1,-1 0 1,1 0 0,3-4 0,1-1 0,0-1 0,0 0 0,0-1 0,-1 1 0,-1-1 0,1 0 0,4-13 0,-4 9-3,-1-1-1,0 1 1,-1-1 0,0-1-1,-1 1 1,2-27-1,-11 136-109,6-81 122,0 0 0,1 0 0,0 0 1,1-1-1,1 1 0,1-1 0,6 19 0,-10-31-7,0-1-1,0 1 1,1 0 0,-1 0-1,1 0 1,-1 0 0,1-1-1,-1 1 1,1 0 0,-1 0-1,1-1 1,0 1-1,-1-1 1,1 1 0,0 0-1,-1-1 1,1 1 0,0-1-1,0 1 1,0-1-1,0 0 1,-1 1 0,1-1-1,0 0 1,0 0 0,0 0-1,1 1 1,0-2 0,-1 1 0,1-1 0,-1 1 0,1-1 1,-1 0-1,0 0 0,1 1 0,-1-1 0,0 0 0,0 0 0,1 0 1,-1-1-1,0 1 0,1-2 0,4-5 2,0-1 0,-1 1 0,7-17 0,19-65-61,-11 26-68,-16 59 17,0 12 62,1 18 22,-4-22 14,3 23 2,-2-4 53,2-1 1,1 0-1,0 0 1,9 22-1,-13-42-37,-1 0 0,1 0 0,-1 1 0,1-1 0,0 0 0,0 0 0,0 1 0,-1-1 0,1 0 0,0 0 0,0 0 1,0 0-1,1-1 0,1 3 0,-2-3-4,-1 0 0,1 0 1,0 0-1,-1 0 1,1 1-1,0-1 0,-1 0 1,1 0-1,0-1 1,-1 1-1,1 0 0,-1 0 1,1 0-1,0 0 0,-1 0 1,1-1-1,0 1 1,-1 0-1,1-1 0,-1 1 1,1 0-1,0-1 1,3-4 12,0 1 0,0-1 0,0 1 0,0-1 0,4-9 1,2-2-31,-7 12 9,0-1-1,1 1 1,0 0-1,0-1 1,0 2-1,6-6 1,-9 9 2,0-1 1,0 0-1,0 1 1,0-1-1,0 1 1,0 0-1,0-1 1,0 1-1,0 0 0,0 0 1,0 0-1,1-1 1,-1 1-1,0 0 1,0 1-1,0-1 0,0 0 1,0 0-1,0 0 1,0 1-1,0-1 1,1 0-1,-1 1 1,0-1-1,0 1 0,0-1 1,-1 1-1,1 0 1,0-1-1,0 1 1,0 0-1,0 0 1,-1-1-1,1 1 0,0 0 1,-1 0-1,1 0 1,0 0-1,0 1 1,3 6 0,0 0 0,0 1 0,-1-1 0,0 1 1,-1 0-1,0-1 0,0 1 0,0 0 0,-1 17 1,-11-191 104,10 165-104,0 0-1,0 0 1,0 0 0,0 0 0,0 0 0,0 0 0,1 0 0,-1 0 0,0 0 0,0 0 0,0 0 0,0 0 0,0 1 0,0-1 0,0 0-1,0 0 1,0 0 0,0 0 0,0 0 0,0 0 0,0 0 0,0 0 0,0 0 0,0 0 0,0 0 0,0 0 0,0 0 0,0 0-1,0 0 1,1 0 0,-1 0 0,0 0 0,0 0 0,0 0 0,0 0 0,0 0 0,0 0 0,0-1 0,0 1 0,0 0 0,0 0 0,0 0-1,0 0 1,0 0 0,0 0 0,0 0 0,0 0 0,0 0 0,0 0 0,0 0 0,0 0 0,0 0 0,0 0 0,0 0 0,0 0-1,0 0 1,0 0 0,0 0 0,0 0 0,5 7-3,4 10 0,-7-14 2,0 1 1,0-1-1,0 1 0,0-1 1,0 0-1,1 0 0,-1 0 1,1 0-1,0 0 1,0-1-1,0 1 0,3 1 1,-4-3-1,0 0 1,0-1 0,-1 1 0,1 0-1,0-1 1,0 0 0,0 1 0,0-1 0,-1 0-1,1 0 1,0 0 0,0 0 0,0-1-1,0 1 1,0 0 0,-1-1 0,1 1 0,0-1-1,0 0 1,-1 1 0,1-1 0,0 0-1,-1 0 1,1 0 0,-1 0 0,1-1 0,1-1-1,7-6 2,-2 0 1,1-1-1,-1 0 0,-1 0 0,0-1 0,10-19 0,-7 9 2,0-1 0,10-40-1,-18 43-3,-2 19 1,0-1 0,0 1 0,0 0 0,0 0 0,0-1 0,-1 1 0,1 0-1,0 0 1,0 0 0,0-1 0,0 1 0,0 0 0,-1 0 0,1 0 0,0 0 0,0 0 0,0-1 0,-1 1 0,1 0 0,0 0 0,0 0-1,0 0 1,-1 0 0,1 0 0,0 0 0,0 0 0,-1 0 0,1 0 0,0 0 0,0 0 0,-1 0 0,1 0 0,0 0 0,0 0 0,0 0-1,-1 0 1,1 0 0,-2 1 0,0 0 0,0 0-1,0 0 1,0 0 0,1 1-1,-1-1 1,1 1 0,-1-1 0,1 1-1,-1-1 1,1 1 0,-3 4-1,-3 6 13,1 1 0,0 0 0,1 1 0,0-1 0,1 1 0,1 0 0,-3 16 0,5-21-2,0 0-1,0 0 0,1 1 0,0-1 0,1 0 1,0 0-1,0 0 0,1 0 0,0 0 1,1 0-1,0-1 0,5 11 0,-6-15-7,0-1-1,0 1 0,1-1 1,0 0-1,0 0 0,0 0 1,0 0-1,0-1 0,0 1 1,1-1-1,-1 0 0,1 0 1,0 0-1,-1 0 0,1-1 1,0 1-1,0-1 0,0 0 1,0 0-1,0-1 0,0 1 1,1-1-1,-1 0 0,0 0 1,0 0-1,0 0 1,0-1-1,0 0 0,7-2 1,-4 1-71,0 0 0,-1 0 0,1-1 1,-1 0-1,0 0 0,0 0 1,0-1-1,0 0 0,0 0 1,-1-1-1,0 1 0,0-1 1,0-1-1,0 1 0,-1 0 0,0-1 1,4-7-1,-1-12-156,-12 4-74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1:16.0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16860,'13'-6'1632,"0"6"-1216,-7 3-240,2 3 680,4 2-928,-2 1 304,-5-5-248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7:18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11979,'1'2'59,"1"0"1,0-1 0,0 1 0,0-1 0,1 1 0,-1-1 0,0 0 0,0 0 0,1 0 0,-1 0 0,1 0-1,-1 0 1,1-1 0,-1 1 0,1-1 0,4 0 0,48 0-17,-41-1 22,131-13 25,-24 1-94,478 7-242,-106 5 366,-351-5-71,704-12 56,958 98-38,-1039-31 271,1498 80 42,-1126-123-370,-2-43 18,-1109 36-27,1415-91-57,115-53 31,-1243 103 135,106-10 739,-413 51-845,19 1 346,-25 0-344,1 0 0,-1 0-1,0 0 1,0 1 0,0-1 0,0 0 0,1 0 0,-1 0-1,0 0 1,0 0 0,0 0 0,0 0 0,1 1 0,-1-1-1,0 0 1,0 0 0,0 0 0,0 0 0,0 0 0,0 1 0,0-1-1,0 0 1,1 0 0,-1 0 0,0 0 0,0 1 0,0-1-1,0 0 1,0 0 0,0 0 0,0 1 0,0-1 0,0 0-1,0 0 1,0 1 0,-9 11 96,-12 11-166,14-15 46,0 0 0,-1 0-1,-14 11 1,-11 1-21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1:16.9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1 122 12323,'-1'16'6225,"4"40"-4403,-2-44-1567,2-1 1,-1 0-1,2 1 1,4 11-1,-6-20-220,-1-1-1,0 0 1,0 1 0,1-1-1,0 0 1,-1 0-1,1 0 1,0 0 0,0 0-1,4 3 1,-5-4-23,1-1-1,-1 1 1,0 0 0,1-1 0,-1 1 0,1-1 0,-1 0 0,1 1-1,-1-1 1,1 0 0,-1 0 0,1 0 0,-1 0 0,1 0 0,-1 0-1,1-1 1,-1 1 0,1 0 0,-1-1 0,3-1 0,6-3 2,0-1 1,-1 0-1,0-1 1,0 0 0,-1 0-1,0-1 1,0 0-1,-1 0 1,9-13-1,-9 11-11,0 2 0,0-1 0,0 1 0,1 0 0,0 1 0,1-1 0,0 2 0,0-1 0,17-8-1,-25 15-2,0-1 0,1 1 0,-1-1 0,0 1 0,1 0 0,-1 0 0,1-1 0,-1 1 0,0 0 0,1 0 0,-1 0 0,1 1 0,-1-1 0,0 0 0,1 0 0,-1 1 0,0-1 0,1 1 0,-1-1 0,3 2 0,-2 0 0,0 0 0,0 0 0,0 0 0,0 0 0,0 0 0,-1 0 0,1 0 0,-1 1 0,1-1 0,1 4 0,1 6 5,1 0 0,-2 1 0,5 21-1,-7-28 1,-1-3-6,9 25 31,-9-28-29,0 1-1,0-1 1,0 0 0,0 0 0,1 1 0,-1-1 0,0 0 0,0 0-1,0 0 1,1 1 0,-1-1 0,0 0 0,0 0 0,1 0 0,-1 0-1,0 0 1,0 1 0,1-1 0,-1 0 0,0 0 0,0 0-1,1 0 1,-1 0 0,0 0 0,1 0 0,-1 0 0,0 0 0,1 0-1,-1 0 1,0 0 0,12-12 15,-1-10-43,0 1 1,11-39-1,-16 41-51,1 1 0,1 0 0,0 0 0,1 0 0,13-17 0,-3 17-110,-19 17 182,1 1 0,-1 0 0,1-1-1,-1 1 1,1 0 0,-1 0 0,1 0 0,-1-1-1,1 1 1,-1 0 0,1 0 0,0 0 0,-1 0 0,1 0-1,-1 0 1,1 0 0,-1 0 0,1 0 0,-1 0-1,1 0 1,0 0 0,-1 1 0,1-1 0,-1 0-1,1 0 1,-1 1 0,1-1 0,-1 0 0,0 1 0,1-1-1,-1 0 1,1 1 0,-1-1 0,1 0 0,-1 1-1,0-1 1,1 1 0,-1-1 0,0 1 0,0-1-1,1 1 1,-1-1 0,0 1 0,0-1 0,0 1-1,0 0 1,3 9-11,0 0 0,-1-1 0,-1 1 0,0 0 0,0 0 0,-1 13 0,-7 63 206,6-80-187,1-2-18,0-1-1,0 1 1,-1-1 0,0 1 0,1-1 0,-1 1 0,-1-1-1,1 1 1,0-1 0,-1 0 0,-2 4 0,4-7-5,-1 0 1,1 0 0,0 0 0,0 1-1,-1-1 1,1 0 0,0 0 0,0 0-1,-1 0 1,1 0 0,0 0 0,-1 0-1,1 0 1,0 0 0,0-1 0,-1 1-1,1 0 1,0 0 0,0 0 0,-1 0-1,1 0 1,0 0 0,0 0 0,-1-1-1,1 1 1,0 0 0,0 0 0,0 0-1,-1-1 1,1 1 0,0 0 0,0 0-1,0 0 1,0-1 0,0 1 0,-1 0-1,1 0 1,0-1 0,0 1 0,0 0-1,0 0 1,0-1 0,-5-11-148,2 2-106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1:17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13 14051,'-15'2'1256,"5"1"-1128,0-1-248,3-2 1201,-2-4-849,5-3-248,4-2-48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1:17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1 14915,'2'-1'1865,"-2"5"-574,0 12 50,-3 24-295,-8 35-318,4 1 1,3 0-1,9 110 1,-3-173-652,-1 1-1,2-1 1,0 1 0,10 24 0,-13-35-69,1-1 1,0 0 0,0 0-1,0 0 1,1 0-1,-1 0 1,0 0 0,1 0-1,-1 0 1,1 0-1,0 0 1,0-1 0,-1 1-1,1-1 1,0 1-1,0-1 1,0 0 0,1 0-1,-1 0 1,0 0-1,0 0 1,1-1-1,-1 1 1,0-1 0,1 1-1,-1-1 1,1 0-1,-1 0 1,0 0 0,1 0-1,-1 0 1,1 0-1,-1-1 1,0 1 0,5-3-1,2 0-8,1-2 0,-1 1 0,0-1 0,0 0-1,-1-1 1,0 0 0,12-11 0,-14 12-188,-1-1-1,1 0 1,-1 0-1,0-1 1,-1 1-1,1-1 1,-1 0 0,-1 0-1,1 0 1,2-9-1,-6 14 132,1 0-1,0 0 0,-1 0 0,0 0 1,0 0-1,1 0 0,-1 0 0,0 0 1,-1-1-1,1 1 0,0 0 0,-1 0 0,1 0 1,-1 0-1,1 0 0,-1 1 0,0-1 1,0 0-1,0 0 0,0 0 0,0 1 1,0-1-1,-1 0 0,1 1 0,0-1 1,-1 1-1,1-1 0,-4-1 0,-17-12-662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1:18.2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15 156 14587,'-15'6'1448,"15"-1"-815,0-3-209,13-2 712,4-1-152,11-8-192,0-5-144,8-3-191,3-3-97,4-2-392,1-1-264,1 2-545,-5 2 713,-12 6-160,-3 3-104</inkml:trace>
  <inkml:trace contextRef="#ctx0" brushRef="#br0" timeOffset="1">495 106 14235,'18'7'1584,"2"-4"-1032,5-3-151,2-7 679,6-3-360,6-1-80,-5-5-288,3 3-240,-5 2-584,-5 5 2136,-8 6-1608,-3 6 48,-6 9 17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1:18.6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0 114 15683,'17'-8'1153,"5"1"-913,4 0-112,7-3 312,1 0-160,2-4-448,3 4-208,-5-6 344,-1 1-80,-4-2-104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1:19.0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84 14971,'-8'3'250,"1"0"0,0 1-1,0 0 1,0 0 0,0 0-1,1 1 1,0 0 0,0 0-1,0 1 1,0 0 0,1 0-1,0 0 1,1 0 0,-1 1-1,-3 8 1,4-7-92,1 0 1,0 0-1,1 0 0,0 1 1,0-1-1,1 1 1,0 0-1,0-1 0,1 1 1,1 0-1,-1 0 0,1-1 1,4 16-1,-3-15-48,0-1 1,1 0-1,0 0 0,1 0 0,-1 0 1,1 0-1,1-1 0,0 1 0,0-1 0,0 0 1,1-1-1,12 12 0,-14-15-78,-1-1 1,1 1-1,0-1 0,0 0 1,0 0-1,0 0 1,0-1-1,0 1 0,0-1 1,0 0-1,0 0 0,1-1 1,-1 1-1,0-1 0,1 0 1,-1 0-1,0 0 0,1-1 1,-1 0-1,0 0 1,0 0-1,1 0 0,-1 0 1,0-1-1,0 0 0,0 0 1,-1 0-1,5-3 0,6-4 13,-1-2 0,0 1 0,-1-2 0,0 0-1,-1 0 1,0-1 0,14-23 0,-9 10 54,-1 0-1,-2-1 1,15-40 0,-23 55-45,-1 0 0,-1-1 0,0 1 0,-1 0 0,2-20 0,-4 29-45,0 1 0,0-1 0,0 1 0,0-1 0,-1 0 0,1 1 0,-1 0 0,1-1 1,-1 1-1,0-1 0,0 1 0,0 0 0,0-1 0,0 1 0,-1 0 0,1 0 0,-1 0 0,1 0 0,-1 0 0,0 0 0,0 1 0,0-1 0,0 0 1,0 1-1,0 0 0,0-1 0,0 1 0,-1 0 0,1 0 0,0 0 0,-1 0 0,1 1 0,-1-1 0,-3 0 0,-4 0-120,-1 1 1,0 0-1,1 0 0,-1 1 0,1 0 0,-18 5 0,-65 23-954,65-19 990,-13 4-305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1:32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177 181 10474,'-16'-4'632,"-1"-5"-632,-2-1 0,5-2 40,-1-2-16,2 0-48,2-3-24,2-1-16,-1 3-48,0-3-768,-1 0 784,-2 1-72,-6 2-88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1:34.5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9493 92 5305,'-78'8'-166,"0"-4"1,0-3-1,-81-9 0,-160-1-1870,1 25 4961,-188-5 1483,304-11-4010,132 3-258,1 3 0,-114 24 0,-129 56 739,-2-7 77,243-68-833,-1-3 0,-107-1 0,-405 17-40,415-12 65,-193-9-1,-169-41-100,308 11-61,-74-6-3,228 30 28,1 2-1,-95 11 1,-90 26-2,-196 19-33,270-45 21,-128 11 38,214-9 41,0 4 0,-121 38 0,-172 78 70,368-126-146,-150 53-10,-214 87-18,231-68 27,4 7 0,-199 149 1,297-195-2,1 2 0,2 2 0,1 3 1,3 1-1,2 1 0,-35 58 1,55-76 24,-215 343 131,198-305-163,3 1 1,4 2 0,-38 127 0,22 9 16,38-159 7,3 0 0,1 67 0,4-97-10,2-1 1,0 1-1,0-1 1,2 0-1,0 0 1,13 32-1,-11-37-4,0 0 0,1 0-1,0 0 1,1-1 0,1 0-1,0-1 1,0 0 0,1 0 0,15 11-1,11 6-34,2-1 0,1-3 0,2-1 1,48 19-1,179 50-146,278 47 400,12-50 192,844 4 212,-373-55-465,-768-29-150,409-40-1,-572 21-7,602-68 11,-3-26-1,-345 44-13,328-64-7,-13-39 7,-241 11 34,-13-27-13,-197 85-10,-106 45-2,161-99 0,-210 109-4,-2-2 0,-2-3 0,97-99 1,-88 72 0,-3-3 1,63-101 0,-100 135-1,-2-1-1,-2-1 1,-2-1 0,-2-1-1,-2 0 1,16-73 0,-25 86 26,-2-1 0,-1 0 0,-1 0 1,-2 0-1,-1 0 0,-9-63 1,-6 21-4,-4 1 0,-2 1 0,-4 1 0,-46-92 1,53 127-27,-3 1 0,0 1 0,-3 1 0,-1 1 0,-1 1 0,-2 1 0,0 1 0,-3 2 0,-56-41 0,65 55 7,-2 1-1,0 1 0,0 1 0,-48-15 0,-106-15 105,28 7-147,119 25-70,1-1 0,-53-25 0,43 12-35,2-2 1,0-2-1,-35-33 1,62 51 108,-58-50-154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1:36.4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7 218 12051,'-7'-1'656,"7"-9"-648,2-2-16,5-3-16,1-4-24,5-1-24,0-3-56,4 1-256,2 1-313,-2-2 561,-1 0-80,-3-6-120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1:37.0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1596 4184 9506,'-169'-898'2283,"60"338"-2204,-10-326 81,103 678 47,-22-232 220,19 298-314,-39-148 0,37 219 48,-4 1-1,-2 2 1,-4 1-1,-2 1 0,-65-95 1,84 140-138,-1 1 0,0 0 0,-1 1 0,-2 1 0,0 1 0,0 0 0,-42-28 0,49 39 13,-1-1-1,0 1 1,1 1-1,-2 0 1,1 1-1,0 0 1,-1 1-1,0 0 1,0 1-1,0 1 1,0 0-1,0 0 0,0 2 1,0-1-1,0 2 1,0 0-1,-12 3 1,9 0 26,0 1 0,-17 9 1,22-9-44,0-1 1,-1 0 0,0-1 0,1 0-1,-18 3 1,24-7-15,0 0-1,-1 0 1,1-1-1,0 1 1,0-1-1,0 0 1,-1-1-1,1 1 1,0-1-1,-5-2 1,-49-29-99,35 18-24,14 9 73,-36-18-532,42 23 526,1-1 0,-1 1-1,0 0 1,0 0 0,0 0 0,0 0 0,-1 1 0,1 0 0,0 0-1,-5 0 1,-10 5-162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7:24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363 0 11827,'-3'1'84,"0"-1"1,0 1 0,0 0 0,1 0 0,-1 0 0,0 0 0,0 1 0,1-1-1,-1 1 1,1-1 0,-1 1 0,1 0 0,0 0 0,-1 0 0,1 0 0,0 1-1,-2 2 1,-5 7 102,-15 26 0,24-37-177,-13 24 68,2 0 0,1 1 0,1 0 1,1 1-1,1-1 0,1 2 1,2-1-1,1 1 0,1-1 0,2 52 1,9 16 19,36 167 1,-32-198-60,-1-2-17,21 99 25,-23-125-32,1 0 0,19 43 0,-27-73-10,0 1 0,0-1 1,1 0-1,0 0 0,0 0 1,1 0-1,8 8 0,-11-13-1,-1 1-1,1-1 1,0 0-1,0 0 1,0 0-1,0 0 0,0 0 1,0 0-1,0 0 1,0-1-1,0 1 1,0-1-1,0 1 1,1-1-1,-1 0 0,0 0 1,0 0-1,0 0 1,0 0-1,1-1 1,-1 1-1,0-1 1,0 1-1,0-1 0,0 0 1,0 0-1,0 0 1,2-1-1,7-5 15,-2 0-1,1 0 0,-1-1 0,0 0 1,-1-1-1,10-11 0,42-64 76,-28 33-77,-2-1 1,-2-1 0,-2-2 0,33-107 0,-49 127 12,-1-1 0,-2 0 0,-1-1 0,-2 1-1,-2-1 1,-1 0 0,-2 0 0,-2 0 0,-7-42 0,5 58 92,-1 0 0,-1 1 0,0 0 0,-2 0 0,0 1 0,-1 0 0,-23-33 0,25 42-39,1 1 0,-1 0 0,0 0 0,-1 1 0,0 0 0,0 1 0,0 0 0,-1 0 0,-1 1 0,1 0 0,-1 1 0,0 0 0,0 1 0,0 0 0,-18-3 0,10 4-23,0 2-1,1 0 0,-1 1 1,0 1-1,-25 4 0,-90 27-87,0 0-550,128-31 558,-1 0 0,0 0 0,0-1 0,0 1 0,1-1 0,-1-1 0,0 1 0,0-1 0,1-1 0,-1 1 0,0-1 0,1 0 0,-11-5 0,-21-17-157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1:37.7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246 1194 12379,'0'0'25,"-1"0"-1,1 0 1,-1 0 0,1 0 0,-1 0 0,1-1 0,-1 1 0,1 0-1,-1 0 1,1 0 0,-1-1 0,1 1 0,0 0 0,-1-1 0,1 1-1,-1 0 1,1-1 0,0 1 0,-1 0 0,1-1 0,0 1 0,-1-1-1,1 1 1,0-1 0,0 1 0,0-1 0,-1 1 0,1-1 0,0 1-1,0-1 1,0 1 0,0-1 0,0 1 0,0-1 0,0 1 0,0-1-1,0 1 1,0-1 0,0 1 0,0-1 0,6-27-33,-4 19 92,1-11-67,-1 0 1,-2 0 0,0 0 0,0-1 0,-2 1 0,-1 0 0,0 1 0,-8-24-1,-9-19 217,-34-71-1,-11-32 426,46 93-393,-14-104-1,2 5 38,26 157-256,4 4 110,14 12-80,-1 0-62,-1 0-1,1 0 1,0-1 0,0-1-1,0 1 1,23-5-1,72-17 25,-98 19-37,157-43-89,-86 22-118,134-22 0,-155 39 87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2:56.4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2012 130 11971,'-45'-12'8,"-171"-38"-2832,174 43 2291,1 2 0,-1 1 0,-55 4 0,41 4 1309,-104 24 1,-52 29 1949,104-27-1908,13-4-206,-162 68 0,220-76-532,1 1-1,0 1 0,2 2 1,0 2-1,1 1 0,2 1 1,-29 32-1,19-10-26,2 1 0,2 3 0,3 1 0,2 1 0,2 2 0,3 0 0,-33 100 0,51-128-29,1 0 0,1 1 0,1 0 0,2 0-1,-1 48 1,5-59-15,1-1 0,1 1 0,1-1-1,0 0 1,1 0 0,1 0 0,0-1 0,2 1 0,0-1-1,16 27 1,14 12 1,2-1-1,3-2 1,2-2 0,2-2-1,2-2 1,2-2 0,69 46-1,-76-63-20,0-1-1,2-3 1,82 31-1,-59-31 2,1-4 0,76 12 0,14-10 14,262 0 0,-401-21 0,889-10 383,-779 1-283,0-6 0,177-44 0,-210 33-90,-1-4-1,-1-5 0,150-78 1,-115 40-56,191-143 0,-255 165 41,-3-3 1,-1-3-1,-4-3 0,73-94 1,-112 128-2,-1-1 0,-2 0 0,-1-1 1,-1-1-1,-1 0 0,-2-1 0,-1 0 0,9-45 0,-16 55 6,0 0 0,-1 0 0,-2 0 0,0-1 0,-1 1 0,-1 0 0,0 0 0,-2 0 0,0 1 0,-2-1 0,0 1 0,-1 0 0,-1 0 0,-13-23 0,3 12 17,-2 2 1,0 0 0,-2 2 0,-1 0 0,-1 2 0,-27-23-1,14 18 12,-1 2 1,-1 2-1,-80-39 0,37 30-8,-3 3 0,0 4 0,-2 4 0,-105-14 0,1 10-74,-231-1-1,-194 46-313,263 19-368,-362 88 1,508-82 505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03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32 15459,'23'-4'1129,"4"-2"-889,7 0-96,-1 1 320,7-1-176,6 3-80,-1 3-40,-2-1-200,-6 1-136,-7 3-256,-6-3-120,-12 1 400,-11 0-128,4 4-105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03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1 116 14699,'1'11'1328,"14"-4"-775,2-5-121,16-7 592,4-5-136,10-8-152,-1 1-40,6-6-352,-5 3-224,-2 1-576,-7 3-272,-12 9 552,-6 7-192,-7 6-128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04.3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 16155,'10'0'256,"0"1"-1,0 1 1,0 0-1,0 0 0,-1 1 1,1 0-1,-1 0 0,0 1 1,0 1-1,0 0 1,13 9-1,-14-9-224,-1 1 0,0-1 0,-1 1 1,1 1-1,-1-1 0,0 1 0,-1 0 0,1 1 0,-2-1 1,1 1-1,-1 0 0,0 0 0,3 9 0,-5-8-11,-1 1 1,0-1-1,0 1 0,-1-1 0,0 1 0,-1-1 1,0 1-1,-1-1 0,0 0 0,0 1 0,-1-1 0,0 0 1,0-1-1,-1 1 0,-6 10 0,-9 14-78,-1-1 0,-34 40 1,-24 20-689,62-72 514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06.4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4 13827,'-3'-3'2467,"2"10"-1330,0 13-203,5 37-107,3 1 1,2-1-1,20 70 0,-28-124-778,0-1 1,-1 1-1,1-1 0,0 0 0,1 1 1,-1-1-1,0 0 0,0 0 1,1 0-1,2 3 0,-3-4-38,-1-1 1,0 0-1,1 0 1,-1 0-1,0 0 0,1 1 1,-1-1-1,0 0 0,1 0 1,-1 0-1,1 0 0,-1 0 1,0 0-1,1 0 0,-1 0 1,0 0-1,1 0 1,-1 0-1,1 0 0,-1 0 1,0 0-1,1 0 0,-1-1 1,0 1-1,1 0 0,-1 0 1,13-15 174,4-18 35,19-53 0,10-20-80,-45 104-142,-1 0 1,1 0-1,1 1 1,-1-1 0,0 0-1,0 1 1,1-1-1,-1 1 1,0-1-1,1 1 1,0 0 0,-1-1-1,1 1 1,0 0-1,3-1 1,-4 2 0,0-1 1,0 1-1,0 0 0,0 1 1,0-1-1,0 0 0,0 0 1,0 0-1,0 1 0,0-1 1,0 0-1,0 1 0,0-1 1,0 1-1,0-1 0,0 1 1,0-1-1,0 1 0,-1 0 1,1-1-1,0 1 0,0 0 1,-1 0-1,1 0 0,-1 0 1,1-1-1,0 1 0,-1 0 1,0 0-1,1 0 0,0 2 1,10 22 43,14 48 0,-1-1 44,-24-71-86,0-1 0,0 1 1,0 0-1,0-1 0,1 1 1,-1 0-1,0-1 0,1 1 1,-1-1-1,1 1 0,-1 0 1,0-1-1,1 1 0,-1-1 0,1 1 1,-1-1-1,1 1 0,0-1 1,-1 0-1,1 1 0,-1-1 1,1 0-1,0 1 0,-1-1 1,1 0-1,0 0 0,1 1 1,-1-2-1,0 1 1,0 0 0,0-1 0,0 1-1,0-1 1,0 1 0,0-1 0,0 0-1,0 1 1,0-1 0,0 0 0,0 0-1,0 0 1,-1 0 0,2-1 0,4-7 15,0 0 0,9-19 0,-12 23-11,11-24 20,-8 15-14,1 0-1,0 0 1,1 1 0,0 0-1,1 1 1,19-21-1,-27 32-11,-1 0 0,1 0 0,0 1 0,0-1 0,0 1 1,0-1-1,-1 0 0,1 1 0,0 0 0,0-1 0,0 1 0,0-1 0,0 1 0,0 0 0,0 0 0,0 0 0,0 0 0,1 0 1,-1 0-1,0 0 0,0 0 0,0 0 0,0 0 0,1 1 0,0 0 3,-1-1-1,1 1 1,-1 1 0,1-1-1,-1 0 1,1 0 0,-1 0-1,0 1 1,0-1 0,0 1-1,0-1 1,2 4 0,1 3 30,0 1 1,0 0-1,-1 0 0,2 12 1,9 47 344,-14-87-2815,0 11 1966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06.8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5 16323,'-6'-5'1417,"-1"5"-1025,-2 0-192,4 5 368,0-1-424,0 3 40,-1 0-96,2-1-224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08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182 48 14907,'1'-1'144,"-1"0"1,1 0-1,0 0 0,-1 0 1,1 0-1,-1 0 0,1-1 0,-1 1 1,0 0-1,1 0 0,-1-1 0,0 1 1,0 0-1,0 0 0,0-1 1,0 1-1,0 0 0,0 0 0,-1-1 1,1 1-1,0 0 0,-1 0 1,1-1-1,-1 1 0,1 0 0,-1 0 1,0 0-1,1 0 0,-1 0 0,0 0 1,0 0-1,0 0 0,1 0 1,-1 0-1,0 0 0,0 1 0,-1-1 1,-1-1-1,1 1 9,0 1 0,0-1 0,-1 0 0,1 1-1,-1 0 1,1-1 0,0 1 0,-1 0 0,1 0 0,-1 0 0,1 1 0,0-1 0,-1 1 0,1-1 0,0 1 0,0 0-1,-1 0 1,1 0 0,0 0 0,-3 2 0,-3 3-10,0 1 1,1-1-1,-1 2 0,2-1 0,-1 1 0,1 0 1,0 1-1,1-1 0,-7 15 0,3-3-88,0 1 0,2-1-1,-7 30 1,11-41-53,2-1 0,-1 0 0,1 1 0,0 14-1,1-22-1,0-1 0,0 0-1,0 0 1,0 1 0,0-1 0,0 0-1,0 0 1,0 1 0,0-1-1,0 0 1,0 0 0,0 1-1,0-1 1,0 0 0,0 0-1,0 1 1,1-1 0,-1 0-1,0 0 1,0 0 0,0 1 0,0-1-1,0 0 1,0 0 0,1 0-1,-1 1 1,0-1 0,0 0-1,0 0 1,1 0 0,-1 0-1,0 0 1,0 0 0,0 1-1,1-1 1,-1 0 0,0 0-1,1 0 1,6-8-12,7-17-14,16-58-80,-23 59 36,2 1 0,12-27 0,-21 49 65,0 1 0,1-1 1,-1 0-1,0 0 0,1 0 1,-1 1-1,1-1 0,-1 0 1,1 1-1,0-1 0,-1 0 1,1 1-1,-1-1 0,1 1 1,0-1-1,0 1 0,-1-1 0,1 1 1,0-1-1,0 1 0,0 0 1,-1 0-1,2-1 0,-1 1 1,0 1 0,0-1-1,-1 0 1,1 1 0,0-1-1,0 0 1,-1 1 0,1-1-1,0 1 1,-1-1 0,1 1-1,0-1 1,-1 1 0,1 0-1,-1-1 1,1 1 0,-1 0-1,0 0 1,1 0 0,3 8-19,0 0 1,0 1-1,2 11 0,-4-14 19,98 420 132,-97-411-71,-1 1 0,0 0-1,-1-1 1,-3 33 0,1-44-38,1 1-1,-2 0 1,1-1 0,0 1 0,-1-1 0,0 1 0,-1-1 0,1 0-1,-1 0 1,0 0 0,0 0 0,0 0 0,-1-1 0,0 1 0,0-1-1,0 0 1,-6 5 0,8-8-19,0 1 1,-1-1-1,1 0 0,0 1 1,0-1-1,0 0 0,-1 0 1,1-1-1,-1 1 0,1 0 1,-1-1-1,1 0 0,-1 1 1,1-1-1,-1 0 0,1 0 1,-1-1-1,1 1 0,0 0 1,-1-1-1,1 0 0,-1 1 1,1-1-1,0 0 0,-1 0 1,1 0-1,0 0 0,0-1 1,0 1-1,0-1 0,0 1 1,0-1-1,0 0 0,0 0 1,1 0-1,-1 0 0,-1-3 1,-2-1-16,1-1 0,1 1 1,-1-1-1,1 0 1,0 0-1,1 0 0,-1 0 1,1 0-1,1-1 1,0 1-1,-1-12 0,2 9-6,1 0 0,1 1-1,0-1 1,0 1 0,1-1 0,0 1-1,0 0 1,6-10 0,43-71-612,-24 46-151,-25 38 634,16-24-996,-2-1 0,-2 0 0,22-60 0,-28 56 215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09.3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86 16484,'-2'3'197,"1"1"0,0-1 1,0 1-1,0-1 1,0 1-1,0-1 0,1 1 1,0 0-1,0-1 1,0 1-1,0 0 0,0-1 1,1 1-1,0 0 1,-1-1-1,1 1 0,1-1 1,-1 1-1,0-1 1,1 1-1,0-1 0,4 6 1,-4-7-143,0 1 0,0-1 0,1 0 1,-1 0-1,1 0 0,-1 0 0,1 0 1,0-1-1,0 1 0,0-1 0,0 0 1,0 0-1,0 0 0,0 0 0,0 0 1,0-1-1,0 1 0,1-1 0,-1 0 1,0 0-1,0 0 0,1 0 0,-1-1 1,0 1-1,0-1 0,5-1 0,1-1-33,-1-1 0,0 0-1,0 0 1,-1 0-1,1-1 1,-1-1-1,0 1 1,0-1 0,-1 0-1,11-12 1,-13 13-13,1-1 1,-1 0-1,-1 1 0,1-1 1,-1 0-1,0-1 1,0 1-1,-1-1 1,1 1-1,-1-1 0,-1 0 1,0 1-1,0-1 1,1-9-1,-2 15-7,0 0-1,0 0 1,0 0-1,0 0 1,0 0-1,0 0 1,0 0-1,0 0 1,-1 0-1,1 0 1,0 0-1,-1 0 1,1 0-1,0 0 1,-1 1-1,1-1 1,-1 0-1,1 0 1,-1 0-1,0 1 1,1-1-1,-1 0 1,0 0-1,0 1 1,1-1-1,-1 1 1,0-1 0,0 1-1,0-1 1,0 1-1,0-1 1,0 1-1,1 0 1,-1-1-1,0 1 1,0 0-1,0 0 1,0 0-1,0 0 1,0 0-1,0 0 1,0 0-1,0 0 1,-2 1-1,0-1 1,0 1 1,0 1-1,-1-1 0,1 0 0,0 1 0,0-1 0,0 1 0,1 0 1,-1 0-1,0 0 0,1 1 0,-4 2 0,-2 6 11,1 0 0,0 0 0,1 0 0,0 1-1,0 0 1,2 0 0,-5 16 0,3-8 39,2 0 1,0 0-1,-1 39 0,5-55-37,0 0 0,0 0 0,0 1 0,1-1 0,0 0 0,0 0-1,0 0 1,2 5 0,-2-8-11,-1 0 0,0-1 0,1 1 1,-1 0-1,1-1 0,-1 1 0,1-1 0,-1 1 0,1 0 0,0-1 0,-1 1 0,1-1 1,0 1-1,-1-1 0,1 0 0,0 1 0,-1-1 0,1 0 0,1 1 0,-1-1 1,0 0-1,1 0 1,-1 0-1,0-1 1,0 1-1,0 0 1,0 0-1,0-1 1,1 1 0,-1-1-1,0 1 1,0-1-1,0 1 1,0-1-1,0 0 1,0 1-1,1-2 1,10-10 15,-1 0 1,1 0-1,-2-1 1,10-16-1,-12 16-9,1 1-1,0 1 0,1-1 0,0 2 1,23-20-1,-32 29-10,0 0 0,0 0 1,1 0-1,-1 1 0,0-1 0,1 0 1,-1 1-1,1-1 0,-1 1 0,1 0 1,-1-1-1,1 1 0,-1 0 0,1 0 1,-1 0-1,1 0 0,-1 0 0,1 0 1,0 0-1,-1 1 0,1-1 0,-1 0 1,0 1-1,1 0 0,-1-1 0,1 1 1,-1 0-1,0-1 0,1 1 0,-1 0 1,0 0-1,0 0 0,0 0 0,0 0 1,0 1-1,0-1 0,0 0 0,0 0 1,0 1-1,0 1 0,5 7 2,-1 0 0,0 0 0,-1 1 0,4 15 0,-3-10 7,-4-12-7,13 25 53,-14-28-53,0-1 0,1 1 0,-1-1 0,0 0 0,1 1 0,-1-1 0,0 0 0,1 0 1,-1 1-1,0-1 0,1 0 0,-1 0 0,1 1 0,-1-1 0,0 0 0,1 0 0,-1 0 0,1 0 0,-1 0 0,1 0 0,-1 0 0,1 1 0,0-2 0,-1 1 1,1 0 0,0-1 1,0 1-1,0-1 0,-1 1 0,1-1 1,0 1-1,-1-1 0,1 1 0,0-1 1,-1 0-1,1 0 0,-1 1 0,1-1 0,-1 0 1,1 0-1,-1 0 0,8-16 32,0 0 1,6-26-1,-11 30-27,1 0-1,1 0 1,0 1 0,0 0 0,1 0-1,15-20 1,-21 31-7,0 0 0,1 1 0,-1-1 0,0 1 0,1-1 0,-1 1-1,1-1 1,-1 1 0,1-1 0,-1 1 0,1-1 0,-1 1 0,1 0 0,-1-1 0,1 1-1,0 0 1,-1-1 0,1 1 0,-1 0 0,1 0 0,0 0 0,-1-1 0,1 1 0,0 0 0,-1 0-1,1 0 1,0 0 0,-1 0 0,1 0 0,0 0 0,-1 1 0,1-1 0,0 0 0,-1 0-1,1 0 1,0 1 0,-1-1 0,1 0 0,-1 1 0,1-1 0,-1 0 0,1 1 0,-1-1 0,1 1-1,-1-1 1,1 1 0,-1-1 0,1 1 0,-1-1 0,0 1 0,1 1 0,2 3 20,-1 0-1,1 1 1,-1 0 0,2 9 0,-3-11-6,22 116 361,-14-62-316,-10-100-1914,-1 13 1458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09.9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174 84 16363,'0'-1'155,"1"1"0,0-1 0,0 1 0,0-1 0,0 0-1,0 0 1,-1 1 0,1-1 0,0 0 0,-1 0-1,1 0 1,-1 1 0,1-1 0,-1 0 0,1 0 0,-1 0-1,1 0 1,-1 0 0,0 0 0,0 0 0,1 0-1,-1 0 1,0 0 0,0 0 0,0 0 0,0 0 0,0-2-1,0 0 31,0 0-1,-1 1 1,1-1-1,0 0 1,-1 1-1,1-1 1,-1 0-1,0 1 1,0-1-1,-1-3 1,0 4-151,1 1 1,-1-1 0,1 0-1,-1 0 1,0 1 0,0-1-1,1 1 1,-1-1 0,0 1-1,0 0 1,-1 0 0,1 0-1,0 0 1,0 0 0,0 0-1,-1 0 1,1 1 0,0 0-1,-1-1 1,1 1-1,-1 0 1,1 0 0,0 0-1,-1 0 1,1 0 0,0 1-1,-1-1 1,1 1 0,0 0-1,-1-1 1,1 1 0,-3 2-1,-2 0-8,1 1 0,1-1 0,-1 1 0,0 0 0,1 0 0,0 1-1,0 0 1,0-1 0,1 2 0,-6 6 0,4-2 19,0 1 1,1 0-1,0 0 0,0 0 1,-5 21-1,8-24-22,1-1 0,0 1 0,0-1 0,0 1 0,1-1 0,0 1 0,1-1 0,0 1 0,0-1 0,2 10 0,-2-15-18,-1-1-1,0 0 1,1 1-1,-1-1 0,1 0 1,0 1-1,-1-1 1,1 0-1,0 0 1,0 0-1,0 0 0,0 0 1,0 0-1,0 0 1,0 0-1,0 0 1,0 0-1,0 0 0,1 0 1,-1-1-1,0 1 1,0-1-1,1 1 1,-1-1-1,0 1 0,1-1 1,-1 0-1,1 1 1,-1-1-1,1 0 1,-1 0-1,0 0 1,1 0-1,-1-1 0,1 1 1,-1 0-1,3-1 1,4-2-1,-1 0 0,0 0-1,1-1 1,-1 0 0,9-7 0,44-34-31,-42 30-3,0 1 1,0 1 0,1 1-1,1 1 1,32-14-1,-50 24 25,0 0 0,1 0 0,-1 1 0,1-1 0,-1 1-1,1 0 1,-1-1 0,1 1 0,-1 0 0,1 0 0,-1 1 0,1-1-1,-1 1 1,1-1 0,-1 1 0,0 0 0,1-1 0,-1 1-1,4 3 1,-3-2 6,0 0 0,0 1 0,-1 0 0,1-1 0,-1 1 0,0 0 0,0 0 0,0 0 0,0 0 0,-1 1 0,1-1 0,-1 0 0,2 5 0,3 15 486,4 34-1,-17-179 117,2 61-664,5 61-13,3 33-2321,-2-29 2134,-1-1 0,1 1 0,0-1-1,0 0 1,0 1 0,1-1-1,-1 0 1,1 1 0,0-1 0,-1 0-1,4 3 1,2-4-495,2-4-159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21:13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16412,'13'26'-96,"-2"1"1,0 1-1,-2 0 1,7 38 0,3 8 374,110 290-921,-98-294 360,4 0-1,85 127 0,-79-137-299,-32-40 243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7:25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345 116 10898,'-1'-5'271,"0"1"-1,0-1 1,-1 1-1,0-1 1,1 1-1,-1 0 1,-4-5-1,5 8-237,1 0 0,-1 0 0,1 0 0,-1 1 0,0-1 0,0 0 0,1 0 0,-1 1 0,0-1 0,0 1 0,0-1 0,0 1 0,1-1 0,-1 1 0,0 0 0,0-1 0,0 1 1,0 0-1,0 0 0,0-1 0,0 1 0,0 0 0,0 0 0,0 0 0,0 0 0,0 0 0,0 1 0,0-1 0,0 0 0,0 0 0,0 1 0,0-1 0,0 1 0,0-1 0,0 1 0,0-1 0,0 1 0,1-1 0,-2 2 0,-7 5 63,1 0-1,0 1 1,1 0-1,-1 0 1,2 0 0,-8 12-1,-32 61 125,33-56-147,-9 19-17,1 1 1,3 0-1,2 2 0,2 0 1,1 0-1,-9 85 1,18-90-43,2 0 0,1 1-1,2-1 1,3 1 0,1-1 0,2 0 0,1 0 0,16 42 0,-17-63-10,2 0 0,0-1 0,1 0 0,1 0 0,0-1 0,2 0 0,19 21 0,-27-34-2,1 0 0,0-1-1,1 0 1,-1 0 0,1 0 0,0-1 0,0 0-1,0 0 1,0-1 0,10 3 0,-11-4-1,0-1 1,0 0 0,0 0-1,0-1 1,1 0-1,-1 0 1,0 0 0,0-1-1,0 0 1,0 0-1,0 0 1,0-1 0,0 0-1,10-5 1,0-1 3,0-2 1,-1 1-1,-1-2 1,0 0-1,0-1 1,18-20-1,-5 2 7,42-62 0,-47 56 6,-1-1 0,-2-1 0,-1-1 0,-2-1-1,-2 0 1,-2 0 0,-1-2 0,9-72-1,-17 79 66,0 1-1,-3-1 0,0 0 0,-3 1 0,0-1 0,-3 1 0,0 0 0,-3 0 1,0 0-1,-3 1 0,-16-34 0,20 50-11,-1 1 0,-1 0-1,-1 0 1,0 2 0,-1-1 0,0 1 0,-1 1 0,-1 0-1,0 1 1,-17-12 0,23 19-52,-1 0 1,0 0-1,0 1 0,0 0 0,-1 1 1,1-1-1,-1 2 0,0 0 1,1 0-1,-1 0 0,0 2 1,0-1-1,0 1 0,0 0 0,0 1 1,0 0-1,0 1 0,0 0 1,1 1-1,-14 5 0,3 0-68,0 2 1,1 1-1,0 0 0,1 1 0,0 1 0,-22 22 0,6-2-182,-56 73 0,53-58 74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10.5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84 305 13347,'-1'1'188,"0"-1"-1,0 0 1,0 1 0,-1-1-1,1 1 1,0-1 0,0 1-1,0-1 1,0 1 0,0 0-1,0 0 1,0 0 0,0-1 0,0 1-1,0 0 1,-1 2 0,-12 18 927,13-20-951,-7 13 253,1 1 0,1 0 0,0 1 0,0-1 0,2 1 0,0 0 0,1 0 0,0 1 0,2-1 0,-1 27-1,2-42-383,0 1-1,0 0 0,0-1 1,0 1-1,1 0 0,-1-1 1,0 1-1,1 0 0,-1-1 1,1 1-1,-1-1 0,1 1 1,0-1-1,0 1 0,0-1 1,1 3-1,-1-4-20,-1 0-1,1 1 1,0-1 0,-1 0-1,1 0 1,0 0 0,-1 0-1,1 0 1,-1 0 0,1 0-1,0 0 1,-1 0 0,1 0-1,0 0 1,-1-1 0,1 1-1,-1 0 1,1 0 0,0-1-1,-1 1 1,1 0 0,-1-1-1,1 1 1,-1 0 0,1-1-1,-1 1 1,1-1 0,-1 0-1,6-5 29,0-1-1,-1 1 1,0-1-1,8-13 1,48-108 12,-26 53-87,-34 72 26,0 0 0,1 0 0,-1 1-1,1-1 1,0 1 0,0-1-1,0 1 1,4-4 0,-6 5 8,0 1-1,0 0 1,0 0 0,1 0 0,-1 0-1,0 0 1,0 0 0,0 0 0,1 0-1,-1 0 1,0 0 0,0 0 0,0 0-1,1 0 1,-1 0 0,0 0-1,0 0 1,0 0 0,1 0 0,-1 0-1,0 0 1,0 0 0,0 0 0,0 0-1,1 0 1,-1 0 0,0 1 0,0-1-1,0 0 1,0 0 0,1 0 0,-1 0-1,0 0 1,0 1 0,0-1 0,0 0-1,0 0 1,0 0 0,1 0 0,-1 1-1,3 18 1,-3 32 139,4 58 364,-3-97-401,1 0 1,0 1-1,1-1 1,0 0-1,1-1 1,7 17-1,-10-26-76,0 0 0,0 0 1,0 0-1,0 0 0,1 0 0,-1 0 0,1 0 1,-1 0-1,1-1 0,0 1 0,-1 0 0,1-1 1,0 0-1,0 1 0,0-1 0,0 0 0,0 0 1,0 0-1,1 0 0,2 0 0,-2-1-4,0 0 0,0 0 0,0 0 0,0 0 0,0-1 0,0 1 0,-1-1 0,1 0 0,0 0 0,0 0 0,-1 0 0,1-1 0,-1 1 0,4-2 0,5-6 15,1-1 0,-1 0 0,-1 0 0,0-1 0,10-13 0,7-13-104,-2-2 1,-2-1-1,-1 0 0,-2-2 1,-2 0-1,-1-1 0,16-73 1,-32 113 56,2-8-62,0 0 0,-1-1 0,0 1 0,0-1 0,-2 1 0,1-1 0,-2-13 0,1 24 67,0 1 0,0 0-1,0-1 1,0 1 0,0 0 0,0 0 0,0-1-1,0 1 1,0 0 0,-1-1 0,1 1 0,0 0-1,0 0 1,0-1 0,0 1 0,0 0 0,-1 0-1,1-1 1,0 1 0,0 0 0,0 0 0,-1 0-1,1-1 1,0 1 0,0 0 0,0 0 0,-1 0-1,1 0 1,0-1 0,-1 1 0,1 0 0,0 0-1,-1 0 1,-7 6-76,-4 14 68,-4 12 42,-45 107 345,56-124-298,0 1 1,1 0 0,0 0-1,2 0 1,-1 0 0,2 1-1,0 16 1,2-27-96,0-1 0,0 0 0,0 0 0,0 0 0,1 0 1,0 0-1,0 0 0,0 0 0,1-1 0,-1 1 0,1-1 0,0 1 1,0-1-1,1 0 0,-1 0 0,1-1 0,0 1 0,0-1 0,5 3 1,-6-3-95,1-1 0,0 0 0,0 0 0,0 0 0,0-1 0,0 1 0,0-1 0,0 0 0,0 0 0,1-1 0,-1 1 0,0-1 0,1 0 0,-1 0 0,0 0 0,0-1 0,1 1 0,-1-1 0,0 0 0,0-1 0,0 1 0,0-1 0,6-2 0,11-9-515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12.1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16 105 16043,'-3'182'4783,"7"232"-1781,0-382-2789,-1-25-82,0-19-22,0-36-33,-3 0-1,-1-1 1,-11-61 0,8 76-59,3 24-17,0 0-9,-1-1 1,-4-18-1,4 27-13,1 11 10,3 15-4,0-14 9,0 0 0,1 0 0,0 0-1,1 0 1,0-1 0,6 12 0,-9-19 7,0-1-1,0 1 1,0-1 0,0 1 0,1-1 0,-1 1 0,0-1-1,1 0 1,-1 0 0,1 1 0,-1-1 0,1 0 0,-1 0 0,1 0-1,0-1 1,-1 1 0,1 0 0,0-1 0,0 1 0,0-1-1,-1 1 1,1-1 0,0 0 0,0 0 0,0 0 0,0 0 0,0 0-1,-1 0 1,1-1 0,0 1 0,0-1 0,0 1 0,0-1-1,-1 1 1,1-1 0,0 0 0,-1 0 0,1 0 0,-1 0-1,1 0 1,-1 0 0,1-1 0,0 0 0,9-8 2,0 0 0,-1-1-1,-1 1 1,0-2 0,0 1 0,-1-2 0,-1 1 0,9-19 0,-4 3 8,-1 0-1,-1-1 1,6-31 0,-9 27 3,4-42 0,-10 63-11,-1 0 0,0 0 0,0 0 1,-1 0-1,-1 0 0,-5-22 0,7 33-2,-1 0 0,1 0 0,0 0 0,-1 0 0,1 0 0,0 0 0,-1 0 0,1 0-1,-1 0 1,0 0 0,1 0 0,-1 0 0,0 0 0,1 1 0,-1-1 0,0 0 0,0 1 0,0-1 0,0 0 0,0 1-1,0-1 1,0 1 0,-1-1 0,0 1 0,1 0 0,0 1 0,0-1-1,0 0 1,0 1 0,0-1 0,0 1-1,0 0 1,0-1 0,1 1 0,-1 0-1,0-1 1,0 1 0,0 0 0,1 0 0,-1 0-1,0 0 1,1 0 0,-1 0 0,1 0-1,-1 0 1,1 0 0,-1 0 0,1 0-1,-1 1 1,-4 13 3,1 0 0,0 0 0,1 1 0,-3 27 0,2 68 79,4-98-69,0-1 0,0 32 66,5 51 0,-4-82-54,2 0-1,-1 0 1,2-1-1,-1 1 1,2-1-1,-1 0 1,2 0-1,9 17 1,-13-26-21,1 0 1,-1 0-1,0 0 1,1 0 0,-1-1-1,1 1 1,0-1-1,0 0 1,0 1-1,0-1 1,0 0 0,0-1-1,1 1 1,-1-1-1,0 1 1,7 0-1,-5-1-1,0-1 0,0 1 0,0-1 0,0 0 0,0-1-1,0 1 1,0-1 0,0 0 0,0-1 0,0 1 0,4-3-1,4-2 1,-1 0 0,0-1 0,0 0 0,-1-1 0,0 0 0,0-1-1,-1 0 1,10-13 0,-10 11-12,-1 0-1,0 0 1,-1-1-1,-1-1 1,0 1-1,0-1 1,-1 0 0,-1-1-1,0 0 1,-1 1-1,0-1 1,2-25-1,-6 37 7,0 1 0,1-1 0,-1 1 0,-1-1 0,1 1 0,0-1 0,0 1 0,-1-1 0,1 1 0,0-1 0,-1 1 0,0-1 0,1 1 0,-1-1 0,-1 0 0,2 1 2,0 1 0,-1 0 0,1-1 1,-1 1-1,1 0 0,-1-1 0,0 1 1,1 0-1,-1 0 0,1 0 0,-1-1 0,1 1 1,-1 0-1,0 0 0,1 0 0,-1 0 1,1 0-1,-1 0 0,0 0 0,1 0 1,-1 0-1,1 0 0,-1 1 0,1-1 1,-2 0-1,-1 2 3,-1 0 0,1 0 1,0 0-1,0 0 1,0 1-1,0-1 0,1 1 1,-1-1-1,1 1 0,-4 6 1,-1 0-21,2 1 1,0 0 0,0 0-1,0 0 1,2 1 0,-1-1-1,1 1 1,1 0 0,0 0-1,0 0 1,1 0 0,1 1-1,-1-1 1,2 0 0,2 17-1,-2-26-2,-1 0 0,0 0-1,1-1 1,0 1 0,0 0-1,-1 0 1,1-1-1,0 1 1,0-1 0,0 1-1,1-1 1,-1 1 0,0-1-1,0 0 1,1 0 0,-1 1-1,1-1 1,-1 0 0,1 0-1,-1 0 1,1-1 0,0 1-1,0 0 1,-1-1-1,1 1 1,0-1 0,0 1-1,0-1 1,-1 0 0,1 0-1,0 0 1,0 0 0,0 0-1,0 0 1,0 0 0,-1-1-1,1 1 1,0-1 0,0 1-1,-1-1 1,4-1-1,27-14-216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13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28 16067,'0'-1'108,"1"0"0,-1 0 0,0 0 0,0 0-1,0 0 1,0 0 0,0 1 0,0-1 0,0 0-1,0 0 1,0 0 0,0 0 0,0 0 0,-1 0-1,1 0 1,0 0 0,0 1 0,-1-1 0,1 0-1,-1 0 1,1 0 0,-1 1 0,1-1 0,-1 0-1,0 0 1,1 1 0,-1-1 0,0 1 0,1-1-1,-1 0 1,0 1 0,0 0 0,-1-1 0,0 0 28,0 1 1,0 0 0,0 0 0,0 0 0,-1 1-1,1-1 1,0 0 0,0 1 0,0-1 0,0 1-1,0 0 1,0 0 0,0 0 0,-2 1 0,-5 4-3,0 0 1,0 0 0,1 1-1,0 1 1,0-1 0,1 1-1,0 0 1,0 1 0,1 0 0,0 0-1,-5 10 1,5-7-51,0 0 0,1 0 0,1 0 0,0 0 0,0 1 0,1-1 0,1 1 0,-1 25 0,3-33-50,0-1 1,0 1-1,0-1 0,1 0 1,0 1-1,0-1 0,0 0 0,1 1 1,-1-1-1,1 0 0,0 0 0,3 5 1,-3-7-40,0 0 1,0 0 0,0 0 0,0 0-1,0-1 1,0 1 0,0-1 0,0 1-1,1-1 1,-1 0 0,1 1 0,-1-1-1,1-1 1,-1 1 0,1 0 0,0-1 0,-1 1-1,1-1 1,0 0 0,-1 1 0,4-2-1,2 1-173,-1 0 0,1 0 0,-1-1 0,1-1 0,-1 1 0,0-1 0,0 0 0,0-1-1,0 1 1,0-1 0,0-1 0,6-4 0,9-11-307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14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171 9 14531,'0'0'52,"0"0"0,0 0-1,0 0 1,0 0 0,0 0-1,1-1 1,-1 1 0,0 0 0,0 0-1,0 0 1,0 0 0,0 0-1,0 0 1,0 0 0,1 0 0,-1 0-1,0 0 1,0 0 0,0-1-1,0 1 1,0 0 0,0 0 0,0 0-1,0 0 1,0 0 0,0 0-1,0-1 1,0 1 0,0 0 0,0 0-1,0 0 1,0 0 0,0 0-1,0 0 1,0-1 0,0 1 0,0 0-1,0 0 1,0 0 0,0 0-1,0 0 1,0 0 0,0-1 0,0 1-1,0 0 1,0 0 0,0 0-1,0 0 1,0 0 0,0 0 0,0 0-1,-1-1 1,1 1 0,-10-3 1708,-14 4 407,18 1-1930,1 0 0,-1 1-1,1 0 1,0 0 0,1 1 0,-1 0-1,0-1 1,1 1 0,0 1 0,0-1-1,0 1 1,-5 7 0,0 3 92,0 1 0,-13 30 0,14-26-57,-10 40-1,16-52-229,1 1 0,0-1 0,0 1 0,0 0 0,1 0 0,1-1 0,1 14 0,-2-21-39,0 0 0,0 0 0,0 0 0,0 0 0,1 0 0,-1 0 0,0 0-1,1 0 1,-1 0 0,0 0 0,1 0 0,-1 0 0,1 0 0,-1 0 0,1-1 0,0 1 0,-1 0 0,1 0 0,0-1 0,0 1 0,-1 0 0,1-1 0,0 1-1,0-1 1,0 1 0,0-1 0,0 1 0,0-1 0,0 0 0,0 1 0,0-1 0,0 0 0,0 0 0,0 0 0,0 0 0,0 0 0,0 0 0,0 0 0,0 0 0,0 0-1,0 0 1,0 0 0,0-1 0,0 1 0,0 0 0,0-1 0,0 1 0,0-1 0,0 1 0,1-2 0,6-3 2,-1 0 1,0 0-1,0-1 1,10-10-1,65-76-6,-51 55-15,38-36 0,-67 71 11,1-1 0,-1 1 0,1 0-1,0 0 1,0 0 0,0 0 0,0 0 0,0 1 0,0-1 0,0 1-1,0 0 1,1 0 0,3-1 0,-6 2 3,0 0-1,0 0 1,0 1-1,0-1 1,0 0 0,0 0-1,0 0 1,0 1-1,0-1 1,0 1-1,0-1 1,-1 1 0,1-1-1,0 1 1,0-1-1,0 1 1,-1 0-1,2 0 1,-1 1-1,1 0 0,-1 1 0,0-1 1,1 0-1,-1 0 0,0 1 0,-1-1 0,1 1 0,1 3 0,3 26-26,2 61 0,-2-20 61,-5-72-30,0 0 0,0 0-1,0 1 1,0-1 0,0 0 0,1 0 0,-1 0 0,0 0 0,1 0 0,-1 0 0,1 0 0,-1 0 0,1 0 0,-1 0 0,1 0 0,1 1 0,-2-2-1,0 0 1,1 1-1,-1-1 0,1 0 1,-1 0-1,0 0 0,1 0 1,-1 0-1,1 0 0,-1 0 1,0 0-1,1 0 0,-1 0 1,1-1-1,-1 1 0,0 0 1,1 0-1,-1 0 0,0 0 1,1 0-1,-1-1 0,1 1 1,-1 0-1,0 0 0,0-1 1,1 1-1,-1 0 0,1-1 1,2-3 4,1-1 1,-1 1-1,0-1 0,0 0 1,2-6-1,16-35 15,-10 19 5,27-45-1,-21 51-19,-16 20-6,-1 1 0,1 0 0,-1-1 0,0 1 0,1-1 0,-1 1-1,1 0 1,-1-1 0,1 1 0,-1 0 0,1 0 0,-1-1 0,1 1 0,-1 0 0,1 0 0,-1 0 0,1 0-1,-1 0 1,1-1 0,-1 1 0,1 0 0,0 0 0,-1 0 0,1 1 0,-1-1 0,1 0 0,-1 0 0,1 0-1,-1 0 1,1 0 0,-1 1 0,1-1 0,-1 0 0,1 0 0,-1 1 0,1-1 0,-1 0 0,1 1-1,-1-1 1,0 1 0,1-1 0,-1 0 0,0 1 0,1-1 0,-1 1 0,0-1 0,1 1 0,-1 0 0,4 12 0,-1 0 0,0 1 1,0-1-1,-2 1 0,0-1 1,-1 19-1,1-3 4,0 10 0,2 21-41,-3-59 25,0-1 1,0 1-1,0 0 0,0-1 1,0 1-1,0 0 0,0-1 0,1 1 1,-1 0-1,0-1 0,0 1 1,1-1-1,-1 1 0,0 0 1,1-1-1,-1 1 0,1-1 1,0 2-1,6-8-855,4-22-739,3-28 569,-6 23 323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14.7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119 40 12307,'1'-1'170,"-1"0"1,1 0 0,0 0 0,-1 0 0,1 0 0,0-1-1,-1 1 1,0 0 0,1-1 0,-1 1 0,0 0-1,0-1 1,1 1 0,-1 0 0,0-1 0,0 1 0,0 0-1,-1-1 1,1 1 0,0 0 0,-1-2 0,1 2-28,-1 1-1,0-1 1,1 0 0,-1 0 0,0 1 0,1-1 0,-1 0 0,0 1 0,0-1 0,0 1 0,1-1 0,-1 1-1,0-1 1,0 1 0,0 0 0,0 0 0,0-1 0,0 1 0,0 0 0,0 0 0,0 0 0,0 0 0,0 0-1,0 0 1,0 0 0,0 0 0,0 0 0,1 0 0,-1 1 0,0-1 0,-2 1 0,-1 1 49,-1 0 0,1 0 0,0 0 0,0 1 0,0-1 0,0 1 0,0 0 0,0 0 0,1 1 0,-1-1 0,1 1 0,0-1 0,0 1 0,-3 7 0,0-1-35,0 0 1,1 0 0,1 1 0,-7 21 0,10-29-136,0 0 0,0 0 0,1 1 0,-1-1 1,1 0-1,0 0 0,0 0 0,0 1 1,1-1-1,-1 0 0,1 4 0,0-6-20,-1 0 0,1 0 0,0 0 0,-1 0 0,1-1 0,0 1 0,-1 0 0,1 0 0,0 0 0,0-1 0,0 1 0,0 0 0,0-1 0,0 1 0,0-1 0,0 1 0,0-1 0,0 1 0,0-1-1,0 0 1,0 1 0,0-1 0,1 0 0,-1 0 0,0 0 0,0 0 0,0 0 0,0 0 0,0 0 0,1 0 0,-1-1 0,0 1 0,1-1 0,35-7-115,-21 4 46,0 0-1,0 1 1,0 1-1,1 0 1,16 2-1,-29 0 60,-1 0 1,1 0-1,-1 1 0,1 0 1,-1 0-1,0 0 0,0 0 1,1 0-1,-1 1 0,0-1 1,0 1-1,0 0 0,0 0 1,-1 0-1,1 0 0,0 1 1,-1-1-1,0 1 0,1-1 1,-1 1-1,0 0 0,0 0 1,-1 0-1,1 0 0,0 0 0,-1 0 1,0 1-1,0-1 0,1 5 1,-1-3 63,0 0 1,0 0 0,-1 0-1,0 0 1,0 0 0,0 0-1,-1 0 1,1 1 0,-1-1 0,0 0-1,-1-1 1,1 1 0,-1 0-1,0 0 1,0 0 0,-1-1-1,1 0 1,-1 1 0,0-1-1,0 0 1,0 0 0,-1 0-1,1-1 1,-1 1 0,0-1-1,0 0 1,-8 4 0,6-3-85,1-1 0,-1 0 0,0 0 0,0 0 0,-1-1 0,1 0 1,-1-1-1,1 1 0,-1-1 0,1 0 0,-1-1 0,1 1 0,-1-1 0,0-1 1,1 1-1,-1-1 0,0 0 0,1-1 0,0 0 0,-13-5 0,19 7-31,-1 0-1,1 0 1,0 0 0,0 0-1,-1 0 1,1 0-1,0 0 1,0-1 0,-1 1-1,1 0 1,0 0-1,0 0 1,0 0-1,-1-1 1,1 1 0,0 0-1,0 0 1,0 0-1,0-1 1,0 1-1,-1 0 1,1 0 0,0-1-1,0 1 1,0 0-1,0-1 1,0 1 0,0 0-1,0 0 1,0-1-1,0 1 1,0 0-1,0 0 1,0-1 0,0 1-1,0 0 1,0 0-1,0-1 1,0 1-1,1 0 1,-1 0 0,0-1-1,0 1 1,0 0-1,0 0 1,0-1-1,1 1 1,-1 0 0,0 0-1,0-1 1,14-9-927,-10 8 675,13-10-715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15.4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8 12899,'-4'8'1666,"0"-1"0,1 1 0,-1 1-1,-1 8 1,-3 10-773,1 1-1,-4 31 0,10-48-691,1 0 0,0 0 0,2 18 1,-2-27-184,0-1 0,0 1 1,1-1-1,-1 0 0,1 1 1,-1-1-1,1 0 1,-1 1-1,1-1 0,0 0 1,-1 0-1,1 1 0,0-1 1,0 0-1,0 0 1,2 2-1,-2-3-10,0 0 0,0 0-1,0 1 1,0-1 0,1 0 0,-1 0 0,0 0 0,0 0-1,0 0 1,0 0 0,0-1 0,0 1 0,0 0 0,0 0-1,0-1 1,0 1 0,0-1 0,0 1 0,0-1-1,0 1 1,0-1 0,0 0 0,0 1 0,0-1 0,1-1-1,8-8 3,0 1-1,-1-1 0,0 0 0,0-1 1,9-15-1,34-65-98,-31 50-6,2 1-117,-22 51-16,-5 8 204,0-3 34,-5 12 122,2 1 1,1-1 0,1 1 0,-2 54 0,7-82-125,0 0 0,0 0 1,0-1-1,0 1 0,0 0 0,0 0 1,0 0-1,0-1 0,1 1 1,-1 0-1,0 0 0,0-1 0,1 1 1,-1 0-1,1-1 0,-1 1 0,0 0 1,1-1-1,-1 1 0,1 0 1,-1-1-1,2 1 0,-1 0-2,-1-1 0,1 0-1,0 0 1,0 0 0,-1 0-1,1 0 1,0-1 0,-1 1 0,1 0-1,0 0 1,-1 0 0,1-1-1,0 1 1,-1 0 0,1 0-1,-1-1 1,1 1 0,-1-1 0,1 1-1,0-1 1,6-5 12,-1-1 0,0 1 0,6-9 0,-8 10-24,24-30-25,35-43-224,-54 68 187,1 1-1,-1 0 0,2 0 1,-1 1-1,13-7 0,-22 14 59,1 0 0,-1 0-1,0 0 1,1 0 0,-1 1-1,1-1 1,-1 0 0,0 1-1,1-1 1,0 1 0,-1 0 0,1-1-1,-1 1 1,1 0 0,-1 0-1,1 0 1,-1 0 0,1 0-1,0 1 1,-1-1 0,1 0-1,-1 1 1,1-1 0,-1 1-1,1-1 1,-1 1 0,0 0-1,1 0 1,-1 0 0,0 0-1,1 0 1,-1 0 0,0 0 0,0 0-1,0 0 1,0 0 0,0 0-1,0 1 1,0-1 0,-1 0-1,1 1 1,0-1 0,-1 1-1,1 2 1,3 6 23,-2 0 1,1 0-1,-2 0 1,1 0-1,-1 13 0,1 8 102,3 43 336,-5-74-438,0 1 1,0 0-1,0 0 1,0 0-1,0 0 1,1-1-1,-1 1 1,0 0-1,0 0 1,1-1-1,-1 1 1,1 0-1,-1-1 1,0 1-1,1 0 1,-1-1-1,1 1 1,0 0-1,-1-1 1,1 1-1,-1-1 1,1 1-1,1 0 1,-2-1-5,1 0 1,0 0-1,0 0 1,-1 0-1,1-1 0,0 1 1,0 0-1,-1 0 0,1 0 1,0-1-1,0 1 1,-1 0-1,1 0 0,0-1 1,-1 1-1,1-1 0,0 1 1,-1-1-1,1 0 1,5-4 27,-1 0 0,0-1 1,6-10-1,17-29 13,-22 34-69,0-1 0,1 1 0,0 0 0,1 1 0,1 0 0,-1 0 0,17-13-1,-25 23 17,1-1-1,-1 1 1,1-1-1,0 1 1,-1 0-1,1-1 0,0 1 1,0 0-1,-1 0 1,1 0-1,0-1 1,-1 1-1,1 0 0,0 0 1,0 0-1,-1 0 1,1 0-1,0 0 0,0 1 1,-1-1-1,1 0 1,0 0-1,0 0 1,-1 1-1,1-1 0,0 0 1,-1 1-1,1-1 1,0 1-1,-1-1 0,1 1 1,-1-1-1,1 1 1,-1-1-1,1 1 1,-1-1-1,1 1 0,-1 0 1,0-1-1,1 1 1,-1 0-1,0-1 0,1 1 1,-1 0-1,0-1 1,0 1-1,0 0 1,1 1-1,1 6-11,0 0-1,0 1 1,1 11 0,-2-12 10,-1-2 7,6 27 25,-6-32-26,0-1 1,0 1-1,0-1 1,0 1-1,0-1 1,0 1-1,0-1 1,0 1-1,1-1 1,-1 1-1,0-1 1,0 1-1,1-1 1,-1 0-1,0 1 1,0-1-1,1 1 0,-1-1 1,1 0-1,-1 1 1,0-1-1,1 0 1,-1 1-1,1-1 1,-1 0-1,0 0 1,1 0-1,-1 1 1,1-1-1,-1 0 1,1 0-1,-1 0 1,1 0-1,-1 0 1,1 0-1,-1 0 1,1 0-1,-1 0 0,1 0 1,-1 0-1,1 0 1,-1 0-1,1 0 1,-1 0-1,1-1 1,-1 1-1,1 0 1,-1 0-1,1-1 1,0 1-1,6-8-2,1 0 0,-1 0 0,0-1-1,-1 1 1,0-2 0,8-14 0,2-4-83,-10 19 32,-3 3 9,0 1 0,0-1 0,1 1 0,0 0-1,0 1 1,0-1 0,0 1 0,1-1 0,0 1 0,7-4-1,-12 8 38,0-1 1,1 1-1,-1 0 0,1 0 0,-1 0 0,1-1 0,-1 1 0,1 0 0,-1 0 0,1 0 1,-1 0-1,0 0 0,1 0 0,-1 0 0,1 0 0,-1 0 0,1 0 0,-1 0 0,1 0 1,-1 1-1,1-1 0,-1 0 0,1 0 0,-1 0 0,0 1 0,1-1 0,-1 0 0,1 0 1,-1 1-1,0-1 0,1 0 0,-1 1 0,1 0 0,6 19-68,-4 30 92,-3-46-16,-12 158 122,11-149-1206,3-33 807,1-7-98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15.9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1 250 14955,'2'1'178,"0"-1"0,0 1-1,-1-1 1,1 1 0,0-1-1,1 0 1,-1 1 0,0-1-1,0 0 1,0 0 0,0-1-1,0 1 1,0 0 0,0-1 0,0 1-1,0-1 1,-1 0 0,1 1-1,0-1 1,0 0 0,3-2-1,3-3 299,0 0-1,0-1 1,8-8-1,-8 7-67,0 1-184,11-11 110,0 0 1,-1-1-1,-1 0 1,25-39-1,-36 42-282,-6 15-50,0 1 0,0 0 0,0 0 0,0 0 0,0-1 0,0 1-1,0 0 1,0 0 0,0 0 0,0 0 0,0-1 0,0 1 0,0 0 0,0 0 0,0 0 0,0 0-1,0-1 1,0 1 0,0 0 0,-1 0 0,1 0 0,0 0 0,0 0 0,0-1 0,0 1 0,0 0 0,-1 0-1,1 0 1,0 0 0,0 0 0,0 0 0,0 0 0,0 0 0,-1 0 0,1 0 0,0 0 0,0-1 0,0 1-1,-1 0 1,1 0 0,-2 1 12,0 0 0,0-1 0,1 1 0,-1 0 0,0 0 0,0 0 0,1 0 0,-1 0 0,0 0 0,1 1 0,-1-1 0,1 0 0,-2 3 0,3-4-12,-24 26 288,-26 36-1,45-55-219,0 0 0,1 0-1,0 1 1,0-1 0,0 1-1,1 0 1,0 0 0,1 0-1,0 1 1,0-1 0,-1 12-1,3-19-60,0 0 0,0 0-1,0 0 1,-1-1 0,1 1-1,0 0 1,1 0 0,-1 0-1,0 0 1,0 0 0,0-1-1,0 1 1,1 0 0,-1 0 0,0 0-1,1-1 1,-1 1 0,1 0-1,-1 0 1,1-1 0,-1 1-1,1 0 1,-1-1 0,1 1-1,0-1 1,-1 1 0,1-1-1,0 1 1,0-1 0,-1 1-1,1-1 1,0 0 0,0 1 0,0-1-1,-1 0 1,1 0 0,0 1-1,0-1 1,0 0 0,0 0-1,-1 0 1,1 0 0,0 0-1,0 0 1,0 0 0,0-1-1,0 1 1,6-2-5,0 0 0,-1-1-1,0 1 1,12-7 0,-14 6-17,45-25-197,-32 17 36,1 0 1,0 1-1,0 1 0,1 1 1,0 1-1,28-7 0,-44 13 143,1 1-1,-1-1 1,0 1 0,0 0-1,0 0 1,0 0-1,1 1 1,-1-1-1,0 1 1,0 0-1,0 0 1,0 0-1,0 0 1,0 0-1,-1 1 1,1-1 0,0 1-1,0-1 1,-1 1-1,0 0 1,5 5-1,-5-4 60,1 0-1,-1 0 0,0 0 1,0 1-1,-1-1 1,1 1-1,-1 0 1,0-1-1,1 1 0,-2 0 1,1 0-1,0 0 1,-1 0-1,0-1 0,0 1 1,0 0-1,-1 5 1,1-8 9,0 0 0,0 0 0,0-1 0,0 1 1,0 0-1,0 0 0,0 0 0,0-1 0,-1 1 0,1 0 1,0 0-1,-1 0 0,1-1 0,0 1 0,-1 0 1,1-1-1,-1 1 0,1 0 0,-1-1 0,0 1 0,1-1 1,-1 1-1,-1 0 0,2-1-4,-1 0 0,0-1-1,1 1 1,-1 0 0,0 0 0,1-1 0,-1 1 0,1-1-1,-1 1 1,0 0 0,1-1 0,-1 1 0,1-1 0,0 1-1,-1-1 1,1 0 0,-1 1 0,1-1 0,0 1 0,-1-1-1,1 0 1,0 1 0,0-1 0,-1 0 0,1 1 0,0-1-1,0 0 1,0 0 0,-7-30 258,1 0 0,1 0 0,-1-48 0,6 77-326,0 0 0,0-1 0,0 1 0,1 0 0,-1 0 0,0 0 0,1 0 0,0 0 0,0 0 0,-1 0 0,1 0 0,0 0 0,1 0 0,-1 0 0,0 0 0,0 0 0,1 1 0,-1-1 0,1 1 0,0-1 0,-1 1 0,1-1 0,0 1 0,0 0 0,0 0 0,3-2 0,6-1-65,-1 1-1,1 0 1,0 0-1,14-1 0,-3 0 88,21-4-245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16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0 16972,'-7'34'937,"2"0"1,1 0 0,0 48 0,3-44-320,18 500 3836,-20-585-4165,3 0 1,2-1 0,10-59-1,1 34-315,32-101-1,-42 162 24,4-9-20,15-36 1,-20 53 10,0-1 0,1 1 0,-1 0 0,1 0 0,0 0 1,0 0-1,0 0 0,1 1 0,-1-1 0,1 1 0,0 0 0,0 0 1,8-4-1,-10 6 2,-1 0 1,1 0 0,-1 0 0,1 1-1,0-1 1,0 1 0,-1-1 0,1 1-1,0 0 1,-1 0 0,1 0-1,0 0 1,0 0 0,0 0 0,-1 0-1,1 0 1,0 1 0,-1-1 0,1 1-1,0-1 1,-1 1 0,1 0 0,0 0-1,-1 0 1,1-1 0,-1 1-1,1 1 1,-1-1 0,0 0 0,0 0-1,1 0 1,-1 1 0,0-1 0,0 1-1,0-1 1,0 1 0,0-1-1,-1 1 1,1-1 0,0 1 0,0 2-1,0 1-1,1 1-1,-1 0 1,0 0-1,0 0 1,-1 0-1,1 0 0,-1 0 1,-1 0-1,1 0 1,-1 0-1,-2 8 1,-2 0 42,-1 0 0,0 0 1,-1 0-1,-1-1 1,0 0-1,-1 0 0,0-1 1,-1 0-1,0-1 1,-1 0-1,0-1 0,-19 14 1,28-22-45,0-1 0,0 0-1,-1 1 1,1-1 0,0 0 0,-1 0 0,1 0 0,-1-1 0,0 1 0,-3 0 0,5-1-17,1 0 0,-1 0 0,1 0 0,-1 0 0,0-1 0,1 1 1,-1 0-1,0 0 0,1-1 0,-1 1 0,1 0 0,-1-1 0,0 1 0,1 0 0,-1-1 0,1 1 1,-1-1-1,1 1 0,0-1 0,-1 1 0,1-1 0,-1 1 0,1-1 0,0 0 0,-1 1 0,1-1 0,0 1 1,0-1-1,0 0 0,-1 1 0,1-1 0,0 0 0,0 1 0,0-1 0,0 0 0,0 1 0,0-1 1,0 0-1,0 1 0,1-1 0,-1 0 0,0 0 0,2-8-357,1 0 0,0 0 1,0 1-1,1-1 0,0 1 0,1 0 1,-1 0-1,10-12 0,-7 11 141,14-21-647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17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0 15099,'-2'35'2767,"-11"64"0,8-75-2138,1 0 0,1 0-1,1 0 1,2 0 0,3 43-1,-3-65-603,0 0-1,1 1 0,-1-1 0,1 0 1,-1 1-1,1-1 0,0 0 1,0 0-1,0 0 0,0 1 1,0-1-1,0 0 0,1-1 1,-1 1-1,1 0 0,-1 0 1,1 0-1,0-1 0,0 1 0,0-1 1,0 0-1,0 1 0,2 0 1,-1-1-19,-1-1 1,1 0 0,0 0 0,-1 0 0,1 0-1,-1 0 1,1-1 0,0 1 0,-1-1-1,1 1 1,-1-1 0,1 0 0,-1 0-1,0 0 1,1 0 0,-1-1 0,0 1-1,0-1 1,0 1 0,4-4 0,-1 0-4,0-1 0,0 1 0,-1-1 0,1 1 0,-1-1-1,0-1 1,-1 1 0,0 0 0,0-1 0,0 0 0,-1 0 0,0 0 0,2-10 0,-1-1 1,-1 0 0,0-1 0,-1 1 0,-3-20 0,2 33 1,0-1-1,-1 1 1,1 0-1,-1 0 1,0-1-1,-1 1 1,0 0 0,1 0-1,-2 1 1,1-1-1,-5-8 1,1 10 14,4 4-5,5 3 7,-3-4-18,0 0-1,0 0 1,0 0-1,0 0 1,0 0-1,0 1 1,1-1-1,-1 0 1,0 0-1,0 0 0,0 0 1,0 0-1,0 0 1,0 0-1,1 0 1,-1 0-1,0 0 1,0 0-1,0 0 1,0 0-1,0 0 0,0 0 1,1 0-1,-1 0 1,0 0-1,0 0 1,0 0-1,0 0 1,0 0-1,0 0 1,1 0-1,-1-1 1,0 1-1,0 0 0,0 0 1,0 0-1,0 0 1,0 0-1,0 0 1,0 0-1,0 0 1,1 0-1,-1-1 1,0 1-1,0 0 0,0 0 1,0 0-1,0 0 1,0 0-1,0 0 1,0-1-1,0 1 1,0 0-1,0 0 1,0 0-1,0 0 0,0 0 1,0 0-1,0-1 1,0 1-1,-1-2 73,-2 8-76,-1 1-1526,2-8 1328,0 0-1,0 1 1,0-1-1,0 0 0,0 1 1,0-1-1,0 1 1,0 0-1,0-1 0,0 1 1,0 0-1,0 0 1,0 1-1,-3-1 0,1 1-384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18.3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9 212 14099,'0'0'75,"0"0"0,0 0 1,0 1-1,0-1 0,0 0 0,0 0 0,0 1 0,0-1 1,0 0-1,0 0 0,-1 0 0,1 1 0,0-1 1,0 0-1,0 0 0,0 0 0,0 1 0,0-1 0,-1 0 1,1 0-1,0 0 0,0 0 0,0 0 0,-1 1 1,1-1-1,0 0 0,0 0 0,0 0 0,-1 0 0,1 0 1,0 0-1,0 0 0,0 0 0,-1 0 0,1 0 1,0 0-1,0 0 0,-1 0 0,1 0 0,0 0 0,-1 0 1,1 0 20,0-1 0,0 1 0,-1-1 0,1 1 0,0 0 0,0-1 0,0 1 0,0-1 0,0 1 0,0-1 0,0 1 0,0-1 0,0 1 0,0-1 0,0 1 0,0-1 0,0 1 0,0-1 0,0 1 0,0-1 0,0 1 0,0 0 0,1-1 1,-1 1-1,1-1 0,11-28 1903,18-28 0,-26 51-1874,0-1 0,0 1 0,0 0 0,1 1 0,-1-1 0,1 1 0,1 0 0,-1 0 0,1 1 0,0 0 0,6-4 0,-11 7-116,0 1 1,0-1-1,0 1 0,1 0 0,-1-1 0,0 1 1,0 0-1,0 0 0,0-1 0,0 1 1,0 0-1,0 0 0,1 0 0,-1 1 0,0-1 1,0 0-1,0 0 0,0 1 0,0-1 1,0 0-1,0 1 0,0-1 0,0 1 1,0-1-1,0 1 0,0 0 0,0-1 0,0 1 1,0 0-1,-1 0 0,1 0 0,0 0 1,-1-1-1,1 1 0,0 0 0,-1 0 0,1 0 1,-1 0-1,1 0 0,-1 1 0,0-1 1,1 1-1,1 5-1,0 0 0,-1 0 1,0 0-1,0 1 0,-1 7 1,-2 32 43,-2 0 1,-2 0-1,-2-1 1,-20 62 0,58-280 789,-28 149-832,1-67 20,-3 81-25,0 0-1,-1-1 0,-1 1 0,0 0 0,0 0 0,0 0 1,-4-8-1,1 11 2,3 12-3,1 10 2,2-11-5,1 1 0,-1-1 0,1 0 0,0 0 0,0 0 0,1 0 0,-1-1 0,1 1 0,0 0 0,1-1 0,3 4-1,-6-6 1,1 0-1,0-1 1,-1 1-1,1-1 1,0 1 0,0-1-1,0 0 1,0 0-1,0 0 1,0 0-1,0 0 1,1 0-1,-1-1 1,0 1-1,0-1 1,1 1-1,-1-1 1,0 0-1,0 0 1,1 0-1,-1 0 1,0-1-1,1 1 1,-1 0-1,0-1 1,0 0-1,4-1 1,4-4 0,0 0 0,-1-1-1,0 0 1,0 0 0,-1-1 0,0 0 0,0-1 0,-1 0 0,0 0 0,7-12-1,19-24-63,-33 45 63,0 1-1,0-1 0,0 0 1,0 0-1,0 0 0,0 1 0,0-1 1,0 0-1,0 0 0,0 1 0,1-1 1,-1 0-1,0 0 0,0 0 1,0 0-1,0 1 0,0-1 0,0 0 1,0 0-1,1 0 0,-1 0 1,0 1-1,0-1 0,0 0 0,0 0 1,1 0-1,-1 0 0,0 0 1,0 0-1,0 1 0,0-1 0,1 0 1,-1 0-1,0 0 0,0 0 1,1 0-1,-1 0 0,0 0 0,0 0 1,0 0-1,1 0 0,-1 0 0,0 0 1,0 0-1,0 0 0,1 0 1,-1 0-1,0 0 0,0-1 0,0 1 1,1 0-1,-1 0 0,0 0 1,0 0-1,0 0 0,0 0 0,1-1 1,-1 1-1,0 0 0,0 0 1,0 0-1,0 0 0,1-1 0,-2 25-29,0-18 18,-2 51-10,-1-23 69,2-1-1,2 1 1,1 0-1,6 37 1,-6-68-29,-1 0 0,1 0 0,0 0 0,0-1 0,0 1-1,1 0 1,-1 0 0,1-1 0,-1 1 0,1-1 0,0 1 0,3 2 0,-4-4-92,0 0 1,1 0 0,-1 0 0,1 0-1,-1 0 1,1 0 0,-1-1 0,1 1 0,0-1-1,-1 1 1,1-1 0,0 0 0,-1 1-1,1-1 1,0 0 0,-1 0 0,1 0-1,0 0 1,-1-1 0,1 1 0,0 0-1,-1-1 1,1 1 0,1-2 0,-2 2-54,0 0 1,0-1 0,-1 1-1,1-1 1,0 1 0,-1-1 0,1 1-1,0-1 1,-1 1 0,1-1-1,-1 0 1,1 1 0,-1-1-1,1 0 1,-1 0 0,1 1-1,-1-1 1,0 0 0,0 0-1,1 1 1,-1-1 0,0 0-1,0-1 1,0-22-775,0 15 499,-1-20-627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7:34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1 190 7930,'0'0'99,"1"-1"-1,-1 1 1,0-1 0,1 1 0,-1-1 0,1 1 0,-1-1-1,1 1 1,-1-1 0,1 1 0,-1 0 0,1-1-1,-1 1 1,1 0 0,-1-1 0,1 1 0,0 0 0,-1 0-1,1 0 1,0-1 0,-1 1 0,1 0 0,0 0 0,-1 0-1,1 0 1,0 0 0,-1 0 0,1 0 0,0 1 0,-1-1-1,1 0 1,0 0 0,26 5-4,6 3 58,11 4-48,2-2-1,-1-2 1,2-2-1,58 1 0,133-25 94,30-1 422,496 36 290,-705-15-896,444 1-53,57 2-58,324 11 1010,-300-29-598,716-33-256,-739-3-34,-118 8 5,0-5-3,-77 6-8,-132 31 94,-197 10-91,1 2 0,-1 2 0,1 1 0,41 13 0,-70-15-31,20 5 5,-28-16 2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18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10 17172,'-2'-8'1496,"0"7"-1112,-1 1-144,3 3 472,0-2-504,5 1-2000,-3-2 1656,6 3-312,-1-1-192</inkml:trace>
  <inkml:trace contextRef="#ctx0" brushRef="#br0" timeOffset="1">217 101 14707,'-1'6'369,"0"0"-1,0 0 1,-1 0 0,0 0-1,0 0 1,0-1 0,-1 1-1,1-1 1,-6 7 0,4-4-19,-1 1 0,1-1 1,-4 13-1,4-2-68,0-1 0,1 1 1,1 0-1,1 0 0,1-1 1,2 26-1,-1-32-211,1-1 0,0 0 0,0 0 0,1-1 0,1 1-1,0 0 1,0-1 0,1 0 0,0 0 0,1-1 0,13 18 0,-17-24-122,-1-1 0,1 0-1,0 0 1,0 0 0,0 0 0,0 0-1,1-1 1,-1 1 0,0-1 0,1 1-1,-1-1 1,1 0 0,0 0-1,-1 0 1,1 0 0,0 0 0,-1-1-1,1 1 1,0-1 0,0 0 0,0 0-1,-1 0 1,1 0 0,0 0 0,0-1-1,0 1 1,-1-1 0,1 0-1,4-1 1,-2-1-74,0 0-1,0-1 1,0 1 0,0-1-1,0 0 1,-1-1 0,0 1-1,0-1 1,0 0 0,0 0-1,-1 0 1,5-8 0,9-23-486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19.1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0 264 12147,'1'1'108,"-1"0"1,0 0-1,0 1 0,1-1 1,-1 0-1,1 0 1,-1 0-1,1 0 1,-1 0-1,1 0 1,0 0-1,-1 0 1,1 0-1,0 0 1,0-1-1,0 1 1,0 0-1,0 0 0,0-1 1,0 1-1,0 0 1,0-1-1,0 1 1,2 0-1,-1-1 70,0 0-1,1 0 0,-1 0 1,0 0-1,0 0 1,1 0-1,-1-1 0,0 1 1,0-1-1,0 0 0,0 1 1,3-3-1,4-1 363,0-1 0,-1-1 0,0 1 0,14-13 0,-3 1-99,-1-2 0,0 0 0,-1-1-1,-2-1 1,0 0 0,-1-1 0,12-26-1,-25 46-420,0 0-1,0 0 0,0 1 1,0-1-1,-1 0 0,1 0 1,-1 0-1,0 0 1,1 0-1,-1 0 0,0 0 1,0 0-1,0-1 0,0 1 1,-1 0-1,1 0 0,0 0 1,-1 0-1,0 0 0,1 1 1,-2-3-1,1 3-4,0 0 0,-1 0-1,1 0 1,0 0 0,0 0 0,-1 0-1,1 1 1,-1-1 0,1 0 0,-1 1-1,1-1 1,-1 1 0,1 0 0,-1-1-1,1 1 1,-1 0 0,0 0 0,1 0-1,-1 0 1,1 0 0,-1 1 0,1-1 0,-1 0-1,0 1 1,1-1 0,-3 2 0,-4 1 42,0 1 0,0-1 1,1 1-1,-1 1 1,1 0-1,0 0 1,0 0-1,1 1 0,0 0 1,0 0-1,0 0 1,1 1-1,-1 0 1,2 0-1,-1 0 1,-6 15-1,5-8 21,0-1 0,1 1 0,1-1 0,0 2 1,1-1-1,1 0 0,0 0 0,0 1 0,2 17 0,0-27-72,0-1 0,0 1 0,1-1 0,0 0 0,-1 1 0,2-1-1,-1 0 1,0 0 0,1 1 0,0-1 0,0-1 0,0 1 0,0 0 0,1 0 0,0-1 0,-1 1-1,1-1 1,1 0 0,-1 0 0,0 0 0,1 0 0,-1-1 0,1 1 0,0-1 0,0 0 0,0 0-1,0 0 1,0-1 0,0 0 0,0 1 0,1-1 0,-1-1 0,0 1 0,1-1 0,-1 1-1,1-1 1,7-1 0,-3 0-54,0 0-1,1 0 1,-1-1 0,0 0-1,0-1 1,0 0-1,0 0 1,0-1 0,-1 0-1,0-1 1,1 0-1,-2 0 1,1 0 0,-1-1-1,0 0 1,7-8-1,7-15-175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20.5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0 16027,'-5'7'334,"1"0"0,0 0 0,1 1 0,0 0 0,0-1 1,0 1-1,1 0 0,0 0 0,-1 14 0,1 11 589,1 35 0,1-44-370,0-14-375,0 12 356,0 0 0,8 43-1,-8-64-509,0 0 0,0-1 0,0 1 0,0 0 0,0 0 0,1 0 0,-1 0 0,0-1 0,1 1 0,-1 0 0,1 0 0,-1-1-1,1 1 1,-1 0 0,1-1 0,-1 1 0,1 0 0,0-1 0,0 2 0,0-2-13,-1 0 0,1 0 0,-1 0 0,1 0 1,-1 0-1,1-1 0,-1 1 0,1 0 0,-1 0 0,1 0 0,-1 0 0,1 0 0,-1-1 1,0 1-1,1 0 0,-1-1 0,1 1 0,-1 0 0,0 0 0,1-1 0,-1 1 1,1-1-1,-1 0 0,20-31 190,-19 31-191,23-55 120,-18 39-103,1 1 0,1 0 0,0 0 0,1 0 0,18-22 0,-27 37-27,1 0 1,0 0-1,0 0 1,0 0-1,0 0 1,0 0-1,0 0 1,0 0-1,0 0 1,0 1-1,0-1 1,0 0-1,0 1 1,1-1-1,-1 1 1,0-1-1,1 1 1,-1 0-1,0-1 1,1 1-1,-1 0 1,0 0-1,1 0 1,-1 0-1,0 0 1,1 0-1,-1 1 1,0-1-1,3 1 1,-2 1 2,1 0 0,-1 0 0,1 0 0,-1 0 1,1 0-1,-1 1 0,0-1 0,0 1 0,0-1 1,-1 1-1,3 5 0,21 44 54,-19-36-28,1-2-1,0 1 1,14 19 0,-20-32-24,1 0-1,-1-1 1,1 1-1,-1 0 1,1-1-1,-1 1 1,1-1 0,0 1-1,0-1 1,0 0-1,0 0 1,0 0-1,0 0 1,0 0 0,0 0-1,0-1 1,0 1-1,0-1 1,3 1-1,-2-1 1,0 0 0,0-1-1,0 1 1,0-1-1,0 0 1,0 0 0,0 0-1,-1 0 1,1 0-1,0 0 1,-1-1 0,5-3-1,6-5 10,-1-1 0,0-1 0,-1 0 0,13-19 0,-11 15 2,1-1-6,-6 5-6,1 2 1,0-1-1,0 1 0,1 0 0,22-15 0,-31 24-4,0 1 0,0-1 0,1 0 0,-1 0 0,0 1 0,0-1 0,1 1 0,-1-1 0,1 1 0,-1-1 0,0 1 0,1 0 0,-1 0 1,1 0-1,-1 0 0,1 0 0,-1 0 0,0 0 0,1 0 0,-1 0 0,1 1 0,-1-1 0,0 1 0,1-1 0,-1 1 0,0-1 0,1 1 0,-1 0 0,0 0 0,0 0 0,0-1 0,1 1 0,-1 0 0,0 0 0,0 1 0,-1-1 0,1 0 0,0 0 0,0 0 0,-1 1 0,1-1 0,0 0 0,-1 1 0,1 1 1,3 6-3,-1 1 1,-1 1 0,0-1 0,2 18 0,-4-24 0,3 16-7,-2 1 1,0-1-1,-1 0 1,-3 27-1,3-46-18,0-1-1,0 0 1,0 1-1,0-1 1,0 0-1,0 1 0,0-1 1,0 1-1,0-1 1,0 0-1,0 1 0,-1-1 1,1 0-1,0 1 1,0-1-1,0 0 1,0 1-1,0-1 0,-1 0 1,1 0-1,0 1 1,0-1-1,-1 0 1,1 1-1,0-1 0,0 0 1,-1 0-1,1 0 1,0 1-1,-1-1 1,1 0-1,0 0 0,-1 0 1,1 0-1,0 0 1,-1 0-1,1 1 1,-10-13-958,-4-24 38,6 13 393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21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1 16796,'-10'13'1984,"0"-2"-1312,-2-1-336,6 0 1377,2-3-1753,4-5 424,-4-1-280,-2-4-200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21.4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232 250 16524,'-10'-2'370,"-1"0"1,1 0 0,-1 1 0,1 1 0,-1 0 0,1 0 0,-1 1 0,-15 3 0,19-3-232,1 1 0,-1 1 0,1-1 1,0 1-1,0 0 0,1 0 0,-1 1 1,0 0-1,1 0 0,0 0 0,0 0 0,0 1 1,1 0-1,-7 8 0,7-6-59,0-1 0,1 1 0,-1 0 0,1 0 0,0 0 1,1 1-1,0-1 0,0 1 0,-1 13 0,3-16-60,-1-1 1,1 1-1,0-1 1,0 1-1,1 0 1,-1-1-1,1 0 1,0 1-1,0-1 1,0 1-1,1-1 1,0 0-1,0 0 1,0 0-1,0 0 1,0 0-1,6 6 1,-6-8-11,0-1 0,1 1 1,-1 0-1,1-1 0,-1 1 1,1-1-1,-1 0 1,1 0-1,0 0 0,0 0 1,0-1-1,-1 1 0,1-1 1,0 1-1,0-1 1,0 0-1,0 0 0,0 0 1,0-1-1,0 1 0,-1-1 1,1 0-1,0 1 0,0-1 1,3-2-1,4-1 20,0-1-1,-1 0 0,0-1 0,0 1 1,15-14-1,-5 1 20,0-1-1,-1-1 1,-1-1 0,28-44-1,-22 25 6,-2 0 0,17-47-1,-29 63-34,-1 0 0,-1 0 0,6-36 0,-24 212 338,8-78-187,-1-1 166,10 118 0,-6-184-299,1 1-1,0-1 1,1 0-1,3 8 1,-5-14-45,0 0 1,0 0-1,1-1 1,-1 1-1,1 0 1,-1 0-1,1-1 1,-1 1-1,1 0 1,-1-1-1,1 1 1,-1 0-1,1-1 1,0 1-1,-1-1 1,1 1-1,0-1 1,1 1-1,-1-1-25,0 0 0,0 0 0,0 0-1,0 0 1,0 0 0,0-1 0,-1 1 0,1 0 0,0-1-1,0 1 1,0 0 0,0-1 0,-1 1 0,1-1 0,0 1-1,0-1 1,-1 0 0,1 1 0,0-1 0,-1 0 0,1 1-1,0-2 1,5-5-178,-1-1 0,0 1 0,-1-1 0,1 0 0,4-13 0,2-4-88,5-8-172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21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6 219 15963,'-1'3'342,"0"3"320,0 0 1,0 0-1,0 0 0,1 0 0,0 6 0,0-11-583,0-1-1,0 1 1,0-1-1,0 1 1,0 0-1,1-1 1,-1 1-1,0-1 1,0 1-1,1-1 1,-1 1-1,0 0 1,1-1-1,-1 0 1,0 1-1,1-1 1,-1 1-1,1-1 1,-1 1-1,0-1 1,1 0-1,-1 1 1,2 0-1,-1-1 7,1 0-1,-1 0 0,0 0 0,0 0 1,1-1-1,-1 1 0,0 0 0,0 0 0,0-1 1,1 1-1,-1-1 0,0 1 0,0-1 1,0 1-1,0-1 0,0 0 0,1 0 0,9-7 55,0-1 0,-1 0 0,0 0 0,-1-1 0,13-17 0,37-61-152,-52 77-13,-1 3-13,-1 0-1,0-1 0,0 1 1,-1-1-1,0 0 0,-1 0 1,5-18-1,-8 26 35,0 1 0,0-1 0,0 1 0,0 0 0,0-1 0,0 1 1,0 0-1,0-1 0,0 1 0,0-1 0,0 1 0,0 0 0,0-1 0,0 1 0,0 0 1,-1-1-1,1 1 0,0-1 0,0 1 0,0 0 0,-1 0 0,1-1 0,0 1 0,0 0 0,-1-1 1,1 1-1,0 0 0,0 0 0,-1-1 0,1 1 0,0 0 0,-1 0 0,-12 2-96,-11 14-7,8 0 148,1 0-1,0 1 1,1 1-1,0 0 1,2 1 0,0 0-1,2 1 1,0 0-1,1 1 1,0 0 0,2 0-1,-7 37 1,12-50 11,1 1 0,0-1 1,0 1-1,1 0 0,0-1 1,2 15-1,-2-21-78,0 0 0,1 1 1,0-1-1,-1 0 0,1 0 0,0-1 1,0 1-1,0 0 0,0 0 0,0 0 1,0-1-1,1 1 0,-1 0 0,1-1 1,-1 1-1,1-1 0,-1 0 0,1 1 0,0-1 1,0 0-1,0 0 0,0 0 0,0 0 1,0-1-1,0 1 0,0 0 0,0-1 1,0 0-1,0 1 0,0-1 0,0 0 1,2 0-1,9-1-420,-1 0 0,1 0 0,-1-2 1,0 1-1,0-2 0,0 1 0,0-2 1,-1 0-1,1 0 0,-1-1 0,0 0 1,-1-1-1,17-13 0,1-6-470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22.3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199 0 14667,'-5'42'1777,"-5"7"-1009,-6 5-120,-2 2 992,2-2-408,-3-3-111,6-10-321,-1-6-80,4-15-320,-1-9-288,6-12-776,2-8-368,1-14 824,-1-3-232,3-2-137</inkml:trace>
  <inkml:trace contextRef="#ctx0" brushRef="#br0" timeOffset="1">1 125 17740,'3'12'1808,"4"3"-1072,1 0-248,8 2 825,7 0-257,3-4-304,0 1-256,2-5-664,2 1-408,-2 0 528,-1 3-160,-4 0-88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22.7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0 17948,'1'12'1864,"4"8"-1280,-2 6-232,1 4 809,0 6-505,1 1-104,-1-7-304,0-1-256,-1-11-688,-2-5-320,-2-16 383,0-9 81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23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 15747,'-4'-2'2385,"4"7"-1977,2 0 1216,0 3-711,3-3-713,-1 0-489,0-5 337,4-9-88,-1-4-152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23.7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268 47 13395,'1'-4'665,"0"0"-1,-1 0 1,1 0-1,-1 0 1,0-8 0,0 11-571,-1 1 0,1-1 0,0 0 0,0 1 0,0-1 0,0 0 0,-1 1 0,1-1 0,0 1 0,0-1 0,-1 0 0,1 1 0,-1-1 0,1 1 0,0-1 0,-1 1 0,1 0 0,-1-1 0,1 1 0,-1-1 0,1 1 0,-1 0 0,0-1 0,1 1 0,-1 0 0,1 0 0,-1-1 0,0 1 0,1 0 0,-1 0 0,0 0 0,1 0 0,-1 0 0,1 0 0,-1 0 0,0 0 0,1 0 0,-1 0 0,0 0 0,1 0 0,-1 1 0,0-1 0,1 0 0,-1 0 0,1 1 0,-1-1 0,1 0 0,-2 1 0,-21 11 411,1 1 0,0 1 1,1 1-1,1 1 0,-24 23 1,-6 5-308,41-38-174,5-4-21,1 0-1,0 0 1,0 0 0,0 1-1,0-1 1,1 1 0,-1-1-1,1 1 1,-1 0-1,-3 6 1,9-8-5,-1-1 1,1 1-1,-1-1 0,1 0 1,-1 0-1,1 0 0,-1 0 1,0 0-1,1 0 0,-1-1 1,4 0-1,-4 0-1,14-1-18,19-3-79,65-2 0,-91 7 80,1 0 0,-1 1 1,0 0-1,0 0 0,0 1 1,0 1-1,0-1 0,0 2 1,0-1-1,-1 1 0,0 0 1,11 7-1,-16-9 29,0 1 0,0-1 0,0 1 0,-1 0 0,1-1 0,-1 1 0,1 0 0,-1 1 0,0-1 0,0 0 0,0 1 0,-1-1 0,1 1 0,-1-1 0,0 1 0,0 0 0,0-1-1,0 1 1,-1 0 0,1 0 0,-1 0 0,0 0 0,0-1 0,-1 1 0,1 0 0,-1 0 0,-1 6 0,0-4 42,-1-1 0,1 0 0,-1 1 1,0-1-1,0 0 0,0 0 0,-1-1 0,0 1 0,0-1 0,0 0 0,0 0 0,-1 0 0,1 0 1,-1-1-1,0 0 0,0 0 0,-9 4 0,1-2 62,0 0 1,-17 3-1,25-7-259,0 0 0,-1 0 0,1-1 0,0 1 0,-1-1 0,1 0 0,0-1 0,-11-1 0,16 2 121,0 0 0,-1 0 0,1 0 0,0 0-1,0 0 1,-1-1 0,1 1 0,0 0 0,0 0 0,-1 0-1,1 0 1,0 0 0,0 0 0,0 0 0,-1-1 0,1 1-1,0 0 1,0 0 0,0 0 0,-1-1 0,1 1-1,0 0 1,0 0 0,0 0 0,0-1 0,0 1 0,0 0-1,0 0 1,0-1 0,-1 1 0,1 0 0,0 0 0,0-1-1,0 1 1,0 0 0,0 0 0,0-1 0,0 1 0,0 0-1,1 0 1,-1-1 0,0 1 0,0 0 0,0 0-1,0 0 1,0-1 0,0 1 0,0 0 0,0 0 0,1-1-1,-1 1 1,0 0 0,0 0 0,0 0 0,1 0 0,-1-1-1,0 1 1,0 0 0,1 0 0,13-10-429,9 1-186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7:4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797 18 9770,'-44'-7'938,"-65"-3"-1,90 10-977,1 1 0,0 0 1,0 2-1,0 0 0,0 1 0,-24 8 0,-8 6 678,0 3-1,-50 28 0,83-39-595,2 0 0,0 0 1,0 2-1,1 0 0,0 0 0,1 1 0,0 1 0,1 0 0,-17 28 0,4-2-10,2 2 1,1 0 0,3 2-1,-20 64 1,36-98-4,2 0 0,-1 0 1,1 0-1,0 0 1,1 0-1,0 0 1,1 0-1,0 0 0,1 0 1,0 0-1,6 18 1,-5-22-14,0 1 1,0-1 0,0 0-1,1 0 1,0 0-1,0 0 1,1 0 0,-1-1-1,1 0 1,1 0-1,-1 0 1,0-1 0,1 0-1,0 0 1,0 0 0,1-1-1,9 5 1,0-3-4,-1-1 1,1 0-1,-1-1 1,1 0 0,0-2-1,32 0 1,98-16 65,-46 3 44,-65 10-72,19-2 52,68-14-1,-104 14-89,1-1 0,-1 0 0,-1-2 0,1 0 0,-1-1 0,0-1 0,22-16 0,-5 1 6,-1-2 0,-2-2 0,56-61 0,-77 77-16,0-1 0,0 0 0,-1-1 0,-1 0 1,0 0-1,-1-1 0,-1 0 0,0 0 0,-1-1 0,0 1 1,-2-1-1,0 0 0,1-20 0,-3 32-1,-1-1 0,-1 0 0,1 0 0,-1 0 0,0 1 0,0-1 0,0 0 0,-1 1 0,1-1 0,-1 1 0,0 0 0,0-1 0,-1 1 0,0 0 0,-3-5 0,1 5 4,1 0-1,-1 0 1,1 0-1,-1 0 1,-1 1-1,1 0 0,0 0 1,-1 0-1,1 1 1,-1-1-1,-10-1 1,-10-3-75,-1 1 0,1 2 0,-1 1 1,0 1-1,0 1 0,0 1 0,1 2 1,-29 4-1,45-4 6,1 1 0,-1 0 1,-16 8-1,4 0-85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24.1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184 32 16171,'0'-2'184,"1"1"-1,-1-1 0,0 1 0,0-1 0,0 1 1,0-1-1,0 1 0,0 0 0,-1-1 0,1 1 1,0-1-1,-1 1 0,1 0 0,-1-1 0,1 1 0,-1 0 1,0-1-1,1 1 0,-3-2 0,2 3-59,0-1-1,0 1 0,-1 0 1,1-1-1,0 1 0,0 0 1,-1 0-1,1 0 0,0 0 1,0 0-1,-1 0 0,1 1 1,0-1-1,0 0 0,0 1 1,-1-1-1,1 1 0,0-1 1,0 1-1,0-1 1,0 1-1,0 0 0,0-1 1,0 1-1,-1 1 0,-11 9 121,0 0 0,1 0-1,0 1 1,1 1 0,0 0 0,1 1-1,0 0 1,1 0 0,1 1-1,0 0 1,-8 23 0,13-28-235,0 0 0,1 0 0,0 0 0,1 0 0,0 0 0,0 0 0,1 0 0,2 15 0,-2-23-63,0 0 0,1 1 0,-1-1-1,1 0 1,-1 1 0,1-1 0,0 0-1,0 0 1,0 1 0,0-1 0,0 0 0,0 0-1,1 0 1,-1 0 0,1-1 0,-1 1-1,1 0 1,0 0 0,0-1 0,0 1 0,-1-1-1,2 0 1,-1 0 0,0 0 0,0 0-1,0 0 1,0 0 0,1 0 0,-1-1 0,0 1-1,1-1 1,-1 1 0,0-1 0,1 0-1,-1 0 1,1 0 0,-1 0 0,0-1 0,1 1-1,2-1 1,3-2-202,1 0 0,-1 0-1,0 0 1,0-1 0,0-1 0,0 1 0,-1-1-1,10-8 1,-14 11 155,27-20-673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24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110 464 17900,'-11'11'388,"1"0"-1,0 1 1,0 0 0,2 0 0,-1 1 0,1 0 0,1 1-1,0 0 1,1 0 0,1 0 0,0 1 0,1 0-1,1 0 1,-3 18 0,6-30-336,0 1-1,-1 0 1,1-1-1,1 1 1,-1 0 0,0-1-1,1 1 1,0-1-1,2 7 1,-2-9-45,-1 0 1,0 0 0,1 0-1,0-1 1,-1 1 0,1 0-1,-1 0 1,1-1-1,0 1 1,0-1 0,-1 1-1,1-1 1,0 1-1,0-1 1,0 1 0,-1-1-1,1 0 1,0 1-1,0-1 1,0 0 0,0 0-1,0 1 1,0-1-1,0 0 1,0 0 0,0 0-1,0 0 1,0-1-1,-1 1 1,1 0 0,0 0-1,0 0 1,0-1 0,0 1-1,0 0 1,0-1-1,-1 1 1,1-1 0,0 1-1,0-1 1,0 1-1,0-2 1,7-3-2,0-1 0,0-1 1,-1 0-1,0 0 0,0 0 1,0 0-1,-1-1 0,6-11 0,41-75-54,-44 76 29,40-79-189,-49 97 205,0 0 0,0 0 0,0 0 0,0 1 0,0-1 0,0 0 0,0 0 0,0 0 0,1 0 0,-1 0 0,0 1 0,0-1 0,0 0 0,0 0 0,0 0 0,0 0 0,1 0 0,-1 0 0,0 0 0,0 0 0,0 0 0,0 0 0,0 1 0,1-1 0,-1 0 0,0 0 0,0 0 0,0 0 0,0 0 0,1 0 0,-1 0 0,0 0 0,0 0 0,0 0 0,0 0 0,1-1 0,-1 1 0,0 0 0,0 0 0,0 0 0,0 0 0,0 0 0,1 0 0,-1 0 0,0 0 0,0 0 0,0 0 0,0-1 0,0 1 0,1 21-58,-3 32 0,0 4 36,2-45 27,4 50 33,-4-59-27,1 1 1,-1-1 0,1 1 0,0-1 0,0 0 0,0 1 0,0-1 0,1 0 0,-1 0 0,1 0-1,0 0 1,0 0 0,4 5 0,-4-8-4,-1 1 0,0 0 0,1-1 0,-1 1 0,0 0 0,1-1 1,-1 0-1,0 1 0,1-1 0,-1 0 0,1 0 0,-1 0 0,1 0 0,-1 0 0,1 0 0,-1 0 0,0 0 0,1-1 0,-1 1 0,1-1 0,-1 1 0,0-1 0,1 1 0,-1-1 0,0 0 0,0 1 0,1-1 1,-1 0-1,0 0 0,0 0 0,0 0 0,1-2 0,6-4 15,-1-1 0,0 0 0,7-11-1,-13 18-17,29-47-58,-2 0 1,-2-2-1,-2-1 0,-2 0 0,-3-2 0,-1-1 0,-4 0 0,10-63 0,-23 108 48,2-6-6,-1 0-1,0-17 1,-2 30 15,0-1 0,0 1 0,0-1 0,0 1 0,0 0 0,-1-1 0,1 1 0,-1-1 0,0 1 0,0 0 0,1-1 0,-2 1 0,1 0 0,0 0 0,0 0 0,-1 0 0,1 0 0,-1 0 0,1 0 0,-4-2 0,3 3 4,1 0 0,-1 0-1,0 0 1,0 1 0,-1-1 0,1 1 0,0-1 0,0 1 0,0 0 0,0 0 0,0 0-1,0 0 1,0 0 0,-1 1 0,1-1 0,0 1 0,0-1 0,0 1 0,0 0-1,0-1 1,0 1 0,1 0 0,-4 2 0,-2 2 22,0 0 0,0 0 1,0 1-1,-8 8 0,3 0 34,1 0 0,0 1-1,1 0 1,1 1 0,0 0-1,1 0 1,1 1 0,0 0-1,-8 36 1,7-18 65,2 1 0,2 0 0,1 1 1,2 37-1,1-58-76,1-1 0,0 1 0,2 0 0,0-1 0,0 1 0,9 19 0,-11-30-131,1-1 0,0 0 0,0 1 0,1-1 0,-1 0 0,1 0 1,0 0-1,0-1 0,0 1 0,1-1 0,-1 0 0,1 0 0,0 0 0,0 0 0,0 0 0,0-1 1,0 0-1,0 0 0,1 0 0,-1 0 0,1-1 0,-1 0 0,1 0 0,9 1 0,-3-1-88,0-2-1,0 1 0,-1-2 1,16-2-1,8-6-395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25.1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40 14275,'1'-1'179,"0"-1"0,-1 0-1,1 1 1,0-1 0,-1 1 0,1-1 0,-1 0-1,1 0 1,-1 1 0,0-1 0,0 0 0,0-3-1,0 4-71,0 1-1,0-1 1,0 0-1,-1 1 1,1-1-1,0 0 1,0 1-1,-1-1 0,1 0 1,0 1-1,-1-1 1,1 1-1,-1-1 1,1 1-1,-1-1 0,1 1 1,-1-1-1,1 1 1,-1 0-1,0-1 1,1 1-1,-2-1 1,0 1 51,0-1 1,0 1 0,0 0 0,0 0-1,0 0 1,0 0 0,0 0 0,0 0 0,-1 0-1,1 1 1,0-1 0,0 1 0,0 0 0,1 0-1,-1-1 1,0 1 0,0 0 0,0 0 0,1 1-1,-4 1 1,-5 7 93,-1-1-1,2 1 1,0 1-1,0 0 1,1 0-1,0 1 1,1 0-1,0 0 1,-8 23-1,7-14-108,1 1 0,1-1 1,1 1-1,1 0 0,-2 31 0,5-44-96,1-1-1,0 0 0,1 1 1,0-1-1,0 1 1,3 8-1,-4-15-52,1 0-1,0 0 0,-1 0 1,1 0-1,0 0 0,0 0 1,0 0-1,1 0 1,-1-1-1,0 1 0,1 0 1,-1-1-1,1 1 1,-1-1-1,1 0 0,0 1 1,-1-1-1,1 0 1,0 0-1,0 0 0,0 0 1,0-1-1,0 1 1,0 0-1,0-1 0,0 1 1,0-1-1,1 0 0,2 0 1,5-1-308,0 0 0,-1 0 0,1-1 1,0-1-1,-1 0 0,1 0 0,-1-1 0,16-8 1,0-2-1247,41-32 0,-25 13 564,-1-2-279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25.5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0 14899,'-10'17'1215,"1"0"0,1 1 0,1 0 0,-10 33 0,14-39-863,1 1-1,0 0 1,1 0 0,0 0 0,0 0 0,2 0-1,0 0 1,2 13 0,-2-23-276,-1 0 0,1 0 0,0 1 0,0-1 0,1 0 1,-1-1-1,0 1 0,1 0 0,0 0 0,3 3 0,-5-5-56,1 0-1,0-1 1,0 1 0,0 0-1,0-1 1,0 1 0,0-1-1,0 1 1,0-1 0,0 0-1,0 1 1,0-1 0,0 0-1,0 0 1,0 0 0,0 0-1,1 0 1,-1 0 0,0 0-1,0 0 1,0 0 0,0 0-1,0 0 1,0-1 0,0 1-1,0-1 1,0 1 0,0-1-1,0 1 1,0-1 0,0 1-1,0-1 1,1-1-1,6-4 25,-1-1-1,0 1 1,0-1-1,0-1 1,-1 0-1,0 0 1,9-16-1,29-68-30,-38 77-16,5-10-112,13-50-1,-33 114 182,2 1 1,1 0-1,2 1 0,3-1 0,4 67 1,-3-104-38,1 1 0,0 0 1,-1 0-1,2 0 1,-1 0-1,0 0 0,1-1 1,0 1-1,-1-1 1,1 1-1,1-1 0,3 5 1,-6-7-31,1-1 0,0 1 0,0 0 0,0 0 0,0-1 0,0 1 0,0-1 0,0 1 0,1-1 0,-1 1 0,0-1 0,0 0 0,0 1 0,0-1 0,1 0 0,-1 0 0,2 0 0,-1 0-49,0-1-1,0 1 0,0-1 0,0 1 0,0-1 0,0 0 1,0 0-1,0 0 0,-1 0 0,1 0 0,0 0 0,2-3 1,1-1-119,0 0 1,-1 1-1,1-1 1,-1-1-1,0 1 1,-1-1-1,0 1 1,0-1 0,4-11-1,-1-7-311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25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10 16355,'0'-1'53,"0"1"0,0 0 0,0 0 0,0 0-1,0-1 1,1 1 0,-1 0 0,0 0 0,0-1-1,0 1 1,0 0 0,0 0 0,0-1-1,0 1 1,0 0 0,0 0 0,0-1 0,0 1-1,0 0 1,-1 0 0,1 0 0,0-1-1,0 1 1,0 0 0,0 0 0,0-1 0,0 1-1,0 0 1,-1 0 0,1 0 0,0 0 0,0-1-1,0 1 1,0 0 0,-1 0 0,1 0-1,0 0 1,0 0 0,0-1 0,-1 1 0,1 0-1,0 0 1,0 0 0,-1 0 0,1 0-1,-12 9 963,5-1-618,2 0 0,-1 0 1,1 1-1,1 0 0,-1 0 0,2 0 1,-1 1-1,1-1 0,-2 12 1,-13 93 798,17-106-1078,-11 174 1014,12-147-989,2 1 0,1-1 1,10 40-1,-12-68-162,1-1 0,0 1 1,0-1-1,0 0 1,1 0-1,0 0 0,4 6 1,-6-10-51,1 0 1,-1-1 0,0 1-1,1-1 1,-1 1 0,1-1 0,-1 0-1,1 0 1,0 0 0,-1 0-1,1 0 1,0 0 0,0 0-1,0 0 1,0-1 0,0 1 0,0-1-1,0 1 1,0-1 0,0 0-1,0 0 1,0 0 0,0 0-1,0 0 1,0 0 0,0-1 0,0 1-1,2-1 1,29-16-549,-23 11 387,16-8-330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26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87 15379,'-1'0'157,"0"0"-1,-1 1 0,1-1 1,0 1-1,-1 0 0,1-1 1,0 1-1,0 0 1,0 0-1,0 0 0,0-1 1,0 1-1,0 0 0,0 1 1,0-1-1,0 0 0,-1 2 1,-16 27 1017,11-18-28,0 0-585,0 0 1,1 1-1,0 0 1,-4 18-1,8-27-464,1 1 0,0 1-1,0-1 1,0 0-1,0 0 1,1 0 0,0 0-1,0 1 1,1-1 0,-1 0-1,1 0 1,0 0-1,0 0 1,4 9 0,-4-13-79,-1 0 1,1 0-1,-1 0 1,1 0-1,0 0 1,-1 0 0,1 0-1,0 0 1,0 0-1,-1 0 1,1-1-1,0 1 1,0 0-1,0 0 1,0-1 0,0 1-1,0-1 1,0 1-1,1-1 1,-1 0-1,0 1 1,0-1 0,0 0-1,0 0 1,2 1-1,0-2 0,-1 1 0,1-1-1,-1 1 1,0-1 0,1 0 0,-1 0-1,0 0 1,0 0 0,0 0-1,0-1 1,4-2 0,2-4 7,0 1 1,0-2-1,-1 1 1,10-15-1,2-9 7,-2 0-1,-1 0 0,-2-2 0,-1 0 0,13-54 0,-25 81-23,-3 9-4,-5 14 0,-1 13 13,2 1-1,1 0 1,1 0-1,2 1 1,1-1 0,3 33-1,-2-60-30,1 0 1,-1 0-1,1 0 0,-1 0 0,1 0 0,0 0 1,0-1-1,1 1 0,-1 0 0,0 0 1,1-1-1,0 1 0,3 3 0,-4-5-21,-1-1 0,1 1-1,0 0 1,0-1 0,0 0 0,-1 1-1,1-1 1,0 1 0,0-1 0,0 0-1,0 1 1,0-1 0,0 0 0,0 0-1,0 0 1,0 0 0,0 0 0,1 0-1,0-1-60,0 1-1,0-1 0,0 1 0,-1-1 0,1 0 0,0 0 0,0 0 1,-1 0-1,1 0 0,-1 0 0,1-1 0,1-1 0,4-4-187,0-1 0,12-17 0,-8 5-289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27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16291,'1'2'302,"0"1"-1,-1 0 0,1-1 0,-1 1 0,0 0 1,0-1-1,0 1 0,0 0 0,-1 4 0,1 4 143,-1 75 2030,0 13-721,18 164 0,-16-256-1717,0 0 8,0 0 0,0 0 0,1-1 1,0 1-1,4 9 0,-6-16-41,0 1-1,0-1 1,0 1 0,0-1-1,1 0 1,-1 1-1,0-1 1,0 0 0,0 0-1,0 1 1,0-1 0,1 0-1,-1 1 1,0-1-1,0 0 1,1 0 0,-1 1-1,0-1 1,0 0-1,1 0 1,-1 0 0,0 1-1,1-1 1,-1 0-1,0 0 1,1 0 0,-1 0-1,0 0 1,1 1-1,-1-1 1,0 0 0,1 0-1,-1 0 1,0 0 0,1 0-1,-1 0 1,0 0-1,1 0 1,-1-1 0,0 1-1,1 0 1,-1 0-1,0 0 1,1 0 0,-1 0-1,0 0 1,1-1-1,-1 1 1,0 0 0,0 0-1,1 0 1,-1-1 0,0 1-1,0 0 1,1-1-1,-1 1 1,0 0 0,0-1-1,11-24 56,0-29-101,-3-1 0,1-78 0,-8 148 38,0-1 1,1 0-1,0 0 0,2-1 1,-1 1-1,2 0 0,-1-1 1,2 0-1,11 20 0,-16-31 7,0-1 0,0 1 0,0-1 0,0 1 0,0-1 0,0 1 0,1-1 0,-1 0 0,1 0 0,-1 1 0,1-1 0,-1 0 0,1 0 0,-1-1 0,1 1-1,0 0 1,0-1 0,-1 1 0,1-1 0,0 1 0,0-1 0,0 0 0,0 1 0,-1-1 0,1 0 0,0 0 0,0-1 0,0 1 0,0 0 0,-1-1 0,1 1 0,0-1 0,0 1 0,-1-1 0,1 0-1,0 0 1,-1 0 0,1 0 0,2-2 0,2-2 9,-1 0-1,1 0 1,-1-1-1,-1 1 0,1-1 1,-1-1-1,0 1 1,6-12-1,-6 8 0,1 0-1,-1 0 1,-1 0 0,0-1-1,-1 0 1,0 1-1,0-1 1,-1 0 0,0-18-1,-1 29-8,0-1 0,0 1-1,0-1 1,0 0 0,0 1-1,0-1 1,-1 0 0,1 1-1,0-1 1,0 1 0,0-1 0,-1 0-1,1 1 1,0-1 0,0 1-1,-1-1 1,1 1 0,-1-1-1,1 1 1,0-1 0,-1 1-1,1 0 1,-2-1 0,2 1-1,-1 0 0,0 0 1,1 0-1,-1 0 0,1 0 1,-1 0-1,1 0 0,-1 0 1,1 1-1,-1-1 0,1 0 0,-1 0 1,1 1-1,-1-1 0,1 0 1,-1 1-1,1-1 0,0 1 1,-1-1-1,0 1 0,-17 27 3,7 0-10,1 0 1,1 0 0,2 1 0,1 1 0,1-1 0,1 1-1,1 40 1,3-67-47,0 0 0,0 0 0,0 0 0,1 0 0,-1 0-1,1 0 1,0-1 0,-1 1 0,3 3 0,-3-5-1,1-1 0,-1 1 0,1 0 0,-1-1-1,1 1 1,-1-1 0,1 1 0,0-1 0,-1 1 0,1-1 0,-1 0 0,1 1 0,0-1 0,0 0 0,-1 1 0,1-1 0,0 0-1,-1 0 1,1 0 0,0 0 0,0 1 0,0-1 0,-1 0 0,1 0 0,0-1 0,0 1 0,-1 0 0,1 0 0,0 0-1,0 0 1,-1-1 0,1 1 0,0 0 0,-1-1 0,1 1 0,0 0 0,-1-1 0,2 0 0,5-4-328,0 0 0,-1 0 0,1 0 0,9-11 0,3-4-267,8-3-256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27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116 338 14203,'0'0'133,"-1"0"-1,0-1 1,0 1-1,0 0 1,0-1-1,0 1 1,0 0-1,0 0 1,0 0-1,0 0 1,0 0-1,0 0 1,0 0-1,0 1 1,0-1-1,0 0 1,0 0-1,0 1 1,0-1-1,1 1 1,-1-1-1,0 1 1,0-1-1,0 1 1,0-1-1,1 1 1,-1 0-1,0-1 1,0 2-1,-20 24 1890,10-8-1299,0 1 0,2 0 0,-11 32-1,16-41-570,1 0-1,0 1 1,1 0-1,0-1 1,1 1-1,0 0 1,0 0-1,3 20 1,-2-30-143,0 0 1,0-1 0,0 1 0,0 0 0,0 0 0,0 0 0,0 0 0,1 0 0,-1 0 0,0 0 0,1 0 0,-1-1-1,0 1 1,1 0 0,-1 0 0,1 0 0,0-1 0,-1 1 0,1 0 0,-1-1 0,1 1 0,0 0 0,0-1-1,-1 1 1,1-1 0,0 1 0,0-1 0,0 0 0,0 1 0,-1-1 0,1 0 0,0 1 0,0-1 0,0 0 0,0 0-1,0 0 1,0 0 0,0 0 0,0 0 0,0 0 0,0 0 0,0 0 0,-1 0 0,1-1 0,0 1 0,0 0 0,0-1-1,0 1 1,0-1 0,-1 1 0,2-1 0,4-3 11,0 1 0,-1-1 0,1-1-1,-1 1 1,0-1 0,5-5 0,8-13 4,-1 0 1,-1-1-1,15-29 1,35-82 34,-63 127-57,22-45 13,-3-2-1,29-107 0,-46 129-7,-6 24-4,-5 19-2,-11 44-8,2 0 0,2 2-1,3-1 1,2 2-1,0 74 1,7-123-57,1 6-214,0 0 1,0 0 0,4 18-1,-4-30 240,1 0-1,-1 1 1,1-1 0,-1 0-1,1 1 1,0-1-1,0 0 1,0 0-1,0 0 1,0 0-1,1 0 1,-1 0 0,0 0-1,1 0 1,0 0-1,-1 0 1,1-1-1,0 1 1,0-1 0,0 1-1,0-1 1,0 0-1,0 0 1,1 0-1,3 1 1,20-3-391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28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 9 16988,'-2'-8'1622,"-1"12"-553,-4 16 313,5-4-1058,0 0 0,2-1 0,0 1 0,0 0 0,2 0 0,0-1 0,0 1 0,2-1 0,7 23 0,-11-36-314,1-1-1,-1 0 0,1 1 1,-1-1-1,1 1 1,-1-1-1,1 0 0,0 0 1,0 1-1,0-1 0,-1 0 1,1 0-1,0 0 1,0 0-1,1 0 0,-1 0 1,0 0-1,0 0 1,0-1-1,1 1 0,-1 0 1,0-1-1,1 1 1,-1-1-1,0 1 0,1-1 1,-1 0-1,1 0 0,-1 0 1,1 1-1,-1-1 1,1 0-1,-1-1 0,0 1 1,1 0-1,-1 0 1,1-1-1,-1 1 0,0 0 1,1-1-1,-1 0 1,0 1-1,1-1 0,-1 0 1,0 0-1,0 1 0,0-1 1,1 0-1,1-2 1,8-8 22,0 0-1,0 0 1,11-17 0,-14 17-15,1 0-1,1 1 1,-1 0 0,15-12-1,-23 21-14,0 0 0,1 0 0,-1 1 0,0-1 0,1 0 0,-1 0 0,0 1 0,1-1 0,-1 1 0,1-1 0,-1 1 0,1-1 0,-1 1 0,1 0 0,-1 0 0,1 0 0,2 0 0,-3 0 2,0 1-1,0-1 1,0 1-1,0-1 1,0 1-1,-1 0 1,1-1-1,0 1 1,0 0-1,0-1 0,-1 1 1,1 0-1,0 0 1,-1 0-1,1 0 1,-1-1-1,1 1 1,-1 0-1,1 2 1,1 5 20,0 0 0,0 0 0,-1 0 0,0 0 0,0 10 1,-1-11-12,1 30 63,-2-25-27,1 1-1,1 0 1,0 0-1,1-1 1,4 19-1,-5-31-45,-1 0 1,0 1-1,0-1 0,0 1 1,0-1-1,0 0 0,1 1 1,-1-1-1,0 1 0,0-1 0,0 0 1,1 1-1,-1-1 0,0 0 1,1 0-1,-1 1 0,0-1 0,1 0 1,-1 0-1,0 1 0,1-1 1,-1 0-1,0 0 0,1 0 1,-1 1-1,1-1 0,-1 0 0,0 0 1,1 0-1,-1 0 0,1 0 1,-1 0-1,1 0 0,-1 0 1,0 0-1,1 0 0,-1 0 0,1 0 1,-1-1-1,19-13 64,9-24-9,-28 38-57,23-38 39,20-29 4,-38 60-43,0 0-1,1 0 1,-1 1-1,1 0 1,1 0-1,10-7 1,-17 13-1,1-1 0,0 1 0,0-1 1,-1 1-1,1-1 0,0 1 0,0-1 1,0 1-1,0 0 0,0-1 0,0 1 1,0 0-1,0 0 0,-1 0 0,1 0 1,0 0-1,0 0 0,0 0 0,0 0 1,0 0-1,0 0 0,0 1 1,0-1-1,0 0 0,0 1 0,0-1 1,-1 0-1,1 1 0,0-1 0,0 1 1,0-1-1,-1 1 0,1 0 0,0-1 1,-1 1-1,1 0 0,0 0 0,-1-1 1,1 1-1,-1 0 0,1 0 0,-1 0 1,0 0-1,1-1 0,-1 1 0,0 0 1,0 0-1,1 0 0,-1 0 1,0 1-1,2 8 14,0-1 1,-1 1 0,0 17-1,-1-20-4,2 20-2,-1-13-35,0 1-1,-1 0 0,0-1 0,-1 1 0,-5 18 0,-2-71-2120,4 6 1732,-2-7-135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28.6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 18172,'1'8'1352,"-1"0"-1152,-1-3-256,-1 0 800,-1-7-632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7:59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0 906 11795,'10'-4'237,"-1"0"0,1-1 0,-1 0 1,0 0-1,-1-1 0,10-8 1,45-45 318,-49 45-344,207-223 1292,28-26-715,65-20-577,-308 277-637,-6 6 114,-16 11-55,-10 9 149,-3-5-54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29.3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25 196 15419,'0'-4'968,"0"-19"450,0 22-1286,0 1 0,0-1 0,0 1 0,0-1 0,0 0 0,0 1 0,0-1 0,0 1 0,0-1 0,-1 1-1,1-1 1,0 1 0,0-1 0,0 0 0,-1 1 0,1-1 0,0 1 0,-1 0 0,1-1 0,0 1 0,-1-1 0,1 1 0,-1-1 0,1 1-1,0 0 1,-1-1 0,0 1 0,0 2 129,0 0 0,0 1-1,0-1 1,0 1-1,0-1 1,1 1 0,-1-1-1,1 1 1,0 4-1,0-5-121,-7 74 418,4 1 1,2 0-1,5 0 1,20 120-1,-19-159-504,-2-19-29,0-1 1,5 18 0,-17-89-6,4 18-46,-1 5-9,-8-59-111,13 82 122,1-1 0,0 0-1,0 1 1,1-1 0,0 1-1,0-1 1,0 1-1,1-1 1,3-7 0,-4 14 20,0 0 1,-1 0 0,1-1-1,0 1 1,-1 0 0,1 0-1,0 0 1,0 0 0,0 1-1,0-1 1,0 0 0,0 0-1,0 0 1,1 1 0,-1-1-1,0 1 1,0-1 0,1 1-1,-1-1 1,0 1 0,0 0-1,1-1 1,-1 1 0,2 0 0,37 5-23,-12-2 14,-22-3 14,1-1 0,-1 0-1,0-1 1,0 0 0,-1 0 0,1 0 0,0 0 0,-1-1 0,1 0 0,-1 0 0,0-1 0,0 1 0,0-1 0,-1 0 0,6-6 0,4-5 6,-2 0 1,0-1 0,15-24 0,-8 8 6,-1-2-1,18-48 1,-28 60-2,-1-1 0,-1 1 0,-1-1 0,-1 0-1,1-25 1,-4 43-9,-1 0 0,-1 0 0,1 0 0,-1 0-1,1 0 1,-4-8 0,4 12-3,0 0 1,-1 0-1,1 0 0,0 1 1,-1-1-1,1 0 0,-1 0 1,1 0-1,-1 1 0,0-1 1,1 0-1,-1 0 0,0 1 1,0-1-1,1 1 0,-1-1 1,0 1-1,0-1 0,0 1 1,0-1-1,1 1 0,-1 0 1,0-1-1,0 1 0,0 0 1,0 0-1,0 0 0,0 0 1,0 0-1,0 0 0,0 0 1,0 0-1,0 0 0,0 0 1,0 0-1,0 1 0,0-1 1,1 0-1,-1 1 0,0-1 1,0 1-1,0-1 0,0 1 1,0 0-1,-4 2 1,0 0 1,0 1-1,1 0 0,-1 0 0,1 0 1,0 0-1,0 1 0,1-1 0,-6 10 1,-26 53 11,32-60-12,-11 22-1,2 1 0,1 1 1,1-1-1,2 2 0,1-1 1,2 1-1,1 1 0,-1 40 0,5-67 0,1 0 0,-1 1 0,1-1 0,0 0 0,0 0 0,4 10 0,-4-14 0,-1-1 0,1 0 0,0 0 0,0 0 0,-1 0-1,1 0 1,0 0 0,0 0 0,0 0 0,0 0-1,0 0 1,0 0 0,0-1 0,0 1 0,0 0 0,1-1-1,-1 1 1,0-1 0,0 1 0,0-1 0,1 0-1,-1 0 1,0 1 0,1-1 0,-1 0 0,0 0 0,1 0-1,-1 0 1,0 0 0,0-1 0,1 1 0,-1 0-1,0-1 1,1 1 0,-1-1 0,2 0 0,6-3-2,0-1 0,0 0 0,-1 0 0,14-11-1,-16 11 0,0 0-1,1 0 0,-1 1 0,1 0 0,0 0 0,0 1 0,0 0 0,1 0 0,7-1 0,-13 3 3,0 1 0,0 0-1,-1 0 1,1 0-1,0 0 1,0 0 0,0 1-1,0-1 1,-1 0 0,1 1-1,0-1 1,0 1-1,-1 0 1,1 0 0,0 0-1,-1 0 1,1 0 0,-1 0-1,1 0 1,-1 0-1,0 0 1,1 1 0,-1-1-1,0 1 1,0-1-1,0 1 1,0-1 0,0 1-1,0-1 1,0 1 0,-1 0-1,1 0 1,-1-1-1,1 1 1,0 3 0,1 7-24,0 1 0,-1-1 0,0 1 0,-2 14 0,1-14-51,0 49-2075,11-96-363,-5 6 1613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30.0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62 386 16099,'0'0'66,"0"1"0,1-1-1,-1 0 1,0 0 0,0 1-1,0-1 1,1 0-1,-1 1 1,0-1 0,0 0-1,0 1 1,0-1 0,0 0-1,0 1 1,0-1-1,0 0 1,0 1 0,0-1-1,0 1 1,0-1 0,0 0-1,0 1 1,0-1-1,0 0 1,0 1 0,0-1-1,0 0 1,-1 1 0,1-1-1,0 0 1,-1 1-1,-7 14 192,6-11 64,-8 14 480,2 1 0,0-1-1,-7 29 1,12-36-635,0-1 0,1 1-1,1 0 1,0 0 0,0 0 0,1-1 0,0 1 0,3 12 0,-3-22-158,0 0 1,0 0-1,0 0 1,0 0-1,0 0 1,0 0-1,1 0 1,-1 0-1,0 0 1,1 0-1,-1 0 0,1-1 1,-1 1-1,1 0 1,-1 0-1,1 0 1,-1-1-1,1 1 1,0 0-1,0-1 0,-1 1 1,1 0-1,0-1 1,0 1-1,0-1 1,-1 1-1,1-1 1,0 0-1,0 1 0,0-1 1,0 0-1,0 0 1,0 1-1,0-1 1,0 0-1,0 0 1,0 0-1,0 0 1,0 0-1,0 0 0,0-1 1,0 1-1,0 0 1,0 0-1,0-1 1,-1 1-1,1-1 1,0 1-1,1-1 0,3-2-3,0 0 0,0-1 0,0 1-1,-1-1 1,0 0 0,1 0-1,3-6 1,1-1-12,0-1 0,-1 0-1,-1-1 1,0 1 0,0-1-1,-1-1 1,-1 1 0,-1-1 0,0 0-1,4-23 1,-8 37 6,0 0 0,0 0 0,0 0 0,0 0 0,0 0 0,0 0 0,-1 0 0,1 0 0,0 0 0,0 0 1,0 0-1,0 0 0,0 0 0,0 0 0,0 0 0,0 0 0,0 0 0,0 0 0,0 0 0,0 0 0,0 0 0,0 0 0,-1 0 0,1 0 0,0 0 0,0 0 0,0 0 0,0 0 0,0 0 0,0 0 0,0 0 0,0 0 0,0 0 0,0 0 0,0 0 0,0 0 0,0-1 1,0 1-1,0 0 0,0 0 0,0 0 0,0 0 0,0 0 0,0 0 0,0 0 0,0 0 0,0 0 0,0 0 0,0 0 0,0 0 0,0 0 0,0 0 0,0-1 0,0 1 0,0 0 0,0 0 0,0 0 0,0 0 0,0 0 0,0 0 0,-4 5-27,-3 16 21,1-1 0,1 1 0,0 0 0,2 0 0,0 0-1,2 1 1,0 24 0,1-44 14,0-1 1,0 0-1,0 1 1,0-1-1,0 1 1,0-1-1,0 0 0,0 1 1,1-1-1,-1 1 1,0-1-1,1 0 1,-1 1-1,1-1 0,0 0 1,-1 0-1,1 0 1,0 1-1,0-1 1,0 0-1,0 0 0,0 0 1,1 1-1,-1-2 3,1 0 0,-1 0 1,0 0-1,0 0 0,1 0 0,-1 0 0,0 0 0,0 0 0,1 0 0,-1-1 1,0 1-1,0-1 0,0 1 0,0-1 0,1 1 0,-1-1 0,0 0 1,0 1-1,0-1 0,1-1 0,6-5 45,1-1 1,-1 0-1,-1-1 1,10-11-1,22-42 58,-3-1 0,-2-1 0,-3-2 0,39-123-1,-54 141-104,10-60-1,-26 95-5,-2 12 0,-1 7 3,-10 34 77,2 0-1,-7 52 0,10-50 23,-6 32 232,3 0 0,3 0 0,2 99-1,13-106-51,-6-61-251,1 1 0,0 0 0,0-1 0,0 0 0,1 1 0,0-1 0,6 10 0,-8-15-28,0 0 0,0 1-1,-1-1 1,1 0-1,0 0 1,0 0-1,0 0 1,0 0-1,0 0 1,1 0-1,-1-1 1,0 1-1,0 0 1,1-1 0,-1 1-1,0-1 1,0 1-1,1-1 1,1 1-1,-2-1-7,0 0 0,0-1 0,0 1 0,-1 0 0,1 0 1,0-1-1,0 1 0,0-1 0,0 1 0,0-1 0,0 1 0,0-1 0,-1 1 0,1-1 0,0 0 0,0 1 0,-1-1 0,1 0 0,-1 0 0,2 0 0,0-3-33,0 0-1,0 0 0,0 0 1,0-1-1,-1 1 1,0 0-1,0-1 0,0 1 1,1-9-1,-3 4-93,1 0 0,-2 0 1,1 0-1,-1 0 0,0 0 0,-1 1 0,0-1 1,0 1-1,-1 0 0,0-1 0,-1 2 0,1-1 1,-2 0-1,1 1 0,-1 0 0,0 0 0,0 1 1,-1 0-1,-11-8 0,1 1-71,-1 1-1,0 1 1,-1 1-1,0 0 1,0 1-1,-1 2 1,-24-7 0,49 14 270,0 1 1,0-1 0,0-1 0,0 1 0,0-1 0,5-1 0,9 0-87,31-4-584,83-6-328,-85 11 596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30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42 17516,'26'-28'1746,"-24"27"-1642,-1 0 0,1-1 0,-1 1 0,1 0 0,-1 0 1,1 0-1,-1 0 0,1 0 0,0 1 0,0-1 0,-1 0 0,1 1 0,0 0 0,0-1 0,0 1 0,0 0 0,2 0 0,-3 0-51,0 0 0,0 1 0,-1-1 0,1 0 1,0 1-1,-1-1 0,1 1 0,-1-1 0,1 1 0,-1-1 0,1 1 0,-1 0 0,1-1 0,-1 1 0,1 0 0,-1-1 0,0 1 0,1 0 0,-1-1 0,0 1 1,0 0-1,1 0 0,-1-1 0,0 1 0,0 0 0,0 0 0,0-1 0,0 1 0,0 0 0,0 0 0,0 0 0,0-1 0,-1 1 0,1 1 0,-9 31 476,7-27-422,-40 136 682,38-122-713,0 1 0,2-1 0,0 1-1,1 0 1,2 21 0,-1-40-63,0 0 0,0-1 0,0 1 0,0 0 0,1 0 1,-1-1-1,0 1 0,1 0 0,0-1 0,-1 1 0,1-1 0,0 1 0,0-1 0,0 1 0,0-1 1,0 1-1,0-1 0,0 0 0,2 2 0,-2-2-3,0-1 1,0 0-1,0 0 1,1 1-1,-1-1 1,0 0-1,0 0 1,0 0-1,0 0 1,1 0-1,-1 0 1,0-1-1,0 1 1,0 0-1,0-1 1,0 1-1,0 0 1,0-1-1,0 1 1,0-1-1,2-1 1,5-4 31,1-1 1,-1 0 0,0 0 0,10-13 0,9-12-13,-1-2 1,-2 0-1,-1-1 0,35-76 1,-53 97-47,-8 17-10,-11 24 4,8-9 22,1 0 1,1 1 0,1 0-1,1-1 1,0 1 0,2 0-1,0 0 1,1 0-1,1 0 1,0 0 0,2 0-1,11 35 1,-14-51 8,0 0 0,0 0 0,1 0 0,-1-1 0,1 1 0,0 0 0,0-1 0,0 0 0,0 1 0,0-1 0,0 0 0,1 0 0,-1 0 0,1 0 0,-1 0 0,1-1 0,4 2 0,-5-2 1,1 0 1,-1-1 0,0 0-1,1 0 1,-1 1 0,1-1 0,-1-1-1,0 1 1,1 0 0,-1-1-1,1 1 1,-1-1 0,0 1 0,1-1-1,-1 0 1,0 0 0,0 0-1,0-1 1,0 1 0,0 0-1,0-1 1,3-3 0,7-7 38,-1-1-1,0 0 1,-1 0 0,0-2-1,-1 1 1,-1-1 0,-1 0-1,0-1 1,0 1 0,-2-2-1,0 1 1,-1 0 0,3-26-1,-6 38-41,-1 1 0,0-1 0,0 0 0,0 0 0,-1 0 0,1 1 0,-1-1-1,0 0 1,0 1 0,0-1 0,-1 0 0,1 1 0,-1 0 0,0-1 0,-3-4-1,3 6-4,1 1 0,-1-1 0,0 0 0,0 1 0,0-1 0,0 1 0,0 0 0,0 0 0,-1 0 0,1 0 0,0 0 0,-1 0 0,1 1 0,0-1 0,-1 1 0,1-1-1,-1 1 1,1 0 0,-1 0 0,1 0 0,-1 1 0,1-1 0,-1 0 0,-3 2 0,0 0-20,1-1 0,-1 1-1,1 1 1,0-1 0,0 1 0,-5 3-1,8-5-75,0 0 1,1 0-1,-1 1 0,0-1 0,1 0 0,0 1 0,-1-1 1,1 1-1,0 0 0,0-1 0,-1 1 0,2 0 0,-1 0 1,0-1-1,0 1 0,0 0 0,1 0 0,-1 0 0,0 4 1,1-6-3,0 1 0,1 0 1,-1 0-1,0-1 1,0 1-1,0 0 1,1-1-1,-1 1 0,0 0 1,1-1-1,-1 1 1,1 0-1,-1-1 1,1 1-1,-1-1 0,1 1 1,-1-1-1,1 1 1,-1-1-1,1 1 0,0-1 1,-1 1-1,1-1 1,0 0-1,-1 1 1,1-1-1,0 0 0,-1 0 1,1 0-1,0 1 1,0-1-1,-1 0 1,2 0-1,27 0-1054,-27-1 1045,24-2-953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3:31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41 18604,'-4'3'331,"1"-1"0,-1 1 0,0 0 0,1 0 0,0 0 0,0 1-1,0-1 1,0 1 0,0 0 0,1 0 0,-1-1 0,-2 8 0,-1 3 253,1 0 0,-6 20-1,8-25-473,1-1-1,0 1 0,0 0 1,1 0-1,0 0 0,0 1 1,1-1-1,1 0 0,-1 0 1,4 12-1,-4-20-104,0-1 1,0 1-1,0 0 0,1 0 0,-1-1 0,0 1 0,1 0 1,-1 0-1,0-1 0,1 1 0,-1 0 0,1-1 0,-1 1 1,1-1-1,0 1 0,-1-1 0,1 1 0,-1-1 0,1 1 1,0-1-1,0 1 0,-1-1 0,1 0 0,0 1 0,0-1 1,-1 0-1,3 1 0,-2-2 0,1 1 1,-1 0-1,1-1 1,-1 1-1,1-1 1,-1 1-1,1-1 0,-1 1 1,0-1-1,1 0 1,-1 0-1,0 0 1,2-2-1,3-2 9,0-1 1,0-1-1,-1 1 0,7-12 0,-3 3 12,0 0-1,-2 0 1,1-1-1,-2 0 1,0-1-1,-1 1 1,5-33-1,-11 35 7,1 14-30,0 0-1,0 0 1,0-1-1,-1 1 0,1 0 1,0 0-1,0 0 0,0 0 1,0 0-1,0 0 0,0-1 1,0 1-1,-1 0 0,1 0 1,0 0-1,0 0 0,0 0 1,0 0-1,0 0 0,-1 0 1,1 0-1,0 0 0,0 0 1,0 0-1,0 0 0,-1 0 1,1 0-1,0 0 0,0 0 1,0 0-1,0 0 0,0 0 1,-1 0-1,1 0 0,0 0 1,0 0-1,0 0 0,-1 0 1,0 1 2,0 0 1,-1 0 0,1 1-1,0-1 1,0 0 0,0 1-1,0-1 1,0 1-1,0-1 1,0 1 0,-1 2-1,-5 12 11,1 1 0,1 0 0,0 0 0,2 0 0,0 0 0,0 1 0,2-1 0,0 1 0,1 0-1,3 22 1,-3-39-14,0 0 1,0 0-1,0 0 0,1 0 0,-1 1 0,0-1 0,1 0 0,-1 0 1,0 0-1,1 0 0,-1 0 0,1-1 0,-1 1 0,1 0 0,0 0 0,-1 0 1,1 0-1,0-1 0,0 1 0,-1 0 0,1 0 0,0-1 0,0 1 0,0-1 1,0 1-1,1 0 0,0-1-3,-1 0 1,1-1-1,-1 1 0,0 0 1,1 0-1,-1-1 1,1 1-1,-1-1 0,0 0 1,1 1-1,-1-1 1,0 0-1,0 1 1,0-1-1,1 0 0,0-2 1,7-5-29,-1-1 1,0 0-1,10-16 1,7-16-298,-2-1 1,-2-2-1,26-74 1,-56 143 373,1 0-1,2 1 1,0-1-1,2 1 0,1 0 1,0 45-1,3-69-18,0 1-1,1 0 1,-1 0 0,1-1-1,-1 1 1,1 0-1,0-1 1,0 1-1,0-1 1,0 1-1,0-1 1,1 0-1,-1 1 1,1-1-1,0 0 1,2 3-1,-2-4-13,-1-1 0,1 1-1,-1 0 1,1 0-1,-1-1 1,1 1 0,0-1-1,-1 0 1,1 1 0,0-1-1,-1 0 1,1 0-1,0 0 1,-1 0 0,1 0-1,0 0 1,-1-1 0,1 1-1,0-1 1,-1 1 0,1-1-1,0 1 1,-1-1-1,1 0 1,-1 0 0,0 0-1,3-1 1,7-6-18,0-1 0,0 0 0,-1-1 0,0 0 0,-1 0 0,0-1 0,-1 0 0,13-22 0,-1-5-707,26-64 0,-57 134 592,1 1-1,-8 51 0,-3 76 901,19-114-574,1 0 0,2 1 0,2-1 0,2-1 0,3 1 0,18 64 0,-22-95-163,-1 0 0,0 1 0,0 0 0,-2-1 0,0 27 0,-1-39-26,0 1 0,-1 0 0,1 0-1,-1 0 1,0 0 0,0 0 0,0-1-1,-1 1 1,1 0 0,-1-1 0,0 1 0,0-1-1,0 0 1,0 1 0,-1-1 0,1 0-1,-1-1 1,0 1 0,0 0 0,0-1-1,0 1 1,0-1 0,-1 0 0,1 0 0,-1 0-1,1-1 1,-8 3 0,7-3-7,0 0 0,1 0 1,-1 0-1,0-1 0,0 0 1,0 1-1,1-2 0,-1 1 1,0 0-1,0-1 0,0 1 0,1-1 1,-1 0-1,0 0 0,1-1 1,-1 1-1,1-1 0,-1 0 1,1 0-1,0 0 0,0 0 1,0 0-1,0-1 0,0 1 0,0-1 1,1 0-1,-1 0 0,1 0 1,0 0-1,0 0 0,0-1 1,-3-6-1,1-1-12,-1 0 1,2 0 0,-1-1-1,2 1 1,-1-1 0,2 0-1,-1 1 1,2-1 0,0-19-1,3 3-77,2 1 0,0 0-1,2 0 1,1 0-1,1 1 1,1 1 0,2-1-1,24-41 1,-12 31-440,1 1 0,2 2 1,1 0-1,63-56 0,-39 39 35,-4-7-158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6:32.4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2908 85 11682,'-65'-19'1061,"33"9"-929,1 2 0,-2 0 0,-63-5 0,26 14-103,-82 10 1,-15 2 86,40-11-25,-3 0 134,-178 23 0,216-8-55,-139 43 1,170-39-164,2 2-1,0 3 1,-65 40 0,31-6 66,3 5-1,3 3 1,3 4-1,3 3 1,3 4 0,4 3-1,4 4 1,-70 110 0,106-140-131,3 1 0,2 2 0,4 1 0,1 0 0,-21 91 0,16-20-57,-20 217 0,43-248 222,4 1 0,5 0 0,4-1 0,38 193 0,-7-140-35,6-1 1,90 207-1,-28-133-24,-76-172-46,2-1 0,40 50 0,-56-84-3,1-1 1,0-1 0,1 0 0,0-1 0,2-1 0,0-1 0,0-1 0,1 0 0,1-2 0,31 12 0,-16-10-53,1-2 0,0-1 0,1-2 1,0-2-1,68 2 0,13-7-215,179-23-1,118-44-190,85-43 563,-385 75-67,0-4 1,132-65-1,-38-5-97,-5-10 1,293-220-1,-430 285 214,-1-3 1,-4-2-1,-2-4 0,107-137 0,-149 168-48,-1 0-1,-2-2 0,-1 0 1,-2-1-1,13-45 1,-8 11 11,16-127 1,-28 129-110,-3-1-1,-4 0 0,-2 0 1,-12-79-1,-3 48-32,-4 1 0,-40-111 0,39 149 9,-2 0 1,-3 2 0,-2 1 0,-2 1-1,-54-69 1,34 59 39,-3 3-1,-3 3 1,-107-88-1,-161-100-31,254 199-88,-3 4 1,-136-61 0,127 72-13,-2 5 0,0 3 0,-2 3 1,-112-11-1,43 19 21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6:39.9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581 28 9914,'-1'-2'70,"-1"0"0,1 0-1,0 0 1,0 1 0,-1-1-1,1 1 1,-1-1 0,1 1 0,-1-1-1,0 1 1,1 0 0,-1 0-1,0 0 1,0 0 0,0 0 0,0 0-1,0 0 1,0 1 0,0-1-1,-3 0 1,2 1 14,0 1-1,0-1 1,1 0 0,-1 1-1,0 0 1,0-1-1,1 1 1,-1 0 0,0 1-1,1-1 1,-1 0-1,1 1 1,-4 2 0,-4 5 65,-1 0 0,2 1 0,-1 0 0,1 1 0,-8 12 0,-45 67-36,3 3 0,-57 124 0,84-144-82,3 2 0,3 0 0,-30 146 0,32-64 14,-4 176 1,25 160 27,4-455-67,8 195 28,-4-182-24,2 0 0,20 75 0,-23-113-8,0 0-1,1 0 1,0-1-1,1 1 1,1-1-1,0-1 0,0 1 1,1-1-1,12 13 1,-12-16-2,0-1 1,1 0 0,0 0-1,0-1 1,1 0 0,-1-1 0,1 0-1,1 0 1,-1-1 0,0 0-1,19 3 1,-7-2 5,1-1 0,-1-2-1,1 0 1,-1-1 0,1-1 0,22-4-1,-33 3-1,-1-1-1,1-1 0,-1 0 1,0 0-1,0-1 0,0-1 1,0 1-1,-1-2 0,0 0 0,0 0 1,0 0-1,-1-2 0,14-12 1,4-11 6,-1-1 0,35-57 0,33-80 8,-34 44 1,-5-2 0,66-236 0,-80 199-16,-8-1 0,-8-2 0,-6 0 0,-4-199 0,-15 332-4,-1-1-1,-1 1 1,-12-55 0,11 78 4,0 0 0,-1-1 0,0 2 0,-1-1 0,0 0 0,-1 1 0,0 0 0,0 0 0,-1 1 0,0 0 0,-1 0 0,0 0 0,0 1 0,-15-10 0,-94-58-126,-14-9-216,62 32 215,39 30 71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0:03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68 14619,'7'-15'1184,"-3"2"-840,-1-2-103,2-1 335,-4 7-96,-4 9-320,-8 5-272,-8 10 200,-8 4-64,-5-2-96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0:05.3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299 20 12651,'0'-1'99,"0"1"-1,0-1 1,0 0 0,-1 0 0,1 0 0,0 0 0,-1 0 0,1 1-1,-1-1 1,1 0 0,-1 0 0,1 1 0,-1-1 0,1 0 0,-1 0-1,0 1 1,1-1 0,-1 1 0,0-1 0,0 1 0,1-1 0,-1 1-1,0-1 1,-1 1 0,0-1 93,-1 1 0,1-1 1,0 1-1,-1 0 0,1 0 0,0 0 0,-1 0 0,1 0 0,-4 2 1,-2 0 200,0 0 0,0 1 1,1 0-1,-14 7 1,8-1-180,1 0 1,1 1 0,-1 0-1,1 0 1,1 1-1,0 1 1,1 0 0,0 0-1,-11 22 1,4-4-60,2 0 1,1 1-1,-11 42 0,18-50-131,1 1 0,1 0 0,1 0 0,1 0 0,1 0 0,1 0 0,1 0 0,2 0 0,0-1 0,1 1 0,2 0 0,0-1 0,1 0 0,2-1 0,0 0 0,1 0 0,20 29 0,-29-48-19,1 1-1,1-1 1,-1 0-1,0 0 1,1-1-1,0 1 1,0 0-1,-1-1 1,1 0-1,1 0 1,-1 0-1,0 0 1,0 0-1,1 0 1,-1-1-1,1 0 1,6 2-1,-6-3 2,-1 0-1,1 0 0,0 0 0,0 0 0,-1-1 0,1 0 0,0 0 0,0 0 0,-1 0 0,1 0 0,-1-1 0,1 1 0,-1-1 0,0 0 0,0 0 0,0-1 0,0 1 0,4-4 0,9-10 23,1-1-1,-2 0 0,0-2 1,-2 1-1,20-35 0,-12 12 45,31-82 1,-39 85 4,-2 0 1,8-49 0,-16 72-36,-1 0 0,-1 0 0,-1 0 0,0-1 0,-1 1 0,0 0 0,-1 0 1,-9-28-1,9 37-36,-1 0-1,0 0 1,0 0 0,0 1 0,-1-1 0,0 1 0,0 0 0,0 0 0,-1 1-1,0-1 1,0 1 0,0 0 0,0 0 0,0 1 0,-1 0 0,0 0 0,-9-4-1,10 5-45,1 0 0,0 1 0,-1 0 0,1 0 0,-1 0 0,1 1 0,-1-1 0,1 1 0,-1 0 0,1 0 0,-1 1 0,1-1 0,-1 1 0,1 0 0,-1 0 0,1 1 0,0-1 0,-1 1 0,1 0 0,0 0 0,0 0 0,0 1 0,1-1 0,-1 1 0,-5 6 0,-2 6-171,5 2-58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0:06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277 16 14451,'-2'-2'140,"0"0"-1,0 1 0,-1-1 1,1 1-1,-1 0 1,1 0-1,-1 0 0,1 0 1,-1 0-1,1 0 1,-1 1-1,0-1 1,1 1-1,-1 0 0,0 0 1,1 0-1,-1 0 1,0 0-1,1 1 1,-5 0-1,-1 1 108,1 0 0,-1 0-1,0 1 1,1 0 0,-11 7 0,7-3-129,1 0 0,0 1 0,1 0 0,0 1 0,0 0 0,1 1 0,0 0 0,1 0 0,0 0-1,0 1 1,1 0 0,0 1 0,1-1 0,-4 14 0,-1 9 29,1 0 0,2 0 0,-6 65 0,11-75-101,1-1 0,1 1 0,1-1 1,1 1-1,1-1 0,10 39 1,-11-55-35,1 1 1,0 0-1,1-1 1,-1 0 0,1 0-1,1 0 1,-1-1 0,1 1-1,0-1 1,7 6-1,-8-8 3,1-1 0,0 1 0,0-1 0,0 0 0,0-1 0,1 1 0,-1-1 0,1 0 0,-1 0 0,1-1 0,0 1 0,0-1 0,0-1 0,0 1 0,7-1 0,-3-1 19,0 0 1,0-1-1,-1 0 0,1 0 0,0-1 0,-1 0 0,1-1 0,-1 0 0,0-1 0,-1 0 0,1 0 1,-1-1-1,0 0 0,0 0 0,0-1 0,-1 0 0,8-11 0,0 1 29,-1-1 1,-1-1-1,-1 0 0,-1-1 0,0 0 0,12-36 1,-15 35-36,-2-1 0,0 1 1,-2-1-1,0-1 0,-1 1 1,-2 0-1,0-1 0,-1 1 1,-2-1-1,0 1 0,-8-37 1,8 54-46,0 0 0,0-1 0,0 1 0,0 0 0,-1 0 0,1 1 0,-1-1 0,-1 0 0,1 1 0,-1 0 0,1 0 0,-1 0 0,-1 0 0,1 0 0,-5-2 0,6 4-53,-1 0 1,1 1-1,0 0 0,-1 0 1,0 0-1,1 0 1,-1 0-1,0 0 1,1 1-1,-1 0 0,0 0 1,0 0-1,1 0 1,-1 1-1,0-1 1,1 1-1,-1 0 0,0 0 1,1 0-1,-1 1 1,1-1-1,0 1 0,-5 3 1,-22 13-255,-4-2-130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0:07.0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242 39 12683,'-10'-11'764,"7"8"-430,0 0-1,0-1 1,0 1 0,-1 1-1,1-1 1,-7-4 0,8 7-250,1-1 0,0 1 1,0-1-1,-1 1 0,1 0 0,-1 0 0,1 0 1,0-1-1,-1 2 0,1-1 0,0 0 1,-1 0-1,1 0 0,0 0 0,-1 1 1,1-1-1,0 1 0,-1-1 0,1 1 0,0-1 1,0 1-1,0 0 0,0 0 0,-1 0 1,1-1-1,0 1 0,-1 1 0,-11 12 240,-1 1 0,2-1 0,0 2 0,1 0-1,0 0 1,2 1 0,0 0 0,-12 33 0,9-17-45,2 1 1,2 1-1,-9 68 1,10 44 120,8-126-372,1-1-1,0 1 1,1-1 0,13 40 0,-15-56-28,0 0 0,1 0 0,-1 0 0,1 0 0,0 0 0,0 0 0,1-1 0,-1 1 1,1-1-1,0 0 0,0 1 0,0-1 0,0 0 0,0-1 0,1 1 0,0-1 0,-1 1 0,1-1 0,0 0 0,0 0 0,0-1 0,0 1 1,0-1-1,0 0 0,1 0 0,-1 0 0,0-1 0,1 1 0,-1-1 0,0 0 0,1 0 0,-1-1 0,0 1 0,1-1 0,-1 0 0,6-2 1,10-4 2,-1-1 0,0 0 0,0-1 0,-1-1 1,0-1-1,-1 0 0,0-2 0,0 0 0,-2 0 1,0-2-1,0 0 0,-1 0 0,-1-2 0,17-27 1,-15 20-5,-1-1 1,-1-1-1,-1-1 0,-2 1 1,0-2-1,-2 1 1,-1-1-1,-1-1 1,4-56-1,-10 72 2,0 0 0,0 0 0,-2 1 0,0-1 0,0 0 0,-1 1 0,0-1 0,-7-14 0,9 24-4,-1-1 0,0 0 0,0 1 0,0-1-1,0 1 1,0 0 0,-1 0 0,1 0 0,-1 0-1,0 0 1,0 0 0,0 1 0,0-1 0,0 1-1,-1 0 1,1 0 0,-1 0 0,1 1 0,-1-1-1,0 1 1,0 0 0,1 0 0,-1 0 0,0 0-1,0 1 1,0 0 0,0-1 0,0 2 0,-7 0 0,3 0-145,0 1 0,0 0 0,0 1 0,0 0 1,0 0-1,0 1 0,1 0 0,0 0 1,-9 7-1,1-2-111,0-7-72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7:59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601 1 11338,'0'0'102,"-1"0"0,0 1 0,1-1 0,-1 0 0,0 0 0,1 1 0,-1-1 0,0 0 0,1 1 0,-1-1 0,1 1 0,-1-1 0,0 1 0,1-1 0,0 1 0,-1-1 0,1 1 0,-1 0 0,1-1 0,0 1 0,-1 1 0,-8 20 598,4-10 100,-66 135 147,-107 164 1,-115 124-513,267-397-342,20-24-12,12-16-8,17-19 18,-19 17-85,46-41-70,2 3 0,2 1 0,1 3 0,2 3 0,111-51 0,-141 75-173,-1 1 0,2 2 1,-1 0-1,1 2 1,0 1-1,34-1 0,-3 5-195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0:08.0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257 152 10618,'1'-4'432,"0"0"-1,-1-1 0,1 1 0,0 0 1,-1 0-1,0-1 0,-1-7 1,1 11-343,0 0 1,0 0 0,-1 1-1,1-1 1,0 0 0,0 0 0,-1 0-1,1 1 1,0-1 0,-1 0-1,1 0 1,-1 1 0,1-1-1,-1 0 1,1 1 0,-1-1 0,0 1-1,1-1 1,-1 1 0,0-1-1,1 1 1,-1-1 0,0 1 0,0-1-1,1 1 1,-1 0 0,0 0-1,0-1 1,0 1 0,1 0 0,-1 0-1,0 0 1,0 0 0,0 0-1,0 0 1,0 0 0,1 0-1,-1 0 1,0 0 0,0 1 0,0-1-1,1 0 1,-1 0 0,0 1-1,0-1 1,1 1 0,-2 0 0,-4 2 98,1 1 1,0 0-1,0 0 1,0 1-1,0-1 1,1 1-1,-1 0 1,1 0-1,1 1 1,-1-1-1,-3 8 1,-1 0 41,-23 35 293,3 0 0,-25 58 0,43-84-442,2 1-1,0 0 1,1 1 0,2-1-1,0 1 1,2 0-1,-1 36 1,5-45-57,0-1 1,1 0-1,1 0 1,0-1-1,1 1 0,0-1 1,2 0-1,-1 0 1,1 0-1,1 0 0,15 20 1,-17-27-16,0 0 0,1 0 1,-1 0-1,1 0 0,0-1 0,1 0 1,0 0-1,-1-1 0,14 6 1,-15-8-7,1 0-1,0 0 1,-1-1 0,1 1 0,0-1 0,0-1 0,0 1 0,0-1 0,-1 0 0,1-1 0,0 1 0,0-1 0,0 0-1,8-3 1,-3 0 6,-1-1-1,0 0 0,0-1 0,0 1 1,-1-2-1,1 0 0,-2 0 1,1 0-1,12-15 0,1-4 29,36-55 1,-37 48-12,-1-1 0,-3-1 0,0-1-1,-2 0 1,-2-1 0,11-47 0,-20 64-50,-1-1 1,-1 0-1,0 0 0,-2 0 0,-3-33 1,1 39-43,-1 1 1,0-1 0,-1 1-1,-1 0 1,0 1-1,-1-1 1,0 1 0,-15-23-1,18 32-4,0-1-1,-1 1 1,0-1 0,0 1-1,0 0 1,0 0-1,-1 1 1,1-1 0,-1 1-1,0 0 1,0 0-1,0 0 1,-1 1 0,-9-3-1,11 4-30,-1 0 0,1 1 0,-1-1 0,0 1 0,1 0 1,-1 0-1,1 1 0,-1-1 0,1 1 0,-1 0 0,1 1 0,-1-1 0,1 1 0,0-1 0,0 1 0,-1 1 0,2-1 0,-8 5 0,1 2-38,1-1-1,1 1 0,-1 0 1,2 1-1,-1 0 0,-10 20 1,-6 18-408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6:47.2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1130 76 7017,'-8'-8'243,"-1"2"-1,0-1 0,0 1 0,-1 1 0,0-1 0,0 2 1,0-1-1,0 1 0,-1 1 0,1 0 0,-15-2 0,-15-1-300,-69-2 0,24 9 27,-139 21 0,-28 1-505,40-25-598,136 1 781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6:47.9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1594 30 6921,'-119'35'704,"2"5"0,2 5 0,-170 93 0,201-90-433,2 5 0,3 2 0,3 5 0,2 2 0,-72 79-1,88-78 174,2 3-1,-77 122 0,109-149-350,2 2-1,2 1 1,1 1 0,3 0 0,1 1 0,-13 75 0,16-36-16,-2 112 1,16 84-88,-2-264 7,14 310-29,30 2 23,-29-261 9,2-1 0,47 114 0,-44-135 0,2-2-1,1-1 1,3 0 0,55 67 0,-58-83-4,1 0 0,1-2 0,1-1 1,1-1-1,1-1 0,0-2 0,33 16 1,-19-14-39,0-3 0,1-1 0,1-2 0,76 14 0,-50-18-88,1-2 0,100-3 0,135-30-443,-84-14 357,-2-10 0,-3-9-1,406-167 1,-476 159 361,-2-7 0,244-165-1,-280 158-34,-4-4 0,-3-5 0,156-178 0,-206 206 2,-4-3-1,-2-1 1,60-114 0,-88 143-38,-2-1 1,-1-1 0,-3 0 0,0-1 0,-3 0 0,-1-1-1,-2 0 1,-2 0 0,0-42 0,-7 36-8,-1 0-1,-3 0 1,-1 1 0,-3 0-1,-1 0 1,-3 1 0,-1 1-1,-22-41 1,-13-11-23,-4 3 0,-88-113 0,88 135-68,-3 4 0,-3 1 1,-3 4-1,-3 2 0,-79-53 0,18 28 3,-12 17-3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4:4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695 39 9738,'-1'-1'212,"1"-1"0,-1 0 0,0 1 0,0-1 0,0 1 0,0-1-1,0 1 1,0-1 0,0 1 0,-1 0 0,1 0 0,0-1 0,-1 1 0,1 0 0,-1 0 0,1 0 0,-1 1-1,0-1 1,-3-1 0,0 0 139,0-1 1,-1 1-1,1 1 0,-1-1 0,-7-1 0,5 3-161,0 1-1,1-1 1,-1 1-1,0 1 1,0-1-1,1 1 1,-10 4-1,-52 25 489,22-10-190,-126 39 1205,166-56-1685,0-1 1,1 1-1,0 0 1,-1 0-1,2 0 1,-1 1-1,0 0 1,1 0-1,0 1 1,0-1-1,1 1 1,-1 0-1,-3 8 1,-6 12-24,1 0 1,-10 30-1,8-18 33,-11 22-14,3 1 0,3 1 1,-24 117-1,41-154-3,1 0 1,1 1-1,1-1 1,1 1-1,6 33 1,-4-41-2,2 0 0,0-1 1,1 0-1,0 0 1,2 0-1,0-1 1,1 0-1,15 21 0,-15-26-5,0 0 0,1-1-1,0 0 1,0-1 0,1 0 0,1 0-1,-1-1 1,2-1 0,-1 0-1,1 0 1,-1-2 0,2 1-1,-1-2 1,17 5 0,-18-7 0,0 0 1,-1 0-1,1-1 1,0 0-1,0-1 1,0-1-1,0 0 0,0 0 1,0-1-1,0-1 1,-1 0-1,1-1 1,-1 0-1,0 0 1,0-1-1,-1-1 1,11-6-1,-1-3 4,-1-1 1,-1-1-1,0 0 1,-2-2-1,24-31 1,61-110 52,-88 138-45,3-4 1,-2-1 0,-1-1 0,-1 0 0,14-52 0,-22 61-6,0-1 0,-1 0 0,-2 0 0,0 0 0,0 0 0,-2 0 1,-1 1-1,-5-27 0,2 23 10,-1 1 0,-18-43 1,20 55-10,-1 0 1,0 0-1,-1 1 1,0 0-1,-1 0 0,0 0 1,0 1-1,-11-11 1,15 17-57,1 0 1,0 0 0,-1 1 0,1-1-1,-1 0 1,0 1 0,1 0-1,-1-1 1,0 1 0,0 0 0,0 0-1,0 1 1,0-1 0,0 1-1,0-1 1,0 1 0,0 0 0,0 0-1,0 1 1,0-1 0,0 0-1,0 1 1,0 0 0,0 0 0,0 0-1,0 0 1,0 0 0,1 0-1,-1 1 1,0-1 0,1 1 0,0 0-1,-5 3 1,4 0-296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4:44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1177 12427,'-3'1'705,"4"-3"-256,7-8-93,15-14-239,3 0-67,1 2 1,0 1-1,2 2 1,0 0-1,1 2 1,62-25-1,-67 33-34,-1 1-1,2 2 1,-1 0-1,1 1 0,0 2 1,0 1-1,0 1 1,0 1-1,49 6 1,20 11 8,-31-5 2,0-2 1,92 1 0,-83-16 8,-1-2 0,89-22 0,55-7 87,-181 33-90,0 1 0,-1 2 0,1 2 0,46 7 0,160 48 169,-46-9-55,-144-38-82,99 6 1,-90-16-37,0-2 1,1-3-1,68-16 1,176-53 13,61-11-28,35 51-1,-5 2 5,10-49 6,75-10-31,-6 67-61,-43 5 58,-269-4 31,-2-7 1,260-85 0,86-11 451,-460 116-515,0-2-1,-1-3 0,76-34 0,-90 33-91,-2-1-1,0-2 1,-1-1 0,-1-1-1,47-46 1,-32 21-77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4:4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76 11859,'3'-5'471,"0"1"0,0-1 1,-1 1-1,1-1 0,3-10 1,-6 14-377,1 0 0,-1 0 0,0 0 0,0 0-1,1 0 1,-1 0 0,0 0 0,0 0 0,0 0 0,0 0 0,0 0 0,0 0 0,-1 0 0,1 0 0,0 0 0,0 0 0,-1 0 0,1 0 0,-1 0 0,1 0 0,-1 0-1,1 0 1,-1 0 0,0 0 0,1 0 0,-1 1 0,0-1 0,0 0 0,1 0 0,-1 1 0,0-1 0,0 0 0,0 1 0,0-1 0,0 1 0,0 0 0,-2-1 0,-2-1 69,0 1 0,-1 0 0,1 1 1,-1-1-1,0 1 0,1 0 0,-1 1 0,1-1 1,-1 1-1,1 0 0,0 1 0,-1-1 1,1 1-1,0 0 0,-5 3 0,-2 0-13,1 1 0,0 1 0,1-1 0,-1 2 0,-14 14-1,13-11-104,1 1 0,1 1 0,0 0 0,1 0 0,0 1-1,1 0 1,0 0 0,2 1 0,0 0 0,0 0 0,1 1-1,1 0 1,1-1 0,0 1 0,-1 27 0,4-41-42,-1 0 0,1 0 0,0 0 0,0 1 0,0-1 0,0 0 0,1 0 0,-1 0 0,1 0 0,-1 0-1,1 0 1,0 0 0,-1 0 0,1 0 0,0-1 0,0 1 0,0 0 0,1 0 0,-1-1 0,0 1 0,1-1 0,2 3 0,-2-3 0,0 0 0,1-1 0,-1 0 0,0 0-1,0 1 1,0-1 0,0 0 0,1-1 0,-1 1 0,0 0 0,0-1-1,0 1 1,0-1 0,0 1 0,0-1 0,0 0 0,0 0 0,0 0-1,0 0 1,0-1 0,0 1 0,2-3 0,13-9 11,-1 0 0,0-2 0,-1 0 0,16-21 1,52-75 33,-56 73-33,24-41-5,-44 67-9,-7 14 4,-12 24 8,4-9-9,-103 250 114,90-205-84,2 0 0,-15 95 0,27-83-269,6-73 197,1 0-1,0-1 1,0 1-1,0 0 1,0 0-1,0 0 1,0 0-1,0-1 1,1 1-1,-1 0 1,0 0-1,0 0 1,1-1-1,-1 1 1,0 0-1,1 0 1,-1-1-1,1 2 1,0-2 1,-1 0 1,0 0 0,1 0-1,-1 0 1,1-1-1,-1 1 1,0 0-1,1 0 1,-1 0 0,1-1-1,-1 1 1,0 0-1,1 0 1,-1-1-1,0 1 1,0 0 0,1-1-1,-1 1 1,0 0-1,0-1 1,1 1-1,-1 0 1,0-2 0,14-28-723,-8 1 346,-2-5-138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4:46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9 16748,'-9'17'203,"1"0"1,0 1 0,2 0-1,0 1 1,1-1 0,1 1 0,0 0-1,2 1 1,0-1 0,1 0-1,2 24 1,-1-41-198,0-1 0,0 1 0,1-1 0,-1 1 0,0 0 0,0-1 0,1 1 0,-1-1 0,1 1 0,0-1 0,-1 0 0,1 1 0,0-1 0,0 1 0,0-1 0,0 0 0,0 0 0,0 0 0,0 0 0,0 1 0,0-1-1,2 1 1,-1-2-4,-1 0 0,1 0 0,-1 0 0,1 0 0,-1 0 0,1 0 0,-1 0 0,0-1 0,1 1 0,-1 0 0,1-1 0,-1 1 0,0-1 0,1 1 0,-1-1 0,0 0 0,0 0 0,1 0-1,-1 1 1,0-1 0,0 0 0,0-1 0,0 1 0,0 0 0,0-1 0,14-15 10,-1-1 0,-1-1 0,-1 0 0,17-34 0,29-86 219,-55 132-202,-20 56 399,3 2-1,2 0 0,-9 93 1,20-134-381,-2 33 97,3-42-136,0 1 1,0-1-1,0 1 1,1-1-1,-1 1 1,0-1-1,1 1 1,-1-1-1,1 1 1,-1-1-1,1 1 1,-1-1-1,1 0 1,0 1-1,0-1 0,0 0 1,0 0-1,0 1 1,0-1-1,0 0 1,2 1-1,-2-2-4,1 1 0,0-1-1,-1 0 1,1 0 0,-1 1 0,1-1-1,0-1 1,-1 1 0,1 0-1,0 0 1,-1-1 0,1 1-1,-1-1 1,1 1 0,0-1 0,-1 1-1,0-1 1,1 0 0,-1 0-1,1 0 1,-1 0 0,0 0-1,0 0 1,1 0 0,1-3 0,29-35-614,-31 37 539,10-15-252,0 0-1,-1-1 1,8-20 0,-9 14-71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4:46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0 12923,'-3'0'186,"-1"0"-1,1 0 1,-1 1 0,1 0 0,-1-1-1,1 1 1,-1 0 0,1 0 0,-1 1-1,1-1 1,0 1 0,0 0 0,0 0-1,0 0 1,0 0 0,0 0 0,-3 4-1,-5 5 315,0 0 0,-15 21 0,11-11-51,0-1 0,2 2 0,0 0 0,1 0-1,-15 42 1,27-62-424,-1-1 0,1 1 1,0-1-1,0 1 0,-1-1 0,1 1 0,0-1 1,0 1-1,0-1 0,1 1 0,-1 2 0,1-4-13,-1 0-1,0 1 1,0-1-1,0 1 0,1-1 1,-1 0-1,0 1 0,1-1 1,-1 0-1,0 1 0,0-1 1,1 0-1,-1 0 1,1 1-1,-1-1 0,0 0 1,1 0-1,-1 1 0,1-1 1,-1 0-1,0 0 0,1 0 1,-1 0-1,1 0 1,0 0-1,1 0 7,0 0 0,1-1 0,-1 1 1,0-1-1,0 0 0,1 1 0,-1-1 0,0 0 0,0-1 1,0 1-1,0 0 0,0 0 0,2-3 0,26-23 36,30-35-1,17-15-93,-77 76 38,1 0 0,-1 1 0,1-1 0,-1 1 0,1-1 0,-1 1 0,1-1 1,-1 1-1,1 0 0,0-1 0,-1 1 0,1 0 0,0-1 0,-1 1 0,1 0 0,0 0 0,0 0 0,-1 0 0,1-1 1,0 1-1,0 0 0,-1 0 0,1 0 0,0 1 0,0-1 0,-1 0 0,2 0 0,-1 1 2,0 0 0,-1 0 1,1 0-1,0-1 0,-1 1 0,1 0 0,0 0 0,-1 0 0,1 0 0,-1 0 1,0 0-1,1 0 0,-1 1 0,0-1 0,1 0 0,-1 1 0,1 10 30,0 0-1,-2 21 1,1-24-6,-1 14 29,0-14-18,1 0-1,-1 1 1,2-1 0,0 0 0,2 14 0,-2-22-31,-1 0 1,0 0-1,0-1 0,0 1 1,1 0-1,-1 0 1,0 0-1,1-1 1,-1 1-1,1 0 1,-1 0-1,1-1 0,-1 1 1,1 0-1,-1-1 1,1 1-1,0-1 1,-1 1-1,1-1 1,0 1-1,-1-1 1,1 1-1,0-1 0,0 1 1,0-1-1,-1 0 1,1 0-1,0 1 1,0-1-1,0 0 1,0 0-1,0 0 0,-1 0 1,1 0-1,0 0 1,0 0-1,0 0 1,0-1-1,0 1 1,-1 0-1,1 0 1,0-1-1,0 1 0,0 0 1,-1-1-1,1 1 1,1-2-1,5-2 9,0 0 0,-1-1-1,1 0 1,5-7 0,-8 8-10,111-113 58,-114 116-61,19-14-11,-20 15 11,0 0 1,1-1-1,-1 1 0,0 0 0,1 0 1,-1 0-1,1 0 0,-1-1 1,0 1-1,1 0 0,-1 0 0,1 0 1,-1 0-1,0 0 0,1 0 0,-1 0 1,1 0-1,-1 0 0,1 0 1,-1 0-1,0 0 0,1 0 0,-1 0 1,1 1-1,-1-1 0,0 0 1,1 0-1,-1 0 0,0 1 0,1-1 1,-1 0-1,0 0 0,1 1 0,-1-1 1,0 0-1,1 1 0,-1-1 1,0 0-1,0 1 0,1-1 0,-1 0 1,0 1-1,0-1 0,0 1 1,0-1-1,0 0 0,0 1 0,1-1 1,-1 1-1,0-1 0,0 0 0,0 1 1,0 0-1,0 10 17,-1 0 1,1 0-1,-2 0 1,0 0-1,0 0 0,-6 17 1,4-14-20,0 0 1,-3 26-1,7-40-11,0 0 0,0 1-1,0-1 1,0 0 0,0 0-1,0 0 1,0 1-1,0-1 1,0 0 0,0 0-1,0 1 1,0-1 0,0 0-1,0 0 1,0 0-1,0 1 1,0-1 0,0 0-1,1 0 1,-1 0 0,0 1-1,0-1 1,0 0-1,0 0 1,0 0 0,0 1-1,1-1 1,-1 0 0,0 0-1,0 0 1,0 0-1,1 0 1,-1 0 0,0 1-1,0-1 1,0 0 0,1 0-1,-1 0 1,9-4-447,8-12-304,2-7 10,25-37 0,-22 27 343,16-20-300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4:4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15411,'-11'27'1480,"4"-12"-948,1 0 0,1 1 0,0-1 0,-5 31 0,5 7-210,3 0 0,4 53-1,3-73-249,-5-32-71,0-1 1,0 1 0,0-1 0,0 0 0,0 1-1,0-1 1,0 1 0,0-1 0,0 1 0,0-1 0,1 0-1,-1 1 1,0-1 0,0 1 0,0-1 0,1 0-1,-1 1 1,0-1 0,0 0 0,1 1 0,-1-1 0,0 0-1,1 1 1,-1-1 0,1 0 0,-1 0 0,0 1-1,1-1 1,-1 0 0,1 0 0,-1 0 0,0 0 0,1 0-1,-1 0 1,1 1 0,-1-1 0,1 0 0,-1 0-1,0 0 1,1 0 0,-1 0 0,1-1 0,-1 1 0,1 0-1,-1 0 1,0 0 0,1 0 0,-1 0 0,1-1-1,-1 1 1,0 0 0,1 0 0,-1 0 0,1-1 0,-1 1-1,0 0 1,0-1 0,1 1 0,-1 0 0,0-1-1,1 1 1,-1 0 0,0-1 0,0 0 0,5-6 7,0 0 0,-1 0 0,1-1 0,-2 1 0,1-1 0,2-11 0,13-53 30,-17 62-27,2-5 45,-1 1-1,-1-1 0,0-15 1,-3 28 139,-2 6-117,-3 9 5,3 6 40,1 1 1,1 38-1,2-51-108,-1 0 1,1 1-1,0-1 0,1 1 0,-1-1 1,1 0-1,1 0 0,0 0 0,0 0 0,7 12 1,-9-18-13,0 1 0,1-1 0,-1 0 0,1 1 0,-1-1 0,1 0 0,-1 0 0,1 0 0,0 0 0,-1 0 0,1 0 0,0-1 0,0 1 0,0 0 0,-1-1 0,1 1 0,0-1 0,0 0 0,0 0 0,0 0 0,0 0 0,0 0 0,0 0 0,0 0 0,0-1 0,0 1 0,0-1 0,-1 1 0,1-1 0,0 0 0,0 0 0,-1 0 0,1 1 0,2-3 0,3-2 11,0 0 1,1 0-1,-2-1 0,1 0 1,-1 0-1,6-8 1,2-4 43,-1-1 0,0-1 0,-2 0 1,15-35-1,-26 55-57,0 0 0,0 0 1,0 0-1,0 0 0,0 0 0,0 0 1,0 0-1,0 0 0,0 1 0,0-1 1,-1 0-1,1 0 0,0 0 0,0 0 1,0 0-1,0 0 0,0 0 0,0 0 1,0 0-1,0 0 0,0 0 0,0 0 1,-1 0-1,1 0 0,0 1 0,0-1 1,0 0-1,0 0 0,0 0 0,0 0 1,0 0-1,0 0 0,-1 0 0,1 0 1,0 0-1,0 0 0,0 0 0,0 0 1,0-1-1,0 1 0,0 0 0,-1 0 1,1 0-1,0 0 0,0 0 0,0 0 1,0 0-1,0 0 0,0 0 0,0 0 1,0 0-1,0 0 0,0 0 0,0 0 1,-1-1-1,1 1 0,0 0 0,0 0 1,0 0-1,0 0 0,0 0 0,0 0 1,0 0-1,-4 6 50,0 2 0,0-1 1,1 0-1,0 1 0,1 0 0,-3 8 0,-9 50 247,14-64-292,-1 2 7,0 1-12,0-1 0,0 1 1,0-1-1,1 1 0,-1-1 0,1 1 0,0 0 0,1-1 1,-1 1-1,1-1 0,0 1 0,2 6 0,-3-10-33,1-1-1,-1 1 0,1-1 0,0 1 1,-1-1-1,1 1 0,-1-1 0,1 0 0,0 1 1,-1-1-1,1 0 0,0 1 0,0-1 1,-1 0-1,1 0 0,0 1 0,-1-1 1,1 0-1,0 0 0,0 0 0,-1 0 1,1 0-1,0 0 0,0-1 0,-1 1 1,1 0-1,0 0 0,0 0 0,-1-1 1,1 1-1,0 0 0,-1-1 0,1 1 1,0 0-1,-1-1 0,1 1 0,-1-1 0,1 1 1,-1-1-1,1 1 0,0-2 0,23-25-391,-8 0 27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4:48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 13387,'0'0'56,"0"0"0,0 0 1,0 0-1,0-1 0,1 1 0,-1 0 0,0 0 1,0 0-1,0 0 0,0 0 0,0 0 1,0-1-1,0 1 0,0 0 0,1 0 1,-1 0-1,0 0 0,0 0 0,0 0 0,0 0 1,0 0-1,1 0 0,-1-1 0,0 1 1,0 0-1,0 0 0,0 0 0,1 0 0,-1 0 1,0 0-1,0 0 0,0 0 0,0 0 1,0 0-1,1 0 0,-1 0 0,0 0 1,0 1-1,0-1 0,0 0 0,1 0 0,-1 0 1,0 0-1,0 0 0,0 0 0,0 0 1,0 0-1,0 0 0,1 1 0,-1-1 0,0 0 1,0 0-1,0 0 0,0 0 0,0 0 1,0 0-1,0 1 0,0-1 0,0 0 1,0 0-1,1 0 0,-1 0 0,0 1 0,0-1 1,0 0-1,0 0 0,0 0 0,0 1 1,-2 20 2180,-8 28-616,-31 136 491,36-151-1887,1 0 1,2 0-1,4 52 1,-2-81-207,0 0 1,1 0 0,0 0 0,1 0-1,-1 0 1,1 0 0,0 0 0,2 4-1,-3-8-13,-1 0 1,1 0-1,-1-1 0,1 1 0,-1 0 0,1-1 0,0 1 0,0 0 0,-1-1 0,1 1 0,0-1 0,0 1 0,0-1 0,-1 1 0,1-1 0,0 0 0,0 1 0,2-1 0,-2 0 1,1 0-1,-1 0 1,1 0-1,-1 0 1,0-1-1,1 1 1,-1-1-1,0 1 1,1-1-1,-1 1 0,0-1 1,0 0-1,0 0 1,1 0-1,-1 1 1,2-3-1,2-3 22,1-1 0,-1 0 0,0 1 0,0-2 0,-1 1 0,0 0 0,0-1 0,3-12 0,2-7 81,7-35 0,-15 60-100,4-28 44,-5 29-51,1 0-1,-1 0 1,0 0-1,0 0 1,0 0-1,0 0 1,0 0-1,0 0 1,0 0-1,-1 0 1,1-1-1,0 1 1,0 0-1,-1 0 1,1 0-1,-1 1 1,1-1-1,-1 0 1,1 0-1,-1 0 1,0 0-1,0-1 1,1 3-2,-1-1 0,1 0 0,-1 0 0,1 0 0,-1 0 0,1 0 0,-1 0 0,1 0 0,0 0 0,-1 1 0,1-1 1,-1 0-1,1 0 0,0 1 0,-1-1 0,1 0 0,0 1 0,-1-1 0,1 0 0,0 1 0,-1-1 0,1 0 0,0 1 0,0-1 0,-1 1 0,1-1 0,0 0 0,0 1 0,0-1 0,0 1 0,0-1 0,0 1 0,-1-1 0,1 1 1,-5 19-3,5-19 2,-1 6-9,0-1 0,0 1 0,1 0 0,0-1 0,0 1 1,0 0-1,1-1 0,3 13 0,-4-17 5,1-1 0,-1 1 0,1-1 0,0 0 1,-1 1-1,1-1 0,0 0 0,0 1 0,0-1 0,0 0 0,0 0 1,0 0-1,0 0 0,1 0 0,-1 0 0,0 0 0,3 1 1,-2-1-1,0-1 0,0 0 0,0 1 1,0-1-1,0 0 0,0 0 1,0 0-1,0 0 0,0-1 1,0 1-1,0 0 0,0-1 0,0 0 1,0 1-1,0-1 0,0 0 1,2-1-1,4-3-12,0 0 0,0-1 0,-1 0 0,1 0 0,-1 0 0,-1-1 0,1 0 1,5-8-1,-4 4-26,0-1 0,0-1 0,-1 0 0,8-20 0,-17 39-76,-8 19 70,1 0 0,2 0-1,-7 40 1,14-64 49,0 0 1,-1 0-1,1 0 1,0 0-1,0 0 1,0 0-1,0 0 1,0 0-1,1-1 1,-1 1-1,0 0 1,0 0-1,1 0 1,-1 0-1,0 0 1,1 0-1,-1 0 1,1-1-1,-1 1 1,1 0-1,1 1 1,-2-2-2,1 1 0,0-1 1,0 0-1,-1 0 1,1 0-1,0 0 1,0 0-1,-1 0 0,1 0 1,0 0-1,0 0 1,0 0-1,-1 0 0,1 0 1,0 0-1,0-1 1,-1 1-1,1 0 0,0 0 1,0-1-1,5-3-14,0 1 0,0-1 1,0-1-1,6-5 0,15-15-285,0 0-1,31-42 1,-62 92 193,4-24 107,-1 1 0,1-1 0,0 0 0,0 0 0,0 0 0,0 0 0,0 0 0,0 0 0,1 0 0,-1 0 0,0 0 0,0 0 0,1 0 0,-1 0 0,1 0 0,-1 0 0,1 0 0,-1 0 0,1 0 0,0 0 0,-1 0 0,1 0 0,0-1 0,-1 1 0,1 0 0,0-1 0,0 1 0,0 0 0,0-1 0,0 1 0,2 0 0,2-1 0,0 1 1,1-1 0,-1-1 0,0 1-1,0-1 1,0 0 0,0 0 0,1 0-1,-1-1 1,-1 0 0,6-2-1,56-31 13,-51 26-7,-1 1 0,-2 2 5,0-1 0,0-1 1,-1 1-1,0-2 1,0 1-1,17-19 0,-28 26-10,1 1-1,-1-1 0,0 0 0,1 1 0,-1-1 1,1 1-1,-1-1 0,0 0 0,1 1 1,-1-1-1,0 0 0,0 0 0,0 1 0,1-1 1,-1 0-1,0 1 0,0-1 0,0-1 1,0 2-1,-1-1 1,1 1 0,0 0-1,0-1 1,-1 1 0,1 0-1,0 0 1,0-1-1,-1 1 1,1 0 0,0 0-1,-1-1 1,1 1 0,0 0-1,-1 0 1,1 0 0,0 0-1,-1-1 1,1 1 0,0 0-1,-1 0 1,1 0 0,-1 0-1,1 0 1,-4 0 6,1 0 0,0 0 0,0 0 0,-1 1 0,1-1-1,-6 3 1,0 0 27,-1 1 0,1 0 0,0 1 0,1 0 0,-1 1 0,1 0 0,0 0 0,0 0-1,-7 10 1,12-13-15,0 0 0,0 0 0,0 1 0,0-1 0,0 1 0,1 0 0,0 0 0,0 0 0,0 0 0,0 0 0,1 0 0,-1 0 0,1 1 0,0-1 0,0 1 0,1-1 0,-1 1 0,1-1 0,0 1 0,0-1 0,1 1 0,1 5 0,-1-6-54,1-1 0,1 1 0,-1-1 0,0 0 1,1 1-1,-1-1 0,1 0 0,0-1 0,0 1 1,0 0-1,1-1 0,-1 0 0,1 0 1,-1 0-1,1 0 0,0 0 0,-1-1 0,9 3 1,-7-2 10,1-1 1,0 1 0,0-1 0,-1 0 0,1-1 0,0 1 0,0-1 0,0-1-1,0 1 1,0-1 0,0 0 0,8-2 0,0-6-170,-7-3-60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00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13931,'3'-24'1276,"-1"16"-641,-1 17 585,4 83-738,4 1 1,4-1-1,34 121 0,-41-194-793,-4-13 112,0 1 0,0 0 1,0 0-1,-1 0 0,0 8 1,-3-7-157,-5-4-118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4:4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16540,'0'-8'1272,"5"8"-1000,-1 1-256,6 3 272,3-1 56,5 4-432,1-1-48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4:4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1061 344 16363,'-16'11'1371,"0"0"0,1 1-1,-18 18 1,33-30-1377,0 0-1,0 1 1,-1-1 0,1 0 0,0 0-1,0 0 1,0 0 0,0 1 0,0-1-1,0 0 1,0 0 0,0 0-1,0 1 1,0-1 0,0 0 0,0 0-1,0 0 1,0 1 0,0-1 0,0 0-1,0 0 1,0 0 0,0 1 0,0-1-1,0 0 1,0 0 0,0 0-1,0 1 1,0-1 0,0 0 0,1 0-1,-1 0 1,0 0 0,0 1 0,0-1-1,0 0 1,0 0 0,1 0-1,-1 0 1,0 0 0,0 1 0,0-1-1,0 0 1,1 0 0,-1 0 0,0 0-1,0 0 1,0 0 0,1 0 0,-1 0-1,0 0 1,0 0 0,0 0-1,1 0 1,-1 0 0,0 0 0,0 0-1,1 0 1,-1 0 0,0 0 0,15 1-468,-14-1 455,0 0-24,14 1-224,1-1 0,-1 2 0,0 0 0,1 1 0,22 8 0,-35-10 295,-1 0 1,1 0-1,0 0 0,0 1 1,-1-1-1,1 1 0,-1 0 1,0 0-1,1 0 0,-1 0 1,0 0-1,0 1 0,0-1 1,0 1-1,-1-1 0,1 1 1,-1-1-1,1 1 0,-1 0 0,0 0 1,0 0-1,0 0 0,-1 0 1,1 0-1,-1 0 0,1 0 1,-1 0-1,0 0 0,0 0 1,-1 0-1,1 0 0,0 0 1,-1 0-1,0 0 0,-1 4 1,-2 5 162,0 0 0,-1 0 0,-1 0 0,1-1 1,-2 0-1,0 0 0,0 0 0,-1-1 0,0 0 0,-1 0 1,-12 10-1,16-15-185,-1 0 0,0 0 1,0-1-1,-1 0 1,1 0-1,-1 0 1,0-1-1,0 0 0,0 0 1,0-1-1,-1 0 1,1 0-1,-1-1 0,1 1 1,-1-2-1,0 1 1,1-1-1,-1 0 0,1-1 1,-11-2-1,7 0-32,1-1 0,-19-9 0,-22-15-169</inkml:trace>
  <inkml:trace contextRef="#ctx0" brushRef="#br0" timeOffset="1">11 28 19156,'-3'4'320,"0"-11"-280,0-6 8,2 2 0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4:50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113 323 10778,'4'-2'420,"0"-1"0,0 0-1,-1 0 1,1-1-1,-1 1 1,0-1 0,1 1-1,-1-1 1,-1 0-1,3-5 1,-4 8-286,-1 1 0,1-1 0,-1 0-1,1 0 1,-1 0 0,0 0 0,0 0 0,1 0 0,-1 0 0,0 0 0,0 0-1,0 0 1,0 0 0,0 0 0,0 0 0,-1 0 0,1 0 0,0 0 0,0 0-1,-1-2 1,0 2-34,0 0 0,0 1-1,0-1 1,-1 0 0,1 0-1,0 0 1,0 1 0,0-1-1,-1 0 1,1 1 0,0-1 0,-1 1-1,1 0 1,0-1 0,-1 1-1,1 0 1,0 0 0,-1 0-1,-2 0 1,-1 0-15,-1 0-1,1 1 1,-1 0-1,0 0 1,1 0 0,0 1-1,-1 0 1,1 0-1,0 0 1,0 0 0,0 1-1,0 0 1,1 0-1,-1 0 1,1 1 0,-5 4-1,6-5-79,-1 0 0,1 0 0,1 1-1,-1-1 1,0 1 0,1 0 0,0 0 0,0 0-1,0 0 1,0 0 0,1 0 0,0 0 0,-1 0-1,1 1 1,1-1 0,-1 0 0,1 1 0,0-1-1,0 1 1,1 8 0,-1-11-2,1 0 0,-1 0 0,1 0 0,-1 0-1,1 0 1,0 0 0,0-1 0,0 1 0,0 0 0,0 0 0,0-1 0,1 1-1,-1 0 1,1-1 0,-1 1 0,1-1 0,-1 0 0,1 0 0,2 2 0,-1-2 2,0 1 0,1-1 0,-1 0 0,0-1 0,1 1 0,-1-1 0,0 1 0,1-1 0,-1 0 1,7-1-1,2 0 10,0-2 1,-1 0 0,1 0 0,-1-1-1,17-8 1,-7 2 52,0-1-1,-1-1 1,-1-1 0,0 0-1,-1-2 1,26-26-1,-37 30 93,-11 8 43,-18 9 84,17-3-256,0 0 1,0 1-1,0-1 1,0 1 0,1 0-1,0 0 1,0 0-1,0 1 1,0-1-1,-5 9 1,9-13-32,0 1 1,0-1 0,-1 0 0,1 0 0,0 1 0,0-1-1,0 0 1,0 0 0,0 0 0,0 1 0,0-1-1,0 0 1,0 0 0,0 1 0,0-1 0,0 0-1,0 0 1,0 0 0,0 1 0,1-1 0,-1 0 0,0 0-1,0 0 1,0 1 0,0-1 0,0 0 0,0 0-1,1 0 1,-1 1 0,0-1 0,0 0 0,0 0-1,0 0 1,1 0 0,-1 0 0,0 0 0,0 1 0,0-1-1,1 0 1,-1 0 0,0 0 0,0 0 0,0 0-1,1 0 1,-1 0 0,0 0 0,0 0 0,1 0 0,13-1 27,1-4-16,0 0-1,0-1 1,-1-1 0,0 0 0,0-1 0,-1 0 0,0-1 0,14-13 0,12-12 30,38-45 1,-59 60-33,-2 0 1,-1-1-1,0-1 0,20-39 1,-46 83 25,-21 46 258,-30 90-1,54-134-228,1-1 0,2 2 0,1-1 0,0 0 0,2 1 0,1 0 0,5 47 0,7-12-104,2 0 1,28 74 0,-11-41-154,-29-90 174,0-1-1,0 1 1,0 0-1,-1-1 1,0 1-1,1 6 1,-1-9 17,-1 0 0,1-1 0,0 1 0,0-1-1,0 1 1,-1 0 0,1-1 0,0 1 0,0-1 0,-1 1 0,1-1 0,-1 1 0,1-1-1,0 1 1,-1-1 0,1 1 0,-1-1 0,1 0 0,-1 1 0,1-1 0,-1 0-1,0 1 1,1-1 0,-1 0 0,1 0 0,-1 1 0,0-1 0,1 0 0,-1 0 0,1 0-1,-1 0 1,0 0 0,1 0 0,-1 0 0,0 0 0,1 0 0,-1 0 0,0 0 0,1 0-1,-1-1 1,1 1 0,-1 0 0,1 0 0,-1-1 0,0 1 0,0-1 0,-6-2-4,0 0 0,0-1 0,0 0 1,0 0-1,1-1 0,0 0 1,0 0-1,0 0 0,1-1 1,-1 1-1,1-1 0,-6-10 1,4 5-41,0-1 1,1 1-1,0-1 1,1 0-1,0-1 1,-4-20-1,7 27 22,1 1-1,0-1 0,1 0 0,-1 0 1,1 1-1,1-1 0,-1 0 0,1 0 0,0 1 1,0-1-1,0 0 0,1 1 0,0-1 0,0 1 1,0 0-1,1-1 0,6-8 0,-1 4-128,0 2 1,0-1-1,1 1 0,0 0 0,1 1 0,-1 0 0,19-10 0,90-56-1368,-83 49 1061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4:51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14907,'5'40'5754,"-3"-32"-5211,0 1-1,1-1 1,5 11-1,-6-15-567,-1-1-1,1 1 1,0 0-1,1-1 1,-1 0-1,0 0 1,1 0-1,0 0 1,0 0-1,-1 0 1,2 0-1,-1-1 1,0 0-1,0 0 1,1 0-1,0 0 1,-1 0-1,1 0 0,0-1 1,7 2-1,-2-3-319,-1 1 0,1-2 0,0 1 0,-1-1-1,1 0 1,-1-1 0,1 0 0,-1-1-1,0 1 1,0-2 0,0 1 0,0-1-1,10-7 1,0 0-330,-2-1 0,0-1-1,0-1 1,21-24 0,-20 11 867,-15 17 487,-14 17 641,-2 5-745,1 1 1,0 1-1,1 0 1,1 1-1,0 1 1,-9 16-1,-1 7 250,-24 59 0,28-55-974,2 0 0,2 2-1,2-1 1,2 2 0,-5 69-1,14-97-167,0-18 301,0 0 0,0 1 0,0-1 0,0 0 1,0 1-1,0-1 0,0 0 0,0 1 0,0-1 0,0 0 0,0 1 0,0-1 0,0 0 0,0 1 1,0-1-1,0 0 0,0 1 0,1-1 0,-1 0 0,0 0 0,0 1 0,0-1 0,0 0 1,1 0-1,-1 1 0,0-1 0,0 0 0,1 0 0,-1 1 0,0-1 0,0 0 0,1 0 1,-1 0-1,7-11-574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4:5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34 119 14547,'-1'0'198,"0"0"0,0 1 0,0-1 0,0 1-1,0 0 1,0-1 0,0 1 0,0 0 0,1-1 0,-1 1 0,0 0 0,0 0-1,1 0 1,-1 0 0,0 0 0,1 0 0,-1 0 0,1 0 0,-1 1 0,1-1-133,0-1 0,0 1 0,0 0 0,0-1 0,0 1 1,1-1-1,-1 1 0,0-1 0,0 1 0,1-1 0,-1 1 1,0-1-1,1 1 0,-1-1 0,0 1 0,1-1 0,-1 0 1,1 1-1,-1-1 0,0 0 0,1 1 0,-1-1 1,1 0-1,-1 1 0,1-1 0,0 0 0,-1 0 0,1 0 1,-1 0-1,1 1 0,-1-1 0,1 0 0,-1 0 0,1 0 1,0 0-1,-1 0 0,1 0 0,-1 0 0,1-1 1,-1 1-1,2 0 0,5-1 32,1 0 1,-1 0-1,0-1 1,1 1-1,-1-2 0,0 1 1,0-1-1,-1 0 1,1 0-1,-1-1 1,10-6-1,-8 4-63,0-1 0,0 0-1,0 0 1,-1 0 0,1-1-1,-2 0 1,10-15 0,-15 21-29,0 0 0,1 0 0,-2-1 0,1 1 1,0 0-1,0 0 0,-1-1 0,1 1 0,-1 0 0,0-1 1,0-3-1,0 6-4,0 0 0,0-1 0,0 1 0,0-1 0,0 1 0,0 0 0,0-1 1,0 1-1,-1-1 0,1 1 0,0 0 0,0-1 0,0 1 0,-1 0 0,1 0 1,0-1-1,-1 1 0,1 0 0,0-1 0,0 1 0,-1 0 0,1 0 0,0 0 0,-1-1 1,1 1-1,-1 0 0,0 0 0,0 0 1,0 0 0,-1 0 0,1 0-1,0 0 1,0 0 0,0 0-1,0 1 1,0-1 0,0 0-1,0 1 1,0-1 0,0 1 0,-1 0-1,-9 6 25,0 0 0,1 0 1,0 1-1,0 1 0,1 0 0,0 0 0,-9 12 0,2 0 60,1 1-1,-18 34 1,28-46-61,1-5-33,1 0 0,0 1 0,0-1 0,1 1 0,0 0 0,0 0 0,0 0 0,1 0 0,0 0 0,-1 11 0,2-16-24,0 0 0,0 0 0,1-1 0,-1 1 0,0 0 0,1 0 0,-1-1 0,1 1 0,-1-1 0,0 1 0,1 0 0,-1-1 0,1 1 0,0-1 0,-1 1 1,1-1-1,-1 1 0,1-1 0,0 1 0,-1-1 0,1 0 0,0 0 0,0 1 0,-1-1 0,1 0 0,0 0 0,0 0 0,-1 1 0,1-1 0,0 0 0,0 0 0,-1 0 0,1 0 0,0-1 0,0 1 0,1 0 0,26-8-988,-15 2 825,-2-1 0,1 0 1,-1 0-1,16-13 0,16-15-489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4:52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1 15211,'-58'53'4016,"39"-37"-3241,0 0 0,2 2 0,-28 34 0,45-52-775,-1 1 0,0 0 1,0 0-1,1-1 0,-1 1 0,1 0 0,-1 0 0,1 0 0,-1 0 0,1 0 0,-1 0 0,1 0 0,0-1 0,-1 1 0,1 0 0,0 0 0,0 0 0,0 0 0,0 0 0,0 1 0,0-1 0,0 0 0,0 0 0,0 0 0,1 0 0,-1-1 0,0 1 0,1 0 0,-1 0 0,0 0 0,1 0 0,-1 0 0,1 0 0,0 0 0,-1-1 0,1 1 0,0 0 0,-1 0 0,1-1 0,0 1 0,0 0 0,-1-1 0,1 1 0,0-1 0,0 1 1,0-1-1,0 0 0,0 1 0,0-1 0,2 1 0,6 1-143,1 0 0,0 0 1,0-1-1,13 0 0,-8 0 15,-7 0 53,0-1-1,0 2 1,-1-1-1,1 1 1,-1 0-1,9 4 1,-15-5 70,0 0-1,1-1 1,-1 1 0,0 0-1,0 0 1,0-1 0,0 1-1,0 0 1,0 0 0,0 0-1,0 0 1,0 1 0,-1-1-1,1 0 1,0 0 0,-1 0-1,1 2 1,0-1 17,-1 0-1,0-1 0,0 1 1,0 0-1,-1-1 1,1 1-1,0-1 1,-1 1-1,1 0 1,-1-1-1,1 1 0,-1-1 1,0 1-1,1-1 1,-1 1-1,0-1 1,0 0-1,-2 2 1,-8 10 113,0-1 0,-1 0 1,-1-1-1,0 0 0,-1-1 1,1-1-1,-2 0 0,1-1 1,-29 11-1,40-18-211,1 0-1,-1 0 1,0 0-1,1-1 1,-1 1-1,0-1 1,0 0 0,0 0-1,1 0 1,-1 0-1,-5-1 1,7 1 49,0-1 0,0 1 0,1-1 0,-1 1 1,0-1-1,0 1 0,1-1 0,-1 0 0,0 1 1,1-1-1,-1 0 0,0 0 0,1 1 0,-1-1 1,1 0-1,0 0 0,-1 0 0,1 0 0,0 0 1,-1 0-1,1 1 0,0-1 0,0 0 0,0 0 1,0 0-1,0 0 0,0 0 0,0 0 0,0 0 1,0 0-1,0 0 0,0 0 0,1 0 0,-1 0 0,0 0 1,1-1-1,11-27-445,6-7-159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4:52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0 15371,'-16'26'785,"2"1"-1,0 0 0,2 1 1,1 0-1,1 1 1,-6 33-1,-20 180 1629,36-240-2404,-2 19 91,-12 83 432,59-261-39,-39 142-610,1 12 34,-6 4 75,0-1 0,1 1 0,-1 0 0,0 0 0,0 0 0,0 0 0,0 0 0,0 1 0,0-1 0,0 0 0,1 2 0,10 11-28,-8-10 25,1-1 0,0 0 0,0 1-1,0-2 1,0 1 0,0 0 0,1-1 0,-1 0-1,1-1 1,0 1 0,0-1 0,-1 0 0,1 0-1,0-1 1,0 0 0,0 0 0,6-1-1,-7 1 1,-1 0 0,0-1 0,1 0 0,-1 0 0,0 0 0,0-1-1,0 1 1,0-1 0,0 0 0,0 0 0,0 0 0,0-1-1,-1 0 1,0 1 0,1-1 0,-1 0 0,0 0 0,0-1-1,0 1 1,-1-1 0,1 1 0,-1-1 0,3-6 0,-5 10 10,0 0 1,-1 0-1,1 0 0,0 0 1,0 0-1,-1 1 1,1-1-1,0 0 0,0 0 1,-1 0-1,1 0 1,0 0-1,0 0 1,-1 0-1,1 0 0,0 0 1,0 0-1,-1 0 1,1 0-1,0 0 0,0 0 1,-1 0-1,1 0 1,0 0-1,0 0 1,0-1-1,-1 1 0,1 0 1,0 0-1,0 0 1,-1 0-1,1 0 0,0-1 1,0 1-1,0 0 1,0 0-1,-1 0 1,1-1-1,0 1 0,0 0 1,0 0-1,0 0 1,0-1-1,0 1 1,0 0-1,0 0 0,0-1 1,-1 1-1,1 0 1,0 0-1,0-1 0,0 1 1,0 0-1,0 0 1,1-1-1,-1 1 1,0 0-1,0 0 0,0-1 1,0 1-1,0 0 1,0 0-1,0-1 0,0 1 1,1 0-1,-19 11 4,18-11-3,-38 43 20,36-41-18,1 0 0,-1 0 0,1 0-1,-1 1 1,1-1 0,0 1 0,0-1 0,0 1 0,0 0 0,0-1 0,0 1 0,1 0 0,-1 0 0,1 0 0,0-1 0,0 1-1,1 5 1,-1-6-2,1-1 0,0 1 0,0-1-1,0 0 1,0 1 0,0-1 0,0 0-1,1 0 1,-1 0 0,0 0 0,1 0-1,-1 0 1,0 0 0,1 0 0,-1-1-1,1 1 1,0 0 0,-1-1 0,1 1-1,-1-1 1,4 1 0,40 3-51,-35-4 27,11 1-14,-7 1 9,1-1 0,-1-1 1,1 0-1,-1-1 0,23-5 1,-36 6 39,-1 0 1,1-1-1,0 1 1,-1-1-1,1 1 1,0-1-1,-1 1 1,1-1-1,-1 1 1,1-1-1,-1 0 1,1 1-1,-1-1 1,1 0-1,-1 1 1,0-1-1,1 0 1,-1 0-1,0 1 1,0-1-1,0 0 1,1 0-1,-1 1 1,0-1-1,0 0 1,0 0-1,0 0 1,0 1-1,-1-1 1,1 0-1,0 0 1,0 0-1,-9-32 314,5 24-232,-1-7-4,1 0-1,0 0 1,2-1-1,-2-18 1,4 34-90,0 0-1,0-1 1,0 1 0,1 0-1,-1 0 1,0 0 0,1 0 0,-1 0-1,0 0 1,1 0 0,-1 0-1,1 0 1,0 0 0,-1 1-1,1-1 1,0 0 0,0 0 0,-1 0-1,1 1 1,0-1 0,0 0-1,0 1 1,0-1 0,0 1-1,0-1 1,0 1 0,0 0 0,0-1-1,0 1 1,0 0 0,0 0-1,2-1 1,4 0-104,1 1 1,-1-1-1,14 2 1,-9-1-154,170-10-893,-128 3 794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4:53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105 172 12459,'-3'1'278,"0"0"0,1 1 0,-1-1 0,0 1 0,0 0 0,1 0 0,0 0 0,-1 1 0,1-1 0,0 0 0,-2 3 0,-22 33 1950,22-32-1812,-4 8 296,0 0 1,-7 17 0,13-26-533,0 0-1,1 0 1,-1 0 0,1 0-1,0 0 1,0 1-1,0-1 1,1 0 0,0 1-1,1 6 1,-1-11-163,0-1-1,0 1 1,0 0 0,0-1 0,0 1 0,1-1 0,-1 1-1,0 0 1,1-1 0,-1 1 0,0-1 0,1 1 0,-1-1-1,1 1 1,-1-1 0,1 1 0,-1-1 0,1 1-1,-1-1 1,1 0 0,-1 1 0,1-1 0,-1 0 0,1 0-1,0 1 1,-1-1 0,2 0 0,0 0-2,-1 0 0,1 0-1,0 0 1,0 0 0,0 0 0,-1 0 0,1-1 0,0 1-1,0-1 1,1 0 0,3-2-8,1 0-1,-1 0 1,0 0-1,8-8 1,2-3-36,-1 0 1,-1-1 0,-1-1 0,0 0-1,-1-1 1,13-24 0,-9 11-121,-2 0 1,0-1-1,9-36 0,-21 60 104,0-1 0,0 0-1,0 0 1,0-14 0,-2 22 44,0 0 1,0-1-1,0 1 1,0 0-1,0 0 1,0-1-1,0 1 0,0 0 1,0 0-1,0 0 1,0-1-1,0 1 1,0 0-1,0 0 1,0-1-1,0 1 1,0 0-1,0 0 1,0 0-1,-1-1 0,1 1 1,0 0-1,0 0 1,0 0-1,0 0 1,0-1-1,-1 1 1,1 0-1,0 0 1,0 0-1,0 0 1,0 0-1,-1 0 0,1-1 1,0 1-1,0 0 1,-1 0-1,-6 6 53,-6 12 131,2 3 42,1 1 0,1 0 0,1 0 0,1 1 0,0 0 0,2 1 0,-4 43 0,9-62-268,0 0 1,0 0 0,1-1-1,-1 1 1,1 0 0,0-1 0,0 1-1,1 0 1,0-1 0,-1 1-1,1-1 1,1 0 0,-1 0 0,1 0-1,-1 0 1,1 0 0,0 0-1,7 5 1,-5-5-122,0 0 0,1-1 0,0 1 0,0-1 0,-1-1 0,2 1-1,-1-1 1,0 0 0,0 0 0,1-1 0,-1 0 0,1 0 0,6 0 0,30-1-424,2-4-166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4:5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38 15427,'-16'14'953,"-4"2"22,-23 25 0,38-36-776,1 0 0,0 0 0,1 0 0,-1 1 1,1-1-1,0 1 0,0 0 0,0 0 0,1 0 0,-3 10 0,5-15-179,0 0-1,0 0 1,0 0-1,0 0 1,0 0 0,0 0-1,0 0 1,0 0-1,0-1 1,0 1-1,0 0 1,0 0-1,1 0 1,-1 0-1,0 0 1,1 0-1,-1-1 1,1 1-1,-1 0 1,1 0-1,-1 0 1,1-1-1,-1 1 1,1 0-1,0-1 1,0 1-1,-1-1 1,1 1 0,0-1-1,0 1 1,-1-1-1,1 1 1,0-1-1,0 0 1,0 1-1,0-1 1,0 0-1,0 0 1,-1 0-1,1 0 1,0 0-1,0 0 1,0 0-1,0 0 1,2 0-1,2 0-9,0-1 0,1 0-1,-1 0 1,0 0 0,0-1-1,7-2 1,-1-2-77,0 0-1,-1 0 1,0-1 0,-1 0 0,1-1 0,11-13-1,-15 16-19,-1-1 0,0 0 0,-1 0 0,1 0 0,-1-1 0,0 1 0,-1-1 0,0 0 0,0 0 0,0-1 0,1-7 0,-4 15 85,0 0 0,0-1 0,0 1 0,1 0 0,-1 0 0,0 0 0,0-1 0,0 1 0,0 0 0,0 0 0,0-1 0,0 1 0,0 0-1,0-1 1,0 1 0,0 0 0,0 0 0,0-1 0,0 1 0,0 0 0,0 0 0,0-1 0,-1 1 0,1 0 0,0 0 0,0 0 0,0-1 0,0 1 0,0 0 0,-1 0 0,1 0 0,0-1 0,0 1 0,0 0 0,-1 0 0,1 0 0,0 0 0,0-1 0,0 1 0,-1 0 0,1 0 0,0 0 0,0 0-1,-1 0 1,1 0 0,0 0 0,0 0 0,-1 0 0,1 0 0,0 0 0,-1 0 0,1 0 0,0 0 0,0 0 0,-1 0 0,1 0 0,-13 7 171,6 1 8,1-1 1,0 1-1,0 0 0,1 0 0,0 1 0,0 0 0,1 0 0,0 0 1,1 0-1,0 0 0,-2 11 0,4-18-149,1-1 0,0 0 0,0 1 0,0-1 0,0 0 0,0 1 0,0-1-1,0 0 1,0 1 0,0-1 0,0 0 0,1 1 0,-1-1 0,0 0 0,1 0 0,0 1 0,-1-1 0,1 0 0,0 0 0,-1 0-1,1 0 1,0 0 0,0 0 0,2 2 0,-2-2-16,1 0 0,0-1-1,0 1 1,0 0 0,0-1 0,0 0-1,0 1 1,0-1 0,0 0 0,0 0-1,0 0 1,0 0 0,0 0 0,3-2-1,5 0-77,0-1 0,0 0-1,-1-1 1,1 0 0,9-7-1,-5 3-145,-2 0-1,1-1 0,-1 0 1,0-1-1,-1-1 0,0 0 1,-1 0-1,0-1 0,-1 0 1,8-14-1,-12 12-172,-5 14 380,0 0 0,-1-1 0,1 1 1,0 0-1,0 0 0,0 0 1,0 0-1,0 0 0,0 0 0,0-1 1,-1 1-1,1 0 0,0 0 1,0 0-1,0 0 0,0 0 0,0 0 1,-1 0-1,1 0 0,0 0 0,0 0 1,0 0-1,0 0 0,-1 0 1,1 0-1,0 0 0,0 0 0,0 0 1,0 0-1,-1 0 0,1 0 1,0 0-1,0 0 0,0 0 0,0 0 1,0 0-1,-1 0 0,1 0 0,0 0 1,0 0-1,0 1 0,-23 15 164,17-9 1,-1 0 0,1 1 1,1 0-1,-1 0 1,1 0-1,0 0 0,1 1 1,0 0-1,1 0 1,-1 0-1,2 0 1,-1 0-1,-1 14 0,4-23-144,0 1-1,0 0 0,0 0 0,0 0 0,0 0 1,0-1-1,0 1 0,0 0 0,1 0 0,-1 0 1,0-1-1,0 1 0,1 0 0,-1 0 0,0-1 0,1 1 1,-1 0-1,1 0 0,-1-1 0,1 1 0,-1-1 1,1 1-1,-1 0 0,1-1 0,0 1 0,-1-1 1,1 1-1,0-1 0,-1 0 0,1 1 0,0-1 1,0 0-1,0 1 0,-1-1 0,1 0 0,0 0 1,0 0-1,0 0 0,-1 0 0,1 0 0,0 0 0,0 0 1,0 0-1,0 0 0,-1 0 0,2-1 0,3 0 3,0 0-1,1-1 0,-1 1 0,0-1 0,0-1 0,5-2 0,16-12-263,-1-1 0,0-2 0,-2 0 0,0-2 0,-1 0 0,29-40 0,-67 84 488,1 0 0,1 1 0,1 0 0,-17 45-1,25-55-152,1 1-1,0-1 0,1 1 0,1-1 1,0 1-1,1 0 0,0 0 1,1-1-1,1 1 0,0 0 0,6 25 1,3-3-98,0 0-40,-2 0 0,7 55-1,-14-81 89,-1 0-1,0 1 0,0-1 0,-1 0 0,0 1 0,-1-1 0,0 0 0,-1 0 1,0 0-1,0-1 0,-1 1 0,-1-1 0,-9 16 0,12-22 16,-1 1 1,0-1-1,0 0 0,0 0 1,0 0-1,0 0 0,-1 0 0,1-1 1,-7 4-1,9-5-36,-1-1-1,1 1 1,0-1-1,0 0 0,0 1 1,0-1-1,-1 0 1,1 0-1,0 0 1,0 1-1,0-1 1,-1 0-1,1-1 1,0 1-1,0 0 1,0 0-1,-1 0 1,1-1-1,0 1 0,0-1 1,0 1-1,0-1 1,0 1-1,0-1 1,0 0-1,0 1 1,0-1-1,0 0 1,0 0-1,0 0 1,0 0-1,1 0 1,-1 0-1,0 0 0,1 0 1,-1 0-1,1 0 1,-2-2-1,-1-6 12,0 0 0,0-1 0,1 1 0,1-1 0,-1 1 0,1-1 0,1 1 0,0-1 0,2-19 0,2-1-74,15-54 0,-12 59-103,2 0 0,0 0-1,1 1 1,2 1 0,21-34-1,-22 41-642,2 0-1,-1 1 1,2 0-1,23-20 1,-11 12-812,-22 15 648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4:54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54 15779,'-4'23'1366,"-9"27"0,8-36-1167,1 1 0,1 0-1,0 0 1,1 0-1,0 19 1,1-33-196,1 0 1,0 0-1,0 0 0,0 0 1,0 0-1,0 0 1,0 0-1,0-1 0,0 1 1,1 0-1,-1 0 1,0 0-1,0 0 0,1 0 1,-1 0-1,1 0 1,-1 0-1,0-1 0,1 1 1,0 0-1,-1 0 0,1-1 1,0 1-1,-1 0 1,1-1-1,0 1 0,-1 0 1,1-1-1,0 1 1,0-1-1,0 0 0,0 1 1,0-1-1,0 0 1,-1 1-1,1-1 0,0 0 1,0 0-1,0 0 0,0 0 1,0 0-1,0 0 1,0 0-1,0 0 0,0 0 1,0 0-1,1-1 1,3 0-36,0-1 1,0 0 0,0-1-1,0 1 1,-1-1 0,1 0-1,6-6 1,17-17-401,-2-2 1,-1 0 0,36-54-1,-10 13-620,-51 69 1048,0 0 0,0 0-1,0 0 1,0 0 0,0 0 0,0-1 0,0 1 0,0 0 0,0 0-1,0 0 1,0 0 0,0 0 0,1 0 0,-1-1 0,0 1 0,0 0-1,0 0 1,0 0 0,0 0 0,0 0 0,0 0 0,1 0-1,-1 0 1,0 0 0,0 0 0,0 0 0,0-1 0,0 1 0,0 0-1,1 0 1,-1 0 0,0 0 0,0 0 0,0 0 0,0 0 0,0 0-1,1 0 1,-1 0 0,0 0 0,0 0 0,0 0 0,0 1-1,0-1 1,1 0 0,-1 0 0,0 0 0,0 0 0,0 0 0,0 0-1,2 8-22,-2-8 22,0 18 92,0-1 0,-2 0 0,-3 19 0,3-24-63,0-1 0,0 1 1,2-1-1,-1 1 0,1 0 1,1 0-1,0-1 0,5 23 1,-5-33-23,-1 1 0,1-1 0,-1 0 0,1 0 0,0 1 0,0-1 0,-1 0 0,1 0 0,0 0 1,0 0-1,0 0 0,0 0 0,1 0 0,-1 0 0,2 1 0,17 2-11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01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0 204 12427,'2'10'1352,"4"-2"-856,2-10-64,6-4 816,9-7-527,5-2-81,9-8-112,4 0-72,7-3-80,-2 0-184,-5 3-440,-1 3-248,-12 4 400,-11 1-64,-19 2-96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4:5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16468,'-7'13'1411,"-1"0"1,-13 14 0,11-14-224,-15 25 1,23-34-1068,0 0 0,0 1 1,1-1-1,-1 0 0,1 0 1,0 1-1,0-1 0,0 1 1,1-1-1,0 1 1,0 4-1,0-8-104,0 0-1,0 0 1,0 0 0,1 0-1,-1 0 1,0 0 0,0 0 0,1 0-1,-1-1 1,1 1 0,-1 0-1,1 0 1,-1 0 0,1-1-1,-1 1 1,1 0 0,0-1 0,-1 1-1,1 0 1,0-1 0,0 1-1,1 0 1,0 0-10,1 0 0,-1 0 1,0-1-1,1 1 0,-1-1 0,0 1 0,1-1 0,4 0 0,3-1-76,0 0 0,0-1-1,13-3 1,-5-1-208,-1 0 1,1-1 0,-1-1 0,-1-1 0,0-1 0,0 0-1,-1 0 1,0-2 0,-1 0 0,0-1 0,21-25 0,-34 37 229,0 0 0,0 0 1,0 0-1,0-1 1,0 1-1,-1-1 1,1 1-1,0-1 1,-1 1-1,1-1 1,-1 1-1,1-3 0,-6 2-52,-7 11 277,2 0-84,0 1 0,0 0 0,1 1 0,1 0 0,0 1 0,0 0 0,1 0 0,1 0 1,0 1-1,-8 26 0,13-36-134,0-2 31,1 0 0,-1 0 0,1 0-1,0 1 1,-1-1 0,1 0 0,0 0 0,0 0-1,0 1 1,0-1 0,0 0 0,0 0 0,0 0 0,0 1-1,0-1 1,1 0 0,-1 0 0,0 0 0,1 0 0,-1 1-1,1-1 1,0 1 0,9 5-228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5:0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40 13067,'2'-6'627,"6"-23"941,-6 25-353,-3 19 845,-49 531 3227,52-563-5142,9-88-92,-10 80-43,1 2 1,-2 1 0,0 0 0,-1 0 0,-1 0 0,-9-36 0,5 49-8,2 16 2,2 19-2,2-20-6,1 1 0,0-1 0,1 1 0,-1-1 0,1 0 0,1 1 0,-1-1 0,1 0 0,0-1 1,7 12-1,-8-15 0,0 0 1,-1-1 0,1 1 0,0 0 0,0 0 0,0-1 0,0 1 0,1-1 0,-1 0 0,0 0 0,1 0 0,-1 0 0,0 0 0,1 0 0,-1 0 0,1-1 0,-1 0 0,1 1 0,0-1 0,-1 0 0,1 0 0,-1 0-1,1 0 1,0-1 0,-1 1 0,1-1 0,-1 0 0,1 1 0,-1-1 0,4-2 0,3-2 2,0-1 0,0 1-1,0-2 1,-1 1 0,0-1 0,-1 0 0,1-1-1,-1 0 1,7-11 0,20-20 2,-33 39-2,-1-1 0,0 1 0,1-1 1,-1 1-1,1 0 0,-1-1 0,1 1 0,-1 0 0,1-1 0,-1 1 0,1 0 0,-1 0 1,1-1-1,-1 1 0,1 0 0,-1 0 0,1 0 0,-1 0 0,2 0 0,3 6 5,-3 20 4,-2-23-9,0 20-1,0 39 7,1-56-5,-1-1-1,1 0 0,0 0 0,0 0 1,1 0-1,-1-1 0,1 1 1,0 0-1,4 5 0,-5-9 0,0 1 0,1-1 0,-1 0 0,0 0 0,1 0 0,0 0 0,-1 0 0,1 0 0,-1 0 0,1-1 0,0 1 0,0-1 0,-1 1 0,1-1 0,0 1 0,0-1 0,0 0 0,-1 0 0,1 0 0,0 0 0,0 0 0,0-1 0,0 1 0,-1 0 0,1-1 0,0 1 0,3-3 0,6-1 0,1 0 1,19-13-1,-27 15 0,57-37 3,-47 28-2,1 1-1,0 1 1,0 1 0,1 0-1,0 0 1,0 2 0,17-5-1,-31 11 1,0-1 0,-1 1-1,1 0 1,-1 0-1,1-1 1,0 1-1,-1 0 1,1 1-1,-1-1 1,1 0 0,0 0-1,-1 1 1,1-1-1,-1 1 1,1-1-1,-1 1 1,1 0 0,-1 0-1,1-1 1,-1 1-1,0 0 1,0 0-1,1 0 1,-1 1-1,0-1 1,0 0 0,0 0-1,0 1 1,0-1-1,0 0 1,-1 1-1,1-1 1,0 1-1,0 2 1,1 4 13,0 1 0,0-1 1,-1 1-1,-1-1 0,1 12 0,-1-7 7,0 14 18,-1-19-19,1-1 0,0 0 0,0 1 0,1-1 0,0 0 0,2 10 0,-2-17-16,-1 1 1,0 0 0,0 0 0,1-1 0,-1 1-1,0 0 1,1-1 0,-1 1 0,1-1 0,-1 1-1,1-1 1,-1 1 0,1-1 0,-1 1 0,1-1-1,0 1 1,-1-1 0,1 1 0,0-1 0,-1 0-1,1 1 1,0-1 0,-1 0 0,1 0 0,1 1-1,0-1 2,-1-1-1,1 1 1,0 0 0,-1 0-1,1-1 1,-1 1-1,1-1 1,0 1-1,-1-1 1,1 0-1,1-1 1,4-3 10,0 0-1,0 0 1,8-10-1,-14 15-14,44-48 58,-29 30-46,0 1 0,1 0 0,36-25 0,-52 41-16,1-1 1,0 1-1,1 0 1,-1 0-1,0 0 1,0 0-1,0 0 1,1 0-1,-1 1 1,0-1-1,1 1 1,-1 0-1,4-1 1,-5 2-1,1-1 1,-1 1 0,0-1 0,0 1 0,0-1 0,0 1 0,0-1 0,0 1-1,0 0 1,0 0 0,0 0 0,0-1 0,0 1 0,-1 0 0,1 0 0,0 0 0,-1 0-1,1 0 1,0 0 0,-1 1 0,1-1 0,-1 0 0,0 0 0,1 0 0,-1 0 0,0 1-1,0 1 1,1-1-1,-1 0-1,1 0 1,-1 0-1,1 1 1,0-1-1,-1 0 1,1 0-1,0-1 1,0 1-1,1 0 1,-1 0-1,0 0 1,2 1-1,-1-2 0,-1 0-1,1 0 1,-1-1 0,1 1-1,-1 0 1,1-1 0,-1 0-1,1 1 1,-1-1 0,1 0-1,0 0 1,-1 0 0,1 0-1,-1 0 1,1 0 0,0 0-1,-1 0 1,1-1 0,1 0-1,36-12-152,10-3-34,-45 15 170,-1 1 0,1-1 0,-1 1 0,1 0 0,-1 0-1,1 0 1,-1 0 0,1 1 0,-1-1 0,1 1 0,4 2 0,-6-2 15,0 0-1,-1 0 1,1 0 0,-1 0 0,1 1 0,-1-1 0,0 0 0,0 1-1,0-1 1,0 1 0,0 0 0,0-1 0,0 1 0,0 0 0,0 0-1,-1-1 1,1 1 0,-1 0 0,1 0 0,-1 0 0,0 0 0,0 0-1,0 0 1,0-1 0,0 1 0,0 0 0,0 0 0,-1 0 0,0 3 0,0-1 2,0 0 0,1-1 0,-2 1 0,1 0 0,0-1 1,-1 1-1,0-1 0,1 0 0,-1 1 0,-1-1 1,1 0-1,0 0 0,-1 0 0,-3 3 0,5-6-37,0 1 0,1-1 0,-1 1-1,0-1 1,0 0 0,0 1 0,0-1-1,0 0 1,0 1 0,0-1 0,0 0 0,0 0-1,0 0 1,0 0 0,0 0 0,0 0-1,0 0 1,0 0 0,0-1 0,0 1-1,0 0 1,0-1 0,0 1 0,0 0-1,0-1 1,0 0 0,-21-19-376,18 15 352,-13-13-241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5:03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17588,'-3'3'1496,"3"0"-1104,0-1-168,0 2 616,1 0-416,5 2-912,0-2 544,2 0-160,2 1-104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5:03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13723,'0'0'85,"0"0"1,0 0-1,0 0 0,0 0 1,0 1-1,0-1 0,0 0 1,0 0-1,0 0 0,0 0 1,0 1-1,0-1 0,0 0 1,0 0-1,0 0 1,1 0-1,-1 1 0,0-1 1,0 0-1,0 0 0,0 0 1,0 0-1,0 0 0,0 1 1,1-1-1,-1 0 0,0 0 1,0 0-1,0 0 0,0 0 1,0 0-1,1 0 1,-1 0-1,0 0 0,0 1 1,0-1-1,0 0 0,1 0 1,-1 0-1,9-4 1621,9-10-182,-4 1-970,-1 0-1,-1-1 1,21-31-1,-26 35-509,-1 0 0,-1-1 0,1 0 0,-2 0 0,0 0 0,0 0 0,2-15 0,-5 25-39,-1 0 0,0 0 1,1 0-1,-1 0 0,0-1 1,0 1-1,0 0 0,0 0 0,0 0 1,0 0-1,0 0 0,0 0 1,-1-1-1,1 1 0,0 0 0,-1 0 1,1 0-1,-1 0 0,1 0 1,-1-1-1,0 2 1,0-1 0,1 1 1,-1 0-1,0 0 0,1 0 1,-1 0-1,0 0 0,1 0 1,-1 0-1,0 0 0,1 0 1,-1 0-1,0 1 0,1-1 1,-1 0-1,1 0 0,-1 0 1,0 1-1,1-1 0,-1 0 1,1 1-1,-1-1 0,1 1 1,-1 0-1,-5 3 46,0 1 0,1 0 0,0 0 0,-7 9 0,2 0 34,1 1 0,0 0-1,1 0 1,0 0-1,1 1 1,1 0 0,1 1-1,1 0 1,0-1-1,-3 24 1,7-38-108,0 0 0,0 0 0,0-1 0,0 1 0,0 0 0,1 0 0,-1-1 0,0 1 0,1 0 0,-1 0 0,1-1 0,0 1 0,-1-1 0,3 3 0,-3-3 27,1 0 0,0-1 0,-1 1 0,1-1 0,0 1 0,0-1 0,0 0 0,-1 1 0,1-1 0,0 0 0,0 0 0,0 1-1,0-1 1,0 0 0,-1 0 0,1 0 0,0 0 0,0 0 0,0 0 0,0 0 0,0 0 0,0-1 0,0 1 0,-1 0 0,1 0 0,0-1 0,0 1 0,0 0 0,-1-1 0,2 0 0,8-4 9,-1-1 0,15-12 1,2-4-97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5:03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16043,'-1'3'215,"0"0"1,0-1-1,0 1 0,-1 0 0,1-1 0,-1 1 0,0-1 0,0 0 0,0 0 0,0 1 0,-4 2 0,-33 24 596,17-13 253,3-2-340,-24 20 326,40-31-969,-1 0-1,1 0 1,0 0 0,0 1 0,1-1-1,-1 1 1,1 0 0,-4 7 0,6-11-78,0 1 0,-1-1 1,1 0-1,0 1 1,0-1-1,0 1 0,0-1 1,0 0-1,0 1 1,0-1-1,0 1 1,0-1-1,0 0 0,0 1 1,0-1-1,0 1 1,0-1-1,0 1 0,0-1 1,0 0-1,1 1 1,-1-1-1,0 0 0,0 1 1,0-1-1,1 1 1,-1-1-1,0 0 0,1 0 1,-1 1-1,0-1 1,0 0-1,1 1 1,-1-1-1,1 0 0,-1 0 1,0 0-1,1 1 1,-1-1-1,0 0 0,1 0 1,-1 0-1,1 0 1,-1 0-1,1 0 0,-1 0 1,0 0-1,1 0 1,-1 0-1,1 0 0,28-3-94,-22 1 61,13-1-88,-1-1-57,0 1-1,0 1 1,26 0 0,-41 2 135,0 0 1,0 0-1,0 1 0,0-1 1,-1 1-1,1 0 0,0 0 1,-1 0-1,1 1 0,-1-1 0,1 1 1,-1 0-1,1 0 0,-1 0 1,0 0-1,0 1 0,0-1 1,0 1-1,-1 0 0,1 0 1,-1 0-1,0 0 0,3 3 1,-4-3 48,0 0 0,0 0 0,-1 0 0,1 0 0,-1 0 0,0-1 0,1 1 0,-1 0 0,0 0 0,-1 0 0,1 0 0,0 0 0,-1 0 0,0 0 0,0 0 0,0-1 0,0 1 0,0 0 0,0 0 0,-1-1 0,1 1 0,-1-1 0,0 0 0,1 1 0,-1-1 0,0 0 0,-4 3 0,-2 2 97,1 0-1,-1-1 1,0 0 0,-1 0 0,0-1 0,-17 7 0,13-7-121,-1-2-1,0 0 1,0 0-1,0-1 1,0-1 0,-20-1-1,11 0-65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5:05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0 535 10050,'0'0'40,"0"0"0,0 1 0,0-1 0,0 0 0,0 1 0,0-1 0,0 0 0,0 1 0,0-1 0,0 0 0,1 1 0,-1-1 0,0 0 0,0 1 0,0-1 0,0 0 0,0 0 0,1 1 0,-1-1 0,0 0 0,0 1 0,0-1 0,1 0 0,-1 0 0,0 0 0,0 1 0,1-1 0,-1 0 0,0 0 0,1 0 0,-1 1 0,15 3 826,18-6 30,-21-1-795,0-1-1,1-1 1,-2-1-1,1 1 1,-1-2 0,13-8-1,14-8-25,2 2-47,0 1 0,1 2 0,2 1-1,-1 3 1,2 1 0,0 3 0,0 1 0,54-3 0,126 8 95,-16 1-87,-157 0-29,-1-3 1,57-13 0,-22-2 4,0 4 0,149-10-1,10 25 1,58-2 0,308-25-4,-248 23 4,109-8 40,563-62 203,-378 58-230,-408 34-21,-25-1 4,-161-14-5,97-11 1,117-40 13,-171 28-7,162-14 0,-102 28-2,209 17 0,-186 24-12,-11-2 0,-40-23 7,-78-6 0,83 14-1,-45 4-2,-53-9 0,0-2 1,0-3-1,1-1 0,50-1 0,16-10 4,98-2-1,-171 8-2,5 0 7,0 1 0,65 12-1,-89-8 48,0 1 0,-1 1-1,0 0 1,-1 2 0,24 14-1,-24-14-45,1-1-1,0-1 1,0-1-1,0-1 0,1 0 1,-1-1-1,1-1 1,22 1-1,22-2 34,70-7 0,-116 4-39,0 0 0,0-2 0,0 0 0,0 0-1,0-2 1,-1 0 0,18-9 0,-36 18-230,-1 6 159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5:07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32 14899,'-2'4'170,"0"-1"-1,0 1 1,1-1-1,-1 1 1,1-1-1,0 1 1,0 0-1,0 0 1,1 0-1,-1 7 1,-1 4 99,-48 429 4339,50-658-3581,0 190-1021,-1 14-6,1 1 1,1 0-1,-1-1 0,1 1 0,4-15 1,-5 24-2,0 0 0,0 0 1,0-1-1,0 1 1,0 0-1,0 0 0,0 0 1,0-1-1,0 1 1,0 0-1,0 0 1,0 0-1,1 0 0,-1-1 1,0 1-1,0 0 1,0 0-1,0 0 1,0 0-1,0 0 0,1-1 1,-1 1-1,0 0 1,0 0-1,0 0 1,0 0-1,1 0 0,-1 0 1,0 0-1,0 0 1,0 0-1,0-1 1,1 1-1,-1 0 0,0 0 1,0 0-1,0 0 1,1 0-1,-1 0 1,0 0-1,0 0 0,0 1 1,1-1-1,-1 0 1,0 0-1,0 0 1,0 0-1,1 0 0,7 11-17,4 18-6,27 124-16,-39-152 40,0 0 1,0 0-1,0 0 0,0 0 1,1 0-1,-1 0 1,0 0-1,1 0 0,-1-1 1,1 1-1,-1 0 0,1 0 1,-1 0-1,1-1 1,0 1-1,-1 0 0,1-1 1,0 1-1,-1 0 1,1-1-1,0 1 0,0-1 1,0 1-1,0-1 0,0 0 1,-1 1-1,1-1 1,0 0-1,0 1 0,0-1 1,0 0-1,0 0 1,0 0-1,0 0 0,0 0 1,0 0-1,0 0 0,0 0 1,0-1-1,0 1 1,0 0-1,-1-1 0,1 1 1,0 0-1,0-1 1,0 1-1,0-1 0,1 0 1,5-4 1,-1-1 0,1 1 0,-1-1 1,9-11-1,-6 7 1,29-31 16,-2-2 0,-2-1 1,-1-2-1,-3-2 0,25-51 0,-54 98-16,-1 0 0,1-1 0,0 1 0,-1 0-1,1 0 1,-1-1 0,1 1 0,-1 0 0,1-1 0,-1 1 0,0 0 0,0-1 0,0 1 0,0 0 0,0-1 0,0 1 0,0-1 0,0 1-1,0 0 1,-1-1 0,0-1 0,-1 1-1,0 0 0,0 0 0,0 0 1,0 1-1,0-1 0,0 1 0,-1-1 0,1 1 0,0 0 0,-1 0 0,-3-1 0,6 2-1,-7-3 0,0 0 1,1 1-1,-1 0 1,0 0 0,-13-1-1,18 3-2,0 0 0,0 0 0,-1 1 0,1-1 0,0 1 0,0-1 0,0 1 0,-1 0 0,1-1 0,0 1 0,0 0 0,0 0 0,0 1 0,0-1 0,1 0 0,-1 1 0,0-1 0,1 1 0,-1-1 0,1 1 0,-1 0 0,-2 4 0,-3 6-1,0 1-1,0 1 1,2 0 0,-1-1 0,-4 24 0,-12 75-9,20-101 11,-3 23 4,1 1 1,2 60-1,2-92-3,0-1-1,0 1 1,0-1-1,1 0 1,0 1-1,-1-1 1,1 0-1,2 4 1,-3-5 0,0-1 1,1 1-1,-1 0 0,1-1 1,-1 1-1,1-1 1,-1 1-1,1-1 0,-1 1 1,1-1-1,0 1 0,-1-1 1,1 0-1,0 1 1,-1-1-1,1 0 0,0 0 1,-1 1-1,2-1 0,1 0 3,-1 0-1,0-1 0,1 1 0,-1-1 0,0 1 0,0-1 0,1 0 1,-1 0-1,0 0 0,0 0 0,0 0 0,0-1 0,0 1 1,0 0-1,2-3 0,12-10 7,-7 6 0,1 0 1,0 1-1,0 0 0,0 0 1,21-9-1,-30 16-10,-1-1 0,1 1 0,0 0 0,-1 0 0,1 0 0,-1 0 0,1 0 0,-1 0 0,1 0-1,0 0 1,-1 0 0,1 0 0,0 0 0,-1 0 0,1 0 0,-1 0 0,1 0 0,-1 0 0,1 1 0,0-1 0,-1 0 0,1 1 0,-1-1 0,1 0 0,-1 1 0,1-1 0,0 1 0,-1 0-1,1 0 1,0 1 0,-1-1 0,1 0 0,-1 1-1,1-1 1,-1 0 0,1 1 0,-1-1-1,0 0 1,0 3 0,-2 37-4,1-40 4,-3 17-120,0 1 0,-2-1 0,0 0 0,-16 31 0,29-60-856,-4 2 679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5:0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1 162 12755,'0'2'110,"1"0"0,-1 0 0,1 0 0,-1 0 0,1 0 0,0 0 1,0 0-1,0-1 0,0 1 0,0 0 0,0 0 0,0-1 0,1 1 0,-1-1 0,0 1 1,1-1-1,-1 0 0,1 0 0,0 1 0,-1-1 0,1 0 0,0-1 0,0 1 0,2 1 0,0-2 0,-1 1 0,0-1-1,0 0 1,1 0-1,-1 0 1,0-1 0,0 1-1,0-1 1,0 0-1,0 0 1,0 0 0,0 0-1,0 0 1,0-1-1,4-2 1,8-5 112,-1-1-1,0-1 1,0 0-1,-1-1 1,-1 0-1,0-1 1,-1 0-1,19-28 1,-29 39-172,0-1 0,0 1 0,0 0 0,0 0 0,0-1 1,-1 1-1,1-1 0,-1 1 0,0 0 0,1-1 0,-1 1 0,0-1 0,0 1 1,-1-1-1,0-4 0,1 6-26,0 1 0,-1-1 0,1 0 1,0 0-1,-1 1 0,1-1 0,-1 0 1,1 1-1,-1-1 0,1 1 0,-1-1 0,1 0 1,-1 1-1,0-1 0,1 1 0,-1-1 0,0 1 1,1 0-1,-3-1 0,2 0 0,-1 1 0,1 0 0,-1 0 1,1 0-1,-1 0 0,1 0 0,-1 0 0,1 0 0,-1 1 0,1-1 1,-1 0-1,1 1 0,-1-1 0,-1 2 0,-6 2 30,1 1 0,-1 1-1,1-1 1,0 1 0,0 1 0,1 0-1,0 0 1,0 0 0,1 1 0,0-1-1,-10 17 1,3 0 42,1 0 0,1 0 1,-10 31-1,18-47-59,0 1 0,1-1 0,0 0 0,1 1 0,0 0 0,0-1 0,1 12 0,0-19-34,0 1 0,1 0 1,-1 0-1,0 0 0,1 0 0,0-1 0,-1 1 1,1 0-1,0-1 0,0 1 0,0 0 1,0-1-1,0 1 0,0-1 0,0 1 0,3 1 1,-3-2-19,1 0 0,0 0 0,1 0 0,-1 0 0,0 0 0,0-1 0,0 1 0,0-1 0,1 1 0,-1-1 0,0 0 0,1 0 0,-1 0 0,0 0 0,0 0 0,5-1 0,1-1-4,1 0 0,-1-1 1,0 0-1,0 0 0,0 0 1,-1-1-1,1 0 0,12-10 1,24-25-94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5:09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51 13315,'2'-1'1532,"-2"6"-423,-4 18 165,-8 34-180,11-54-997,-114 547 3914,86-405-3279,60-277-298,77-205 0,-86 278-540,2 1 0,3 1 1,43-69-1,-66 119 76,1 0 1,1 1-1,-1-1 0,1 1 0,0 0 1,12-9-1,-16 14 22,0 0 1,0 0-1,0 0 1,0 0-1,0 0 1,0 0 0,0 0-1,0 1 1,0-1-1,0 1 1,1-1-1,-1 1 1,0 0-1,0 0 1,1 0-1,-1 0 1,0 1-1,0-1 1,0 0-1,1 1 1,-1 0-1,0-1 1,0 1-1,0 0 1,0 0-1,0 0 1,0 0-1,3 3 1,0 1-4,0 1 1,0-1-1,0 1 1,-1 0-1,1 0 1,-2 0 0,1 0-1,-1 1 1,0-1-1,0 1 1,0 0-1,1 9 1,-1-4 9,-1-1 1,0 2 0,0-1-1,-1 0 1,-1 0-1,-1 20 1,0-26 9,0-1 0,0 1 0,-1-1 0,0 1 0,0-1 0,0 0 0,-1 0 0,1 0 0,-1 0 0,0 0 0,-1 0 0,-3 4 0,0-3 15,0 1 1,0-1-1,0 0 0,-1 0 1,0-1-1,-14 7 0,2-3 40,-1-1-1,0-1 0,0-1 0,-1 0 1,-32 3-1,46-8-64,0 0-32,0 0 0,0 0 0,0-1 0,0 0 0,1 0 0,-1 0-1,-15-4 1,23 4 11,-1 0-1,1 0 1,0 0-1,-1-1 1,1 1-1,0 0 1,0 0-1,-1 0 1,1 0-1,0 0 0,0 0 1,-1-1-1,1 1 1,0 0-1,0 0 1,-1 0-1,1-1 1,0 1-1,0 0 1,0 0-1,-1-1 1,1 1-1,0 0 0,0 0 1,0-1-1,0 1 1,0 0-1,0 0 1,0-1-1,0 1 1,0 0-1,0-1 1,-1 1-1,1 0 1,1-1-1,-1 1 0,0 0 1,0 0-1,0-1 1,0 1-1,0 0 1,0-1-1,0 1 1,0 0-1,0 0 1,0-1-1,1 1 1,-1 0-1,0 0 1,0-1-1,0 1 0,1 0 1,-1 0-1,0 0 1,0-1-1,1 1 1,-1 0-1,0 0 1,0 0-1,1 0 1,-1-1-1,0 1 1,1 0-1,21-13-1113,-21 12 1098,71-29-1094,-20 11 326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5:09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7 14539,'-66'154'4496,"58"-131"-4059,1-1 1,1 1-1,1 1 0,-4 45 1,9-67-429,0-1 0,0 0 0,0 1 0,0-1 0,0 0 0,1 1 0,-1-1 1,0 0-1,0 1 0,1-1 0,-1 0 0,1 0 0,-1 1 0,2 0 0,-2-2-7,0 1 0,1-1 0,-1 0 0,0 1 0,1-1 0,-1 0 0,1 0-1,-1 0 1,0 1 0,1-1 0,-1 0 0,1 0 0,-1 0 0,1 0 0,-1 0 0,0 0 0,1 0 0,-1 0 0,1 0 0,-1 0-1,1 0 1,-1 0 0,1 0 0,-1 0 0,0 0 0,1 0 0,0-1 0,1 0 1,1-1 0,0 1 0,-1-1 0,0 0 0,1 0 0,-1 0 0,0 0 0,0 0 0,0-1 0,3-4 0,9-15 16,0-1 0,-2 0 0,-1-1 0,-1 0 0,-1-1 1,-1 0-1,7-35 0,-15 48 14,-4 23-16,-5 23 4,8-27-15,1 0 0,-1-1-1,1 1 1,0 0 0,1 0 0,-1-1 0,4 12 0,-4-17-4,0 1 0,1-1 0,-1 0 0,1 0 1,0 0-1,-1 0 0,1 0 0,0 0 0,0 0 0,0 0 0,0 0 0,-1 0 0,1 0 0,0 0 0,1-1 0,-1 1 0,0 0 0,2 0 0,-1 0 1,0-1-1,0 0 0,1 1 1,-1-1-1,0 0 0,0 0 1,0 0-1,1-1 0,-1 1 0,0 0 1,0-1-1,0 0 0,0 1 1,4-3-1,15-8 9,0-1-1,-1 0 1,0-2-1,25-22 1,-16 13-16,7-9-24,-26 22 9,0 1 0,0 1 0,1 0 0,0 0 0,0 1 0,16-8 0,-27 15 19,1 0 1,-1 0 0,0 0 0,0 0 0,0 0-1,1 0 1,-1 0 0,0 0 0,0 0 0,1 0 0,-1 0-1,0 0 1,0 0 0,0 0 0,1 0 0,-1 0-1,0 0 1,0 1 0,0-1 0,1 0 0,-1 0-1,0 0 1,0 0 0,0 0 0,1 0 0,-1 1-1,0-1 1,0 0 0,0 0 0,0 0 0,0 0 0,1 1-1,-1-1 1,0 0 0,0 0 0,0 1 0,0-1-1,0 0 1,0 0 0,0 0 0,0 1 0,0-1-1,0 0 1,0 0 0,0 1 0,0-1 0,0 0-1,0 0 1,0 0 0,0 1 0,0-1 0,0 0 0,-3 15 27,-9 19 203,-22 41-1,-8 23 274,37-85-400,2 1 0,-1-1 0,1 0 0,1 1 0,-1 23 0,3-36-98,0 1 0,0-1 0,0 0-1,0 1 1,0-1 0,0 0 0,0 1-1,1-1 1,-1 0 0,0 1-1,1-1 1,-1 0 0,1 0 0,-1 1-1,1-1 1,0 0 0,0 0 0,-1 0-1,1 0 1,0 0 0,0 0 0,0 0-1,0 0 1,0 0 0,0 0 0,0 0-1,1-1 1,-1 1 0,1 0 0,0-1-58,0 1 0,1-1 0,-1 0 0,0 0 0,0-1 0,0 1 1,0 0-1,0-1 0,0 1 0,0-1 0,0 0 0,0 1 0,-1-1 1,1 0-1,0 0 0,0 0 0,-1-1 0,1 1 0,2-2 0,4-6-124,0 0 0,0 0 0,-1-1 0,0 0-1,-1 0 1,0 0 0,-1-1 0,0 0-1,6-18 1,-11 28 173,20-56-575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01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1 115 14099,'3'-6'1344,"2"-1"-992,13-3-48,2-1 369,8 1-161,5 0-64,4-2-88,2-1-168,-3 3-480,1 2-88,-5 2 288,-5 0-72,-10 1-120</inkml:trace>
  <inkml:trace contextRef="#ctx0" brushRef="#br0" timeOffset="1">409 128 14651,'10'20'39,"45"67"-1585,-23-36 2091,-16-25 442,1-1 0,23 26 0,-36-46-853,1 0-1,0 0 0,1 0 1,-1 0-1,1-1 1,0 0-1,0 0 1,1-1-1,6 4 0,-9-6-88,0 0 0,0 1 0,1-1 0,-1-1 0,0 1 0,1-1 0,-1 1 0,0-1 0,1 0 0,-1-1 0,0 1 0,1-1 0,-1 0 0,0 0 0,0 0 0,7-3 0,-1-2-2,1 0 0,-1-1 0,-1 0 0,1-1 0,-1 0 0,-1 0 0,1-1 0,-2 0 0,1-1 0,7-12 0,22-24 224,-26 39 54,-5 13-33,-3 21 161,-2-21-361,0 23 230,3 32 244,-3-57-519,0 1 0,0-1 0,0 1 0,0-1 1,1 0-1,-1 1 0,1-1 0,0 0 1,1 0-1,2 4 0,-5-8-62,1 1-1,-1 0 1,1-1 0,-1 1-1,1-1 1,-1 1 0,1-1-1,0 1 1,0-1 0,-1 1-1,1-1 1,0 0 0,-1 1-1,1-1 1,0 0 0,0 0-1,0 1 1,-1-1 0,1 0-1,0 0 1,0 0 0,0 0-1,-1 0 1,1 0 0,0 0 0,0 0-1,0 0 1,-1-1 0,1 1-1,0 0 1,0-1 0,0 1-1,0-1 1,1 0-14,0 0 0,0-1 1,-1 1-1,1-1 0,0 0 1,-1 1-1,1-1 0,-1 0 1,0 0-1,1 0 0,0-2 0,5-14-175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5:10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16275,'-13'10'1409,"1"3"-1033,4 0-184,2-3 344,0 0-480,6-4 176,5 1-136,8 0-240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5:11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5 13275,'-1'-1'96,"1"1"0,-1-1 1,1 1-1,-1 0 0,1-1 0,-1 1 1,0 0-1,1 0 0,-1-1 1,0 1-1,1 0 0,-1 0 0,0 0 1,1 0-1,-1 0 0,1 0 1,-1 0-1,0 0 0,1 0 0,-1 0 1,0 0-1,1 1 0,-2-1 0,-15 5 320,7 0-70,0-1 1,1 2-1,0-1 0,0 1 1,0 1-1,1-1 0,-10 11 1,3-1 59,0 0 0,-17 27 0,17-20-45,1-1 0,-13 31 0,21-40-213,2-1-1,-1 1 1,2 0-1,0 0 1,0 0-1,-1 18 1,4-28-121,0 0 0,0 0-1,0-1 1,0 1 0,1 0 0,-1 0 0,1-1-1,-1 1 1,1-1 0,0 1 0,0 0 0,0-1-1,1 0 1,-1 1 0,2 1 0,-1-2-24,-1-1 0,1 1-1,-1-1 1,1 0 0,0 0 0,0 1 0,-1-1-1,1-1 1,0 1 0,0 0 0,0 0 0,0-1 0,0 1-1,0-1 1,0 1 0,0-1 0,1 0 0,-1 0 0,4-1-1,3 0-159,-1 0-1,1-1 1,0 0-1,-1 0 0,1-1 1,-1-1-1,0 1 0,0-1 1,10-7-1,9-7-374,29-26 0,-37 29 452,29-24-467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5:11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71 15027,'-1'1'135,"-5"7"544,1 0 0,0 0 0,0 1 0,-6 15 0,11-23-617,-1 0 0,1 0 0,-1 1 0,1-1 0,0 0 0,0 0 0,-1 1-1,1-1 1,0 0 0,0 0 0,0 1 0,0-1 0,0 0 0,1 0 0,-1 1-1,0-1 1,1 0 0,-1 0 0,0 0 0,1 0 0,0 1 0,-1-1-1,1 0 1,0 0 0,-1 0 0,1 0 0,0 0 0,0 0 0,0-1 0,0 1-1,0 0 1,0 0 0,0-1 0,0 1 0,0 0 0,0-1 0,0 1 0,0-1-1,1 0 1,-1 1 0,0-1 0,0 0 0,1 0 0,-1 1 0,0-1 0,0 0-1,2 0 1,6 0 42,0 0 0,0-1-1,0 0 1,0 0 0,0-1-1,-1 0 1,1-1 0,-1 0-1,1 0 1,13-8 0,4-3 19,45-33 0,-63 41-113,0-1-1,-1 1 0,10-12 1,-16 17-10,1-1 1,-1 0 0,0 1 0,0-1-1,0 0 1,0 1 0,0-1 0,-1 0-1,1 0 1,0-4 0,-1 5-1,0 1 0,0-1 0,0 0 1,0 0-1,0 1 0,0-1 0,0 0 0,-1 1 0,1-1 1,0 0-1,0 1 0,-1-1 0,1 0 0,-1 1 0,1-1 1,-1 0-1,1 1 0,-1-1 0,1 1 0,-1-1 0,1 1 1,-1-1-1,1 1 0,-1 0 0,0-1 0,1 1 0,-1-1 1,0 1-1,0 0 0,-4-2 0,1 1 0,-1 0 1,0 1-1,1-1 0,-1 1 1,0 0-1,1 0 0,-1 0 1,0 1-1,1 0 0,-1 0 0,-5 1 1,-56 22 3,61-22-4,-14 6 11,1 1-1,0 0 1,0 2 0,1 0 0,1 1-1,-17 16 1,23-20-2,1 1 0,0 1-1,1-1 1,0 2 0,1-1-1,0 1 1,1 0 0,0 0-1,0 1 1,-7 23 0,12-31-14,0 1 0,0-1-1,0 0 1,1 1 0,-1-1 0,1 1 0,0-1 0,1 0 0,-1 1 0,1-1 0,0 0 0,0 1 0,0-1 0,0 0 0,1 0 0,0 0 0,0 0 0,0 0 0,0 0 0,0-1 0,1 1 0,0-1 0,0 1 0,0-1-1,0 0 1,0 0 0,1 0 0,-1-1 0,1 1 0,0-1 0,-1 0 0,1 0 0,0 0 0,0-1 0,1 1 0,4 0 0,3 0-60,1 0 0,0-1 0,-1 0 0,1-1 1,0-1-1,0 0 0,-1-1 0,1 0 0,-1-1 0,1 0 0,-1-1 0,0 0 1,17-10-1,40-21-171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5:13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262 323 13771,'4'-2'330,"-1"-1"0,0 1 0,0-1 0,0 0 1,0 0-1,4-7 0,-7 10-272,0-1 0,1 1 0,-1-1 0,0 1 0,0-1 0,0 1 0,1-1 0,-1 1 0,0-1 0,0 1 0,0-1 0,0 0 0,0 1 0,0-1 0,0 1 0,0-1 1,0 1-1,0-1 0,-1 0 0,1 1 0,0-2 0,-1 1 31,0 1 1,0-1-1,0 0 0,1 0 1,-1 1-1,0-1 1,0 0-1,0 1 0,0-1 1,0 1-1,0-1 1,0 1-1,0 0 1,0-1-1,-2 1 0,-4-2 86,0 2 0,0-1 0,0 1 0,0 0 0,0 0-1,0 1 1,0 0 0,0 0 0,0 0 0,0 1 0,0 0 0,1 1-1,-1 0 1,1 0 0,0 0 0,-11 7 0,6-2-104,0 0 0,1 1 0,0 0 1,0 1-1,1 0 0,0 0 0,-13 21 0,12-16 25,2 1-1,-14 33 1,19-40-65,1-1 0,-1 1 1,1-1-1,1 1 0,0 0 1,0 0-1,1 0 0,0 9 1,0-16-27,0-1 1,0 1 0,1-1-1,-1 1 1,0-1 0,1 1-1,-1-1 1,0 0 0,1 1 0,0-1-1,-1 0 1,1 1 0,0-1-1,0 0 1,-1 0 0,1 0 0,0 0-1,0 1 1,0-1 0,0-1-1,1 1 1,-1 0 0,0 0-1,0 0 1,1 0 0,-1-1 0,0 1-1,1-1 1,-1 1 0,0-1-1,1 0 1,-1 1 0,1-1 0,-1 0-1,1 0 1,-1 0 0,1 0-1,-1 0 1,0 0 0,1 0-1,-1-1 1,1 1 0,-1 0 0,0-1-1,3 0 1,5-3 12,1 1 1,-1-1-1,0-1 1,0 0-1,12-9 1,18-14 12,-2-2-1,-1-2 1,-1-1 0,-2-2-1,-2-1 1,37-53 0,-52 60-6,-12 19-14,-7 7-1,-9 13 2,7-1-11,0 1-1,0-1 1,0 1-1,1 0 1,1 0-1,0 1 0,0-1 1,1 1-1,0 0 1,1-1-1,0 14 1,1-23-1,0 0 1,0 0-1,0 0 1,0-1-1,0 1 1,0 0-1,0 0 1,0 0-1,0-1 1,0 1-1,1 0 1,-1 0-1,0 0 1,1-1-1,-1 1 1,1 0-1,-1-1 1,0 1-1,1 0 1,0-1-1,-1 1 1,1-1-1,-1 1 1,1-1-1,0 1 1,-1-1-1,1 1 1,0-1-1,-1 1 1,1-1-1,0 0 1,0 0-1,-1 1 1,1-1-1,0 0 1,0 0-1,0 0 1,-1 0-1,1 0 1,0 0-1,0 0 1,0 0-1,0 0 1,-1 0-1,1 0 1,0-1-1,0 1 1,-1 0-1,1-1 1,0 1-1,0 0 1,-1-1-1,1 1 1,1-2-1,5-1 8,-1-1-1,1-1 1,-1 1 0,9-10-1,17-18 14,-2-2-1,-1-1 1,24-39-1,58-120-25,-131 238 8,2-1 0,2 2-1,1 0 1,3 1 0,2 0-1,2 1 1,2 0 0,2 0-1,2 1 1,2-1 0,2 1-1,2-1 1,13 56 0,-1-39 26,11 51-21,-26-103 8,1 0-1,-2 0 1,1 0-1,-2 0 1,0 0-1,0 0 1,-5 18-1,5-27 12,0 0 0,0 0 0,0 0 0,-1 0 0,1 0 0,-1 0 0,0 0 1,0 0-1,-3 3 0,5-5-16,-1-1 0,1 1 0,-1-1 0,0 1 0,0-1 1,1 0-1,-1 1 0,0-1 0,0 0 0,1 1 0,-1-1 0,0 0 1,0 0-1,0 0 0,1 1 0,-1-1 0,0 0 0,0 0 0,0 0 1,0-1-1,1 1 0,-1 0 0,0 0 0,0 0 0,0-1 1,1 1-1,-1 0 0,0-1 0,0 1 0,1 0 0,-1-1 0,0 1 1,1-1-1,-1 1 0,0-1 0,1 0 0,-1 1 0,1-1 0,-1 0 1,1 1-1,-2-2 0,-4-7 55,1 1 0,0-1 0,0 0-1,0-1 1,1 1 0,1-1 0,0 0 0,-3-12 0,0-8 31,-3-45 0,7 56-100,2 0 1,0-1-1,1 1 1,1 0-1,4-19 1,-3 26-114,1 0 0,0 0 0,0 1 0,1 0 1,0 0-1,1 0 0,0 0 0,1 1 0,8-9 0,31-35-347,-23 27 166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5:14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15419,'-11'38'1193,"2"0"0,1 1 0,-3 52 0,2 131-119,2-24 330,7-193-1304,-1 1 0,1-1 1,-1 1-1,-3 9 0,4-15-96,-1 0 0,1 0 0,0 0 0,0 0 0,0 0 0,0 0 0,0 0 0,0 0 0,0 0 0,0 1 0,0-1 0,0 0 0,0 0 0,0 0 0,0 0 0,-1 0 0,1 0-1,0 0 1,0 0 0,0 0 0,0 0 0,0 0 0,0 0 0,0 0 0,0 0 0,-1 0 0,1 0 0,0 0 0,0 0 0,0 0 0,0 0 0,0 0 0,0 0 0,0 0 0,0 0 0,-1 0 0,1 0 0,0 0 0,0 0-1,0 0 1,0 0 0,0 0 0,0-1 0,0 1 0,0 0 0,0 0 0,0 0 0,0 0 0,0 0 0,-1 0 0,1 0 0,0 0 0,0 0 0,0 0 0,0-1 0,0 1 0,0 0 0,0 0 0,0 0 0,0 0 0,0 0-1,0 0 1,0 0 0,0-1 0,-3-7 83,-32-115 402,-20-58-295,55 181-192,-1-1 0,1 1-1,-1-1 1,1 0 0,0 0-1,0 1 1,-1-1 0,1 0-1,0 0 1,0 1 0,0-1 0,0 0-1,0 0 1,0 1 0,0-1-1,0 0 1,0 0 0,0 0-1,1-1 1,11 5-3,-1 2-71,0-2-178,-1-1-1,0 0 0,1 0 0,-1-1 0,1 0 1,11-1-1,65-10-1424,-59 7 1486,16-3-490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5:1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14059,'-9'3'462,"0"1"0,1 0 0,-1 0 0,1 0 0,-1 1-1,1 0 1,1 1 0,-1 0 0,1 0 0,0 1 0,0-1 0,1 2 0,0-1 0,-9 14 0,10-13-389,0 1 1,0 0-1,0 0 1,1 0-1,1 0 1,0 0-1,0 1 1,0 0-1,2 0 1,-1-1-1,1 1 1,0 0-1,2 19 1,-1-26-65,0-1 1,1 0-1,-1 0 1,0 0 0,1 0-1,0 0 1,-1 1-1,1-1 1,0 0-1,0-1 1,0 1 0,0 0-1,1 0 1,-1 0-1,0-1 1,1 1 0,-1 0-1,1-1 1,0 1-1,-1-1 1,1 0-1,0 0 1,0 0 0,0 0-1,0 0 1,0 0-1,0 0 1,0 0-1,0-1 1,0 1 0,0-1-1,0 0 1,1 1-1,-1-1 1,0 0 0,0 0-1,0-1 1,0 1-1,1 0 1,-1-1-1,0 1 1,0-1 0,2-1-1,3-1 23,0-1 0,0 0 0,-1 0 0,0-1 0,0 0 0,0 0 0,-1 0 0,1-1 0,-1 0 0,0 0 0,4-7 0,-6 8 9,0 1 0,0-1 0,-1 0 0,1 0 0,-1 0 0,0 0 0,-1 0 0,1 0 0,-1 0 0,0-1 0,0 1 0,-1-1 1,1 1-1,-1-1 0,0 1 0,-2-9 0,1 12-45,0-1-1,0 1 1,0 0 0,0-1 0,0 1 0,-1 0 0,1 0 0,-1 0 0,1 0-1,-1 1 1,0-1 0,0 0 0,0 1 0,0-1 0,0 1 0,0-1 0,0 1-1,0 0 1,-1 0 0,1 0 0,0 0 0,-1 0 0,1 1 0,-1-1 0,1 1-1,-1 0 1,1-1 0,-1 1 0,1 0 0,-1 1 0,1-1 0,-3 1 0,-4 3-1001,12 3 1000,-2-6-2,0 0 0,0 0 0,1-1 0,-1 1 0,1 0 0,-1 0 0,1-1 0,-1 1 0,1-1 0,0 0 0,1 1 0,15-1-318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5:15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141 218 16460,'-6'1'300,"-1"-1"0,1 1 0,-1 1 0,1-1 0,0 1 0,0 0 0,0 0 0,0 1 0,0 0 0,0 0 0,1 0 1,-1 1-1,1-1 0,-6 7 0,7-7-196,0 1 0,0 0 0,1 0 0,-1 0-1,1 0 1,0 1 0,0-1 0,0 1 0,1 0 0,0 0 0,0 0 0,0 0 0,0 0 0,1 0 0,0 1 0,0-1 0,0 7 0,1-11-93,0 0 0,0 1 0,0-1 0,0 0 0,1 1 0,-1-1 0,0 0 0,1 0 0,-1 1 0,1-1 0,-1 0 0,1 0 0,0 1 0,-1-1 0,1 0 1,0 0-1,0 0 0,0 0 0,0 0 0,0 0 0,0-1 0,0 1 0,0 0 0,0 0 0,0-1 0,1 1 0,-1 0 0,0-1 0,0 0 0,1 1 0,-1-1 0,0 0 1,1 1-1,-1-1 0,0 0 0,1 0 0,-1 0 0,0 0 0,1 0 0,-1 0 0,3-1 0,5-1 2,1 1 0,-1-2-1,1 1 1,13-7 0,8-3-4,-2-3 0,0 0 0,-1-2 0,49-37 1,-59 39 4,0 0 1,-1-2-1,0 0 1,-2-1 0,0-1-1,-1 0 1,17-31-1,-31 49-12,17-37 61,-17 37-56,1-1 0,-1 1 0,1-1 1,-1 0-1,1 1 0,-1-1 1,0 0-1,0 1 0,0-1 0,0 1 1,0-1-1,0 0 0,0 1 0,0-1 1,-1 0-1,1 1 0,-1-1 0,1 1 1,-1-1-1,0 1 0,0-3 0,0 4-2,0-1-1,0 1 1,0 0-1,1 0 1,-1-1-1,0 1 0,0 0 1,0 0-1,1 0 1,-1 0-1,0 0 1,0 0-1,0 0 0,0 0 1,1 0-1,-1 1 1,0-1-1,0 0 1,0 0-1,1 1 1,-1-1-1,0 1 0,0-1 1,1 0-1,-1 1 1,0-1-1,1 1 1,-1 0-1,1-1 0,-1 1 1,0-1-1,1 1 1,0 0-1,-2 1 1,-18 25 89,9-8-64,1 0-1,1 1 1,1 0 0,1 1 0,0 0-1,2 0 1,0 0 0,-2 26 0,7-42-58,-1-1 0,1 0-1,0 0 1,1 0 0,-1 0 0,1 0 0,-1 0 0,1 0-1,1 0 1,-1 0 0,0 0 0,1 0 0,0-1 0,3 7 0,-3-8-41,0 0 1,1 0 0,-1 0-1,0 0 1,1 0 0,-1 0 0,1-1-1,-1 1 1,1-1 0,0 0-1,-1 1 1,1-2 0,0 1-1,0 0 1,0 0 0,0-1 0,0 1-1,0-1 1,0 0 0,4-1-1,23-1-236,0-5-112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5:1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43 12635,'0'-1'110,"1"1"0,0-1 0,0 1 0,-1-1 0,1 1 1,0-1-1,-1 1 0,1-1 0,0 0 0,-1 1 0,1-1 0,-1 0 0,1 1 1,-1-1-1,1 0 0,-1 0 0,0 0 0,1 1 0,-1-1 0,0 0 1,0 0-1,1-1 0,-2 1 2,1 0 1,0 1-1,0-1 0,-1 0 1,1 0-1,-1 1 1,1-1-1,0 0 0,-1 0 1,1 1-1,-1-1 1,0 1-1,1-1 0,-1 0 1,1 1-1,-1-1 1,0 1-1,-1-1 0,-2-1 266,0 0-1,0 0 0,0 0 1,0 1-1,-1 0 0,1 0 0,-8-1 1,4 2-257,0 1 1,0 0 0,0 0-1,0 1 1,0 0 0,1 0-1,-1 1 1,0 0 0,1 0-1,0 1 1,0 0 0,0 0-1,0 1 1,1 0 0,0 0-1,0 0 1,0 1 0,0 0-1,1 0 1,0 0 0,0 1-1,1-1 1,0 1 0,0 1-1,0-1 1,1 0 0,0 1-1,1 0 1,0-1-1,-3 16 1,5-21-117,0-1 1,0 1-1,0 0 0,0-1 0,0 1 1,0-1-1,1 1 0,-1-1 1,0 1-1,1 0 0,-1-1 0,1 0 1,0 1-1,-1-1 0,1 1 0,0-1 1,0 0-1,0 1 0,0-1 0,0 0 1,2 2-1,-1-2 0,0 0 0,0 0-1,0 0 1,0 0 0,0 0 0,0-1 0,1 1-1,-1-1 1,0 1 0,0-1 0,1 0 0,-1 0-1,3 0 1,6-1 6,-1-1-1,0 0 1,0-1 0,1 1-1,13-8 1,-2 1 6,-1-1 1,-1-1 0,0-1-1,0-1 1,-1-1-1,-1 0 1,0-2 0,-2 0-1,21-23 1,-36 38-17,-1 0 0,1 0-1,0-1 1,0 1 0,0 0 0,-1 0 0,1-1 0,-1 1 0,1 0-1,-1-1 1,0 1 0,1-3 0,-5 2 5,-5 10 1,3 0-4,0 0 1,0 1-1,1 0 1,0 0-1,-4 11 1,7-15-3,0 0 1,0 0-1,1 0 1,-1 0-1,1 0 1,0 1-1,1-1 1,-1 0-1,1 1 1,0-1-1,2 10 1,-2-14-46,1 1 0,0 0 1,0-1-1,0 1 0,0 0 0,0-1 1,0 1-1,0-1 0,1 0 1,-1 1-1,0-1 0,1 0 1,-1 0-1,1 0 0,-1 0 1,1 0-1,0 0 0,0 0 0,-1 0 1,1-1-1,0 1 0,0-1 1,0 1-1,-1-1 0,1 0 1,0 0-1,0 0 0,0 0 1,0 0-1,0 0 0,0 0 1,2-1-1,7-1-236,-1 0 1,1 0-1,0-1 1,10-4-1,17-8-182,5-2-163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5:1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82 16788,'-11'13'1133,"8"-9"-949,0-1 0,0 0 0,0 1 0,0 0 0,1 0 0,-1 0 0,1 0 0,0 0 0,0 0 1,1 1-1,-2 5 0,3-9-152,0-1 1,0 1 0,0-1-1,1 1 1,-1-1-1,0 0 1,0 1 0,0-1-1,1 1 1,-1-1 0,0 0-1,1 1 1,-1-1-1,0 0 1,1 1 0,-1-1-1,0 0 1,1 1 0,-1-1-1,1 0 1,-1 0 0,1 0-1,-1 1 1,0-1-1,1 0 1,-1 0 0,1 0-1,-1 0 1,1 0 0,-1 0-1,1 0 1,-1 0-1,1 0 1,-1 0 0,1 0-1,-1 0 1,1 0 0,-1 0-1,1-1 1,22-5 321,10-7-267,-1-3 0,-1-1 1,0-1-1,39-31 0,-16 12-9,-61 45-44,1 0-1,0 0 1,0 0 0,1 0-1,-4 10 1,-1 1 55,1 0 0,-9 27 0,15-35-76,1 1 0,0-1 0,1 0 0,0 1 0,0-1 0,2 1 0,-1-1 0,1 1 0,1-1 0,0 0 0,1 0 0,0 0 0,6 15 0,7 8 64,0-2 1,40 57-1,10 21-2,-62-102-61,0 0 0,-1 0 0,0 0 0,0 1 0,-1-1 0,0 1 0,-1 0 0,1 0 0,-2-1 0,1 1 0,-2 13 0,0-16 1,0 0 0,-1 0-1,0 0 1,1 0-1,-2-1 1,1 1-1,-1-1 1,0 0 0,0 0-1,0 0 1,-1 0-1,1 0 1,-1 0-1,0-1 1,-1 0 0,1 0-1,-9 6 1,6-6 51,0 1 0,-1-1 0,1-1 1,-1 1-1,0-1 0,0-1 0,0 1 0,0-1 1,-1-1-1,1 0 0,0 0 0,-1 0 1,1-1-1,-17-2 0,21 2-42,-1-1 0,1 0 0,0 0 0,0-1 0,0 1 0,0-1 0,0 0 0,0 0 1,0 0-1,0-1 0,1 1 0,-1-1 0,1 0 0,-1 0 0,1 0 0,0 0 0,1-1 0,-1 1 0,0-1 0,1 0 0,0 0 0,0 0 0,0 0 0,0 0 0,1 0 1,0 0-1,0 0 0,0-1 0,-1-8 0,1-2-27,1 1-1,1-1 1,0 0 0,1 1 0,1-1 0,0 1-1,1 0 1,0-1 0,1 2 0,1-1 0,10-19-1,4-1-323,1 1 0,1 1 0,30-33 0,-32 41-66,1 0 1,2 2-1,0 0 0,42-29 1,-14 20-196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5:16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16139,'8'23'1537,"-8"7"-825,3 6-240,-2 7 584,-1 5-96,0 2-167,0 0-81,0-1-664,0-3-648,-1-6 584,-4-5-120,10-6-160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02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12339,'3'2'154,"-1"0"-1,0 0 1,-1 1 0,1-1 0,0 1 0,-1 0 0,1-1 0,-1 1-1,0 0 1,0 0 0,0 0 0,0 0 0,0 5 0,4 8 370,135 401 3687,-136-405-4034,-3-8-79,0 1-1,1 0 0,-1-1 0,1 1 0,0 0 0,0-1 0,1 0 0,-1 0 1,1 0-1,0 0 0,4 5 0,-6-9-84,-1 0-1,0 0 1,0 0-1,1 0 1,-1 0-1,0 0 1,0 0-1,1 0 1,-1 0-1,0 0 1,0 0-1,1 0 1,-1 0-1,0 0 1,0 0 0,1 0-1,-1 0 1,0-1-1,0 1 1,0 0-1,1 0 1,-1 0-1,0 0 1,0 0-1,0-1 1,0 1-1,1 0 1,-1 0-1,0 0 1,0-1-1,0 1 1,0 0 0,0 0-1,1 0 1,-1-1-1,0 1 1,0 0-1,0 0 1,0-1-1,0 1 1,0 0-1,0 0 1,0-1-1,0 1 1,0 0-1,0 0 1,0-1-1,1-14 197,-1 15-205,0-17 67,-1 0 1,-1 1-1,0-1 0,-1 0 1,0 1-1,-2 0 1,0 0-1,-1 0 1,-10-19-1,15 32-68,0 1-1,-1 0 0,1 0 0,-1 0 1,0 0-1,1 0 0,-1 0 0,0 0 1,0 1-1,0-1 0,-4-2 0,5 4-59,0-1 0,0 1 0,-1 0-1,1-1 1,0 1 0,0 0-1,0 0 1,-1 0 0,1 0 0,0 0-1,0 0 1,0 0 0,0 0 0,-1 0-1,1 1 1,0-1 0,0 0 0,0 1-1,0-1 1,0 1 0,0-1 0,0 1-1,0 0 1,0-1 0,0 1 0,-2 1-1,2-1-168,1 0 169,-1-1 0,1 1 0,0-1 1,-1 0-1,1 1 0,-1-1 0,1 1 1,-1-1-1,1 0 0,-1 0 0,1 1 1,-1-1-1,1 0 0,-1 0 0,1 0 1,-1 1-1,1-1 0,-1 0 0,1 0 1,-1 0-1,1 0 0,-1 0 0,0 0 0,0 0 1,-6-4-539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5:16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17340,'-10'18'1784,"4"2"-1320,-3-8-488,4-5 464,0-9-104,1-5-40,1-6-376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5:45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295 124 10722,'2'0'277,"1"0"-1,-1-1 1,0 1-1,1-1 1,-1 0-1,0 1 0,0-1 1,0 0-1,1 0 1,-1-1-1,0 1 1,0 0-1,-1-1 1,1 1-1,0-1 1,0 1-1,-1-1 1,1 0-1,-1 0 0,1 0 1,-1 0-1,0 0 1,2-3-1,-3 3-121,1 1-1,-1-1 1,0 0-1,0 0 1,0 1-1,0-1 1,0 0-1,0 1 1,0-1-1,0 0 1,-1 1-1,1-1 1,-1 1-1,1-1 1,-1 0-1,0 1 1,1-1-1,-1 1 1,0-1-1,0 1 1,0 0-1,0-1 1,0 1-1,0 0 1,-1 0-1,1 0 1,0 0-1,-1 0 1,1 0-1,-1 0 1,1 0-1,-1 1 1,-2-2-1,-3-1-49,0 0 0,0 1 0,0 0 1,0 1-1,0-1 0,-1 1 0,1 1 0,0-1 0,-1 1 0,1 0 0,0 1 0,-1 0 0,1 0 1,0 1-1,0 0 0,0 0 0,0 0 0,0 1 0,0 0 0,1 0 0,-1 1 0,1 0 0,-6 5 1,0 0-86,1 0 0,0 0 0,1 2 0,0-1 1,0 1-1,1 1 0,1-1 0,0 2 0,0-1 1,-9 23-1,11-18 19,0-1 0,-5 31 0,9-40-23,1-1 0,0 1 0,1 0 0,0 0 0,0 0-1,1 0 1,-1 0 0,1 0 0,4 11 0,-5-17-10,1 1-1,-1-1 1,1 1 0,0-1 0,-1 1 0,1-1-1,0 0 1,0 1 0,0-1 0,0 0 0,0 0-1,0 0 1,0 0 0,1 0 0,-1 0-1,0 0 1,0 0 0,1 0 0,-1 0 0,1-1-1,-1 1 1,1-1 0,1 1 0,1 0 1,-1-1 0,0 0 0,0 0 1,0-1-1,0 1 0,0-1 0,0 1 0,-1-1 0,1 0 1,0 0-1,4-2 0,5-3 11,-1-1 0,0 0 0,-1-1 0,15-13 0,0-2 56,41-53 1,-56 63-48,0-1 0,-1 1 0,-1-2 0,-1 1 0,0-1 0,6-18 0,-11 27 74,0 11-60,-1-4-39,-1 1 0,0-1-1,1 1 1,-1-1-1,0 0 1,1 1-1,0-1 1,-1 0 0,1 1-1,0-1 1,0 0-1,0 0 1,0 0 0,0 0-1,0 0 1,0 0-1,2 2 1,2-2 0,1 0 0,0 0 0,0 0-1,-1 0 1,1-1 0,0 0 0,0 0 0,-1-1 0,1 0 0,0 0 0,8-2-1,21-3-2,-28 6-3,1-1-1,-1 1 1,0 0-1,1 1 0,-1 0 1,8 2-1,-13-3 5,0 1 0,-1 0-1,1-1 1,0 1 0,0 0-1,-1 0 1,1 0 0,-1 0 0,1 1-1,-1-1 1,1 0 0,-1 1 0,0-1-1,0 1 1,1-1 0,-1 1 0,0-1-1,-1 1 1,1 0 0,0-1-1,0 1 1,-1 0 0,1 0 0,-1 0-1,1 0 1,-1 0 0,0-1 0,0 5-1,0 7 52,-1 0 0,0-1 0,-1 1 0,0 0 0,-1 0 0,-1-1 0,0 0 0,-8 17 0,12-46 273,31-119-154,-29 119-149,0 0 1,-1-1-1,0 0 1,-2 1-1,-4-34 1,-2 33-18,2 12-1,2 12-1,2-5-1,1 1-1,0-1 0,0 1 1,0-1-1,0 1 0,0 0 1,0-1-1,0 1 0,0-1 1,1 1-1,-1-1 0,0 1 1,1-1-1,0 1 1,-1-1-1,1 0 0,0 1 1,0-1-1,-1 0 0,1 1 1,0-1-1,2 1 0,-1 0 1,1 0 0,-1 0-1,1-1 1,0 1 0,0-1-1,0 1 1,0-1-1,0 0 1,0 0 0,4 0-1,4 1 6,1-1-1,-1 0 1,0-1-1,23-2 1,50-16-1762,-84 18 1750,0-1 0,0 1 1,0 0-1,1 0 1,-1 0-1,0 0 1,0 0-1,0 0 1,0 0-1,1 0 1,-1 0-1,0 0 1,0 0-1,0 0 1,1 0-1,-1 0 1,0 0-1,0 0 0,0 0 1,0 0-1,1 0 1,-1 0-1,0 0 1,0 0-1,0 0 1,1 0-1,-1 0 1,0 0-1,0 0 1,0 1-1,0-1 1,0 0-1,1 0 1,-1 0-1,0 0 1,0 0-1,0 1 0,0-1 1,0 0-1,0 0 1,0 0-1,1 0 1,-1 1-1,0-1 1,0 0-1,0 0 1,0 0-1,0 1 1,-5 6-292,5-7 266,-9 10-427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5:4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 14163,'0'-1'87,"0"1"0,0 0 1,0 0-1,0 0 0,0-1 0,0 1 1,1 0-1,-1 0 0,0 0 0,0-1 1,0 1-1,0 0 0,0 0 0,1 0 0,-1 0 1,0-1-1,0 1 0,0 0 0,1 0 1,-1 0-1,0 0 0,0 0 0,0 0 1,1 0-1,-1 0 0,0 0 0,0 0 0,1-1 1,-1 1-1,0 0 0,0 0 0,0 0 1,1 1-1,-1-1 0,0 0 0,0 0 1,1 0-1,-1 0 0,0 0 0,0 0 0,0 0 1,1 0-1,-1 0 0,0 0 0,0 1 1,0-1-1,1 0 0,-1 0 0,0 0 1,0 0-1,0 1 0,1 17 2157,-12 36-885,8-40-708,-4 16 26,2-9-231,1 1 0,1-1 1,-1 34-1,4-54-436,0-1 0,0 1-1,0 0 1,0 0 0,0-1 0,0 1 0,0 0 0,0 0 0,0 0-1,0-1 1,0 1 0,1 0 0,-1 0 0,0-1 0,0 1 0,1 0-1,-1-1 1,1 1 0,-1 0 0,0-1 0,1 1 0,-1 0 0,1-1-1,0 1 1,-1-1 0,1 1 0,-1-1 0,1 1 0,0-1 0,-1 0-1,1 1 1,0-1 0,-1 0 0,1 0 0,0 1 0,0-1 0,-1 0-1,1 0 1,0 0 0,0 0 0,0 0 0,-1 0 0,1 0 0,0 0-1,0 0 1,-1 0 0,1 0 0,0-1 0,0 1 0,1-1 0,4-1 10,0-1 0,-1 0 0,1 0 0,9-8 0,-13 10-14,56-45 81,-40 30-68,1 1 0,0 1 1,42-23-1,-60 37-19,1-1 0,-1 0 0,0 1-1,1-1 1,-1 1 0,1-1 0,-1 1-1,1 0 1,-1-1 0,1 1 0,-1 0 0,1 0-1,-1 0 1,1 0 0,-1 1 0,1-1 0,1 1-1,-2-1 2,0 1-1,-1 0 1,1-1-1,0 1 0,-1 0 1,1 0-1,-1-1 1,1 1-1,-1 0 0,1 0 1,-1 0-1,1 0 1,-1 0-1,0 0 0,1 0 1,-1 0-1,0 0 1,0 0-1,0 0 0,0 0 1,0 0-1,0 0 1,0 0-1,0 0 1,-1 1-1,-4 23-5,3-22 11,1 0 0,0 0-1,1 0 1,-1 1 0,0-1 0,1 0-1,0 1 1,0-1 0,0 0-1,0 1 1,1 3 0,-1-7-5,0 0 1,1 1-1,-1-1 1,0 0-1,0 1 0,0-1 1,1 0-1,-1 1 1,0-1-1,1 0 0,-1 0 1,0 1-1,1-1 1,-1 0-1,0 0 0,1 0 1,-1 1-1,0-1 1,1 0-1,-1 0 0,1 0 1,-1 0-1,0 0 1,1 0-1,-1 0 0,1 0 1,-1 0-1,0 0 1,1 0-1,-1 0 0,1 0 1,14-6 12,-12 5-6,20-10 1,0-2 0,-1-1 0,22-16 0,3-4-76,-25 20-18,0 0 1,0 2-1,37-16 0,-57 28 77,-1-1 0,0 0 0,1 1-1,-1-1 1,1 1 0,-1 0 0,1-1 0,-1 1 0,1 0-1,-1 0 1,1 0 0,-1 0 0,1 0 0,0 0-1,-1 0 1,1 1 0,-1-1 0,0 1 0,1-1 0,-1 1-1,1-1 1,-1 1 0,3 1 0,-4 0 8,1-1 1,0 0-1,0 1 1,0-1-1,-1 1 1,1-1 0,-1 1-1,1 0 1,-1-1-1,0 1 1,0 0-1,0-1 1,0 1-1,0-1 1,0 1-1,0 0 1,-1 2-1,-2 9 96,0 0 0,-1-1 0,-10 23-1,10-26-29,2-3 0,-1 0 0,1 0 0,-1 0 0,0 0 0,-1-1 0,1 1 0,-1-1 0,0 0 0,-8 7 0,12-12-81,0 0 1,-1 0-1,1 0 1,0 0-1,0 0 1,-1 0 0,1 0-1,0 0 1,0 0-1,-1 0 1,1 0-1,0 0 1,0 0-1,0 0 1,-1 0-1,1 0 1,0-1 0,0 1-1,0 0 1,-1 0-1,1 0 1,0 0-1,0 0 1,0-1-1,0 1 1,-1 0-1,1 0 1,0 0 0,0-1-1,0 1 1,0 0-1,0 0 1,0-1-1,0 1 1,0 0-1,0 0 1,0 0-1,0-1 1,0 1 0,0 0-1,0 0 1,0-1-1,0 1 1,0 0-1,0 0 1,0-1-1,0 1 1,0-16 184,0 15-110,5-62-174,0 17-68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5:47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12 16900,'-6'-2'2272,"2"2"-1376,3-3-384,-2 2 1865,1-1-1857,4-2-320,3 4-160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5:48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99 15619,'-1'-5'245,"0"0"1,0 0-1,0 0 0,0 0 0,-1 0 0,0 1 0,0-1 0,0 1 0,0-1 0,-1 1 1,0 0-1,0 0 0,0 0 0,0 0 0,-1 0 0,0 1 0,-5-5 0,6 6-151,1 0-1,-1 1 1,0-1-1,1 1 0,-1-1 1,0 1-1,0 0 0,0 0 1,0 0-1,0 1 1,0-1-1,-1 1 0,1 0 1,0-1-1,0 1 1,0 1-1,0-1 0,-1 0 1,1 1-1,0 0 0,0-1 1,0 1-1,0 0 1,0 1-1,1-1 0,-1 1 1,0-1-1,-4 4 1,0 1-18,0 0 0,1 1 0,-1 0 0,1 1 1,1-1-1,-1 1 0,1 0 0,1 0 0,-5 12 1,3-7 13,1 1 0,0 0 1,1 0-1,1 0 0,-2 21 1,4-33-78,1-1 0,0 1 0,0-1 0,0 1 0,0 0 0,0-1 0,0 1 0,0-1 1,1 1-1,-1-1 0,0 1 0,1-1 0,-1 1 0,1-1 0,0 0 0,-1 1 0,1-1 0,0 0 0,0 1 0,2 1 1,-2-3-6,0 1 0,0-1 0,0 0 0,1 1 0,-1-1 0,0 0 0,0 0 0,1 1 0,-1-1 0,0 0 0,1 0 0,-1 0 0,0-1 0,1 1 0,-1 0 0,0 0 0,0-1 1,1 1-1,-1-1 0,0 1 0,0-1 0,0 0 0,0 1 0,2-2 0,13-10 9,0 0 0,-1 0 0,-1-2 1,0 0-1,0 0 0,12-20 0,-7 11-75,30-29 0,-49 51 53,1 1-1,-1-1 1,1 1 0,0-1-1,-1 1 1,1-1 0,0 1-1,-1-1 1,1 1 0,0-1-1,0 1 1,-1 0 0,1 0-1,0-1 1,0 1 0,1 0-1,-2 0 4,1 0 0,-1 0 0,0 0 0,0 1 0,1-1-1,-1 0 1,0 0 0,0 0 0,1 1 0,-1-1 0,0 0-1,0 0 1,0 1 0,0-1 0,1 0 0,-1 0 0,0 1-1,0-1 1,0 0 0,0 1 0,0-1 0,0 0 0,0 1-1,0-1 1,0 0 0,0 0 0,0 1 0,0-1 0,-4 31-68,3-26 60,-11 68 18,2 0 0,0 92 0,10-100 237,-10 80 0,7-125-81,-1 1-1,-1-1 1,0 0 0,-1 0 0,-2-1 0,0 1 0,-20 34 0,25-50-105,0 0-1,1-1 0,-1 1 0,0-1 1,-1 0-1,1 0 0,0 0 0,-1 0 1,-4 3-1,7-6-45,0 1-1,0-1 1,-1 0 0,1 1 0,0-1 0,0 0-1,0 1 1,0-1 0,0 0 0,0 0-1,0 0 1,0 0 0,-1 0 0,1 0-1,0 0 1,0 0 0,0-1 0,0 1 0,0 0-1,0-1 1,0 1 0,0-1 0,0 1-1,0-1 1,0 1 0,0-1 0,0 0-1,0 1 1,1-1 0,-1 0 0,0 0-1,0 0 1,1 0 0,-1 0 0,0 0 0,1 1-1,-1-1 1,1-1 0,-1 1 0,1 0-1,-1-1 1,-2-7 10,0 0 0,1 0 1,0-1-1,0 1 0,1-1 0,0 1 0,1-1 0,0 1 0,0-1 1,2-9-1,2-5-25,1 0 1,13-40 0,-11 44-32,1 0 1,2 1-1,0 0 1,0 0-1,2 1 1,0 1 0,15-17-1,16-11-215,51-43 0,-60 59 86,-2-1 0,-1-2 1,-1-1-1,26-37 1,-53 65 145,18-31-85,-20 34 97,0 0 0,0 0-1,-1 0 1,1 0-1,-1 0 1,1-1 0,-1 1-1,0 0 1,1 0-1,-1 0 1,0-1-1,0 1 1,-1 0 0,1 0-1,-1-3 1,1 4 3,0 1 1,-1-1 0,1 1-1,0-1 1,0 1-1,-1-1 1,1 1-1,0-1 1,0 1 0,-1-1-1,1 1 1,0 0-1,-1-1 1,1 1 0,-1 0-1,1-1 1,-1 1-1,1 0 1,-1-1-1,1 1 1,-1 0 0,1 0-1,-1 0 1,1-1-1,-1 1 1,1 0-1,-1 0 1,1 0 0,-2 0-1,-16 8 2,-13 20 30,22-17 5,0 1 1,1-1 0,1 1 0,-12 23 0,16-27 5,0 0 0,0 0 0,0 1 1,1-1-1,0 1 0,1-1 0,0 1 0,0 16 1,1-23-30,0 0 0,0 0 0,0 0 0,1 0 0,-1 0 0,0 0 0,1 0 0,0-1 0,-1 1 0,1 0 0,0 0 0,0 0 0,0-1 0,0 1 0,0-1 0,0 1 0,1-1 0,-1 1 0,1-1 0,-1 0 0,1 1 1,1 0-1,0-1 0,0 0 1,0 0 0,0 0-1,0 0 1,0 0 0,1-1 0,-1 0-1,0 1 1,0-1 0,0 0 0,0-1-1,6 0 1,3-2 10,1 0 1,-1-1-1,0 0 0,0-1 0,20-12 1,-1-3 6,45-37 1,-35 24-33,-41 32 1,0 1-1,1 0 1,-1-1 0,0 1-1,1 0 1,-1-1-1,0 1 1,1 0-1,-1-1 1,0 1-1,1 0 1,-1 0-1,1 0 1,-1-1-1,0 1 1,1 0-1,-1 0 1,1 0 0,-1 0-1,0 0 1,1 0-1,-1 0 1,1 0-1,-1 0 1,1 0-1,-1 0 1,1 0-1,-1 0 1,0 0-1,1 0 1,-2 14 2,-15 28 38,12-35-22,3-4-14,-2 3 23,1 0 0,0 0 0,0 1 0,-2 8 0,4-15-23,0 1 1,0-1-1,0 1 1,0 0-1,0-1 0,0 1 1,0 0-1,0-1 1,0 1-1,1-1 1,-1 1-1,0 0 0,0-1 1,0 1-1,1-1 1,-1 1-1,0-1 1,1 1-1,-1-1 0,0 1 1,1-1-1,0 1 1,0 0 0,0-1-1,0 0 1,0 1 0,0-1 0,0 0 0,0 0 0,0 0 0,0 0 0,0 0 0,0 0-1,0 0 1,0 0 0,0-1 0,0 1 0,0 0 0,0-1 0,0 1 0,0 0 0,0-1 0,24-11 26,-2-1 0,1-1 0,30-25 0,2 0-82,-32 23 23,-10 6-15,0 0-1,2 2 1,20-11-1,-35 19 39,0-1-1,0 1 1,0-1-1,0 1 0,0 0 1,0-1-1,0 1 1,0 0-1,0 0 0,0 0 1,0 0-1,1 0 1,-1 0-1,0 0 0,0 0 1,0 0-1,0 0 1,0 0-1,0 1 1,0-1-1,0 0 0,0 1 1,1 0-1,-1 0 3,-1 0 0,0-1 0,1 1 0,-1 0 0,0 0 1,1 0-1,-1 0 0,0 0 0,0 0 0,0 0 0,0 0 0,0 0 0,0 0 0,0 0 0,0-1 0,0 1 0,0 0 0,0 0 0,-1 0 0,1 1 1,-4 7 5,1 0 1,-1-1-1,-8 13 1,-56 86-15,90-125-1905,-7 1 1557,1-4-133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5:4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97 14243,'0'0'160,"0"1"0,0-1-1,0 0 1,0 1 0,0-1-1,0 0 1,0 0 0,0 1 0,0-1-1,0 0 1,0 0 0,0 1 0,0-1-1,0 0 1,0 0 0,1 1-1,-1-1 1,0 0 0,0 0 0,0 1-1,0-1 1,0 0 0,1 0 0,-1 0-1,0 1 1,0-1 0,0 0 0,1 0-1,-1 0 1,0 0 0,0 0-1,1 1 1,-1-1 0,0 0 0,0 0-1,1 0 1,-1 0 0,0 0 0,0 0-1,1 0 1,-1 0 0,0 0-1,1 0 1,6-12 2666,2-22-1363,-8 30-1379,0 0 0,-1-1 0,0 0 1,1 1-1,-2-1 0,1 1 0,-2-8 0,2 11-80,0 1 1,0-1-1,-1 0 1,1 0-1,0 0 1,-1 0-1,1 1 0,-1-1 1,1 0-1,-1 1 1,0-1-1,1 0 0,-1 1 1,1-1-1,-1 0 1,0 1-1,0-1 1,1 1-1,-1-1 0,0 1 1,0 0-1,0-1 1,1 1-1,-1 0 0,0 0 1,0-1-1,0 1 1,0 0-1,0 0 1,0 0-1,0 0 0,1 0 1,-1 0-1,0 0 1,0 1-1,0-1 1,0 0-1,0 0 0,0 1 1,1-1-1,-1 0 1,0 1-1,0-1 0,0 1 1,0 0-1,-5 2 6,0 1-1,1 0 0,-1 0 1,1 0-1,0 0 1,0 1-1,1 0 0,-1 0 1,1 0-1,-7 12 1,-1 4 38,-15 36 0,25-54-39,1 0-1,-1 1 1,1-1-1,0 1 0,1-1 1,-2 8-1,2-10-5,0-1-1,0 1 0,0-1 0,0 1 0,0-1 1,0 1-1,1-1 0,-1 1 0,0-1 0,0 1 1,0-1-1,1 0 0,-1 1 0,0-1 0,0 1 1,1-1-1,-1 1 0,0-1 0,1 0 0,-1 1 1,1 0-1,0-1 0,0 0 1,0 1-1,0-1 0,0 0 1,0 0-1,0 0 0,0 0 1,0 0-1,0 0 1,0 0-1,0 0 0,-1 0 1,1 0-1,0 0 0,2-1 1,14-5-2,0-1 0,-1 0 0,0-1 0,17-11 0,-11 6-46,25-11-1,-35 19 8,1 0-1,-1 1 0,1 1 0,20-4 0,-30 7 32,-1-1 0,1 1-1,0 0 1,-1 0-1,1 1 1,-1-1 0,1 1-1,0-1 1,-1 1 0,1 0-1,-1 0 1,5 2 0,-6-2 8,1 0 0,-1 0 0,0 1 0,1-1 0,-1 0 0,0 1 0,0-1 0,0 1 0,0 0 1,0-1-1,0 1 0,0 0 0,-1-1 0,1 1 0,-1 0 0,1 0 0,-1-1 0,0 1 0,0 0 1,1 3-1,-2 1 31,1 1 0,-1-1-1,0 0 1,0 1 0,0-1 0,-1 0 0,0 0 0,-4 8 0,-7 27 570,38-75-22,-19 23-561,0-1-1,-2 0 1,1 0 0,-2-1-1,0 1 1,0-1-1,-1 0 1,0 0-1,-1 0 1,-1 0-1,-1-14 1,-1 22-104,2 7-208,0-1 248,0-1 0,0 1 0,1 0 0,-1 0 1,0-1-1,0 1 0,1 0 0,-1-1 0,1 1 0,-1 0 0,0-1 0,1 1 0,-1 0 0,1-1 0,0 1 0,-1-1 0,2 2 0,2 0-301,1 0 0,-1 0-1,1-1 1,-1 1 0,1-1 0,0 0 0,-1 0 0,10 1-1,43-1-1349,-40-2 1331,19 1-581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5:4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142 466 15339,'0'0'100,"1"-1"-1,-1 0 0,0 1 0,0-1 0,0 0 1,1 1-1,-1-1 0,0 0 0,0 1 1,0-1-1,0 0 0,0 1 0,0-1 0,0 0 1,-1 1-1,1-1 0,0 0 0,0 1 1,0-1-1,-1 0 0,1 1 0,0-1 0,-1 1 1,0-2-1,1 2-23,-1 0 0,0 0 0,1-1 0,-1 1 0,0 0 0,1 0-1,-1 0 1,0 0 0,1 0 0,-1 0 0,0 0 0,0 0 0,1 0 0,-1 0 0,0 0 0,1 0 0,-1 1 0,0-1 0,0 0 0,-4 2 277,1 1 0,-1-1 0,1 1 0,-1-1 0,-5 6 0,-1 2 247,1 1 0,0 0 0,1 0 0,-14 23 0,19-28-445,0 1 1,0-1-1,1 1 1,0 0-1,1 0 1,-1 0-1,1 0 1,1 0-1,-1 1 1,1-1-1,0 10 1,1-16-132,0 0 0,0 1 0,0-1 0,0 0 0,1 0-1,-1 0 1,0 0 0,1 0 0,-1 1 0,0-1 0,1 0 0,-1 0 0,1 0 0,0 0 0,-1 0 0,1 0 0,0 0 0,-1 0-1,1-1 1,0 1 0,0 0 0,0 0 0,2 0 0,-2 0-6,1-1-1,-1 1 1,1-1 0,0 0-1,-1 0 1,1 0 0,0 0-1,-1 0 1,1 0 0,0 0-1,-1 0 1,1-1 0,0 1-1,2-1 1,4-2 0,-1-1 0,1 0 1,0 0-1,-1 0 0,7-7 0,1-1-61,-1-1 0,0-1 0,-1 0 0,-1-1-1,0 0 1,-1-1 0,0 0 0,-2-1 0,0 0 0,7-18-1,-14 30 14,-1 3 12,0 0 0,-1 1 1,1-1-1,0 0 0,-1 0 0,1 0 0,-1 0 1,0 0-1,0 0 0,0 0 0,0-3 0,0 5 13,-1 0 0,1 0 1,-1 0-1,1 0 0,-1 0 0,1 1 0,-1-1 0,1 0 0,0 0 0,-1 1 0,1-1 0,-1 0 0,1 1 0,-1-1 0,1 0 0,0 1 0,-1-1 0,1 0 1,0 1-1,0-1 0,-1 1 0,1-1 0,0 0 0,0 1 0,-1-1 0,1 2 0,-11 15 17,4-3 54,0 1 0,1-1 0,1 2 0,0-1 0,1 0 0,1 1 0,-2 17 0,5-31-53,0 0 0,0 0 0,0 0 0,0 0 0,0-1 0,1 1-1,-1 0 1,1 0 0,-1 0 0,1-1 0,0 1 0,-1 0 0,1-1 0,0 1 0,0-1 0,0 1-1,0-1 1,1 1 0,1 1 0,0-1-2,-1 0-1,1-1 0,-1 0 1,1 1-1,0-1 1,-1 0-1,1 0 1,0-1-1,0 1 0,0 0 1,4-1-1,5 1-10,0-2 0,1 0 0,-1 0 0,22-6 0,-2-2-61,-1-1 0,-1-2-1,0-1 1,-1-2 0,-1 0 0,0-2 0,-1-1 0,0-2-1,30-29 1,19-24-430,99-125 0,-162 183 438,39-51-120,-46 59 172,-1-1 1,0-1 0,-1 1-1,0 0 1,0-1-1,3-11 1,-7 19 5,0 1 1,0-1-1,1 0 1,-1 1-1,0-1 1,0 0-1,0 1 0,0-1 1,0 0-1,0 1 1,0-1-1,0 0 1,0 1-1,0-1 1,0 0-1,0 1 1,0-1-1,-1 0 1,1 1-1,0-1 0,0 0 1,-1 1-1,1-1 1,-1 1-1,1-1 1,0 1-1,-1-1 1,1 1-1,-1-1 1,1 1-1,-1-1 1,1 1-1,-1-1 0,0 1 1,1 0-1,-1-1 1,1 1-1,-1 0 1,0 0-1,1-1 1,-1 1-1,0 0 1,1 0-1,-1 0 1,0 0-1,0 0 0,1 0 1,-1 0-1,0 0 1,1 0-1,-1 0 1,0 0-1,1 1 1,-2-1-1,-4 2 38,0-1 0,0 1 1,0 0-1,-9 5 0,-2 2 47,0 1-1,1 1 1,0 0 0,1 1 0,0 1 0,1 0-1,1 1 1,-14 17 0,21-23-43,0-1 0,1 1 0,0 1 0,0-1 0,0 1 0,1 0 0,1 0 0,0 0 0,0 0 0,0 0 0,1 1 0,1-1 0,0 1 0,0 0 0,1-1 0,0 1 1,0 0-1,3 10 0,-2-14-59,1 0 0,0-1 0,0 1 0,0-1 0,0 1 1,1-1-1,0 0 0,0 0 0,1 0 0,-1 0 1,1-1-1,0 1 0,0-1 0,1 0 0,-1-1 0,1 1 1,0-1-1,0 1 0,0-1 0,0-1 0,0 1 1,1-1-1,8 3 0,-2-3-85,-1 1 0,1-2 0,0 0 0,0 0 0,0-1 0,0 0 0,0-1 0,-1-1 0,1 0 0,22-6 0,24-11-203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5:5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78 13835,'10'-14'2328,"-10"14"-2282,0 0 1,0 0-1,0 0 1,0 0-1,0-1 1,-1 1-1,1 0 1,0 0-1,0 0 1,0-1-1,0 1 1,0 0-1,0 0 1,0 0-1,0 0 1,0 0-1,-1-1 1,1 1-1,0 0 1,0 0 0,0 0-1,0 0 1,0 0-1,-1 0 1,1 0-1,0 0 1,0-1-1,0 1 1,0 0-1,-1 0 1,1 0-1,0 0 1,0 0-1,0 0 1,-1 0-1,1 0 1,0 0-1,0 0 1,0 0-1,0 0 1,-1 0-1,-1 1 131,-1-1 0,1 1-1,0 0 1,0-1-1,0 1 1,-1 0-1,1 0 1,0 0-1,0 1 1,0-1-1,-3 3 1,-1 2-73,1 0 0,0 0 1,0 0-1,1 1 0,-1 0 0,2-1 0,-1 2 1,1-1-1,0 0 0,0 1 0,1-1 0,0 1 1,0 0-1,-1 11 0,3-15-87,-1 1 0,1-1 0,0 0 0,1 1 0,-1-1 0,1 0 0,-1 0 0,1 0 0,1 0 0,-1 1 0,0-1 0,1-1 0,0 1 0,0 0 0,0 0 0,1-1 0,-1 1 0,1-1 0,0 0 0,-1 0 0,2 0 0,-1 0 0,0 0 0,0 0 0,1-1 0,0 0 0,-1 0 0,8 3 0,-6-3 21,1 0 0,0-1 0,-1 1 0,1-1 0,0 0 0,0-1-1,0 1 1,0-1 0,0-1 0,0 1 0,0-1 0,8-2 0,-5 1 15,1-2 1,-1 1 0,0-1 0,-1 0-1,1-1 1,-1 0 0,10-7 0,-6 2 15,0 0 1,-1-1 0,0 0-1,-1 0 1,0-1 0,-1-1-1,0 0 1,-1 0 0,9-20-1,-8 0 1,-9 32-70,0 1 1,0-1 0,0 1-1,0-1 1,0 1-1,0-1 1,0 1 0,0-1-1,0 1 1,0 0 0,0-1-1,0 1 1,0-1-1,0 1 1,0-1 0,0 1-1,0-1 1,-1 1 0,1 0-1,0-1 1,0 1-1,-1-1 1,1 1 0,0 0-1,0-1 1,-1 1 0,1 0-1,0-1 1,-1 1 0,1 0-1,-1 0 1,1-1-1,0 1 1,-1 0 0,1 0-1,-1 0 1,1-1 0,-1 1-1,1 0 1,0 0-1,-1 0 1,1 0 0,-1 0-1,1 0 1,-1 0 0,1 0-1,-1 0 1,1 0-1,-1 0 1,1 0 0,0 0-1,-1 1 1,1-1 0,-1 0-1,1 0 1,-1 0-1,1 1 1,0-1 0,-1 0-1,1 0 1,0 1 0,-1-1-1,1 0 1,0 1 0,-1-1-1,-4 4 1,1 0 1,0-1-1,-1 1 0,1 0 0,1 1 0,-1-1 0,1 1 1,-1 0-1,1 0 0,1 0 0,-1 0 0,1 0 0,-2 6 1,1-2-2,0 0 0,0 0 0,1 0 1,1 0-1,0 1 0,0-1 1,1 13-1,-1-20 2,1 0 0,1 0 0,-1 1 0,0-1 0,1 0 0,-1 0 0,1 0 0,-1 0 1,1 0-1,0 0 0,0 0 0,0 0 0,0 0 0,0 0 0,1 0 0,-1-1 0,0 1 0,1 0 0,-1-1 0,1 1 1,0-1-1,-1 0 0,1 1 0,0-1 0,0 0 0,0 0 0,0 0 0,0 0 0,0-1 0,0 1 0,0 0 0,5 0 0,-2-1 7,0 0-1,0-1 0,0 1 0,0-1 0,0 0 0,0 0 0,0 0 0,-1-1 0,1 0 0,0 0 0,-1 0 0,1 0 0,5-5 0,1-1 14,-1 1 0,-1-2-1,0 0 1,0 0 0,11-14 0,-16 17-8,0 0 1,0-1 0,0 1-1,-1-1 1,0 0 0,0 0-1,0 0 1,-1 0 0,0 0 0,1-12-1,-3 20-12,-1 0 0,1 0-1,-1 0 1,1 0 0,-1 0-1,1-1 1,-1 1 0,1 0-1,-1 0 1,0 0 0,1-1 0,-1 1-1,0 0 1,0-1 0,0 1-1,1-1 1,-1 1 0,0-1-1,0 1 1,0-1 0,0 0-1,0 1 1,0-1 0,0 0 0,0 0-1,0 0 1,0 1 0,0-1-1,0 0 1,0-1 0,0 1-1,0 0 1,0 0 0,0 0-1,0 0 1,0-1 0,0 1 0,0-1-1,0 1 1,0 0 0,1-1-1,-1 1 1,0-1 0,0 0-1,0 1 1,1-1 0,-1 0-1,0 0 1,1 1 0,-1-1-1,0 0 1,1 0 0,-1 0 0,1 0-1,-1 0 1,1 1 0,0-1-1,-1 0 1,1 0 0,0 0-1,0 0 1,0 0 0,0 0-1,0 0 1,0 0 0,0-2 0,-1 5-2,0 0 1,1 1 0,-1-1 0,1 0-1,-1 0 1,1 0 0,0 1 0,0-1-1,0 0 1,0 1 0,0-1 0,0 0 0,1 0-1,-1 1 1,1-1 0,0 0 0,-1 0-1,1 0 1,0 0 0,0 0 0,1 0-1,-1 0 1,0 0 0,1 0 0,-1-1 0,1 1-1,-1 0 1,1-1 0,0 1 0,-1-1-1,1 0 1,0 1 0,0-1 0,0 0-1,0 0 1,1-1 0,1 2 0,4 1 4,1-1 0,-1 1 1,0-2-1,1 1 0,0-1 1,-1-1-1,1 1 1,14-2-1,-11-1 1,0 0 0,1-1 0,-2 0 0,1-1 0,0 0 0,-1-1 0,1 0 0,-1-1 0,-1 0 0,1-1 0,-1 0-1,0-1 1,-1 0 0,0 0 0,0-1 0,8-10 0,-16 17-4,1-1 0,-1 1 0,0 0 0,0 0-1,0-1 1,0 1 0,0-1 0,0 1 0,-1-1 0,1 1-1,-1-1 1,1 1 0,-1-1 0,0 1 0,0-1 0,-1 0-1,1 1 1,0-1 0,-1 1 0,1-1 0,-1 1 0,0-1-1,-2-4 1,2 6-1,0-1 1,-1 1-1,1 0 0,0-1 0,-1 1 1,1 0-1,-1 0 0,1 0 1,-1 0-1,0 0 0,1 0 0,-1 0 1,0 1-1,1-1 0,-1 1 0,0-1 1,0 1-1,0 0 0,0-1 0,1 1 1,-1 0-1,0 0 0,0 0 0,0 1 1,0-1-1,0 0 0,1 1 0,-1-1 1,0 1-1,0-1 0,1 1 0,-1 0 1,-2 1-1,1 0 0,0-1 0,0 1-1,0 0 1,0 0 0,0 0 0,0 0 0,0 1-1,1-1 1,-1 1 0,1 0 0,0 0 0,0 0-1,0 0 1,0 0 0,0 0 0,1 0-1,-1 1 1,1-1 0,0 0 0,0 1 0,0-1-1,0 1 1,1-1 0,0 1 0,-1 0 0,2 6-1,-1-4 3,1-1-1,0 0 1,0 0-1,0 0 1,1 0-1,0 0 1,0 0-1,0 0 0,1 0 1,-1-1-1,1 1 1,0-1-1,0 0 1,1 0-1,-1 0 0,1 0 1,8 6-1,-4-6-71,-1 1 0,1-1 0,0 0 0,0-1 0,1 0 0,-1 0 0,1 0 0,0-1 0,-1-1 0,1 0 0,0 0 0,0 0 0,14-2-1,13-4-123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5:5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81 10562,'7'-18'1483,"-5"10"-561,1 0 0,0 0-1,0 0 1,1 0 0,9-13 0,-13 21-889,0 0 1,0 0-1,0 0 1,0-1-1,0 1 1,0 0-1,0 0 0,0 0 1,1 0-1,-1 0 1,0 0-1,0 0 1,0 0-1,0 0 1,0 0-1,0 0 1,0 0-1,0 0 0,1 0 1,-1 0-1,0 0 1,0 0-1,0 0 1,0 0-1,0 0 1,0 0-1,0 0 1,1 0-1,-1 0 1,0 0-1,0 0 0,0 0 1,0 0-1,0 0 1,0 0-1,0 0 1,1 0-1,-1 0 1,0 0-1,0 0 1,0 0-1,0 1 1,0-1-1,0 0 0,0 0 1,0 0-1,0 0 1,0 0-1,0 0 1,0 0-1,0 0 1,0 1-1,1-1 1,-1 0-1,0 0 1,0 0-1,0 0 0,0 0 1,2 13 850,-1 14-88,-15 165 1118,-1 217-751,14-430-1147,-5-22-479,-10-5-568,-2 1 1,-2 1 0,-2 0-1,-36-55 1,58 101 1054,0 0 0,-1 0 0,1 0 1,0-1-1,0 1 0,0 0 0,0 0 0,0 0 0,0-1 0,0 1 0,0 0 1,0 0-1,0 0 0,0-1 0,0 1 0,0 0 0,0 0 0,0 0 1,0-1-1,0 1 0,0 0 0,0 0 0,0 0 0,0-1 0,0 1 1,0 0-1,1 0 0,-1 0 0,0 0 0,0-1 0,0 1 0,0 0 0,0 0 1,0 0-1,1 0 0,-1 0 0,0-1 0,11-2 628,22 0 158,-21 2-500,81-13-562,103-29 1,-170 37 25,0 0-206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5:56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135 274 14723,'21'-17'2666,"-16"7"-1355,-6 10-1253,1-1 0,0 1 1,0 0-1,-1 0 0,1-1 0,0 1 1,0 0-1,-1 0 0,1-1 0,0 1 1,-1 0-1,1 0 0,0 0 0,-1 0 1,1-1-1,0 1 0,-1 0 0,1 0 1,0 0-1,-1 0 0,1 0 0,-1 0 1,1 0-1,0 0 0,-1 0 0,1 0 1,0 0-1,-1 0 0,1 0 0,-1 1 1,-4 0 93,0 0 0,1 0 0,-1 1 1,0-1-1,1 1 0,-1 1 0,1-1 0,0 0 1,0 1-1,0 0 0,0 0 0,0 0 0,1 1 1,-1-1-1,-3 6 0,-3 3-68,0 1 0,1 1 0,-10 18 0,13-21-18,1 0 1,0 0-1,-5 22 0,9-28-38,0 0 0,0 1 0,0-1 0,1 0 0,0 0 0,0 0 0,0 0-1,1 1 1,-1-1 0,1 0 0,3 8 0,-4-12-20,1 0-1,-1 0 0,1 0 1,0 1-1,-1-1 1,1 0-1,0 0 1,0 0-1,-1-1 1,1 1-1,0 0 1,0 0-1,0 0 1,0-1-1,0 1 1,0 0-1,0-1 0,1 1 1,-1-1-1,0 1 1,0-1-1,0 0 1,1 1-1,-1-1 1,0 0-1,0 0 1,1 0-1,-1 0 1,0 0-1,0 0 0,1 0 1,-1-1-1,0 1 1,0 0-1,0-1 1,1 1-1,-1 0 1,0-1-1,0 0 1,0 1-1,2-2 1,5-3 13,0 0 1,0-1-1,0 1 1,8-10 0,7-9-6,-1-1 1,-2 0-1,-1-2 1,0-1-1,-3 0 1,16-33 0,-39 78-49,2 0 0,0 0 1,1 0-1,1 0 1,-2 27-1,5-43 13,0 0-1,0 0 0,0 1 1,0-1-1,0 0 1,1 0-1,-1 0 1,0 0-1,0 0 0,1 0 1,-1 0-1,1 0 1,-1 0-1,1 0 1,0 1-1,0-1-15,-1-1-1,0 0 1,1 1-1,-1-1 1,1 0-1,-1 0 1,1 1-1,-1-1 1,1 0-1,-1 0 1,1 0-1,-1 0 1,1 0-1,-1 0 1,1 0-1,-1 0 1,1 0-1,-1 0 1,1 0-1,-1 0 1,1 0-1,-1 0 1,1 0-1,2-2-127,0 1-1,0-1 0,0 0 1,0 0-1,0 0 0,-1 0 0,1 0 1,-1 0-1,3-3 0,25-33-1557,-1-1 0,-2-2 0,39-78 0,14-22 1997,-76 138 858,-5 10-359,-3 13 258,-34 85 1977,-11 39-1051,44-124-1805,0 1-1,2 0 1,0-1-1,1 1 1,2 26 0,0-45-135,0-1 0,0 1 1,0 0-1,0 0 0,1 0 1,-1 0-1,0-1 0,1 1 1,0 0-1,-1 0 1,1-1-1,0 1 0,0-1 1,0 1-1,1 1 0,-1-2-4,-1-1 0,1 1-1,0-1 1,0 0-1,-1 1 1,1-1 0,0 0-1,0 0 1,-1 1 0,1-1-1,0 0 1,0 0 0,-1 0-1,1 0 1,0 0 0,0 0-1,0 0 1,-1 0 0,1 0-1,0 0 1,0-1-1,0 1 1,1-1 0,4-2 73,1-1 1,0 0-1,-1 0 0,0-1 1,9-8-1,-8 6-51,96-86 338,105-126-1,-198 209-459,-6 6-9,0 1 0,-1-1-1,0 0 1,1 0 0,-2 0-1,1 0 1,0 0 0,-1-1-1,0 1 1,4-10 0,-6 14 60,0 0 0,0 0 0,0 0 0,0-1 0,-1 1 1,1 0-1,0 0 0,0 0 0,0-1 0,0 1 0,0 0 1,0 0-1,0 0 0,0 0 0,0-1 0,-1 1 0,1 0 1,0 0-1,0 0 0,0 0 0,0-1 0,0 1 0,-1 0 1,1 0-1,0 0 0,0 0 0,0 0 0,-1 0 1,1 0-1,0 0 0,0 0 0,0 0 0,-1 0 0,1 0 1,0 0-1,0 0 0,0 0 0,-1 0 0,1 0 0,0 0 1,0 0-1,0 0 0,-1 0 0,1 0 0,0 0 0,0 0 1,0 0-1,0 0 0,-1 0 0,1 0 0,0 0 0,0 1 1,0-1-1,0 0 0,-1 0 0,1 0 0,0 0 0,0 0 1,0 1-1,0-1 0,0 0 0,-15 10-1153,15-9 1124,-33 29-1406,16-13 523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02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1 223 13475,'0'1'1232,"3"-2"-760,2-3-176,10-4 705,-1 0-329,10-5-136,2-4-80,6-6-168,-1 1-40,-1-2-96,-1 1-136,-5 1-408,-2 2-184,-6 5 456,-3 2-72,-3 3-112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5:56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14763,'0'23'1528,"1"1"-743,4 2-257,3 1 672,4 0-152,4-1-264,-1-6-231,3-8-810,0-7-295,2-10 464,0-7-168,-1-8-168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5:56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14547,'7'2'312,"0"0"1,0 0-1,0 0 1,0-1-1,0 0 0,0-1 1,0 1-1,0-1 0,0-1 1,0 1-1,0-1 0,14-4 1,5-3 735,49-20 0,-72 27-981,13-6 167,-7 4-105,-1 0 0,1-1-1,-1 0 1,0 0 0,13-11 0,-21 15-124,1 0 0,-1 0-1,1-1 1,-1 1 0,0 0 0,1 0-1,-1-1 1,1 1 0,-1 0 0,0 0-1,1-1 1,-1 1 0,0 0 0,0-1-1,1 1 1,-1-1 0,0 1 0,0 0 0,1-1-1,-1 1 1,0-1 0,0 1 0,0-1-1,0 1 1,0 0 0,0-1 0,0 1-1,0-1 1,0 1 0,0-1 0,0 1-1,0-1 1,0 1 0,0-1 0,0 1-1,0-1 1,0 1 0,-1 0 0,1-1 0,0 1-1,0-1 1,0 1 0,-1 0 0,1-1-1,0 1 1,-1 0 0,1-1 0,0 1-1,-1 0 1,1-1 0,0 1 0,-1 0-1,1 0 1,-1-1 0,1 1 0,0 0 0,-1 0-1,1 0 1,-1 0 0,1 0 0,-1 0-1,1-1 1,-1 1 0,0 0 0,-31-3 141,21 3-80,1 1-1,-1 0 1,1 1 0,-1 0-1,1 1 1,0 0 0,-1 0 0,2 1-1,-1 0 1,-10 7 0,15-8-22,0 0 1,1 0 0,0 0-1,0 0 1,0 1 0,0-1-1,0 1 1,1 0 0,0 0-1,-1 1 1,2-1 0,-1 1-1,0-1 1,1 1-1,0 0 1,0 0 0,0 0-1,1 0 1,0 0 0,0 1-1,0-1 1,0 6 0,1-8-19,0 0-1,0-1 1,1 1 0,-1 0 0,1 0-1,-1-1 1,1 1 0,0 0-1,0-1 1,0 1 0,0-1 0,1 1-1,-1-1 1,1 1 0,-1-1 0,1 0-1,0 0 1,4 4 0,-3-4-62,1 1-1,1 0 1,-1-1-1,0 0 1,0 0 0,1 0-1,-1-1 1,1 1 0,0-1-1,5 0 1,7 1-179,1-1 1,0-1 0,-1 0-1,33-6 1,10-6-35,3-7-106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5:57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14899,'1'9'3901,"-11"28"-2484,-2 0 0,-25 57 0,24-66-1173,2 1 1,0 0-1,2 1 0,1 0 0,-5 37 0,13-63-204,-1 1 0,1-1 0,0 0-1,0 0 1,1 0 0,-1 1 0,1-1 0,0 0 0,0 0 0,3 6 0,-3-8-25,0-1 0,0 1 0,0-1 1,1 1-1,-1-1 0,0 1 0,1-1 1,-1 0-1,1 0 0,-1 0 1,1 1-1,0-2 0,-1 1 0,1 0 1,0 0-1,0 0 0,-1-1 0,1 1 1,0-1-1,0 0 0,0 1 0,0-1 1,0 0-1,2 0 0,6-1 17,0 0-1,-1 0 1,1-1-1,-1 0 1,1 0-1,-1-1 1,0-1 0,1 1-1,8-7 1,9-5-143,38-28-1,-58 38 7,-1 1-121,1 0 1,-1 0-1,0-1 1,0 0-1,-1 0 1,0-1-1,0 1 1,0-1-1,0 0 1,6-13 0,-10 18 141,-1 0 0,0 0 0,1-1 0,-1 1 0,0 0 0,0 0 0,1 0 0,-1-1 0,0 1 0,0 0 0,0 0 0,-1-1 0,1 1 1,0 0-1,0 0 0,-1 0 0,1-1 0,-1 1 0,1 0 0,-1 0 0,1 0 0,-2-2 0,0 1-23,0 0-1,0 0 0,0 0 1,0 1-1,0-1 1,-1 0-1,1 1 1,0 0-1,-4-2 1,-20-6-903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5:5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91 15747,'-12'0'1585,"9"0"-945,5 1-208,11-1 752,4 0-104,10-1-319,3 0-137,6-2-480,4-3-304,0 0-1177,-1-1 1265,-5 6-296,-1-1-136</inkml:trace>
  <inkml:trace contextRef="#ctx0" brushRef="#br0" timeOffset="1">750 68 17692,'-7'-3'1672,"11"3"-1056,6-4-264,7-5 1065,8 1-577,7-2-400,4 0-176,4 0-544,-1 2-232,-3 4-576,-7 3 896,-12 5-201,-9 3-119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5:58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 14851,'-1'6'1729,"3"1"-1105,11-5-168,3-2 880,14-2-552,3-2-88,9-2-496,7-1-456,-2-1 320,-1 2-72,-9 3-192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5:58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5 16996,'-2'-1'131,"0"0"0,0 0 0,0 1 1,0 0-1,0-1 0,0 1 1,0 0-1,0 0 0,0 0 0,0 0 1,0 0-1,-1 1 0,1-1 0,0 0 1,0 1-1,0 0 0,0-1 0,0 1 1,0 0-1,1 0 0,-1 0 1,0 0-1,0 1 0,-2 1 0,-6 5 338,0 0 0,-14 14-1,13-10-149,0 1-1,0-1 1,-14 25-1,21-30-219,0 1 1,0-1-1,1 0 0,0 1 0,0 0 0,1-1 1,0 1-1,1 0 0,-2 12 0,3-18-75,0 0 0,0 0 0,0 0 1,1 0-1,-1 0 0,1 0 0,-1 0 0,1 0 0,-1 0 0,1-1 0,0 1 0,0 0 1,0 0-1,0 0 0,0-1 0,1 1 0,-1-1 0,0 1 0,1-1 0,-1 1 0,1-1 1,0 0-1,-1 0 0,1 1 0,0-1 0,0-1 0,0 1 0,-1 0 0,1 0 0,0-1 1,0 1-1,0-1 0,0 1 0,0-1 0,3 0 0,7 1 44,-1-1 0,1 0-1,0-1 1,20-3 0,-10 0 1,0-2 0,-1 0 0,34-14 0,-42 14-44,0 0-1,0-1 1,-1-1 0,0 0-1,0-1 1,16-15-1,-26 22-22,1 0 1,-1 0-1,0 0 0,-1-1 1,1 1-1,0-1 0,-1 1 0,1-1 1,-1 0-1,0 0 0,0 0 1,0 1-1,0-1 0,0 0 0,0-4 1,-1 5-1,-1-1 0,1 1-1,0 0 1,-1 0 0,1 0 0,-1 0 0,0 0 0,1 0 0,-1 0 0,0 0 0,0 0 0,-1 0 0,1 0 0,0 1 0,0-1-1,-4-2 1,0-1-32,-1 1-1,1 0 1,-1 0 0,0 1-1,-1 0 1,1 0-1,0 0 1,-1 0-1,0 1 1,0 1 0,-8-2-1,-77-5 156,77 5-169,11-5-28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05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74 13171,'1'-3'148,"0"1"0,0-1 0,0 1 0,0 0 0,0-1 0,-1 0 0,1 1 0,-1-1 0,1 1 0,-1-1 0,0 0 0,0 1-1,0-1 1,0 0 0,-1 1 0,1-1 0,-1 1 0,0-1 0,0 0 0,1 1 0,-3-4 0,2 5-77,0 0 0,0-1 0,0 1 0,0 0-1,0 1 1,-1-1 0,1 0 0,0 0 0,0 0 0,-1 1 0,1-1-1,0 1 1,-1-1 0,1 1 0,0-1 0,-3 1 0,1-1 16,0 1 0,0 0 0,0 0 0,0 0 1,0 1-1,0-1 0,0 1 0,0 0 0,-5 2 1,-7 3 100,0 1-1,0 1 1,1 0 0,1 1 0,-1 0 0,-16 17 0,9-6 112,1 0 0,-32 43 0,47-56-227,-20 31 233,24-36-279,0 0 0,0 1 0,0-1 0,0 0 0,0 1 0,1-1 0,-1 1 0,1-1 0,0 0 0,-1 1 0,1-1 0,0 1 0,0-1 0,1 5 0,0-5-16,0-1 1,-1 0-1,1 0 0,-1 0 1,1 0-1,0 0 0,0 0 1,0 0-1,0 0 0,0 0 1,0 0-1,0-1 1,0 1-1,0 0 0,0-1 1,0 1-1,0 0 0,0-1 1,1 1-1,-1-1 0,0 0 1,0 0-1,1 1 0,-1-1 1,0 0-1,2 0 0,4 0 17,-1 0 0,1 0 0,-1 0 0,8-2-1,3-3-11,-1 0 0,1-1-1,-1 0 1,-1-1 0,0-1-1,0 0 1,0-1-1,-1-1 1,0-1 0,-1 1-1,0-2 1,-1 0 0,0-1-1,-1 0 1,0 0-1,-1-1 1,15-29 0,-24 41-16,1-1 1,-1 0 0,1 0 1,-1 0-1,0 0 0,0 0 0,0 0 0,0 0 0,-1 0 0,1 0 0,-1 0 0,0 0 1,1 0-1,-2-6 0,1 9-1,0-1 0,0 1 1,-1 0-1,1-1 0,0 1 1,0-1-1,-1 1 0,1 0 1,0-1-1,-1 1 0,1-1 0,0 1 1,-1 0-1,1 0 0,0-1 1,-1 1-1,1 0 0,-1 0 1,1-1-1,-1 1 0,1 0 1,0 0-1,-1 0 0,1 0 0,-1-1 1,1 1-1,-1 0 0,1 0 1,-1 0-1,1 0 0,-1 0 1,1 0-1,-1 1 0,1-1 1,-1 0-1,1 0 0,-1 0 0,1 0 1,0 0-1,-1 1 0,1-1 1,-1 0-1,1 0 0,-1 1 1,1-1-1,0 0 0,-1 1 1,-22 17 10,10-4 10,1 1 0,0 1 0,-10 16-1,18-25 0,-1 1 0,1 0 0,0 1 0,1-1 0,0 1-1,0-1 1,1 1 0,-2 15 0,3-22-15,1-1 1,0 1 0,0-1-1,0 1 1,0-1-1,1 1 1,-1-1 0,0 0-1,1 1 1,-1-1-1,1 1 1,-1-1-1,1 0 1,-1 1 0,1-1-1,0 0 1,0 0-1,0 1 1,0-1 0,0 0-1,0 0 1,0 0-1,2 1 1,-1-1 3,1 0 1,-1 0-1,1 0 0,0 0 0,-1 0 1,1 0-1,0-1 0,0 1 1,0-1-1,-1 0 0,6 0 1,3-1 11,0-1 0,0 1 0,0-2 0,0 0 0,14-6 0,2-2 10,41-24 1,-58 29-53,1-1 0,-1 0 0,-1-1 1,1 0-1,-1-1 0,12-13 0,-17 13-42,-6 7-22,-13 11-48,4 1 49,0 0 0,1 1 1,0 0-1,1 1 0,0 0 0,1 0 1,0 1-1,-9 21 0,17-33 65,-1-1-1,1 1 0,0-1 0,0 0 1,0 1-1,0-1 0,0 0 0,0 1 1,-1-1-1,1 1 0,0-1 0,0 0 1,0 1-1,1-1 0,-1 1 0,0-1 1,0 0-1,0 1 0,0-1 0,0 0 1,0 1-1,0-1 0,1 1 0,-1-1 1,0 0-1,0 1 0,1-1 0,-1 0 1,0 0-1,0 1 0,1-1 0,-1 0 1,0 0-1,1 1 0,-1-1 0,0 0 1,1 0-1,-1 0 0,0 1 0,1-1 1,-1 0-1,1 0 0,-1 0 0,0 0 1,1 0-1,-1 0 0,0 0 0,1 0 1,-1 0-1,1 0 0,-1 0 0,0 0 1,1 0-1,-1 0 0,1 0 0,0-1 1,11 0-279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05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309 102 13299,'8'-12'841,"0"0"0,-1-1 1,0 0-1,-1 0 0,6-17 1,-12 30-804,0-1 1,0 1-1,0 0 1,-1-1-1,1 1 1,0 0-1,0-1 1,0 1-1,0 0 1,0-1-1,0 1 1,0 0-1,-1-1 1,1 1-1,0 0 1,0 0-1,0-1 1,-1 1-1,1 0 0,0 0 1,0-1-1,-1 1 1,1 0-1,0 0 1,0 0-1,-1-1 1,1 1-1,0 0 1,-1 0-1,1 0 1,0 0-1,-1 0 1,1 0-1,0 0 1,-1 0-1,1 0 1,0 0-1,-1 0 1,1 0-1,0 0 1,-1 0-1,1 0 1,0 0-1,-1 0 1,1 0-1,0 0 1,-1 0-1,1 0 1,0 1-1,-1-1 1,1 0-1,-20 7 521,-31 17-76,2 3 0,-75 54-1,117-76-469,1-2-2,1 0-1,-1 1 1,1 0-1,0 0 1,0 1-1,1-1 0,-1 1 1,1 0-1,-4 6 1,8-10-10,0-1 0,0 0 0,0 1 0,0-1 0,0 1 0,0-1 0,0 0 0,0 1 0,0-1 0,1 0 0,-1 1 0,0-1 0,0 0 0,0 1 0,0-1 0,1 0 0,-1 1 0,0-1 0,0 0 0,1 1 0,-1-1 0,0 0 0,0 0 0,1 0 0,-1 1-1,0-1 1,1 0 0,-1 0 0,0 0 0,1 0 0,-1 1 0,1-1 0,-1 0 0,0 0 0,1 0 0,-1 0 0,0 0 0,1 0 0,-1 0 0,0 0 0,1 0 0,-1 0 0,1 0 0,-1-1 0,22 2 20,-20-1-18,47-3 28,57 2-7,-96 1-24,1 1-1,0 1 0,-1 0 0,0 1 0,1 0 0,-1 0 0,16 8 0,-24-10 0,0 0 0,1 0 0,-1 1 0,0-1 0,0 1 0,0-1 0,0 1 0,0 0 1,0 0-1,0 0 0,-1 0 0,1 0 0,-1 0 0,1 0 0,-1 1 0,0-1 0,0 1 0,0-1 0,0 0 0,0 1 1,-1 0-1,1-1 0,0 6 0,-2-5 1,1 0 0,-1-1 0,1 1 1,-1 0-1,0 0 0,0-1 0,0 1 1,0 0-1,-1-1 0,1 1 0,-1-1 0,1 0 1,-1 1-1,0-1 0,0 0 0,0 0 0,0 0 1,-1 0-1,1 0 0,0-1 0,-4 2 0,-8 5 33,0-1-1,0-1 0,0 0 0,-26 5 0,-63 10 266,59-13-167,23-4-73,13-2-91,1 0 0,0-1 0,0 0 0,-1 0 0,1-1 0,-8 0 0,14 0 20,1 0 1,0 0-1,0 0 1,0 0 0,0 0-1,0 0 1,-1 0 0,1 0-1,0 0 1,0 0 0,0 0-1,0 0 1,-1 0-1,1 0 1,0 0 0,0 0-1,0 0 1,0 0 0,-1 0-1,1 0 1,0 0 0,0 0-1,0 0 1,0 0-1,-1 0 1,1 0 0,0 0-1,0-1 1,0 1 0,0 0-1,0 0 1,0 0-1,-1 0 1,1 0 0,0 0-1,0-1 1,0 1 0,0 0-1,0 0 1,0 0 0,0 0-1,0 0 1,0-1-1,0 1 1,0 0 0,0 0-1,0 0 1,0 0 0,0-1-1,0 1 1,0 0 0,0 0-1,0 0 1,0 0-1,0-1 1,0 1 0,0 0-1,0 0 1,0 0 0,0 0-1,0-1 1,0 1-1,0 0 1,0 0 0,0 0-1,1 0 1,-1 0 0,0-1-1,12-7-193,-9 6 139,17-10-245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08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12 12395,'13'-11'2291,"-13"11"-2223,0 0-1,0 0 0,1 0 1,-1 0-1,0 0 1,0 0-1,0 1 0,1-1 1,-1 0-1,0 0 0,0 0 1,0 0-1,1 1 0,-1-1 1,0 0-1,0 0 1,0 0-1,1 0 0,-1 1 1,0-1-1,0 0 0,0 0 1,0 1-1,0-1 1,0 0-1,0 0 0,0 1 1,0-1-1,0 0 0,0 0 1,0 1-1,0-1 0,0 0 1,0 1-1,-1 35 2362,0-33-2510,-1 13 391,-42 479 3326,45-486-3488,3-17-90,3-23 2,-3-11-23,-1 0 0,-3 0 0,-1-1 0,-11-62 0,11 101-38,0-1 0,0 1-1,-1-1 1,0 1 0,-3-6-1,5 10 2,0 0 0,0-1 0,0 1 0,0 0 0,0 0-1,0 0 1,0-1 0,0 1 0,0 0 0,-1 0 0,1 0 0,0 0-1,0-1 1,0 1 0,0 0 0,-1 0 0,1 0 0,0 0-1,0 0 1,0 0 0,0-1 0,-1 1 0,1 0 0,0 0 0,0 0-1,0 0 1,-1 0 0,1 0 0,0 0 0,0 0 0,-1 0-1,1 0 1,0 0 0,0 0 0,0 0 0,-1 0 0,1 0 0,-4 17-4,4-14 3,0 1-1,0 0 1,1 0 0,-1 0 0,1 0 0,0-1 0,0 1-1,0 0 1,0 0 0,0-1 0,1 1 0,0-1 0,0 0 0,0 1-1,0-1 1,0 0 0,1 0 0,-1 0 0,1 0 0,0-1-1,4 4 1,-3-4 3,0 1-1,0-1 1,0 0-1,1-1 1,-1 1 0,0-1-1,1 0 1,-1 0-1,1 0 1,-1-1-1,1 1 1,-1-1-1,1 0 1,-1-1 0,1 1-1,0-1 1,-1 1-1,7-4 1,3 0 4,-1-2 1,0 0-1,0 0 0,-1-1 1,0-1-1,0 0 1,-1-1-1,0 0 1,11-11-1,-10 7 0,0 0 0,-1 0 0,0-2 0,-1 1 0,-1-1 0,15-32 0,-21 40-6,-1 0 0,0 0 0,0 0-1,-1-1 1,0 1 0,1-12 0,-2 18-1,0 0-1,0 0 1,0-1 0,0 1 0,0 0 0,0 0 0,0 0 0,0 0-1,-1-1 1,1 1 0,0 0 0,-1 0 0,1 0 0,-1 0 0,1 0 0,-1 0-1,1 0 1,-1 0 0,0 0 0,0 0 0,1 0 0,-1 0 0,0 1 0,0-1-1,0 0 1,0 0 0,0 1 0,0-1 0,0 1 0,0-1 0,0 1 0,0-1-1,0 1 1,-1 0 0,1-1 0,0 1 0,0 0 0,0 0 0,0 0-1,-1 0 1,1 0 0,0 0 0,0 0 0,0 1 0,-1-1 0,1 0 0,-2 1-1,-2 1-2,-1 1-1,1-1 0,0 1 0,0 0 0,0 0 0,0 0 0,1 1 0,-1 0 1,1 0-1,0 0 0,0 0 0,0 1 0,1 0 0,-1-1 0,-3 9 1,-2 4-4,0 0 0,1 0 1,-7 28-1,11-33 9,0 1-1,2 0 0,0 0 1,0 1-1,1-1 0,0 0 1,2 1-1,-1-1 0,5 24 1,-3-32 1,-1 0 1,0 0-1,1 0 0,0 0 1,0 0-1,1 0 1,-1 0-1,1-1 0,0 1 1,0-1-1,1 0 1,-1 0-1,1 0 0,0 0 1,0-1-1,0 0 1,0 1-1,1-2 0,-1 1 1,1 0-1,0-1 0,0 0 1,0 0-1,0 0 1,0-1-1,9 2 0,-5-2 2,0 0-1,-1 0 0,1-1 0,0-1 1,-1 1-1,1-1 0,-1-1 0,1 0 1,-1 0-1,0 0 0,9-5 0,-6 2 0,0 0-1,-1-2 1,1 1-1,-1-1 1,0-1-1,-1 0 0,11-11 1,-9 7-4,0-1 1,-1 0-1,0-1 1,-1 0-1,-1 0 1,0-1-1,-1 0 1,0-1-1,-2 1 1,0-1-1,5-27 0,-9 41 1,-1 1-1,0-1 0,0 0 1,0 1-1,0-1 0,0 0 1,0 1-1,0-1 0,-1 0 1,0-2-1,1 4 0,0-1 1,-1 1-1,1-1 1,0 1-1,0 0 0,-1-1 1,1 1-1,0 0 1,-1-1-1,1 1 0,0 0 1,-1-1-1,1 1 1,0 0-1,-1 0 0,1 0 1,-1-1-1,1 1 0,-1 0 1,1 0-1,0 0 1,-1 0-1,1 0 0,-1 0 1,0-1-1,-1 2 0,0-1-1,0 1 1,0 0-1,0-1 0,0 1 1,0 0-1,0 0 1,0 0-1,0 0 1,0 1-1,0-1 1,1 0-1,-1 1 1,0-1-1,0 3 0,-8 7 5,1 1 0,0 0 0,1 0 0,0 1 0,1 0 0,1 0 0,0 1 0,1 0 0,0 0 0,1 0 0,-2 16 0,5-23-7,0 1-1,0-1 1,1 1-1,0-1 0,1 1 1,-1-1-1,2 1 1,-1-1-1,1 0 0,4 11 1,-4-13-23,0 0 0,1-1 0,-1 0 0,1 1 0,0-1-1,1 0 1,-1-1 0,1 1 0,-1-1 0,1 1 0,0-1 0,1 0 0,-1 0 0,0-1 0,1 1 0,8 2 0,-8-3-27,1 0-1,-1-1 1,0 1 0,1-1 0,0-1 0,-1 1 0,1-1 0,-1 0 0,1 0 0,0 0-1,-1-1 1,1 0 0,-1 0 0,1-1 0,-1 1 0,0-1 0,0 0 0,0 0 0,0-1 0,7-4-1,26-27-255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09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49 12779,'26'-40'2267,"-21"32"-1690,-5 11 283,-5 19 611,5-18-1385,-25 84 1882,-15 62-417,33-120-1183,2 1 0,-2 59-1,7-88-342,0-1 0,0 1 0,0-1 0,0 1 0,0 0 0,1-1 0,-1 1 0,0 0 0,1-1 0,-1 1-1,1-1 1,0 1 0,1 1 0,-2-3-13,0 1 0,1-1 0,-1 0 0,1 1 0,-1-1 0,0 0 1,1 0-1,-1 1 0,1-1 0,-1 0 0,0 0 0,1 0 0,-1 0 0,1 0 0,-1 0 0,1 1 0,-1-1 0,1 0 0,-1 0 0,1-1 0,-1 1 0,0 0 0,1 0 0,-1 0 0,1 0 0,-1 0 0,1 0 0,-1 0 0,1-1 0,1 0 20,0-1-1,1 0 0,-1 1 1,0-1-1,0 0 1,0 0-1,-1 0 0,1 0 1,0 0-1,-1-1 1,0 1-1,1 0 0,0-4 1,1-3 13,-1 0 1,0 1-1,0-1 1,-1 0-1,0 0 0,-1 0 1,0 0-1,0 0 1,-1 0-1,-2-13 1,2 16-41,-1-1 0,1 1 0,-1 0 0,0-1 0,-1 1 0,0 0 0,0 0 0,0 0 0,0 1 0,-1-1 1,0 1-1,0 0 0,-1 0 0,-8-8 0,13 13-5,0 0 0,0 0 0,-1-1 0,1 1 0,0 0 0,0 0 0,0 0 0,0 0 0,0-1 0,0 1 0,-1 0 0,1 0 0,0 0 0,0 0 0,0 0 0,0 0 0,-1 0 0,1-1 0,0 1 0,0 0 0,0 0 0,0 0 0,-1 0 0,1 0 0,0 0 0,0 0 0,0 0 0,-1 0 0,1 0 0,0 0 0,0 0 0,0 0 0,-1 0 0,1 0 0,0 0 0,0 0 0,0 0 0,-1 0 0,1 1 0,0-1 0,0 0 0,0 0 0,0 0 0,-1 0 0,1 0 0,0 0 0,0 0 0,0 1 0,0-1 0,0 0 0,0 0 0,-1 0 0,1 0 0,0 1 0,0-1 0,0 0 0,0 0 0,0 0 0,0 1 0,0-1 0,0 0 0,4 14-5,0-10 3,0 1 1,0-1 0,0 0 0,0-1-1,0 1 1,1-1 0,-1 0 0,1 0-1,0 0 1,0 0 0,0-1 0,1 0-1,-1 0 1,0-1 0,1 1 0,-1-1-1,1 0 1,-1-1 0,12 1 0,-5-1 1,0-1 1,-1 0 0,1 0-1,0-1 1,0-1 0,-1 0-1,0 0 1,17-8 0,-9 2 1,-1-2 0,0 0 0,-1 0 0,31-28 0,-40 32-1,-1 0 0,0-1 0,0 1 0,-1-1 1,0-1-1,-1 1 0,0-1 0,0 0 0,-1 0 1,0 0-1,0-1 0,2-12 0,-6 4-1,0 18 0,0 0 0,-1-1 0,1 1 0,0 0 0,0 0 0,0-1 0,0 1 0,-1 0 0,1 0 0,0 0 0,0-1 0,0 1 0,-1 0 0,1 0 0,0 0 0,0 0 0,-1 0 0,1 0 0,0-1 0,0 1 0,-1 0 0,1 0 0,0 0 0,0 0 0,-1 0 0,1 0 0,0 0 0,-1 0 0,1 0 0,0 0 0,0 0 0,-1 0 0,-1 1 0,0 0 0,0 0 0,0 0 0,0 0 0,1 1 0,-1-1-1,0 0 1,1 1 0,-1-1 0,1 1 0,-3 2 0,-6 11 0,0 0 0,0 1 0,2 0 1,0 0-1,1 1 0,0 0 0,1 0 0,2 1 1,-1-1-1,2 1 0,0 0 0,2 0 0,0 31 1,1-44-11,0 0 1,0 0 0,1 0 0,0 0 0,0 0-1,0 0 1,1 0 0,-1 0 0,1 0 0,1-1-1,-1 1 1,1-1 0,4 8 0,-4-10-42,-1 0 0,1 0 0,-1 0 0,1 0 0,0 0 0,0 0 0,0-1 0,0 0 0,0 1 0,0-1 0,0 0 1,1-1-1,-1 1 0,0 0 0,0-1 0,1 0 0,-1 0 0,0 0 0,1 0 0,-1 0 0,0-1 0,5 0 0,2-2-23,1 1 0,-1-2 0,0 1 0,0-1 0,0-1 0,15-9-1,17-19-267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21:13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0 829 13171,'19'-31'1056,"8"-8"-952,13-11-32,8-9 416,13-8-448,5-6-16,10-5 8,6 0-40,8 0-176,2 4-160,-2 5 272,5 3-16,-8 0-72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02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13539,'-1'2'143,"0"0"-1,-1 0 1,1 0 0,0 1 0,0-1 0,0 1-1,0-1 1,1 1 0,-1-1 0,1 1 0,-1-1-1,1 4 1,-1 37 324,1-32-83,1 16-144,0 0-1,2 0 1,2 0 0,0 0-1,1-1 1,2 0 0,1 0-1,1-1 1,14 26 0,-24-49-226,1 0-1,0-1 1,0 1 0,0-1 0,0 1 0,0-1 0,0 0 0,0 1 0,1-1 0,-1 0 0,0 0 0,1 0 0,-1 0 0,1 0-1,-1 0 1,1 0 0,2 1 0,-2-2-4,-1 0-1,0 0 1,0-1-1,1 1 1,-1 0-1,0 0 1,1-1-1,-1 1 1,0-1-1,0 1 1,1-1-1,-1 1 1,0-1-1,0 0 1,0 0-1,0 0 1,0 1-1,0-1 1,0 0-1,0 0 1,0 0-1,-1 0 1,1 0-1,1-2 1,8-13 71,0-1 1,-1 0-1,13-36 1,-14 32-56,1 1 0,14-24 0,-23 44-25,0 0 0,0 0-1,0 0 1,0 0 0,0 0 0,0 1 0,0-1 0,0 0-1,0 0 1,0 0 0,0 0 0,0 0 0,0 1 0,0-1-1,0 0 1,0 0 0,0 0 0,0 0 0,0 0 0,0 1-1,0-1 1,0 0 0,0 0 0,0 0 0,0 0 0,0 0-1,0 1 1,0-1 0,0 0 0,0 0 0,0 0 0,1 0-1,-1 0 1,0 0 0,0 0 0,0 0 0,0 1 0,0-1-1,0 0 1,0 0 0,1 0 0,-1 0 0,0 0 0,0 0-1,0 0 1,0 0 0,0 0 0,1 0 0,-1 0 0,0 0-1,0 0 1,0 0 0,0 0 0,0 0 0,1 0 0,-1 0-1,0 0 1,0 0 0,0 0 0,0 0 0,0 0 0,1 0-1,-1 0 1,0-1 0,0 1 0,0 0 0,0 0 0,0 0-1,1 0 1,-1 0 0,4 28 121,-3-15-61,1 0 0,0-1 0,1 1-1,1 0 1,6 14 0,-9-24-45,0-1 1,0 1 0,1-1-1,-1 0 1,1 0 0,0 1-1,0-1 1,-1 0 0,1 0-1,0-1 1,1 1 0,-1 0-1,0-1 1,0 1 0,1-1-1,-1 0 1,1 0 0,-1 0-1,1 0 1,-1 0 0,1-1-1,0 1 1,-1-1 0,1 1-1,0-1 1,0 0-1,-1 0 1,1 0 0,0-1-1,-1 1 1,4-1 0,1-1 10,0-1 0,-1 1 0,0-1 0,1 0 0,-1 0 0,0-1 0,-1 0 0,1 0 0,-1 0 0,1-1 0,-1 0 0,-1 0 0,1 0 0,-1 0 0,5-7 0,0-3 39,0 0-1,0-1 0,-1 1 0,10-31 1,-17 41-41,1 0-1,0 1 1,-1-1-1,1 0 1,-1 1-1,-1-1 1,1 0-1,0 0 1,-1 1-1,0-1 1,-1-5-1,-8 38 268,7-12-221,0 1-1,1 0 0,1 0 1,1 0-1,0-1 0,5 22 0,-5-36-62,-1 0 0,1 0 0,-1 0 0,1 0-1,0 0 1,0 0 0,0 0 0,0 0-1,1-1 1,-1 1 0,0 0 0,1-1-1,2 4 1,-3-5-43,0 1 0,1 0 0,-1-1 0,0 1 0,0-1-1,1 1 1,-1-1 0,0 0 0,0 1 0,1-1 0,-1 0 0,0 0 0,1 0-1,-1 0 1,0 0 0,1 0 0,1-1 0,0 0-45,1 0 0,-1-1 0,1 1 0,-1-1 0,1 0 0,-1 0 0,0 0-1,0-1 1,0 1 0,0-1 0,-1 1 0,1-1 0,-1 0 0,3-4 0,9-14-283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11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131 317 5937,'34'-82'2056,"-16"39"115,-1 0 0,11-48 0,-23 53 24,-5 37-2087,0-1-1,0 1 1,0 0-1,-1 0 0,1 0 1,0 0-1,0 0 1,-1-1-1,1 1 1,-1 0-1,1 0 1,-1 0-1,0-1 1,1 2-56,-1-1-1,1 1 1,-1 0 0,1 0 0,-1-1-1,1 1 1,-1 0 0,1 0 0,-1 0 0,1 0-1,-1 0 1,1-1 0,-1 1 0,1 0 0,-1 0-1,1 0 1,-1 0 0,1 1 0,-1-1-1,1 0 1,-1 0 0,1 0 0,-1 0 0,1 0-1,-1 1 1,1-1 0,-1 0 0,1 0 0,0 1-1,-1-1 1,0 1 0,-3 3 103,0 0 0,0 0 0,0 1 0,0 0 0,1-1 0,0 1 0,0 1 0,0-1 0,0 0-1,1 1 1,-3 10 0,0-4 0,-23 66 768,-26 111 0,0 84 313,49-245-1117,0-5 35,1 0 0,1 0 0,1 47-1,2-71-148,0 1-1,1 0 0,-1 0 0,0-1 0,0 1 0,0 0 0,0 0 0,0 0 1,1 0-1,-1-1 0,0 1 0,0 0 0,0 0 0,1 0 0,-1 0 0,0 0 0,0 0 1,1 0-1,-1-1 0,0 1 0,0 0 0,1 0 0,-1 0 0,0 0 0,0 0 1,1 0-1,-1 0 0,0 0 0,0 0 0,1 0 0,-1 1 0,0-1 0,0 0 0,0 0 1,1 0-1,-1 0 0,0 0 0,0 0 0,1 0 0,-1 1 0,0-1 0,0 0 1,0 0-1,0 0 0,1 0 0,-1 1 0,0-1 0,0 0 0,0 0 0,0 0 0,0 1 1,1-1-1,-1 0 0,0 0 0,0 1 0,0-1 0,0 0 0,0 0 0,0 1 1,0-1-1,0 0 0,0 0 0,0 1 0,0-1 0,0 0 0,0 0 0,0 1 0,10-16 107,-5 4-78,-1 0 0,0 0 1,-1 0-1,0 0 0,0 0 0,-2-1 0,1 1 0,-1-18 0,-1 2-1,-2 0-1,-7-40 0,8 59-29,-12-47 7,12 52-10,0-1-1,0 1 1,0 0 0,-1-1 0,0 1 0,0 0-1,0 0 1,0 0 0,0 0 0,0 0-1,-1 0 1,-3-2 0,2 5-7,4 8 4,7 11-8,-5-14 11,1-1 0,0 1 0,0-1 0,0 1 1,0-1-1,1 0 0,0 0 0,0-1 0,0 1 0,0-1 0,0 0 0,1 0 0,0 0 1,-1 0-1,1-1 0,0 0 0,0 0 0,0 0 0,1-1 0,-1 0 0,0 0 0,1 0 1,-1 0-1,0-1 0,1 0 0,-1 0 0,1-1 0,7-1 0,-1 0 2,0-1 1,-1 0-1,0-1 0,1 0 0,-2-1 0,1 0 0,0 0 1,-1-1-1,0-1 0,-1 0 0,1 0 0,9-11 0,-13 12-1,0 0-1,0 0 1,-1-1 0,0 1-1,-1-1 1,0-1-1,0 1 1,0 0-1,-1-1 1,0 0-1,0 0 1,-1 0 0,0 0-1,1-9 1,-3 17-1,0-1 0,0 0 1,0 1-1,0-1 0,0 0 0,0 1 1,0-1-1,0 0 0,0 1 1,0-1-1,0 1 0,0-1 1,0 0-1,-1 1 0,1-1 1,0 1-1,-1-1 0,1 0 1,0 1-1,-1-1 0,1 1 0,-1-1 1,1 1-1,-1 0 0,1 0 0,-1 0 0,1 0 0,-1 0 0,1 0 0,-1 0 0,1 0 0,-1 0 0,1 0 0,-1 0 0,1 0 0,0 1 0,-1-1 0,1 0 0,-1 0 0,1 0 0,-1 1 0,1-1 0,0 0 0,-1 1 0,1-1 0,-22 26-31,11-7 21,1 1-1,0 0 1,2 1-1,0 0 1,1 1-1,-7 41 1,14-62 11,0-1 0,0 1 0,0 0-1,0-1 1,0 1 0,0 0 0,0-1 0,0 1 0,1 0 0,-1-1-1,0 1 1,0-1 0,0 1 0,1 0 0,-1-1 0,0 1 0,1-1 0,-1 1-1,1 0 1,-1-1 0,1 1 0,-1-1 0,1 0 0,-1 1 0,1-1-1,-1 1 1,1-1 0,-1 0 0,1 1 0,0-1 0,-1 0 0,1 0-1,0 1 1,-1-1 0,1 0 0,0 0 0,-1 0 0,1 0 0,0 0 0,-1 0-1,1 0 1,0 0 0,-1 0 0,1 0 0,0-1 0,41-7-7,-25 3 5,6 1 0,1 1-1,-1 1 1,28 1 0,-43 2 1,-1-1 1,0 1-1,0 0 1,1 0-1,-1 1 1,0 0-1,0 0 1,-1 1-1,1 0 0,0 0 1,-1 1-1,0-1 1,0 2-1,10 7 1,-20-34 25,-6-26-4,2-1-1,-2-84 1,24 167-29,-11-29 6,-1 1 1,1-1-1,1 0 1,-1 0-1,1 0 0,0 0 1,0 0-1,0-1 1,1 0-1,-1 0 1,1 0-1,0 0 1,0-1-1,1 0 1,-1 0-1,1 0 1,-1-1-1,10 3 1,-8-3 0,0-1 0,1 0 0,-1 0 0,1-1 0,-1 0 0,1 0 0,-1-1 0,1 1 0,-1-2 0,1 1 1,-1-1-1,0 0 0,0-1 0,14-6 0,-12 4-4,0-1 1,0 1 0,0-2-1,-1 1 1,1-1-1,9-12 1,-13 15-2,-1-1 1,-1-1-1,1 1 1,-1 0 0,1-1-1,-2 1 1,1-1 0,-1 0-1,0 0 1,0 0-1,0-1 1,0-6 0,-1 12 2,-1 0 1,0 0 0,0 0 0,0 0-1,0 0 1,0 0 0,0 0 0,0 0 0,0 0-1,0 0 1,-1 0 0,1 0 0,0 0-1,-1 1 1,1-1 0,-1 0 0,0-1 0,1 1-1,-1 1 1,1 0 0,-1-1 0,1 1 0,-1 0 0,1 0 0,-1 0-1,1-1 1,-1 1 0,1 0 0,-1 0 0,1 0 0,-1 0 0,1 0 0,-1 0-1,1 0 1,-1 0 0,1 0 0,-1 0 0,1 0 0,-1 0 0,0 1-1,-2 0-2,-1 1 0,1-1-1,0 1 1,0 0 0,1-1-1,-1 1 1,0 1 0,-3 3-1,-4 4-6,1 2 0,1-1-1,0 1 1,0 1-1,-9 19 1,13-24 9,1 1 0,0-1 0,0 1 0,0 0 0,1 1 0,0-1 0,1 0 0,0 0 0,1 15 0,0-23 3,0 0 0,0 0-1,0 0 1,0 0 0,0 0 0,1-1-1,-1 1 1,0 0 0,1 0 0,-1 0-1,1 0 1,-1 0 0,1 0 0,-1-1-1,1 1 1,-1 0 0,1 0 0,0-1-1,-1 1 1,1 0 0,0-1-1,0 1 1,1 0 0,0 0 0,-1-1 0,1 0 0,0 1 0,-1-1 0,1 0 0,-1 0 0,1 0 0,0 0 0,-1 0 0,1-1 0,0 1 0,2-1 0,5-2 1,0-1 1,-1 0 0,16-9-1,51-39-5,-54 36-15,0 1 0,1 1 0,37-18 0,-57 32 16,-1-1-1,1 0 1,0 0-1,0 1 1,0-1-1,0 1 1,-1 0-1,1-1 1,0 1 0,0 0-1,0 0 1,0 0-1,0 0 1,0 1-1,0-1 1,0 0-1,1 2 1,-1-2 1,-1 1-1,0 0 1,0 0 0,0 0 0,0 0 0,0 0-1,0 0 1,0 0 0,0 0 0,-1 0-1,1 0 1,0 0 0,-1 1 0,1-1 0,0 0-1,-1 0 1,0 1 0,1 1 0,0 6-3,0 0 1,0 0 0,-1 0-1,-1 0 1,-1 15-1,1-15 8,0-3-1,0-2 8,1 1 0,-1 0 0,1-1 1,0 1-1,1 5 0,-1-9-7,0-1-1,0 1 1,0-1-1,1 1 0,-1-1 1,0 1-1,0-1 1,0 1-1,1-1 1,-1 1-1,0-1 1,1 0-1,-1 1 0,0-1 1,1 1-1,-1-1 1,0 0-1,1 1 1,-1-1-1,1 0 0,0 1 1,0-1 0,0 0 1,0 0-1,0 0 0,-1 0 1,1 0-1,0 0 1,0 0-1,0 0 0,0 0 1,0-1-1,0 1 0,-1 0 1,1-1-1,0 1 0,0-1 1,0 1-1,0-1 1,22-15 30,-1 0 0,-1-1 0,27-28 1,-32 28-53,2 0 1,0 2 0,1 0-1,0 1 1,25-13 0,-43 26 13,0 0 0,0 0 0,0 1 0,1-1 0,-1 1 0,0-1 0,0 1 0,1-1 0,-1 1 0,0 0-1,1 0 1,-1 0 0,0 0 0,1 0 0,-1 0 0,0 0 0,1 0 0,-1 0 0,0 0 0,1 1 0,0 0 0,-1-1-1,0 1 0,-1 0 1,1 0-1,0 0 0,-1-1 0,1 1 0,-1 0 1,1 0-1,-1 0 0,1 0 0,-1 0 0,0 0 0,0 0 1,1 0-1,-1 0 0,0 0 0,0 0 0,0 0 1,0 0-1,0 2 0,-2 6-19,1 0 1,-1 0-1,0 0 0,-6 13 1,-39 91-1594,70-154 963,-7 11 255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12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14475,'0'1'1528,"-7"8"-1055,-7 11-9,-5 6 752,-1 8-240,-2 4-32,2 3-192,0-1-23,9 0-97,4-8-64,8-15-176,9-10-72,10-8-528,6-8-272,4-7-1961,2-2 2161,-5-8-304,3 0-208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12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82 150 15915,'-1'5'396,"1"0"0,0 0 0,0 0-1,0 0 1,1 0 0,0 0 0,2 9-1,-2-13-320,-1 0 0,1 0-1,-1 0 1,1 0 0,0 0-1,-1 0 1,1 0-1,0 0 1,0 0 0,0 0-1,0-1 1,0 1-1,0 0 1,0-1 0,0 1-1,0 0 1,0-1-1,0 1 1,0-1 0,0 0-1,1 1 1,-1-1 0,0 0-1,0 0 1,0 0-1,1 1 1,-1-1 0,0-1-1,0 1 1,1 0-1,-1 0 1,0 0 0,0-1-1,0 1 1,0 0-1,1-1 1,1 0 0,6-3 139,1-1 0,-1 0 0,0 0-1,0 0 1,0-1 0,15-14 0,-5 2 17,27-33 0,-20 14-141,-24 35-87,-1-1 0,1 0 1,-1 1-1,0-1 1,0 0-1,0 0 1,0 0-1,-1 0 1,1 1-1,-1-1 1,0 0-1,0-5 0,0 7-2,0 0-1,0 1 0,0-1 0,0 0 1,0 1-1,-1-1 0,1 0 0,0 1 1,0-1-1,-1 0 0,1 1 0,0-1 1,-1 1-1,1-1 0,-1 1 0,1-1 1,-1 1-1,1-1 0,-1 1 0,1-1 1,-1 1-1,0 0 0,1-1 0,-1 1 1,1 0-1,-1-1 0,0 1 0,1 0 1,-2 0-1,-1-1 1,1 1 0,-1 0-1,0 0 1,1 1 0,-1-1 0,1 0 0,-1 1 0,-3 1-1,-5 2 5,-1 1 0,-16 9 0,9-2 24,0 1 1,0 1 0,1 0-1,1 1 1,-16 19 0,21-21 23,1 0 0,1 0 0,1 1 0,0 1 0,0-1 0,2 1 0,-10 25 1,15-35-31,1 0 1,0 0-1,0 0 1,0 0 0,0 0-1,1 0 1,0 0-1,0 0 1,0 0 0,1 0-1,0 5 1,0-8-24,0 0 1,0 1-1,0-1 1,0 0-1,0 0 1,0 0-1,1 0 1,-1 0-1,1 0 1,-1 0-1,1 0 1,0-1-1,0 1 1,0-1-1,0 1 1,0-1-1,0 1 0,0-1 1,0 0-1,1 0 1,-1 0-1,0-1 1,5 2-1,1 0-39,1-1 1,-1 0-1,0 0 0,1-1 0,-1 0 0,0-1 0,1 1 0,-1-2 1,0 1-1,0-1 0,1 0 0,-2-1 0,10-4 0,29-21-125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13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14939,'0'12'819,"2"66"2409,-1-69-2859,0-1 0,1 0 0,0 1 0,0-1 1,1 0-1,6 14 0,-8-20-314,0 0 0,0 0 0,1-1 0,-1 1 0,0 0 0,1-1 0,-1 1 0,1-1 0,-1 0 0,1 1 0,0-1 0,-1 0 0,1 0 0,0 0 0,0 0 0,0 0 0,0-1 0,0 1 0,0-1 0,0 1 0,0-1-1,0 1 1,0-1 0,0 0 0,0 0 0,1 0 0,-1-1 0,0 1 0,2-1 0,4-1 10,0 0-1,0-1 0,0 0 0,0 0 1,-1-1-1,9-5 0,39-29-192,-2-2 1,-1-3-1,51-54 0,-25 24-977,-75 69 506,-6 3 356,-8 7 71,-10 14 326,1 1 1,1 0-1,1 2 0,1 0 1,1 1-1,1 0 0,1 1 0,-11 28 1,-11 38 542,-25 98 1,21-58-651,-5-7-1560,44-124 1496,1 0 0,0 0 1,0 0-1,0-1 1,-1 1-1,1 0 0,0 0 1,0 0-1,0 0 0,-1 0 1,1 0-1,0 0 0,0-1 1,0 1-1,0 0 0,0 0 1,-1 0-1,1 0 0,0-1 1,0 1-1,0 0 0,0 0 1,0 0-1,0-1 0,0 1 1,0 0-1,0 0 1,0-1-1,0 1 0,0 0 1,0 0-1,0 0 0,0-1 1,0 1-1,1-13-376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1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1 182 14395,'1'0'115,"-1"1"1,1-1-1,0 0 0,0 0 0,0 0 1,-1 0-1,1 1 0,0-1 0,-1 0 1,1 0-1,0 1 0,-1-1 0,1 1 1,0-1-1,-1 1 0,1-1 0,-1 1 1,1-1-1,0 1 0,-1-1 0,0 1 1,1 0-1,-1-1 0,1 1 0,-1 0 1,0-1-1,1 1 0,-1 0 0,0 0 1,0-1-1,0 1 0,1 0 0,-1 0 1,0-1-1,0 1 0,0 0 0,0 0 1,0-1-1,-1 1 0,1 0 0,0 0 1,0-1-1,0 1 0,-1 0 0,1 0 1,0-1-1,-1 1 0,1 0 0,0-1 1,-1 1-1,1 0 0,-1-1 0,1 1 1,-1-1-1,0 1 0,1-1 0,-1 1 1,1-1-1,-1 1 0,0-1 0,-1 1 1,18-5 134,-1 0 1,0 0-1,0-2 1,0 0 0,-1 0-1,25-16 1,-22 12-144,28-16 77,82-63 0,-104 68-174,-23 20-10,1 1 0,-1 0 0,0 0 0,1 0 0,-1-1-1,0 1 1,1 0 0,-1-1 0,0 1 0,0 0 0,1-1 0,-1 1 0,0 0 0,0-1 0,0 1 0,1 0-1,-1-1 1,0 1 0,0 0 0,0-1 0,0 1 0,0-1 0,0 1 0,0 0 0,0-1 0,0 1 0,0-1 0,0 1-1,0 0 1,0-1 0,0 1 0,0-1 0,0 1 0,-1 0 0,1-1 0,0 1 0,0 0 0,0-1 0,-1 1-1,1 0 1,0-1 0,0 1 0,-1 0 0,1-1 0,0 1 0,-1 0 0,1 0 0,0-1 0,-1 1 0,1 0-1,0 0 1,-1 0 0,1 0 0,0-1 0,-1 1 0,1 0 0,-1 0 0,1 0 0,0 0 0,-1 0 0,1 0-1,-1 0 1,-7 0 0,1 0-1,0 0 1,-1 1-1,1 0 0,0 1 1,0-1-1,0 1 0,0 1 1,0-1-1,0 1 1,-10 6-1,-2 3 8,0 0 1,-26 22-1,27-18 12,1-1 0,1 2 0,-15 19 0,24-26-3,-1 0 1,1 1 0,1 0-1,0 0 1,1 1 0,0 0 0,-4 13-1,8-23-14,1 1-1,-1-1 0,1 0 0,0 0 0,-1 1 0,1-1 0,0 0 0,0 1 1,1-1-1,-1 0 0,0 1 0,1-1 0,-1 0 0,2 4 0,-1-6-28,0 1-1,-1 0 0,1 0 1,0 0-1,0 0 0,0-1 1,0 1-1,-1-1 0,1 1 1,0 0-1,0-1 0,0 1 1,1-1-1,-1 0 0,0 1 1,0-1-1,0 0 0,0 0 1,0 0-1,0 0 0,0 0 1,0 0-1,1 0 1,-1 0-1,0 0 0,0 0 1,0 0-1,0-1 0,0 1 1,0-1-1,1 0 0,12-4-259,0-1-1,-1 0 1,0-1-1,21-14 1,-24 15 155,29-19-352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14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49 13595,'-2'-1'169,"-1"0"0,1 0 0,0 0-1,-1 0 1,1 1 0,0-1 0,-1 1 0,1 0 0,-1-1 0,1 1 0,0 0 0,-1 1 0,1-1-1,-1 0 1,1 1 0,0-1 0,-1 1 0,1 0 0,-4 1 0,-2 1 258,-1 1 1,1 0-1,-13 9 1,6-2-47,1 0 0,1 1 1,0 0-1,0 1 0,1 1 0,1 0 1,0 0-1,1 1 0,1 1 1,-11 25-1,18-38-320,1 0 1,1 0 0,-1 0-1,0 0 1,1 0-1,-1 1 1,1 3 0,0-6-51,0-1 1,0 1 0,0 0 0,0-1 0,1 1 0,-1 0 0,0 0-1,0-1 1,0 1 0,1-1 0,-1 1 0,1 0 0,-1-1 0,0 1-1,1-1 1,-1 1 0,1-1 0,-1 1 0,1-1 0,-1 1 0,1-1-1,-1 1 1,1-1 0,0 0 0,-1 1 0,1-1 0,0 0 0,-1 1-1,1-1 1,0 0 0,-1 0 0,1 0 0,0 0 0,-1 0 0,1 0-1,0 0 1,0 0 0,-1 0 0,1 0 0,1 0 0,5-1 13,-1-1 0,1 0 1,0 0-1,-1 0 0,0-1 0,1 1 1,5-5-1,47-31-37,-25 15-25,28-18-60,46-27-202,-104 66 272,-1 1 0,1-1-1,0 1 1,0-1 0,-1 1 0,5-1-1,-7 2 24,-1 0 1,0 0-1,1 0 0,-1 0 0,0 0 0,1 0 0,-1 0 1,0 0-1,1 0 0,-1 0 0,0 0 0,0 1 0,1-1 1,-1 0-1,0 0 0,1 0 0,-1 0 0,0 0 0,0 1 1,1-1-1,-1 0 0,0 0 0,0 0 0,1 1 0,-1-1 0,0 0 1,0 0-1,1 1 0,-1 0 0,0 0 1,0 0-1,0 0 0,0 0 0,0 0 1,-1-1-1,1 1 0,0 0 1,0 0-1,0 0 0,-1 0 0,1 0 1,0 0-1,-1-1 0,0 2 1,-8 13-13,-21 28 0,22-33 25,1 1 1,-1-1 0,2 1 0,-1 0 0,-7 22-1,26-43 71,5-11-56,-4 4-14,57-84 67,-69 101-82,-1 1 5,0 0-1,0 0 0,0-1 1,0 1-1,1 0 1,-1 0-1,0-1 0,0 1 1,1 0-1,-1 0 0,0-1 1,1 1-1,-1 0 1,1-1-1,-1 1 0,1 0 1,-1-1-1,1 1 1,0-1-1,-1 1 0,1-1 1,0 1-1,-1-1 0,1 0 1,0 1-1,-1-1 1,1 0-1,1 1 0,8 2 5,1-1 0,-1 0-1,1-1 1,0 0 0,-1 0 0,1-1-1,21-3 1,75-17 14,-102 19-18,6-2 5,83-22 5,-85 22-9,1-1 1,-1 0-1,0 0 0,0-1 1,0 0-1,-1 0 0,11-10 1,-18 15-1,0-1-1,-1 0 1,1 1 0,0-1 0,0 1 0,-1-1 0,1 0 0,-1 0-1,1 1 1,-1-1 0,1 0 0,-1 0 0,1 0 0,-1 0-1,1 0 1,-1 0 0,0 0 0,0 0 0,1 1 0,-1-1 0,0 0-1,0 0 1,0-2 0,-1 3 0,1-1-1,-1 0 0,1 1 1,-1-1-1,1 0 0,-1 1 1,0-1-1,1 1 1,-1-1-1,0 1 0,1-1 1,-1 1-1,0-1 1,0 1-1,0 0 0,1-1 1,-1 1-1,0 0 0,0 0 1,-1 0-1,-4-1 0,0 0 0,0 0 1,0 1-1,0 0 0,-11 2 0,8 0 17,1 1 0,-1 0 0,1 0 0,0 1 0,0 0 0,0 0-1,0 1 1,0 0 0,1 0 0,0 1 0,0 0 0,-5 7 0,9-11-2,0 1 1,1 0-1,-1 0 0,1 0 1,0 0-1,0 1 0,0-1 1,1 0-1,-1 1 1,1 0-1,-1-1 0,1 1 1,0 0-1,1-1 0,-1 1 1,1 0-1,0 0 0,-1 0 1,2 0-1,-1 0 1,0-1-1,1 1 0,0 0 1,0 0-1,0-1 0,0 1 1,0 0-1,1-1 0,0 1 1,2 3-1,-1-3-53,0-1 0,0 0 0,0 1 0,0-1 0,1 0 0,-1 0 0,1-1 0,0 1 0,-1-1 0,1 0 0,1 0 0,-1 0 0,0 0 0,0-1 0,1 1 0,6 0 0,-3-1-38,1 0 1,-1 0 0,1-1 0,-1-1 0,0 1 0,1-1 0,-1 0-1,9-3 1,22-10-194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18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50 13043,'1'-1'103,"-1"0"0,0 0 0,0 0 0,0 0 0,0 0-1,0 0 1,-1 0 0,1 0 0,0 0 0,0 0 0,-1 0 0,1 0 0,0 0 0,-1 0 0,1 0 0,-1 0 0,0 0 0,1 0 0,-1 0 0,-1-1 0,1 2-29,-1-1 1,1 1 0,0-1 0,-1 1-1,1 0 1,-1 0 0,1 0 0,-1 0 0,1 0-1,0 0 1,-1 0 0,1 0 0,-1 0-1,1 1 1,-3 0 0,-13 4 247,-1 1 0,1 1 0,1 0 0,-23 14 0,-60 43 442,98-63-750,-92 68 719,84-61-628,0 0 1,1 0 0,-1 1-1,2 0 1,-1 1 0,1 0-1,-7 14 1,13-24-99,1 0 0,0 1 1,-1-1-1,1 0 0,0 1 0,-1-1 0,1 1 0,0-1 1,0 1-1,0-1 0,-1 1 0,1-1 0,0 0 0,0 1 1,0-1-1,0 1 0,0-1 0,0 1 0,0-1 0,0 1 1,0-1-1,0 1 0,0-1 0,0 1 0,1-1 0,-1 1 1,0-1-1,0 1 0,0-1 0,1 0 0,-1 1 0,0-1 1,0 1-1,1-1 0,-1 0 0,0 1 0,1-1 0,-1 0 1,0 1-1,1-1 0,-1 0 0,1 1 0,-1-1 0,1 0 1,-1 0-1,0 0 0,1 0 0,-1 1 0,1-1 0,-1 0 1,1 0-1,-1 0 0,1 0 0,-1 0 0,1 0 0,-1 0 1,1 0-1,-1 0 0,2-1 0,28-5 115,-9-3-94,0-1 0,0-1-1,-2-1 1,1 0 0,30-26-1,-13 5-3,54-60 0,-79 79-15,1-1 0,-2-1 1,16-26-1,-54 83-5,11-9 54,2 1 1,1 1-1,-14 61 0,26-92-41,0 1 0,1-1 0,-1 0-1,1 0 1,0 1 0,0-1 0,1 0 0,-1 1 0,2 5-1,-2-8-9,1 0 0,-1-1 0,1 1 0,-1 0 0,1 0 0,-1 0 0,1-1 0,-1 1 0,1 0 0,0-1 0,-1 1 0,1-1 0,0 1 0,0 0 0,0-1 0,-1 0 0,1 1 0,0-1 1,0 1-1,0-1 0,0 0 0,0 0 0,0 0 0,0 1 0,-1-1 0,1 0 0,0 0 0,0 0 0,0 0 0,0 0 0,0-1 0,0 1 0,0 0 0,0 0 0,0-1 0,0 1 0,-1 0 0,2-2 0,7-1 22,0-1 1,-1 0 0,0 0-1,0-1 1,-1-1 0,13-9-1,41-45 54,-23 22-29,-34 34-47,24-20 2,-28 24-8,1 0 0,-1-1 0,0 1 0,0 0 0,0 0 0,1 0 0,-1 0 0,0-1 0,0 1 0,1 0 1,-1 0-1,0 0 0,0 0 0,1 0 0,-1 0 0,0 0 0,1 0 0,-1 0 0,0 0 0,0 0 0,1 0 0,-1 0 0,0 0 0,1 0 0,-1 0 0,0 0 1,0 0-1,1 0 0,-1 0 0,0 1 0,0-1 0,1 0 0,-1 0 0,0 1 6,1 1 0,-1-1 0,0 0-1,0 0 1,0 0 0,0 1 0,-1-1 0,1 0 0,0 0-1,0 0 1,-1 0 0,1 1 0,-1 0 0,-46 113 697,47-114-693,0-1 0,0 1 0,0-1 0,-1 0 0,1 1 1,0-1-1,0 1 0,0-1 0,0 0 0,0 1 0,-1-1 0,1 1 0,0-1 0,0 1 1,0-1-1,0 1 0,0-1 0,1 0 0,-1 1 0,0-1 0,0 1 0,0-1 0,0 1 0,0-1 1,1 0-1,-1 1 0,1 0 0,10-4 142,25-21-75,-25 16-40,10-8-22,1 1-1,1 2 1,0 0-1,1 1 1,42-14-1,-63 25-14,-1 1-1,0-1 1,1 1-1,-1-1 0,1 1 1,-1 0-1,0 0 1,1 0-1,-1 0 0,1 1 1,-1-1-1,3 1 1,-4 0 0,0-1-1,-1 1 1,1-1 0,-1 1 0,1 0 0,0-1-1,-1 1 1,1 0 0,-1-1 0,1 1 0,-1 0-1,0-1 1,1 1 0,-1 0 0,0 0 0,1 0 0,-1-1-1,0 1 1,0 0 0,0 0 0,0 0 0,0 0-1,0-1 1,0 1 0,0 0 0,0 0 0,0 0 0,0 0-1,-1-1 1,1 1 0,0 0 0,0 0 0,-1 0-1,1-1 1,-1 2 0,-3 8 56,-1 0 1,0 0-1,-10 13 0,9-15-8,1 0-1,0 1 0,1-1 1,-7 17-1,11-24-74,0-1 0,0 0 0,0 0 0,0 0 0,0 1 0,0-1 0,0 0 0,0 0 0,0 0 0,0 1 0,0-1 0,0 0 0,0 0 0,0 1 0,0-1 0,0 0 0,0 0 0,0 0 0,0 1 0,0-1 0,0 0 0,0 0 0,0 0 0,1 1 0,-1-1 1,0 0-1,0 0 0,0 0 0,0 0 0,0 1 0,1-1 0,-1 0 0,0 0 0,0 0 0,0 0 0,1 0 0,-1 0 0,0 0 0,0 0 0,0 1 0,1-1 0,-1 0 0,0 0 0,0 0 0,0 0 0,1 0 0,-1 0 0,0 0 0,0 0 0,1 0 0,-1 0 0,0 0 0,0-1 0,11-3-1642,-7 0 1079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18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171 243 10442,'12'-10'1026,"-7"7"-546,-1 0 0,0-1 0,1 0 0,-1 0 0,-1 0 0,1 0-1,4-6 1,-9 10-442,1 0-1,0 0 1,0 0-1,0 0 1,0 0 0,0 0-1,0 0 1,0 0-1,0 0 1,0 0-1,-1 0 1,1 0-1,0 0 1,0 0-1,0 0 1,0 0 0,0 0-1,0 0 1,0 0-1,-1 0 1,1 0-1,0 0 1,0 0-1,0 0 1,0 0-1,0 0 1,0 0 0,0 0-1,0 0 1,-1 0-1,1 0 1,0 0-1,0 0 1,0 0-1,0 0 1,0 0-1,0-1 1,0 1 0,0 0-1,0 0 1,0 0-1,0 0 1,0 0-1,0 0 1,0 0-1,0 0 1,-1-1-1,1 1 1,0 0 0,0 0-1,0 0 1,0 0-1,0 0 1,0 0-1,0 0 1,0 0-1,0-1 1,0 1-1,1 0 1,-1 0 0,0 0-1,0 0 1,0 0-1,0 0 1,0 0-1,0 0 1,0-1-1,-15 8 1049,-17 12-161,14-7-604,1 2 0,0 0 0,1 1 0,0 0 0,2 1 1,0 1-1,0 0 0,-19 36 0,31-50-284,1-1 1,0 1-1,-1 1 1,1-1-1,0 0 0,1 0 1,-1 0-1,1 0 1,-1 1-1,1-1 0,0 0 1,0 1-1,1 4 1,-1-7-28,1-1 0,-1 1 1,0 0-1,1 0 1,-1 0-1,1-1 0,-1 1 1,1 0-1,-1 0 0,1-1 1,-1 1-1,1 0 0,0-1 1,0 1-1,-1-1 1,1 1-1,0-1 0,0 1 1,-1-1-1,2 1 0,0-1-2,1 1 0,-1-1 0,0 0-1,0 1 1,1-1 0,-1 0 0,0-1 0,1 1-1,-1 0 1,0-1 0,3 0 0,13-4 11,1-1 0,-1-1 0,-1-1 0,33-19 1,-15 4-5,39-33 0,-42 30-20,-3-2-1,42-47 1,-56 56-15,0-1 1,-2 0-1,0-1 1,-1 0-1,13-35 1,-17 29-22,-8 26 40,0 1 0,0 0-1,0 0 1,0-1 0,0 1 0,0 0 0,0-1 0,0 1 0,0 0 0,0 0 0,0-1 0,0 1 0,0 0 0,0-1-1,0 1 1,0 0 0,0 0 0,-1-1 0,1 1 0,0 0 0,0 0 0,0-1 0,0 1 0,-1 0 0,1 0 0,0 0-1,0-1 1,-1 1 0,1 0 0,0 0 0,0 0 0,-1 0 0,1 0 0,0-1 0,0 1 0,-1 0 0,1 0 0,0 0-1,0 0 1,-1 0 0,1 0 0,0 0 0,-1 0 0,1 0 0,0 0 0,0 0 0,-1 0 0,0 0 0,-14 7-25,5 0 16,0 1 0,0 1 0,1 0 0,0 0 0,-13 18 0,-36 58-8,57-83 17,-3 4 2,-4 6-3,0 0 0,1 0 0,0 0 0,1 1 1,0 0-1,1 0 0,1 0 0,-5 21 0,9-31-4,0-1-1,0 1 1,0-1-1,0 1 1,0 0-1,0-1 1,1 1-1,-1-1 1,1 1-1,-1-1 1,1 1-1,0-1 1,0 0-1,0 1 1,1-1-1,-1 0 0,0 0 1,1 0-1,1 2 1,0-1 9,1 0 0,-1-1 0,1 1 0,-1-1 0,1 1 0,0-1 0,0-1 0,0 1 0,0 0 0,6 0 0,7 2 28,0-2 1,0 0-1,0-1 1,28-1-1,4-4-28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21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57 124 11843,'4'-9'1189,"-9"10"150,-10 11 177,10-6-1271,1 0 0,0 0-1,0 1 1,0 0-1,1-1 1,0 1 0,0 0-1,0 0 1,1 1 0,0-1-1,-1 11 1,3-15-182,0-1 1,0 0 0,0 1-1,0-1 1,0 1 0,1-1-1,-1 0 1,1 0 0,0 1-1,-1-1 1,1 0-1,0 0 1,0 0 0,0 1-1,1-1 1,1 3 0,-1-4-20,0 1 0,0 0 0,0-1 0,1 0 1,-1 1-1,0-1 0,1 0 0,-1 0 0,1-1 1,-1 1-1,1 0 0,-1-1 0,1 1 0,-1-1 1,1 0-1,0 0 0,-1 0 0,5-1 0,4 0 19,0-1 0,0-1-1,0 0 1,-1 0-1,1-1 1,-1-1-1,0 1 1,0-2-1,0 1 1,14-13-1,-8 6-9,0-1 0,-1-1 0,-1 0-1,-1-1 1,14-18 0,-22 26-34,0 0 1,-1 0-1,0 0 1,0-1-1,0 1 0,-1-1 1,0 0-1,0 0 1,2-13-1,-5 21-15,0-1-1,0 1 0,0 0 1,0-1-1,0 1 0,0 0 0,1 0 1,-1-1-1,0 1 0,0-1 1,0 1-1,0 0 0,0-1 0,0 1 1,0 0-1,0-1 0,-1 1 1,1 0-1,0-1 0,0 1 0,0 0 1,0 0-1,0-1 0,0 1 1,-1 0-1,1-1 0,0 1 0,0 0 1,-1 0-1,1-1 0,0 1 1,0 0-1,-1 0 0,1 0 0,0-1 1,0 1-1,-1 0 0,1 0 1,-1 0-1,-11 8 118,-12 22 60,16-16-62,0 1 0,-11 29 1,17-37-81,0 1 0,0-1 0,0 1 1,1-1-1,0 1 0,0 0 0,1 0 0,0 9 1,0-16-31,0 0 0,0 0 1,1 0-1,-1 0 0,0 0 0,1 0 1,-1 1-1,0-1 0,1 0 1,-1 0-1,1 0 0,0-1 1,-1 1-1,1 0 0,0 0 1,-1 0-1,1 0 0,0 0 0,0-1 1,0 1-1,0 0 0,0-1 1,0 1-1,1 0 0,0-1 5,0 1-1,0-1 0,0 0 1,1 1-1,-1-1 1,0 0-1,0 0 0,0-1 1,0 1-1,1 0 1,2-2-1,5-1 34,0-1-1,0-1 1,17-10 0,-12 6-12,0-1 1,-1 0 0,-1 0 0,0-2-1,0 0 1,-1 0 0,-1-1-1,14-20 1,-24 31-32,0 0-1,0 0 0,0 0 1,0 0-1,-1 0 1,1 0-1,-1 0 0,1 0 1,-1-3-1,-3-1 14,-8 13-11,6-2-3,1 0-1,0 0 0,0 1 1,0-1-1,1 1 0,-1 0 1,1 0-1,1 1 0,-1-1 1,1 1-1,0-1 0,1 1 1,0-1-1,0 1 0,-1 13 1,3-18-2,-1 0 0,0 0 1,1 0-1,0 0 0,-1-1 0,1 1 1,0 0-1,0-1 0,0 1 1,0 0-1,0-1 0,0 1 0,0-1 1,0 1-1,1-1 0,-1 0 0,1 0 1,-1 1-1,1-1 0,-1 0 1,1 0-1,0-1 0,-1 1 0,1 0 1,0 0-1,0-1 0,0 1 0,-1-1 1,1 0-1,0 1 0,0-1 0,0 0 1,0 0-1,0 0 0,2-1 1,5 1 5,0-1 1,1 0-1,-1-1 1,0 0-1,0 0 1,9-4 0,2-2 10,0-1 0,-1-1 0,0-1 0,22-15 0,-29 17-9,-1-1-1,1 0 1,-1 0 0,-1-1 0,0-1 0,-1 1 0,9-15 0,-17 25-7,-1-1 1,1 1-1,0 0 1,-1 0-1,1-1 1,-1 1-1,1 0 1,-1-1-1,0 1 0,1 0 1,-1-1-1,0 1 1,0-3-1,-4 4 23,-6 9-7,10-8-17,0-1 1,0 1-1,-1-1 0,1 1 0,0 0 0,-1-1 0,1 1 0,0-1 1,-1 1-1,1-1 0,-1 1 0,1-1 0,-1 1 0,1-1 0,-1 0 1,1 1-1,-1-1 0,1 0 0,-1 1 0,0-1 0,1 0 0,-1 0 1,0 0-1,1 1 0,-1-1 0,1 0 0,-1 0 0,0 0 0,1 0 1,-1 0-1,-1 0 0,1-2 2,0 1 0,0-1 0,0 0 1,0 0-1,0 1 0,0-1 0,0 0 0,1 0 1,-2-3-1,1-1-1,1 6-2,0 0 0,-1 0 0,1-1 0,0 1 0,0 0 0,0 0 0,0-1 0,0 1 0,0 0 0,0 0 0,0-1 0,0 1 0,0 0 0,-1 0 0,1-1 0,0 1 0,0 0 0,0 0 0,0 0 0,-1 0 0,1-1 0,0 1 0,0 0 0,-1 0 0,1 0 1,0 0-1,0 0 0,0 0 0,-1-1 0,1 1 0,0 0 0,0 0 0,-1 0 0,1 0 0,0 0 0,0 0 0,-1 0 0,1 0 0,0 0 0,-1 0 0,1 0 0,0 0 0,0 1 0,-1-1 0,1 0 0,0 0 0,0 0 0,0 0 0,-1 0 0,1 0 0,0 0 0,0 1 0,0-1 0,-1 0 0,1 0 0,0 0 0,0 1 0,0-1 0,0 0 0,-1 0 0,1 0 0,0 1 0,-8 13 0,7-14 0,-2 6-1,0 2 4,-1 0-1,-1-1 0,1 1 0,-1-1 0,-12 13 0,17-20-2,0 0 0,0 1 0,1-1-1,-1 0 1,0 0 0,0 0 0,0 1 0,0-1-1,0 0 1,0 0 0,0 1 0,0-1-1,1 0 1,-1 0 0,0 0 0,0 0 0,0 1-1,0-1 1,1 0 0,-1 0 0,0 0 0,0 0-1,0 0 1,1 1 0,-1-1 0,0 0 0,0 0-1,1 0 1,-1 0 0,0 0 0,0 0-1,1 0 1,-1 0 0,0 0 0,0 0 0,0 0-1,1 0 1,-1 0 0,1 0 0,-1 0 0,0 0 0,0 0 1,0 0-1,1 0 0,-1 0 0,0 0 1,0 0-1,0 0 0,1 0 0,-1 0 1,0 0-1,0 0 0,0 0 1,1 0-1,-1 0 0,0 0 0,0 0 1,0 0-1,1-1 0,-1 1 0,0 0 1,0 0-1,0 0 0,0 0 1,1 0-1,-1 0 0,0-1 0,0 1 1,0 0-1,0 0 0,0 0 1,0 0-1,1-1 0,-1 1 0,0 0 1,0 0-1,0 0 0,0-1 0,0 1 1,0 0-1,0 0 0,0 0 1,0-1-1,0 1 0,0 0 0,0 0 1,0 0-1,0-1 0,0 1 0,0 0 1,0 0-1,0 0 0,0-1 1,-1 1-1,1 0 0,0 0 0,0 0 1,0 0-1,0-1 0,0 1 1,0 0-1,-1 0 0,1 0 0,0-1 1,-6-4-659,6 12-1075,-1 5-1288,0-9 2282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22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12 12915,'0'0'71,"0"-1"0,0 1 1,0-1-1,0 1 0,0-1 1,0 1-1,0-1 0,0 1 1,0 0-1,-1-1 0,1 1 1,0-1-1,0 1 0,0 0 1,-1-1-1,1 1 0,0-1 0,-1 1 1,1 0-1,0 0 0,-1-1 1,1 1-1,0 0 0,-1-1 1,1 1-1,0 0 0,-1 0 1,1 0-1,-1-1 0,1 1 1,-1 0-1,1 0 0,0 0 1,-1 0-1,1 0 0,-1 0 0,1 0 1,-1 0-1,1 0 0,-1 0 1,1 0-1,0 0 0,-1 0 1,1 0-1,-1 1 0,1-1 1,-1 0-1,1 0 0,0 0 1,-1 1-1,1-1 0,0 0 1,-1 0-1,0 1 0,-21 13 974,16-5-803,-1-1-1,1 1 0,1 0 0,0 0 0,0 1 0,1-1 0,0 1 0,1 0 1,0 1-1,0-1 0,1 0 0,0 1 0,1-1 0,0 18 0,1-26-209,1 0 0,-1 1 0,0-1 0,1 1 0,-1-1 0,1 0 0,0 0-1,0 1 1,0-1 0,0 0 0,0 0 0,0 0 0,1 0 0,-1 0 0,0 0 0,1 0-1,0 0 1,0-1 0,-1 1 0,1-1 0,0 1 0,0-1 0,0 0 0,0 0 0,0 0-1,1 0 1,-1 0 0,0 0 0,1 0 0,-1-1 0,0 1 0,1-1 0,-1 0 0,4 1 0,7-1-92,1 0 0,-1-1 0,1 0 1,23-5-1,-3-2-44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0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 15963,'-13'-5'1481,"4"5"-1177,5 6-136,5 4 624,8 2-472,5-1-400,5-2 80,1-2-24,10-4-72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23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115 155 12635,'-1'-3'214,"0"-1"46,0 0 0,-1 0 0,1-1-1,-1 1 1,0 1 0,-4-6 0,6 8-220,0 1-1,-1-1 1,1 1-1,-1 0 1,1-1-1,-1 1 1,1-1-1,-1 1 1,1 0-1,-1-1 1,1 1-1,-1 0 0,0 0 1,1-1-1,-1 1 1,1 0-1,-1 0 1,0 0-1,1 0 1,-2 0-1,1 0 25,0 0-1,-1 1 0,1-1 1,0 1-1,0-1 0,0 1 0,0 0 1,0-1-1,0 1 0,0 0 1,0 0-1,0-1 0,0 1 1,0 0-1,0 1 0,-8 11 163,0 0 0,2 0 0,-1 1 0,2 0 0,0 0 0,0 1 1,2 0-1,0 0 0,0 0 0,1 0 0,1 0 0,1 1 0,0 17 0,1-29-176,0-1 1,0 1 0,1-1-1,-1 1 1,1-1 0,0 1-1,0-1 1,0 1-1,0-1 1,1 0 0,-1 0-1,1 1 1,0-1 0,0 0-1,0 0 1,0-1-1,0 1 1,1 0 0,-1-1-1,1 1 1,5 2 0,-4-3-7,0 0 1,1 0-1,-1-1 1,1 1-1,-1-1 1,1 0-1,0-1 1,-1 1-1,1-1 1,0 0-1,-1 0 1,1 0-1,0-1 1,-1 0-1,10-2 1,1-1 0,-1-2 1,1 1-1,-1-2 1,0 0-1,0 0 1,-1-1-1,0-1 1,-1-1-1,14-12 1,-16 13-29,-1 0-1,0-1 1,0 0 0,-1 0 0,-1-1-1,0 0 1,0-1 0,-1 1 0,-1-1-1,0 0 1,4-16 0,-8 27-15,-1 0 0,1-1 0,-1 1-1,1 0 1,-1-1 0,0 1 0,0 0 0,0-1 0,0 1 0,0-1 0,0 1 0,0 0 0,0-1 0,-1 1 0,1 0 0,0-1 0,-1 1 0,1 0 0,-1 0-1,0-1 1,1 1 0,-1 0 0,0 0 0,0 0 0,1 0 0,-3-2 0,2 3 0,-1-1 0,1 1 0,0 0 0,-1-1 0,1 1 0,-1 0 0,1 0 0,0 0 0,-1 0 0,1 0 0,0 1 1,-1-1-1,1 0 0,0 0 0,-1 1 0,1-1 0,0 1 0,0-1 0,-1 1 0,1 0 0,0 0 0,0-1 0,0 1 0,0 0 0,-2 2 0,-3 3 15,0 0 1,0 0-1,1 1 0,0 0 1,0 0-1,1 0 0,0 1 1,-6 14-1,5-10 33,1 1 0,0-1-1,1 1 1,0 0 0,0 15 0,2-26-33,1 1 0,0-1 0,-1 0 1,1 0-1,0 1 0,1-1 0,-1 0 0,0 0 1,1 1-1,-1-1 0,1 0 0,0 0 0,-1 0 0,1 0 1,0 0-1,0 0 0,1 0 0,-1 0 0,0 0 1,1-1-1,-1 1 0,1 0 0,-1-1 0,1 1 0,0-1 1,-1 0-1,1 1 0,0-1 0,0 0 0,0 0 1,0 0-1,0 0 0,1-1 0,-1 1 0,0 0 1,0-1-1,0 0 0,1 1 0,-1-1 0,0 0 0,0 0 1,0 0-1,4-1 0,10-2 29,0 0 0,-1-1-1,1-1 1,-1 0 0,0-1 0,-1 0 0,0-2 0,0 1-1,0-2 1,-1 0 0,0 0 0,0-2 0,-1 1-1,-1-1 1,0-1 0,14-19 0,-23 29-44,-1 0 1,0 0-1,0 0 1,0 0-1,0 0 1,0 0-1,0 0 1,-1 0-1,1 0 1,-1 0-1,1-1 1,-1 1-1,0 0 1,0 0-1,0 0 1,0-1-1,0 1 1,-1 0-1,1 0 1,-1 0-1,1 0 1,-1-1-1,-1-1 1,1 3-1,0-1-1,0 1 1,0 0 0,0 0 0,0 0 0,-1 0-1,1 1 1,0-1 0,-1 0 0,1 0 0,0 1 0,-1-1-1,1 1 1,-1-1 0,1 1 0,-1 0 0,1-1-1,-1 1 1,1 0 0,-1 0 0,1 0 0,-1 0-1,1 0 1,-1 1 0,0-1 0,1 0 0,-1 1-1,1-1 1,0 1 0,-1-1 0,1 1 0,-1 0-1,-1 1 1,-1 0 1,0 1-1,1-1 0,0 1 1,-1-1-1,1 1 0,0 0 1,0 0-1,0 0 0,1 1 1,-1-1-1,-2 6 0,4-8-2,1 0 0,-1 0 1,0 0-1,1 0 0,-1 1 0,1-1 0,0 0 0,-1 0 0,1 1 0,0-1 1,0 0-1,0 1 0,0-1 0,0 0 0,0 1 0,0-1 0,0 0 1,0 0-1,1 1 0,-1-1 0,1 0 0,-1 0 0,1 1 0,-1-1 0,1 0 1,0 0-1,-1 0 0,1 0 0,0 0 0,0 0 0,0 0 0,0 0 0,0 0 1,0 0-1,0 0 0,0-1 0,0 1 0,0 0 0,0-1 0,3 1 1,2 2-1,0-1 1,1-1 0,-1 1-1,1-1 1,-1 0 0,1-1-1,0 0 1,-1 0 0,1 0-1,0-1 1,6-1 0,5-1 6,-1-1 1,33-12-1,-39 12-3,0-1 0,0 0-1,0 0 1,-1-1 0,0 0 0,0-1-1,0 0 1,-1-1 0,0 0 0,0 0-1,-1-1 1,0 0 0,-1-1 0,11-16-1,-11 13-1,0 1 0,0-1 0,-1 0 0,-1 0 0,0-1 0,-1 1 0,2-17 0,-6 29-2,0 1 0,1 0 0,-1-1 0,0 1 0,0 0 0,0-1 0,0 1 0,0 0 0,0-1 0,0 1 0,0 0 0,0-1 0,0 1 0,0 0 0,-1-1 0,1 1 1,0 0-1,0-1 0,0 1 0,0 0 0,0 0 0,-1-1 0,1 1 0,0 0 0,0 0 0,-1-1 0,1 1 0,0 0 0,0 0 0,-1-1 0,1 1 0,0 0 0,0 0 0,-1 0 0,1 0 0,-1-1 0,-13 6 1,-14 14-1,28-19 0,-6 5-1,0 0 1,0 1 0,1-1 0,0 1 0,0 0-1,1 1 1,-6 8 0,8-12 0,1 1 0,-1 0 0,1-1 0,0 1 0,0 0 0,0-1 0,1 1 0,-1 0 0,1 0 0,0 0 0,0 0 0,0 0 0,0 0 0,1-1 0,0 1 0,1 5 0,4 15 10,0 0 1,-2 0-1,-1 0 0,-1 0 0,-1 33 1,-1-56-10,1 0 1,0 0 0,0 0 0,0 0-1,0 0 1,0 0 0,0 0 0,0 0-1,0 0 1,1 0 0,-1 0-1,0-1 1,0 1 0,1 0 0,-1-1-1,1 0 1,1 1 0,30 8 25,-29-9-31,0 0 0,0 0-1,0-1 1,0 1 0,0-1 0,0 0-1,0 0 1,0-1 0,0 1 0,-1-1-1,1 0 1,0 0 0,-1 0 0,0 0-1,1-1 1,-1 1 0,4-5 0,5-4-42,-1-1 0,19-26 1,-19 22-86,0-1 0,-1-1 0,0 1 0,-2-1 0,0-1 0,-1 0 0,-1 0 0,7-34 0,-13 35-8,0 18 139,0 0-1,0 0 1,-1 0-1,1 0 1,0 0-1,0 0 1,0 0-1,0-1 0,0 1 1,0 0-1,-1 0 1,1 0-1,0 0 1,0 0-1,0 0 1,0 0-1,0 0 1,-1 0-1,1 0 1,0 1-1,0-1 1,0 0-1,0 0 1,0 0-1,0 0 1,-1 0-1,1 0 1,0 0-1,0 0 1,0 0-1,0 0 1,0 0-1,0 0 0,0 1 1,0-1-1,-1 0 1,1 0-1,0 0 1,0 0-1,0 0 1,0 0-1,0 0 1,0 1-1,0-1 1,0 0-1,0 0 1,0 0-1,0 0 1,0 0-1,0 1 1,-2 2 1,0 1-1,1 0 1,-1 0 0,1 0 0,-2 7 0,0 20 34,0 49 0,3-68 3,1 0 1,0 0-1,1 0 0,0-1 1,1 1-1,0 0 1,6 12-1,-9-23-44,0 0-1,1-1 1,-1 1-1,0 0 0,0-1 1,1 1-1,-1 0 1,0 0-1,1-1 0,-1 1 1,1-1-1,-1 1 1,1 0-1,-1-1 0,1 1 1,0-1-1,-1 1 1,1-1-1,-1 1 0,1-1 1,0 0-1,-1 1 1,1-1-1,0 0 0,0 0 1,-1 1-1,1-1 1,0 0-1,0 0 0,-1 0 1,1 0-1,0 0 1,0 0-1,0 0 0,-1 0 1,1 0-1,0 0 1,0 0-1,-1-1 0,1 1 1,0 0-1,-1 0 1,1-1-1,0 1 0,0-1 1,-1 1-1,1-1 1,-1 1-1,1-1 0,-1 1 1,1-1-1,0 1 1,-1-1-1,0 1 0,1-1 1,0-1-1,2-1-112,-1-1 0,1 0 0,-1 0 0,0 0 0,1-1-1,-2 1 1,1 0 0,1-7 0,0-21-146,-4-8-87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24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 14411,'3'-3'1824,"-6"4"-1495,2-1 287,-5 2-88,-3 2-240,-1 0-104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24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201 133 12427,'16'-11'1007,"23"-23"1,-35 30-696,0 0 0,0-1 1,0 1-1,-1-1 0,0 0 1,0 0-1,0-1 0,0 1 1,3-10-1,-6 14-244,0 0-1,1 0 1,-1 0-1,0 1 0,0-1 1,0 0-1,0 0 1,0 0-1,0 0 1,0 1-1,0-1 1,0 0-1,0 0 1,-1 0-1,1 0 1,0 1-1,-1-1 1,1 0-1,0 0 1,-1 1-1,1-1 1,-1 0-1,1 0 1,-1 1-1,1-1 0,-2 0 1,1 0 11,-1 0 0,0 0 0,1 0 0,-1 1 0,0-1 0,0 0 0,0 1 0,1-1 0,-1 1 0,0 0 0,-3 0 0,-2 0 57,0 0 1,0 0-1,-1 1 1,1 0-1,-8 3 1,1 1-61,1 1 0,-1 0 1,1 1-1,0 0 0,0 1 0,1 1 1,0 0-1,1 0 0,0 1 0,0 1 1,1 0-1,1 0 0,-1 1 0,2 0 1,0 1-1,-9 17 0,15-23-48,-1-1 0,1 1 0,1 0 0,-2 8 1,3-14-24,-1 1 1,1-1 0,0 1-1,0-1 1,0 0 0,0 1-1,0-1 1,0 1 0,0-1-1,1 0 1,-1 1 0,0-1 0,1 0-1,-1 1 1,1-1 0,0 0-1,-1 0 1,1 1 0,0-1-1,0 0 1,0 0 0,0 0-1,0 0 1,0 0 0,0 0-1,0 0 1,0 0 0,2 0 0,1 0 1,0 0 1,0 0-1,0 0 1,0-1-1,0 0 1,0 0 0,0 0-1,0 0 1,0-1-1,0 1 1,0-1-1,0 0 1,0-1 0,0 1-1,7-4 1,3-2 0,0 0 1,24-18-1,-13 5 4,0-1 0,-2-1 0,36-45 0,-55 66-24,-3 7 5,-2 9 0,-10 74-9,3 1 0,5 90 0,4-149 14,-2 0 1,-8 55 0,7-76 26,-1 1 0,1 0 1,-2-1-1,0 0 0,0 1 1,-1-1-1,0-1 0,0 1 1,-1-1-1,-1 0 0,-9 11 1,15-19-8,0 1-1,-1-1 1,1 1 0,-1-1 0,1 1 0,-1-1 0,0 0 0,0 0 0,1 0 0,-1 0 0,0 0 0,0 0 0,0 0 0,0-1 0,0 1-1,0-1 1,0 1 0,0-1 0,0 0 0,-1 0 0,1 0 0,0 0 0,0 0 0,-4-1 0,4 0 5,-1-1 0,0 1 1,1-1-1,0 0 0,-1 0 1,1 1-1,0-1 0,0-1 1,0 1-1,0 0 0,0 0 1,1-1-1,-1 1 0,1-1 1,-1 0-1,1 1 0,-2-6 1,-1-5-2,0-2 1,0 1 0,2 0-1,0-1 1,0 1 0,1-1-1,1 1 1,1-1 0,0 1-1,0-1 1,2 1-1,4-18 1,1 6-254,0 1 0,2-1 0,1 2 1,0-1-1,28-39 0,97-128-2943,-105 148 2423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25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0 13779,'-13'14'387,"1"1"0,0 0 0,1 0 1,0 1-1,2 0 0,0 1 0,1 0 0,0 1 0,1 0 0,2 0 1,-1 0-1,-2 20 0,0 22 444,3 0 0,3 89 0,-3 43-362,5-191-466,-6 35 63,6-36-65,-1 1 1,1-1 0,0 1-1,0-1 1,0 1 0,0-1 0,-1 1-1,1-1 1,0 1 0,-1-1-1,1 1 1,0-1 0,-1 0 0,1 1-1,0-1 1,-1 1 0,1-1-1,-1 0 1,1 0 0,-1 1 0,1-1-1,-1 0 1,0 0 0,0 0-1,1 0 1,-1-1-1,0 1 1,1 0 0,-1-1-1,0 1 1,1-1-1,-1 1 1,1-1-1,-1 1 1,1-1 0,-1 1-1,1-1 1,-1 1-1,1-1 1,-1 0-1,1 1 1,0-1 0,-1 0-1,1-1 1,-21-42 14,-20-58 1,16 37-10,17 44 7,0 4 47,1-2 0,0 1 0,2-1-1,-5-26 1,10 43-39,0 0 0,0 0 0,0 0-1,1 0 1,-1 0 0,1 0 0,-1 0-1,1 0 1,0 0 0,-1 0 0,1 0-1,0 0 1,0 0 0,0 0 0,1 1-1,-1-1 1,0 0 0,1 1 0,-1-1-1,1 1 1,-1 0 0,1-1 0,0 1-1,0 0 1,-1 0 0,1 0 0,0 0-1,0 0 1,0 1 0,3-2 0,8-2 71,1 1 1,-1 1 0,23-3-1,-16 3-35,156-15-1183,-129 14 889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28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62 14091,'-1'-1'142,"1"-1"-1,0 0 0,-1 1 1,1-1-1,-1 0 1,1 1-1,-1-1 1,0 0-1,0 1 1,1-1-1,-1 1 1,0-1-1,0 1 1,-1 0-1,1-1 1,0 1-1,0 0 1,-1 0-1,1 0 1,-1 0-1,1 0 1,-1 0-1,1 0 1,-1 1-1,0-1 1,1 0-1,-1 1 1,0-1-1,1 1 1,-1 0-1,0 0 1,0-1-1,1 1 1,-4 1-1,0-1-3,0 1 0,0-1-1,0 1 1,0 1 0,0-1-1,1 1 1,-1 0 0,0 0-1,1 0 1,0 0-1,-8 6 1,-2 5-24,0 0-1,0 1 0,1 1 1,1 0-1,0 1 1,1 0-1,1 1 1,1 0-1,0 1 1,1 0-1,1 0 0,1 1 1,0-1-1,2 1 1,-4 24-1,8-42-98,0 1 0,0 0 0,0 0 0,0 0 0,0-1 0,0 1 0,0 0 0,1 0 0,-1-1 0,1 1 1,-1 0-1,1 0 0,0-1 0,-1 1 0,1-1 0,0 1 0,0 0 0,0-1 0,2 2 0,-2-2-6,0 0 1,1-1 0,-1 1-1,1 0 1,-1-1 0,1 1-1,-1-1 1,1 0 0,-1 1-1,1-1 1,-1 0-1,1 0 1,-1 0 0,1 0-1,0 0 1,-1-1 0,1 1-1,-1 0 1,1-1-1,-1 1 1,1-1 0,-1 1-1,1-1 1,1-1 0,7-3 15,1-2 1,-1 1-1,0-1 0,0-1 1,-1 1-1,16-19 1,48-63 90,-63 77-97,12-16 24,-2 0 0,0-2 0,-2 0 0,26-59 0,-58 131-14,1 2 0,3-1 0,1 1 0,2 1 0,-1 56 0,8-97-44,0 1-1,0 0 0,1 0 1,-1 0-1,1 0 0,1-1 1,-1 1-1,0 0 0,5 7 1,-6-11-6,1 0 1,-1 0 0,1-1 0,0 1-1,0 0 1,-1 0 0,1 0 0,0-1-1,0 1 1,0 0 0,0-1 0,0 1-1,0-1 1,0 1 0,0-1 0,0 1-1,0-1 1,2 1 0,-2-1-29,1 0 0,0 0 0,0-1 0,0 1-1,0 0 1,-1-1 0,1 1 0,0-1 0,0 1 0,-1-1 0,1 0 0,0 0 0,-1 1 0,3-3 0,5-3-171,-1-1 1,-1 0-1,1 0 1,-1 0-1,-1-1 1,1 0-1,7-14 1,34-67-642,-23 34 181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29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35 14011,'-8'11'582,"2"-1"-1,-1 1 1,1 0 0,1 0 0,0 1-1,0 0 1,-2 14 0,-1 4 448,-5 51-1,11-61-800,1-1-1,0 0 0,1 0 1,1 1-1,4 22 0,-5-40-210,1 0 1,-1 1-1,1-1 1,0 1-1,0-1 0,0 0 1,0 1-1,0-1 0,1 0 1,-1 0-1,1 0 0,-1 0 1,1 0-1,3 3 0,-3-4-12,0 0 0,-1 0 0,1 0 0,0 0 0,0-1-1,0 1 1,0-1 0,0 1 0,0-1 0,0 0-1,0 0 1,0 0 0,0 0 0,0 0 0,0 0-1,0 0 1,0 0 0,-1-1 0,1 1 0,3-2-1,6-3-1,-2 1-1,1-1 1,0-1 0,-1 0-1,0 0 1,-1-1-1,15-14 1,52-62 9,-54 56-6,-1-1 1,17-33-1,-28 45-5,-1 0-1,-1-1 0,0 0 1,-1 0-1,6-32 0,-12 47-1,1-1-1,-1 0 1,0 1-1,0-1 1,0 0-1,0 1 1,0-1-1,-1 0 0,1 1 1,-2-6-1,2 8 1,0 0 0,-1 0 0,1-1 1,0 1-1,0 0 0,0 0 0,0 0 0,0-1 0,-1 1 0,1 0 0,0 0 0,0 0 0,0 0 0,-1-1 0,1 1 0,0 0 0,0 0 0,-1 0 0,1 0 0,0 0 0,0 0 0,-1 0 0,1 0 0,0 0 0,0 0 0,-1 0 0,1 0 1,0 0-1,0 0 0,-1 0 0,1 0 0,0 0 0,0 0 0,-1 0 0,1 0 0,-14 15 7,4 2 21,0 0 1,1 1-1,1 0 0,1 0 0,-7 27 0,6-10 53,0 1-1,-1 37 1,9-71-48,-2 10-173,2 0-1,-1 0 0,2 0 0,2 19 1,-3-29 101,0 1 1,1-1 0,-1 0 0,1 0 0,-1 0 0,1 0 0,0 0 0,0 0 0,0 0 0,0 0 0,0 0 0,1 0 0,-1-1 0,0 1 0,1 0 0,0-1 0,-1 1 0,1-1 0,0 0 0,0 0 0,-1 1 0,1-1 0,0 0 0,0 0-1,0-1 1,0 1 0,1 0 0,-1-1 0,0 1 0,0-1 0,0 0 0,4 1 0,19-5-369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30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68 13779,'-5'100'2902,"-22"129"0,9-94-1534,-6 37 455,24-172-1805,0 0 0,0 0 0,0 0-1,0 0 1,0 0 0,0 0 0,0 0 0,1 0 0,-1 0-1,0 0 1,0 0 0,0 0 0,0 0 0,0 0-1,0 0 1,0 0 0,0 1 0,0-1 0,0 0 0,0 0-1,0 0 1,0 0 0,0 0 0,0 0 0,0 0 0,0 0-1,0 0 1,0 0 0,0 0 0,0 0 0,0 0-1,0 0 1,0 0 0,6-11 186,6-23-63,16-49 57,61-174-83,-64 194-180,66-117 0,-86 171 52,1 1 0,-1-1 0,2 1 0,-1 0 0,16-13 0,-20 19 11,-1 1 0,1 0 0,-1 0-1,1 0 1,0 0 0,0 0 0,0 0 0,-1 0 0,1 0 0,0 1 0,0-1 0,0 0 0,0 1 0,0 0-1,0 0 1,0 0 0,1 0 0,-1 0 0,0 0 0,0 0 0,0 0 0,0 1 0,0-1 0,0 1-1,0 0 1,-1-1 0,1 1 0,0 0 0,0 0 0,0 0 0,-1 0 0,1 1 0,0-1 0,-1 0 0,3 3-1,-2-2 1,0 0 0,0 1 0,0-1 0,0 1 0,0-1 0,-1 1 0,1 0 0,-1 0 0,0 0 0,1 0 0,-1 0 0,-1 0 0,1 0 0,0 0 0,-1 0 0,1 5 0,-2-3 2,1 0 1,-1 0-1,0 0 1,0 0-1,0-1 1,-1 1-1,0 0 1,0-1-1,-4 8 1,-3 2 10,-1-2 0,0 1 0,0-1 0,-1-1 1,-21 18-1,-126 82 122,65-49-286,71-44-643,21-16 357,12-12 340,11-10-170,5-6-71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30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79 198 13851,'5'-1'2136,"-5"8"-1011,-8 13 42,7-17-759,-18 42 1203,2 0 1,-21 93-1,38-138-1603,0 0 0,0 1 0,0-1 0,0 0 0,-1 1 0,1-1 0,0 0 0,0 1 0,0-1 0,0 1 0,0-1 0,0 0 0,0 1 0,0-1 0,0 0 0,0 1 0,0-1 0,0 0 1,0 1-1,1-1 0,-1 1 0,0-1 0,0 0 0,0 1 0,0-1 0,1 0 0,-1 0 0,0 1 0,1-1 0,7-6 78,9-20-33,-3-2-21,0-1 1,-2 1-1,-1-2 0,-2 0 0,8-37 0,-17 61-25,-2 18-2,-3 22-2,5-30-3,-1 7 0,1-1 0,1 1 0,-1-1 1,5 21-1,-4-29 3,-1 0-1,1 0 1,0 0 0,-1 0 0,1 0-1,0-1 1,0 1 0,0 0 0,1 0-1,-1-1 1,0 1 0,1 0 0,-1-1 0,1 1-1,-1-1 1,1 0 0,0 0 0,-1 1-1,1-1 1,0 0 0,0 0 0,0-1 0,0 1-1,0 0 1,0-1 0,0 1 0,0-1-1,0 0 1,0 1 0,0-1 0,4 0-1,2-1 12,0-1-1,0 1 1,-1-1-1,1-1 1,0 0-1,-1 0 0,1 0 1,-1-1-1,8-5 1,59-44 82,6-18-30,-86 80-67,0-1 0,0 1 0,1 1 1,0-1-1,1 1 0,0 0 1,-5 17-1,5-15 1,1 0 0,1 1-1,-1-1 1,2 1 0,0 0 0,0 0 0,2 15 0,0-25-17,-1-1 1,0 0-1,1 0 1,-1 0-1,1 0 0,-1 0 1,1 0-1,0 0 1,0 0-1,0 0 0,0 0 1,0-1-1,1 1 1,-1 0-1,1-1 0,-1 1 1,1-1-1,-1 1 1,1-1-1,0 0 0,-1 1 1,1-1-1,0 0 1,0 0-1,3 1 1,-2-2-82,0 1 0,0-1 0,0 0 1,0 0-1,0 0 0,0 0 0,-1-1 1,1 1-1,0-1 0,0 0 1,0 1-1,-1-1 0,1-1 0,0 1 1,-1 0-1,1 0 0,-1-1 1,0 0-1,3-1 0,5-6-415,0 0-1,-1 0 1,-1-1 0,1 0-1,-2-1 1,1 0-1,-2 0 1,1 0 0,-1-1-1,-1 0 1,0 0 0,-1-1-1,5-21 1,-5 15 281,-1 0 0,-1-1 0,-1 1 0,-1 0 0,0-1 0,-1 1 0,-1 0 0,-8-33 0,7 42 546,0 0 0,-1 0 0,-5-11 0,8 20-181,0-1 0,1 0 0,-1 1 0,0-1 1,0 1-1,0-1 0,0 1 0,-1-1 0,1 1 0,0-1 0,-1 1 1,1 0-1,-1 0 0,1 0 0,-1 0 0,1 0 0,-1 0 1,0 0-1,1 1 0,-1-1 0,0 0 0,0 1 0,1 0 1,-5-1-1,5 2 15,-1-1 0,0 1 0,0 0 0,1 0 0,-1 0 0,0 0 0,1 0 0,-1 0 0,1 1 0,0-1 0,-1 0 0,1 1 0,0-1 0,0 1 0,0 0 0,0-1 1,0 1-1,0 0 0,0 0 0,1-1 0,-1 1 0,0 0 0,1 3 0,-2 1-195,0 0 0,1 0 1,0 0-1,1 0 0,-1 0 0,1 8 1,1-12-90,-1-1 1,0 1-1,1 0 0,0-1 1,-1 1-1,1 0 1,0-1-1,0 1 0,0-1 1,0 1-1,0-1 1,0 1-1,0-1 1,0 0-1,1 0 0,-1 0 1,3 2-1,8 4-585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3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16916,'-1'3'284,"0"0"0,0 0-1,0 0 1,0 0 0,0-1 0,-1 1 0,1 0 0,-1-1 0,0 1 0,-2 2 0,-3 4 449,6-7-633,-43 74 2152,39-65-2102,0-1 0,1 1 1,0 0-1,1 0 0,-4 18 0,7-28-148,0 1 1,-1-1-1,1 1 1,0-1-1,0 1 0,0-1 1,0 1-1,0-1 0,0 1 1,1-1-1,-1 1 0,0-1 1,1 1-1,-1-1 0,1 1 1,0-1-1,-1 0 0,1 1 1,1 0-1,-1-1-45,0 0-1,0-1 0,0 1 1,0-1-1,0 1 1,0-1-1,0 0 1,0 1-1,0-1 0,0 0 1,0 0-1,0 0 1,0 0-1,0 0 1,0 0-1,1 0 0,-1 0 1,0 0-1,0 0 1,1-1-1,5-1-172,-1 0 1,0-1-1,1 0 0,-1 0 1,0-1-1,10-7 0,3-4-206,2 0-111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3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14691,'3'3'254,"1"-1"0,0 1-1,0 0 1,0-1 0,1 0 0,-1 0 0,1 0-1,-1-1 1,1 1 0,-1-1 0,1 0-1,0 0 1,0-1 0,-1 1 0,1-1 0,0 0-1,5-1 1,12-1 114,0-2 0,29-7-1,-39 8-205,83-25 364,-82 24-490,0-2 1,-1 0 0,1 0-1,-1-1 1,11-8 0,-13 2 14,-10 13-49,1 0 0,-1 0 0,-1-1 0,1 1 0,0 0 0,0 0 0,0-1 0,0 1 0,0 0 0,0 0 0,0 0 0,0-1 0,0 1 0,0 0 0,0 0 0,-1-1 0,1 1 0,0 0 0,0 0 0,0 0 0,0 0 0,-1-1 0,1 1 0,0 0 0,0 0 1,0 0-1,-1 0 0,1 0 0,0 0 0,0-1 0,0 1 0,-1 0 0,1 0 0,0 0 0,-4 0 14,1-1 1,0 1-1,0 0 1,0 0-1,0 0 1,0 0 0,0 1-1,-4 0 1,-15 5 122,1 0 1,0 1 0,1 1 0,0 1 0,-23 14 0,29-15-32,1 1 0,0 0 0,1 1 0,0 1 0,0 0 0,1 0 0,1 1 0,-11 14 0,19-22-78,-1-1 1,1 1 0,1 0-1,-1-1 1,0 1 0,1 0-1,0 0 1,0 0 0,0 0-1,-1 8 1,2-10-42,0-1-1,1 1 1,-1 0-1,0-1 1,1 1 0,-1 0-1,1-1 1,-1 1-1,1 0 1,0-1 0,-1 1-1,1-1 1,0 0-1,0 1 1,0-1 0,0 0-1,1 1 1,-1-1-1,0 0 1,0 0 0,1 0-1,-1 0 1,1 0-1,-1 0 1,1 0 0,-1-1-1,1 1 1,2 0-1,5 1-77,1 0 0,-1 0 0,1-1 0,-1-1 0,1 1 0,-1-2 0,1 1 0,-1-1 0,0-1 0,16-3 0,27-9-205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03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 15843,'-21'43'1593,"16"-36"-1386,1 0 1,0 0 0,1 1-1,0-1 1,0 1-1,0 0 1,1 0-1,0 0 1,0 0-1,0 14 1,2-22-195,1 1 0,-1-1 0,0 1 0,0-1 0,1 1-1,-1-1 1,1 0 0,-1 1 0,0-1 0,1 1 0,-1-1 0,1 0 0,-1 1 0,1-1 0,-1 0 0,1 0 0,-1 1 0,1-1 0,-1 0 0,1 0-1,-1 0 1,1 0 0,-1 1 0,1-1 0,-1 0 0,1 0 0,0 0 0,-1 0 0,1 0 0,-1-1 0,1 1 0,-1 0 0,1 0 0,-1 0-1,1 0 1,-1-1 0,1 1 0,0 0 0,26-10-11,-24 9 16,7-3-22,0 1 0,0-1-1,0 2 1,0 0 0,0 0 0,0 0 0,1 2-1,-1-1 1,13 2 0,-19-1 3,0 1-1,0 0 1,0 0 0,0 0-1,0 0 1,-1 1 0,1-1-1,0 1 1,-1 0 0,1 0 0,-1 0-1,1 1 1,-1-1 0,0 1-1,0 0 1,0 0 0,-1 0-1,1 0 1,-1 1 0,1-1 0,-1 1-1,0-1 1,-1 1 0,1 0-1,0-1 1,0 6 0,-1-3 38,0 0 0,0 0 0,0 1 0,-1-1 1,0 0-1,-1 0 0,0 0 0,1 0 0,-2 1 1,1-1-1,-1 0 0,0-1 0,0 1 0,-5 9 1,5-12-19,0 1 0,0-1 1,0 0-1,0 0 0,-1 0 1,0 0-1,1-1 0,-1 1 1,0-1-1,0 1 0,-4 1 1,5-3-48,-1 0 0,1 0 1,0 0-1,-1 0 0,1-1 1,0 1-1,-1-1 0,1 0 0,-1 1 1,1-1-1,-1 0 0,1 0 1,-1-1-1,1 1 0,0-1 1,-1 1-1,1-1 0,-4-1 1,-5-4-76,4-4-100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32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28 14571,'1'-1'155,"16"-14"2573,-16 8-1317,-12 3-176,1 4-1116,-1 0 0,1 1 0,0 1 0,0 0 0,-1 0 0,2 1 0,-1 0 1,0 1-1,1 0 0,-1 1 0,1-1 0,0 2 0,1-1 0,-1 1 0,-14 15 0,21-19-120,0 0 0,0 0 1,0 0-1,1 0 0,-1 1 1,1-1-1,0 0 0,-1 1 0,1 0 1,0-1-1,-1 6 0,2-7 1,0 0 0,1 0-1,-1 0 1,0 0-1,0 0 1,1 0-1,-1 0 1,0 0 0,1 0-1,-1 0 1,1 0-1,-1 0 1,1 0-1,0-1 1,-1 1 0,1 0-1,0 0 1,0-1-1,-1 1 1,1 0 0,0-1-1,0 1 1,0-1-1,0 1 1,0-1-1,0 1 1,0-1 0,0 0-1,0 1 1,0-1-1,0 0 1,0 0-1,2 0 1,77 12-83,-62-11 41,-1 1 0,1 1-1,-1 0 1,0 1-1,18 7 1,-33-10 35,-1-1 0,0 1 1,1 0-1,-1-1 0,1 1 1,-1 0-1,0 0 0,0-1 1,1 1-1,-1 0 0,0 1 1,0-1-1,0 0 0,0 0 0,0 0 1,0 0-1,0 1 0,1 2 1,-2-3 3,0 0 0,0 0 0,0 0 0,0 0 0,-1 0 0,1 0 0,0 0 0,0 0 0,-1 0 0,1 0 0,0 0 0,-1-1 1,1 1-1,-1 0 0,1 0 0,-1 0 0,0 0 0,1-1 0,-1 1 0,0 0 0,0 0 0,-6 5 10,-1-1-1,1 0 1,-1 0-1,-14 6 1,20-10-2,-16 7 23,-1 0-1,0-1 0,0-1 0,0-1 0,-1 0 1,-31 2-1,50-6-69,1-1 1,0 0-1,-1 0 0,1 0 0,0 0 1,-1 0-1,1 0 0,0 0 1,-1 0-1,1 0 0,0 0 1,-1 0-1,1 0 0,0 0 0,-1 0 1,1 0-1,0 0 0,-1 0 1,1 0-1,0 0 0,0 0 0,-1 0 1,1-1-1,0 1 0,-1 0 1,1 0-1,0 0 0,0-1 1,-1 1-1,1 0 0,0 0 0,0 0 1,-1-1-1,1 1 0,0 0 1,0-1-1,0 1 0,0 0 1,0-1-1,-1 1 0,1 0 0,0 0 1,0-1-1,0 1 0,0 0 1,0-1-1,0 1 0,0 0 0,0-1 1,0 1-1,0 0 0,0-1 1,0 1-1,0 0 0,0-1 1,1 1-1,-1 0 0,0-1 0,0 1 1,0 0-1,0-1 0,1 1 1,14-18-826,3 5 139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32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13715,'-3'8'2444,"-6"17"-204,1 1 0,-9 53 1,17-78-2213,0 1 0,0-1 1,0 1-1,0-1 0,0 1 1,0-1-1,1 1 0,-1-1 0,0 1 1,1-1-1,-1 1 0,1-1 1,-1 0-1,1 1 0,0-1 1,0 0-1,0 1 0,0-1 1,0 0-1,0 0 0,0 0 1,0 0-1,0 0 0,0 0 1,0 0-1,1 0 0,-1-1 1,0 1-1,1 0 0,-1-1 1,0 1-1,1-1 0,-1 1 1,1-1-1,-1 0 0,1 0 1,-1 1-1,1-1 0,1 0 1,7 0 8,0-1 0,1 0 0,-1 0 0,15-4 0,-20 4-18,39-12 47,1-2 0,76-37-1,-36 15-27,-85 37-38,0 0 1,0-1-1,1 1 0,-1 0 1,0 0-1,0 0 1,0 0-1,1 0 0,-1 0 1,0 0-1,0 0 0,0 0 1,1-1-1,-1 1 1,0 0-1,0 0 0,1 0 1,-1 0-1,0 0 0,0 0 1,0 0-1,1 1 1,-1-1-1,0 0 0,0 0 1,0 0-1,1 0 0,-1 0 1,0 0-1,0 0 1,0 0-1,1 0 0,-1 1 1,0-1-1,0 0 1,0 0-1,0 0 0,1 1 1,-3 9 13,-11 15 14,11-21-21,0-1 0,1 0 0,-1 0 1,1 0-1,0 0 0,0 1 0,0-1 1,0 5-1,1-8-5,0 0 0,0 1 0,0-1 0,0 1 1,0-1-1,0 1 0,0-1 0,0 1 0,0-1 0,0 0 1,0 1-1,1-1 0,-1 1 0,0-1 0,0 1 0,1-1 1,-1 0-1,0 1 0,0-1 0,1 0 0,-1 1 0,0-1 1,1 1-1,0-1 1,0 0 0,0 1 0,1-1-1,-1 0 1,0 0 0,0 0 0,0 0 0,0 0 0,0 0 0,0 0 0,0 0 0,0 0-1,0 0 1,2-1 0,11-4 5,-1 0 1,1-1-1,-1 0 0,-1-1 0,1 0 0,20-17 0,-14 10-81,26-13 0,-44 26 65,0 1 1,-1-1 0,1 1-1,0-1 1,0 1-1,0-1 1,0 1-1,0-1 1,0 1 0,0 0-1,0 0 1,0-1-1,0 1 1,0 0-1,0 0 1,0 0 0,0 0-1,0 0 1,0 0-1,0 1 1,0-1-1,0 0 1,1 1 0,-2 0 2,1-1 0,-1 1 0,1 0 0,-1 0 0,0 0 1,0 0-1,1-1 0,-1 1 0,0 0 0,0 0 1,0 0-1,0 0 0,0 0 0,0 0 0,0-1 0,0 1 1,0 0-1,0 0 0,-1 0 0,1 1 0,-4 9-7,0 0-1,-10 19 0,12-27 18,-4 9-49,0 0 0,-14 17 1,20-30-61,-1 0 0,0 0 0,1 1 0,-1-1 0,1 0 0,0 0 0,-1 0 0,1 0 0,0 0 0,-1 0 0,1 0 0,0 0 0,0 0 0,0 0-1,0 1 1,0-3 0,0-14-213,0-4-128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3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 15363,'-6'-3'1297,"6"5"-937,-1 1-144,1 2 280,3 0-24,5-4-320,1 0-96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34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62 13395,'-9'23'1590,"-9"44"0,4-14-251,3-16-537,-8 20 308,3 1-1,3 1 0,-8 76 0,21-129-1027,-1 0 0,1 0 0,1 0 0,-1-1-1,3 12 1,-2-16-72,-1 0 0,0 0-1,1 0 1,-1 0 0,1 0 0,-1 0-1,1 0 1,-1 0 0,1 0 0,0 0-1,-1 0 1,1 0 0,0 0-1,0-1 1,0 1 0,0 0 0,-1-1-1,1 1 1,0-1 0,0 1 0,0-1-1,0 1 1,0-1 0,1 0-1,-1 1 1,0-1 0,0 0 0,0 0-1,0 0 1,0 0 0,0 0 0,0 0-1,0 0 1,1 0 0,0-1-1,3 0 3,-1 0 0,0-1 0,0 0 0,0 0 0,-1 0 0,1 0 0,0 0 0,-1-1 0,0 0 0,1 0 0,-1 0 0,0 0 0,-1 0 0,1-1 0,0 1 0,2-6 0,3-5 5,-1 1 1,0-1 0,6-20 0,-6 8-132,0 0-1,-2-1 0,-1 1 0,-1-1 1,-1-45-1,0 79 36,0 1 0,0 0 0,0-1 1,7 12-1,-7-13 78,1-1-1,0 1 1,0-1 0,0 1 0,1-1-1,0 0 1,0-1 0,8 9 0,-9-11 0,-1-1 1,0 0-1,1 1 1,0-1 0,-1 0-1,1 0 1,-1 0-1,1-1 1,0 1 0,0-1-1,-1 1 1,1-1-1,0 0 1,0 0 0,-1 0-1,1-1 1,3 1-1,-1-2 2,0 1 0,0-1 0,0 0 0,0-1-1,0 1 1,0-1 0,-1 1 0,7-6-1,-1-1 1,0 0 0,-1-1 0,0 0 0,0-1 0,-1 0 0,9-14 0,-6 3-42,0 0 0,-2-1 0,-1 0 1,0 0-1,-2-1 0,-1 0 0,0 0 0,-2-1 0,0-35 0,-3 53-38,-1 10 38,0 2 26,3-6 17,-2 0 1,1 0 0,-1 1 1,0-1-1,1 1 0,-1-1 1,0 0-1,0 1 0,0-1 1,1 0-1,-1 1 1,0-1-1,0 0 0,0 1 1,0-1-1,0 0 0,0 1 1,0-1-1,0 0 0,-1 1 1,1-1-1,0 1 1,0-1-1,0 0 0,-1 1 1,1-1-1,0 1 0,-1-1 1,1 0-1,0 1 1,-1-1-1,1 1 0,-1-1 1,1 1-1,-1-1 0,1 1 1,-1 0-1,0-1 0,-1 1 2,1 0 0,0 0-1,0 0 1,0 0-1,0 0 1,0 0-1,0 1 1,0-1-1,0 0 1,0 1-1,0-1 1,0 1-1,0-1 1,0 1-1,0 0 1,0-1-1,0 1 1,0 0-1,1-1 1,-1 1 0,0 0-1,-1 2 1,-14 20 186,0 0 0,1 2 0,2 0 0,0 0 0,2 1 0,-14 49 1,14-32 30,1 1-1,3 0 1,-3 70 0,9-103-173,0-8-19,1 1-1,0-1 1,-1 0 0,1 1 0,0-1 0,1 0-1,0 4 1,1-7-14,0-1 0,0 0 1,1 1-1,-1-1 0,0 0 0,0 0 0,0-1 1,0 1-1,3-2 0,-4 2-9,29-19 16,15-10-121,49-23 0,-93 52 93,0 1 1,0-1-1,0 0 0,0 1 0,0-1 1,0 1-1,0-1 0,0 1 0,0 0 1,1-1-1,-1 1 0,0 0 1,0 0-1,0 0 0,1 0 0,-1 0 1,0 0-1,0 0 0,0 0 0,1 0 1,-1 1-1,0-1 0,0 0 1,0 1-1,0-1 0,0 1 0,2 0 1,-3 1 0,1-1 1,-1 1 0,1-1 0,-1 1 0,1-1 0,-1 1 0,0-1 0,1 1 0,-1 0 0,0-1 0,0 1 0,0-1-1,-1 1 1,1 0 0,0-1 0,0 1 0,-1-1 0,1 1 0,-1-1 0,-1 3 0,-19 47-15,14-36 10,0 0 0,1 1 0,-5 25 0,10-40-5,1-1-1,0 0 0,0 1 0,0-1 1,0 0-1,0 1 0,-1-1 1,1 0-1,0 1 0,0-1 0,0 0 1,0 1-1,0-1 0,0 0 1,0 1-1,0-1 0,0 0 0,1 1 1,-1-1-1,0 1 0,0-1 0,0 0 1,0 1-1,0-1 0,1 0 1,-1 0-1,0 1 0,0-1 0,1 0 1,-1 1-1,0-1 0,0 0 1,1 0-1,-1 0 0,0 1 0,1-1 1,13-5-1032,12-18-1235,-18 12 1795,-1 0 0,10-17 0,-1-5-485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34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40 136 14739,'2'2'109,"-1"-1"1,0 1-1,0-1 0,1 1 0,-1-1 1,1 1-1,0-1 0,-1 0 0,1 0 1,0 0-1,0 0 0,-1 0 0,1 0 1,0 0-1,0-1 0,0 1 0,0-1 1,0 1-1,0-1 0,3 0 0,-1 0 31,-1 0 0,1-1-1,0 0 1,0 1-1,-1-1 1,1-1-1,0 1 1,-1 0-1,1-1 1,3-2 0,2-2 65,-1 0 0,0 0 1,0-1-1,0 0 1,-1 0-1,0-1 1,8-12-1,-11 14-96,0-1 1,-1 1-1,0-1 0,4-14 0,-6 20-91,-1 0-1,0-1 1,1 1 0,-1 0-1,0-1 1,0 1-1,0 0 1,0-1 0,0 1-1,-1 0 1,1 0 0,0-1-1,0 1 1,-1 0 0,0-2-1,0 2-7,1 0-1,-1 1 0,0-1 0,1 1 1,-1-1-1,0 1 0,0-1 1,1 1-1,-1-1 0,0 1 1,0 0-1,0-1 0,0 1 0,0 0 1,1 0-1,-1 0 0,0 0 1,0 0-1,0 0 0,0 0 0,0 0 1,0 0-1,0 0 0,0 0 1,-1 1-1,-5 1 25,0 0-1,1 1 1,-1 0 0,1 0 0,0 0 0,-1 1-1,2 0 1,-1 0 0,0 0 0,1 1 0,-10 10-1,1 2 102,-1 0-1,-16 29 0,24-36-64,1 1 0,0 0 0,1 1 0,0-1 1,1 1-1,0 0 0,-3 22 0,6-30-72,0 1 0,1-1 0,0 0 0,0 0 0,0 1 0,0-1 0,1 0-1,0 0 1,0 0 0,0 1 0,0-1 0,0 0 0,1 0 0,0 0 0,0-1 0,0 1 0,0 0 0,1-1 0,-1 0 0,1 1 0,0-1 0,0 0 0,0 0 0,0 0 0,1-1 0,3 3 0,2-1-103,-1 0 1,1 0 0,0-1 0,-1 0 0,1-1 0,0 0 0,1-1 0,-1 1 0,15-1 0,13-3-198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35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24 12723,'4'-7'937,"4"-7"-30,-5 12-41,-3 8 697,-16 121 1699,-13 131-963,20 224-34,9-475-2239,-4-122 167,10-193-705,-4 292 413,-2 16 97,0 0 1,0 0-1,0 0 1,0 0-1,0 0 1,0 0-1,0 0 0,0 0 1,0 0-1,0 0 1,0-1-1,1 1 1,-1 0-1,0 0 0,0 0 1,0 0-1,0 0 1,0 0-1,0 0 0,0 0 1,0 0-1,0 0 1,0 0-1,1 0 1,-1 0-1,0 0 0,0 0 1,0 0-1,0 0 1,0 0-1,0 0 1,0 0-1,0 1 0,0-1 1,1 0-1,-1 0 1,0 0-1,0 0 1,0 0-1,0 0 0,0 0 1,0 0-1,0 0 1,0 0-1,0 0 1,0 0-1,0 0 0,0 1 1,0-1-1,0 0 1,0 0-1,0 0 1,0 0-1,0 0 0,0 0 1,0 0-1,0 0 1,0 0-1,0 1 1,0-1-1,0 0 0,0 0 1,9 28-66,-4-12 58,-1 0 1,2-1-1,0 0 0,1 0 1,0 0-1,1-1 1,13 18-1,-17-28 9,-1 0 0,0 0 0,1 0 0,0 0 0,0-1 0,0 0 0,0 0 0,1 0 0,-1 0 0,1-1 0,0 1 0,0-1 0,0 0 0,0-1 0,0 1 0,0-1 1,0 0-1,0 0 0,0-1 0,1 0 0,-1 0 0,0 0 0,1 0 0,-1-1 0,0 0 0,8-2 0,-5 0 2,0 0 0,0-1 1,0 1-1,0-2 0,-1 1 0,1-1 1,-1 0-1,-1-1 0,1 0 0,-1 0 1,0 0-1,0-1 0,-1 0 0,0 0 1,0 0-1,0-1 0,3-7 0,-1 0 4,-1 0 0,0 0 0,-1-1 0,-1 0 0,0 1 0,-1-2 0,-1 1 0,1-20 1,-3 29-6,-1-1 1,0 0 0,-3-14 0,3 21-2,1 0 0,0 0 0,-1 0 0,1 0 0,0 0 0,-1 0 1,1 0-1,-1 0 0,0 0 0,1 0 0,-1 0 0,0 0 0,1 1 1,-1-1-1,0 0 0,-1 0 0,2 1 0,-1 0-1,0 0 1,1 0 0,-1 0 0,0 0 0,1 0-1,-1 0 1,0 0 0,1 0 0,-1 1-1,0-1 1,1 0 0,-1 0 0,0 1-1,1-1 1,-1 1 0,1-1 0,-1 0 0,1 1-1,-1-1 1,1 1 0,-1-1 0,1 1-1,-1-1 1,1 1 0,0 0 0,-1-1-1,1 2 1,-5 6-1,1 0 0,0 0 0,0 1 0,1-1 0,1 1 0,-1 0 0,1 0 0,-1 17 0,1-4 15,1-1 0,3 40 1,-2-57-7,1 1 1,0 0-1,0-1 1,0 1 0,1 0-1,-1-1 1,1 0 0,0 1-1,0-1 1,1 0-1,2 4 1,-3-6-1,-1 0 1,1 0-1,0 0 0,0-1 1,0 1-1,0-1 0,0 1 1,0-1-1,1 0 0,-1 0 1,0 0-1,1 0 0,-1 0 0,1-1 1,-1 1-1,1-1 0,-1 1 1,1-1-1,-1 0 0,1 0 1,-1 0-1,4-1 0,2-1 13,0 0-1,0 0 0,0-1 0,0 0 1,0 0-1,-1-1 0,1 0 1,-1 0-1,0-1 0,0 0 1,0 0-1,6-8 0,4-4 17,-1 0 0,0-1 0,14-23 0,-18 23-26,-1-1 0,0 0 0,-2 0 0,0-1 0,-1-1 0,7-29-1,-14 38-11,-4 14-2,-7 16-7,0 10 5,2 1 1,0 1 0,2-1 0,1 1 0,-2 41-1,7-68 6,0 1 0,0 0 0,0 0 0,0 0-1,1-1 1,0 1 0,0 0 0,0 0 0,0-1 0,0 1-1,1-1 1,-1 1 0,1-1 0,0 0 0,0 1 0,0-1-1,1 0 1,4 4 0,-4-4-25,1-1 1,-1 0-1,1 0 0,0 0 0,0 0 1,0-1-1,0 0 0,0 1 0,0-1 1,0-1-1,0 1 0,1-1 0,-1 0 1,0 1-1,0-2 0,7 0 0,1 0-157,-1-2 0,1 1 0,-1-1 0,1-1-1,-1 0 1,0-1 0,0 0 0,-1 0 0,0-1 0,0-1-1,0 1 1,-1-2 0,0 1 0,0-1 0,0-1 0,-1 0-1,-1 0 1,0 0 0,0-1 0,-1 0 0,0 0 0,0-1-1,-1 0 1,-1 0 0,6-18 0,5-27-402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36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25 13283,'0'-2'190,"0"0"-1,-1 0 1,1 0 0,-1 0 0,1 1 0,-1-1-1,0 0 1,0 0 0,1 0 0,-3-2 0,3 4-161,0 0 1,0 0 0,0 0 0,-1 0-1,1-1 1,0 1 0,0 0 0,0 0-1,0 0 1,-1 0 0,1 0 0,0 0-1,0 0 1,0 0 0,-1 0 0,1 0-1,0 0 1,0 0 0,0 0 0,-1 0-1,1 0 1,0 0 0,0 0 0,0 0-1,-1 0 1,1 0 0,0 0 0,0 0-1,0 0 1,0 0 0,-1 0 0,1 0-1,0 1 1,0-1 0,0 0 0,-9 14 944,3 3-305,0 1-1,2 0 1,0 0 0,-2 25 0,-1 76 621,7-100-1073,1 146 1141,1-133-1154,2-1-1,1 0 0,10 37 1,-4-48-97,-6-18-35,-2-14-11,-4-22-41,-1 0 0,-2-1 0,-1 2 0,-1-1 1,-2 0-1,-15-37 0,19 64-61,1 11 26,2 12 0,3-2 6,0 0 0,1 0 0,1-1 0,0 1 0,1-1 0,9 19 0,-12-28 8,0 0 1,1-1-1,-1 1 0,1-1 0,0 1 0,0-1 0,0 0 0,0 0 0,0-1 0,1 1 0,3 2 0,-4-4 0,0 0 1,0 0-1,0 0 0,0 0 0,0 0 0,0-1 0,1 1 1,-1-1-1,0 0 0,0 0 0,0 0 0,0 0 1,0-1-1,0 1 0,1-1 0,4-2 0,0 0 2,-1 0-1,-1 0 1,1-1-1,0 0 1,-1 0-1,0-1 1,0 0-1,0 0 1,0 0-1,-1-1 1,0 1-1,0-1 1,-1-1-1,0 1 1,4-8-1,-1 2 4,-2 0 0,0 0 0,0-1 0,-1 0-1,-1 0 1,0 0 0,2-23 0,-5 34-4,0 1 0,0-1 0,1 0 0,-1 0 0,-1 1 0,1-1 0,0 0 0,0 0 0,-1 1 0,1-1-1,-1 0 1,1 1 0,-1-1 0,0 0 0,1 1 0,-1-1 0,0 1 0,-2-2 0,3 2 0,0 1 0,-1 0 0,1 0 0,-1 0-1,1-1 1,0 1 0,-1 0 0,1 0 0,-1 0 0,1 0-1,-1 0 1,1 0 0,0 0 0,-1 0 0,1 0 0,-1 0 0,1 0-1,-1 0 1,1 0 0,0 0 0,-1 0 0,1 0 0,-1 1-1,1-1 1,0 0 0,-1 0 0,-14 17-2,8-4 3,1 0 0,0 0-1,1 0 1,0 1-1,-4 21 1,4-9 22,1 1 0,0 30-1,3-51-12,1 1 0,0-1 1,1 1-1,-1 0 0,1-1 0,3 11 0,-3-16-6,-1 1 0,1-1 0,0 1 0,0-1 0,0 1 0,0-1 0,0 1 0,0-1 0,0 0 0,0 1 0,0-1 0,1 0 1,-1 0-1,0 0 0,1 0 0,-1 0 0,1 0 0,-1-1 0,1 1 0,0 0 0,-1-1 0,1 1 0,0-1 0,-1 1 0,1-1 0,0 0 0,-1 0 0,1 0 0,2 0 0,5-1 7,0 0 0,0-1 0,0 0 0,-1-1 0,1 0 0,-1 0 0,0 0 1,0-1-1,0-1 0,0 1 0,0-1 0,9-9 0,2-3 0,0 0 1,-1-1 0,18-24 0,-26 29-18,1 0 0,-2-1-1,0 1 1,-1-2 0,0 1 0,-1-1-1,-1-1 1,7-20 0,-13 35 3,0 0 1,1 0-1,-1-1 0,0 1 0,0 0 1,0 0-1,0 0 0,0 0 1,0-1-1,0 1 0,0 0 0,-1 0 1,1 0-1,-1-2 0,1 3 2,0 0-1,-1-1 0,1 1 1,0 0-1,0 0 0,-1 0 1,1-1-1,0 1 1,0 0-1,-1 0 0,1 0 1,0 0-1,-1 0 0,1 0 1,0 0-1,-1 0 1,1 0-1,0 0 0,-1 0 1,1 0-1,0 0 0,-1 0 1,1 0-1,0 0 0,-1 0 1,1 0-1,0 1 1,0-1-1,-1 0 0,1 0 1,0 0-1,-1 1 0,-2 1-6,0 0-1,-1 1 0,1 0 0,0-1 0,0 1 0,-4 7 0,-7 9 10,1 1 0,1 1 0,1 0 0,0 1 0,2 0 1,-8 27-1,16-47 1,1-1 0,-1 1 1,1-1-1,0 1 0,-1-1 1,1 1-1,0-1 0,0 1 0,0 0 1,0-1-1,0 1 0,0-1 1,0 1-1,1-1 0,-1 1 1,1-1-1,-1 1 0,1-1 1,-1 1-1,1-1 0,0 0 1,1 2-1,-1-2 1,0 0-1,1-1 1,0 1 0,-1 0-1,1-1 1,-1 1 0,1-1-1,0 0 1,-1 1 0,1-1-1,0 0 1,-1 0 0,1 0-1,0 0 1,-1 0 0,1-1-1,0 1 1,-1 0 0,1-1-1,2-1 1,18-5-1,-2-2-1,1 0 1,19-12-1,-23 10-29,1 2-1,1 0 1,0 2-1,21-7 1,-37 13 21,-1 1 1,0-1-1,0 1 1,1 0-1,-1 0 1,0 0-1,1 0 1,-1 0-1,0 0 1,0 1-1,4 0 1,-5-1 1,0 1 0,0-1 0,0 1 1,0 0-1,0-1 0,0 1 0,0 0 1,0 0-1,0 0 0,0-1 0,-1 1 1,1 0-1,0 0 0,-1 0 0,1 0 1,0 2-1,1 3-6,-1-1 0,0 1-1,0-1 1,0 1 0,-1 0 0,0-1 0,-1 9 0,1 2 22,-1-3-7,1-10 1,-1 0-1,1 0 1,0 1 0,0-1-1,0 0 1,1 0 0,-1 0-1,1 1 1,0-1 0,1 4 0,-2-6-3,0-1 0,1 0 0,-1 0 1,0 1-1,0-1 0,1 0 1,-1 0-1,0 1 0,0-1 0,1 0 1,-1 0-1,0 0 0,1 1 0,-1-1 1,0 0-1,1 0 0,-1 0 0,0 0 1,1 0-1,-1 0 0,0 0 1,1 0-1,-1 1 0,0-1 0,1 0 1,-1-1-1,0 1 0,1 0 0,-1 0 1,0 0-1,1 0 0,-1 0 1,1 0-1,13-10 46,6-15 4,-12 12-41,0 0 0,-1-1 0,-1 0 0,-1 0 1,0 0-1,0-1 0,-1 0 0,-1 1 0,-1-2 0,0 1 0,-1-15 0,0 33-12,-1 0-1,1 1 1,0-1 0,0 0-1,0 1 1,0-1-1,1 0 1,-1 0-1,1 0 1,0 0 0,0 0-1,0 0 1,0-1-1,0 1 1,3 2-1,-1-2 2,-1 0 0,1 0 0,-1 0 0,1 0 0,0-1 0,0 1 0,0-1 0,0 0 0,0 0 0,1-1-1,7 3 1,-5-4 1,1 0-1,-1 0 0,0 0 1,0-1-1,0 0 0,0-1 1,0 1-1,-1-1 0,1-1 1,0 1-1,-1-1 0,0 0 1,1-1-1,5-3 0,-5 2 2,0 0-1,0 0 1,0-1-1,-1 1 1,0-1-1,0-1 1,-1 1-1,1-1 1,-1 0-1,-1 0 1,5-10-1,-8 16-1,0 0 0,0-1-1,-1 1 1,1 0 0,-1-1 0,1 1-1,-1 0 1,0-1 0,1 1 0,-1-1 0,0 1-1,0 0 1,0-1 0,0 1 0,0-1 0,0 1-1,-1-1 1,1 1 0,0 0 0,-1-1-1,1 1 1,-1 0 0,1-1 0,-1 1 0,0 0-1,0 0 1,1-1 0,-1 1 0,0 0-1,-2-2 1,1 3-1,1-1 0,-1 0 0,0 0 0,0 1 0,0 0 0,0-1 0,0 1 0,0 0 0,0 0 0,0 0 0,0 0 0,0 0 0,1 0 1,-1 0-1,0 1 0,0-1 0,0 1 0,0-1 0,0 1 0,1 0 0,-1 0 0,-2 1 0,-3 3-2,0 0 0,0 0 0,0 0 1,1 1-1,0 0 0,0 1 0,0-1 0,1 1 1,0 0-1,-7 13 0,7-11-2,0 1 0,1-1 0,0 1 1,1 0-1,0 1 0,0-1 0,1 0 0,-1 14 0,3-21-45,-1 1 1,1-1-1,1 0 1,-1 0-1,0 0 0,1 0 1,-1 1-1,1-1 1,0 0-1,0 0 1,0 0-1,1 0 0,-1-1 1,1 1-1,-1 0 1,1 0-1,0-1 0,0 1 1,0-1-1,1 0 1,-1 0-1,0 0 0,1 0 1,-1 0-1,6 3 1,0-2-100,0 0-1,-1 0 1,1-1 0,0 0 0,0-1 0,1 0 0,-1 0 0,0 0 0,10-2-1,26-2-356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38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43 149 13227,'6'-9'2258,"-13"21"-737,-1 5-1146,1-1 0,1 2-1,1-1 1,0 0-1,2 1 1,-1 0 0,2 0-1,1 0 1,0 0 0,3 34-1,-1-46-289,0 0-1,0-1 1,0 1-1,0-1 1,1 1-1,0-1 1,0 1-1,1-1 1,-1 0-1,6 7 1,-6-10-46,0 1 1,0-1-1,0 0 1,0 0-1,0 0 1,1-1-1,-1 1 1,0-1-1,1 1 0,0-1 1,-1 0-1,1 0 1,0 0-1,-1 0 1,1 0-1,0-1 1,0 1-1,0-1 1,0 0-1,0 0 1,0 0-1,5-1 1,1 0 10,-1-2-1,1 1 1,-1-1 0,0-1 0,0 0 0,0 0-1,0 0 1,0-1 0,-1 0 0,0-1-1,0 1 1,-1-1 0,8-8 0,4-7 41,0 0 0,29-46-1,-37 50-68,-1 1 0,-1-1-1,7-19 1,-12 29-18,-1-1 0,0 0 0,0 0 0,0 0 0,-1-1 0,-1 1 0,1 0 0,-1 0 0,-2-12 0,2 19-3,0 0-1,0 0 0,0 0 1,-1-1-1,1 1 1,0 0-1,-1 0 1,1 0-1,-1 0 1,1 0-1,-1 0 1,0 0-1,1 0 0,-1 0 1,0 0-1,0 1 1,0-2-1,0 2 1,0 0 0,1-1 0,-1 1-1,1 0 1,-1 0 0,0 0 0,1 0-1,-1-1 1,0 1 0,1 0 0,-1 0 0,0 0-1,1 1 1,-1-1 0,0 0 0,1 0 0,-1 0-1,1 0 1,-1 1 0,0-1 0,0 1-1,-2 1 3,0 0-1,0 0 0,0 0 1,0 1-1,1-1 0,-1 1 0,1 0 1,-1 0-1,-1 4 0,-4 6 4,2 0 0,0 0-1,0 1 1,-6 23 0,10-28 1,0 0 0,0 0 0,1 0-1,0 0 1,1 0 0,0 0 0,0 0 0,4 15 0,-4-22-3,0 0 0,1 0 1,-1 0-1,1 0 0,0 0 1,0-1-1,0 1 0,-1 0 1,2-1-1,-1 1 0,0 0 1,0-1-1,0 1 0,1-1 0,-1 0 1,1 1-1,-1-1 0,1 0 1,-1 0-1,1 0 0,0 0 1,0 0-1,-1 0 0,1-1 1,0 1-1,0-1 0,0 1 0,0-1 1,0 0-1,0 1 0,0-1 1,0 0-1,0 0 0,0 0 1,0-1-1,0 1 0,-1 0 1,1-1-1,0 1 0,2-2 0,7-1 23,-1-1-1,0-1 0,0 1 0,0-2 0,15-10 0,-1-1 36,-2-1-1,32-33 1,-42 39-40,-1-1 0,0 0 0,-2-1 0,1 0-1,12-27 1,-21 37-20,1 1-1,-1-1 1,0 0 0,0 1-1,-1-1 1,1 0-1,-1 0 1,1 1-1,-1-1 1,-1 0-1,1 0 1,0 0 0,-2-5-1,1 8 0,1 0-1,0 0 1,-1 0-1,1 0 1,-1 0 0,0-1-1,1 2 1,-1-1-1,0 0 1,1 0 0,-1 0-1,0 0 1,0 0-1,0 1 1,0-1 0,0 0-1,0 1 1,-1-2-1,0 2 1,0 0 0,1-1-1,-1 1 1,0 0-1,1 0 1,-1 0-1,0 0 1,1 0-1,-1 0 1,0 0 0,0 1-1,1-1 1,-1 1-1,1-1 1,-1 1-1,-1 0 1,-3 2 0,0 1-1,0-1 1,0 1-1,1 1 1,0-1-1,0 1 1,0-1-1,0 1 1,1 1-1,-1-1 1,-4 9 0,6-10 1,1 0 0,0 1 0,0-1 0,0 0 0,0 1 0,0-1 0,1 1 0,0-1 0,0 1 0,0 0 0,1-1 0,0 1 0,-1 0 0,2-1 0,-1 1 0,0 0 0,3 6 0,-3-9 0,1 0 0,0 0-1,1-1 1,-1 1 0,0 0 0,0-1 0,1 1 0,-1-1 0,1 1 0,-1-1 0,1 0 0,0 1 0,0-1 0,-1 0 0,1 0 0,0-1 0,0 1 0,0 0-1,0 0 1,0-1 0,0 1 0,0-1 0,0 0 0,0 0 0,0 0 0,0 0 0,1 0 0,-1 0 0,3-1 0,5 0 8,0-1 0,0 0 0,0 0 0,0-1 0,9-4 0,3-3 11,0 0 0,-1-2 0,0 0 0,0-1 0,-1-2 0,-1 0 0,-1 0 0,19-22-1,-33 32-17,0 0 0,-1-1 0,1 0-1,-1 1 1,2-8 0,-4 12-3,-1 0 0,1 0 1,-1-1-1,0 1 1,1 0-1,-1-1 0,0 1 1,0 0-1,0-1 0,0 1 1,0 0-1,0-1 1,-1 0-1,1 1 0,0 0 0,-1 1 1,1-1-1,0 1 0,-1 0 0,1-1 0,-1 1 1,1-1-1,0 1 0,-1 0 0,1-1 0,-1 1 1,0 0-1,1-1 0,-1 1 0,1 0 0,-1 0 1,1 0-1,-1-1 0,1 1 0,-1 0 1,0 0-1,1 0 0,-1 0 0,1 0 0,-1 0 1,0 0-1,1 0 0,-1 0 0,0 1 0,-3 0 0,0 0 0,0 1-1,1-1 1,-1 1-1,1 0 1,-1 0 0,1 0-1,-1 1 1,1-1-1,0 1 1,0-1-1,1 1 1,-1 0 0,-2 4-1,-34 48 24,38-53-21,-7 10 18,1 0 0,0 1 0,1 0-1,-9 26 1,14-34-13,-1 0 0,1 0 0,1 1 0,-1-1 1,1 0-1,0 0 0,0 0 0,0 0 0,1 0 0,0 1 0,0-1 0,0 0 0,0 0 0,1 0 1,0-1-1,0 1 0,3 5 0,6 7 19,1-1 0,14 18 1,-21-29-107,-1 0 1,1 0-1,0-1 0,0 1 1,1-1-1,-1 0 1,1-1-1,0 1 1,0-1-1,7 2 1,-11-4 32,1-1 0,-1 1 0,0-1 0,0 0 0,0 0-1,0 0 1,0 0 0,1-1 0,-1 1 0,0 0 0,0-1 0,0 1 0,0-1 0,0 0 0,0 0 0,0 0 0,0 0 0,-1 0 0,1 0 0,0 0 0,0-1 0,-1 1 0,1-1 0,-1 1 0,1-1 0,-1 0 0,0 1 0,0-1 0,1 0 0,0-3 0,17-27-377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39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43 10330,'0'-33'2367,"-2"23"-515,-4 26 727,-13 69-946,3 0 0,4 2 0,-2 110 0,14-187-1540,-1-7-63,1 0 0,0 0 0,0 0 1,0 0-1,0 0 0,1 0 0,-1 0 0,1 0 0,-1 0 0,1-1 0,0 1 0,0 0 0,3 3 0,-4-6-25,0 1 0,0-1-1,0 0 1,1 0-1,-1 1 1,0-1 0,0 0-1,1 0 1,-1 1-1,0-1 1,0 0 0,1 0-1,-1 0 1,0 0-1,1 0 1,-1 1-1,0-1 1,1 0 0,-1 0-1,0 0 1,1 0-1,-1 0 1,0 0 0,1 0-1,-1 0 1,0 0-1,1 0 1,-1 0-1,0 0 1,1-1 0,-1 1-1,1 0 1,9-10 57,4-18-7,-6 6-59,-2-1 0,-1 1 1,-1-1-1,0 0 0,-2 0 1,-1 0-1,-2-29 0,0 43-19,1 4-49,1 7-9,10 16 24,-8-15 55,0 0 1,0 0 0,0-1-1,0 1 1,1-1-1,-1 0 1,1 0 0,0 0-1,-1-1 1,1 1-1,0-1 1,0 0 0,0 0-1,0 0 1,0 0-1,0-1 1,0 1 0,0-1-1,0 0 1,0-1 0,8 0-1,1-2 8,0 1-1,-1-2 1,1 1-1,-1-2 1,19-9-1,-14 6 11,0-1 0,-1-1 0,0-1-1,18-16 1,-30 24-13,-1 0 0,1-1-1,-1 1 1,1-1 0,-1 1 0,0-1 0,-1 0-1,1 0 1,-1-1 0,0 1 0,0 0-1,0-1 1,0 1 0,-1-1 0,0 0 0,0 0-1,0 1 1,0-1 0,-1 0 0,0 0 0,0 0-1,-1-5 1,0 6-2,0 0 0,0 0 0,-1 0 0,0 0 0,0 0 0,0 1-1,0-1 1,0 1 0,-1-1 0,0 1 0,1 0 0,-1 0 0,-1 0 0,1 0 0,0 1 0,-1-1-1,1 1 1,-1 0 0,0 0 0,1 0 0,-1 0 0,0 1 0,0 0 0,0 0 0,0 0 0,-1 0-1,-6 0 1,6 0 0,-1 1-1,1 0 0,0 0 0,-1 0 1,1 1-1,0-1 0,0 1 0,-1 1 1,1-1-1,0 1 0,0 0 0,1 0 1,-1 0-1,0 1 0,1 0 0,-1-1 1,1 2-1,0-1 0,0 0 0,0 1 1,-6 8-1,7-9-1,0 1 1,1 0-1,0 0 1,0 0-1,0 0 1,0 0-1,1 1 1,-1-1-1,1 1 0,0-1 1,1 1-1,-1-1 1,1 1-1,0-1 1,0 1-1,0-1 1,0 1-1,1 0 1,1 4-1,0-3-9,1 0 0,0 0 1,0 0-1,0-1 0,0 1 0,1-1 0,0 0 0,0 0 1,1 0-1,0-1 0,-1 1 0,12 6 0,-1-1-165,2 0 0,-1-1 0,20 6 0,30 18-593,-63-32 737,-1 1 1,0 0-1,1-1 1,-1 1-1,0 0 1,0 0-1,0 0 1,0 0-1,-1 1 1,1-1-1,-1 0 1,1 1-1,-1-1 1,0 1-1,0-1 1,0 1 0,0 0-1,0 0 1,0-1-1,-1 1 1,0 0-1,1 0 1,-1 0-1,0-1 1,0 1-1,-1 0 1,1 0-1,-1 0 1,1-1-1,-1 1 1,0 0-1,-1 3 1,-4 8 28,-1 1 1,0-1 0,-1 0-1,-16 20 1,15-21 20,6-10 60,-18 23-627,21-25 517,0 0 0,-1-1-1,0 1 1,1-1 0,-1 1 0,1-1-1,-1 1 1,1-1 0,-1 0 0,0 1-1,1-1 1,-1 0 0,0 1 0,1-1 0,-1 0-1,0 0 1,0 0 0,1 1 0,-1-1-1,0 0 1,0 0 0,1 0 0,-1 0-1,0-1 1,0 1 0,1 0 0,-1 0-1,0 0 1,1 0 0,-1-1 0,0 1-1,1 0 1,-1-1 0,0 1 0,1 0-1,-1-1 1,0 0 0,-11-17-229,-2-10-103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39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15875,'0'29'1705,"3"-3"-1225,0-10-272,3-1 552,4-7-288,2-4 24,3-14-440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0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39 14891,'-1'-1'132,"1"-1"1,-1 0-1,0 0 0,1 1 1,-1-1-1,0 0 0,0 1 1,0-1-1,0 1 0,0-1 1,0 1-1,-1-1 0,1 1 0,0 0 1,-1 0-1,1 0 0,-4-2 1,2 1 40,-1 1 0,0-1 0,0 1 1,1 0-1,-1 0 0,0 0 0,0 0 1,-5 1-1,2-1 17,0 1-1,0 1 1,0-1 0,-1 1-1,1 1 1,0-1-1,0 1 1,0 0 0,-7 4-1,7-2-117,1 0 0,0 1 1,0-1-1,1 1 0,-1 1 0,1-1 0,0 1 0,0 0 0,1 0 0,0 1 0,0-1 0,0 1 0,1 0 0,0 0 0,0 0 0,-1 8 0,-1 1 28,2 1 1,0-1-1,0 0 0,2 1 1,0 0-1,2 21 1,-1-33-65,0 1 1,1 0-1,0 0 1,1 0 0,-1-1-1,1 1 1,0 0 0,5 9-1,-6-13-47,1 0 0,-1 0 0,1-1 1,-1 1-1,1 0 0,0-1 0,-1 1 0,1-1 0,0 0 0,0 1 0,0-1 1,0 0-1,0 0 0,0 0 0,0-1 0,1 1 0,-1 0 0,0-1 0,0 1 0,1-1 1,-1 0-1,0 0 0,0 0 0,1 0 0,3-1 0,4-1-24,-1 0 0,1-1 0,-1 0 1,0 0-1,0-1 0,0 0 0,13-9 0,61-46 332,-58 40-482,30-23 31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41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 12011,'-6'20'2383,"-67"225"2962,63-195-4683,1 1 0,-2 101 0,11-148-637,0-1 0,0 0 1,1 0-1,-1 1 0,1-1 1,0 0-1,0 0 0,0 0 1,1 4-1,-1-7-21,-1 0-1,0 1 1,0-1-1,0 0 1,0 1 0,1-1-1,-1 0 1,0 0-1,0 1 1,1-1 0,-1 0-1,0 0 1,0 0-1,1 0 1,-1 1-1,0-1 1,1 0 0,-1 0-1,0 0 1,1 0-1,-1 0 1,0 0 0,0 0-1,1 0 1,-1 0-1,0 0 1,1 0-1,-1 0 1,0 0 0,1 0-1,-1 0 1,1 0-1,0-1 1,0 0-1,0 1 1,0-1-1,0 0 1,0 0-1,0 0 1,0 0 0,0-1-1,0 1 1,0 0-1,-1 0 1,2-2-1,6-14 18,0-1 0,-2 0 1,0 1-1,0-2 0,2-18 0,7-96 17,-15 94-36,-1 29-4,1-1 0,0 1 0,3-19 0,24 84-6,-25-50 14,1 0 1,1-1 0,-1 0-1,0 1 1,1-1 0,0-1-1,0 1 1,0 0 0,1-1-1,-1 0 1,1 0 0,0 0-1,-1-1 1,1 0 0,0 0-1,1 0 1,5 1 0,-4-2 6,0 0 0,0 0 0,0-1-1,0 0 1,1-1 0,-1 0 0,0 0 0,-1 0 0,1-1 0,0 0 0,0 0 0,12-7 0,-6 2 24,0 0 0,0-1 1,-1 0-1,0-1 0,-1-1 1,0 0-1,0-1 0,15-19 0,-20 22-21,-1 0 0,1-1 0,-1 1 0,0-1 0,-1 0-1,0 0 1,-1-1 0,0 1 0,0-1 0,-1 0 0,0 1 0,0-1-1,-1-18 1,-1 25-14,0 1-1,0-1 0,-1 1 0,1-1 1,-1 1-1,1-1 0,-1 1 0,0-1 1,0 1-1,-3-5 0,4 7 0,-1-1 0,1 0 0,-1 0 0,0 1 0,0-1 0,1 0 0,-1 1 0,0-1 0,0 0 0,0 1 0,0-1 0,0 1 0,0 0 0,0-1-1,0 1 1,0 0 0,0-1 0,0 1 0,-1 0 0,-1 0 0,1 1 0,-1-1 0,0 1 0,1-1 0,-1 1 0,1 0 0,-1 0 0,1 0 0,0 1 0,-1-1 0,1 1 0,0-1 0,0 1 0,0 0 0,0-1 0,0 1 0,0 0 0,-2 4 0,-5 6 3,0 1-1,1 1 1,1-1 0,0 1-1,1 0 1,0 1-1,-3 17 1,4-12 3,0-1 0,2 1 0,1 0 0,0 0 0,2 23 0,0-38-3,0 0-1,1 1 1,0-1-1,0 0 1,0 0-1,1 0 1,0 0-1,0 0 1,0 0 0,0 0-1,1 0 1,0-1-1,5 7 1,-5-7-1,1-1 1,-1-1-1,0 1 0,1 0 1,-1-1-1,1 0 0,0 0 1,0 0-1,0 0 1,0-1-1,0 1 0,0-1 1,1 0-1,-1-1 1,0 1-1,0-1 0,6 1 1,3-2 3,-1 0 0,1-1 0,-1 0 1,1-1-1,-1 0 0,0-1 0,0 0 1,-1-1-1,21-11 0,-12 4 3,0-2 0,0 1 0,-1-2 0,21-22 0,-15 9-1,-24 26-9,1 0 1,-1 0 0,0 1 0,0-1 0,0 0 0,0 0 0,0 0 0,0-1-1,-1 1 1,1 0 0,-1 0 0,0 0 0,1-1 0,-1-1 0,0 3-1,-1 0 0,1 1 0,0-1 0,-1 1 0,1-1 0,0 1 0,-1-1 0,1 1 0,-1-1 0,1 1 0,-1-1 0,1 1 0,-1-1 0,1 1 0,-1 0 0,0-1 0,1 1 0,-1 0 0,1-1 0,-1 1 0,0 0 0,1 0 1,-1 0-1,0 0 0,1 0 0,-1 0 0,0 0 0,1 0 0,-1 0 0,0 0 0,1 0 0,-1 0 0,0 0 0,1 0 0,-1 1 0,0-1 0,1 0 0,-1 0 0,0 1 0,-27 11 0,15-5 1,0 1-1,1 1 1,0 0 0,1 1 0,0 0-1,0 1 1,1 0 0,0 1-1,1 0 1,1 0 0,0 1 0,-9 18-1,15-26-25,1-1-1,-1 1 0,1 0 1,0-1-1,0 1 0,0 0 1,1 0-1,0-1 0,0 1 0,0 0 1,1 5-1,-1-8-27,1 0-1,-1 0 0,1 0 1,0 0-1,-1 0 1,1 0-1,0 0 1,0 0-1,0 0 1,0-1-1,0 1 1,1 0-1,-1-1 1,1 1-1,-1-1 1,1 0-1,-1 1 1,1-1-1,0 0 1,-1 0-1,1 0 0,0 0 1,0 0-1,0 0 1,0-1-1,0 1 1,3 0-1,3-1-21,-1 0-1,0 0 0,0 0 0,0-1 1,1 0-1,-1-1 0,0 0 1,12-4-1,30-15-390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43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232 63 12931,'4'-3'293,"-1"0"0,0 0 1,-1 0-1,1-1 0,0 1 1,-1-1-1,0 1 0,4-8 0,-6 10-230,0 0 0,1 1-1,-1-1 1,0 0-1,0 0 1,0 1-1,0-1 1,0 0-1,0 0 1,0 0 0,0 0-1,0 1 1,0-1-1,0 0 1,0 0-1,0 1 1,-1-1 0,1 0-1,0 0 1,-1-1-1,0 2 20,0-1 0,0 0-1,0 0 1,0 1 0,0-1 0,0 0-1,0 1 1,0-1 0,-1 1 0,1 0-1,0-1 1,0 1 0,0 0 0,0-1-1,-1 1 1,1 0 0,0 0 0,-2 0-1,-4 1 89,1-1 0,-1 1 0,0 1 0,1-1 0,-1 1-1,1 0 1,-1 1 0,1-1 0,0 1 0,0 0 0,0 1-1,1 0 1,-1-1 0,1 2 0,0-1 0,-7 8 0,0 1-6,0 0 0,1 1 0,0 1 0,1 0 0,-8 16 0,10-16-64,1 0 1,0 0-1,1 0 1,1 1 0,0 0-1,1 0 1,1 1-1,0-1 1,0 27-1,3-42-92,0 0-1,0 0 1,0 0-1,0 0 1,0 0-1,0 0 0,0 0 1,0 0-1,1 0 1,-1 0-1,0 0 1,1 0-1,-1 0 1,1 0-1,-1 0 1,1 0-1,-1-1 0,1 1 1,0 0-1,-1 0 1,1 0-1,0-1 1,0 1-1,0 0 1,-1-1-1,3 2 1,-2-2-2,1 0 1,0 0 0,-1 0 0,1 0 0,-1 0 0,1 0 0,0 0-1,-1-1 1,1 1 0,-1 0 0,1-1 0,-1 0 0,1 1 0,-1-1-1,3-1 1,6-4 14,-1 0 0,1-1 0,15-15 0,33-38 44,62-84 0,-66 77-34,-40 49-19,-34 48 19,1 1 0,-24 55-1,-24 77 115,60-143-122,-15 34 64,4 0-1,1 1 1,-11 73-1,27-127-99,1 0 1,0 0-1,0 0 1,-1 1-1,1-1 1,0 0-1,0 0 1,0 0-1,0 0 1,0 0-1,1 0 1,-1 1-1,0-1 1,0 0-1,1 0 1,-1 0-1,1 0 1,-1 0-1,1 0 1,0 1-1,0-2-29,0 1-1,-1-1 1,1 0-1,0 0 1,-1 0-1,1 0 1,0 0-1,-1 0 1,1 0-1,0 0 1,-1 0-1,1 0 1,0-1-1,-1 1 1,1 0-1,-1 0 1,1-1-1,0 1 0,-1 0 1,1-1-1,-1 1 1,1 0-1,-1-1 1,2 0-1,3-3-292,0-1-1,1 0 0,-1 0 1,-1-1-1,6-7 1,36-73-871,-44 83 1150,26-56-779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43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14323,'-1'6'253,"1"0"1,-1 0-1,-1-1 1,1 1-1,-1 0 1,0-1-1,0 0 0,-4 7 1,-4 11 200,-39 129 2674,41-122-2547,2 0 1,1 0 0,-1 38 0,6-64-507,0 0 1,0-1-1,1 1 0,-1 0 1,1 0-1,2 6 1,-3-9-67,0 0 1,0-1-1,1 1 0,-1-1 1,0 1-1,1-1 1,-1 1-1,0-1 1,1 1-1,-1-1 1,1 1-1,-1-1 1,1 1-1,-1-1 1,1 0-1,-1 1 0,1-1 1,-1 0-1,1 0 1,0 1-1,-1-1 1,1 0-1,-1 0 1,1 0-1,0 0 1,-1 0-1,1 1 1,0-1-1,-1 0 0,1-1 1,-1 1-1,1 0 1,0 0-1,-1 0 1,1 0-1,0 0 1,-1-1-1,1 1 1,-1 0-1,1 0 0,-1-1 1,1 1-1,-1 0 1,2-2-1,5-3 17,0 0-1,0-1 0,-1 0 0,1 0 1,-1 0-1,9-14 0,30-49-37,-33 48-5,58-101-276,-60 103 150,-1-1-1,-1 0 1,-1 0 0,7-33 0,-13 40-35,-6 14 15,-9 22 141,-2 14 335,2 2-1,2 0 1,2 0-1,-10 69 1,19-103-255,1 0 0,0 1 0,0-1 0,0 0 0,2 9 0,-2-13-63,1 0 1,-1 1 0,0-1-1,1 0 1,-1 0 0,1 0-1,-1 0 1,1 0 0,-1 0-1,1 0 1,0-1-1,-1 1 1,1 0 0,0 0-1,0 0 1,0-1 0,0 1-1,0 0 1,0-1 0,0 1-1,0-1 1,0 1-1,0-1 1,0 1 0,0-1-1,0 0 1,0 0 0,0 1-1,0-1 1,0 0-1,2 0 1,2 0-553,1 0 0,-1-1-1,1 1 1,-1-1 0,7-2 0,-12 3 499,1 0 1,-1-1 0,1 0 0,-1 1-1,1-1 1,-1 1 0,1-1-1,-1 0 1,0 1 0,1-1 0,-1 1-1,0-1 1,0 0 0,0 0-1,1 1 1,-1-1 0,0 0 0,0 1-1,0-2 1,0 0-119,1-10-680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44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38 14315,'0'-1'179,"0"-1"0,0 1 1,0-1-1,0 1 0,-1-1 0,1 1 0,0-1 1,-1 1-1,1-1 0,-1 1 0,1 0 0,-1-1 1,0 1-1,1 0 0,-1 0 0,0-1 0,0 1 1,0 0-1,0 0 0,0 0 0,-2-2 0,1 2-2,-1 0 0,1 0 0,0 0 0,0 1 0,-1-1 0,1 1 0,0-1 0,-1 1 0,1 0 0,0-1 0,-1 1 0,-3 1 0,-1 0 20,-1 0 0,0 0 0,1 1 0,-1 1 0,1-1 0,0 1 0,-13 7 0,7-2-75,0 1 1,1 1-1,0 0 0,1 1 1,-16 18-1,22-23-73,0 1-1,0-1 1,1 1-1,-1 0 1,2 0 0,-1 1-1,1-1 1,0 1-1,0 0 1,1 0-1,0 0 1,0 9 0,1-15-36,1 0 0,0-1 0,0 1 0,0-1 0,0 1 0,0-1 0,0 1 0,1-1 0,-1 1 0,0-1 0,1 1 0,-1-1 0,1 1 0,0-1 0,-1 1 0,1-1 0,0 0 0,0 0 0,0 1 0,0-1 0,0 0 0,0 0 0,0 0 0,2 1 0,-1-1-1,0 0-1,0 0 1,1-1-1,-1 1 1,0-1-1,0 1 1,1-1-1,-1 0 1,0 0-1,1 0 1,-1 0 0,0 0-1,1-1 1,2 0-1,6-1 9,0-2-1,0 0 1,-1 0 0,1-1-1,10-6 1,-1-2-5,-1 0 0,0 0 0,31-31 0,53-74 30,-112 133-45,1 0 0,1 1 0,-7 21 0,7-18 0,1-6-44,1 1-1,1-1 1,0 1 0,1 0-1,0 0 1,1 1 0,0 18-1,2-33 14,0 1-1,0 0 1,0-1-1,0 1 0,0 0 1,0-1-1,0 1 1,0 0-1,1-1 1,-1 1-1,0 0 0,0-1 1,1 1-1,-1-1 1,0 1-1,0 0 0,1-1 1,-1 1-1,1-1 1,-1 1-1,1-1 0,-1 1 1,1-1-1,-1 1 1,1-1-1,-1 0 0,1 1 1,-1-1-1,1 0 1,0 1-1,-1-1 1,1 0-1,-1 0 0,1 0 1,0 1-1,-1-1 1,1 0-1,0 0 0,-1 0 1,1 0-1,0 0 1,-1 0-1,1 0 0,0 0 1,-1-1-1,1 1 1,0 0-1,-1 0 0,2-1 1,2 0-257,0-1-1,-1 0 1,1-1-1,0 1 1,0 0 0,3-4-1,8-9-823,-1 1 0,-1-2-1,19-28 1,-32 44 1090,26-37-1260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44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26 14547,'1'-2'140,"-1"0"0,0 0-1,0 0 1,0 0 0,0 1 0,-1-1-1,1 0 1,-1 0 0,1 0-1,-2-3 1,2 5-117,0 0-1,0 0 1,-1 0 0,1-1-1,0 1 1,0 0-1,0 0 1,-1 0 0,1 0-1,0 0 1,0 0-1,0-1 1,-1 1 0,1 0-1,0 0 1,0 0-1,-1 0 1,1 0 0,0 0-1,0 0 1,0 0-1,-1 0 1,1 0 0,0 0-1,0 0 1,-1 0-1,1 0 1,0 0 0,0 0-1,-1 1 1,1-1-1,0 0 1,0 0 0,-14 13 557,0 8 274,1 0-1,0 1 1,-17 45-1,-20 77 921,39-104-1170,-8 49 1,16-70-409,1 1 1,0-1-1,2 1 1,3 33-1,-2-49-170,-1-1 1,1 0-1,0 1 1,0-1-1,0 0 1,1 0-1,-1 0 1,4 5-1,-5-7-21,1-1 0,-1 1-1,0-1 1,1 1 0,-1-1 0,1 1-1,0-1 1,-1 1 0,1-1 0,-1 1-1,1-1 1,0 0 0,-1 1 0,1-1-1,0 0 1,-1 0 0,1 1 0,0-1-1,-1 0 1,1 0 0,0 0-1,0 0 1,-1 0 0,1 0 0,0 0-1,0 0 1,-1 0 0,1 0 0,0-1-1,-1 1 1,1 0 0,0 0 0,-1-1-1,1 1 1,0 0 0,-1-1 0,1 1-1,-1-1 1,1 1 0,0 0 0,-1-1-1,1 0 1,0 0 0,3-4 11,1-1 0,-1 1 0,0-1 0,-1 0 0,0 0 1,1 0-1,-2 0 0,1 0 0,2-13 0,1-3 10,4-36-1,-9 48-33,4-47-37,-5 52 34,0 1 1,0-1 0,0 1-1,-1 0 1,0-1 0,0 1-1,0 0 1,0 0 0,-1-1-1,-2-3 1,4 7 7,0 1 0,0-1 0,0 1 0,-1-1-1,1 1 1,0-1 0,0 1 0,-1-1 0,1 1 0,0 0 0,-1-1 0,1 1-1,0-1 1,-1 1 0,1 0 0,-1 0 0,1-1 0,0 1 0,-1 0-1,1 0 1,-1-1 0,1 1 0,-1 0 0,1 0 0,-1 0 0,1 0 0,-1 0-1,1-1 1,-1 1 0,1 0 0,-1 0 0,0 1 0,0-1-2,0 1 1,0 0-1,0 0 1,1-1-1,-1 1 1,0 0-1,1 0 0,-1 0 1,1 0-1,-1 0 1,1 0-1,-1 0 1,1 0-1,-1 1 1,-6 39-44,6-38 47,1 1 0,0-1 0,0 1 0,1-1 0,-1 1 0,1-1 0,-1 1 0,1-1 0,0 1 0,1-1 0,-1 0 0,0 1 0,1-1 0,0 0 0,0 0 0,0 0 0,0 0 0,0-1 0,5 5 0,-4-5-1,1 1 1,0-1-1,0 0 1,0 0-1,0-1 1,1 1-1,-1-1 0,0 0 1,1 0-1,-1-1 1,0 1-1,1-1 1,-1 0-1,1 0 1,6-1-1,2 0 2,-1-1-1,0-1 1,0 0-1,0 0 1,-1-1-1,21-10 1,-25 10 0,0 0 1,-1 0-1,1 0 1,-1-1 0,0 0-1,0-1 1,0 1 0,-1-1-1,0 0 1,0 0-1,7-12 1,-9 9 0,-8 9-2,-10 12-4,9-3 5,-1 0 1,1 0-1,1 1 1,-1 0 0,2 0-1,-1 0 1,2 1-1,-1-1 1,1 1-1,1 0 1,0 0 0,1 0-1,-1 13 1,2-22 6,0-1 0,0 1 0,0-1 0,1 1 0,-1-1 0,0 1 0,1-1 0,-1 1 0,1-1 0,0 1 0,-1-1 0,1 0 0,0 1 0,0-1 0,0 0 0,0 0 0,0 1 0,0-1 0,0 0 0,0 0 1,0 0-1,1 0 0,-1-1 0,0 1 0,1 0 0,-1 0 0,0-1 0,1 1 0,-1-1 0,1 1 0,-1-1 0,1 0 0,-1 0 0,1 1 0,-1-1 0,1 0 0,-1 0 0,1-1 0,0 1 0,-1 0 0,1 0 0,-1-1 0,1 1 0,-1-1 1,0 1-1,1-1 0,-1 0 0,1 1 0,1-3 0,8-6 39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45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17 13411,'0'-14'1613,"0"14"-1578,0 0 0,0-1 0,0 1 0,0 0 0,0 0 0,0 0 0,0 0 1,0 0-1,0 0 0,-1 0 0,1 0 0,0-1 0,0 1 0,0 0 0,0 0 0,0 0 1,0 0-1,0 0 0,0 0 0,0 0 0,0 0 0,-1 0 0,1 0 0,0 0 1,0 0-1,0 0 0,0 0 0,0 0 0,0-1 0,0 1 0,-1 0 0,1 0 0,0 0 1,0 0-1,0 0 0,0 0 0,0 1 0,0-1 0,0 0 0,-1 0 0,1 0 0,0 0 1,0 0-1,0 0 0,0 0 0,0 0 0,0 0 0,0 0 0,-2 2 164,1-1-1,-1 1 0,1-1 0,0 1 1,0 0-1,0-1 0,0 1 1,0 0-1,0 0 0,0 2 0,-69 247 4011,56-195-3590,9-40-473,3-11-84,1 1-1,-1 0 0,1-1 0,0 1 1,0 0-1,0 0 0,1 0 0,1 9 1,-1-15-59,0 0 1,0 0 0,0 1-1,0-1 1,0 0 0,1 0 0,-1 1-1,0-1 1,0 0 0,0 0-1,1 0 1,-1 0 0,0 1 0,0-1-1,0 0 1,1 0 0,-1 0-1,0 0 1,0 0 0,1 0-1,-1 0 1,0 1 0,1-1 0,-1 0-1,0 0 1,0 0 0,1 0-1,-1 0 1,0 0 0,0 0 0,1-1-1,-1 1 1,0 0 0,1 0-1,-1 0 1,0 0 0,0 0 0,1 0-1,-1-1 1,13-5 61,23-19 1,-1-2-1,34-34 1,-40 34-56,1 1 0,1 2 0,41-25 0,-70 48-10,-1 0 0,1 0 0,-1 0 0,1 0 0,0 0 0,0 1 0,-1-1 0,1 1 0,0 0 0,0-1 0,2 1 0,-4 0 0,1 0 0,-1 0 0,0 0 0,1 0 0,-1 1 0,0-1 0,1 0 0,-1 0 1,0 0-1,1 0 0,-1 1 0,0-1 0,1 0 0,-1 0 0,0 1 0,0-1 0,1 0 1,-1 0-1,0 1 0,0-1 0,0 0 0,1 1 0,-1-1 0,0 0 0,0 1 0,0-1 0,0 1 1,0-1-1,0 0 0,0 1 0,0-1 0,0 1 0,0 3 2,0 1 0,-1 0 0,0-1 0,0 1 0,0-1-1,-4 8 1,-23 54 15,-9 23 42,36-83-1256,5-8 155,11-19-477,1 1 912,1 3-193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46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 14027,'-7'9'3112,"-6"16"-2159,-13 48 662,3 2 0,4 0 0,-20 155 0,38-216-1511,0-8-59,0 1-1,0-1 0,1 0 1,0 1-1,0-1 0,1 1 1,-1-1-1,2 0 0,-1 0 1,3 8-1,-4-14-40,0 1 0,0-1 0,0 1-1,1-1 1,-1 1 0,0-1 0,0 1 0,1-1-1,-1 1 1,1-1 0,-1 1 0,0-1 0,1 1 0,-1-1-1,1 0 1,-1 1 0,1-1 0,-1 0 0,1 1 0,-1-1-1,1 0 1,-1 0 0,1 0 0,-1 1 0,1-1-1,-1 0 1,1 0 0,0 0 0,-1 0 0,1 0 0,0 0-1,0 0 2,0-1 0,1 0-1,-1 1 1,0-1-1,0 0 1,0 1-1,0-1 1,0 0-1,0 0 1,0 0 0,0 0-1,0 0 1,0-1-1,3-4 5,0 0 0,0-1 0,-1 1 0,3-9 0,-1 0-10,-1 1 0,0-1 0,-2 0 0,1 0 0,-2 0 0,0 0 0,-1 0 0,0 0 0,-5-26 0,3 35-25,0 6 5,-1 13-9,2 20 5,2-29 23,-1 0 1,1 0 0,-1 0-1,1 0 1,1 0 0,-1 0-1,0 0 1,1-1 0,0 1-1,0-1 1,0 1-1,0-1 1,1 1 0,-1-1-1,1 0 1,0 0 0,4 3-1,-3-4 2,0 0-1,0 0 1,0 0-1,0 0 1,0-1-1,0 1 0,1-1 1,-1 0-1,1-1 1,-1 1-1,1-1 1,-1 0-1,0 0 0,1 0 1,7-2-1,3-1 5,-1 0 0,0 0 0,0-2 0,-1 0 0,1 0-1,-1-2 1,0 1 0,0-2 0,-1 1 0,0-2 0,-1 0-1,1 0 1,-2-1 0,1 0 0,16-23 0,-21 19 4,-7 14-8,1 0 0,0 0 1,0 0-1,0 0 0,0-1 0,-1 1 1,1 0-1,0 0 0,0 0 0,-1 0 1,1 0-1,0 0 0,0 0 0,-1 0 1,1-1-1,0 1 0,0 0 0,-1 0 1,1 0-1,0 0 0,0 0 1,-1 0-1,1 0 0,0 1 0,0-1 1,-1 0-1,1 0 0,0 0 0,0 0 1,-1 0-1,1 0 0,-3 1 2,0 1-1,0-1 0,0 1 1,1-1-1,-1 1 1,0 0-1,-2 3 1,-6 6 13,1 1 1,1 0 0,0 0-1,0 1 1,2 1-1,-1-1 1,2 1 0,0 1-1,0-1 1,2 1 0,0 0-1,0 0 1,-2 25-1,6-37-14,0 0-1,0 0 0,0 0 0,0 0 0,0 0 0,1 0 0,-1 0 0,1 0 0,0-1 1,0 1-1,0 0 0,0 0 0,1-1 0,-1 1 0,1-1 0,-1 1 0,1-1 0,0 1 0,3 2 1,-3-3-57,1-1-1,-1 0 1,0 0 0,0 0 0,0 0 0,1 0 0,-1-1 0,1 1 0,-1-1 0,0 1 0,1-1 0,-1 0 0,1 0 0,-1 0 0,1 0 0,-1-1 0,1 1 0,-1-1 0,0 1 0,1-1 0,-1 0 0,0 0 0,3-1 0,4-3-147,-1 1 1,0-1 0,-1-1 0,1 1 0,-1-1-1,0-1 1,-1 1 0,0-1 0,8-11 0,8-14-462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4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22 13387,'-9'-14'2128,"1"6"-1151,-4 10-433,3 4 2224,1 2-1792,-2 2-399,4 0-809,2-1 368,-5-9-184,-1-2-96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47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14555,'-4'100'5399,"2"3"-4058,-24 312 2120,27-397-3321,-1-18-138,0 0 0,0 0 1,0 0-1,0 0 0,0 0 0,0 0 1,0 1-1,1-1 0,-1 0 0,0 0 1,0 0-1,0 0 0,0 0 0,0 0 1,0 0-1,0 0 0,0 0 0,0 0 1,1 0-1,-1 1 0,0-1 0,0 0 1,0 0-1,0 0 0,0 0 0,0 0 1,0 0-1,1 0 0,-1 0 1,0 0-1,0 0 0,0 0 0,0 0 1,0 0-1,0 0 0,0 0 0,1 0 1,-1 0-1,0 0 0,0-1 0,0 1 1,0 0-1,0 0 0,0 0 0,0 0 1,0 0-1,1 0 0,-1 0 0,0 0 1,0 0-1,0 0 0,0 0 0,0-1 1,0 1-1,0 0 0,2-3 11,0 0 0,0 0 0,0-1 0,0 1 0,-1-1 0,2-4 0,6-25-86,-2-1 1,-1 1-1,-2-1 0,-1 0 0,-2-58 0,-2 79-28,-1 17-2,0 25 47,1-15 61,2 0 1,0 0-1,0 0 0,1 0 1,1-1-1,5 17 1,-7-27-3,0 0 1,0-1 0,0 1 0,1-1-1,-1 1 1,1-1 0,-1 0 0,1 1 0,0-1-1,0 0 1,0 0 0,0 0 0,0 0-1,0-1 1,1 1 0,-1-1 0,0 1 0,1-1-1,-1 0 1,1 0 0,0 0 0,-1 0 0,1 0-1,0-1 1,0 1 0,-1-1 0,1 1-1,0-1 1,0 0 0,0-1 0,0 1 0,-1 0-1,1-1 1,0 1 0,0-1 0,-1 0-1,6-2 1,1-1 4,0 0-1,0 0 1,-1-1-1,0 0 1,1 0-1,-2-1 1,1 0-1,-1 0 1,0-1 0,0 0-1,-1-1 1,10-12-1,-9 10-2,-1-1 1,0 0-1,0 0 0,-1-1 1,-1 1-1,0-1 0,0 0 0,-1 0 1,1-18-1,-5 13-4,1 17-1,0 0 0,0 0 0,0 0 0,-1-1 0,1 1 0,0 0 0,0 0 0,0 0 0,0 0 0,0 0 0,-1-1 0,1 1 0,0 0 0,0 0 0,0 0 0,-1 0 0,1 0 0,0 0 0,0 0 0,0 0 0,-1 0 1,1 0-1,0 0 0,0 0 0,0 0 0,-1 0 0,1 0 0,0 0 0,0 0 0,0 0 0,-1 0 0,1 0 0,0 0 0,0 0 0,0 0 0,-1 0 0,1 1 0,-2 0 1,0 0-1,1 1 1,-1-1 0,1 1 0,-1-1-1,1 1 1,0 0 0,-1 0-1,1 0 1,0-1 0,-1 5 0,-6 14 19,0 0 0,2 1 0,-6 30 0,10-43-8,1 1 1,0-1-1,1 1 1,-1 0 0,2-1-1,-1 1 1,1-1-1,1 1 1,-1-1-1,1 1 1,5 10-1,-5-15-6,0-1 0,0 0 1,0 0-1,1 0 0,-1 0 0,1 0 0,0-1 0,0 1 0,0-1 0,0 0 0,0 1 0,0-1 0,1-1 0,-1 1 0,1-1 0,-1 1 0,1-1 0,0 0 0,-1 0 0,1 0 0,0-1 0,0 1 1,-1-1-1,1 0 0,0 0 0,6-1 0,2-1 1,0 1 1,1-2-1,-1 1 0,0-2 1,0 0-1,-1 0 1,13-7-1,-14 6-8,1-1 1,-1-1-1,0 0 0,0-1 1,-1 0-1,1 0 0,-2-1 1,0 0-1,0 0 0,7-12 1,-10 14-7,-1-1 1,1 0 0,-2-1 0,1 1 0,-1-1 0,0 0-1,-1 0 1,0 1 0,-1-2 0,1 1 0,-2 0 0,1 0-1,-1 0 1,-2-10 0,2 17 4,0 1 1,0 0-1,0 0 0,-1-1 0,1 1 1,0 0-1,-1 0 0,1 0 1,-1-1-1,1 1 0,-1 0 1,1 0-1,-1 0 0,0 0 0,0 0 1,0 0-1,1 0 0,-1 0 1,0 1-1,-2-2 0,2 1 1,0 1 1,1 0-1,-1 0 0,0 0 0,0 0 0,0 0 1,0 0-1,0 0 0,0 1 0,1-1 1,-1 0-1,0 0 0,0 0 0,0 1 0,0-1 1,1 1-1,-1-1 0,0 1 0,0-1 1,1 1-1,-1-1 0,0 1 0,1-1 0,-1 1 1,1 0-1,-1-1 0,1 1 0,-1 0 1,1 0-1,-1 0 0,-5 10 0,0 0-1,1 0 1,1 0-1,-1 0 0,2 1 1,0-1-1,0 1 1,1 0-1,0 0 1,1 0-1,1 0 1,0 1-1,0-1 1,4 14-1,-4-23-60,0-1 0,1 1 1,0 0-1,-1-1 0,1 1 0,0-1 0,0 1 0,1-1 0,-1 1 0,0-1 0,1 0 0,0 0 0,-1 1 0,1-1 0,0 0 0,0-1 0,0 1 0,0 0 0,1-1 1,-1 1-1,0-1 0,1 1 0,-1-1 0,1 0 0,-1 0 0,1 0 0,0-1 0,-1 1 0,1 0 0,0-1 0,-1 0 0,1 0 0,0 0 0,0 0 0,-1 0 0,1 0 1,0-1-1,-1 1 0,1-1 0,0 0 0,-1 0 0,1 0 0,-1 0 0,1 0 0,-1 0 0,0-1 0,1 1 0,-1-1 0,0 0 0,0 0 0,0 0 0,0 0 0,0 0 1,-1 0-1,4-4 0,7-20-499,-3-4-187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47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11 17164,'-8'-8'1888,"1"6"-1296,1 2-280,5 5 961,1 5-561,1 0-416,3 0-1032,3 0 752,5-2-184,4 0-120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04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32 14219,'-6'5'351,"0"0"0,1 1 0,0-1 0,0 1-1,0 0 1,1 1 0,0-1 0,0 1 0,-3 9 0,4-11-176,1 0 1,0 1 0,0 0 0,1-1-1,-1 1 1,1 0 0,1 0 0,-1 0-1,1 0 1,0-1 0,0 1 0,2 8-1,-2-12-154,0-1 1,1 1-1,-1-1 0,1 1 0,-1 0 0,1-1 1,0 1-1,0-1 0,0 0 0,0 1 0,0-1 0,0 1 1,0-1-1,0 0 0,0 0 0,0 0 0,1 0 1,-1 0-1,0 0 0,1 0 0,-1 0 0,1 0 0,-1-1 1,1 1-1,-1-1 0,1 1 0,0-1 0,-1 1 1,1-1-1,0 0 0,-1 0 0,1 0 0,0 0 0,-1 0 1,1 0-1,0 0 0,-1-1 0,1 1 0,2-2 1,2 0-14,0 0 1,0 0 0,0-1 0,0 0-1,-1 0 1,1-1 0,-1 1 0,0-1-1,6-6 1,-2 1 12,-1-1 1,0 0-1,-1 0 0,0 0 1,8-17-1,-12 20 52,0 0-1,0 0 1,0 0 0,-1 0 0,0-1 0,-1 1-1,0 0 1,0-1 0,0 1 0,-1-11-1,0 18-62,0-1 0,0 1 0,0 0 0,0-1 0,0 1 0,0 0 0,0-1 0,0 1 0,0 0 1,0-1-1,0 1 0,0 0 0,0-1 0,0 1 0,0 0 0,0-1 0,0 1 0,0 0 0,-1-1 0,1 1 0,0 0 0,0-1 0,0 1 0,-1 0 0,1 0 0,0-1 0,0 1 0,-1 0 0,1 0 0,0-1 0,-1 1 0,1 0 0,0 0 0,0 0 0,-1 0 0,1 0 0,0-1 0,-1 1 0,1 0 0,-1 0 0,1 0 0,0 0 0,-1 0 0,1 0 0,0 0 0,-1 0 0,1 0 0,0 0 0,-1 0 0,1 0 0,0 1 0,-1-1 0,1 0 0,0 0 0,-1 0 0,1 0 0,0 1 0,-1-1 0,1 0 0,0 0 0,0 0 0,-1 1 0,1-1 0,0 0 0,0 0 0,0 1 0,-1-1 0,1 1 0,-16 20 410,13-11-352,-1-1 0,1 1 0,1 0 0,-2 11 0,3-18-61,1 1 1,-1-1 0,1 1 0,0-1 0,0 0-1,1 1 1,-1-1 0,1 1 0,-1-1 0,1 1-1,0-1 1,0 0 0,0 1 0,1-1 0,2 4-1,-2-5-40,-1-1-1,1 1 0,-1-1 0,1 0 0,0 0 1,0 0-1,0 0 0,0 0 0,0 0 1,0-1-1,0 1 0,0-1 0,0 1 1,0-1-1,0 0 0,0 0 0,0 0 0,0 0 1,0 0-1,0 0 0,0 0 0,0-1 1,0 1-1,0-1 0,3 0 0,4-2-96,0-1 0,0 0 0,0 0 0,10-6 0,23-20-121,2-12-103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48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14187,'-7'6'725,"0"0"1,-1 0-1,1-1 1,-1 0-1,-11 5 0,10-6-135,0 1-1,0 0 0,-15 12 0,18-10-419,-1-1 0,1 1 0,0 0 0,1 0 0,0 0 0,0 1 0,-6 14 0,9-18-139,0 0 0,1 0-1,-1 0 1,1 0 0,0 1 0,1-1 0,-1 0 0,1 1 0,-1-1 0,1 1-1,1-1 1,-1 1 0,1-1 0,-1 0 0,1 1 0,0-1 0,4 8 0,-4-10-29,0 0 0,1 0 0,-1 0 0,1 0 0,-1 0 0,1 0 0,0-1 0,0 1 0,0-1 0,0 1 0,0-1 0,0 0 0,1 1 0,-1-1 0,0 0 0,0-1 0,1 1 0,-1 0 0,1-1 0,-1 1 0,1-1 0,-1 0 0,4 1 0,7-1-42,0-1 0,1 0-1,16-4 1,-8 1-22,-3 1 13,1 0-39,0 1 0,25 0 1,-41 2 72,1 0-1,0 0 1,-1 1 0,1 0 0,-1 0 0,1 0 0,-1 0 0,1 1 0,-1-1 0,0 1 0,0 0 0,0 1 0,0-1 0,0 1-1,4 3 1,-7-5 22,0 0 0,0 0-1,0 0 1,0 0-1,-1 0 1,1 0-1,0 0 1,-1 0-1,1 0 1,-1 0 0,1 1-1,-1-1 1,1 0-1,-1 0 1,0 1-1,0-1 1,0 0-1,1 0 1,-1 1 0,0-1-1,-1 0 1,1 2-1,-1 0 23,0-1-1,0 1 0,0-1 1,0 0-1,0 0 1,-1 1-1,1-1 0,-1 0 1,0 0-1,-2 2 0,-6 4 149,0 0 0,0-1 0,-17 10 0,25-16-153,-15 8 211,0 0-1,-1-1 0,-34 11 0,44-17-1106,0 0 0,0-1-1,-15 0 1,21-1 280,2-3-210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48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57 13619,'0'-16'1041,"-1"-22"813,1 38-1827,0-1-1,0 1 1,0 0-1,0 0 0,0 0 1,0 0-1,0 0 1,0 0-1,0 0 1,0-1-1,0 1 0,-1 0 1,1 0-1,0 0 1,0 0-1,0 0 1,0 0-1,0 0 0,0 0 1,0 0-1,0 0 1,-1 0-1,1-1 1,0 1-1,0 0 0,0 0 1,0 0-1,0 0 1,0 0-1,0 0 1,-1 0-1,1 0 1,0 0-1,0 0 0,0 0 1,0 0-1,0 0 1,0 0-1,-1 0 1,1 1-1,0-1 0,0 0 1,0 0-1,0 0 1,0 0-1,0 0 1,0 0-1,-1 0 0,1 0 1,0 0-1,0 0 1,0 0-1,0 1 1,-7 6 810,-3 9-146,1 1 0,1 0 0,-11 31 0,-14 59 464,27-85-966,0 1 0,2 0 1,0 0-1,0 31 0,4-52-177,0 0 0,0 0 0,0 0-1,0 0 1,0 0 0,0 0 0,1 0 0,-1 0 0,1-1 0,-1 1 0,1 0 0,0 0 0,0 0 0,-1 0 0,1-1 0,1 1 0,-1 0 0,0-1 0,0 1 0,1-1-1,-1 0 1,0 1 0,1-1 0,0 0 0,-1 0 0,1 0 0,0 0 0,-1 0 0,1 0 0,0 0 0,0-1 0,0 1 0,0 0 0,0-1 0,0 0 0,0 1 0,0-1-1,0 0 1,0 0 0,0 0 0,2-1 0,5 0 10,1-1-1,-1 0 0,0-1 1,0 1-1,0-2 0,0 1 1,10-7-1,9-7 19,-1 0 1,-1-2-1,46-44 1,-36 27 4,54-70 0,-85 101 0,-2 6-5,-4 15 25,-9 27 37,9-41-93,-1 4 7,0 2 18,0 1 0,0 0 0,-1 18 0,2-26-31,1-1 0,0 1 0,0 0 0,0 0 0,0 0 1,0 0-1,0 0 0,0-1 0,0 1 0,0 0 0,0 0 0,1 0 0,-1-1 0,0 1 1,1 0-1,-1 0 0,0 0 0,1-1 0,-1 1 0,1 0 0,-1-1 0,1 1 0,-1 0 1,1-1-1,0 1 0,-1-1 0,1 1 0,0-1 0,-1 1 0,1-1 0,0 0 0,0 1 1,0-1-1,-1 0 0,1 1 0,0-1 0,0 0 0,0 0 0,-1 0 0,1 0 0,0 0 1,0 0-1,0 0 0,0 0 0,0 0 0,-1 0 0,1 0 0,0-1 0,0 1 0,0 0 1,-1 0-1,1-1 0,0 1 0,1-2 0,18-7 12,0-2 1,0 0-1,-2-1 1,20-17-1,-17 14-5,0 0 0,39-20 0,-57 33-10,1 1 0,-1-1 0,1 1 0,-1 0 1,1 0-1,0 0 0,-1 1 0,1-1 0,0 1 1,0 0-1,0 0 0,5 1 0,-7-1 0,0 1 1,0 0-1,0-1 0,0 1 0,-1 0 0,1 0 1,0 0-1,-1 0 0,1 1 0,-1-1 1,1 0-1,-1 1 0,1-1 0,-1 1 0,0-1 1,0 1-1,0 0 0,0 0 0,0-1 1,0 1-1,0 0 0,-1 0 0,1 0 0,0 3 1,1 6 9,0-1-1,-1 1 1,-1-1 0,0 1 0,0 0 0,-1-1-1,0 1 1,-4 14 0,-2 1 1,0 0-1,-14 29 1,21-54-58,0-1 0,0 1 0,-1-1 0,1 0 0,0 1 0,0-1 0,0 1 0,-1-1 0,1 1 0,0-1 0,0 0 0,-1 1 0,1-1 0,0 0 0,-1 1 0,1-1 0,0 0 0,-1 1 0,1-1 0,-1 0 0,1 0 0,0 1 1,-1-1-1,1 0 0,-1 0 0,1 0 0,-1 0 0,1 1 0,-1-1 0,0 0 0,0-1-16,0 1 1,1-1-1,-1 1 0,0-1 1,0 1-1,0-1 0,1 1 1,-1-1-1,0 0 1,1 1-1,-1-1 0,0 0 1,1 0-1,-1-1 1,-18-38-754,18 36 770,-15-38-591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49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 15875,'-1'-7'2185,"-2"3"1264,3 7-2889,-1 0-576,1 4 176,0 3-144,-3-2-264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4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20 14347,'0'-2'212,"0"1"-1,1 0 1,-1-1-1,1 1 1,-1 0 0,1-1-1,-1 1 1,1 0-1,0-1 1,0 1-1,0 0 1,0 0 0,2-2-1,-3 3-168,0 0 0,0 0 0,0 0 0,0 0 0,0 0 0,0 0 0,1 0 0,-1 0 0,0 0 0,0 0 0,0 0-1,0 0 1,0 0 0,1 0 0,-1 0 0,0 0 0,0 0 0,0 0 0,0 0 0,0 1 0,0-1 0,1 0 0,-1 0 0,0 0 0,0 0 0,0 0 0,0 0 0,0 0 0,0 0-1,0 0 1,0 1 0,1-1 0,-1 0 0,0 0 0,0 0 0,0 0 0,0 0 0,0 0 0,0 1 0,0-1 0,0 0 0,0 0 0,1 16 1301,-7 26-147,-1-1 0,-22 70-1,18-73-870,-47 149 485,-21 78 21,78-263-818,1 0 0,-1 0 1,1 1-1,0-1 0,-1 0 1,1 0-1,0 0 0,0 0 0,0 1 1,0-1-1,1 0 0,-1 0 1,1 0-1,-1 0 0,2 4 0,-1-5-6,0-1 0,1 1 0,-1 0 0,0 0 0,0 0 0,0-1 0,0 1 0,1 0 0,-1-1 0,0 0 0,1 1 0,-1-1 0,0 0 0,1 1 0,-1-1 0,1 0 0,-1 0 0,0 0 0,1 0 0,-1 0 0,0-1 0,1 1 0,2-1 0,7-1 11,1-1 0,-1-1 0,1 0 1,-1-1-1,0 0 0,-1 0 0,18-13 0,-10 6-237,-1-1 0,0-1 0,21-24 0,-31 31-23,-1 0 1,0-1-1,-1 0 0,0 0 1,0-1-1,-1 0 0,0 1 0,0-1 1,-1 0-1,0-1 0,-1 1 1,0-1-1,1-12 0,-2-12-576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50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76 16059,'-18'0'1809,"12"0"-417,28-3 72,8-1-135,14-2-329,6-2-216,10-2-336,4 0-144,-3 0-512,-2 1-320,-9-1 456,-8 6-112,-15 2-80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50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14211,'0'3'1968,"1"-2"-1071,8 1-257,4-2 1072,8 1-416,6-1-135,18-3-353,8 0-120,5 1-248,4-3-168,-5 0-416,-1 0-296,-13 4-664,-8-1-897,-22 5 1585,-15 2-328,-22 0-320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51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14499,'0'12'1672,"18"-9"-823,5-6-289,15-7 1024,9-2-512,12-4-424,7-3-439,1-1 39,3 0-72,-1 3-208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6:51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61 14755,'-2'-4'189,"0"0"0,0 0 0,0 0-1,0 1 1,-1-1 0,0 1 0,1 0 0,-1 0-1,-1 0 1,1 0 0,0 0 0,-1 1-1,1-1 1,-1 1 0,0 0 0,-7-3 0,6 4 19,-1-1 0,0 1 1,-1 0-1,1 1 0,0-1 1,0 1-1,0 0 1,0 1-1,0-1 0,-10 3 1,-1 2 76,-1 1 1,1 1-1,1 0 1,-1 1-1,1 0 1,-28 21-1,28-16-130,0 0 0,1 1-1,0 1 1,1 0-1,1 1 1,0 1-1,-14 25 1,18-27-63,2 0 0,0 0 1,0 0-1,2 1 0,0 0 0,1 0 1,0 1-1,1-1 0,-1 28 1,4-39-74,0 0 0,0 0 0,0 0 0,0 0 0,1 0 1,0 0-1,0 0 0,1 0 0,-1 0 0,1 0 0,0-1 1,0 1-1,1-1 0,-1 1 0,1-1 0,0 0 1,0 0-1,0 0 0,1 0 0,-1-1 0,1 1 0,0-1 1,0 0-1,0 0 0,1 0 0,-1-1 0,1 0 0,-1 0 1,1 0-1,0 0 0,0-1 0,-1 1 0,1-1 0,0 0 1,0-1-1,9 1 0,0-2 9,1 0-1,0-1 1,-1 0 0,0-1-1,1-1 1,-1 0 0,-1-1-1,1-1 1,-1 0 0,21-13-1,1-3 47,-1-2-1,46-40 0,-59 46-36,-2-1 0,24-29 0,-38 42-31,0-1-1,-1 0 0,1 0 0,-1 0 0,0 0 0,-1-1 0,0 1 0,0-1 0,-1 0 0,0 0 0,2-15 0,-4 19-57,0 0-1,-1 0 1,1 0-1,-1 0 1,0 1-1,0-1 0,-1 0 1,1 0-1,-1 1 1,1-1-1,-1 1 1,0-1-1,-1 1 1,1 0-1,0 0 1,-1 0-1,0 0 1,0 0-1,0 1 0,0-1 1,0 1-1,0 0 1,-6-3-1,-3-1-111,0 0 0,0 1-1,0 1 1,0 0-1,-24-4 1,-13 0-268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09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3815 101 11418,'-3'0'68,"-1"0"-1,1 0 0,0 0 1,0 0-1,0-1 1,0 1-1,0-1 0,0 0 1,0 0-1,0 0 0,0 0 1,0 0-1,0-1 0,0 1 1,1-1-1,-1 0 0,0 1 1,1-1-1,-4-4 0,-1 1 65,0 1 0,0 0 0,0 1-1,0-1 1,-1 2 0,1-1 0,-1 1 0,0 0-1,0 0 1,0 1 0,0 0 0,-11 1-1,-24-6 278,23 4-390,0 1 0,0 0-1,0 2 1,0 0 0,-19 4 0,-28 2 30,-8-2 39,-131 27 1,197-30-90,0 0 1,0 0-1,0-1 1,0-1-1,-1 0 1,1 0-1,0 0 1,0-1-1,0-1 1,0 0-1,0 0 1,0-1-1,0 1 0,-11-7 1,12 6-3,0 0 1,-1 1-1,1 0 0,-1 1 1,1 0-1,-1 0 1,0 0-1,0 1 0,-11 2 1,-11 2-16,-40 11 1,8-2 7,-538 77 1152,543-82-1112,-76 17 3,-25 3-31,115-26-50,-85-5 1,29-1 7,37 6 50,-57-3 38,106 0-44,1-1 1,-1-1 0,0 0-1,1-1 1,0 0-1,-21-10 1,21 6 1,0 0 0,0 0 0,1-1 1,-19-19-1,27 25 4,-56-41 306,21 16-250,24 18-59,0 1 0,0 1 0,-1 0 0,0 1 0,0 1 0,0 0 0,-1 1 0,0 1 0,0 1 0,-1 0 0,1 2 1,-30-1-1,-10 4 31,1 3 1,-88 17 0,112-15 22,0 0 0,0 3 0,-43 18 0,60-21-59,1 2 0,0-1 0,1 2 0,0 0 1,1 0-1,0 1 0,-13 15 0,-1 6-17,-37 57-1,46-61 11,1 2 0,1-1-1,2 2 1,0 0 0,3 0 0,0 1-1,2 1 1,2-1 0,1 1-1,-2 51 1,7-55 0,1 0 0,1 0 1,2-1-1,1 1 0,1-1 0,1 0 0,2 0 0,0-1 0,2 0 1,1 0-1,1-2 0,22 33 0,-23-40-14,1-1-1,1 0 1,0-1-1,1-1 1,1 0-1,0-1 1,1 0-1,0-2 1,1 0-1,0-1 1,1-1-1,1 0 1,-1-2-1,31 10 1,305 95-28,-301-94 45,-13-5-16,1-3 1,78 13 0,-92-21 7,0-1-1,-1-2 1,1-1 0,-1 0-1,45-10 1,17-9-21,95-17 13,-139 30 24,1 2 0,51 1 1,231 23 45,-225-22-49,-1-3 0,0-5 0,114-28 0,-150 24-14,128-21 28,-169 33-21,0 2 1,0 0-1,1 2 0,-1 0 0,45 10 1,-34-4-41,0-1 1,1-2 0,0-2 0,0-1 0,-1-2 0,1-1 0,0-2 0,59-15-1,-46 8 11,58-21 0,-89 25 30,-1-2 1,1 1-1,-2-2 1,1-1-1,-2 0 1,18-15-1,26-25-3,166-132-28,-201 166 33,3-2-12,0-1 0,-2-1-1,27-27 1,-46 41 9,0-1-1,-1 0 1,1-1 0,-2 1-1,1-1 1,-2 0-1,1-1 1,-1 1 0,0-1-1,-1 0 1,0 0 0,-1 0-1,0 0 1,1-17-1,-3 0-46,-1-1 1,-1 1-1,-2-1 0,0 1 0,-12-35 0,-52-131-74,41 123 131,24 62 2,0 1 0,-1 0 0,0 0 0,0 0 0,0 1 0,-1-1 0,0 1 0,0 0 0,-1 0 0,1 1 0,-9-6 0,5 5-31,0 0 1,-1 0 0,0 1 0,0 0-1,0 1 1,-1 0 0,-13-2 0,-2 1 290,1 1 0,-1 1 1,0 2-1,0 1 1,0 0-1,-30 6 1,53-6-161,0 1 0,0-1 1,0 1-1,0 0 0,0 0 1,0 0-1,-5 3 1,-3 4 348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12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3428 89 10178,'-6'-4'126,"-1"1"-1,1 0 1,0 1-1,0 0 1,-1 0 0,0 0-1,1 1 1,-1 0-1,0 0 1,0 0-1,1 1 1,-1 0 0,-13 2-1,-4 2 38,-1 2 0,-35 12-1,0 1-23,35-14-70,1-1 0,-1-1 1,-37 1-1,-73-11 389,-17 1 151,-117 25 187,-39-1-408,256-18-461,-1-2 0,0-3 0,-95-22 0,-9-20-87,-30-8 68,157 49 94,-1 0 0,0 2 0,0 2 0,-39 1-1,19 6 26,1 2 0,0 3 0,0 1 0,1 3 0,1 2 0,-55 26-1,27-13-20,-93 22 0,-21 8-2,156-47-5,2 2 0,0 2 0,-50 32 0,25-9 9,-88 79-1,136-108-3,0 0 1,1 0-1,0 1 0,1 0 0,0 1 1,1 0-1,0 0 0,1 0 0,0 1 1,1-1-1,1 1 0,-4 26 0,3-2 14,1 1-1,2 0 1,5 48 0,-3-67-14,1-1 0,1 0 1,0 0-1,2 0 0,0 0 1,1-1-1,1 0 0,0 0 1,1 0-1,1-1 0,11 15 1,9 13 90,36 74 0,-49-84-37,2-1 0,1 0-1,1-2 1,45 53-1,-53-73-42,1 0-1,0-1 1,0 0-1,1-1 1,0-1-1,1 0 1,0-1-1,0 0 0,20 5 1,19 3 4,78 11 1,-46-11 46,-61-10-35,1-2 0,-1-1 1,0-1-1,31-2 0,-6-4 18,56-13-1,82-30-6,56-11 11,-83 37-35,155-21 6,-300 42-20,-1 1-1,1 0 0,-1 1 1,1 1-1,-1 1 1,0 0-1,25 9 0,3 5 18,50 27-1,-47-21-9,-21-12-11,0-1 0,0-1 0,1-2 0,35 7-1,-10-7-2,66 2 0,-94-8 3,-4 0-1,0 0 0,0-2 0,0 0 0,-1-1 0,20-4 0,125-25-103,-105 18 75,0 2 1,1 3 0,81-1-1,-128 8 30,0 0-1,-1 0 1,1-1-1,-1-1 0,1 0 1,-1-1-1,0 1 1,0-2-1,16-9 0,0-3 2,0-2-1,27-25 0,-51 42-1,21-15-1,1 0-1,0 2 0,2 1 0,0 1 0,36-12 0,48-24-6,-95 41 7,0-1 0,-1-1 0,-1-1 0,25-21 0,-23 14-1,0-1 0,-1 0 0,-1-2 0,0 1 0,-2-2 0,0 0 0,-2 0 0,9-26 0,-1-9-5,-2 0 0,11-72 1,-17 53 10,-2-1 1,-5-143-1,-4 202-1,0 0 0,-1 0 0,-1 1 0,-1 0 0,-1-1 0,-7-18 0,9 28 0,-1 1 1,0-1-1,0 1 0,-1 0 0,0 0 0,0 1 0,-1-1 1,1 1-1,-1 0 0,-1 1 0,1-1 0,-1 1 1,0 1-1,0-1 0,-9-3 0,-33-12 19,0 2 0,-1 2 0,-1 3 0,-93-13-1,110 22-184,-1 2-1,1 1 0,-1 2 0,-47 7 1,61-5 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04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15331,'-31'35'1874,"-18"23"-199,44-51-1419,0 0 0,0 0 0,1 0 0,0 1 0,1 0 0,-4 11 0,7-19-238,-1 1 0,1 0 1,0-1-1,0 1 0,-1 0 0,1 0 0,0-1 0,0 1 0,0 0 0,0-1 0,0 1 0,0 0 0,0 0 0,0-1 0,1 1 0,-1 0 0,0-1 0,0 1 0,0 0 0,1-1 0,-1 1 0,0 0 0,1-1 0,-1 1 0,1-1 0,-1 1 0,1 0 0,-1-1 0,2 1 0,-1 0-7,1 0 1,-1-1-1,1 0 0,-1 1 0,1-1 0,-1 0 0,1 0 0,-1 0 0,1 0 0,0 0 0,-1 0 1,4-1-1,5-1-39,0-1 0,18-7 0,-27 10 29,44-24-138,-37 19 83,1 0-1,-1 0 1,1 1-1,0 0 0,0 1 1,1 0-1,-1 0 1,12-1-1,-20 4 48,0 0-1,0 0 1,0 0-1,0 0 1,0 0-1,0 0 1,0 0-1,0 0 1,0 1-1,0-1 1,0 0-1,0 1 1,0-1-1,0 0 1,0 1-1,0-1 1,0 1-1,-1 0 1,1-1-1,0 1 1,0 0-1,-1-1 1,1 1-1,0 0 1,-1 0-1,2 1 1,-1 1 6,-1-1 1,1 0-1,0 1 1,-1-1 0,1 1-1,-1-1 1,0 1 0,0-1-1,0 1 1,-1 4-1,-1 3 49,0 1-1,-1-1 0,-8 21 1,-21 32 226,29-57-341,0-1 1,-1 0 0,0 0 0,0-1 0,0 1-1,0-1 1,-1 0 0,0 0 0,-6 5 0,10-9 47,1 1 0,-1-1 0,0 0 0,1 1 0,-1-1 0,1 0 0,-1 1 0,0-1 0,1 0 0,-1 1 0,0-1 0,1 0 1,-1 0-1,0 0 0,0 0 0,1 0 0,-1 0 0,0 0 0,0 0 0,1 0 0,-1 0 0,0 0 0,1 0 0,-1-1 0,0 1 0,1 0 0,-1 0 1,0-1-1,1 1 0,-1 0 0,0-1 0,1 1 0,-1-1 0,1 1 0,-1-1 0,1 1 0,-1-1 0,1 1 0,-1-1 0,1 0 0,0 1 0,-1-1 1,1 1-1,0-1 0,0 0 0,-1 1 0,1-1 0,0 0 0,0 0 0,0 1 0,0-1 0,0 0 0,0 1 0,0-1 0,0 0 0,0 0 0,0 1 1,0-1-1,0 0 0,1 0 0,4-29-376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1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8 9906,'-28'-4'972,"-1"2"-1,0 0 1,-38 4-1,59-1-949,1 1-1,0-1 1,0 1 0,0 0-1,1 1 1,-1-1-1,0 1 1,1 1-1,0-1 1,0 1 0,0 0-1,0 0 1,0 1-1,1 0 1,0 0-1,0 0 1,0 1 0,-4 6-1,-8 13-19,0 1 1,-24 52-1,40-76 1,-19 49 71,1 2-1,2 0 1,-14 88-1,13-58 88,11-52-37,1 1 0,1-1 0,0 37-1,5-55-102,0-1-1,2 1 0,-1-1 0,1 1 0,1-1 1,0 0-1,1 0 0,0 0 0,1 0 0,1-1 0,6 11 1,-2-5-6,1-1 0,1 0 0,1-1 1,0 0-1,1-1 0,0 0 0,1-2 0,1 1 1,18 9-1,-25-16-15,0-1-1,1-1 1,-1 0-1,1 0 1,0-1 0,0 0-1,0-1 1,1 0 0,-1 0-1,1-2 1,-1 1 0,1-1-1,-1 0 1,1-1-1,-1-1 1,0 1 0,1-2-1,15-5 1,-11 2 1,0-1-1,-1-1 1,0 0-1,-1-1 1,1-1-1,-2 0 1,0 0-1,0-1 1,-1-1-1,0 0 1,-1-1-1,9-14 1,13-22 24,47-105 1,-73 143-21,9-21 27,-2 0 1,0-1-1,-3-1 1,9-43 0,-16 63-6,-1-1-1,-1 1 1,0-1 0,-1 1 0,-1-1 0,0 1 0,-1-1-1,-1 1 1,0 0 0,-1 0 0,0 0 0,-1 0 0,-7-13-1,5 13 30,-1 1-1,0 1 0,-1-1 0,0 1 0,-1 1 0,0 0 0,0 0 0,-15-10 0,16 14-35,0 1 1,0 1-1,-1-1 1,0 1-1,0 1 0,0 0 1,-1 0-1,0 1 0,1 1 1,-1-1-1,-20 0 1,16 2-104,0 1 0,0 1 0,0 0 0,0 1 0,0 1 1,1 0-1,-17 6 0,2 2-71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29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38 13115,'-6'-21'1349,"1"5"-456,6 23 1472,34 262 797,-23-147-2329,-6-98-578,-6-24-248,0 1-1,0-1 1,0 0 0,0 0 0,0 0-1,0 0 1,0 0 0,0 0 0,0 1 0,0-1-1,1 0 1,-1 0 0,0 0 0,0 0 0,0 0-1,0 0 1,0 0 0,1 0 0,-1 0 0,0 1-1,0-1 1,0 0 0,0 0 0,0 0-1,1 0 1,-1 0 0,0 0 0,0 0 0,0 0-1,0 0 1,1 0 0,-1 0 0,0 0 0,0 0-1,0 0 1,0-1 0,1 1 0,-1 0-1,0 0 1,0 0 0,0 0 0,0 0 0,0 0-1,0 0 1,1 0 0,-1 0 0,0-1 0,0 1-1,0 0 1,0 0 0,0 0 0,0 0 0,0 0-1,1-1 1,2-4 74,-1-1-1,1 0 1,-1 0-1,3-9 1,34-127 281,10-31-183,-48 170-174,11-28 23,-12 31-26,0 0-1,0-1 0,1 1 1,-1 0-1,0 0 0,0-1 1,0 1-1,1 0 1,-1-1-1,0 1 0,0 0 1,1 0-1,-1 0 0,0-1 1,1 1-1,-1 0 1,0 0-1,0 0 0,1 0 1,-1-1-1,0 1 0,1 0 1,-1 0-1,0 0 1,1 0-1,-1 0 0,1 0 1,0 1 2,-1-1 1,1 1-1,-1-1 1,1 1 0,-1 0-1,1-1 1,-1 1 0,1 0-1,-1-1 1,1 1-1,-1 0 1,0 0 0,1-1-1,-1 1 1,0 0-1,0 0 1,1 1 0,5 31 84,0 0-1,1 53 1,5 37 9,-4-99-708,-8-24 607,0-1-1,0 1 1,0 0 0,0-1 0,0 1 0,0 0-1,0 0 1,0-1 0,1 1 0,-1 0 0,0-1-1,0 1 1,0 0 0,0 0 0,0-1 0,0 1 0,1 0-1,-1-1 1,0 1 0,0 0 0,0 0 0,1 0-1,-1-1 1,0 1 0,0 0 0,1 0 0,-1 0-1,0 0 1,0-1 0,1 1 0,-1 0 0,0 0-1,1 0 1,-1 0 0,0 0 0,1 0 0,-1 0-1,0 0 1,1 0 0,-1 0 0,0 0 0,0 0-1,1 0 1,-1 0 0,0 0 0,1 0 0,-1 0 0,0 1-1,0-1 1,1 0 0,-1 0 0,0 0 0,1 0-1,-1 0 1,0 1 0,0-1 0,0 0 0,1 0-1,-1 1 1,0-1 0,0 0 0,0 0 0,1 1-1,-1-1 1,0 0 0,0 0 0,0 1 0,0-1-1,0 1 1,6-29-55,-4 10-141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31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60 305 14435,'11'-14'1582,"-11"13"-1538,0 1 1,1 0-1,-1 0 0,0-1 0,0 1 0,0 0 0,0 0 0,0-1 1,1 1-1,-1 0 0,0 0 0,0-1 0,0 1 0,0 0 0,0-1 1,0 1-1,0 0 0,0-1 0,0 1 0,0 0 0,0-1 0,0 1 0,0 0 1,0 0-1,0-1 0,-1 1 0,1 0 0,0-1 0,0 1 0,0 0 1,0 0-1,0-1 0,-1 1 0,1 0 0,0 0 0,0 0 0,-1-1 1,1 1-1,0 0 0,0 0 0,-1 0 0,1 0 0,0-1 0,0 1 1,-1 0-1,1 0 0,0 0 0,0 0 0,-1 0 0,1 0 0,0 0 1,-1 0-1,1 0 0,0 0 0,-1 0 0,1 0 0,-1 0 0,0 0 4,0 0 0,0 1 0,0-1-1,0 1 1,0-1 0,0 1 0,0-1-1,0 1 1,1-1 0,-1 1 0,0 0-1,0-1 1,0 1 0,1 0 0,-1 0-1,0-1 1,1 1 0,-1 0 0,1 0-1,-1 0 1,0 2 0,-10 23 45,10-23-47,-7 23 109,1 1 1,0 0-1,-2 30 0,8-41-5,0 1 0,1 0 0,0 0 0,1 0 0,1 0 0,5 20 0,-5-32-89,-1-1 1,1 1-1,-1-1 1,1 0-1,1 0 1,-1 0-1,0 0 1,1 0-1,3 3 1,-5-6-44,0 0 1,0 0 0,0 0 0,0-1 0,0 1-1,0 0 1,0-1 0,0 1 0,0-1 0,0 1-1,0-1 1,0 1 0,0-1 0,0 0 0,0 0-1,0 0 1,1 1 0,-1-1 0,0 0 0,0 0-1,0-1 1,0 1 0,1 0 0,-1 0 0,0 0-1,0-1 1,0 1 0,0-1 0,0 1 0,0-1-1,0 1 1,0-1 0,0 0 0,0 1 0,0-1-1,0 0 1,0 0 0,0 0 0,-1 1 0,1-1-1,1-2 1,2-2 47,0-1 1,0 0-1,-1-1 0,0 1 0,0-1 0,0 1 1,-1-1-1,1 0 0,-2 0 0,1 0 0,-1 0 0,0 0 1,-1-1-1,1 1 0,-1 0 0,-2-9 0,1 1 52,-1 0 0,-1 0 0,-1 0 0,0 0-1,0 1 1,-12-25 0,13 35-81,3 3-33,-1 0 1,0 0-1,1 0 1,-1 0 0,0 0-1,1 0 1,-1 0-1,1 0 1,0 0-1,-1 0 1,1 0 0,0 0-1,-1 0 1,1-1-1,0 1 1,0 0-1,0 0 1,0 0 0,0 0-1,1-1 1,-1 1-1,0 0 1,0 0 0,1 0-1,-1 0 1,1 0-1,-1 0 1,1 0-1,-1 0 1,1 0 0,0 0-1,-1 0 1,1 0-1,0 0 1,0 0 0,0 1-1,1-2 1,35-43-52,28-31 28,-59 69 17,1 1 0,0 0 0,1 0 0,0 1 0,-1 0 0,2 0 0,-1 1 0,11-5 0,-17 9 0,0-1 1,0 0 0,1 0 0,-1 1-1,1-1 1,-1 1 0,1 0 0,-1 0-1,1 0 1,-1 0 0,0 0-1,1 0 1,-1 1 0,1-1 0,-1 1-1,0 0 1,1 0 0,-1 0 0,0 0-1,4 2 1,-3-1 0,-1 1 0,1-1 1,0 1-1,-1 0 0,0 0 0,1 0 0,-1 0 1,0 0-1,-1 1 0,1-1 0,-1 1 0,2 3 1,1 8 19,0 0 1,-1 0-1,-1 1 1,-1-1-1,0 20 1,-1-34-13,0 0 0,0 0 0,0 0 0,0 0 0,0 0 0,0 0 0,0 0 0,-1 0 1,1 0-1,0 0 0,-1 0 0,1 0 0,-1 0 0,0 1 0,-2-4 48,4-8-51,6-19-15,1 0 1,1 0-1,2 1 0,1 0 1,1 1-1,2 0 0,24-35 1,-31 51 5,0 0 0,15-16-1,-21 25 5,-1 0-1,1 1 0,0-1 0,0 0 0,0 1 1,0-1-1,0 1 0,0 0 0,0-1 1,1 1-1,-1 0 0,0 0 0,1 1 0,-1-1 1,1 0-1,-1 1 0,1-1 0,-1 1 0,1 0 1,-1 0-1,5 1 0,-5 0 2,0 0 0,0 0 0,0 0-1,0 0 1,0 1 0,-1-1 0,1 1 0,-1 0 0,1-1 0,-1 1 0,1 0-1,-1 0 1,0 0 0,0 0 0,0 0 0,0 0 0,0 0 0,-1 0-1,1 0 1,-1 0 0,1 5 0,2 7 1,-2 0-1,1 16 0,-2-26 1,-1 58 14,0-40-2,1-1 0,4 38 0,0-54-5,2-11-7,2-9-2,17-57 1,-17 47 6,1-1 1,0 2-1,15-26 1,-23 49-7,-1 0 1,1 0-1,-1 0 1,1-1-1,0 1 1,0 0 0,0 0-1,-1 0 1,1 1-1,0-1 1,0 0-1,0 0 1,0 0-1,0 1 1,1-1-1,-1 0 1,0 1 0,0-1-1,0 1 1,1 0-1,-1-1 1,2 1-1,-1 0 1,0 0 0,1 1-1,-1-1 1,0 1 0,0 0-1,1 0 1,-1 0 0,0 0-1,2 1 1,12 6 2,-15-8-3,0 0 0,0 0 0,-1 0 0,1 0 0,0 0 0,-1 0 0,1 0 0,0 0 0,0 0 0,-1 0 0,1-1 0,0 1 0,-1 0 0,1 0 0,0-1 0,-1 1 0,1 0 0,-1-1 0,1 1 0,0-1 0,-1 1 0,1-1 0,-1 1 0,1-1 0,-1 1 0,1-2 0,14-20-4,-7 10-1,-8 11 4,1-1 0,0 1-1,0 0 1,0 0 0,0 0 0,0 0-1,0 0 1,0 1 0,0-1 0,0 0-1,0 0 1,0 1 0,1-1 0,-1 1-1,0-1 1,1 1 0,-1-1 0,0 1-1,1 0 1,-1-1 0,0 1 0,1 0-1,1 0 1,-1 1 0,0 0 0,0-1 0,0 1 0,0 0 0,0 0 0,0 0 0,-1 0 0,1 1 0,0-1 0,-1 0 0,1 1 1,-1-1-1,3 4 0,3 5 1,-1 0-1,0 0 1,0 1 0,4 12 0,-4-7 359,-1-4-1882,-3-30-256,-2 1 1317,0 1-169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32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168 496 15211,'0'0'153,"1"-1"0,0 0 1,-1 0-1,1 0 0,-1 0 0,1 1 0,-1-1 0,0 0 0,1 0 0,-1 0 0,0 0 1,0 0-1,0 0 0,1 0 0,-1-1 0,0 1-52,-1 1 1,1-1 0,0 1-1,0 0 1,0-1-1,0 1 1,-1 0-1,1-1 1,0 1 0,0 0-1,0 0 1,-1-1-1,1 1 1,0 0-1,-1 0 1,1-1-1,0 1 1,-1 0 0,1 0-1,0 0 1,-1 0-1,1-1 1,0 1-1,-1 0 1,1 0-1,-1 0 1,-1 0 74,0 0 0,0 0 0,0 0-1,0 0 1,0 0 0,0 1 0,0-1 0,0 1 0,0-1-1,0 1 1,0 0 0,0 0 0,-2 1 0,-8 7-54,1-1-1,0 1 1,1 1 0,0 0-1,0 0 1,1 1 0,1 0-1,-12 20 1,15-22-88,0 0-1,1 0 1,0 0 0,0 1 0,1-1-1,0 1 1,1 0 0,0 0 0,1 0-1,0 0 1,0 0 0,2 16 0,-1-23-31,0-1 1,1 0 0,-1 0 0,0 1 0,1-1 0,0 0 0,-1 0-1,1 0 1,0 0 0,0 0 0,0 0 0,0 0 0,1 0-1,-1 0 1,1-1 0,-1 1 0,4 2 0,-4-3 0,1 0 1,-1 0-1,1-1 0,-1 1 1,1-1-1,-1 1 0,1-1 1,0 0-1,-1 0 0,1 0 1,0 0-1,-1 0 0,1 0 1,0 0-1,-1 0 0,1-1 1,0 1-1,2-1 0,3-2 7,0-1 0,0 1 0,-1-1 0,1 0 0,-1-1-1,0 1 1,0-1 0,9-10 0,-3 1 20,0 0 1,-1-1-1,-1 0 1,0-1-1,-1 0 0,-1-1 1,0 0-1,-1 0 1,-1 0-1,5-29 0,-11 55-1,-1 1-1,1-1 0,0 0 0,1 0 0,0 1 0,0-1 1,4 11-1,-4-18-29,-1 0 1,1 1 0,0-1-1,0 0 1,0 0 0,0 0-1,0 0 1,0-1-1,1 1 1,-1 0 0,1 0-1,-1-1 1,1 1-1,0-1 1,-1 1 0,4 1-1,-3-3 2,0 1-1,1-1 1,-1 1-1,0-1 1,0 0-1,0 0 1,0 0-1,0 0 0,1 0 1,-1-1-1,0 1 1,0-1-1,0 1 1,0-1-1,0 0 1,0 1-1,0-1 1,0 0-1,0-1 1,0 1-1,2-2 0,6-4 2,-1-1 0,0 0 1,0 0-1,-1-1 0,0 0 0,0-1 0,12-20 0,38-81 15,-55 103-18,15-29 20,-3 0 0,-1-2 0,-1 0 0,-3 0 0,-1-1 0,-2-1 0,3-50 0,-13 50 28,-3 25-16,5 16-31,1 0 0,0-1 0,-1 1 1,1 0-1,0 0 0,-1 0 0,1-1 1,-1 1-1,1 0 0,0 0 1,-1 0-1,1 0 0,-1 0 0,1 0 1,0 0-1,-1 0 0,1 0 0,-1 0 1,1 0-1,0 0 0,-1 0 1,1 1-1,-1-1 0,1 0 0,0 0 1,-1 0-1,1 0 0,0 1 0,-1-1 1,1 0-1,0 0 0,-1 1 1,1-1-1,0 1 0,-4 2 4,1 1 0,0 0 0,0 1 0,1-1 0,-1 0 0,1 1 0,0-1 0,0 1 0,0 0 0,-1 9 0,0-5 1,-12 44 72,-14 84-1,25-105-37,1 1 0,1 0 0,6 64 0,-3-91-33,0 0 0,0 0 0,0-1-1,1 1 1,3 9 0,-4-13-6,-1-1-1,1 0 0,0 1 1,0-1-1,-1 0 1,1 0-1,0 0 1,0 0-1,0 0 1,0 0-1,0 0 1,1 0-1,-1 0 1,0-1-1,0 1 1,1 0-1,-1-1 1,0 1-1,0-1 1,1 1-1,-1-1 1,1 0-1,-1 1 1,0-1-1,1 0 1,-1 0-1,1 0 1,-1 0-1,1 0 1,1-1-1,2 0-4,0-1 0,0 0-1,1 0 1,-1-1 0,-1 0 0,1 1-1,0-2 1,-1 1 0,1 0-1,-1-1 1,0 0 0,0 0 0,0 0-1,-1-1 1,4-5 0,7-11-41,22-45 1,4-30-75,-40 95 114,0 0-1,0 1 1,0-1 0,1 0-1,-1 0 1,0 1 0,0-1-1,1 0 1,-1 1 0,1-1-1,-1 1 1,1-1 0,-1 1-1,1-1 1,-1 0-1,1 1 1,-1 0 0,2-1-1,3 8-58,1 31 9,-5-28 47,1 4 10,1-1 0,0 0 0,1-1 0,1 1 0,-1-1-1,14 23 1,-16-32-19,0 1-1,0-1 1,0 0-1,0 0 0,1-1 1,0 1-1,-1 0 1,1-1-1,0 0 0,0 0 1,0 0-1,0 0 0,1 0 1,-1 0-1,0-1 1,1 1-1,-1-1 0,1 0 1,0 0-1,-1-1 1,1 1-1,0-1 0,-1 0 1,1 0-1,0 0 0,0 0 1,-1 0-1,1-1 1,5-1-1,-5 1-142,0-1 0,0 1 0,-1 0-1,1-1 1,-1 0 0,1 0 0,-1 0 0,0 0 0,0 0-1,0-1 1,0 1 0,4-6 0,-5 6 82,-1 0 1,0 0-1,0 0 1,0 0-1,0 0 1,0-1-1,0 1 1,0 0-1,-1-1 1,1 1-1,-1-1 1,0 1-1,1 0 1,-1-1-1,-1 1 1,1-1-1,0 1 1,0-1-1,-1 1 1,1 0-1,-3-5 1,-10-22-716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32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19004,'2'1'1608,"-7"9"-1216,-2 0-127,6-1 215,1-2-784,-5-3 480,-3 1-168,-2-4-240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3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34 16460,'-2'-1'361,"0"1"1,0-1 0,0 0-1,0 1 1,1-1 0,-1 0 0,0 0-1,0 0 1,1-1 0,-1 1 0,1 0-1,-3-3 1,4 4-307,0 0 1,0-1-1,0 1 1,-1 0-1,1 0 1,0-1-1,0 1 1,0 0-1,0 0 1,0-1-1,0 1 0,0 0 1,0 0-1,0-1 1,1 1-1,-1 0 1,0 0-1,0-1 1,0 1-1,0 0 1,0 0-1,0-1 0,0 1 1,1 0-1,-1 0 1,0 0-1,0-1 1,0 1-1,0 0 1,1 0-1,-1 0 1,0-1-1,18-5 713,-12 5-735,0 0 0,0 0 1,0 0-1,0 1 0,1 0 0,-1 0 1,0 0-1,0 1 0,0 0 0,8 3 1,-11-3-31,0 0 0,0 0 0,-1 1 0,1-1 0,0 1 0,-1 0 0,1 0 0,-1 0 0,0 0 0,0 0 0,0 0 0,0 1 0,0-1 0,0 1 0,-1-1 0,1 1 1,-1 0-1,1-1 0,-1 1 0,0 0 0,0 0 0,0 5 0,2 7 5,-1-1 1,-1 1-1,-1 0 0,0 0 1,-1 0-1,0 0 0,-6 21 1,-33 102 80,32-111-56,-38 91 259,46-118-289,0 0-1,0 0 1,0 0-1,0 0 1,1 0-1,-1 0 1,0 0-1,0 0 1,0 1-1,0-1 1,0 0-1,0 0 1,0 0-1,0 0 1,0 0-1,0 0 1,1 0-1,-1 0 1,0 0-1,0 0 1,0 0-1,0 0 1,0 0-1,0 0 1,0 0-1,1 0 1,-1 0-1,0 0 1,0 0-1,0 0 1,0 0-1,0 0 1,0 0-1,0 0 0,0 0 1,1 0-1,-1 0 1,0 0-1,0 0 1,0 0-1,0 0 1,0 0-1,0-1 1,0 1-1,0 0 1,0 0-1,1 0 1,-1 0-1,0 0 1,0 0-1,0 0 1,0 0-1,0 0 1,0-1-1,0 1 1,0 0-1,0 0 1,0 0-1,0 0 1,0 0-1,8-8 45,18-22 50,0 2 0,2 0-1,59-43 1,-5 16-3478,-101 51 452,0 6 1908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33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32 150 14211,'-13'3'2128,"3"-2"-1199,4-2-377,3-2 1280,3-4-696,4-2-183,6-4-265,2-1-192,5-5-288,3 2-72,6-2-408,1 4-240,5 2-576,-2 4 936,-4 2-225,-3 0-159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34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52 14051,'-3'1'299,"-1"-1"-1,0 1 1,0 0-1,1 0 1,-1 0 0,1 0-1,-1 1 1,1 0 0,-1-1-1,1 1 1,0 0-1,0 1 1,0-1 0,0 1-1,0-1 1,1 1 0,-1 0-1,1 0 1,0 0-1,-4 6 1,1-2-102,1 1-1,0 0 1,1-1 0,0 1 0,0 0-1,0 1 1,1-1 0,-1 10 0,3-14-155,-1-1 1,1 1-1,0-1 0,0 0 1,1 1-1,-1-1 1,1 0-1,-1 1 0,1-1 1,0 0-1,0 0 1,1 1-1,-1-1 0,1 0 1,-1 0-1,3 2 0,-3-3-27,1-1 0,-1 0 0,0 0 0,1 0 0,-1 0-1,1 0 1,-1 0 0,1-1 0,0 1 0,-1 0-1,1-1 1,0 1 0,-1-1 0,1 0 0,0 0 0,0 1-1,-1-1 1,1 0 0,0 0 0,0-1 0,-1 1-1,1 0 1,0-1 0,-1 1 0,1 0 0,0-1 0,-1 0-1,1 1 1,-1-1 0,1 0 0,2-2 0,8-4 17,-1-1 0,0-1 1,0 0-1,-1 0 0,0-1 1,-1 0-1,0-1 1,11-17-1,2-6 113,26-57 0,-47 89-140,5-11 92,-7 17 24,-4 15-36,1 0-32,1 1 0,-2 29 0,5-42-86,0 1 0,0-1 0,1 0 0,0 0 0,0 0 1,0 1-1,1-1 0,0 0 0,0-1 0,4 8 0,-5-13-1,0 1-1,-1-1 0,1 0 1,0 0-1,0 0 0,0 0 1,0 0-1,0 0 0,0 0 1,0-1-1,0 1 0,0 0 1,0-1-1,0 1 0,0 0 1,1-1-1,-1 1 0,0-1 1,0 0-1,1 1 0,-1-1 1,0 0-1,1 0 0,-1 0 1,0 0-1,1 0 0,-1 0 1,0 0-1,1 0 0,-1-1 1,0 1-1,1 0 0,-1-1 1,1 0-1,14-8-249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35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48 14883,'7'-43'2286,"-4"39"-1408,-1 11-186,0 14 119,2 65 553,8 98 22,-7-140-971,1-1-1,16 50 1,-17-78-156,-5-15-254,0 0-1,0 0 1,0 0-1,0 0 1,1 0-1,-1 0 1,0 0-1,0 0 1,0 0-1,0 0 1,0 0-1,0 0 1,0 0-1,0 0 1,0 0-1,0 0 1,0 0-1,0 0 1,1 0-1,-1 0 1,0 0-1,0 0 1,0 0-1,0 0 1,0 0-1,0 0 1,0 0-1,0 0 1,0 0-1,0 0 1,0 0-1,0 0 1,1 0-1,-1 0 1,0 0-1,0-1 1,0 1-1,0 0 1,0 0-1,0 0 1,0 0-1,0 0 1,0 0-1,0 0 1,0 0-1,0 0 1,0 0-1,0 0 1,0 0-1,0 0 1,0-1-1,0 1 1,0 0-1,0 0 1,0 0-1,0 0 1,0 0-1,0 0 1,0 0-1,0 0 1,0 0-1,0 0 1,0 0-1,0 0 1,0-1-1,0 1 1,0 0-1,0 0 1,0 0-1,-4-27 333,-6 0-213,0 0 1,-2 0 0,-1 1 0,-25-37 0,43 70-126,1 2 0,1 1-1,1-1 0,0 0 0,12 12 0,-14-17 8,0 0 0,0 0 0,0 0 0,0-1 0,0 0 0,1 0 0,0 0 0,-1-1 0,1 0 0,0-1 0,0 1-1,0-1 1,0 0 0,0-1 0,1 0 0,-1 0 0,0-1 0,0 0 0,0 0 0,0 0 0,0-1 0,0 0 0,-1 0 0,1-1 0,-1 0-1,1 0 1,-1-1 0,0 1 0,0-1 0,0-1 0,-1 1 0,1-1 0,-1 0 0,0 0 0,8-12 0,-9 11 70,0 0 1,0-1 0,0 0 0,-1 0-1,0 0 1,0 0 0,-1-1 0,0 1-1,0-1 1,1-13 0,-2 49-43,2 1 0,2 0 0,0-1 0,2 0-1,0 0 1,15 32 0,-19-54-36,-1 0 1,1 0-1,1-1 0,-1 1 0,1-1 0,0 0 1,0 0-1,7 6 0,-11-10-18,1-1 0,0 1 0,0 0 0,0-1-1,0 1 1,0-1 0,0 1 0,0-1 0,0 1 0,0-1 0,0 0 0,0 1 0,0-1 0,0 0 0,0 0 0,0 0 0,0 0 0,0 0-1,0 0 1,1 0 0,0-1 0,0 1-51,-1-1-1,1 0 1,-1-1-1,0 1 0,1 0 1,-1 0-1,0 0 1,0-1-1,0 1 1,0-1-1,0 1 1,0-1-1,0 1 0,0-1 1,-1 1-1,1-1 1,-1 0-1,1-2 1,1-4-180,-1 0 0,1 0 1,-2 0-1,1 0 1,-1-1-1,-1 1 1,1 0-1,-4-14 0,-4-10-475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35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42 16716,'-3'-1'1616,"3"-2"-1120,0 2-200,0-5 456,0-1-632,0-2 136,7 2-112,2 0-288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05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90 14635,'2'1'178,"0"0"0,0 1 0,0-1-1,0 0 1,0-1 0,0 1 0,0 0 0,0-1 0,1 1-1,-1-1 1,0 1 0,0-1 0,1 0 0,-1 0 0,0 0-1,1-1 1,-1 1 0,0 0 0,0-1 0,1 1 0,-1-1-1,0 0 1,0 0 0,0 0 0,0 0 0,2-1 0,5-3 14,0 0 0,0-1 0,-1 0 0,12-9 1,-18 13-163,0 0 1,-1 1-1,1-1 1,0 0 0,-1 0-1,1 0 1,-1 0-1,0 0 1,0 0-1,0-1 1,0 1-1,0 0 1,0 0 0,0-1-1,0-4 1,-1 7-19,0-1-1,0 0 1,0 1 0,0-1 0,0 1 0,-1-1 0,1 0 0,0 1-1,0-1 1,-1 1 0,1-1 0,0 1 0,0-1 0,-1 1-1,1-1 1,-1 1 0,1-1 0,0 1 0,-1 0 0,1-1 0,-1 1-1,1 0 1,-1-1 0,0 1 0,-1-1 10,0 0-1,0 1 1,1 0 0,-1-1 0,0 1 0,0 0 0,0 0-1,0 0 1,0 0 0,0 0 0,-3 1 0,-2 1 46,-1 1 0,0 0 0,1 0 0,0 0 0,0 1 0,0 0 0,0 0 0,0 1 0,1 0 1,0 0-1,0 1 0,0-1 0,1 1 0,0 0 0,0 1 0,-5 8 0,3-4 20,0 0-1,1 1 1,0-1 0,1 1-1,1 0 1,0 1 0,1-1-1,0 1 1,-2 18-1,5-28-70,-1 0 0,1-1-1,0 1 1,0 0 0,0 0-1,1-1 1,-1 1 0,1 0-1,0-1 1,-1 1 0,1-1-1,0 1 1,0-1 0,1 1 0,-1-1-1,0 0 1,1 1 0,0-1-1,-1 0 1,4 3 0,-2-3-15,1 0 1,-1 0-1,0-1 1,1 1 0,-1-1-1,1 0 1,-1 0-1,1 0 1,0 0 0,-1-1-1,1 0 1,0 1 0,0-1-1,7-1 1,3-1-214,0 0 0,0-1 1,0 0-1,-1-1 1,18-8-1,64-34-475,-77 37 639,36-20-347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35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42 11787,'0'-2'197,"0"1"1,0-1-1,0 1 0,0-1 1,0 1-1,-1-1 1,1 1-1,0-1 1,-1 1-1,1 0 1,-1-1-1,1 1 1,-1-1-1,0 1 1,0 0-1,1 0 1,-1-1-1,0 1 1,0 0-1,0 0 1,0 0-1,-1 0 1,1 0-1,0 0 1,0 0-1,0 1 1,-3-2-1,2 1-52,1 0 0,-1 1-1,0-1 1,0 0 0,1 1 0,-1 0-1,0-1 1,0 1 0,0 0-1,0 0 1,1 0 0,-1 0-1,0 0 1,0 0 0,0 1 0,0-1-1,1 1 1,-1-1 0,0 1-1,0-1 1,1 1 0,-4 2-1,0 2 22,0 0-1,0 0 1,0 0-1,1 1 0,-1 0 1,1-1-1,1 2 0,-1-1 1,1 0-1,0 1 1,-3 12-1,1 0 38,0 0-1,1 0 1,-1 22 0,5-34-148,-1-1 0,1 1 0,0-1 0,1 1 1,0-1-1,-1 0 0,3 7 0,-2-12-45,-1 0-1,0 0 0,1 0 1,-1 0-1,1 0 1,0 0-1,-1 0 1,1 0-1,0 0 1,-1-1-1,1 1 1,0 0-1,0 0 1,0-1-1,0 1 0,-1 0 1,1-1-1,2 2 1,-1-2-6,0 0 1,-1 0 0,1 0-1,0 0 1,-1 0-1,1 0 1,0 0-1,0 0 1,-1-1 0,1 1-1,-1-1 1,1 1-1,0-1 1,-1 1-1,1-1 1,1-1 0,16-10 11,-1 0 0,-1-1 1,0-1-1,19-21 1,-16 15 28,41-31 0,-59 50-36,1-1 0,0 1 0,-1-1 1,1 1-1,0 0 0,-1-1 1,1 2-1,0-1 0,0 0 0,0 0 1,0 1-1,5-1 0,-6 2 3,-1-1-1,1 0 1,-1 0-1,1 1 1,-1-1-1,1 1 0,-1-1 1,1 1-1,-1 0 1,0 0-1,1-1 1,-1 1-1,0 0 1,0 0-1,0 0 1,0 0-1,1 1 1,-1-1-1,-1 0 0,1 0 1,0 1-1,0-1 1,0 0-1,-1 1 1,2 1-1,6 26 204,-7-23-148,0 1 0,0-1 1,1-1-1,0 1 0,1 0 0,5 11 0,-7-17-56,-1 1 0,1 0 1,0 0-1,0-1 0,-1 1 1,1 0-1,0-1 0,0 1 0,0 0 1,0-1-1,0 1 0,0-1 1,0 0-1,0 1 0,0-1 0,0 0 1,0 0-1,2 1 0,-1-1 1,0-1 0,0 1 0,0 0 0,0-1 0,0 0 0,0 1 0,0-1 0,0 0 0,0 0 0,0 0 0,0 0 0,2-2 0,9-7 19,-2-1-1,1 0 1,17-23 0,-19 21-19,1 1 1,1 0 0,14-12 0,-25 23-14,-1 1 1,1-1 0,-1 1 0,1-1 0,0 1 0,-1-1 0,1 1 0,-1 0 0,1-1 0,0 1 0,-1 0 0,1-1 0,0 1 0,0 0 0,-1 0 0,1 0-1,0 0 1,-1 0 0,1 0 0,0 0 0,0 0 0,-1 0 0,1 0 0,0 0 0,0 0 0,-1 0 0,1 0 0,0 1 0,-1-1 0,1 0 0,0 1-1,-1-1 1,1 0 0,-1 1 0,1-1 0,0 1 0,-1-1 0,1 1 0,-1-1 0,1 1 0,-1-1 0,1 1 0,-1 0 0,0-1 0,1 1 0,-1 0 0,0-1-1,0 1 1,1 0 0,-1-1 0,0 2 0,2 6 0,0-1-1,-1 1 1,1-1 0,-1 9-1,0-6 8,7 63-115,-6-68-1065,0-7 460,-1-2 337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38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1 180 15283,'0'-5'253,"0"-1"1,0 1-1,0 0 0,0 0 0,1 0 0,0 0 0,0 1 0,1-1 1,-1 0-1,1 0 0,4-8 0,1 1 262,0-1 0,16-21 0,-23 33-501,1 1 0,-1-1 0,1 0 0,-1 0 0,1 1 0,-1-1 0,1 0 0,-1 1 0,1-1 0,0 1 0,-1-1 0,1 1 0,0-1 0,0 1 0,-1-1 0,1 1 0,0-1 0,0 1 1,0 0-1,0 0 0,-1-1 0,1 1 0,0 0 0,0 0 0,1 0 0,-1 1 3,0-1-1,-1 1 1,1 0-1,0-1 1,-1 1 0,1 0-1,-1-1 1,1 1-1,-1 0 1,1 0 0,-1 0-1,0 0 1,1 0 0,-1-1-1,0 1 1,0 0-1,1 0 1,-1 2 0,1 8 160,0 1 0,-2 18 0,1-28-144,-8 73 838,4-45-201,-1 34-1,5-63-647,0 0 0,0 0 0,0 0 0,0 0 0,0 0 0,0 0 0,0 0 0,0 0 0,1 0 1,-1 0-1,0 0 0,1 0 0,-1 0 0,0 0 0,1 0 0,-1 0 0,1 0 0,0 0 0,-1 0 0,1 0 0,0-1 0,-1 1 0,2 1 0,0-2-7,-1 0 0,0 1 0,0-1 0,0 0 0,0 0 0,0 0 0,0 0 0,0 0 0,0 0 0,0 0 0,1-1 0,-1 1 0,0 0 0,0-1 0,0 1 0,0 0 0,0-1 0,1 0 0,4-3 14,1 0 0,-1-1 0,-1 1-1,1-1 1,6-8 0,-2 2-9,-1-1 0,0-1 0,-1 0 0,11-23-1,-15 28-3,0 0 0,-1-1 0,-1 1 0,0-1 0,0 1 0,0-1 0,-1 0 0,0 1 0,-1-14 0,-1 20 43,-2 8-27,-1 11 2,2-1-7,1 0 0,0 1 0,1-1 0,4 28 0,-3-39-21,0 0-1,0 0 1,0 0-1,0 0 0,1 0 1,0-1-1,0 1 0,0-1 1,1 1-1,-1-1 0,1 1 1,0-1-1,0 0 1,1-1-1,-1 1 0,1 0 1,0-1-1,0 0 0,4 3 1,-5-4 1,0-1 0,0 1 0,1-1-1,-1 0 1,0 0 0,0-1 0,1 1 0,-1-1 0,0 1 0,0-1 0,1 0 0,-1 0 0,0-1 0,1 1 0,-1-1 0,5-1 0,-3 0 9,0 0 0,-1 0 0,1 0 1,-1-1-1,1 0 0,-1 0 0,0 0 0,0 0 1,6-8-1,-3 3 33,-1 0 0,0 0 1,-1 0-1,0-1 0,0 0 1,-1 0-1,0-1 0,0 1 1,-1-1-1,3-13 1,-5 14 35,0-1 1,-1 1 0,0 0 0,-3-18-1,3 24-63,0 1 1,-1-1-1,0 1 0,1 0 0,-1 0 0,0-1 0,0 1 0,0 0 0,-1 0 0,1 0 0,-2-2 0,2 3-11,0 0-1,0 1 1,0-1 0,0 1 0,0-1 0,0 0 0,0 1-1,0 0 1,0-1 0,0 1 0,0 0 0,0-1 0,0 1-1,0 0 1,0 0 0,-1 0 0,1 0 0,0 0 0,0 0 0,0 0-1,0 0 1,0 0 0,0 1 0,-2 0 0,0 0 0,1 1 0,0-1 0,0 1 0,0-1 0,0 1 0,0 0 0,0 0 0,0 0 0,1 0 0,-1 0 0,1 0 0,-1 1 0,1-1 0,0 0 0,0 1 0,0-1-1,-1 4 1,1-1-7,-1-1 0,1 0 0,0 1 0,0-1 0,1 1-1,-1-1 1,1 0 0,0 1 0,1 8 0,-1-13-4,0 1 0,0-1 0,0 1 0,1-1 0,-1 1 0,0-1 0,0 1 0,0-1 0,1 1 0,-1-1 0,0 0 0,0 1 0,1-1 0,-1 1 0,0-1 0,1 1 0,-1-1-1,0 0 1,1 1 0,-1-1 0,1 0 0,-1 0 0,1 1 0,-1-1 0,1 0 0,-1 0 0,1 0 0,-1 1 0,1-1 0,-1 0 0,1 0 0,1 0 1,-1-1-1,1 1 0,-1 0 0,1-1 1,-1 1-1,0-1 0,0 1 0,1-1 1,-1 0-1,0 0 0,2-1 1,26-27 10,-23 21-8,1 0 3,-1 0 0,0 0 0,-1 0 1,0-1-1,0 0 0,-1 0 1,0 0-1,5-19 0,-9 28-5,0 1-1,0-1 1,0 0 0,0 0 0,0 1-1,0-1 1,0 0 0,0 1-1,0-1 1,0 0 0,0 1-1,0-1 1,0 0 0,0 1-1,0-1 1,0 0 0,0 1-1,0-1 1,-1 0 0,1 1 0,0-1-1,0 0 1,0 0 0,-1 1-1,1-1 1,0 0 0,0 0-1,-1 1 1,1-1 0,0 0-1,0 0 1,-1 0 0,1 0-1,0 0 1,-1 1 0,1-1 0,-1 0-1,-3-12 18,3-6-43,1 18 23,0 0-1,0-1 0,0 1 1,0 0-1,0-1 1,1 1-1,-1 0 0,0-1 1,0 1-1,0 0 1,0 0-1,0-1 0,0 1 1,0 0-1,1 0 0,-1-1 1,0 1-1,0 0 1,0 0-1,1-1 0,-1 1 1,0 0-1,0 0 1,1 0-1,-1 0 0,0-1 1,0 1-1,1 0 1,-1 0-1,0 0 0,0 0 1,1 0-1,-1 0 0,0 0 1,1 0-1,-1 0 1,0 0-1,1 0 0,-1 0-2,1 0 0,-1 1-1,1-1 1,-1 1-1,0-1 1,1 1 0,-1-1-1,0 1 1,1-1-1,-1 1 1,0-1 0,0 1-1,0-1 1,1 1-1,-1-1 1,0 1 0,0 0-1,0-1 1,0 1-1,0-1 1,0 1-1,0-1 1,0 1 0,0 1-1,-2 17-35,1-16 25,1 4-15,1 0 0,-1 0 0,1 0 0,0-1 0,1 1-1,0 0 1,0-1 0,0 1 0,1-1 0,0 0-1,0 0 1,1 0 0,0 0 0,0-1 0,6 7 0,-10-11 11,0-1 0,0 0 0,1 1 0,-1-1-1,0 0 1,0 0 0,1 1 0,-1-1 0,0 0 0,1 0 0,-1 1 0,0-1 0,1 0 0,-1 0 0,0 0 0,1 0 0,-1 1 0,0-1 0,1 0 0,-1 0 0,1 0 0,-1 0 0,0 0 0,1 0 0,-1 0 0,1 0 0,-1 0 0,0 0 0,1 0 0,-1 0 0,1 0 0,-1-1 0,0 1 0,1 0 0,-1 0 0,0 0 0,1-1 0,0 1 0,12-19-474,-13 19 493,1 0 0,-1-1 0,1 1 0,-1 0 0,0 0 0,1 0 0,-1 0 0,1 0 0,-1 0 0,1 0 0,-1 0 0,1 0 0,-1 0 0,0 0 0,1 1 0,-1-1 0,1 0 1,-1 0-1,1 0 0,-1 0 0,0 1 0,1-1 0,-1 0 0,0 0 0,1 1 0,11 3-14,-11-6-200,1 0 1,-1 1-1,0-1 1,0 0-1,0 0 1,0 0-1,0 0 1,0 0-1,0-2 1,-3-7-1526,1 6 1142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39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14995,'1'2'1337,"-1"-2"-1279,0 0 0,0 0 0,0 0 0,2-1 1279,-2 1-1279,4 15 1393,0 17-207,1 39 117,-4-38-1103,1-1 1,2 1-1,9 36 1,-13-69-279,0 0 0,0 0 0,0 0 0,0 0 0,0 1 0,0-1 0,0 0 0,0 0 0,0 0 0,0 0 0,0 1 0,0-1 0,0 0-1,0 0 1,0 0 0,0 1 0,0-1 0,0 0 0,0 0 0,0 0 0,0 0 0,0 0 0,1 1 0,-1-1 0,0 0 0,0 0 0,0 0 0,0 0 0,0 0 0,0 0 0,1 1 0,-1-1 0,0 0 0,0 0 0,0 0 0,0 0 0,1 0 0,-1 0 0,0 0 0,0 0 0,0 0 0,0 0 0,1 0 0,-1 0 0,0 0 0,0 0-1,0 0 1,1 0 0,3-10-926,2-18 61,-4 5 404,2-6-142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39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14291,'3'-13'4804,"-2"24"-2752,-2 37-1517,1-35-19,-1 19-211,8 302 1252,0-295-1432,-6-38-121,-1 0 0,0 0-1,0-1 1,1 1-1,-1 0 1,0-1-1,1 1 1,-1 0 0,1-1-1,-1 1 1,1 0-1,-1-1 1,1 1-1,-1-1 1,1 1-1,0-1 1,0 1 0,0-1-2,0 0 1,-1 0-1,1 0 1,-1 0-1,1 0 1,0 0-1,-1-1 1,1 1 0,-1 0-1,1 0 1,0 0-1,-1-1 1,1 1-1,-1 0 1,1-1-1,-1 1 1,1-1 0,-1 1-1,0-1 1,1 1-1,-1-1 1,1 1-1,-1-1 1,0 1-1,1-1 1,-1 0 0,10-16 21,-1-1 0,-1 0 0,-1 0 0,-1-1 0,6-22 0,-4 13-19,-2 8-5,-3 6-23,1 0-1,9-17 0,-13 31 21,0-1 0,0 1 0,1-1 0,-1 1-1,0 0 1,0-1 0,1 1 0,-1-1 0,0 1-1,1 0 1,-1-1 0,0 1 0,1 0 0,-1-1 0,1 1-1,-1 0 1,1 0 0,-1-1 0,1 1 0,-1 0-1,1 0 1,-1 0 0,1 0 0,-1-1 0,1 1 0,-1 0-1,1 0 1,-1 0 0,1 0 0,0 0 0,16 8-61,-15-6 60,0-1 0,0 0 0,0 0 0,0 0 0,0 0 0,0-1 0,0 1 0,0 0 0,0-1 0,2 1 0,0-2 1,-1 1 0,1-1 0,-1 0 0,1 0 0,-1 0 0,0-1 0,0 1 0,1-1 0,-1 0 0,0 0 0,0 0 0,-1 0 0,1 0 0,2-3 0,36-42-26,-34 38 22,7-9 9,-1 0 0,-1-1 0,-1 0 0,0-1-1,-2 0 1,0-1 0,-1 1 0,6-30-1,-13 48 6,-1-1 0,0 1-1,1-1 1,-1 1-1,0-1 1,0 1-1,0-1 1,-1 0-1,1 1 1,0-1-1,-2-3 1,1 5-4,1 1-1,0-1 1,0 1 0,-1-1-1,1 1 1,0 0 0,-1-1-1,1 1 1,0 0 0,-1-1-1,1 1 1,-1 0 0,1-1 0,0 1-1,-1 0 1,1 0 0,-1 0-1,1-1 1,-1 1 0,1 0-1,-1 0 1,1 0 0,-2 0-1,1 0 3,0 0-1,-1 0 0,1 1 0,0-1 0,-1 1 1,1-1-1,0 1 0,0-1 0,-1 1 0,1 0 0,0-1 1,-2 3-1,-2 1 8,0 1 0,0 0 0,0 0 0,1 0 0,-1 1 0,1 0 0,-5 11 0,-21 49 34,25-55-40,-2 8 14,-10 33 0,16-46-20,-1 0 0,1 0 1,1 1-1,-1-1 0,1 0 0,0 0 1,0 1-1,1-1 0,2 12 1,-2-17-4,-1 0 0,1 1 0,-1-1 0,1 0 0,0 0 1,0 0-1,-1 1 0,1-1 0,0 0 0,0 0 1,0 0-1,0 0 0,1-1 0,-1 1 0,0 0 1,0 0-1,0-1 0,1 1 0,-1 0 0,0-1 0,1 0 1,-1 1-1,0-1 0,1 0 0,-1 1 0,1-1 1,-1 0-1,0 0 0,1 0 0,-1 0 0,3-1 1,6-1-24,0 1 1,0-2-1,16-5 1,-1 1-42,-22 6 61,0 1 0,1-1 1,-1 1-1,0 0 0,0 0 1,0 0-1,0 0 0,0 0 0,0 1 1,1 0-1,-1-1 0,0 1 0,0 0 1,-1 1-1,1-1 0,0 0 1,3 3-1,-2-1 3,-1 0 0,0 0 0,0 0 0,0 0 0,0 1 0,-1 0 0,1-1 1,-1 1-1,0 0 0,0 0 0,1 4 0,2 7 0,-1 1 1,0-1-1,-1 1 1,-1-1-1,0 29 0,-2-38-83,0 0-1,0 1 0,-1-1 1,1 0-1,-1 1 0,-3 6 0,4-12 35,0 0 0,-1 0-1,1 0 1,-1 0-1,1 0 1,-1 0 0,0 0-1,1 0 1,-1 0-1,0-1 1,0 1 0,1 0-1,-1 0 1,0-1 0,0 1-1,0-1 1,-2 2-1,2-2 5,-1 0 0,1 1 0,-1-1 0,1 0 0,-1 0 0,1 0-1,-1 0 1,0-1 0,1 1 0,0 0 0,-1-1 0,1 1 0,-1-1 0,1 1-1,-1-1 1,1 1 0,-2-2 0,-27-18-351,-8-9-148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40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17156,'-2'0'2296,"5"0"-2192,0-1 592,1-1-320,2 2 16,-3 2-215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41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12 209 14683,'-10'-17'1947,"10"17"-1921,0 0 0,0 0 0,0 0 0,0 0 0,0 0 0,0 0 0,0 0 0,0 0 0,0 0 0,0 0 0,0 0 0,1 1 0,-1-1 0,0 0 0,0 0 0,0 0 0,0 0 0,0 0 0,0 0 0,0 0 0,0 0 0,0 0 0,0 0 0,0 1 0,0-1 0,-1 0 0,1 0 0,0 0 0,0 0 0,0 0 0,0 0 0,0 0 0,0 0 0,0 0 0,0 0 0,0 0 0,0 0 0,0 1 0,0-1 0,0 0 0,0 0 0,0 0 0,0 0 0,0 0 0,-1 0 0,1 0 0,0 0 0,0 0 0,0 0 0,0 0 0,0 0 0,0 0 0,0 0 0,0 0 0,0 0 0,0 0 0,-1 0 0,1 0 0,0 0 0,0 0 0,9 37 1941,-3-14-1639,77 398 1746,-73-390-1755,-10-31-315,0 0 0,0 0 0,0 0 1,0 0-1,0 0 0,0 1 0,0-1 1,0 0-1,0 0 0,0 0 1,0 0-1,1 0 0,-1 0 0,0 0 1,0 0-1,0 0 0,0 1 0,0-1 1,0 0-1,0 0 0,0 0 0,0 0 1,1 0-1,-1 0 0,0 0 0,0 0 1,0 0-1,0 0 0,0 0 1,0 0-1,0 0 0,1 0 0,-1 0 1,0 0-1,0 0 0,0 0 0,0 0 1,0 0-1,0 0 0,0 0 0,1 0 1,-1 0-1,0 0 0,0 0 0,0 0 1,0-1-1,0 1 0,0 0 1,0 0-1,0 0 0,0 0 0,1 0 1,-1 0-1,0 0 0,0 0 0,0 0 1,0 0-1,0-1 0,3-17 177,-3-66 81,-3 0 1,-17-101 0,20 186-263,0-1 1,0 0 0,0 0-1,0 0 1,0 0-1,0 0 1,0 0-1,0 0 1,0 0 0,0 0-1,1 0 1,-1 0-1,0 0 1,0 0-1,0 0 1,0 0-1,0-1 1,0 1 0,0 0-1,0 0 1,0 0-1,0 0 1,0 0-1,0 0 1,0 0 0,0 0-1,0 0 1,0 0-1,0 0 1,0 0-1,1 0 1,-1 0 0,0 0-1,0 0 1,0 0-1,0 0 1,0 0-1,0 0 1,0 0 0,0-1-1,0 1 1,0 0-1,0 0 1,0 0-1,0 0 1,0 0 0,6 10 7,7 15-2,-9-18-2,0 4 1,0-1 1,1-1 0,1 1-1,0-1 1,0 0 0,1 0 0,0-1-1,12 12 1,-17-19 1,-1 0 0,0 0-1,0-1 1,0 1 0,1-1 0,-1 1 0,0-1 0,1 1-1,-1-1 1,1 0 0,-1 0 0,0 0 0,1 1 0,-1-1 0,0-1-1,1 1 1,-1 0 0,1 0 0,-1 0 0,0-1 0,1 1-1,-1-1 1,0 1 0,1-1 0,-1 1 0,0-1 0,0 0 0,0 0-1,0 0 1,1 0 0,-1 1 0,0-1 0,-1 0 0,1-1-1,0 1 1,1-2 0,3-4 39,0 0 0,-1-1 1,0 1-1,5-15 0,2-10 84,-2-1 0,-1-1 0,-1 1 0,-2-1 0,-2 0 0,-1 0 0,-2-1 0,-5-46 0,4 73-96,0 1 0,-1-1 0,0 0 0,-4-11 0,5 18-31,1 1 1,0-1-1,0 0 0,0 1 1,-1-1-1,1 1 1,0-1-1,-1 1 1,1-1-1,0 1 1,-1 0-1,1-1 0,0 1 1,-1-1-1,1 1 1,-1 0-1,1-1 1,-1 1-1,1 0 1,-1 0-1,1-1 0,-1 1 1,1 0-1,-1 0 1,0 0-1,0-1 1,0 2-1,0 0 1,0 0-1,0-1 0,0 1 1,0 0-1,0 0 1,0 0-1,0 0 0,0 0 1,1 0-1,-1 0 1,0 1-1,1-1 1,-1 0-1,1 0 0,-1 0 1,1 1-1,-1 0 1,-5 25-1,0-1 1,1 0 0,2 1 0,1 0 0,1 27 0,0-29-5,1 82 2,1-91-18,0-1 0,2 1-1,-1-1 1,10 27 0,-12-40 10,1 0-1,0-1 1,0 1-1,0 0 1,0 0 0,0 0-1,0-1 1,0 1 0,0-1-1,1 1 1,-1-1 0,0 1-1,1-1 1,3 3 0,-4-4-2,0 1 1,0-1 0,0 0 0,0 1 0,1-1 0,-1 0 0,0 0 0,0 0 0,0 0 0,1 0 0,-1 0 0,0 0 0,0 0-1,0-1 1,1 1 0,-1 0 0,0-1 0,2 0 0,4-3-52,0-1-1,0 0 0,-1 0 1,0-1-1,11-12 1,4-2-119,-18 18 160,-1 0 0,1 0 0,-1 1 0,1-1 0,-1 1 0,1-1 0,0 1 0,0 0-1,0 0 1,0 1 0,0-1 0,0 0 0,0 1 0,0 0 0,0 0 0,0 0 0,0 0-1,5 1 1,1 1-20,0 1-1,0 0 0,-1 1 0,15 6 0,-15-5 23,0-1-1,1 0 1,0-1-1,16 5 1,-21-8 16,-1 0-1,0 1 1,0-1 0,1 0-1,-1-1 1,0 1 0,0 0-1,0-1 1,0 0 0,1 0-1,-1 0 1,0 0 0,0 0-1,-1-1 1,1 1 0,0-1-1,0 0 1,3-3 0,2-2 24,0-1 1,0-1-1,-1 1 1,0-1 0,-1-1-1,0 1 1,0-1 0,-1 0-1,0 0 1,3-13 0,-1 2 78,-1-1 0,0-1 1,-2 1-1,2-24 1,-6 37-56,3-33 188,-3 39-208,-1 0-1,1 0 0,0 0 1,-1 0-1,1 0 1,-1 0-1,0 1 0,0-1 1,0 0-1,0 0 0,-2-2 1,3 5-23,0 0 0,-1-1 0,1 1 0,0 0 0,0 0 0,-1-1 0,1 1 0,0 0 0,-1 0 0,1-1 0,0 1 0,-1 0 1,1 0-1,0 0 0,-1 0 0,1 0 0,0 0 0,-1-1 0,1 1 0,0 0 0,-1 0 0,1 0 0,0 0 0,-1 0 0,1 0 1,0 0-1,-1 1 0,1-1 0,-1 0 0,1 0 0,0 0 0,-1 0 0,1 0 0,0 0 0,-1 1 0,1-1 0,0 0 0,0 0 1,-1 1-1,1-1 0,0 0 0,0 0 0,-1 1 0,1-1 0,0 0 0,0 1 0,0-1 0,-1 0 0,1 0 0,0 1 0,0-1 1,0 1-1,0-1 0,0 0 0,0 1 0,0-1 0,0 0 0,0 1 0,-7 21 70,4-9-105,2 0 0,0 0 0,0 0 0,1 1 0,1-1 0,0 0 0,1 0 0,0 0 0,1 0-1,0 0 1,1 0 0,11 23 0,-14-34-56,1 0-1,-1 0 1,1 0-1,0 0 1,-1 0 0,1-1-1,0 1 1,0 0-1,0-1 1,0 0-1,1 1 1,-1-1-1,0 0 1,0 0 0,1 0-1,-1 0 1,1-1-1,-1 1 1,1-1-1,-1 1 1,1-1-1,-1 0 1,1 0-1,-1 0 1,1 0 0,-1 0-1,5-2 1,13 0-480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42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21 223 13859,'-5'18'877,"1"-2"-119,0 1-1,-2 18 0,5-32-588,1 1-1,0-1 1,-1 0-1,1 0 1,1 0 0,-1 1-1,0-1 1,1 0-1,0 0 1,-1 0 0,1 0-1,1 0 1,-1 0 0,0 0-1,1 0 1,-1-1-1,4 6 1,-4-7-118,0-1-1,0 1 1,0-1 0,0 1 0,0-1-1,0 1 1,0-1 0,0 1-1,0-1 1,0 0 0,0 1 0,0-1-1,0 0 1,0 0 0,0 0 0,0 0-1,0 0 1,0 0 0,0 0-1,0 0 1,0 0 0,0-1 0,0 1-1,0 0 1,0-1 0,0 1-1,0-1 1,0 1 0,0-1 0,0 1-1,0-1 1,-1 0 0,1 1 0,1-2-1,4-4 134,-1 1 0,0 0 0,8-11 0,-13 15-171,14-20 203,-1-1-1,0-1 0,-2 0 0,-1 0 0,-1-1 0,-1 0 0,-1-1 0,7-43 0,-13 59-141,0 0 1,-1 0-1,0-13 1,0 19-53,-1 1 0,1 0 0,0 0 0,-1 0 0,0-1 1,1 1-1,-1 0 0,-2-3 0,2 4-11,1 0 1,-1 1-1,1-1 1,-1 1-1,1-1 1,-1 1-1,1-1 1,-1 1-1,0-1 1,1 1-1,-1-1 1,0 1-1,1 0 1,-1-1-1,0 1 1,0 0-1,1 0 0,-1 0 1,0-1-1,0 1 1,1 0-1,-1 0 1,0 0-1,-1 1 1,0-1 0,1 0 1,-1 1-1,1 0 1,-1-1-1,1 1 1,0 0-1,-1 0 1,1-1 0,0 1-1,0 0 1,-1 0-1,1 1 1,0-1-1,0 0 1,0 0-1,0 0 1,0 1-1,1-1 1,-2 2-1,-12 30 74,13-29-74,-10 31 1,2 1 0,1 0 0,2 0 0,1 0 0,2 1 0,2-1 0,3 38 0,-2-71-24,0 0 1,1 0-1,-1 0 1,1 0-1,-1 0 1,1 0-1,0 0 1,0 0-1,0 0 1,3 3-1,-4-5-16,1 0 0,0-1 1,0 1-1,-1-1 0,1 1 0,0-1 0,0 1 1,0-1-1,-1 1 0,1-1 0,0 1 0,0-1 1,0 0-1,0 0 0,0 0 0,0 1 1,0-1-1,0 0 0,0 0 0,0 0 0,0 0 1,0 0-1,0-1 0,0 1 0,0 0 0,0 0 1,-1-1-1,1 1 0,0 0 0,0-1 0,0 1 1,0-1-1,0 1 0,1-2 0,4-3-289,1 1 0,0-1 0,-1-1-1,0 1 1,0-1 0,6-9 0,31-44-586,-39 53 806,25-40-630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4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1 15435,'1'0'77,"-1"0"0,1 0 0,0 0 0,-1 1 1,1-1-1,-1 0 0,1 1 0,0-1 0,-1 0 0,1 1 0,-1-1 0,1 1 0,-1-1 0,1 1 0,-1-1 0,1 1 0,-1 0 0,1-1 0,-1 1 0,0-1 0,1 1 0,-1 0 0,0-1 0,0 1 0,0 0 0,1-1 0,-1 1 1,0 0-1,0 0 0,0-1 0,0 1 0,0 0 0,0-1 0,0 1 0,0 0 0,-1 0 0,1-1 0,0 1 0,-1 0 0,-7 37 631,6-32-270,-22 83 970,-44 106-1,64-187-1534,1 0 1,-2 0-1,-8 12 0,12-18 38,0-1-1,0 1 0,0-1 0,0 0 0,0 0 1,0 1-1,0-1 0,-1 0 0,1 0 0,0 0 1,-1-1-1,1 1 0,-1 0 0,1 0 0,-1-1 1,0 1-1,1-1 0,-1 1 0,1-1 0,-1 0 1,0 1-1,1-1 0,-1 0 0,0 0 0,0 0 1,-2-1-1,-2-2-230,0 0 1,1 0-1,-1 0 1,1-1-1,0 1 1,0-1 0,0-1-1,0 1 1,1-1-1,-6-7 1,-2-3-965,1-1 0,-12-21 0,13 18 599,-11-30 0,18 41 1150,0-1 0,1 0 0,-2-12 0,4 19-375,0 1 0,0 0 0,0 0 0,0 0 0,0-1 0,0 1 0,0 0 0,0 0 0,0 0 0,0-1 0,1 1 0,-1 0 0,0 0 0,1 0 0,-1 0 0,1 0 0,-1 0 0,1 0 0,0 0 0,-1 0 0,1 0 1,0 0-1,0 0 0,0 0 0,0 0 0,0 0 0,0 1 0,0-1 0,0 0 0,0 1 0,0-1 0,0 1 0,0-1 0,0 1 0,1 0 0,-1 0 0,0-1 0,0 1 0,0 0 0,1 0 0,-1 0 0,0 0 0,0 0 0,0 0 0,1 0 0,0 1 0,8 0 322,0 1 0,0 1-1,0-1 1,12 6 0,-21-8-440,53 21 728,-14-5-503,1-1-1,62 12 1,-99-26-166,0 0 1,0-1-1,0 1 0,0-1 1,0 0-1,0 0 0,0-1 1,0 1-1,0-1 0,-1 0 1,8-2-1,9-9 70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4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13851,'-5'53'1261,"4"0"0,1 0-1,3 0 1,15 83 0,3-36-30,46 133 1,-72-287-990,-25-209-281,27 207-103,2-1 0,10-95 0,-7 144 109,-1-1 0,1 0-1,0 1 1,1-1 0,4-9-1,-7 17 28,1-1 1,0 1-1,-1 0 0,1-1 0,0 1 0,-1 0 0,1 0 1,0 0-1,0 0 0,0-1 0,0 1 0,0 0 1,0 1-1,1-1 0,-1 0 0,0 0 0,0 0 0,1 1 1,-1-1-1,0 1 0,1-1 0,-1 1 0,1-1 1,-1 1-1,0 0 0,1 0 0,-1 0 0,1 0 0,-1 0 1,1 0-1,-1 0 0,1 0 0,-1 0 0,0 1 0,1-1 1,-1 1-1,3 0 0,0 1 9,-1 1 0,1-1 1,-1 1-1,0 0 0,1 0 0,-2 0 0,1 0 1,0 0-1,0 1 0,-1-1 0,0 1 0,0 0 1,0-1-1,0 1 0,-1 0 0,1 0 0,-1 0 1,1 8-1,1 0 85,-1 0 0,-1 0 0,0 1 0,-1-1 0,-1 15 0,-1-12 106,0-1-1,-1 0 1,-7 22-1,8-30-131,0-1 0,0 0 0,0 0 0,-1 0 0,0 0 0,0 0 0,0 0 0,-1-1 0,0 1 0,1-1 0,-9 6 0,11-9-95,0 0 0,0-1 0,0 1 0,0 0 0,0-1 0,-1 1 0,1-1 0,0 0 0,0 1 0,-1-1 0,1 0 0,0 0 0,0 0 0,-1 0 0,1 0 0,0 0 0,-1 0 0,1 0 0,0 0 0,0-1 0,-1 1 0,1 0 0,0-1 0,0 1-1,0-1 1,-1 0 0,1 1 0,0-1 0,-1-1 0,-1 0-14,1 0 0,0-1 1,-1 1-1,1-1 0,0 1 0,1-1 0,-1 0 0,0 0 0,1 0 0,-2-5 0,-5-22-338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43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16259,'8'1'362,"1"0"-1,-1 0 1,1-1-1,-1 0 1,1 0-1,-1-1 1,1 0-1,-1-1 1,0 0-1,13-4 1,-16 4-253,0-1 0,0 1 1,-1-1-1,1 1 1,-1-1-1,0-1 0,0 1 1,0 0-1,0-1 1,0 0-1,-1 0 0,0 0 1,1 0-1,-2-1 1,1 1-1,0-1 0,-1 0 1,2-6-1,-3 10-88,-1 0-1,1 0 1,-1 0 0,0 0 0,1 1-1,-1-1 1,0 0 0,0 0-1,0 0 1,0 0 0,0 0-1,0 0 1,0 0 0,0 0-1,0 0 1,0 0 0,0 0-1,-1 0 1,1 0 0,0 0 0,-1 0-1,1 0 1,-1 0 0,1 0-1,-1 0 1,1 1 0,-1-1-1,0 0 1,1 0 0,-1 1-1,0-1 1,1 0 0,-1 1 0,0-1-1,0 1 1,0-1 0,-1 0-1,0 1 9,0-1-1,-1 1 0,1-1 0,0 1 1,0 0-1,0 0 0,0 0 1,0 0-1,0 1 0,0-1 0,0 1 1,0-1-1,0 1 0,0-1 0,0 1 1,-4 2-1,0 2 0,-1 0 0,1 0 0,0 1 0,0-1 0,1 2 0,0-1 1,0 0-1,0 1 0,1 0 0,0 0 0,0 0 0,-3 9 0,4-9-23,1 0-1,-1 0 1,1 0 0,0 0-1,1 0 1,0 1 0,0-1 0,1 0-1,-1 1 1,2-1 0,-1 1-1,1-1 1,2 10 0,-2-15-4,-1 0 1,1 0 0,-1-1-1,1 1 1,0 0 0,-1-1-1,1 1 1,0-1-1,0 1 1,0-1 0,0 0-1,1 1 1,-1-1-1,0 0 1,1 0 0,-1 0-1,1 0 1,-1 0 0,1 0-1,-1 0 1,3 1-1,-1-2 1,-1 1-1,0-1 1,1 0-1,-1 0 1,0 0-1,1-1 1,-1 1-1,0 0 1,1-1-1,-1 1 1,0-1-1,1 0 1,-1 0-1,2-1 1,7-4-1,-1-1 1,0 0-1,-1 0 1,0-1-1,9-9 0,63-79 30,-80 96-30,-1-1 0,0 1 0,1-1 1,-1 1-1,1 0 0,-1-1 0,1 1 0,-1 0 0,1-1 0,-1 1 0,1 0 0,-1-1 1,1 1-1,-1 0 0,1 0 0,-1 0 0,1 0 0,-1 0 0,1-1 0,0 1 0,-1 0 1,1 0-1,-1 0 0,1 0 0,0 1 0,-1-1 0,1 0 0,-1 0 0,1 0 0,-1 0 1,1 1-1,-1-1 0,1 0 0,-1 0 0,1 1 0,-1-1 0,1 0 0,-1 1 0,1-1 1,-1 1-1,0-1 0,1 1 0,-1-1 0,1 0 0,-1 1 0,0-1 0,0 1 0,1 0 1,-1-1-1,0 1 0,0-1 0,0 1 0,0-1 0,1 1 0,-1-1 0,0 2 0,8 42 99,-7-32-56,-1-11-41,8 25 107,-8-26-106,0 1 0,1-1 0,-1 1 0,0-1 0,0 0 0,1 1-1,-1-1 1,0 0 0,0 1 0,1-1 0,-1 0 0,0 1 0,1-1 0,-1 0-1,1 1 1,-1-1 0,0 0 0,1 0 0,-1 0 0,1 1 0,-1-1 0,1 0-1,-1 0 1,0 0 0,1 0 0,-1 0 0,1 0 0,-1 0 0,1 0 0,-1 0-1,1 0 1,-1 0 0,1 0 0,-1 0 0,0-1 0,1 1 0,-1 0 0,1 0-1,-1 0 1,1-1 0,-1 1 0,0 0 0,1 0 0,-1-1 0,0 1-1,1 0 1,-1-1 0,0 1 0,1 0 0,-1-1 0,0 1 0,1-1 0,11-14 48,-1 0 1,0 0 0,11-24 0,-15 26-50,0 0-1,1 1 0,0-1 1,1 2-1,0-1 1,1 1-1,13-10 0,-22 19-9,1 1-1,-1 0 1,1 0-1,0-1 1,-1 1-1,1 1 1,0-1-1,0 0 1,-1 0-1,1 1 1,0-1-1,0 1 1,0-1-1,0 1 1,0 0-1,0 0 1,0 0-1,0 0 1,0 0-1,3 1 1,-3-1 10,-1 1 1,1 0 0,0 0 0,0 1-1,0-1 1,-1 0 0,1 0-1,-1 1 1,1-1 0,-1 1 0,0 0-1,1-1 1,-1 1 0,0 0-1,0 0 1,1 1 0,1 6-253,0-1 1,0 1 0,-1-1-1,0 1 1,0 0-1,-1 0 1,0 14 0,-1-23 234,0 0 0,0 0 0,0 0 0,0 0 0,0 0 0,0 0 0,0 0 0,0 1 0,0-1 0,0 0 0,0 0 0,-1 0 1,1 0-1,0 0 0,0 0 0,0 0 0,0 0 0,0 0 0,0 0 0,-1 0 0,1 1 0,0-1 0,0 0 0,0 0 0,0 0 1,0 0-1,0 0 0,-1 0 0,1 0 0,0 0 0,0 0 0,0 0 0,0 0 0,0 0 0,0 0 0,-1-1 0,1 1 0,0 0 1,0 0-1,0 0 0,0 0 0,0 0 0,0 0 0,-1 0 0,1 0 0,0 0 0,0 0 0,0 0 0,0-1 0,-5-6-452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07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13675,'1'0'1120,"2"8"-696,1 4-112,5 8 392,1 4-119,2 9-129,0 6-32,1 4-96,0 1-40,0-2-400,-4-5-216,-2-7 280,-4-5-24,-6-22-40,-3-9-72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4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144 170 15083,'-20'19'1347,"-4"5"633,-31 38-1,50-55-1725,0 0-1,0 1 1,0-1-1,1 1 1,0 0 0,1 1-1,0-1 1,0 1-1,0-1 1,-1 14-1,4-21-222,0 1 0,0-1 0,-1 1-1,1 0 1,0-1 0,1 1 0,-1-1-1,0 1 1,0-1 0,1 1-1,-1 0 1,1-1 0,-1 1 0,1-1-1,-1 0 1,1 1 0,0-1 0,0 0-1,1 2 1,-1-2-13,0 0 0,1 0 0,-1-1 0,0 1 0,0 0 0,1-1 0,-1 1 0,0-1 1,1 0-1,-1 1 0,0-1 0,1 0 0,-1 0 0,0 0 0,1 0 0,-1 0 0,3 0 0,1-1-6,0 0 0,0-1 0,1 1 1,-1-1-1,0 0 0,-1 0 0,1-1 0,0 0 0,-1 1 1,6-6-1,1-3-8,0 0 1,-1 0-1,0-1 0,-1-1 1,-1 1-1,0-1 1,0-1-1,7-19 0,-4 5 6,-2 0-1,0-1 0,5-37 0,-13 59-6,2-5 1,-1 0 0,0-1 0,-1 1 0,-1 0 1,-1-22-1,1 34-4,0 0 0,0 0-1,0 0 1,0 0 0,0 0 0,0 0 0,0 0-1,0-1 1,0 1 0,0 0 0,0 0 0,0 0-1,0 0 1,0 0 0,0 0 0,0 0 0,0 0 0,0-1-1,0 1 1,0 0 0,0 0 0,0 0 0,0 0-1,0 0 1,0 0 0,0 0 0,0 0 0,0 0 0,-1-1-1,1 1 1,0 0 0,0 0 0,0 0 0,0 0-1,0 0 1,0 0 0,0 0 0,0 0 0,0 0 0,0 0-1,-1 0 1,1 0 0,0 0 0,0 0 0,0 0-1,0 0 1,0 0 0,0 0 0,0 0 0,0 0 0,-1 0-1,1 0 1,0 0 0,0 0 0,0 0 0,0 0-1,0 0 1,0 0 0,0 0 0,0 0 0,-1 0-1,1 0 1,0 0 0,0 0 0,0 0 0,0 0 0,0 0-1,0 0 1,0 1 0,-6 10-11,-4 18 7,2 5 94,2-1 1,2 1-1,1 0 1,1 0-1,5 56 1,-3-84-59,1 1 1,0 0-1,1-1 1,-1 1 0,2-1-1,-1 0 1,3 7 0,-4-12-25,0 0 0,0 1 0,0-1 0,0 0 0,0 1 0,0-1 0,0 0 0,0 0 0,0 0 0,1 0 0,-1 0 0,0 0 0,1 0 0,-1-1 0,0 1 0,1 0 0,-1-1 1,1 1-1,0-1 0,-1 1 0,1-1 0,-1 0 0,1 0 0,0 0 0,-1 0 0,1 0 0,-1 0 0,1 0 0,0 0 0,-1-1 0,1 1 0,-1 0 0,3-2 0,3-1-7,-1 0 0,1-1-1,-1 0 1,0 0-1,0-1 1,0 1-1,0-1 1,-1-1 0,0 1-1,0-1 1,-1 0-1,1 0 1,4-9 0,4-8-88,-1 0 1,12-36 0,-9 15-166,-16 91-98,-1-25 423,1 1 0,1-1 0,4 36 0,-4-57-64,1 0 0,-1 1-1,0-1 1,0 0-1,1 0 1,-1 1 0,1-1-1,-1 0 1,1 0 0,-1 0-1,1 1 1,0-1 0,0 0-1,0 0 1,-1 0-1,1 0 1,0 0 0,0 0-1,0-1 1,0 1 0,0 0-1,1 0 1,-1-1 0,0 1-1,0-1 1,0 1-1,3 0 1,-2-1-32,0 0 0,-1 0 0,1 0 0,0-1 0,0 1 0,0-1 0,-1 1 0,1-1-1,0 1 1,-1-1 0,1 0 0,-1 0 0,1 1 0,0-1 0,-1-1 0,0 1 0,1 0 0,-1 0 0,0 0 0,2-3 0,1-1-25,-1 1 1,1-1 0,-1 0 0,-1 0 0,5-9 0,-2-9-124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45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16003,'0'0'96,"1"0"0,-1 1 0,1-1 0,-1 0 0,1 0 0,-1 1-1,1-1 1,-1 0 0,1 1 0,-1-1 0,1 1 0,-1-1 0,0 0-1,1 1 1,-1-1 0,0 1 0,1-1 0,-1 1 0,0-1 0,0 1 0,1-1-1,-1 1 1,0-1 0,0 1 0,0 0 0,5 20 609,-3-13-144,40 219 3459,-27-133-3195,-8-48-518,-2-8 18,17 57 0,-15-82-204,-7-13-117,0 0 0,0 0 0,1 0 0,-1 0 0,0 0 0,0 0 0,0 0 0,0 0 0,1 0 0,-1 0-1,0 0 1,0 0 0,0 0 0,1-1 0,-1 1 0,0 0 0,0 0 0,0 0 0,0 0 0,0 0 0,0-1 0,1 1-1,-1 0 1,0 0 0,0 0 0,0 0 0,0-1 0,0 1 0,0 0 0,0 0 0,0 0 0,0-1 0,0 1 0,0 0 0,0 0-1,0-1 1,3-27 178,-3 5-45,-6-43 0,4 56-120,0 0 1,-1 0-1,0 1 0,0-1 0,-1 1 1,-8-16-1,11 25-17,1-1 1,-1 0-1,1 0 0,-1 0 0,1 0 1,-1 1-1,1-1 0,-1 0 0,0 1 1,0-1-1,1 0 0,-1 1 1,0-1-1,0 1 0,-1-1 0,2 1 0,-1 0 1,1 0-1,0 0 0,0 0 0,-1 0 0,1 0 0,0 0 0,-1 0 0,1 1 0,0-1 0,0 0 0,-1 0 0,1 0 0,0 0 0,0 1 0,-1-1 0,1 0 1,0 0-1,0 0 0,0 1 0,-1-1 0,1 0 0,0 0 0,0 1 0,0-1 0,0 0 0,0 1 0,0-1 0,0 0 0,-1 1 0,1 2 0,-1 0 0,1 0 0,-1 1 0,1-1 1,0 0-1,0 0 0,1 6 0,0-4 0,0 0 1,1 0-1,-1 0 1,1 0-1,0 0 1,1 0 0,-1-1-1,6 9 1,-7-12-1,0 0 0,0 0 1,0 0-1,0 0 1,0 0-1,0 0 0,0 0 1,0 0-1,1 0 1,-1-1-1,0 1 0,0 0 1,1-1-1,-1 1 1,1-1-1,-1 1 0,0-1 1,1 0-1,-1 0 1,1 0-1,-1 1 0,0-1 1,1-1-1,-1 1 1,1 0-1,-1 0 0,1 0 1,-1-1-1,0 1 0,1-1 1,-1 1-1,0-1 1,1 0-1,-1 1 0,0-1 1,0 0-1,2-1 1,3-3 10,1-1 0,-1 0 1,0-1-1,-1 0 0,1 1 0,-1-2 1,4-7-1,3-7 38,12-30 0,4-30 131,-29 110-146,2-14-27,-1 1-5,4 90 10,-3-95-8,0 0 1,1 0 0,0 0 0,1-1 0,0 1 0,1-1 0,0 0 0,6 11-1,-9-18-2,-1-1 0,1 0 0,0 0 0,0 1 0,0-1 0,0 0 0,0 0 0,0 0 0,0 0 0,0 0 0,0 0 0,0 0 0,0 0 0,1-1 0,-1 1 0,0 0 0,1-1 0,-1 1 0,1-1 0,-1 1 0,0-1 0,1 0-1,-1 1 1,2-1 0,-1-1 1,0 1 0,0-1 0,0 0 0,-1 1-1,1-1 1,0 0 0,-1 0 0,1 0-1,-1 0 1,1-1 0,-1 1 0,1 0 0,-1-1-1,0 1 1,3-3 0,2-7 12,1 1-1,-1-1 1,-1 0-1,6-17 1,-6 12 1,0-2-1,-1 1 0,0 0 1,-2-1-1,0 1 1,-1-35-1,-3 43-10,-3 17-13,-1 18-8,5-14 9,-4 52-25,4-59 28,1-1 0,1 1 1,-1 0-1,0-1 1,1 1-1,0-1 1,0 1-1,1-1 1,-1 0-1,4 8 1,-4-12 1,-1 1 1,1-1 0,-1 1-1,1 0 1,0-1-1,-1 1 1,1-1 0,0 1-1,-1-1 1,1 0 0,0 1-1,0-1 1,0 0-1,-1 1 1,1-1 0,0 0-1,0 0 1,0 0 0,-1 0-1,1 0 1,0 0-1,0 0 1,0 0 0,0 0-1,-1 0 1,1 0-1,0 0 1,0-1 0,0 1-1,-1 0 1,1-1 0,1 0-1,26-16-28,-23 13 24,-1 1 3,6-4-17,0 0 1,0 1 0,1 0 0,16-7 0,-23 12 13,-1 0 1,1 0-1,-1 0 1,1 1-1,-1-1 1,1 1-1,-1 0 0,1 0 1,-1 0-1,1 0 1,0 1-1,-1 0 1,1-1-1,-1 1 1,0 0-1,1 1 1,-1-1-1,0 1 0,0-1 1,4 3-1,-1 1-8,-1 0 0,1 0 0,-1 0 0,-1 0 0,9 12 0,-9-11 14,0 0 1,1-1-1,0 1 0,9 7 1,-13-13 1,-1 1 0,0-1 0,0 0 1,1 0-1,-1 0 0,0 0 0,0 1 1,1-1-1,-1 0 0,0 0 0,1 0 1,-1 0-1,0 0 0,1 0 0,-1 0 1,0 0-1,0 0 0,1 0 0,-1 0 1,0 0-1,1 0 0,-1 0 0,0 0 1,0 0-1,1-1 0,-1 1 0,0 0 1,1 0-1,-1 0 0,0 0 0,0 0 0,1-1 1,-1 1-1,7-12 51,0-17 24,-7 28-70,2-19 41,0 0 0,-2 0 0,0 0 0,-5-33 0,1 18-8,4 35-39,0-1-1,-1 1 1,1-1-1,0 1 1,0-1-1,0 1 1,0-1-1,0 1 1,0-1-1,0 1 1,0-1-1,0 1 1,0-1-1,1 1 1,-1-1 0,0 1-1,0-1 1,0 1-1,1-1 1,-1 1-1,0 0 1,0-1-1,1 1 1,-1-1-1,0 1 1,1 0-1,-1-1 1,1 1-1,-1 0 1,0-1-1,1 1 1,-1 0-1,1 0 1,-1-1-1,1 1 1,-1 0-1,0 0 1,1 0-1,-1 0 1,1 0 0,-1 0-1,1 0 1,-1 0-1,1 0 1,-1 0-1,2 0 1,29 9-8,-10-1-6,-13-8 9,-1 1 0,0-1 0,1-1 0,-1 1-1,0-1 1,0 0 0,1-1 0,-1 0 0,0 0-1,0 0 1,-1-1 0,1 0 0,0-1 0,-1 1-1,0-1 1,0 0 0,0-1 0,0 0 0,-1 0-1,0 0 1,0 0 0,0-1 0,-1 0 0,1 0-1,3-8 1,-7 13 4,0-1 0,-1 1 0,1 0 0,0-1 0,-1 1 0,1-1 0,-1 0 0,0 1 0,0-1 0,1 1 0,-1-1 0,0 1 0,0-1 0,-1-3 0,1 5 0,-1-1 0,1 1 0,0-1 0,0 0 1,-1 1-1,1-1 0,-1 1 0,1-1 0,-1 1 0,1-1 0,-1 1 0,1-1 0,-1 1 0,1-1 1,-1 1-1,1 0 0,-1-1 0,0 1 0,1 0 0,-1 0 0,0-1 0,1 1 0,-2 0 0,0 0 1,-1 0-1,1 0 0,0 0 0,0 0 1,-1 0-1,1 1 0,0-1 0,0 1 1,-1 0-1,1-1 0,0 1 0,0 0 0,0 0 1,0 1-1,0-1 0,0 0 0,1 1 1,-4 2-1,-1 3-1,-1 0 0,1 1 0,1 0-1,0 1 1,0-1 0,0 1 0,1 0 0,0 0 0,1 0 0,-3 11 0,4-13 0,1 0 0,0 0 0,0 1 1,0-1-1,1 0 0,0 0 0,1 1 0,-1-1 1,1 0-1,1 0 0,-1 0 0,1 0 0,0 0 1,5 9-1,-6-13-16,1-1 1,0 1-1,0 0 1,0-1-1,1 0 0,-1 1 1,0-1-1,1 0 1,-1 0-1,1 0 1,0-1-1,0 1 1,0-1-1,0 1 0,0-1 1,0 0-1,0 0 1,0 0-1,0-1 1,0 1-1,1-1 0,-1 1 1,0-1-1,0 0 1,1-1-1,-1 1 1,0 0-1,0-1 1,0 0-1,1 0 0,-1 0 1,5-2-1,-4 2-9,0-1 0,0 0 0,0 0 0,0 0-1,0 0 1,0-1 0,-1 1 0,1-1 0,-1 0-1,1 0 1,-1-1 0,0 1 0,0-1 0,-1 1 0,1-1-1,-1 0 1,0 0 0,0 0 0,0 0 0,0 0-1,-1 0 1,0-1 0,2-5 0,-5-13-172,-5-1-86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4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24 19780,'-3'-13'1697,"3"8"-1273,0 1-176,3 3 488,-1 1-456,1 0 0,2 8-168,-1 2-176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47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15419,'9'-6'1124,"8"-3"1261,-16 9-2327,-1 0 1,1 0-1,-1 1 0,1-1 1,-1 0-1,1 0 0,-1 1 1,1-1-1,-1 0 0,1 1 1,-1-1-1,0 0 0,1 1 1,-1-1-1,0 1 1,1-1-1,-1 1 0,0-1 1,0 0-1,1 1 0,-1-1 1,0 1-1,0-1 0,0 1 1,1 0-1,-1-1 1,0 1-1,0-1 0,0 1 1,0-1-1,0 1 0,0-1 1,0 1-1,-1-1 0,1 1 1,0 0-1,1 39 1155,-1-11-933,1 1 0,1-1 0,2 1 0,9 34 0,-13-62-273,1 0 1,-1 0 0,1 0 0,0 0-1,-1 0 1,1 0 0,0 0-1,0 0 1,1 0 0,-1 0 0,0-1-1,1 1 1,-1-1 0,1 1 0,-1-1-1,1 1 1,0-1 0,0 0-1,-1 0 1,1 1 0,3 0 0,-3-2-5,0 0 1,0 0 0,0 0 0,0 0 0,0-1 0,1 1 0,-1 0-1,0-1 1,0 0 0,0 1 0,0-1 0,-1 0 0,1 0 0,0 0-1,0 0 1,0 0 0,-1-1 0,1 1 0,-1 0 0,1-1 0,1-2-1,13-14 21,0-1-1,-2-1 0,19-34 0,4-4 12,-35 55-30,0 0-1,0 0 0,0 1 0,0-1 0,1 0 0,-1 1 0,1 0 0,4-3 0,-7 4-1,1 1 1,-1 0-1,1 0 1,-1 0-1,1-1 1,-1 1-1,1 0 1,0 0-1,-1 0 0,1 0 1,-1 0-1,1 0 1,0 0-1,-1 0 1,1 0-1,-1 0 1,1 0-1,-1 1 1,1-1-1,0 0 1,1 1 4,-1 0 0,0 0 1,-1 0-1,1-1 1,0 1-1,0 0 0,0 0 1,0 0-1,-1 0 1,1 1-1,-1-1 0,1 0 1,0 2-1,12 35 198,-11-30-150,0 1 1,1-1 0,0 0-1,1 0 1,5 10 0,-8-17-49,0-1 0,0 1 1,0 0-1,0 0 1,0 0-1,0 0 0,0-1 1,0 1-1,0 0 0,0-1 1,0 1-1,0-1 1,0 0-1,0 1 0,1-1 1,-1 0-1,0 1 1,0-1-1,1 0 0,-1 0 1,0 0-1,0 0 0,0 0 1,1-1-1,-1 1 1,0 0-1,0 0 0,0-1 1,1 1-1,-1-1 0,0 1 1,0-1-1,0 1 1,0-1-1,0 0 0,0 0 1,1-1-1,7-4 12,0-1 1,0 0-1,9-11 1,-11 10-16,76-84 38,-57 61-40,1 1 1,45-38-1,-67 64-6,0 0-1,0 1 0,1-1 0,-1 1 0,1 1 0,0-1 0,6-1 0,-10 3 3,-1 1 0,0-1 0,1 1-1,-1 0 1,1 0 0,0 0-1,-1-1 1,1 1 0,-1 1 0,1-1-1,-1 0 1,1 0 0,-1 0-1,1 1 1,-1-1 0,1 1 0,-1-1-1,0 1 1,1 0 0,-1 0-1,0-1 1,1 1 0,-1 0 0,0 0-1,0 0 1,0 0 0,0 0 0,0 1-1,0-1 1,0 0 0,0 0-1,1 3 1,3 11 3,0 0 1,-1 0-1,-1 1 0,0 0 0,-1-1 0,0 1 1,-2 0-1,-1 24 0,1-39-27,0-1 1,0 1-1,0 0 0,0-1 1,0 1-1,0 0 0,0 0 1,0-1-1,0 1 0,0 0 1,0-1-1,0 1 0,0-1 1,-1 1-1,1 0 0,0-1 1,-1 1-1,1 0 0,0-1 0,-1 1 1,1-1-1,-1 1 0,1-1 1,0 1-1,-1-1 0,0 1 1,1-1-1,-1 0 0,1 1 1,-1-1-1,1 0 0,-1 1 1,0-1-1,1 0 0,-1 0 1,0 1-1,0-1 0,-1-1-7,-1 0-1,1 1 0,-1-1 0,1 0 1,0-1-1,-1 1 0,1 0 1,-3-3-1,-6-3 214,-18-7-385,-7-4-76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47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26 17644,'-2'-1'2632,"1"-5"-2408,-2 2 1065,2-1-817,-2-2-24,1 4-320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48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16227,'5'-13'1157,"-5"13"-1138,0 0 1,1 0 0,-1 0-1,0 0 1,0 0-1,0-1 1,0 1 0,0 0-1,0 0 1,0 0 0,1 0-1,-1 1 1,0-1-1,0 0 1,0 0 0,0 0-1,0 0 1,0 0 0,1 0-1,-1 0 1,0 0-1,0 0 1,0 0 0,0 0-1,0 0 1,0 0 0,0 0-1,0 0 1,1 1-1,-1-1 1,0 0 0,0 0-1,0 0 1,0 0-1,0 0 1,0 0 0,0 0-1,0 0 1,0 1 0,0-1-1,0 0 1,0 0-1,0 0 1,0 0 0,0 0-1,0 0 1,0 1 0,5 29 1232,-4-20-1010,48 288 2461,-40-248-2472,2 13 277,34 106 0,-35-150-305,-10-19-199,0 0 1,0 0-1,0 0 1,0 0-1,1 0 1,-1 0-1,0 0 1,0 0-1,0 0 1,0 0-1,1 0 1,-1 0-1,0 0 1,0 0-1,0 0 1,0 0-1,1 0 1,-1 0-1,0 0 1,0 0-1,0 0 1,0 0-1,0 0 1,1 0-1,-1 0 1,0 0-1,0 0 1,0-1-1,0 1 1,0 0-1,0 0 1,1 0-1,-1 0 1,0 0-1,0 0 1,0 0-1,0-1 1,0 1-1,0 0 1,0 0-1,0 0 1,0 0-1,0 0 1,0-1-1,1 1 1,-1 0-1,0 0 1,0 0-1,0-1 1,1-4 43,0 0 0,-1-1 1,1 1-1,-1-10 1,-4-32 52,-3 0 0,-1 0-1,-16-49 1,13 53-76,12 39-5,5 8-11,11 13-10,-14-14 0,4 4-3,0 0 0,0-1 0,1 0 0,-1-1 0,12 7 0,-16-11 3,0 1-1,0-1 1,0 0 0,0 0 0,0 0 0,0-1-1,0 1 1,0-1 0,0 1 0,0-1-1,0 0 1,1 0 0,-1 0 0,0-1 0,0 1-1,0-1 1,0 0 0,0 0 0,0 0 0,3-1-1,1-3 2,-1 1 0,0-1-1,-1 1 1,1-2-1,-1 1 1,0 0 0,0-1-1,-1 0 1,1 0-1,-1-1 1,-1 1 0,1-1-1,3-11 1,1-4 11,0-1 1,-2 0 0,4-23 0,-5 13 26,2-65 0,-7 83-25,0 1-1,-1-1 1,-1 1 0,-1-1 0,0 1-1,-8-25 1,10 38-12,1 0 0,0 0 0,-1 1 0,1-1-1,-1 0 1,1 0 0,-1 0 0,0 0 0,1 0 0,-1 1 0,0-1 0,0 0 0,1 0-1,-2 0 1,1 1 0,1 0-1,-1 0 0,1 0 0,0-1 0,-1 1 0,1 0 0,0 0 1,-1 0-1,1 0 0,-1 0 0,1 0 0,0 0 0,-1 1 1,1-1-1,-1 0 0,1 0 0,0 0 0,-1 0 0,1 0 0,0 1 1,-1-1-1,1 0 0,0 0 0,-1 1 0,1-1 0,-2 2 1,1 0-1,-1 0 0,1-1 0,0 1 0,-1 1 0,1-1 0,0 0 0,0 0 1,0 4-1,-6 25 1,3 1 1,0-1-1,2 1 0,4 60 1,-2-79-1,1-3-1,6 94 8,-6-93-8,1 0 1,0 0 0,1-1 0,1 1 0,-1-1 0,2 1 0,6 11-1,-10-21 0,-1 1-1,1 0 0,0-1 1,1 1-1,-1-1 0,0 1 1,0-1-1,1 0 0,-1 0 1,1 1-1,-1-1 0,1 0 1,-1 0-1,1 0 0,0-1 0,-1 1 1,1 0-1,0-1 0,0 1 1,-1-1-1,1 1 0,0-1 1,0 0-1,0 0 0,0 0 1,0 0-1,-1 0 0,1 0 1,0 0-1,0-1 0,0 1 1,-1-1-1,1 1 0,0-1 1,0 0-1,-1 0 0,1 0 0,0 0 1,-1 0-1,1 0 0,1-2 1,8-5-14,-1-1 0,0 0 0,-1-1 0,13-17 0,-18 22 6,10-13-24,-8 10-5,0 0 0,0 0 0,13-10 0,-19 17 34,1 1 0,-1 0-1,0-1 1,1 1 0,-1 0 0,1 0 0,-1-1 0,1 1 0,-1 0 0,1 0 0,-1 0 0,1-1 0,-1 1 0,1 0 0,-1 0 0,1 0 0,-1 0 0,1 0 0,-1 0 0,1 0 0,-1 0-1,1 0 1,-1 1 0,1-1 0,-1 0 0,1 0 0,-1 0 0,0 0 0,1 1 0,-1-1 0,1 0 0,-1 0 0,1 1 0,-1-1 0,0 0 0,1 1 0,-1-1 0,0 1 0,1-1 0,-1 0-1,0 1 1,1-1 0,-1 1 0,0-1 0,0 1 0,1 0 0,6 26-72,-6-24 66,3 27-29,-4-23 35,1 0 0,0 0 0,0 0 0,1 0 0,0 0 0,0 0 0,5 11 0,-7-18 3,1 1 0,-1-1 0,1 0 0,-1 1 0,0-1-1,1 0 1,-1 1 0,1-1 0,-1 0 0,1 0 0,-1 0 0,1 1-1,-1-1 1,1 0 0,-1 0 0,1 0 0,-1 0 0,1 0 0,-1 0-1,1 0 1,-1 0 0,1 0 0,-1 0 0,1 0 0,-1-1 0,1 1 0,-1 0-1,1 0 1,-1 0 0,1 0 0,-1-1 0,0 1 0,1 0 0,-1-1-1,1 1 1,-1 0 0,0-1 0,1 0 0,19-17 7,-16 13-7,39-36 32,-13 12-13,0 0 0,43-59 1,-67 79-3,1-1 0,-1 0 1,-1 0-1,0 0 1,0-1-1,-1 0 0,-1 0 1,0 0-1,0 0 0,-1-1 1,0 1-1,-1-1 1,0 1-1,-2-20 0,1 30-11,0-1 0,-1 1 0,1-1 0,0 1 0,-1-1 1,1 1-1,-1-1 0,1 1 0,-1-1 0,0 1 0,1 0 0,-2-2 0,1 2-2,1 1 0,-1-1 1,1 1-1,-1 0 0,1-1 1,-1 1-1,1 0 0,-1 0 1,1-1-1,-1 1 0,1 0 1,-1 0-1,1 0 0,-1 0 1,1 0-1,-1 0 0,0 0 1,1 0-1,-1 0 0,1 0 1,-1 0-1,1 0 0,-1 0 0,-2 1 6,0 0 0,1 0 0,0 1 0,-1-1 0,1 1 0,0-1 0,0 1 0,0 0 0,0 0-1,0 0 1,0 0 0,-2 3 0,-4 8 1,0-1-1,0 1 1,2 1 0,-1 0-1,2-1 1,0 2-1,1-1 1,-5 28 0,7-31-6,0 1 1,1 0-1,1-1 1,0 1-1,0 0 1,1 0-1,1-1 1,0 1-1,1-1 0,0 1 1,8 18-1,-9-26-34,-1-1-1,1 1 0,1-1 1,-1 1-1,0-1 0,1 0 0,0 0 1,0 0-1,0 0 0,0 0 1,0-1-1,0 1 0,1-1 1,-1 0-1,1 0 0,0 0 0,-1-1 1,1 1-1,0-1 0,4 1 1,-2-1-21,-1-1 1,1 0 0,-1 0 0,1 0 0,-1 0-1,1-1 1,-1 0 0,1 0 0,-1-1 0,0 1 0,1-1-1,-1-1 1,0 1 0,5-4 0,13-9-198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5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1 372 16692,'2'3'180,"1"0"1,-1 0 0,1 1 0,-1-1-1,0 1 1,0 0 0,0-1 0,-1 1-1,1 0 1,-1 0 0,0 0-1,0 0 1,-1 0 0,1 6 0,4 15 554,13 45 678,15 49-50,-29-111-1104,-2-9-83,-1-17 2,-6-30-11,0 22-75,2 9-38,-1 0-1,-1 0 0,0 0 1,-13-27-1,14 41 21,5 13-49,5 14-4,0-10-11,1 0-1,0 0 0,1 0 1,0-1-1,12 14 0,-18-25-5,1 1-1,-1-1 0,1 1 1,0-1-1,-1 0 1,1 0-1,0 0 1,0 0-1,1-1 0,-1 1 1,0-1-1,6 2 1,-6-3 1,-1 0 0,0 0 0,1 0 0,-1 0 0,1 0 0,-1 0 1,1-1-1,-1 1 0,0-1 0,1 0 0,-1 0 0,0 0 0,0 0 0,0 0 1,0 0-1,1-1 0,-2 1 0,1-1 0,0 1 0,3-4 0,2-3 14,0 0-1,-1 0 0,1 0 0,-2-1 1,1 0-1,-1 0 0,-1-1 1,0 0-1,4-11 0,-3 4 7,-1 1 1,-1 0-1,0-1 0,-2 0 1,1-17-1,-2 33-23,0 0-1,0 1 1,0-1-1,1 0 1,-1 0 0,0 0-1,-1 0 1,1 0-1,0 0 1,0 0 0,0 1-1,0-1 1,-1 0-1,1 0 1,0 0 0,-1 0-1,1 1 1,-1-1-1,1 0 1,-1 0 0,1 1-1,-1-1 1,0 0-1,1 1 1,-1-1 0,-1 0-1,1 1 0,0 0-1,0 0 0,1 1 0,-1-1 1,0 0-1,0 1 0,1-1 0,-1 1 1,0-1-1,1 1 0,-1-1 0,0 1 1,1 0-1,-1-1 0,1 1 0,-1 0 1,1-1-1,-1 1 0,1 0 1,-1 0-1,1-1 0,0 1 0,-1 0 1,1 0-1,0 0 0,0-1 0,0 2 1,-4 9 0,2 0 0,-1 0 0,2 0 0,-1 12 0,1-20 0,1 0 0,0 1 0,0-1-1,0 0 1,0 1 0,1-1 0,-1 0 0,1 1-1,0-1 1,0 0 0,0 0 0,1 0 0,-1 0-1,1 0 1,-1 0 0,1 0 0,4 4 0,-5-6-2,1 0-1,-1 0 1,0 0 0,1-1 0,0 1 0,-1-1 0,1 1 0,-1-1 0,1 0 0,0 0 0,-1 0 0,1 0 0,-1 0 0,1 0 0,0 0-1,-1 0 1,1 0 0,-1-1 0,1 1 0,0-1 0,-1 1 0,1-1 0,-1 0 0,1 0 0,-1 1 0,0-1 0,1 0 0,-1 0-1,0 0 1,0 0 0,2-2 0,3-2-1,-1-1 1,1 0-1,-1 0 0,0 0 0,5-9 0,1-4 8,-2 0 0,-1 0 0,0-1 0,-1 0 0,6-36 0,-3 3 72,2-56 0,-11 91-43,1 9 5,-1-1-1,-1 1 1,1 0 0,-2-1 0,1 1-1,-1 0 1,0-1 0,-1 1 0,-4-14-1,5 23-38,1 1-1,-1-1 0,1 0 1,-1 0-1,1 0 0,-1 1 0,1-1 1,-1 0-1,1 0 0,-1 1 1,1-1-1,0 0 0,-1 1 1,1-1-1,0 1 0,-1-1 0,1 0 1,0 1-1,-1-1 0,1 1 1,0-1-1,0 1 0,0-1 0,-1 1 1,1-1-1,0 1 0,0-1 1,0 1-1,0 0 0,-10 22 5,10-23-3,-2 5 8,-8 1 4,6 8-28,3-9 18,0 1-1,-1 0 1,1-1-1,-1 1 1,-1-1-1,1 1 1,-1-1-1,-4 6 1,-1 3-3,1 1 0,1 0 1,0 0-1,1 0 0,1 0 1,-5 32-1,6-33-1,-3 18-1,1 0-1,2 0 1,1 0-1,2 1 0,1-1 1,8 47-1,-9-74 3,2 0-1,-1-1 0,0 1 0,1 0 0,0-1 0,0 1 0,5 7 0,-6-11 1,0 0 0,0 0 0,-1 0 0,1 0 0,0 0 0,0 0 0,0-1 0,0 1 0,0 0 0,0-1 0,0 1 0,0-1 0,1 1 0,-1-1 0,0 0 0,0 1 0,0-1 0,0 0 0,1 0 0,-1 0 0,0 0 0,0 0 0,0 0 0,1 0 0,-1 0 0,0 0 0,0-1 0,0 1 0,1 0 0,-1-1 0,0 1-1,0-1 1,0 1 0,0-1 0,2-1 0,22-9-8,-21 9-589,1 1 1,0-1 0,-1-1 0,0 1-1,6-4 1,-9 5 377,-1 0 0,1 0 0,0 1 0,-1-1-1,1 0 1,-1 0 0,1 0 0,-1 0 0,0 0 0,1 0 0,-1 0 0,0 0 0,0 0 0,1 0-1,-1 0 1,0 0 0,0-1 0,0-4-588,2-5-553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51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0 839 13003,'9'-4'2678,"-7"4"-2410,-1-1 0,1 0 0,-1 1 0,1-1 0,-1 0 0,0 0 0,1 0 0,-1 0 0,0 0 0,0 0 0,0 0 0,0-1 0,0 1 0,0 0 1,0-1-1,1-1 0,94-169 3255,27-99-2916,-110 242-587,9-21 16,-2-1 1,-2 0-1,17-83 0,-35 131-31,3-28 24,-3 30-27,1 0 1,-1 0-1,0 0 0,0 0 0,0 0 0,0 1 0,0-1 0,0 0 0,0 0 0,0 0 0,0 0 0,-1 0 0,1 1 0,0-1 0,0 0 0,-1 0 0,1 0 0,-1 1 0,1-1 0,-1 0 0,1 0 0,-1 1 0,1-1 0,-1 0 0,1 1 1,-1-1-1,0 1 0,-1-2 0,1 3 0,0-1 0,0 0 0,0 1 0,0-1 0,0 1 0,0-1 1,0 1-1,0 0 0,0-1 0,0 1 0,0 0 0,0 0 0,0 0 1,0 0-1,1-1 0,-1 1 0,0 0 0,1 0 0,-1 0 0,0 2 1,-14 26 13,12-23-12,-11 27 47,2 0 1,0 1 0,3 0-1,1 1 1,1 1-1,2-1 1,1 1-1,3 65 1,6-16 190,4 0 1,30 130 0,-19-141-125,-11-41-45,8 45 0,-36-319-6479,17 187 5412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52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0 539 12707,'2'1'322,"0"0"1,1 0-1,-1 1 1,0-1-1,-1 1 1,1-1-1,0 1 1,0 0-1,-1-1 1,2 3-1,0-1 114,-1 0 0,0 0 0,1-1 0,0 0 0,0 1-1,4 2 1,-7-5-344,1 0 1,0 1-1,0-1 0,0 0 0,0 1 0,0-1 0,0 0 0,0 0 0,0 0 0,0 0 1,-1 0-1,1 0 0,0 0 0,0 0 0,0-1 0,0 1 0,0 0 0,0-1 0,0 1 1,-1 0-1,1-1 0,0 1 0,0-1 0,0 1 0,-1-1 0,1 1 0,0-1 0,-1 0 1,2-1-1,7-9 214,-2 0 1,1-1 0,-1 0 0,-1-1-1,0 1 1,-1-1 0,6-22-1,-4 14-152,5-13-56,-2 0 1,-2-1-1,5-42 0,-13 76-94,1-1 0,-1 1 0,0 0 0,0 0 0,0 0 0,0-1 0,0 1 0,0 0 0,0 0 0,0-1-1,0 1 1,-1 0 0,1 0 0,0 0 0,-2-2 0,2 3-2,0 0 1,-1 0-1,1 0 0,-1 0 0,1 1 1,-1-1-1,1 0 0,0 0 0,-1 0 1,1 0-1,0 1 0,-1-1 0,1 0 1,-1 0-1,1 1 0,0-1 0,0 0 1,-1 1-1,1-1 0,0 0 0,-1 1 1,1-1-1,0 1 0,0-1 0,0 0 1,-1 1-1,-17 36 62,10-15-61,1 1 0,1 0 0,1 0 0,1 0 0,1 0 0,0 39-1,3-61-3,0-1 0,0 1 0,0 0-1,0-1 1,0 1 0,0 0 0,1-1-1,-1 1 1,0-1 0,0 1 0,0 0-1,1-1 1,-1 1 0,0-1 0,1 1-1,-1 0 1,0-1 0,1 1 0,-1-1 0,1 1-1,-1-1 1,1 0 0,-1 1 0,1-1-1,-1 1 1,2-1 0,-1 1-1,0-1 1,0 0-1,0 0 1,0 0-1,1 0 1,-1-1-1,0 1 1,0 0-1,0 0 1,0-1-1,0 1 1,0 0-1,0-1 1,2 0-1,6-5-5,0 0-1,15-14 1,-11 10 3,-4 3 3,1 0 0,0 1 0,1 1 0,-1 0 0,1 0 0,12-3 0,-18 6 5,0 1 1,0 0-1,0 1 1,0-1-1,0 1 1,0 0-1,0 0 1,0 1-1,0-1 1,0 1-1,0 0 1,0 1-1,0-1 1,0 1-1,-1 0 1,9 4-1,-13-5 3,1 0 0,0-1 1,0 1-1,0-1 0,0 1 0,0 0 0,-1-1 1,1 0-1,0 1 0,0-1 0,0 0 0,0 1 1,1-1-1,-1 0 0,0 0 0,0 0 0,0 0 0,0 0 1,0 0-1,0 0 0,0 0 0,0 0 0,0 0 1,0-1-1,0 1 0,1-1 0,-1-1 7,0 1 0,0-1-1,0 0 1,0 0-1,0 0 1,0 0 0,-1 0-1,1 0 1,-1 0 0,0 0-1,1 0 1,-1 0 0,0-3-1,1-12 22,0 0 0,-1-1 0,-1 1 0,0 0 0,-2 0 0,1 0-1,-7-17 1,11 36-35,1 0 0,-1 0 1,0-1-1,1 0 0,-1 1 0,0-1 0,1 0 0,0 0 0,-1 0 0,1-1 0,0 1 1,3 0-1,2 1-8,1 0 1,0-1 0,0 0 0,10-1 0,-8-1 0,-1-1 0,0 0 0,1 0 0,-1-1 1,0-1-1,-1 0 0,1 0 0,-1-1 0,16-9 1,-20 10 5,0 1-1,-1-1 1,1 0 0,-1 0 0,1 0 0,-1-1 0,0 1 0,-1-1 0,1 0 0,-1 0 0,0 0 0,0 0 0,-1-1 0,0 0 0,0 1 0,0-1 0,0 0 0,0-7 0,-2 12 1,1 0 0,-1 0 0,0 0 0,0 0 0,0 0 0,-1 0 0,1 0 0,0 0 0,0 0 0,0 0 0,-1 0 0,1 0 0,0 0 0,-1 0 0,1 0 0,-1 1 0,1-1 0,-1 0 0,0 0 0,1 0 0,-1 1 0,0-2 0,0 2-1,0 0 1,1 0-1,-1 0 1,0-1 0,1 1-1,-1 0 1,0 0-1,1 0 1,-1 0 0,0 0-1,1 0 1,-1 0-1,0 0 1,1 1 0,-1-1-1,0 0 1,1 0-1,-1 1 1,0-1 0,1 0-1,-1 1 1,1-1 0,-1 0-1,1 1 1,-1-1-1,1 1 1,-1-1 0,1 1-1,-1-1 1,1 1-1,0-1 1,-1 1 0,0 1-1,-4 6-1,0 1 0,1 0 0,0 0 0,0 0 0,0 1-1,2-1 1,-1 1 0,1 0 0,0 0 0,1 0 0,1 0 0,-1 0-1,1 0 1,3 17 0,-3-26 4,0 1 0,0-1 0,0 1 0,1-1 0,-1 1 0,0-1 1,1 1-1,0-1 0,-1 1 0,1-1 0,0 0 0,-1 1 0,1-1 0,0 0 0,0 0 0,0 1 0,0-1 0,0 0 0,0 0 0,0 0 0,1 0 0,1 1 0,-2-2 1,1 0 1,0 1-1,-1-1 0,1 0 0,0 0 0,-1 0 0,1 0 0,0 0 0,-1-1 1,1 1-1,0 0 0,-1-1 0,1 1 0,-1-1 0,1 0 0,2-1 1,5-3 6,-1-1 1,0 0 0,0 0 0,0-1 0,8-9 0,47-65 33,-8 9-16,-54 72-28,-1-1 1,1 0-1,0 0 1,-1 0-1,1 0 1,0 1-1,-1-1 1,1 0-1,0 1 1,0-1-1,0 0 1,0 1-1,0-1 1,0 1 0,0 0-1,0-1 1,0 1-1,0 0 1,0-1-1,0 1 1,0 0-1,0 0 1,0 0-1,1 0 1,-1 1 0,0-1 1,0 1-1,-1 0 0,1 0 1,0 0-1,0 0 0,-1-1 1,1 1-1,-1 0 0,1 0 1,-1 0-1,1 0 0,-1 0 1,1 1-1,-1-1 0,0 0 1,0 0-1,0 0 0,1 0 1,-1 0-1,-1 2 0,9 99 249,-8-101-242,0 0 0,0 0-1,0 0 1,0 0 0,0 0 0,1 1 0,-1-1 0,0 0 0,1 0 0,-1 0 0,1 0 0,-1 0 0,1 0 0,-1-1 0,1 1 0,0 0 0,-1 0 0,1 0 0,0 0 0,1 1 0,-1-2-2,0 0 1,0 0-1,0 0 1,-1 0 0,1 0-1,0 0 1,0 0-1,0 0 1,-1 0 0,1 0-1,0-1 1,0 1-1,0 0 1,-1 0 0,1-1-1,0 1 1,-1-1-1,1 1 1,0-1 0,-1 1-1,2-1 1,4-4 20,0-1 1,-1 0-1,1 0 1,5-8-1,94-146 74,-103 158-108,0 0 0,-1 0-1,1 0 1,0 0-1,0 0 1,0 0-1,0 0 1,4-1 0,-6 2 4,0 1 1,1 0 0,-1 0 0,0 0 0,1 0 0,-1 0-1,0 0 1,1 0 0,-1 0 0,0 0 0,1 0 0,-1 0 0,0 0-1,1 0 1,-1 0 0,0 0 0,1 0 0,-1 0 0,0 0 0,1 0-1,-1 0 1,0 1 0,1-1 0,-1 0 0,1 0 0,4 15-38,-4 4 27,-1 2-1,-3 27 1,1-26-321,2 35 0,0-57 304,0 0 0,0 0 0,0 0 0,0 0 0,0-1 0,0 1 0,1 0 1,-1 0-1,0 0 0,0 0 0,0 0 0,0 0 0,0 0 0,0 0 1,0 0-1,1-1 0,-1 1 0,0 0 0,0 0 0,0 0 0,0 0 0,0 0 1,1 0-1,-1 0 0,0 0 0,0 0 0,0 0 0,0 0 0,0 0 0,1 0 1,-1 0-1,0 0 0,0 0 0,0 0 0,0 0 0,0 1 0,1-1 1,-1 0-1,0 0 0,0 0 0,0 0 0,0 0 0,0 0 0,0 0 0,0 0 1,1 0-1,-1 1 0,0-1 0,0 0 0,0 0 0,0 0 0,0 0 1,0 0-1,0 0 0,0 1 0,0-1 0,0 0 0,0 0 0,0 0 0,0 0 1,0 0-1,0 1 0,0-1 0,0 0 0,0 0 0,0 0 0,0 0 1,0 1-1,7-10-810,29-54 240,-17 34 72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52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54 9250,'6'-8'940,"-4"5"-566,1 0 0,-1 0-1,0-1 1,1 1 0,-2 0 0,1-1-1,0 1 1,-1-1 0,0 0 0,1 1-1,-1-6 1,-1 12 320,-2 0 1,1 0-1,0 0 0,0 0 1,-1 0-1,0 0 1,-2 4-1,-4 5 389,1 3-152,6-11-550,-1 0 1,0 1 0,0-1-1,0 0 1,-6 6-1,8-9-141,-3 3 410,-2 5-612,5-9-37,0 0 1,0 0 0,0 0-1,0 0 1,0 0 0,0 0 0,-1 0-1,1 0 1,0 0 0,0 0 0,0 0-1,0 1 1,0-1 0,0 0-1,-1 0 1,1 0 0,0 0 0,0 0-1,0 0 1,0 0 0,0 0 0,0 0-1,-1 0 1,1 0 0,0 0 0,0 0-1,0 0 1,0-1 0,0 1-1,0 0 1,-1 0 0,1 0 0,0 0-1,0 0 1,0 0 0,0 0 0,0 0-1,0 0 1,0 0 0,0 0-1,-1-1 1,1 1 0,0 0 0,0 0-1,0 0 1,0 0 0,0 0 0,0 0-1,0 0 1,0-1 0,0 1 0,0 0-1,0 0 1,0 0 0,0 0-1,0-1-1,0 1 1,-1 0-1,1 0 0,0 0 0,0 0 0,-1 0 0,1-1 0,0 1 0,0 0 0,-1 0 0,1 0 0,0 0 0,0 0 0,-1 0 0,1 0 0,0 0 0,0 0 0,-1 0 0,1 0 1,0 0-1,0 0 0,-1 0 0,1 0 0,0 0 0,0 0 0,-1 0 0,1 0 0,0 0 0,0 1 0,-1-1 0,1 0 0,0 0 0,0 0 0,0 0 0,-1 1 0,1-1 0,0 0 1,0 0-1,0 0 0,0 1 0,0-1 0,-1 0 0,1 0 0,0 0 0,0 1 0,0-1 0,0 0 0,0 0 0,0 1 0,-9 14 4,-5 17 177,-13 44 0,22-60-92,2-1 0,-1 1 0,2 0 0,0 1 0,1 17 0,1-32-100,0-1-1,0 1 0,0 0 1,0 0-1,0-1 1,0 1-1,0 0 0,1-1 1,-1 1-1,1 0 1,-1-1-1,1 1 0,0 0 1,0-1-1,0 1 1,0-1-1,0 0 0,0 1 1,0-1-1,0 0 1,0 1-1,0-1 0,1 0 1,-1 0-1,1 0 0,-1 0 1,1 0-1,-1-1 1,1 1-1,-1 0 0,1-1 1,0 1-1,-1-1 1,1 1-1,0-1 0,-1 0 1,1 0-1,0 0 1,0 0-1,-1 0 0,1 0 1,2-1-1,1 0-237,0 0-1,0 0 0,0-1 1,0 0-1,0 0 0,0 0 1,-1 0-1,1-1 0,-1 0 1,0 0-1,0 0 0,0 0 1,5-5-1,4-10-437,1-4-184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09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1 632 11907,'2'-16'548,"2"1"1,-1 0-1,2-1 1,0 2-1,1-1 1,0 1-1,1 0 1,18-25 0,-25 38-526,0 0 0,1 0 1,-1 1-1,1-1 0,-1 0 1,1 0-1,-1 1 0,1-1 1,0 1-1,-1-1 0,1 1 1,0-1-1,-1 1 0,1-1 1,0 1-1,0-1 0,0 1 0,-1 0 1,1-1-1,0 1 0,0 0 1,0 0-1,0 0 0,-1 0 1,3 0-1,-2 0-9,-1 1 1,1-1-1,0 1 0,0 0 1,-1 0-1,1-1 0,-1 1 1,1 0-1,-1 0 0,1 0 0,-1-1 1,1 1-1,-1 0 0,0 0 1,1 0-1,-1 0 0,0 0 1,0 1-1,2 8 6,-1 0 0,-1 0 0,0 11 0,-3 24 9,1-25 15,0 1-1,2-1 1,0 1-1,1-1 0,6 31 1,-7-49-28,1 0 0,-1 0 0,1-1 0,-1 1 0,1 0 1,0-1-1,-1 1 0,1 0 0,0-1 0,0 1 0,0-1 0,0 1 0,0-1 1,1 0-1,-1 0 0,0 1 0,1-1 0,1 1 0,-2-2 3,0 1-1,0-1 0,0 0 1,0 0-1,0 0 0,0 0 1,0 0-1,0 0 0,1 0 1,-1 0-1,0-1 0,0 1 1,0 0-1,0-1 0,0 1 1,0 0-1,0-1 0,0 1 1,0-1-1,-1 0 0,3-1 1,2-2 48,0-1 1,0-1 0,0 1 0,0-1 0,-1 0 0,0 0-1,4-8 1,5-13 94,-1 0 0,13-45 0,-20 56-127,-1-1-1,-1 1 0,-1-1 1,0 0-1,-1-34 0,-5 37 11,-2 21 18,-2 25 20,7-15-48,1 0 0,2 32 0,-2-43-22,1-1-1,0 0 0,0 0 1,1 1-1,-1-1 0,1 0 0,0 0 1,0-1-1,1 1 0,-1 0 1,1-1-1,0 1 0,6 6 0,-7-10 7,1 1-1,-1-1 1,0 0-1,0 0 1,1 0-1,-1 0 1,1 0-1,-1 0 0,1 0 1,-1-1-1,1 0 1,-1 1-1,1-1 1,0 0-1,-1 0 1,1 0-1,-1-1 1,1 1-1,-1 0 0,1-1 1,-1 0-1,1 0 1,-1 0-1,1 0 1,-1 0-1,0 0 1,1 0-1,1-2 0,5-3 70,0 0 0,-1-1-1,0 1 1,0-2-1,11-11 1,-15 14-44,1-1 1,-1 0-1,0 0 1,0 0-1,-1 0 1,0 0-1,0-1 1,0 1-1,-1-1 1,0 0-1,0 0 1,-1 0-1,2-13 1,-3 15-31,-1 0-1,1-1 1,-1 1-1,0 0 1,-1 0 0,1 0-1,-1 0 1,0 0-1,0 0 1,0 0-1,-1 0 1,0 1 0,0-1-1,0 1 1,0 0-1,-1 0 1,1 0 0,-9-6-1,11 9-12,-1-1 6,0 0 0,-1 0-1,1 0 1,-1 0 0,1 0-1,-1 1 1,0-1 0,0 1-1,0 0 1,0-1 0,0 1-1,-4 0 1,7 1-6,0 0-1,0-1 0,0 1 1,-1 0-1,1 0 1,0 0-1,0 0 1,0 0-1,0 0 0,0 0 1,0 0-1,0 0 1,0 0-1,-1 0 0,1 0 1,0 0-1,0 0 1,0 0-1,0 0 1,0 0-1,0 0 0,0 1 1,-1-1-1,1 0 1,0 0-1,0 0 1,0 0-1,0 0 0,0 0 1,0 0-1,0 0 1,0 0-1,0 0 0,0 0 1,0 1-1,-1-1 1,1 0-1,0 0 1,0 0-1,0 0 0,0 0 1,0 0-1,0 0 1,0 0-1,0 1 1,0-1-1,0 0 0,0 0 1,0 0-1,0 0 1,0 0-1,0 1 1,6 5 6,9 5-6,-7-9-1,0 1 0,0-1 0,0-1 0,0 1 0,0-1 0,1-1-1,-1 0 1,0 0 0,0 0 0,1-1 0,-1 0 0,0-1 0,0 0 0,0 0 0,0-1 0,0 0 0,-1 0 0,1-1 0,-1 1 0,0-2 0,0 1 0,0-1 0,-1 0 0,0-1 0,0 1 0,11-14-1,-4 2 2,-1-1 0,0-1 0,-2 0 0,16-37 0,-20 42 5,-1 0-1,-1-1 1,-1 1 0,0-1-1,0 0 1,-1 0-1,-1-28 1,-1 41-5,0 1 0,-1-1 0,1 0 0,0 0 1,-1 0-1,1 0 0,-1 1 0,0-1 0,1 0 0,-1 0 0,0 1 1,0-1-1,0 1 0,0-1 0,0 1 0,-1-1 0,-1-1 1,2 3-2,1-1 0,-1 1 0,0 0 0,0-1 0,0 1 0,0 0 1,0 0-1,0 0 0,0-1 0,0 1 0,0 0 0,0 0 0,0 0 0,0 1 1,0-1-1,0 0 0,0 0 0,0 0 0,0 1 0,0-1 0,0 0 1,0 1-1,1-1 0,-1 1 0,0-1 0,0 1 0,0 0 0,1-1 1,-1 1-1,0 0 0,1-1 0,-1 1 0,0 1 0,-5 5 1,1 0-1,1 0 1,-1 0-1,1 0 1,0 1 0,1 0-1,0 0 1,0 0-1,-1 8 1,-2 6 0,2 1 0,-2 25 1,6-37-61,0 0 1,0-1-1,1 1 1,0 0 0,1-1-1,0 1 1,0-1 0,1 1-1,1-1 1,0 0 0,0 0-1,1-1 1,0 1 0,13 16-1,-14-20 18,1-1 0,0 0-1,0 0 1,0 0-1,1-1 1,0 0 0,-1 0-1,1 0 1,1-1-1,-1 0 1,0 0 0,1 0-1,0-1 1,0 0 0,-1 0-1,1-1 1,0 0-1,0 0 1,0-1 0,0 1-1,1-2 1,-1 1 0,11-3-1,8-5-254,-1-7-119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5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1 203 13931,'0'3'227,"0"0"0,0 0 0,1-1-1,-1 1 1,1 0 0,0 0 0,-1-1 0,1 1 0,0-1-1,1 1 1,-1-1 0,0 1 0,1-1 0,0 0 0,-1 1-1,1-1 1,0 0 0,2 2 0,-2-4-85,0 1 0,-1 0 0,1 0-1,0-1 1,0 1 0,0-1 0,0 1 0,0-1 0,0 0 0,0 0 0,0 0-1,0 0 1,0 0 0,0 0 0,0-1 0,0 1 0,0 0 0,0-1-1,0 0 1,-1 1 0,1-1 0,0 0 0,0 0 0,-1 0 0,1 0 0,2-2-1,9-7 59,-1-1 0,0 0-1,0-1 1,-1 0-1,-1-1 1,0 0-1,0-1 1,-2 0-1,1 0 1,-2-1 0,0 1-1,-1-2 1,5-18-1,-10 32-196,0-1 0,-1 1 0,1-1 0,-1 1 0,0-1 0,0 1 0,0-1 0,0 1 0,-1-5 0,1 6-2,-1 0 0,1 0 0,0 0 0,-1 1 0,1-1 0,0 0 0,-1 0 0,1 1 0,-1-1 0,1 0 0,-1 1 0,1-1 0,-1 1 0,0-1 0,1 1 0,-1-1 0,0 1 0,1-1 0,-1 1 0,-1-1 0,0 1 0,0-1 0,0 1 0,0 0 0,-1 1 0,1-1 0,0 0 0,0 0 0,0 1 0,0-1 0,0 1 0,1 0 0,-1 0 0,0-1 0,0 1 0,0 0 0,0 1 0,1-1 0,-1 0 0,1 0 0,-1 1 0,1-1 0,-2 3 0,-6 5 4,1 2 1,0-1 0,0 1 0,1 0 0,1 0 0,0 1-1,0 0 1,1 0 0,-6 21 0,9-23 14,-1 1-1,1-1 1,1 0 0,0 1-1,0-1 1,1 0 0,1 1 0,0-1-1,0 1 1,1-1 0,0 0 0,6 17-1,-7-24-39,1 1 0,-1-1 0,1 0 1,0 0-1,0 0 0,0 0 0,0 0 0,0-1 0,1 1 0,-1-1 0,1 1 0,0-1 0,0 0 0,-1 0 0,1 0 0,1 0 0,-1-1 0,0 1 0,0-1 0,1 0 0,-1 0 0,1 0 0,-1 0 0,1-1 0,-1 1 0,1-1 0,-1 0 0,1 0 0,-1 0 0,1 0 0,-1-1 0,5-1 0,2 0-278,0-1-1,-1 0 1,1-1-1,-1 0 0,0 0 1,0-1-1,0-1 1,-1 1-1,1-1 0,7-8 1,18-21-376,-1-4-214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53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15459,'1'10'839,"-1"1"-1,2-1 0,0 0 0,0 0 0,4 11 1,-2-10-435,0 0 1,0-1 0,1 0 0,1 0-1,0 0 1,0 0 0,14 14-1,-19-22-368,1 0-1,0 0 0,0-1 0,-1 1 0,1-1 1,1 1-1,-1-1 0,0 0 0,0 0 0,0 0 1,1 0-1,-1 0 0,0 0 0,1-1 0,-1 1 1,1-1-1,-1 1 0,1-1 0,-1 0 0,1 0 1,-1 0-1,1-1 0,-1 1 0,0-1 1,1 1-1,-1-1 0,1 0 0,-1 1 0,0-1 1,0-1-1,1 1 0,-1 0 0,0 0 0,0-1 1,0 1-1,2-3 0,5-4-7,0-1-1,-1 0 1,0 0 0,-1-1-1,0 0 1,7-12 0,12-29-64,21-54 1,3-6-282,-44 103 234,-4 14 52,-2 21 59,0-26-24,-14 187 411,-7 189-655,24-382-1323,-1-4 1075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5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34 227 16091,'0'1'152,"1"1"-1,-1-1 1,1 0-1,-1 0 0,1 0 1,0 0-1,0 0 0,0 0 1,-1 0-1,1 0 1,0 0-1,0 0 0,0 0 1,0-1-1,1 1 1,-1 0-1,0-1 0,0 1 1,0-1-1,0 1 0,1-1 1,-1 0-1,0 1 1,0-1-1,1 0 0,-1 0 1,0 0-1,1 0 0,-1 0 1,0 0-1,1 0 1,-1 0-1,0-1 0,0 1 1,1 0-1,-1-1 1,0 1-1,0-1 0,0 1 1,0-1-1,0 0 0,1 0 1,-1 1-1,0-1 1,0 0-1,0-1 0,7-5-18,0 0 0,-1-1-1,0 1 1,-1-1 0,0-1 0,0 1-1,-1-1 1,0 0 0,0-1 0,-1 1-1,0-1 1,-1 0 0,0 0 0,0 0-1,-1 0 1,-1 0 0,0-1-1,0-18 1,-1 27-128,0 0 0,0 0 0,0 0 1,-1 0-1,1 0 0,-1 0 0,1 0 0,-1 0 0,0 0 0,0 0 0,0 0 0,0 0 0,0 1 0,0-1 0,0 0 1,-1 1-1,1-1 0,-1 1 0,1-1 0,-1 1 0,1 0 0,-1 0 0,0 0 0,-2-1 0,2 1-2,0 1 0,0-1 0,0 1-1,0 0 1,0 0 0,0 0 0,0 0-1,0 0 1,0 0 0,0 0 0,0 1-1,0-1 1,0 1 0,0 0 0,0 0-1,0-1 1,0 1 0,0 0 0,0 0-1,1 1 1,-1-1 0,0 0 0,1 1-1,-3 1 1,-4 6-2,-1 1 0,1 0 1,1 0-1,0 1 0,0 0 0,1 0 0,1 1 0,0-1 0,-6 22 0,6-14 2,0-1-1,2 1 0,0 0 0,1 0 0,1 36 0,1-50 0,1 0-1,-1 0 1,1-1 0,0 1-1,0 0 1,1 0-1,-1-1 1,1 1-1,0-1 1,5 9 0,-5-11-30,-1-1 0,1 1 0,-1 0 0,1-1 1,0 1-1,0-1 0,0 1 0,0-1 0,0 0 1,0 0-1,0 0 0,0 0 0,0 0 0,1-1 1,-1 1-1,0-1 0,1 1 0,-1-1 0,0 0 1,1 0-1,-1 0 0,0 0 0,1 0 0,-1-1 1,3 0-1,4-1-517,1-1 1,0-1 0,-1 0-1,0 0 1,0-1 0,0 0-1,0-1 1,-1 0 0,0 0 0,0-1-1,-1 0 1,11-12 0,1-3-851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55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95 18028,'-5'3'280,"0"1"0,0 0-1,1 0 1,-1 0 0,1 1 0,0 0 0,0 0 0,0 0 0,1 0-1,-5 9 1,2-5 241,-4 8 120,0 1-1,-14 35 1,21-44-503,0-1 0,1 1 1,0 0-1,0 0 0,1 0 0,0 0 1,0 1-1,2 14 0,-1-24-129,0 1 0,0-1 0,0 1 0,0-1 0,0 1 0,0-1 0,0 1 0,0-1-1,0 1 1,0-1 0,1 1 0,-1-1 0,0 1 0,0-1 0,1 1 0,-1-1 0,0 1 0,0-1-1,1 0 1,-1 1 0,0-1 0,1 1 0,-1-1 0,1 0 0,-1 1 0,0-1 0,1 0 0,-1 0-1,1 1 1,-1-1 0,1 0 0,-1 0 0,1 0 0,-1 0 0,1 0 0,-1 1 0,1-1 0,-1 0-1,1 0 1,-1 0 0,1 0 0,-1 0 0,1-1 0,-1 1 0,1 0 0,-1 0 0,1 0 0,-1 0-1,1 0 1,-1-1 0,1 1 0,-1 0 0,1-1 0,-1 1 0,0 0 0,2-1 0,23-22 175,22-38 18,-35 44-178,1 1 0,0 0-1,1 1 1,22-20 0,-34 34-28,0-1 0,-1 1 0,1 0 0,0 0 0,0 0 0,0 0 0,0 0 0,0 0 0,0 0 0,0 1 0,0-1 1,0 1-1,0-1 0,0 1 0,0 0 0,1 0 0,-1 0 0,0 0 0,0 0 0,3 1 0,-3 0 0,0 0 0,0 0-1,0 0 1,0 1-1,0-1 1,0 0 0,-1 1-1,1 0 1,0-1 0,-1 1-1,1 0 1,-1 0-1,0 0 1,1 0 0,-1 0-1,0 0 1,0 0-1,1 4 1,9 38-14,-10-36 50,0 0 0,1 0 0,0-1 0,1 1 0,4 10 0,-7-18-26,1 1 0,-1-1 0,0 0 0,0 1 0,0-1 0,0 0 0,0 0 0,0 0 0,1 1 0,-1-1 0,0 0 0,0 0 0,0 0 1,1 1-1,-1-1 0,0 0 0,0 0 0,1 0 0,-1 0 0,0 0 0,0 1 0,1-1 0,-1 0 0,0 0 0,0 0 0,1 0 1,-1 0-1,0 0 0,1 0 0,-1 0 0,0 0 0,0 0 0,1 0 0,-1 0 0,0 0 0,1 0 0,-1 0 0,0-1 0,0 1 0,1 0 1,8-12 134,2-18 37,-9 18-149,0 0 0,-1 0 1,-1 0-1,0 0 0,0 0 1,-1 0-1,-1 0 0,-3-12 1,5 24-30,0-1 1,0 1-1,0-1 1,0 1-1,0-1 1,0 1-1,0-1 1,0 1-1,0-1 1,0 1-1,0-1 1,1 1-1,-1-1 1,0 1-1,0-1 1,0 1-1,1-1 1,-1 1-1,0 0 1,1-1-1,-1 1 1,0-1-1,1 1 1,-1 0-1,1-1 1,-1 1-1,0 0 1,1 0-1,-1-1 1,1 1-1,-1 0 1,1 0-1,0 0 1,21-6-1,-11 3 5,10-4-793,38-20 0,-53 24 426,-1-1-1,1 0 1,0 1-1,-1-2 1,0 1 0,0-1-1,0 1 1,-1-1 0,0-1-1,8-10 1,-3-8-660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55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16299,'0'0'74,"0"0"-1,0-1 0,0 1 0,1 0 1,-1 0-1,0 0 0,0 0 0,0 0 0,0 0 1,0 0-1,0 0 0,0 0 0,1 0 0,-1 0 1,0 0-1,0 0 0,0 0 0,0 0 0,0 0 1,0 0-1,1 0 0,-1 0 0,0 0 1,0 0-1,0 0 0,0 0 0,0 0 0,0 0 1,1 0-1,-1 0 0,0 0 0,0 0 0,0 0 1,0 0-1,0 0 0,0 0 0,0 0 0,0 1 1,1-1-1,-1 0 0,0 0 0,0 0 1,0 0-1,0 0 0,0 0 0,0 0 0,0 1 1,0-1-1,0 0 0,0 0 0,0 0 0,0 0 1,0 0-1,0 0 0,0 1 0,3 13 1750,-1 20-765,-2-32-830,0 133 1504,-2-56-915,16 135 0,-13-206-752,0-1 0,1 1 1,0-1-1,0 1 0,1-1 0,6 14 1,-8-20-48,1 1 0,-1 0 1,0 0-1,0-1 0,1 1 1,-1-1-1,1 1 0,-1-1 1,1 0-1,0 0 0,0 1 1,-1-1-1,1 0 0,0-1 1,0 1-1,0 0 0,0 0 1,0-1-1,0 1 0,0-1 1,0 0-1,1 0 1,-1 1-1,0-2 0,0 1 1,0 0-1,0 0 0,0 0 1,0-1-1,3 0 0,3-2 13,1-1-1,-1 1 0,0-2 0,0 1 1,0-1-1,-1 0 0,0-1 0,10-8 1,-1-1-161,-1-1 1,18-24-1,-25 30-211,-1 0 0,0-1 0,-1 0 0,7-15-1,-12 22 236,1 1-1,-1 0 0,0 0 1,0 0-1,-1-1 0,1 1 1,-1 0-1,0-1 0,0 1 1,0 0-1,0-1 0,0 1 0,-1-1 1,1 1-1,-1 0 0,0 0 1,0-1-1,0 1 0,-1 0 1,1 0-1,-1 0 0,-1-3 1,-19-15-729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56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12 229 18548,'-10'8'1744,"8"-8"-1136,4-1-199,10-9 759,4-5-152,9-3-248,3-7-184,5-2-256,3-1-152,0 0-512,-3 1-376,-6 4 608,2 2-144,-6 8-120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5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29 159 19524,'3'-1'1705,"10"-8"-1161,1-1-224,6-5 680,4-3-264,5-2-400,1-1-312,0 1-712,-1 0-424,-6 7 872,-3 1-200,-12 12-176</inkml:trace>
  <inkml:trace contextRef="#ctx0" brushRef="#br0" timeOffset="1">6 393 13739,'-6'20'1808,"13"-16"-799,6-6-361,7-16 1648,5-5-1184,6-4-263,2-4-305,4-2-952,1-3-249,-4 2 553,0 1-200,1 7-168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56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15995,'-28'37'1167,"1"1"-1,-28 53 0,46-73-747,1 0-1,1 0 1,0 1 0,1 0 0,1 1-1,1-1 1,-3 37 0,6-50-291,1 0 0,1-1 0,-1 1 0,1 0 0,0 0 0,0 0 0,0-1 1,1 1-1,0 0 0,0-1 0,1 0 0,4 9 0,-5-11-87,0-1-1,0 0 1,0 0-1,0 0 1,0 0-1,0 0 1,1 0 0,-1-1-1,1 1 1,-1-1-1,1 1 1,-1-1-1,1 0 1,0 0-1,-1 0 1,1 0 0,0-1-1,0 1 1,0-1-1,0 0 1,0 0-1,0 0 1,0 0-1,-1 0 1,1-1 0,5 0-1,3-2 4,-1-1-1,0 0 1,0-1-1,0 0 1,-1 0-1,1-1 1,-1 0-1,-1 0 1,1-1-1,-1-1 1,0 1-1,6-9 1,2-3 1,-2 0 0,0-1 0,-1 0 0,14-31 0,-22 41-40,-1-1 0,0-1 0,0 1 0,-1-1 1,-1 1-1,0-1 0,0 0 0,-1-14 0,-1 22-46,0 0 1,0 0 0,0-1-1,-1 1 1,1 0-1,-1 0 1,0 0-1,0 0 1,-1 0-1,1 0 1,-1 1-1,0-1 1,0 0-1,0 1 1,-1 0-1,1-1 1,-1 1-1,0 0 1,0 0-1,0 0 1,0 0-1,0 1 1,0 0 0,-1-1-1,1 1 1,-7-2-1,5 2-84,1 1 0,-1 0 1,0 0-1,0 1 0,0 0 0,1 0 0,-1 0 0,0 0 1,0 1-1,0-1 0,1 1 0,-1 0 0,0 1 1,1-1-1,-1 1 0,1 0 0,-1 0 0,1 1 0,0-1 1,0 1-1,0 0 0,0 0 0,1 0 0,-6 5 0,-10 16-585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1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2 173 11194,'0'0'48,"-1"0"1,1 0-1,0 0 0,0 0 0,0 1 0,0-1 0,0 0 0,0 0 0,0 0 0,0 1 1,0-1-1,0 0 0,0 0 0,0 0 0,0 1 0,0-1 0,0 0 0,0 0 0,0 0 0,0 1 1,0-1-1,0 0 0,0 0 0,0 0 0,0 1 0,0-1 0,0 0 0,0 0 0,1 0 1,-1 1-1,0-1 0,0 0 0,0 0 0,0 0 0,0 0 0,1 0 0,-1 0 0,0 1 0,0-1 1,0 0-1,1 0 0,-1 0 0,0 0 0,0 0 0,1 0 0,16 7 773,24 4-501,-38-11-184,34 7 16,0-2 0,0-1 0,0-2 0,60-4 0,-33-5-143,114-28-1,-143 27 35,62-8 0,-82 15 21,0 1 0,0 0 1,0 1-1,0 1 0,0 0 0,28 8 1,52 23 343,-49-16-164,51 12 0,-80-25-218,1-1-1,0-1 1,0 0 0,0-2 0,0 0 0,28-3 0,-30 0-21,-2-1-1,1 0 0,0 0 0,-1-2 1,0 0-1,0 0 0,15-11 0,10-8-4,36-33-1,1 0 10,-65 51-92,1 0 0,1 1-1,-1 1 1,23-8 0,0 1-1044,-29 8 573,-9 1 218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7:17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75 11498,'-1'-2'70,"0"0"0,0 0-1,-1 0 1,1 0 0,-1 1-1,1-1 1,-1 0 0,0 1-1,0-1 1,0 1 0,0-1-1,0 1 1,0 0-1,0 0 1,0 0 0,0 0-1,-1 0 1,-1 0 0,-20-10 652,66-6-178,-34 13-468,1 1-1,0 0 1,-1 1-1,1 0 0,0 0 1,0 1-1,1 0 1,-1 1-1,0 0 0,0 0 1,0 1-1,0 0 1,0 0-1,0 1 0,0 1 1,0-1-1,-1 1 1,1 1-1,-1 0 1,0 0-1,10 7 0,136 96 594,-115-77-643,-36-28-19,0 0-1,0 0 1,-1 1-1,1-1 0,-1 1 1,1 0-1,-1 0 1,0-1-1,0 1 1,0 1-1,0-1 0,-1 0 1,2 5-1,-2-2 26,0-1 0,0 0 0,-1 0 0,0 0 0,0 0 0,-1 0 0,1 0 0,-1 1 0,-2 5 0,-4 21 145,-2 0 0,-2-1 0,-1 0 1,-1-1-1,-2 0 0,-1-1 0,-21 30 0,22-38-242,-2-1 0,0 0-1,-1-1 1,-1 0 0,-1-2-1,0 0 1,-1-2-1,-1 0 1,-34 17 0,4-3-282,29-13 114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10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110 499 12419,'-1'-4'196,"0"0"1,0 0 0,0 0 0,0 0 0,-1 0-1,1 1 1,-1-1 0,0 0 0,0 1 0,-5-6-1,6 8-150,0 0-1,0 0 1,0 0-1,0 0 0,0 0 1,0 1-1,0-1 1,0 0-1,0 1 0,0-1 1,-1 1-1,1-1 1,0 1-1,0-1 1,-1 1-1,1 0 0,0 0 1,0 0-1,-1-1 1,1 1-1,0 0 0,-1 1 1,1-1-1,0 0 1,-1 0-1,1 1 0,0-1 1,0 0-1,0 1 1,-1-1-1,1 1 0,0 0 1,0-1-1,0 1 1,0 0-1,0 0 0,0 0 1,-1 0-1,-2 4 52,0-1-1,1 0 1,-1 1-1,1-1 1,0 1-1,0 0 0,0 0 1,1 1-1,0-1 1,0 0-1,0 1 1,1-1-1,-2 9 1,2-3 39,-1 0 0,1 0 0,1 0 0,0 0 0,4 21 0,-4-30-110,0 0-1,0 0 1,1 0-1,-1 0 0,1 0 1,0 0-1,-1 0 1,1 0-1,0 0 1,0-1-1,0 1 0,0 0 1,1-1-1,-1 1 1,0 0-1,1-1 1,-1 0-1,1 1 0,2 1 1,-3-3-5,1 0 0,0 1 0,-1-1 0,1 0 1,-1 0-1,1 0 0,-1 0 0,1 0 0,0 0 0,-1-1 0,1 1 0,-1 0 0,1-1 1,-1 0-1,1 1 0,-1-1 0,1 0 0,-1 1 0,0-1 0,0 0 0,1 0 1,-1 0-1,0 0 0,0 0 0,0-1 0,2-1 0,6-8 76,1 0 0,-2-1 0,0 0 0,0 0 0,-1-1 0,10-23 0,-3-2 194,12-50 1,-16 47-95,-1-1 0,-3-1 0,-1 1 0,-2-1-1,-4-57 1,1 92-160,-1 0 0,0 0 1,-1 0-1,0 0 0,0 0 0,-1 0 0,0 1 0,-5-11 0,7 17-33,1 0 1,-1 0-1,1 1 1,-1-1-1,1 0 0,-1 1 1,1-1-1,-1 0 1,0 1-1,1-1 1,-1 1-1,0-1 1,0 1-1,1-1 1,-1 1-1,0 0 0,0-1 1,0 1-1,-1 0 1,2 0-2,-1 0-1,1 0 1,-1 0 0,0 0 0,1 0 0,-1 1-1,0-1 1,1 0 0,-1 0 0,1 1-1,-1-1 1,1 0 0,-1 1 0,1-1 0,-1 1-1,1-1 1,-1 1 0,1-1 0,-1 2-1,-1 1 7,0 1 0,0-1-1,0 1 1,1 0 0,-1 0-1,0 4 1,-4 26 25,1 0-1,2 1 1,2-1-1,1 1 1,1-1-1,2 1 1,8 34-1,-9-52-26,2-1 1,0 0-1,1 0 0,0-1 0,2 1 0,12 22 0,-17-34-66,1 0 0,-1 0 0,1 0-1,0-1 1,1 1 0,-1-1 0,0 0-1,1 0 1,0 0 0,0 0 0,0-1-1,0 1 1,0-1 0,0 0 0,1 0 0,-1-1-1,1 1 1,-1-1 0,1 0 0,0 0-1,-1-1 1,1 1 0,0-1 0,0 0 0,-1 0-1,1-1 1,5-1 0,-3 1-62,0-1 1,0 0-1,-1 0 1,1-1-1,-1 0 1,1 0-1,-1-1 0,0 1 1,0-1-1,-1-1 1,1 1-1,-1-1 1,0 0-1,5-6 0,13-20-532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9:33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14702 204 11170,'0'1'50,"1"0"-1,-1 0 1,0-1-1,1 1 1,-1 0-1,0 0 1,1 0-1,-1 0 1,0 0-1,0 0 1,0 0-1,0 0 1,0-1-1,0 1 1,0 0-1,0 0 1,0 0-1,0 0 1,-1 0-1,1 0 1,0 0-1,-1 0 1,1-1-1,0 1 1,-1 1-1,-16 26 418,9-16-214,-18 32 213,-1-2 0,-38 43-1,17-23-185,6-5-204,-3-2 0,-2-2 1,-3-2-1,-86 68 0,87-83-69,-2-2-1,-2-3 0,-1-2 1,-1-2-1,-1-3 0,-1-2 1,-1-2-1,-102 19 1,5-13 4,-296 12 1,-157-58 43,317 1-55,-297 22 0,-402-6-24,716-3 1,-396 41 0,556-23 18,-407 38-1,-3-31 15,-273-76-15,158 6 116,345 40 19,-184-10 104,0-24-123,278 15-94,1-8 0,-366-122 0,-42-79 7,350 135-15,31 19 45,-355-84-1,271 88 0,-217-43-10,445 115-28,1 3 1,-1 4-1,0 3 1,-90 14-1,29 6 234,-204 59-1,221-40 51,-133 60 0,-112 74 273,311-145-481,-52 26-8,-164 107 0,273-159-91,-1-1-1,1 1 1,-1-1-1,0 0 1,1 0-1,-1 0 1,0-1 0,0 0-1,0 1 1,-6 0-1,-4-5-71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9:3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0 896 13667,'0'-3'256,"0"0"1,0 0-1,1 0 0,-1 0 1,0 0-1,1 1 0,0-1 1,2-5-1,-3 8-231,0 0 1,0 0-1,0 0 0,0-1 1,0 1-1,0 0 0,0 0 0,1 0 1,-1 0-1,0 0 0,0 0 1,0 0-1,0-1 0,0 1 1,1 0-1,-1 0 0,0 0 1,0 0-1,0 0 0,0 0 1,1 0-1,-1 0 0,0 0 1,0 0-1,0 0 0,0 0 1,1 0-1,-1 0 0,0 0 0,0 0 1,0 0-1,0 0 0,1 0 1,-1 0-1,0 0 0,0 0 1,0 0-1,0 0 0,1 1 1,-1-1-1,0 0 0,0 0 1,0 0-1,0 0 0,1 0 1,8 18 695,69 225 519,-10-28-594,-98-305 548,5 14-858,-57-123 1,81 197-329,0-1 0,-1 1 0,1 0 1,-1-1-1,1 1 0,-1 0 0,0 0 0,1 0 1,-5-3-1,5 5-7,1 0 0,0 0 0,0 0 0,0 0 0,0 0 0,0 0 0,0 0 0,0 0 0,-1 0 0,1 0 0,0 0 0,0 0 0,0 0 0,0 0 0,0 0 0,0 0 0,0 0 0,-1 0 0,1 0 0,0 0 0,0 0 0,0 0 0,0 0 0,0 0 0,0 1 0,0-1 0,0 0 0,0 0 0,-1 0 0,1 0 0,0 0 0,0 0 0,0 0 0,0 0 0,0 0 0,0 1 0,0-1 0,0 0 0,0 0 0,0 0 0,0 0 0,0 0 0,0 0 0,0 1 0,0-1 0,0 0 0,0 0 0,0 0 0,0 0 1,0 0-1,0 0 0,0 0 0,0 1 0,0-1 0,5 18 37,-1-10-30,0 0 1,0 0-1,0 0 1,1 0-1,0-1 1,1 0-1,0 0 1,0 0-1,0-1 1,1 0-1,12 9 1,-15-13-7,0 1 0,0-1 1,0 0-1,1 0 1,-1 0-1,1 0 1,-1-1-1,1 0 0,0 0 1,-1 0-1,1 0 1,0-1-1,0 0 0,0 0 1,-1 0-1,1 0 1,0-1-1,0 0 1,-1 0-1,1 0 0,-1-1 1,1 1-1,6-4 1,-2-1 3,0 0 0,-1-1 0,1 0 0,-1 0 0,-1 0 0,0-1 0,0 0 0,0-1 0,-1 1 0,0-1 0,-1-1 1,0 1-1,0-1 0,6-19 0,-5 9 5,0 0 0,-1 0 0,-2-1 0,0 1 0,-1-1 0,-1-35 0,-1 49-6,0-1 1,0 1-1,-1 0 1,0 0-1,-1 1 1,0-1 0,0 0-1,0 0 1,0 1-1,-1-1 1,0 1-1,-5-7 1,8 13-5,0-1 0,-1 1 0,1-1 0,0 1 0,-1-1 0,1 1 0,-1-1 1,1 1-1,0-1 0,-1 1 0,1 0 0,-1-1 0,1 1 0,-1 0 0,1 0 0,-1-1 0,1 1 1,-1 0-1,1 0 0,-1 0 0,0 0 0,1-1 0,-1 1 0,1 0 0,-1 0 0,1 0 0,-1 0 1,0 0-1,0 1 0,0-1 1,1 1-1,-1-1 1,0 1 0,0 0 0,1 0 0,-1-1 0,0 1 0,1 0-1,-1 0 1,1 0 0,-1 0 0,1-1 0,-1 1 0,1 2 0,-9 38 31,7-17-25,1 1 1,2-1-1,0 0 0,5 31 0,-3-39-2,1 1 1,0-1 0,2 0 0,-1-1 0,2 1 0,0-1-1,10 16 1,-14-27-5,0 0-1,0 0 1,0 0-1,1-1 1,-1 1 0,1-1-1,0 0 1,0 0-1,0 0 1,1 0 0,-1-1-1,1 0 1,5 3-1,-7-4 0,0-1-1,-1 1 1,1-1-1,0 1 1,-1-1-1,1 0 1,0 0-1,-1 0 1,1 0-1,0 0 0,-1-1 1,1 1-1,-1-1 1,1 0-1,-1 0 1,1 0-1,-1 0 1,1 0-1,-1-1 1,0 1-1,1 0 1,-1-1-1,0 0 0,0 0 1,0 1-1,2-5 1,3-2 2,-1-1 0,0-1-1,-1 1 1,0-1 0,-1 0 0,0 0 0,4-13 0,15-80 23,-9 16-11,-3 0 0,-3 0 0,-5-1 0,-3 0 0,-5 0 0,-18-107 0,20 179-6,0-1 0,-2 1 0,0 0 0,-7-16-1,11 31-6,1 0-1,-1-1 1,1 1-1,-1 0 0,0 0 1,1 0-1,-1-1 0,0 1 1,0 0-1,0 0 0,0 0 1,0 0-1,0 1 0,0-1 1,0 0-1,-1 0 0,1 1 1,-1-2-1,1 2 0,0 1 0,1-1-1,-1 0 1,0 0 0,1 0 0,-1 0 0,0 0 0,1 1 0,-1-1 0,1 0-1,-1 1 1,0-1 0,1 0 0,-1 1 0,1-1 0,-1 1 0,1-1-1,-1 1 1,1-1 0,-1 1 0,1-1 0,0 1 0,-1-1 0,1 1-1,-1 0 1,-1 5 3,-1 0 0,1 1 0,0-1 0,0 0-1,-2 13 1,0 19 1,2-1 0,1 1-1,6 60 1,4-35-5,21 83 0,-18-101 21,27 66 1,-29-90-133,-1-1 0,2 0 0,1-1 0,0 0 0,19 20 0,-25-32-50,1 0 1,-1-1-1,2 0 1,-1 0-1,10 6 1,-14-11 119,-1 1 1,1-1-1,0 1 1,0-1-1,0 0 1,-1 0-1,1 0 1,0 0-1,0-1 0,1 1 1,-1-1-1,0 0 1,0 0-1,0 0 1,0 0-1,0 0 1,0-1-1,0 0 1,5-1-1,13-11-427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9:36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91 695 16379,'-6'3'133,"0"1"0,1-1 0,-1 1-1,1 0 1,0 1 0,0-1-1,1 1 1,-1 0 0,1 0 0,0 0-1,0 1 1,1-1 0,0 1-1,0 0 1,0 0 0,0 0-1,1 1 1,-3 11 0,2-2-59,0 0-1,1 0 1,1-1 0,0 1 0,1 0 0,4 28-1,-3-37-55,0-1 0,1 1-1,0 0 1,0-1-1,0 0 1,6 11-1,-7-16-6,0 0 1,-1 1-1,1-1 0,0 0 0,0 0 1,0 0-1,0 0 0,0 1 0,0-1 1,0-1-1,0 1 0,0 0 0,0 0 1,1 0-1,-1-1 0,0 1 0,0 0 1,1-1-1,-1 1 0,1-1 0,-1 0 1,0 1-1,1-1 0,-1 0 0,1 0 1,-1 0-1,1 0 0,-1 0 0,1 0 1,-1-1-1,0 1 0,1 0 0,-1-1 1,1 1-1,-1-1 0,3-1 0,1-1 42,0 0 0,-1-1 0,1 0 0,-1 0-1,0 0 1,0 0 0,0-1 0,-1 0 0,1 0-1,-1 0 1,0 0 0,3-8 0,3-8 241,11-41 0,-12 32 80,7-51 0,-13 69-268,-1-1 0,-1 0 0,0 1 0,-1-1 0,0 1 0,-5-23 0,2 28 96,0 14-88,1 14-21,3 8-54,1 0 0,2-1-1,0 1 1,2-1 0,1 0-1,2 0 1,0 0 0,13 27-1,-19-51-32,0 0-1,0 0 0,0-1 0,0 1 1,1-1-1,-1 1 0,1-1 0,0 0 1,0 0-1,5 4 0,-7-6-9,0-1 0,0 1-1,0-1 1,0 1 0,1-1 0,-1 0 0,0 1-1,0-1 1,1 0 0,-1 0 0,0 0-1,0 0 1,1 0 0,-1 0 0,0 0 0,0 0-1,1-1 1,-1 1 0,0 0 0,0-1-1,1 1 1,-1-1 0,0 1 0,0-1 0,0 0-1,0 1 1,0-1 0,0 0 0,0 0-1,0 0 1,0 0 0,0 1 0,-1-1 0,1-1-1,0 1 1,0 0 0,0-1 0,5-8-172,-1 1 0,0-1 0,-1 0 0,0-1 0,0 1 0,-1-1 0,-1 1 0,1-1 0,0-20 1,-1-13-1030,-3-46 0,1 90 1198,-31-360-8778,12 182 7166,6 2 4574,12 171 1019,1 21-2577,0 26-605,10 39 93,25 93 0,32 76-143,-47-179-418,24 67 784,-163-427 735,114 283-1843,3 10-2,1 11-3,4 4 4,0 0-1,2 0 1,0-1-1,1 0 0,0 0 1,2 0-1,0-1 0,17 27 1,-24-43 3,0 0 1,0 1 0,0-1-1,0 0 1,0 0 0,1 0-1,-1 0 1,0 0 0,0 0-1,1 0 1,-1 0 0,1 0-1,-1 0 1,1-1 0,-1 1-1,1-1 1,2 1 0,-3-1 0,0 0 1,0 0 0,0 0 0,0 0 0,0-1 0,0 1-1,0 0 1,0-1 0,0 1 0,0-1 0,0 1-1,0-1 1,0 0 0,0 1 0,0-1 0,0 0-1,-1 1 1,1-1 0,1-1 0,1-2 12,-1 0 0,1-1 0,-1 1 0,0 0 0,0-1 0,0 1 0,-1-1 0,1 0 0,0-8 0,0-1 21,-1 0 0,-1 0 0,-1-14 0,0 22-27,1 0 0,-1 1-1,0-1 1,-1 0 0,1 1 0,-1-1 0,0 1-1,0 0 1,-1 0 0,-3-6 0,6 12-10,0-1 0,0 0 1,0 0-1,0 0 0,0 1 0,0-1 1,0 0-1,0 0 0,-1 1 0,1-1 1,0 0-1,0 0 0,0 0 0,0 1 1,0-1-1,0 0 0,-1 0 0,1 0 1,0 0-1,0 1 0,0-1 0,0 0 1,-1 0-1,1 0 0,0 0 0,0 0 1,0 0-1,-1 0 0,1 0 0,0 1 1,0-1-1,-1 0 0,1 0 0,0 0 1,0 0-1,0 0 0,-1 0 0,1 0 1,0 0-1,0 0 0,-1 0 0,1-1 1,0 1-1,0 0 0,0 0 0,-1 0 0,1 0 1,0 0-1,0 0 0,0 0 0,-1-1 1,1 1-1,0 0 0,0 0 0,0 0 1,0 0-1,-1-1 0,1 1 0,0 0 1,0 0-1,0 0 0,0-1 0,0 1 1,0 0-1,0 0 0,0-1 0,-2 22 9,2-18-9,0 22 6,1 1-1,2 0 0,0-1 1,2 0-1,12 42 0,-15-63-5,-1-1 0,1 1 0,0-1 0,0 1 0,0-1 0,0 0 0,1 0 0,-1 0 0,1 0 0,0 0 0,4 3 0,-6-5 0,0 0 0,1-1 0,-1 1 0,0 0 0,0-1 0,0 1 0,1-1 0,-1 1 0,0-1 0,0 0 0,1 0 0,-1 0 0,0 1 0,1-1 0,-1 0 0,0 0 0,1-1 0,-1 1 0,0 0 0,1 0 0,-1-1 0,0 1 0,0-1 0,1 1 0,-1-1 0,0 1 0,0-1 0,0 0 0,0 1 0,0-1 0,0 0 0,0 0 0,0 0 0,0 0 0,0 0 0,1-2 0,5-9 3,0 1-1,0-1 1,-2-1-1,0 1 1,0-1-1,5-25 1,2-1 3,0 2 4,-4 8-7,1 2 0,2-1 1,21-40-1,-31 66-4,0 1 0,0-1 1,0 1-1,0-1 0,0 1 0,0 0 1,0-1-1,0 1 0,1 0 0,-1 0 1,0 0-1,1 0 0,-1 0 0,1 0 1,-1 0-1,1 1 0,-1-1 0,1 0 1,0 1-1,2-1 0,-2 1 0,-1 0 0,1 0-1,-1 1 1,1-1 0,-1 1-1,1-1 1,-1 1 0,1-1 0,-1 1-1,1 0 1,-1 0 0,0 0 0,1 0-1,-1 0 1,0 0 0,0 0 0,2 2-1,3 6-1,0-1 0,-1 1 1,0 0-1,0 0 0,4 13 0,11 39-4,-16-47 9,0 1 1,1-1-1,0 0 0,1 0 1,1-1-1,11 19 0,-17-31-1,-1 0-1,1 0 1,-1 0 0,1 0-1,0-1 1,-1 1 0,1 0-1,0 0 1,0 0-1,0-1 1,0 1 0,0 0-1,-1-1 1,1 1 0,0-1-1,0 1 1,1-1-1,-1 0 1,0 1 0,0-1-1,0 0 1,0 0 0,0 0-1,0 1 1,0-1-1,0 0 1,1-1 0,-1 1-1,0 0 1,0 0 0,0 0-1,0-1 1,0 1 0,0 0-1,0-1 1,0 1-1,0-1 1,0 1 0,0-1-1,0 0 1,0 1 0,0-1-1,-1 0 1,1 0-1,0 0 1,0 0 0,0-1-1,3-3 8,0-1 0,-1 1 0,0-1 0,0 0 0,-1 0 0,4-11 0,-2 1 24,-1 0 0,0-1 0,-1 0 0,-1 0 0,-1-17 0,0 25-10,-1-1 1,0 1-1,0 0 1,-1 0-1,0 0 1,-1 0-1,0 0 1,-1 1 0,1-1-1,-10-13 1,13 21-20,-1 0 0,1 0 0,-1 0 1,1 1-1,-1-1 0,0 0 0,1 1 1,-1-1-1,0 0 0,0 1 0,0-1 1,1 1-1,-1-1 0,0 1 0,0 0 1,-1-1-1,1 1-2,1 0 0,-1 0 1,1 0-1,0 0 0,-1 0 1,1 0-1,-1 0 0,1 1 0,-1-1 1,1 0-1,0 0 0,-1 0 1,1 1-1,0-1 0,-1 0 1,1 0-1,0 1 0,-1-1 0,1 0 1,0 1-1,0-1 0,-1 0 1,1 1-1,0-1 0,-1 1 1,0 1-1,1 1 0,-1-1 1,0 0-1,0 1 0,1-1 1,0 1-1,-1-1 1,1 0-1,0 1 0,0-1 1,1 5-1,-1-4-2,1 0 1,0 0-1,0 0 0,0 0 1,0 0-1,0 0 1,1 0-1,-1 0 0,1 0 1,0 0-1,0-1 0,0 1 1,0-1-1,0 0 1,5 4-1,-6-5 1,1 0-1,-1 0 1,1 0-1,0 0 1,-1-1 0,1 1-1,0 0 1,0-1 0,-1 0-1,1 1 1,0-1-1,0 0 1,0 0 0,0 0-1,-1 0 1,1 0 0,0-1-1,0 1 1,0 0-1,-1-1 1,1 1 0,0-1-1,-1 0 1,1 1 0,0-1-1,-1 0 1,1 0-1,-1 0 1,3-2 0,8-9 5,-1 1 0,0-1 0,0-1 0,-2 0 0,1 0 0,-2-1 0,0 0 0,0-1 0,-2 0 0,0 0 0,0 0 0,-1-1 1,-1 0-1,3-24 0,-7 35-4,0 0 1,0 0-1,0 0 0,-1 0 1,-1-6-1,1 10-1,1-1 0,0 1 0,-1 0 0,1 0-1,0 0 1,-1 0 0,0 0 0,1 0 0,-1 0-1,1 0 1,-1 0 0,-1-1 0,1 2-1,1 0 0,-1-1 1,1 1-1,-1 0 0,1 0 1,-1 0-1,1 0 0,-1 0 1,1 0-1,-1 0 0,0 0 1,1 0-1,-1 0 0,1 0 0,-1 0 1,1 0-1,-1 0 0,1 0 1,-1 0-1,1 0 0,-1 1 1,1-1-1,-1 0 0,1 0 1,-1 1-1,1-1 0,0 0 0,-1 1 1,1-1-1,-3 3-1,1-1 0,0 1 0,0-1 0,0 1-1,1 0 1,-1 0 0,1-1 0,0 1 0,-1 0 0,1 0 0,0 1 0,1-1-1,-1 0 1,1 0 0,-1 6 0,0 3-1,1-1 0,0 0 0,2 14-1,-1-19 7,1 0 1,-1 0-1,1 0 0,0 0 0,0-1 0,1 1 0,-1-1 0,1 0 0,1 1 0,-1-1 0,1-1 0,-1 1 1,2 0-1,-1-1 0,0 0 0,1 0 0,0 0 0,7 4 0,-6-4-50,1-1 0,0 0-1,0 0 1,-1 0 0,2-1-1,-1 0 1,0-1 0,0 1-1,0-1 1,1-1 0,-1 1-1,1-1 1,-1-1 0,14-1 0,-19 1-43,0 1 1,0 0 0,0-1 0,0 0 0,-1 1 0,1-1 0,0 0 0,0 0 0,0 0 0,-1 0-1,1 0 1,0 0 0,-1-1 0,1 1 0,-1 0 0,0-1 0,2-1 0,-2 1 48,-1 1 1,1 0 0,-1-1-1,0 1 1,1 0 0,-1-1-1,0 1 1,0 0 0,0-1-1,0 1 1,0-1 0,0 1-1,0 0 1,-1-1 0,1 1-1,0 0 1,-1-1 0,1 1-1,-1 0 1,1-1 0,-1 1-1,0 0 1,0 0 0,1 0-1,-3-2 1,-16-18-586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9:37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 13987,'-3'-14'2350,"1"39"-1065,3 31-748,2 0 0,3 0-1,2-1 1,23 85 0,-28-131-551,-3-5-39,1-1 0,0 1 1,0 0-1,1 0 0,-1-1 0,1 1 0,-1-1 0,1 1 0,0-1 1,1 0-1,-1 0 0,1 0 0,3 4 0,-6-7 38,0 0 0,0 0 0,0 0 0,0 0 0,0 0 0,0 0 0,1 1 0,-1-1 0,0 0 0,0 0 0,0 0 0,0 0 0,0 0 0,0 0 0,1 0 0,-1 0 0,0 0 1,0 0-1,0 0 0,0 0 0,0 0 0,1 0 0,-1 0 0,0 0 0,0 0 0,0-1 0,0 1 0,0 0 0,0 0 0,1 0 0,-1 0 0,0 0 0,0 0 0,0 0 0,0 0 0,0 0 0,0 0 0,0-1 0,0 1 0,0 0 0,0 0 0,1 0 0,-1 0 0,0-9-217,-7-13-66,-7-7-109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9:3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17588,'2'-1'1336,"1"5"-1080,-3 2-128,5-4 72,-3 3-520,0 0 384,-2 1-80,0 1-200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9:38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2 111 13475,'-1'-1'1184,"2"8"-317,4 20 156,8 40-160,19 80 224,53 304 3176,-85-451-4252,0 0-1,0 0 0,1 0 1,-1 0-1,0 0 0,0 0 1,0 0-1,0 0 1,0 0-1,0 0 0,0 1 1,0-1-1,0 0 0,0 0 1,0 0-1,0 0 1,0 0-1,0 0 0,0 0 1,0 0-1,0 1 0,0-1 1,0 0-1,0 0 0,0 0 1,0 0-1,0 0 1,0 0-1,0 0 0,0 0 1,0 1-1,0-1 0,0 0 1,-1 0-1,1 0 1,0 0-1,0 0 0,0 0 1,0 0-1,0 0 0,0 0 1,0 0-1,0 0 1,0 0-1,0 0 0,-1 1 1,1-1-1,0 0 0,0 0 1,0 0-1,0 0 0,0 0 1,0 0-1,0 0 1,-1 0-1,1 0 0,0 0 1,0 0-1,0 0 0,0 0 1,0 0-1,0 0 1,0-1-1,0 1 0,-1 0 1,1 0-1,0 0 0,-5-5 184,0-4-104,1 0 0,0-1 0,1 0 0,0 0 0,1 0 0,-3-15 0,1 3-14,-11-51-32,3 0 1,4-1 0,3 0 0,3 0 0,10-105 0,-7 167-47,0 0 0,1 0 0,0 1-1,1-1 1,0 1 0,1 0 0,0 0 0,1 0 0,10-18 0,-14 27 1,0 1 0,0-1 1,0 1-1,0-1 0,1 1 0,-1-1 1,1 1-1,-1 0 0,1 0 1,-1 0-1,1 0 0,0 0 1,-1 0-1,1 0 0,0 0 1,0 1-1,0-1 0,0 1 0,-1-1 1,1 1-1,0 0 0,0 0 1,0 0-1,0 0 0,0 0 1,0 0-1,0 0 0,0 1 0,0-1 1,0 1-1,-1-1 0,1 1 1,0 0-1,0 0 0,0 0 1,-1 0-1,1 0 0,-1 0 1,1 0-1,-1 0 0,1 1 0,-1-1 1,2 2-1,1 2 0,1-1 0,-1 1 1,0 1-1,0-1 0,-1 1 0,1-1 1,-1 1-1,0 0 0,-1 0 0,0 0 0,4 13 1,-5-6 0,-1 0 1,0 1 0,-1-1 0,0 0 0,-1 0 0,-1 0 0,0 0 0,0 0 0,-1 0 0,-1-1 0,0 0 0,-1 0-1,0 0 1,-1-1 0,0 0 0,-1 0 0,0 0 0,-10 8 0,17-17-39,-1-1 1,1 0-1,0 1 1,-1-1-1,1 0 1,0 0-1,-1 0 1,1 0-1,-1 0 1,0 0-1,1-1 1,-1 1-1,0-1 1,1 1-1,-1-1 1,0 1-1,0-1 0,0 0 1,-3 0-1,4 0-49,0-1 0,0 0 0,-1 1 0,1-1-1,0 0 1,0 0 0,0 0 0,0 0 0,0 0-1,0 0 1,1 0 0,-1 0 0,0 0 0,1-1 0,-1 1-1,0 0 1,1 0 0,-1-1 0,1 1 0,0 0-1,-1 0 1,1-1 0,0 1 0,0-1 0,0 1-1,0-2 1,0-1-39,0 0 0,0 0 0,0-1 0,0 1 0,1 0 1,0 0-1,0 0 0,2-5 0,6-14-624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9:39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16083,'4'7'340,"-1"1"1,0 0-1,0-1 0,-1 1 0,3 14 0,1 9 201,-1-14-331,3 13-1,1-1 1,1 1-1,2-1 0,27 49 1,-39-77-194,1-1 1,-1 0-1,0 0 1,0 1 0,0-1-1,0 0 1,0 0-1,0 0 1,1 1 0,-1-1-1,0 0 1,0 0-1,0 0 1,1 1 0,-1-1-1,0 0 1,0 0-1,0 0 1,1 0 0,-1 0-1,0 0 1,0 0 0,1 0-1,-1 0 1,0 1-1,0-1 1,1 0 0,-1 0-1,0 0 1,0 0-1,1-1 1,-1 1 0,0 0-1,0 0 1,1 0-1,-1 0 1,0 0 0,0 0-1,1 0 1,-1 0-1,8-12 394,3-22 5,-10 31-349,6-30 101,0-1 0,-3 1 0,0-1-1,-4-67 1,0 95-133,0 0 0,0 1 0,-1-1-1,0 0 1,0 0 0,-1 1-1,1-1 1,-1 1 0,-1 0-1,-2-7 1,5 12-29,0 0 0,0 0-1,0-1 1,-1 1 0,1 0-1,0-1 1,0 1 0,0 0-1,0 0 1,-1-1 0,1 1-1,0 0 1,0 0 0,-1 0-1,1-1 1,0 1 0,0 0 0,-1 0-1,1 0 1,0 0 0,0 0-1,-1-1 1,1 1 0,0 0-1,-1 0 1,1 0 0,0 0-1,-1 0 1,1 0 0,0 0-1,0 0 1,-1 0 0,1 0 0,0 0-1,-1 0 1,1 0 0,0 1-1,-1-1 1,1 0 0,0 0-1,0 0 1,-1 0 0,1 0-1,0 1 1,0-1 0,-1 0-1,1 0 1,0 0 0,0 1 0,-1-1-1,1 0 1,0 0 0,0 1-1,0-1 1,0 0 0,0 1-1,-1-1 1,1 0 0,0 0-1,0 1 1,0-1 0,0 0-1,0 1 1,0-1 0,-5 21 170,5-20-168,-1 41 82,1-41-87,0 1-1,0-1 1,0 1 0,0-1 0,0 1 0,0-1-1,1 1 1,-1-1 0,1 1 0,-1-1 0,1 1-1,0-1 1,-1 0 0,1 1 0,0-1 0,0 0-1,0 0 1,0 0 0,0 1 0,0-1 0,0 0-1,0 0 1,3 1 0,-4-2-1,1 0 0,0 0 1,-1 0-1,1 0 0,-1 0 1,1-1-1,0 1 0,-1 0 0,1 0 1,-1 0-1,1-1 0,0 1 0,-1 0 1,1-1-1,-1 1 0,1 0 0,-1-1 1,1 1-1,-1-1 0,0 1 0,1-1 1,-1 1-1,1-1 0,-1 1 0,0-1 1,1 1-1,-1-1 0,0 0 0,9-19 40,4-42 45,-8 33-49,-4 91 231,-1-58-231,0 1 0,1 0 0,0-1 0,0 1 0,0-1 0,1 1 0,-1-1 0,1 0 0,0 1 0,3 4 0,8 19-25,-10-16-7,2 0 0,-1-1 0,8 13 0,-15-27 342,0 1-932,-1-1 0,1 0 0,0 0 0,0-1 0,0 1 0,0-1 0,1 1 0,0-1 0,-4-6 0,6 5-476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9:40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36 100 15011,'0'0'59,"-1"-1"-1,1 1 0,-1 0 1,1-1-1,-1 1 0,1 0 1,-1-1-1,1 1 0,-1 0 1,1 0-1,-1 0 0,1 0 1,-1 0-1,1-1 0,-1 1 1,0 0-1,1 0 0,-1 0 1,1 0-1,-1 1 0,1-1 1,-1 0-1,0 0 0,1 0 1,-1 0-1,1 1 0,-1-1 1,1 0-1,-1 0 1,1 1-1,-1-1 0,1 0 1,-1 1-1,1-1 0,0 0 1,-1 1-1,1-1 0,0 1 1,-1-1-1,1 1 0,0-1 1,-1 1-1,1-1 0,0 1 1,0-1-1,0 1 0,-1-1 1,1 2-1,-2 2 180,0 0 0,1 0 0,-1 0 0,1 0 0,-1 7-1,0 13 146,1 1 0,1-1 0,1 1 0,2-1 0,0 0-1,9 31 1,2-6-41,1-1 0,24 48-1,-30-81-1,-9-15-333,0 0 1,1 0 0,-1 0-1,0 0 1,0 0 0,0 0-1,1 0 1,-1 0-1,0 0 1,0 0 0,0 0-1,0-1 1,1 1 0,-1 0-1,0 0 1,0 0-1,0 0 1,0 0 0,0 0-1,1 0 1,-1-1 0,0 1-1,0 0 1,0 0-1,0 0 1,0 0 0,0-1-1,0 1 1,0 0 0,0 0-1,1 0 1,-1 0-1,0-1 1,0 1 0,0 0-1,0 0 1,0 0-1,0 0 1,0-1 0,0 1-1,0 0 1,-1 0 0,2-36 398,-1 26-404,-22-297 308,22 304-311,2 6-2,6 16-9,-4-8 6,1-1 0,0 1-1,0-1 1,11 15 0,-16-24 7,1-1-1,0 1 1,-1-1 0,1 0-1,0 1 1,-1-1-1,1 0 1,0 0-1,-1 1 1,1-1 0,0 0-1,-1 0 1,1 0-1,0 0 1,0 0-1,-1 0 1,1 0 0,0 0-1,-1 0 1,1 0-1,0 0 1,0-1 0,-1 1-1,1 0 1,0 0-1,-1-1 1,1 1-1,0-1 1,-1 1 0,1 0-1,-1-1 1,1 1-1,-1-1 1,1 1-1,-1-1 1,1 1 0,-1-1-1,1 0 1,-1 1-1,0-1 1,1 0 0,-1 1-1,0-1 1,0 0-1,1 0 1,14-35 40,-14 32-37,8-31 27,-1-1 0,-2 0-1,3-65 1,-8 83-26,11 96-11,-11-68 5,15 91 5,-13-87 0,1 0 0,1 0-1,-1 0 1,14 24 0,-17-36-4,0-1 0,-1 1 0,1-1 0,0 1 0,0-1 0,0 1 0,0-1 0,1 0 0,-1 0 0,0 0 0,0 1 0,1-1-1,-1 0 1,1-1 0,-1 1 0,1 0 0,-1 0 0,1-1 0,0 1 0,-1-1 0,1 1 0,0-1 0,2 1 0,-2-2-38,-1 1 0,0 0 1,1-1-1,-1 0 0,0 1 0,1-1 1,-1 0-1,0 1 0,0-1 0,1 0 1,-1 0-1,0 0 0,0 0 1,0 0-1,0 0 0,0 0 0,0-1 1,-1 1-1,1 0 0,0 0 0,-1-1 1,1 1-1,0-1 0,-1 1 0,0 0 1,1-3-1,0-5-311,0 0 0,0 1 0,-1-1 0,0 0 0,-1 0 0,0 0 0,0 1 0,-5-18 0,5 23 280,-7-31-742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9:40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16844,'-4'-1'1296,"4"5"-1008,0 2-144,3 0 352,1-2-472,3-2 48,2 0-72,4 1-128</inkml:trace>
  <inkml:trace contextRef="#ctx0" brushRef="#br0" timeOffset="1">285 29 16876,'-29'62'2617,"22"-51"-2338,1 1 0,0 0 0,1 0-1,1 0 1,0 1 0,0-1 0,-1 15-1,3-12-151,2-1 0,0 0 0,0 1 0,4 16-1,-3-25-89,0 1-1,1 0 1,0-1-1,0 1 1,0-1-1,1 0 0,0 0 1,0 0-1,1 0 1,7 10-1,-9-15-23,-1 1 0,1 0 0,0-1 0,-1 0 0,1 1 0,0-1-1,0 0 1,0 0 0,0 0 0,0 0 0,0 0 0,0-1 0,0 1 0,0-1 0,0 1 0,1-1-1,-1 0 1,3 0 0,-1 0-60,0 0-1,0-1 1,0 0 0,0 0-1,0 0 1,0-1 0,0 1-1,0-1 1,4-3-1,2-1-270,0-1-1,-1 0 0,0-1 1,-1 0-1,1 0 1,6-10-1,-3 3-22,-2 0-1,11-20 1,-5 0-386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9:4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1 246 13107,'0'4'348,"0"0"1,0 1-1,0-1 1,1 0-1,0 0 0,0 1 1,0-1-1,0 0 1,4 7-1,-5-10-268,1 0-1,0 1 0,1-1 0,-1 0 1,0 0-1,0 0 0,0 0 0,1 0 0,-1 0 1,0 0-1,1 0 0,-1 0 0,1 0 1,-1-1-1,1 1 0,0-1 0,-1 1 1,1-1-1,-1 0 0,1 0 0,0 1 1,-1-1-1,1 0 0,0-1 0,-1 1 1,1 0-1,0 0 0,1-1 0,3-1 30,-1 0-1,0 0 0,0 0 0,0 0 0,0-1 1,-1 0-1,1 0 0,-1 0 0,1-1 1,-1 1-1,0-1 0,-1 0 0,1 0 0,-1 0 1,1-1-1,1-4 0,4-6 126,0 0 1,-1 0-1,10-32 0,2-22 154,-19 61-346,0 0 0,0 0-1,0 1 1,-1-1 0,0 0-1,-1 0 1,-1-9-1,2 17-36,0-1 1,0 0-1,0 0 0,0 1 0,0-1 0,0 0 0,0 0 0,0 1 0,-1-1 0,1 0 0,0 1 0,0-1 0,-1 0 0,1 1 0,0-1 0,-1 0 0,1 1 0,-1-1 0,1 1 0,-1-1 0,1 1 0,-1-1 0,0 1 0,1-1 0,-1 1 1,1-1-1,-1 1 0,0 0 0,1-1 0,-1 1 0,0 0 0,0 0 0,1 0 0,-1-1 0,0 1 0,1 0 0,-1 0 0,0 0 0,0 0 0,1 0 0,-1 0 0,0 0 0,0 1 0,1-1 0,-1 0 0,0 0 0,1 1 0,-1-1 0,0 0 0,1 1 1,-1-1-1,-1 1 0,-2 2 9,0 0 1,1 0-1,-1 1 1,1-1 0,-1 1-1,-4 7 1,-5 8 4,2 1 1,0 0-1,1 0 1,1 1-1,1 0 1,1 1-1,1-1 0,1 2 1,1-1-1,1 0 1,-1 25-1,4-43-16,0 0 0,0-1 0,1 1 0,-1 0 1,1-1-1,0 1 0,0-1 0,0 1 0,1-1 0,-1 1 0,1-1 0,2 5 0,-2-7-28,-1 1 0,1-1 1,-1 1-1,1-1 0,0 0 0,0 1 0,-1-1 1,1 0-1,0 0 0,0 0 0,0-1 0,0 1 1,0 0-1,0-1 0,0 1 0,0-1 0,1 0 0,-1 1 1,0-1-1,0 0 0,0-1 0,3 1 0,6-2-138,-1-1-1,-1 0 1,1 0-1,0-1 1,-1 0-1,17-10 0,-24 13 139,26-14-316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25:44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14451,'3'33'1008,"3"1"-944,4 9-32,7 6 80,6 6-56,4-1 8,3-1 32,0-1 8,1-6 16,-3-3-16,-4-13-16,-6-5-16,-14-10-128,-4-3-144,-13-10 184,-9-2-48,-11-6-32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10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19 13731,'-15'16'636,"0"0"1,2 1-1,-1 0 0,2 1 1,-19 36-1,27-46-533,0-1 0,1 1 1,1 0-1,-1 0 0,1 0 0,1 0 0,-1 0 1,1 0-1,1 0 0,-1 1 0,1-1 0,1 0 0,0 0 1,0 1-1,0-1 0,1 0 0,0 0 0,5 11 1,-5-15-71,-1-1 1,1 0 0,0 0 0,0 1 0,0-1 0,0 0 0,1 0 0,-1-1 0,1 1-1,0 0 1,0-1 0,0 0 0,0 0 0,0 0 0,0 0 0,0 0 0,1 0 0,-1-1-1,1 0 1,-1 0 0,1 0 0,-1 0 0,1 0 0,0-1 0,-1 1 0,1-1 0,0 0-1,0 0 1,6-2 0,-2 1 17,-1-1 0,0 0 1,0-1-1,0 0 0,-1 0 0,1 0 0,-1-1 0,1 0 0,-1 0 0,0-1 0,-1 1 0,1-1 0,-1-1 0,6-6 1,-4 2 30,0 0 0,-1 0 0,-1 0-1,1-1 1,-2 0 0,1 0 0,-2 0 0,1-1 0,-2 1 0,3-18 0,-4 21-35,0-1-1,-1 1 0,0-1 0,0 1 1,-1-1-1,0 1 0,0-1 0,-1 1 1,-1 0-1,1 0 0,-1 0 0,0 0 1,-1 0-1,0 1 0,-6-10 0,8 14-37,0 1-1,0-1 1,-1 0-1,1 1 1,-1-1-1,0 1 0,1 0 1,-1 0-1,0 0 1,0 0-1,0 0 1,-1 1-1,1-1 1,0 1-1,-1 0 1,1 0-1,0 0 1,-1 1-1,1-1 0,-1 1 1,0 0-1,1 0 1,-1 0-1,1 0 1,-1 1-1,1-1 1,-1 1-1,1 0 1,0 0-1,-1 0 0,-5 3 1,4-1-123,1-1-1,-1 1 1,1 0 0,0 1 0,0-1-1,0 0 1,0 1 0,1 0 0,0 0-1,0 0 1,0 1 0,0-1-1,0 0 1,1 1 0,0 0 0,0 0-1,0 0 1,1-1 0,-1 2 0,1-1-1,0 6 1,1-11 87,-1 1 0,1 0 1,0 0-1,0 0 0,0 0 0,0 0 0,0 0 0,0-1 1,0 1-1,0 0 0,0 0 0,0 0 0,1 0 0,-1 0 1,0-1-1,1 1 0,-1 0 0,0 0 0,1 0 1,-1-1-1,1 1 0,-1 0 0,1-1 0,-1 1 0,1 0 1,0-1-1,-1 1 0,1-1 0,0 1 0,0-1 0,-1 1 1,1-1-1,1 1 0,18-1-588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9:41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15955,'-6'3'255,"-1"1"0,1-1 0,0 1-1,0 0 1,1 1 0,-1-1 0,1 1-1,0 0 1,0 0 0,-6 10 0,0 0 125,1 0 0,-15 33 1,18-31-202,1 0 0,0 1 0,1 0 0,1 0 1,-3 35-1,5-40-88,2 1 0,0-1 0,1 0 0,0 1 0,1-1 0,0 0 0,1 0 0,9 25 0,-10-35-70,-1 0 1,1 0-1,-1 0 1,1 0 0,0 0-1,0 0 1,1 0-1,-1-1 1,0 1 0,1-1-1,0 1 1,-1-1-1,1 0 1,0 0 0,0-1-1,5 3 1,-5-3-16,-1 0 0,1-1 0,-1 1 0,1-1 0,0 0 0,-1 0 0,1 0-1,-1 0 1,1-1 0,-1 1 0,1-1 0,-1 1 0,1-1 0,-1 0 0,1 0 0,-1 0 0,0 0 0,1 0 0,-1-1 0,0 1 0,0-1 0,0 1 0,0-1 0,2-2 0,12-13-334,0-1 1,-2-1 0,0 0-1,-1-1 1,-1-1-1,0 1 1,-2-2 0,-1 0-1,12-38 1,-8 4-336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9:42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5 15779,'-1'-1'50,"1"1"0,-1-1 0,1 1 0,-1 0 0,1-1-1,-1 1 1,1 0 0,-1 0 0,1-1 0,-1 1 0,0 0 0,1 0-1,-1 0 1,1 0 0,-1 0 0,0 0 0,1 0 0,-1 0-1,1 0 1,-1 0 0,0 0 0,1 0 0,-1 0 0,1 0 0,-1 1-1,1-1 1,-1 0 0,0 0 0,1 1 0,-1-1 0,1 0-1,-1 1 1,1-1 0,0 0 0,-1 1 0,1-1 0,-1 1 0,1-1-1,0 1 1,-1-1 0,1 1 0,0-1 0,-1 1 0,1-1-1,0 1 1,0-1 0,0 1 0,0 0 0,-1 0 0,-8 35 863,7-8-582,0 0-1,2 0 0,1 0 1,1 0-1,8 38 0,0-22-61,1 1-1,27 64 1,-34-100-221,0-1 0,0 0 0,0 0 0,1 0 0,0-1 0,0 0 0,8 8 0,-12-13-34,1-1 0,-1 0 0,0 0 1,1 0-1,-1 0 0,1 0 1,-1 0-1,1-1 0,0 1 1,-1 0-1,1-1 0,0 1 1,-1-1-1,1 1 0,0-1 1,-1 0-1,4 0 0,-2-1-2,-1 1 0,0-1 0,0 0 0,0 0 1,0 0-1,0 0 0,0 0 0,-1 0 0,1-1 0,0 1 0,-1 0 0,1-1 0,0 0 0,-1 1 0,0-1 0,1 0 0,-1 0 0,1-2 1,7-12 49,0 0 0,-1-1 0,-1 1 0,7-25 1,13-75 182,-15 62-132,-3 27-58,-9 27-54,0 0 0,0 1 0,0-1 1,0 0-1,0 1 0,0-1 0,0 0 1,0 1-1,0-1 0,0 0 0,0 1 1,0-1-1,0 0 0,1 0 0,-1 1 1,0-1-1,0 0 0,0 0 0,1 1 0,-1-1 1,0 0-1,0 0 0,1 0 0,-1 1 1,0-1-1,0 0 0,1 0 0,-1 0 1,0 0-1,1 0 0,-1 1 0,0-1 1,0 0-1,1 0 0,-1 0 0,0 0 1,1 0-1,-1 0 0,0 0 0,1 0 0,-1 0 1,0 0-1,1 0 0,-1 0 0,0-1 1,1 1-1,-1 0 0,0 0 0,0 0 1,1 0-1,-1 0 0,0-1 0,0 1 1,1 0-1,-1 0 0,0 0 0,0-1 1,1 1-1,-1 0 0,0 0 0,0-1 0,0 1 1,0 0-1,1-1 0,-1 1 0,0 0 1,0 0-1,0-1 0,0 0 0,10 25 63,12 47 1,-6-17-42,-8-27-11,-2-9-10,0 1 1,16 31-1,-21-49-9,-1 1 0,1-1 0,0 0 1,0 0-1,-1 0 0,1 1 0,0-1 0,0 0 0,0 0 0,0 0 0,1-1 0,-1 1 0,0 0 1,0 0-1,2 0 0,-2-1-19,-1 0 1,1 0-1,-1 0 1,1 0-1,-1 0 1,1 0 0,0 0-1,-1 0 1,1 0-1,-1 0 1,1 0-1,-1-1 1,1 1-1,-1 0 1,1 0-1,-1-1 1,1 1-1,-1 0 1,1-1 0,-1 1-1,0-1 1,1 1-1,-1 0 1,1-1-1,-1 0 1,3-4-225,0-1-1,0 0 1,0 1 0,-1-1-1,2-8 1,-1 5 102,35-114 71,-23 80-309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9:42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56 283 15619,'-6'7'2169,"0"1"-1780,1 0 0,0 0 1,0 0-1,1 1 0,0 0 1,0 0-1,1 0 0,-3 17 1,3-13-222,1 0 0,0 1 1,2-1-1,-1 1 1,3 22-1,-2-35-166,0 1 0,0-1 0,0 0 0,1 0-1,-1 0 1,0 1 0,0-1 0,1 0 0,-1 0 0,1 0 0,-1 0-1,1 0 1,-1 0 0,1 0 0,0 0 0,-1 0 0,1 0 0,0 0-1,1 1 1,-1-2-1,0 0 0,-1 0 1,1 0-1,0 0 0,-1 0 0,1 0 0,0 0 0,-1 0 0,1 0 0,-1 0 0,1-1 0,0 1 0,-1 0 0,1 0 1,0-1-1,-1 1 0,1 0 0,-1-1 0,1 1 0,-1-1 0,1 1 0,-1-1 0,1 1 0,0-2 0,3-3 3,0-1 0,0 0 0,0 0-1,0 0 1,3-9 0,11-38-5,13-54 1,-6 15 7,-24 89-3,0-1-1,0 1 1,0 0-1,0 0 1,1 0 0,3-5-1,-5 8-2,0-1-1,0 1 1,0 0 0,0 0-1,1 0 1,-1 0 0,0 0 0,0 0-1,0 0 1,0-1 0,1 1-1,-1 0 1,0 0 0,0 0-1,0 0 1,1 0 0,-1 0 0,0 0-1,0 0 1,0 0 0,1 0-1,-1 0 1,0 0 0,0 0-1,0 0 1,1 0 0,-1 0 0,0 0-1,0 0 1,0 0 0,1 0-1,-1 1 1,0-1 0,0 0-1,1 0 1,6 14 40,3 16 41,-8-22-48,0 0-1,0 0 1,1-1-1,0 1 1,0-1 0,1 0-1,0 0 1,9 13-1,-12-20-26,-1 1 0,1-1 0,0 1-1,-1-1 1,1 0 0,0 1 0,-1-1-1,1 0 1,0 1 0,0-1 0,-1 0-1,1 0 1,0 0 0,0 1 0,-1-1-1,1 0 1,0 0 0,0 0 0,-1 0 0,1-1-1,0 1 1,0 0 0,0 0 0,-1 0-1,1-1 1,0 1 0,-1 0 0,1-1-1,0 1 1,-1 0 0,1-1 0,0 1 0,0-2-1,20-21 147,-19 21-138,14-22 132,22-43 1,-29 49-106,1 0 0,0 0 0,2 1-1,0 1 1,19-22 0,-30 37-39,0 0-1,-1 0 0,1 0 0,0 0 0,0 0 0,0 1 0,0-1 0,0 0 1,0 0-1,0 1 0,1-1 0,-1 1 0,0-1 0,0 1 0,0-1 0,1 1 0,-1 0 1,0 0-1,0-1 0,1 1 0,-1 0 0,0 0 0,0 0 0,1 0 0,-1 1 1,0-1-1,0 0 0,1 0 0,-1 1 0,0-1 0,0 1 0,0-1 0,1 1 1,-1 0-1,0-1 0,0 1 0,0 0 0,0 0 0,0-1 0,0 1 0,0 0 1,-1 0-1,1 0 0,0 0 0,0 0 0,0 2 0,3 5 31,1 1 1,-2-1-1,1 1 0,3 18 1,-5-22-21,1 8 33,-3-11-34,0 1 1,1-1 0,-1 1-1,1 0 1,0-1 0,0 0-1,-1 1 1,2-1 0,-1 1-1,0-1 1,0 0 0,1 0 0,-1 0-1,1 0 1,3 3 0,-5-4-9,1-1 0,0 0 1,-1 0-1,1 0 0,0 0 0,-1 0 1,1 0-1,0 0 0,-1 0 1,1 0-1,0 0 0,-1 0 1,1 0-1,-1 0 0,1 0 1,0-1-1,-1 1 0,1 0 1,-1 0-1,1-1 0,0 1 1,-1-1-1,1 1 0,-1 0 1,1-1-1,-1 1 0,0-1 1,1 1-1,-1-1 0,1 1 1,-1-1-1,1 0 0,11-21 50,12-33 25,-15 32-95,20-37 1,-29 59 9,0 0 1,1 0-1,-1 0 1,1 0-1,-1 1 1,1-1 0,0 0-1,-1 0 1,1 0-1,0 1 1,-1-1-1,1 0 1,0 0-1,0 1 1,0-1 0,-1 1-1,1-1 1,0 1-1,0-1 1,0 1-1,0 0 1,2-1 0,-3 1-9,1 1 0,0-1 1,-1 1-1,1-1 1,0 1-1,-1-1 1,1 1-1,-1-1 0,1 1 1,-1 0-1,1-1 1,-1 1-1,1 0 0,-1-1 1,0 1-1,1 0 1,-1 0-1,0-1 1,0 1-1,0 0 0,1 1 1,1 8-417,-1 0 0,0 0-1,0 12 1,-2 7-1546,1-26 1298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9:43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123 154 16107,'0'-1'96,"0"0"0,0-1-1,1 1 1,-1 0-1,0-1 1,0 1 0,0 0-1,0-1 1,0 1-1,-1 0 1,1-1 0,0 1-1,-1 0 1,1 0-1,-1-1 1,1 1-1,-1 0 1,1 0 0,-1 0-1,0 0 1,0 0-1,0-1 1,1 1 0,-1 1-1,0-1 1,0 0-1,0 0 1,-1 0 0,1 0-1,0 1 1,0-1-1,0 1 1,0-1 0,-1 1-1,-1-1 1,1 0 9,0 1 1,0 0-1,0 0 0,0 0 1,0 0-1,-1 0 1,1 1-1,0-1 1,0 1-1,0-1 1,0 1-1,0 0 1,0 0-1,0-1 0,0 1 1,0 1-1,0-1 1,1 0-1,-1 0 1,0 1-1,1-1 1,-2 3-1,-4 4-45,1 1 1,0 0-1,1 1 1,0 0-1,1-1 1,0 2-1,0-1 1,1 0-1,0 1 1,1-1-1,0 1 1,1 0-1,0 0 0,1 0 1,0-1-1,0 1 1,3 14-1,-3-24-60,0-1 1,0 1-1,0 0 0,0 0 0,1-1 1,-1 1-1,0 0 0,0 0 0,0-1 1,1 1-1,-1 0 0,0-1 0,1 1 0,-1 0 1,0-1-1,1 1 0,-1 0 0,1-1 1,-1 1-1,1-1 0,0 1 0,-1-1 0,1 1 1,-1-1-1,1 0 0,0 1 0,-1-1 1,1 0-1,0 1 0,0-1 0,-1 0 1,1 0-1,0 0 0,0 1 0,-1-1 0,1 0 1,0 0-1,0 0 0,-1 0 0,1 0 1,0-1-1,0 1 0,-1 0 0,2 0 0,3-3 2,0 1 0,0-1 0,0 0 0,0 0-1,5-4 1,7-4 0,-14 9-2,1 0 0,0 1 0,1-1 0,-1 1 0,0 0 0,0 0 0,0 1 0,1-1 0,-1 1 0,0 0 0,1 0 0,-1 1 0,0-1 0,0 1 0,1 0 0,-1 0 0,0 0 0,0 0 0,0 1 0,0 0 0,0 0 0,-1 0 0,1 0 0,0 1 0,-1-1 0,0 1 0,1 0 0,4 6 0,5 5 5,-2 1 0,0 0 0,0 0 0,-2 1 1,12 24-1,-9-16 126,-1 1 0,-1 1-1,-1-1 1,-2 1 0,0 1 0,-1-1 0,-2 1 0,-1 0 0,-1 45 0,-3-65-80,0 0 0,0-1 0,-1 1-1,0-1 1,0 0 0,-1 1 0,-4 7-1,6-12-40,0 0 0,0-1 0,0 1 0,-1-1 0,1 1 0,0-1 0,-1 0 0,1 1 0,-1-1 0,1 0 0,-1 0 0,1 0 0,-3 1-1,3-2-7,-1 1-1,1-1 1,0 0-1,0 0 1,0 0-1,0 0 1,-1 0-1,1 0 0,0 0 1,0-1-1,0 1 1,0 0-1,0 0 1,0-1-1,0 1 1,0-1-1,0 1 1,0-1-1,0 0 0,0 1 1,0-1-1,0 0 1,0 0-1,-1-1 1,-1-1-3,1-1 1,-1 0 0,1 0-1,0 0 1,0 0 0,0 0-1,0 0 1,1-1 0,0 1-1,0-1 1,0 1 0,0-1-1,0-7 1,0-9-7,3-32 0,1 22-2,1 0 1,18-61-1,29-60 4,-11 40 8,-31 83 2,2-1-2,-2-1 0,-1 0 0,-1-1 0,3-41 0,-10 69-6,0 1 1,0-1-1,0 1 0,-1-1 1,1 1-1,-1-1 0,0 1 0,0 0 1,-3-7-1,4 10 2,0-1-1,-1 1 1,1-1-1,0 1 1,-1-1-1,1 1 1,0 0-1,-1-1 1,1 1-1,-1 0 1,1-1-1,-1 1 1,1 0-1,0-1 1,-1 1 0,1 0-1,-1 0 1,1 0-1,-1-1 1,0 1-1,1 0 1,-1 0-1,1 0 1,-1 0-1,0 0 1,0 0-2,-1 1 1,1-1-1,0 1 1,0 0-1,0-1 1,-1 1-1,1 0 1,0 0-1,0 0 1,0-1-1,0 1 1,0 0-1,0 0 1,0 1-1,0 0 1,-5 6-10,1 0 1,1 1-1,-1-1 1,2 1-1,-1 0 1,1 0 0,0 1-1,1-1 1,-2 18-1,2-15 4,1 1 0,1-1 0,0 1 0,1-1 0,0 1 0,1-1 0,4 15 0,-5-24-35,0 0 0,0 0 0,0 0-1,0 0 1,1-1 0,-1 1 0,1 0 0,0 0 0,0-1-1,0 1 1,0-1 0,0 0 0,0 0 0,1 0 0,-1 0 0,1 0-1,2 2 1,-2-3 13,-1-1 0,0 1 0,0-1 0,0 1 0,0-1 0,0 0 0,1 0 1,-1 0-1,0 0 0,0 0 0,0 0 0,0 0 0,1-1 0,-1 1 0,0-1 0,0 0 0,0 0 0,0 0 0,0 0 0,0 0 0,0 0 0,-1 0 0,1 0 0,0-1 0,-1 1 0,3-3 0,21-26-267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9:44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62 592 15915,'0'-1'105,"-1"0"1,1 0-1,-1 0 0,1 0 0,-1 1 0,1-1 0,-1 0 0,1 0 0,-1 1 0,0-1 0,0 0 0,1 1 1,-1-1-1,0 0 0,0 1 0,0-1 0,0 1 0,0 0 0,0-1 0,1 1 0,-1 0 0,-2-1 0,2 1-27,0 0 1,0 1-1,0-1 0,0 0 0,0 1 0,0-1 0,0 1 0,0-1 0,0 1 0,1-1 0,-1 1 0,0 0 0,0-1 0,1 1 0,-1 0 0,0 0 0,1-1 0,-2 2 0,-1 4 117,0-1 0,0 1 0,1-1 0,-1 1 0,1 0 1,-1 6-1,0 2-127,1 0 0,1 0 1,0 0-1,1 0 0,0 0 0,1 0 1,1 0-1,0 0 0,1 0 1,0-1-1,1 1 0,7 15 1,-10-27-65,0 0 0,1 0 0,-1 1 0,0-1 0,1 0 0,-1 0 0,1 0 0,0 0 0,0-1 0,-1 1 0,1 0 0,0-1 0,4 3 1,-5-4 4,0 1 0,1-1 1,-1 0-1,0 0 1,0 1-1,0-1 1,1 0-1,-1 0 0,0 0 1,0 0-1,0 0 1,1-1-1,-1 1 1,0 0-1,0-1 0,0 1 1,0 0-1,1-1 1,-1 1-1,1-2 1,2-1 29,0 0-1,0-1 1,-1 0 0,1 1 0,-1-1 0,0 0 0,0-1 0,-1 1 0,1 0-1,-1-1 1,3-7 0,6-20 200,-2-1-1,-1-1 0,-2 0 1,-1 0-1,-1 0 0,-2-43 1,-2 96-213,1 0 1,0 0 0,7 29-1,-8-47-26,0 0-1,0 0 0,1-1 1,-1 1-1,0 0 0,0 0 0,1-1 1,-1 1-1,0 0 0,1 0 1,-1-1-1,1 1 0,-1 0 1,1-1-1,-1 1 0,1-1 1,-1 1-1,1-1 0,0 1 1,0 0-1,0-1 1,-1 0-1,1 0 1,-1 0 0,1 0-1,-1 0 1,1 0 0,-1-1-1,1 1 1,-1 0 0,1 0 0,-1 0-1,1-1 1,-1 1 0,1 0-1,-1 0 1,0-1 0,1 1-1,-1 0 1,0-1 0,1 1-1,-1-1 1,1 0 0,2-3-1,0-1 1,0 0-1,0 0 1,2-8-1,17-47 19,-4 0-1,-2-2 0,-3 1 1,-2-2-1,-4 0 0,0-108 1,-6 159-33,-1 8 2,1 1 1,-1-1-1,0 1 1,0-1-1,-1 0 0,1 1 1,-1-1-1,1 1 0,-1-1 1,0 1-1,0 0 1,-3-6-1,3 9 11,1-1 0,0 1 0,0 0 0,0 0 0,0 0 0,0 0 0,0 0 0,-1 0 0,1 0 0,0 0 0,0 0 0,0 0 0,0 0 0,0 0-1,-1 0 1,1 0 0,0 0 0,0 0 0,0 0 0,0 0 0,-1 0 0,1 0 0,0 0 0,0 0 0,0 0 0,0 0 0,0 0 0,-1 0 0,1 0 0,0 0 0,0 0 0,0 0 0,0 0 0,0 0 0,0 0 0,-1 1 0,1-1 0,0 0 0,0 0 0,0 0 0,0 0 0,0 0 0,0 0 0,0 1 0,0-1 0,0 0 0,0 0 0,-1 0 0,1 0 0,0 0-1,0 1 1,0-1 0,0 0 0,0 0 0,0 0 0,0 0 0,0 1 0,-4 18-145,1 26 444,0-43-99,0 8-177,2 5 4,1 1 0,1 0 0,0-1 1,1 1-1,1-1 0,4 16 1,34 93 31,-17-59-37,108 414 175,-85-294 125,-46-175-172,-8-19-36,-7-19-13,-4-16-17,1 0 0,-14-66 1,27 92-100,0-1 1,2 0 0,0 0-1,1 0 1,1 0 0,1 0 0,1 0-1,7-36 1,-4 43-178,0 0 0,0 0 1,1 1-1,1 0 0,0 0 0,0 1 1,10-12-1,-7 10-168,0-1 1,-1 0 0,-1-1-1,8-17 1,-2-5-272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9:45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65 351 13491,'-2'8'454,"0"0"-1,0 1 1,1-1 0,0 1 0,0 11 0,1-19-392,-1 0 0,1 1 0,0-1 1,0 0-1,1 0 0,-1 1 0,0-1 1,0 0-1,0 1 0,1-1 0,-1 0 1,1 0-1,-1 0 0,1 1 0,-1-1 1,1 0-1,0 0 0,0 0 0,-1 0 1,1 0-1,0 0 0,0 0 1,0 0-1,0-1 0,0 1 0,0 0 1,0 0-1,1-1 0,-1 1 0,0-1 1,0 1-1,0-1 0,1 0 0,-1 1 1,0-1-1,0 0 0,1 0 0,-1 0 1,0 0-1,1 0 0,-1 0 0,0 0 1,0 0-1,1 0 0,1-1 0,-1 0 16,1 0 0,0-1 0,-1 1 0,1 0-1,-1-1 1,1 0 0,-1 0 0,0 1 0,1-1-1,-1-1 1,0 1 0,0 0 0,-1 0 0,1-1-1,0 1 1,-1-1 0,0 1 0,1-1 0,0-4-1,3-6 209,-1 0 0,6-25 0,-6 16-38,-1 0-1,-2 0 1,0 0 0,-1 0-1,-3-23 1,2 31-143,-2 0 0,0 0 0,0 1 1,-1-1-1,-1 1 0,0 0 0,-1 0 1,-14-23-1,18 32-84,-1 1 0,0-1 0,0 1 1,0 0-1,0 0 0,0 0 0,-1 0 0,1 1 0,-1-1 1,-4-1-1,7 3-17,-1 0 0,1 1 0,0 0 0,-1-1-1,1 1 1,-1 0 0,1-1 0,0 1 0,-1 0 0,1 0 0,-1 0 0,1 0 0,-1 0 0,1 1 0,0-1 0,-1 0 0,1 1 0,-1-1 0,1 1-1,0-1 1,-1 1 0,1 0 0,0 0 0,0-1 0,0 1 0,0 0 0,-1 0 0,1 0 0,0 0 0,0 0 0,1 0 0,-1 1 0,-1 1 0,-3 5-1,1 0 0,1 1 0,-1-1 0,1 1 1,1 0-1,0 0 0,0 0 0,0 0 0,1 0 1,1 17-1,0 8 5,9 52-1,-4-53-33,1 0 0,1-1-1,21 56 1,-23-76 3,1 1 1,0-1-1,1 0 1,1 0-1,8 10 0,-10-16 4,-1 0 0,1 0-1,0-1 1,0 0-1,1 0 1,0 0 0,-1-1-1,2 0 1,10 5-1,-13-7-120,1 0 0,0-1-1,0 0 1,-1 0 0,1 0-1,0 0 1,0-1 0,0 0-1,0 0 1,0-1 0,0 1-1,0-1 1,0-1 0,9-2-1,-7 1-19,0-1 0,0 0-1,-1 0 1,1-1-1,-1 0 1,0 0 0,0-1-1,-1 0 1,8-8 0,15-19-618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9:46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21 498 15195,'0'0'64,"0"-1"-1,-1 1 1,1 0-1,-1-1 1,1 1-1,0 0 1,-1 0-1,1 0 0,-1-1 1,1 1-1,-1 0 1,1 0-1,-1 0 1,1 0-1,0 0 1,-1 0-1,1-1 1,-1 1-1,1 0 1,-1 1-1,1-1 1,-1 0-1,1 0 0,-1 0 1,1 0-1,-1 0 1,1 0-1,-1 1 1,-6 12 604,6 28 6,1-36-383,2 21-132,1 1-1,1-1 1,1 0 0,1 0-1,1-1 1,2 1-1,1-2 1,18 37-1,-25-57-126,0 1-1,0-1 1,0 1-1,0-1 1,8 7-1,-10-10-15,0-1 1,0 1-1,-1 0 1,1-1-1,0 1 1,0-1-1,0 1 1,0-1-1,-1 1 1,1-1-1,0 0 0,0 1 1,0-1-1,0 0 1,0 0-1,0 0 1,0 0-1,0 0 1,0 0-1,0 0 1,0 0-1,0 0 0,0 0 1,0-1-1,0 1 1,0 0-1,0-1 1,-1 1-1,1 0 1,0-1-1,0 1 1,0-1-1,0 0 0,-1 1 1,1-1-1,0 1 1,-1-1-1,1 0 1,1-1-1,1-3 70,1-1-1,-1 0 1,0 0 0,-1 0-1,1 0 1,-1 0 0,0-1-1,1-8 1,7-56 513,-10 69-581,2-20 204,0-1-1,-2 1 0,0 0 0,-2-1 0,-6-37 0,3 50 11,3 18-46,2 20-37,2-13-117,1 0 0,6 20 1,-8-31-33,0 0 0,1 0 1,0 0-1,-1 0 0,1 0 1,1-1-1,-1 1 1,0 0-1,1-1 0,0 0 1,0 1-1,5 3 1,-7-6-1,0-1 1,-1 0 0,1 1-1,0-1 1,0 0 0,0 0-1,-1 1 1,1-1 0,0 0-1,0 0 1,0 0 0,0 0-1,0 0 1,-1 0 0,1 0 0,0 0-1,0-1 1,0 1 0,0 0-1,-1 0 1,1-1 0,0 1-1,0-1 1,-1 1 0,1 0-1,0-1 1,0 0 0,-1 1-1,1-1 1,-1 1 0,1-1-1,0 0 1,0 0 0,15-25 29,-9 8-8,-1 0 1,0 0-1,-2 0 0,0-1 1,3-34-1,-4 14 81,-6-69 0,-3 80-65,2 22-23,0 18-8,2 6-14,1 0 0,2 22-1,-1-33-1,1 0-1,0 1 1,0-1-1,1 0 0,-1 0 1,2 0-1,-1 0 1,5 9-1,-6-15 7,0 0 0,0 0 0,0 0 0,0 0 0,0 0 0,0 0 0,0 0 0,0 0 0,0 0 0,0 0-1,0 0 1,1-1 0,-1 1 0,0-1 0,1 1 0,-1-1 0,0 1 0,1-1 0,-1 0 0,1 0 0,-1 1 0,0-1 0,1 0 0,1-1 0,4 1-7,-1-1 1,0-1 0,0 1-1,8-5 1,5 0-15,0 3 10,0 0-1,-1 1 1,1 1-1,0 0 1,0 2-1,0 0 1,28 6-1,-47-7 16,1 0-1,-1 0 1,1 0-1,-1 0 1,0 0-1,1 1 1,-1-1-1,1 0 0,-1 0 1,1 0-1,-1-1 1,0 1-1,1 0 1,-1 0-1,1 0 1,-1 0-1,0 0 1,1 0-1,-1 0 1,0-1-1,1 1 1,-1 0-1,1 0 1,-1-1-1,0 1 1,0 0-1,1 0 1,-1-1-1,0 1 0,1 0 1,-1-1-1,0 1 1,0-1-1,0-16 43,-15-19 56,14 34-90,-14-28 94,-1 2 0,-1 0 0,-1 0 0,-24-26 0,34 46-49,9 11 0,12 14-14,-8-13-47,-1 0 0,0 0 0,1-1 0,-1 0 0,1 0 1,0 0-1,0-1 0,1 1 0,-1-1 0,0 0 0,1-1 0,5 2 1,-8-3-7,1 1 0,-1-1 0,0 0 0,1-1 0,-1 1 0,0 0 0,0-1 0,1 0 0,-1 0 0,0 0 0,0 0 0,0 0 0,0 0 0,0-1 0,0 0 0,0 1 0,-1-1 0,1 0 0,-1-1 0,1 1 0,3-5 0,3-4-53,-1 0 0,-1-1 1,0 0-1,-1-1 0,0 1 0,-1-1 0,0 0 0,5-24 1,-4 9-59,-2 0 0,-1 0 0,0-35 0,-3 88 73,5 35 0,-4-52 52,1 0 0,0 0 0,0 0 0,0 0 1,1 0-1,0-1 0,1 1 0,-1-1 0,7 9 0,-8-14-1,0 0 1,0-1-1,0 1 1,0 0-1,1-1 0,-1 1 1,1-1-1,-1 0 0,1 1 1,0-1-1,-1-1 0,1 1 1,0 0-1,0-1 1,-1 1-1,1-1 0,0 0 1,0 0-1,0 0 0,4-1 1,-2 1 0,0 0 0,-1 0 0,1 0 0,-1 1 0,1 0 0,-1 0 0,9 3 0,-1 2 2,-1 1-1,0 0 1,0 1 0,0 1 0,-1-1-1,0 2 1,13 16 0,0 2 51,30 50-1,-40-56 44,-1-1 0,-1 2-1,13 38 1,-21-53-55,0 0 0,-1 0-1,-1 0 1,1-1 0,-1 2-1,-1-1 1,0 0 0,0 0-1,0 0 1,-1 0 0,0 0-1,0 0 1,-1 0 0,0 0-1,-4 8 1,5-14-32,1-1-1,-1 1 1,0 0 0,0-1-1,0 1 1,0-1-1,0 1 1,0-1 0,0 0-1,-1 1 1,1-1 0,0 0-1,-1 0 1,1 0 0,-1 0-1,0 0 1,1 0 0,-1 0-1,1-1 1,-1 1-1,0 0 1,0-1 0,1 0-1,-1 1 1,0-1 0,0 0-1,0 0 1,1 0 0,-1 0-1,0 0 1,0 0-1,0-1 1,1 1 0,-1 0-1,0-1 1,0 0 0,1 1-1,-1-1 1,0 0 0,1 0-1,-1 0 1,1 0 0,-1 0-1,1 0 1,0 0-1,-1-1 1,-1-1 0,-5-6 10,1 0-1,0-1 1,0 1 0,1-2 0,0 1 0,1 0-1,0-1 1,1 0 0,-4-16 0,2 6-43,1-1 0,1 0 0,1 0-1,0-25 1,4 29-248,1 0-1,0 0 1,2 0-1,0 0 1,1 0-1,1 1 1,8-19-1,5-13-60,-5 0-164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9:47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8 15603,'-1'-1'99,"1"0"0,-1 1-1,1-1 1,-1 1-1,0-1 1,1 1-1,-1-1 1,0 1 0,1 0-1,-1-1 1,0 1-1,1 0 1,-1-1 0,0 1-1,0 0 1,1 0-1,-1 0 1,0 0 0,0 0-1,0 0 1,1 0-1,-1 0 1,0 0-1,0 0 1,0 0 0,1 0-1,-1 0 1,0 1-1,0-1 1,1 0 0,-1 1-1,0-1 1,1 1-1,-1-1 1,0 0 0,1 1-1,-1-1 1,1 1-1,-1 0 1,0-1-1,1 1 1,-1-1 0,1 1-1,0 0 1,-1-1-1,1 2 1,-5 5 284,2 0-1,-1 0 1,-4 14 0,4-10-114,4-10-264,-11 24 273,1 1 0,-8 37 0,22-68-280,1 1 0,0 0 1,1 0-1,-1 1 0,1-1 1,0 1-1,8-3 0,-6 2-5,-1 1 1,1 1-1,0-1 0,0 1 0,0 1 1,0-1-1,0 2 0,0-1 0,0 1 1,13 1-1,-18-1 6,0 1-1,1-1 1,-1 1 0,0 0 0,0 0 0,0 0-1,0 0 1,0 1 0,0-1 0,-1 1 0,1 0-1,0-1 1,-1 1 0,1 1 0,-1-1 0,0 0-1,0 0 1,0 1 0,0-1 0,0 1-1,0 0 1,-1 0 0,1 0 0,-1-1 0,0 1-1,0 1 1,0-1 0,0 0 0,1 5 0,-2 1 23,0 0 1,0 1-1,-1-1 1,0 0-1,0 0 1,-1 0-1,0 0 1,-1 0-1,0 0 0,0 0 1,-1-1-1,0 0 1,-1 1-1,1-1 1,-2-1-1,1 1 1,-1-1-1,0 0 1,0-1-1,-1 1 1,0-1-1,-8 5 1,13-9-49,0-1-1,0 0 1,0 0-1,0 0 1,0 0 0,0 0-1,0 0 1,0-1-1,-1 1 1,1-1 0,0 0-1,0 1 1,-1-1-1,1 0 1,0 0 0,0 0-1,-3-1 1,3 0-57,1 1 1,-1-1 0,1 0 0,0 1-1,0-1 1,-1 0 0,1 0-1,0 0 1,0 0 0,0 0 0,0 0-1,0 0 1,0 0 0,0-1-1,0 1 1,0 0 0,1-1 0,-1 1-1,0 0 1,1-1 0,-1 1-1,1-1 1,0 1 0,-1-1 0,1 1-1,0-1 1,0-1 0,-1-5-142,1-1 1,0 0-1,1 0 1,1-9-1,7-21-544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9:48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18340,'6'17'514,"0"-1"0,0 1 1,3 22-1,-7-26-336,1 0-1,0-1 1,1 0-1,0 0 1,1 0 0,0 0-1,8 11 1,-13-22-158,1 1 0,0-1 0,0 1 0,0-1 0,0 0-1,0 1 1,0-1 0,0 0 0,1 0 0,-1 0 0,0 0 0,1 0 0,-1 0 0,1 0 0,-1 0 0,1-1-1,-1 1 1,1-1 0,-1 1 0,1-1 0,-1 1 0,1-1 0,0 0 0,-1 0 0,1 0 0,0 0 0,-1 0-1,1 0 1,0 0 0,-1 0 0,1-1 0,0 1 0,-1-1 0,1 1 0,-1-1 0,1 0 0,-1 0-1,1 1 1,-1-1 0,0 0 0,2-2 0,3-2-1,-1 0-1,1-1 1,-1 0-1,-1 0 1,1 0-1,-1 0 1,5-11-1,1-5 2,-1-1 0,9-39 0,8-19 52,-26 80-66,0 0 1,1 1-1,-1-1 0,0 0 0,0 1 1,1-1-1,-1 0 0,0 1 0,1-1 1,-1 1-1,1-1 0,-1 1 0,1-1 1,-1 1-1,1-1 0,-1 1 0,2-1 1,5 6 95,0 23 56,-6-24-132,7 34 145,6 23 149,-9-53-183,0-10-11,2-13 7,13-50 150,-14 43-211,1 0 1,0 1-1,2 0 0,11-21 0,-19 41-71,0-1 1,0 0-1,0 1 1,0-1-1,0 1 1,0-1-1,1 1 1,-1 0-1,0-1 1,1 1-1,-1 0 1,1 0-1,0 0 0,-1 0 1,1 0-1,0 1 1,-1-1-1,1 0 1,0 1-1,0-1 1,3 0-1,-4 2-38,0-1 0,1 0-1,-1 1 1,0-1 0,1 1-1,-1-1 1,0 1 0,0 0-1,0-1 1,0 1 0,1 0-1,-1 0 1,0 0 0,0 0 0,-1 0-1,1 0 1,0 0 0,0 0-1,0 0 1,-1 1 0,1-1-1,0 0 1,-1 0 0,0 1 0,1-1-1,-1 0 1,1 1 0,-1-1-1,0 3 1,1 9-905,-1-13 929,0 0 0,0 1 0,-1-1 0,1 0 0,0 0 0,0 1 0,0-1 0,0 0 0,0 0-1,0 0 1,0 1 0,0-1 0,0 0 0,-1 0 0,1 0 0,0 1 0,0-1 0,0 0 0,0 0 0,-1 0 0,1 0 0,0 1 0,0-1 0,0 0 0,-1 0 0,1 0 0,0 0 0,0 0 0,-1 0 0,1 0 0,0 0 0,0 0 0,0 0 0,-1 0 0,1 0 0,0 0 0,0 0 0,-1 0-1,1 0 1,0 0 0,0 0 0,-1 0 0,1 0 0,0 0 0,0 0 0,0 0 0,-1 0 0,1 0 0,0-1 0,-1 1 0,-8-8-488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9:48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16267,'0'-1'1169,"7"7"-969,2 1-96,5 0 264,3-3-376,6-2-600,0-2 536,3-5-120,0-2-72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10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10426,'0'0'79,"0"-1"-1,0 1 1,0 0-1,1-1 0,-1 1 1,0-1-1,0 1 1,0 0-1,0-1 1,1 1-1,-1 0 1,0-1-1,0 1 1,1 0-1,-1 0 0,0-1 1,0 1-1,1 0 1,-1 0-1,0-1 1,1 1-1,-1 0 1,0 0-1,1 0 1,-1 0-1,1-1 0,-1 1 1,0 0-1,1 0 1,-1 0-1,1 0 1,-1 0-1,0 0 1,1 0-1,-1 0 1,0 0-1,2 0 0,8 15 2377,3 25 45,-13-39-2482,9 46 1429,-8-34-1141,1 0-1,1 1 0,1-1 0,0-1 0,9 23 0,-12-34-291,-1 0-1,1 0 1,0 0-1,0 0 1,0 0 0,-1 0-1,1 0 1,0 0 0,0 0-1,1 0 1,-1-1-1,0 1 1,0 0 0,0-1-1,0 1 1,1-1 0,-1 1-1,0-1 1,0 1-1,1-1 1,-1 0 0,0 0-1,1 0 1,-1 0 0,0 0-1,1 0 1,-1 0-1,0 0 1,1 0 0,-1 0-1,0-1 1,1 1 0,-1-1-1,2 0 1,2-2 0,1 0 0,-1 0 0,0 0 1,0-1-1,0 1 0,6-7 0,5-7 8,0-1 1,-2 0-1,0-1 1,13-23-1,37-84 115,-54 107-53,-11 31 50,-2 3-91,-6 84 196,8-88-218,1 0 0,1 0 0,0 0 0,0 0 0,1 0 0,6 20 0,-8-30-51,0 0 0,0 0 0,1 0 0,-1 0 0,1 0 0,-1 0 0,1 0 0,-1 0 0,1 0 0,-1 0 0,1 0 0,0 0 0,0-1 0,-1 1 0,1 0 0,0 0 0,0-1 0,0 1 0,0-1 0,0 1 0,0-1 0,0 1 0,0-1 0,0 1 0,0-1 0,0 0 0,0 0 0,0 1 0,0-1 0,0 0 0,0 0 0,0 0 0,0 0 0,0 0 0,0 0 0,0-1 0,1 1 0,-1 0 0,0-1 0,0 1 0,0 0 0,0-1 0,0 1 0,1-2 0,3-1-137,-1 0 1,1-1 0,-1 1-1,0-1 1,0 0-1,0-1 1,3-4-1,14-22-277,3-6-132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9:48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28 444 14411,'0'5'535,"-1"1"0,0-1 1,0 1-1,-1-1 0,0 0 0,0 1 0,-3 5 0,3-7-363,0-1 1,0 1-1,1-1 0,0 1 0,-1 0 0,1 0 1,0 0-1,1 0 0,-1 0 0,1 0 0,0 0 1,0 0-1,0 0 0,0 0 0,2 7 0,0-8-160,0-1 0,0 0 1,0 0-1,0 0 0,0 0 0,1 0 0,-1-1 0,1 1 0,-1-1 0,1 0 1,0 1-1,-1-1 0,1 0 0,4 0 0,5 4-3,15 7-9,0 2 1,0 1-1,-1 1 0,35 29 1,-49-35 53,0 1 1,-1 0 0,0 1-1,-1 0 1,0 1 0,-1-1-1,0 2 1,-1 0-1,-1 0 1,8 19 0,-12-23 78,0 0 0,-1 0 0,0 0 0,0 15 0,-1-22-65,-1 1 0,0 0 0,0-1 0,-1 1 1,1 0-1,-1-1 0,0 1 0,1-1 0,-2 1 0,1-1 0,0 1 0,-1-1 0,1 0 1,-1 0-1,-4 5 0,6-7-50,-1 0 1,0 0-1,0 0 1,1 0-1,-1-1 1,0 1 0,0 0-1,0-1 1,0 1-1,0 0 1,0-1-1,0 0 1,0 1-1,0-1 1,0 1-1,0-1 1,-1 0-1,1 0 1,0 0-1,0 0 1,0 0 0,0 0-1,0 0 1,-3 0-1,2-1-6,1 0 0,-1 0 0,0 0-1,0 0 1,1 0 0,-1 0 0,1-1 0,-1 1 0,1-1-1,-1 1 1,1-1 0,0 1 0,-1-3 0,-2-2-9,0-1 0,1 0 0,0 1-1,0-1 1,1 0 0,-3-15 0,3-2-2,0-1 0,2 1 0,1-1 0,5-31 0,25-98 35,-13 77-11,21-129 43,-31 146-27,2-89-1,-10 145-39,0-4 4,0 1-1,0-1 1,0 0-1,-1 1 1,-1-1 0,1 1-1,-1-1 1,0 1-1,-3-8 1,4 14-5,1 1 1,0-1 0,0 0 0,-1 0 0,1 0 0,0 0 0,-1 1-1,1-1 1,-1 0 0,1 0 0,-1 1 0,0-1 0,1 1-1,-1-1 1,1 0 0,-1 1 0,0-1 0,0 1 0,1-1-1,-1 1 1,0 0 0,0-1 0,0 1 0,0 0 0,1-1-1,-1 1 1,0 0 0,0 0 0,0 0 0,0 0 0,0 0-1,0 0 1,1 0 0,-1 0 0,0 0 0,0 0 0,0 1-1,0-1 1,0 0 0,1 0 0,-1 1 0,0-1 0,0 1-1,0-1 1,1 1 0,-1-1 0,0 1 0,1-1 0,-1 1-1,0 0 1,0 1 0,-4 3 2,1 1 0,-1 0-1,1 0 1,0 0 0,-3 9 0,-3 7-1,0 1 0,2 0 0,0 1 0,-4 26 1,10-38-5,0 0 0,0 0 1,2 0-1,-1 0 0,2 0 0,-1 0 1,2 1-1,-1-1 0,2-1 0,5 18 1,-7-25-1,1 0 0,-1 0 0,1-1 0,0 1 0,1-1 0,-1 1 0,1-1 0,-1 0 0,1 0 0,0 0 1,0 0-1,0 0 0,1-1 0,-1 1 0,1-1 0,-1 0 0,1 0 0,0 0 0,-1-1 0,1 1 0,0-1 0,0 0 1,0 0-1,1 0 0,-1-1 0,0 0 0,0 1 0,0-1 0,0-1 0,0 1 0,1 0 0,-1-1 0,0 0 0,0 0 0,0 0 1,0-1-1,-1 1 0,1-1 0,0 0 0,0 0 0,-1-1 0,0 1 0,1 0 0,-1-1 0,0 0 0,0 0 0,0 0 1,-1 0-1,4-5 0,1-4 17,0 0 0,-1-1 0,0 0 0,-1 0 0,-1-1 0,0 0 0,-1 1 0,0-1 0,-1 0 0,-1 0 0,0-1 0,-1 1 0,0 0 0,-5-25 0,5 37-5,-1 0-1,1 0 0,-1 0 1,0 0-1,1 0 1,-1 1-1,0-1 1,0 0-1,0 0 1,-3-2-1,-4 2 61,-1 13-29,7-5-32,0 1 1,0 0 0,0 0 0,1-1-1,0 1 1,1 0 0,-1 1-1,1-1 1,1 0 0,0 8 0,1-5-14,-1 0 1,2 0 0,-1 0 0,2-1-1,-1 1 1,8 13 0,-10-21-43,0 1 1,1-1-1,-1 0 1,1 1-1,-1-1 1,1 0-1,0 0 1,0 0-1,0 0 0,0-1 1,1 1-1,-1 0 1,0-1-1,1 0 1,-1 1-1,1-1 1,-1 0-1,1 0 1,0-1-1,-1 1 1,1 0-1,0-1 1,-1 0-1,1 1 1,0-1-1,0 0 0,-1-1 1,1 1-1,0 0 1,0-1-1,-1 1 1,1-1-1,0 0 1,-1 0-1,1 0 1,-1 0-1,1-1 1,-1 1-1,0-1 1,1 1-1,-1-1 1,3-3-1,13-23-314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9:49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20 18508,'0'-1'109,"0"0"1,0 0-1,-1 0 1,1 0-1,0 0 1,0 0-1,-1 0 0,1 1 1,-1-1-1,1 0 1,0 0-1,-1 0 0,0 1 1,1-1-1,-1 0 1,1 1-1,-1-1 1,0 0-1,0 1 0,1-1 1,-1 1-1,0-1 1,0 1-1,0-1 1,1 1-1,-1 0 0,0 0 1,-1-1-1,0 1-19,1 1 0,-1-1 0,1 1 0,-1-1 0,1 1 0,-1-1 0,1 1 0,-1 0 0,1 0 0,0 0 1,-1 0-1,1 0 0,0 0 0,0 0 0,0 0 0,-2 2 0,-4 6-34,1 0 1,-1 1-1,1 0 1,1 1-1,0-1 1,0 1-1,1 0 1,1 0-1,0 0 1,0 1-1,1-1 1,0 1-1,1-1 1,1 1-1,0 11 1,0-22-59,0-1 1,0 1-1,0-1 0,0 1 1,0-1-1,0 1 0,0-1 1,0 0-1,0 1 1,0-1-1,0 1 0,0-1 1,1 1-1,-1-1 0,0 0 1,0 1-1,0-1 1,1 1-1,-1-1 0,0 0 1,1 1-1,-1-1 0,0 0 1,0 1-1,1-1 1,-1 0-1,1 0 0,-1 1 1,0-1-1,1 0 0,-1 0 1,1 0-1,-1 0 1,0 1-1,1-1 0,-1 0 1,1 0-1,-1 0 0,1 0 1,-1 0-1,1 0 0,-1 0 1,0 0-1,1 0 1,-1 0-1,1 0 0,-1-1 1,1 1-1,-1 0 0,1 0 1,-1 0-1,0-1 1,1 1-1,-1 0 0,0 0 1,1-1-1,-1 1 0,0 0 1,1 0-1,-1-1 1,0 1-1,1-1 0,-1 0 1,25-26-59,-21 22 48,-1 0 1,1 1 0,0-1 1,0 1-1,1 0 0,-1 0 1,1 1-1,6-5 0,-9 7 9,0 1 0,0-1 0,0 0 0,0 1 0,0 0 1,0-1-1,0 1 0,0 0 0,0 0 0,0 0 0,0 0 0,0 0 0,0 1 0,0-1 0,0 1 0,0-1 0,0 1 0,-1 0 0,1 0 0,0-1 0,0 1 1,-1 0-1,1 1 0,0-1 0,1 2 0,6 4-8,-2 1 0,1 0 0,-1 0 0,-1 0 0,1 1 1,7 15-1,28 60-22,-40-80 31,1 4-16,3 5 90,0 0 0,-1 0 0,6 28 0,-10-39-37,0 1 1,-1-1-1,1 1 0,-1 0 0,0 0 1,0-1-1,0 1 0,0 0 0,-1-1 1,1 1-1,-1-1 0,0 1 0,1 0 1,-1-1-1,0 1 0,0-1 0,-1 0 1,1 1-1,0-1 0,-1 0 0,0 0 1,1 0-1,-1 0 0,0 0 0,0 0 1,0 0-1,-4 2 0,-5 1 21,1-1-1,-1 0 1,0 0-1,0-1 1,0-1 0,0 1-1,0-2 1,0 0-1,-1 0 1,1-1-1,-1-1 1,1 0 0,-16-3-1,25 4-71,1-1 0,0 1-1,0-1 1,0 1 0,0-1-1,0 1 1,0-1 0,0 0 0,1 1-1,-1-1 1,0 0 0,0 0-1,0 0 1,1 0 0,-1 0 0,0 0-1,1 0 1,-1 0 0,1 0-1,-1 0 1,1 0 0,0 0 0,-1 0-1,1 0 1,0 0 0,0 0-1,0-1 1,0 1 0,0 0 0,0 0-1,0 0 1,0 0 0,0 0-1,1-1 1,-1 1 0,0 0 0,1 0-1,0-2 1,2-6-384,1 1 0,0-1 0,9-14 0,-8 14-119,54-95-2060,-35 59 1702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9:49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20 16764,'0'-1'48,"1"1"0,-1-1 1,0 0-1,0 1 1,0-1-1,0 1 1,0-1-1,0 0 0,0 1 1,-1-1-1,1 1 1,0-1-1,0 1 0,0-1 1,-1 0-1,1 1 1,0-1-1,0 1 1,-1-1-1,1 1 0,-1-1 1,1 1-1,0 0 1,-1-1-1,1 1 0,-1-1 1,1 1-1,-1 0 1,1-1-1,-1 1 1,1 0-1,-1 0 0,1-1 1,-1 1-1,0 0 1,1 0-1,-1 0 0,1 0 1,-1 0-1,0 0 1,1 0-1,-1 0 1,1 0-1,-1 0 0,0 0 1,1 0-1,-1 0 1,1 0-1,-1 0 1,1 1-1,-1-1 0,1 0 1,-1 1-1,0-1 1,1 0-1,-1 1 0,-3 1 145,0 0-1,0 1 0,0-1 0,0 1 0,1 0 0,-6 6 0,1 1-32,0 0 0,0 1 0,2 0-1,-1 0 1,1 1 0,1 0 0,0 0-1,0 0 1,2 1 0,-1-1-1,1 1 1,1 0 0,1 0 0,0 0-1,0 0 1,3 24 0,-2-35-152,0 0 0,1 0 0,-1 0 0,0 0 0,1 0 0,0 0 0,-1 0 0,1 0 0,0 0 0,0 0 0,0 0 1,0 0-1,1-1 0,-1 1 0,0-1 0,1 1 0,-1-1 0,1 1 0,2 1 0,-2-2-3,-1-1 1,1 0-1,-1 0 0,1 1 0,-1-1 1,1 0-1,0 0 0,-1-1 1,1 1-1,-1 0 0,1 0 1,-1-1-1,1 1 0,-1-1 0,0 1 1,1-1-1,-1 0 0,0 1 1,1-1-1,-1 0 0,0 0 0,0 0 1,1 0-1,-1 0 0,0 0 1,0 0-1,1-2 0,6-6 33,-1-1-1,1 0 1,-1 0-1,-1-1 1,0 0 0,-1 0-1,0 0 1,7-23-1,-7 14 75,0-1 1,-2 1-1,0-1 0,-1-30 0,-2 48-92,0 1 0,0 0 0,0 0 0,0-1 0,-1 1 0,0 0 0,1 0 0,-1 0 0,0 0 0,0 0 0,-1-3 0,1 5-17,1 0 1,0-1-1,0 1 0,0 0 0,0 0 0,0 0 0,-1 0 0,1-1 0,0 1 1,0 0-1,0 0 0,0 0 0,-1 0 0,1 0 0,0 0 0,0 0 0,0-1 1,-1 1-1,1 0 0,0 0 0,0 0 0,-1 0 0,1 0 0,0 0 0,0 0 1,0 0-1,-1 0 0,1 0 0,0 0 0,0 0 0,-1 0 0,1 1 0,0-1 1,-1 0-1,-5 14 32,-1 27-330,6-38 143,1 0-1,0 0 1,0-1 0,0 1-1,0 0 1,0 0-1,1-1 1,-1 1 0,1 0-1,0 0 1,0-1-1,2 5 1,-3-7 64,1 1 0,0-1 0,-1 1 0,1 0 1,0-1-1,0 1 0,-1-1 0,1 0 0,0 1 0,0-1 0,0 0 1,0 1-1,-1-1 0,1 0 0,0 0 0,0 0 0,0 0 0,0 0 1,0 0-1,0 0 0,0 0 0,0 0 0,0 0 0,-1 0 0,1-1 0,0 1 1,0 0-1,0-1 0,0 1 0,-1 0 0,2-1 0,28-19-940,-25 16 719,22-17-695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9:5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14811,'-33'30'5369,"29"-27"-5297,0 1-1,1 0 0,-1 0 0,1 1 1,0-1-1,1 1 0,-1 0 1,1-1-1,0 1 0,0 0 0,0 0 1,1 0-1,-1 1 0,1-1 0,1 0 1,-1 1-1,1-1 0,0 0 1,0 1-1,0-1 0,1 0 0,0 0 1,0 1-1,0-1 0,1 0 1,-1 0-1,1 0 0,5 9 0,-6-13-64,0 0 0,-1 0-1,1 0 1,-1 0-1,1 0 1,0 0-1,0 0 1,-1 0 0,1-1-1,0 1 1,0 0-1,0-1 1,0 1-1,0 0 1,0-1 0,0 1-1,0-1 1,0 0-1,0 1 1,0-1-1,0 0 1,0 1-1,1-1 1,-1 0 0,0 0-1,0 0 1,0 0-1,0 0 1,1 0-1,-1-1 1,0 1 0,0 0-1,0 0 1,0-1-1,0 1 1,0-1-1,0 1 1,0-1 0,0 1-1,0-1 1,0 0-1,0 0 1,0 1-1,1-2 1,1-2 66,1 0 1,-1 0-1,0 0 0,-1 0 0,1-1 1,-1 1-1,0-1 0,3-9 0,8-40 822,-13 50-794,1-1 1,-1 1 0,0-1-1,0 1 1,0-1-1,-1 1 1,0-1 0,1 1-1,-2-1 1,0-3 0,1 6-78,0 1 0,1 0 0,-1 0-1,0-1 1,0 1 0,0 0 0,1 0 0,-1 0 0,0 0 0,-1 0 0,1 0 0,0 0 0,0 0 0,0 1 0,0-1 0,-1 0 0,1 1 0,0-1-1,-1 1 1,1-1 0,0 1 0,-4-1 0,3 1-40,-1 0 0,0 0 0,0 0 0,1 1 0,-1-1 0,0 1 0,1-1 0,-1 1 0,1 0 0,-1 0 0,-4 3-1,5-3-174,-1 0 0,1 0 0,0 0 0,0 1 0,0-1 0,0 1 0,0-1 0,0 1 0,0 0 0,1 0 0,-1 0-1,1 0 1,-1 0 0,1 0 0,0 0 0,0 1 0,0-1 0,0 0 0,0 1 0,0-1 0,1 0 0,-1 1-1,1-1 1,0 1 0,-1-1 0,1 1 0,0-1 0,1 4 0,0-5 84,-1 0 0,1 1 1,0-1-1,0 0 0,0 1 0,0-1 1,0 0-1,0 0 0,0 0 0,0 0 0,1 0 1,-1 0-1,0 0 0,1-1 0,1 2 1,14 4-805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9:50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109 439 11362,'1'-1'113,"0"-1"-1,0 1 1,0-1-1,-1 1 1,1-1-1,0 1 0,-1-1 1,1 0-1,-1 1 1,0-1-1,1 0 0,-1 1 1,0-1-1,0 0 1,0 1-1,0-1 1,-1 0-1,1 1 0,0-1 1,-1 0-1,1 1 1,-1-1-1,1 1 1,-1-1-1,0 0 0,0 1 1,-1-3-1,1 3-83,0 0 0,0 1-1,0-1 1,0 0-1,0 0 1,0 1 0,-1-1-1,1 1 1,0-1 0,0 1-1,0 0 1,-1-1 0,1 1-1,0 0 1,0 0 0,0 0-1,-1-1 1,1 1-1,0 1 1,-1-1 0,1 0-1,0 0 1,0 0 0,0 1-1,-1-1 1,1 1 0,0-1-1,0 1 1,0-1 0,0 1-1,0 0 1,0-1-1,0 1 1,0 0 0,0 0-1,0 0 1,0 0 0,0 1-1,-5 4 24,0 0 0,1 1 0,0 0 0,0 1 0,1-1 0,0 1 0,0-1 0,1 1 0,-4 13 0,3-5 15,0 0 1,1 1-1,-1 32 1,3-47-61,1 1 0,0-1 1,1 0-1,-1 1 0,0-1 1,1 0-1,-1 1 0,1-1 1,0 0-1,0 0 0,2 4 0,-3-5-2,1 0 0,-1-1 0,1 1 0,-1-1 0,1 1 0,0-1 0,-1 0 0,1 1 0,0-1 0,-1 0 0,1 1 0,0-1 0,-1 0 0,1 0 0,0 0 0,0 1 0,0-1-1,-1 0 1,1 0 0,0 0 0,0 0 0,-1 0 0,1-1 0,0 1 0,0 0 0,-1 0 0,1 0 0,0-1 0,-1 1 0,1 0 0,0-1 0,-1 1 0,1 0 0,0-1 0,-1 1-1,1-1 1,-1 1 0,1-1 0,0 0 0,6-5 54,0 0 1,-1-1-1,0 0 0,0 0 0,-1 0 1,7-12-1,25-51 472,-36 67-503,14-28 277,-2-1 0,0-1 0,-3 0 0,-1 0 0,-1-1 0,-2 0 0,-1-1 0,-2 1 0,-2-61 0,0 89-292,-2 1-1,1 0 1,-1-1 0,0 1 0,0 0-1,0-1 1,-1 1 0,0 0 0,0 0-1,0 0 1,0 0 0,-1 1 0,-5-8-1,8 11-14,-1 1-1,1 0 0,0-1 1,-1 1-1,1 0 0,0-1 1,-1 1-1,1 0 0,0 0 1,-1-1-1,1 1 0,0 0 1,-1 0-1,1 0 0,-1 0 1,1 0-1,-1-1 0,1 1 1,0 0-1,-1 0 0,1 0 1,-1 0-1,1 0 0,-1 0 1,1 0-1,0 1 0,-1-1 1,1 0-1,-1 0 0,1 0 1,-1 0-1,1 1 0,-9 13-66,2 22-23,5-11 174,2 0-1,0 0 1,2-1 0,1 1-1,1-1 1,0 1 0,2-1-1,1-1 1,1 1 0,1-1-1,1 0 1,21 33 0,-27-49-91,1 0-1,0-1 1,0 0 0,0 0 0,1-1 0,0 1 0,8 5 0,-12-9-25,1 0 0,0-1 1,0 1-1,0-1 1,0 0-1,0 0 0,0 0 1,0 0-1,0 0 0,0-1 1,0 1-1,1-1 1,-1 0-1,0 0 0,0 0 1,1 0-1,-1-1 1,0 1-1,0-1 0,5-2 1,-3 2-1,-1-2 0,0 1 0,0 0 0,0-1 0,7-5 0,18-22-256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9:51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16508,'0'5'1504,"4"7"-928,2 4-168,2 14 616,2 7-160,2 9-223,1 5-113,2 7-184,3 2-168,0-3-624,1-1-408,-3-13 728,-1-6-153,-3-12-111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9:51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16075,'5'26'1513,"-3"-7"-1049,-4-3-256,1-9 496,1-6-776,3-5 240,-3 0-104,0-1-224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0:38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3237 236 9778,'-16'-9'237,"0"0"-1,0 1 0,-1 1 1,0 1-1,0 1 1,-1 0-1,1 1 0,-1 0 1,0 2-1,-33-1 1,-30 2-106,0-4 1,0-4 0,-103-24-1,102 11 38,43 10-16,-1 2-1,-71-8 1,31 13 69,-80 6 1,119 2-152,0 2 1,0 2 0,-71 21 0,-42 18-33,-109 39 12,214-66-49,2 2 0,0 3 0,-58 38 0,-111 101-25,112-80 23,73-59 1,-147 118 20,132-102-12,-69 81 0,92-95-8,2 1 1,1 0-1,1 2 0,1 1 1,2 0-1,-21 54 0,5-1 80,-57 107-1,72-155-39,2-4 35,2 2-1,2 0 1,-14 60 0,-7 105 246,17-88-199,-14 54-62,7-44-20,-8 134 1,28-214-14,2 0 0,2 0 0,1 0 0,2 0 0,2 0 0,2-1 0,18 53 0,20 25 21,119 209-1,-150-301-28,1-1 0,1-1-1,1-1 1,1 0 0,31 26-1,125 85 51,-48-38-58,-96-70-5,2-1-1,52 28 0,-62-40-11,0-1 0,1-1 1,0-1-1,48 10 0,30-1-79,152 34-255,7 7 256,-205-51 80,0-2 0,99-3 0,221-2-171,-348-1 141,1-1 1,-1-1 0,0-2 0,0-1 0,0-1 0,0-2-1,53-22 1,-48 17 23,176-77-61,-175 72 64,0-2 0,-2-1-1,56-45 1,58-54 8,-113 95 0,1 2 1,57-29 0,-28 22 2,17-7-5,116-74 0,-62 22-7,150-104-1,-258 172 5,0-1 0,-2-1-1,0-1 1,-1-1 0,-2-1-1,-1-1 1,-1-2 0,-1 1 0,-1-2-1,-2 0 1,-1-1 0,-2-1-1,-1 0 1,9-37 0,0-12 52,15-126 1,-31 157-10,-2 0-1,-3-1 1,-10-93-1,-78-316-12,61 335-6,25 114-19,-13-64 32,-36-102 0,44 156-16,-2 0 0,-1 0-1,0 0 1,-2 1 0,0 1-1,-1 0 1,-1 1 0,-1 0-1,-20-19 1,-8 2 83,-87-52 0,88 61-19,0-2 0,-65-58 0,-2-38 38,80 87-103,-2 1 0,-46-41 0,34 43-11,-2 2 0,-1 2 0,-81-40 0,-159-53-17,285 122 11,-123-44-251,-194-45-1,278 82 238,-1 1-1,0 2 1,0 2-1,0 2 1,0 1-1,-1 2 0,1 2 1,0 2-1,1 2 1,0 1-1,-67 25 1,-63 35-33,3 7 0,3 8 1,4 7-1,-195 145 0,346-229 43,-276 219-113,240-186 92,2 3 1,2 1-1,2 2 1,-34 53-1,7 7-2,5 3-1,5 2 1,5 2-1,-58 190 1,90-228 12,2 1 0,4 0 1,3 1-1,4 1 0,4 114 1,11-57-11,6-2 0,43 174 0,-32-208 29,4 0 0,4-2 0,5-2 0,4-2 0,4-1 0,3-3 0,97 128 0,-128-192-1,1-1-1,1-1 1,1-1-1,30 23 1,-34-31-3,1-1 0,0-2 0,1 0 0,0-1 0,0 0 0,35 9 0,-6-6-30,93 12 0,54-8-95,-79-9 0,-51-1 100,278 15-244,-280-22 223,-1-3 0,0-2-1,91-20 1,-72 4 52,-1-3 1,-1-3-1,-1-4 0,-2-3 0,-1-4 1,123-83-1,-13-10 173,190-175 1,108-111 479,-473 409-646,351-316 286,-331 288-297,-1-2 1,-2-1-1,-1-1 1,-2-1-1,-2-1 1,-2-1-1,-2-1 1,-2-1-1,14-53 1,-24 64-5,0-1 0,-2 0 0,-2 0 0,-1-1 0,-2 1 0,-1-1 0,-2 1 1,-2 0-1,-16-67 0,-1 30 200,-2 2 0,-4 1 0,-60-111 0,57 127 117,-2 2-1,-3 1 1,-64-71 0,-149-112 131,74 80-463,-164-128-628,308 259 316,0 1-1,-54-25 1,65 37 151,0 1 0,-1 1 0,0 1 0,0 0 0,-38-3 0,3 4-181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8:27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774 36 11995,'-9'-6'434,"0"2"1,0-1 0,0 1 0,-1 1 0,0 0 0,0 0 0,0 1 0,0 0 0,0 0 0,0 1 0,-12 1-1,8 1-200,0 0 0,1 1 0,-1 1 0,1 0-1,0 1 1,0 0 0,-18 9 0,-9 9-131,1 2-1,2 1 1,-68 59 0,82-65 136,1-1-151,1 1 0,1 1 0,1 1 0,1 0 0,0 2 0,2 0 0,0 1 0,2 0 0,1 1 0,0 0 0,-11 37 0,9-10-18,1 1 0,3 0 0,-6 84 0,12-14 88,6-105-128,0-1 0,2 1 1,0-1-1,11 35 0,-4-23-3,1 1 0,2-2 0,0 1 0,2-2 0,27 38 0,-40-63-26,0 0 0,0-1 0,0 1 1,0-1-1,0 1 0,1-1 1,-1 0-1,0 0 0,1 0 1,-1 0-1,0 0 0,4 0 0,20 10 23,-18-4-17,-1 0 1,0 0 0,0 0-1,10 15 1,-12-15-4,-1-1-1,1 1 1,1-1-1,-1-1 1,1 1 0,0-1-1,0 0 1,10 6-1,-15-10 0,1-1-1,0 1 0,0-1 0,-1 1 1,1-1-1,0 0 0,0 0 1,0 1-1,-1-1 0,1 0 0,0-1 1,0 1-1,0 0 0,0-1 1,2 0-1,30-14 15,-30 12-16,1 1-1,0-1 1,0 1-1,0 0 1,0 1-1,7-2 1,0 2 0,0 1 1,0 1-1,14 2 1,-20-2-1,0 0 1,0 0 0,0 0 0,0-1 0,0 0-1,0 0 1,0 0 0,0-1 0,0 0 0,0 0 0,0-1-1,0 0 1,-1 0 0,1 0 0,-1 0 0,1-1 0,5-3-1,1-3 4,1 0 0,17-8 0,-25 14-5,1 1 0,0 0 0,0 0 0,0 1 1,0-1-1,1 1 0,-1 1 0,9-1 0,-11 1 0,0 0 1,0-1-1,0 1 0,0-1 0,0 0 0,0 0 0,0 0 1,-1-1-1,1 1 0,0-1 0,-1 0 0,1 0 0,-1 0 0,1-1 1,2-2-1,3-4 6,0-1-1,-1 1 1,10-17 0,19-20 2,-28 35-3,-2 1 0,1-1 1,-1 0-1,-1-1 0,0 1 0,-1-2 1,6-18-1,-4 12 2,18-33 0,-17 34-2,0-1-1,-1 0 1,0 0 0,6-36 0,-8 30-12,24-111-138,-23 110 118,2-32 0,-5 34 13,10-44 0,-7 49 12,-1 1 1,-1-1-1,0 0 0,-2 0 0,0-1 0,-1 1 0,-2-23 1,-2 0 2,2 25-2,-5-34 0,4 44 3,0 0 1,-1 0 0,1 1-1,-1-1 1,0 1-1,-1 0 1,1 0 0,-6-7-1,2 4 7,-1 0-1,1 1 0,-1 0 1,-1 0-1,-15-11 0,20 17 2,0-1 0,0 1 0,-1 0 0,0 0 0,1 0 0,-1 0 0,0 1 0,0 0 0,0 0 0,0 0 0,0 1 0,0 0 0,0 0 0,0 0 0,-5 1 0,-15 5-19,-15 2 174,37-8-267,1 0-1,0 0 0,-1 0 1,1 0-1,0 0 0,0-1 1,-1 1-1,1-1 1,0 1-1,0-1 0,0 0 1,0 0-1,0 0 0,-3-2 1,3 2-36,1-1 1,0 1-1,0-1 1,0 1-1,0-1 1,0 0-1,1 1 1,-1-1-1,0 0 1,1 0-1,-1 0 1,1 1-1,0-1 1,0 0-1,0 0 1,0 0-1,0 0 1,0 0-1,0 1 1,1-5-1,1-12-672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8:29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819 73 11042,'0'-1'55,"0"0"0,1 0 0,-1 0 0,0 0 0,0 0-1,0 0 1,0 0 0,0 0 0,0 0 0,0 0 0,0 0-1,0 0 1,-1 0 0,1 0 0,0 0 0,0 0 0,-1 0-1,1 0 1,-1 0 0,1 0 0,-2 0 0,0-2 66,0 0 1,0 0-1,-1 1 1,1-1-1,-1 1 0,-4-4 1,1 2 62,0 0 1,-1 1-1,1-1 1,-1 1-1,1 1 0,-9-3 1,8 4-72,0 0-1,0 0 1,0 1 0,0 0 0,0 0 0,0 1 0,0 0-1,-7 1 1,-55 20 670,52-15-498,0-1-1,0-1 1,-21 3-1,21-5-190,0 1-1,0 1 1,0 0 0,1 2-1,0 0 1,0 0-1,0 1 1,1 1-1,-19 15 1,-1 4-12,0 1-1,-42 49 1,57-56-48,1 1 1,1 0 0,2 1 0,0 1 0,2 1-1,0 0 1,2 1 0,1 0 0,1 1 0,1 0 0,2 0-1,1 1 1,1 0 0,1 0 0,2 1 0,1-1-1,1 1 1,1-1 0,11 54 0,-6-50-32,2-1 0,1 1 1,2-1-1,16 34 0,-22-55-2,1-1 1,-1-1-1,2 1 0,-1-1 0,2 0 0,-1 0 0,1-1 0,0 0 0,1-1 1,0 0-1,0 0 0,0 0 0,1-1 0,0-1 0,20 9 0,-14-9 4,0 0-1,0-1 0,1-1 0,0 0 0,-1-1 0,1-1 0,0 0 0,31-4 1,-36 1 1,0 0 0,1-1 0,-1-1 0,-1 0 0,1 0 1,-1-1-1,1-1 0,-2 0 0,1 0 0,-1-1 0,1 0 1,13-15-1,15-19 36,59-83 0,-31 38-14,-7 14-8,76-100 28,-120 148-12,0 0 0,-2-1 1,-1-1-1,-1 0 0,12-40 0,-21 57-13,-1 0 1,0 0-1,-1 0 0,0-1 0,0 1 0,-1 0 1,0 0-1,-1 0 0,0-1 0,-1 1 0,1 0 1,-2 0-1,1 0 0,-1 0 0,-1 1 0,1-1 1,-1 1-1,-1 0 0,0 0 0,0 0 0,0 1 1,-1 0-1,0 0 0,-1 0 0,1 1 0,-1 0 0,-10-7 1,-30-18-53,-3 1 1,0 3 0,-73-28-1,122 54 52,-3-1 38,-1 0 1,0 0-1,1 0 1,-1 0-1,0 1 1,0 0-1,0 0 1,0 0-1,0 1 1,0 0-1,-7 0 0,-2 4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11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35 721 14547,'-7'17'465,"1"1"0,0 0 0,2 0-1,0 0 1,-2 21 0,5-33-374,1 0 0,-1 0-1,1 0 1,1 0 0,-1 0 0,1 0 0,0 0-1,1-1 1,-1 1 0,1 0 0,0-1 0,0 1-1,1-1 1,0 0 0,0 0 0,0 0 0,0 0-1,1 0 1,0-1 0,4 5 0,-4-6-64,-1-1 0,1 0 0,0 1 0,0-1 0,0-1 0,0 1 0,0 0 0,0-1 0,0 0 1,1 0-1,-1 0 0,0-1 0,1 1 0,-1-1 0,1 0 0,-1-1 0,0 1 0,1-1 0,-1 1 0,0-1 0,1 0 0,-1-1 0,0 1 1,8-5-1,-3 1-16,0 0 1,0 0-1,0-1 1,0-1-1,-1 1 1,0-1-1,0-1 1,-1 0-1,9-11 1,-12 12 1,1-1 0,-1 1 1,0-1-1,-1 0 0,0 0 0,0-1 1,-1 1-1,0-1 0,0 1 0,-1-1 1,0 1-1,-1-1 0,-1-15 0,1 19-2,0 1-1,-1 0 1,0-1-1,0 1 0,0 0 1,0 0-1,-1 0 0,1 0 1,-1 0-1,0 0 0,0 0 1,-1 1-1,1-1 0,-1 1 1,0-1-1,0 1 0,0 0 1,0 0-1,-1 0 1,1 1-1,-1-1 0,1 1 1,-1 0-1,0 0 0,0 0 1,0 0-1,0 1 0,0 0 1,-7-2-1,8 3-1,0 0 1,0 0-1,0-1 1,0 2-1,0-1 0,0 0 1,0 1-1,0-1 1,1 1-1,-1 0 0,0 0 1,0 0-1,0 0 1,1 1-1,-1-1 0,0 1 1,1-1-1,0 1 1,-1 0-1,1 0 0,0 0 1,0 0-1,0 1 1,0-1-1,0 1 0,1-1 1,-3 4-1,3-3-2,-1 0 0,1 0-1,0 0 1,-1 0-1,2 0 1,-1 0 0,0 1-1,0-1 1,1 0 0,0 1-1,0-1 1,0 0 0,0 0-1,0 1 1,1-1 0,-1 0-1,1 1 1,0-1 0,0 0-1,0 0 1,0 0 0,1 0-1,-1 0 1,4 4-1,-4-5-5,1-1-1,-1 0 0,1 1 0,-1-1 0,1 0 0,0 0 0,-1 0 0,1 0 0,0 0 0,0 0 0,0 0 0,0-1 0,0 1 0,0-1 0,0 1 0,0-1 0,0 0 0,0 0 0,0 0 0,0 0 0,0 0 0,0 0 0,0-1 0,0 1 0,0-1 0,0 1 0,0-1 0,0 0 0,3-1 0,3-2-7,0 0-1,-1-1 0,1 0 1,-1 0-1,11-10 0,-1-2-34,-1-1 0,0-1-1,-2 0 1,0-1 0,-2 0 0,0-1-1,-1 0 1,-1-1 0,-1-1-1,-1 1 1,9-41 0,-11 29-22,-1 1 1,-1 0-1,-2-1 0,-1 0 1,-2 1-1,-1-1 1,-12-59-1,-6 13 68,17 73-1,1 0-1,-1 0 1,0 0 0,-1 0-1,0 0 1,0 1 0,0 0-1,-6-7 1,9 12-2,1 1-1,0-1 1,-1 1-1,1-1 1,0 1 0,-1-1-1,1 1 1,0 0-1,-1-1 1,1 1 0,-1 0-1,1-1 1,-1 1 0,1 0-1,-1-1 1,1 1-1,-1 0 1,1 0 0,-1 0-1,1-1 1,-1 1-1,0 0 1,1 0 0,-1 0-1,1 0 1,-1 0 0,1 0-1,-1 0 1,0 0-1,1 0 1,-1 1 0,1-1-1,-1 0 1,1 0 0,-1 0-1,1 1 1,-1-1-1,1 0 1,-1 1 0,1-1-1,-1 0 1,1 1-1,-1-1 1,1 0 0,0 1-1,-1-1 1,1 1 0,0-1-1,-1 1 1,1-1-1,0 1 1,0-1 0,-1 1-1,1-1 1,0 1-1,0-1 1,0 1 0,0-1-1,0 1 1,0 0 0,0-1-1,0 1 1,-4 39 24,6-12-10,1 1 0,2-1 1,0 0-1,2-1 0,12 33 0,63 130 66,-59-142-55,2-2 0,55 78 1,-60-104 5,-10-15 19,-10-5-48,0 0 0,0 0 0,0 0-1,1-1 1,-1 1 0,0 0 0,0 0 0,0 0 0,0-1 0,1 1 0,-1 0 0,0 0 0,0 0 0,0-1 0,0 1 0,0 0 0,0 0 0,0-1 0,0 1 0,0 0 0,1 0 0,-1-1 0,0 1 0,0 0 0,0 0 0,-1-1 0,1 1 0,0 0 0,0 0 0,0-1 0,0 1 0,0 0 0,0 0 0,0-1 0,0 1 0,0 0 0,-1-1 0,-1-4 16,0 1 1,0-1 0,0 0 0,-1 1-1,0-1 1,0 1 0,0 0 0,0 0-1,-1 0 1,1 1 0,-6-5-1,-48-35 134,53 40-145,-164-103 556,166 105-540,0-1-1,-1 0 1,1 1 0,0-1-1,1 0 1,-1 0-1,0 0 1,1 0 0,-1 0-1,-1-3 1,3 4-15,0 1 1,0-1-1,0 0 0,-1 0 1,1 0-1,0 0 1,0 0-1,0 1 0,1-1 1,-1 0-1,0 0 0,0 0 1,0 0-1,1 0 1,-1 1-1,0-1 0,1 0 1,-1 0-1,1 1 1,-1-1-1,1 0 0,-1 0 1,1 1-1,-1-1 1,1 1-1,0-1 0,-1 0 1,1 1-1,0 0 1,0-1-1,0 0 0,19-11 56,0 0 0,42-16 0,7-4-742,-6-6 366,-35 16 117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8:3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64 125 11795,'1'-2'230,"2"-5"379,0-1-1,-1 1 1,0-1-1,0 1 1,-1-1-1,0 0 0,0-8 1,-1 16-561,0 0-1,0 1 1,0-1-1,0 0 1,0 0 0,0 0-1,0 0 1,0 0-1,0 0 1,0 0 0,0 0-1,0 0 1,0 0-1,0 0 1,0 1 0,0-1-1,-1 0 1,1 0-1,0 0 1,0 0 0,0 0-1,0 0 1,0 0-1,0 0 1,0 0 0,0 0-1,0 0 1,0 0 0,0 0-1,0 0 1,0 0-1,0 0 1,-1 0 0,1 0-1,0 0 1,0 0-1,0 0 1,0 0 0,0 0-1,0 0 1,0 0-1,0 0 1,0 0 0,0 0-1,0 0 1,-1 0-1,1 0 1,0 0 0,0 0-1,0 0 1,0 0-1,0 0 1,0 0 0,0 0-1,0 0 1,0 0-1,0 0 1,0 0 0,0 0-1,-1 0 1,-5 13 1136,-6 19-319,-7 56-127,3 1 1,-6 149-1,23-226-578,2-9-46,8-20 14,9-32-18,42-163 110,-10 28-185,-50 178-35,1 0-1,-1 0 1,1 0-1,0 0 1,1 0-1,-1 1 1,1-1-1,5-5 1,-8 10-1,0 0-1,1 0 1,-1 0 0,0 0 0,0 1 0,0-1-1,1 0 1,-1 0 0,0 1 0,1-1 0,-1 1-1,1-1 1,-1 1 0,1 0 0,-1 0 0,1-1-1,1 1 1,-2 1-1,1-1-1,0 1 1,0-1 0,0 1-1,-1 0 1,1-1-1,0 1 1,-1 0-1,1 0 1,-1 0 0,1 0-1,-1 1 1,0-1-1,1 0 1,-1 1-1,0-1 1,2 3 0,0-1-3,0 1 1,-1 0 0,1 0-1,-1 0 1,0 1-1,0-1 1,0 0 0,-1 1-1,1-1 1,-1 1 0,0 0-1,0-1 1,-1 1 0,1 0-1,-1 0 1,-1 6-1,0-5 16,0 0-1,-1 0 1,0 0-1,0 0 1,0 0-1,-1-1 1,0 1-1,0-1 1,0 1-1,-1-1 0,-4 5 1,-3 2 42,-1-1 1,0 0-1,0-1 1,-1 0-1,-1-1 0,1 0 1,-1-1-1,-28 10 1,38-16-165,0 0 1,0-1 0,-1 0 0,1 0 0,-8 1-1,12-2 79,1 0 0,-1 0 0,0 0 0,0 0 0,0 0 0,0 0 0,0 0 0,0 0 0,1 0 0,-1-1 0,0 1 0,0 0 0,0 0 0,0 0 0,0 0 0,0 0 0,0 0 0,1 0 0,-1 0 0,0 0 0,0-1 0,0 1 0,0 0 0,0 0 0,0 0 0,0 0 0,0 0-1,0-1 1,0 1 0,0 0 0,0 0 0,0 0 0,0 0 0,0 0 0,0-1 0,0 1 0,0 0 0,0 0 0,0 0 0,0 0 0,0 0 0,0-1 0,0 1 0,0 0 0,0 0 0,0 0 0,0 0 0,0 0 0,0 0 0,-1 0 0,1-1 0,0 1 0,0 0 0,0 0 0,0 0 0,0 0 0,0 0 0,0 0 0,-1 0 0,1 0 0,0 0 0,0 0-1,0 0 1,0 0 0,-1-1 0,12-6-396,6-4-122,8-5-215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8:34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13763,'2'7'587,"0"0"-1,0 0 1,-1 0 0,-1 0 0,1 1-1,-1-1 1,0 0 0,-1 1 0,1-1-1,-1 0 1,-4 11 0,2 6-36,0-5-275,0-3-163,1-1 0,1 1 0,0-1 1,3 22-1,-3-37-113,1 1-1,0 0 1,0 0 0,0 0 0,0-1 0,0 1 0,1 0 0,-1 0 0,0 0-1,0-1 1,1 1 0,-1 0 0,0 0 0,1-1 0,-1 1 0,0 0 0,1-1-1,-1 1 1,1 0 0,-1-1 0,1 1 0,0-1 0,-1 1 0,1-1 0,-1 1-1,1-1 1,0 1 0,0-1 0,-1 0 0,1 1 0,0-1 0,0 0-1,-1 1 1,1-1 0,0 0 0,0 0 0,0 0 0,-1 0 0,1 0 0,0 0-1,0 0 1,0 0 0,-1 0 0,1 0 0,0-1 0,0 1 0,-1 0 0,1 0-1,0-1 1,0 1 0,-1-1 0,1 1 0,0 0 0,-1-1 0,2-1-1,2 0-171,0-1-1,0 0 0,-1-1 1,1 1-1,-1-1 0,0 0 0,0 1 1,3-6-1,-3 3 58,-1 1 0,0 0 0,0-1 0,0 1 1,1-11-1,0-13-379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8:34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15491,'-3'7'1793,"3"2"-1233,0-5-232,0 1 848,0-1-96,-3-5-976,3-4-160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8:35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15 13227,'-1'-2'197,"-1"1"1,1 0-1,0 0 0,-1 0 1,1 0-1,-1 0 1,1 0-1,-1 0 0,0 0 1,1 0-1,-1 1 1,0-1-1,0 1 0,0-1 1,1 1-1,-1 0 1,0 0-1,0 0 0,-3 0 1,2 0-12,0 1 1,0 0-1,0 0 1,1 0-1,-1 0 1,0 1 0,1-1-1,-1 1 1,0-1-1,1 1 1,-3 2-1,-1 2 28,0 0-1,0 1 0,0 0 1,1 0-1,0 0 1,1 1-1,-6 9 1,7-9-90,0 0 1,1 0-1,0 0 1,0 0 0,1 1-1,0-1 1,0 0 0,1 1-1,0 12 1,0-19-102,1 0 0,-1 1 1,0-1-1,1 0 0,-1 0 0,1 0 1,-1 0-1,1 0 0,0 0 1,0 0-1,0 0 0,0 0 0,1 0 1,-1-1-1,0 1 0,1 0 0,-1-1 1,1 1-1,-1-1 0,1 1 1,0-1-1,0 0 0,0 0 0,-1 0 1,1 0-1,0 0 0,0 0 0,1 0 1,-1-1-1,0 1 0,0-1 1,0 0-1,0 1 0,0-1 0,1 0 1,-1 0-1,0 0 0,0-1 0,0 1 1,3-1-1,3-1 1,0 0 0,0-1 0,0 0 0,-1 0-1,1-1 1,-1 0 0,0 0 0,0-1 0,0 1 0,-1-2 0,7-6 0,-7 7-8,-1 0 0,0 0 0,0-1 1,-1 0-1,1 0 0,-1-1 0,-1 1 0,1-1 1,-1 1-1,0-1 0,-1 0 0,3-11 0,-5 16-9,1-1 0,-1 1 0,0 0 0,-1 0 0,1-1 0,0 1 0,-1 0 0,1 0 0,-1 0 0,1-1 0,-1 1 0,0 0 0,0 0 0,0 0 0,0 0 0,-1 0 0,1 0 0,0 1 0,-1-1 0,1 0 0,-1 1 0,0-1 0,1 1 0,-1-1 0,0 1 0,0 0 0,0 0 0,0 0 0,0 0 0,0 0 0,0 0 0,-1 0 0,1 1 0,-3-1 0,-3-1-62,-1 0 0,1 1 0,-1 0 0,0 0 0,1 1 1,-1 0-1,-14 2 0,19-1-47,-31 7-1013,34-8 1054,-1 0 1,1 1-1,-1-1 1,1 1 0,-1 0-1,1-1 1,-1 1-1,1 0 1,0 0 0,-1 0-1,1 0 1,0 0-1,0 0 1,0 0-1,0 0 1,0 0 0,-2 3-1,2 4-462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8:36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5 401 15259,'-1'2'124,"1"-1"-1,-1 0 1,1 1 0,-1-1-1,1 1 1,-1-1-1,1 1 1,0-1-1,-1 1 1,1-1 0,0 1-1,0-1 1,0 1-1,0-1 1,0 1-1,1 0 1,-1-1 0,0 0-1,1 1 1,0 1-1,0-2-20,1 0 0,-1 0 0,0 0 1,0 0-1,1 0 0,-1 0 0,1-1 0,-1 1 0,0-1 0,1 1 0,-1-1 0,1 1 0,-1-1 0,1 0 0,0 0 0,-1 0 0,1 0 0,-1 0 0,1 0 1,-1 0-1,3-1 0,12-1 313,0-2-1,0 0 1,0 0 0,22-11 0,-9 4-143,241-94 1078,4-2-883,59-20-467,-178 66-331,-141 58 128,-17 9-461,-20 11-627,-25 8 556,15-10 295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8:36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13867,'15'-53'2882,"-15"53"-2859,0 0 0,0 0-1,0 0 1,0 0 0,0 0 0,0 0 0,0 0-1,0-1 1,0 1 0,0 0 0,0 0 0,0 0-1,0 0 1,0 0 0,0 0 0,1 0 0,-1 0-1,0 0 1,0 0 0,0 0 0,0 0 0,0 0-1,0 0 1,0 0 0,0 0 0,0 0 0,0 0-1,0 0 1,1 0 0,-1 0 0,0 0 0,0 0-1,0 0 1,0 0 0,0 0 0,0 0 0,0 0-1,0 0 1,0 0 0,0 0 0,0 0 0,1 0-1,-1 0 1,0 0 0,0 0 0,0 0 0,0 0-1,0 0 1,0 0 0,0 0 0,0 0 0,0 0-1,0 0 1,0 0 0,0 1 0,0-1 0,0 0-1,0 0 1,1 0 0,-1 0 0,0 0 0,0 0-1,0 0 1,0 0 0,0 0 0,0 1-1,2 6 641,-2 3-243,0 0 0,-1-1 0,-1 11 1,-2 16 140,3-6-279,-2 197 1329,5-189-1158,1 1 1,2-1-1,18 68 1,-16-94-178,-7-12-271,0 0 0,0 1 0,0-1 1,0 0-1,0 0 0,1 0 0,-1 0 0,0 0 0,0 0 0,0 0 0,0 0 0,1 0 0,-1 0 0,0 0 0,0 0 1,0-1-1,0 1 0,1 0 0,-1 0 0,0 0 0,0 0 0,0 0 0,0 0 0,0 0 0,0 0 0,1 0 0,-1 0 1,0-1-1,0 1 0,0 0 0,0 0 0,0 0 0,0 0 0,0 0 0,0-1 0,0 1 0,1 0 0,-1 0 1,0 0-1,0-1 0,6-25 211,2-120 84,0-5-210,-6 138-88,13-87-21,-13 91 14,0-1-1,1 0 0,1 1 0,0 0 1,0 0-1,1 0 0,10-15 0,-14 22 3,0 0-1,1 1 1,-1-1-1,0 0 1,1 1-1,0-1 1,-1 1-1,1 0 1,0 0-1,0-1 1,-1 1-1,1 0 1,0 0-1,0 1 1,0-1-1,0 0 0,0 1 1,1-1-1,-1 1 1,0 0-1,0-1 1,2 1-1,-1 1-2,0 0 0,0 0 0,0 0 0,0 0 0,-1 0 0,1 0 0,0 1 0,-1-1 0,1 1 0,-1 0 0,0 0 0,1 0 0,-1 0 0,2 2-1,3 5-2,0 0-1,-1 0 0,0 0 1,0 1-1,-1 0 0,-1 0 1,6 16-1,-9-21 53,0 0 1,0-1-1,0 1 1,-1 0-1,0 0 1,0-1-1,0 1 1,-1 0-1,0 0 1,1-1-1,-2 1 1,1-1 0,0 1-1,-1-1 1,0 1-1,0-1 1,0 0-1,-1 0 1,0 0-1,1 0 1,-1 0-1,0-1 1,-7 7-1,0-2 118,0 1 0,0-2 0,-1 1 0,0-1-1,0-1 1,-1 0 0,-19 7 0,10-10-537,21-3 330,0 0 1,-1 0 0,1 0-1,-1 0 1,1 0-1,0-1 1,-1 1 0,1 0-1,0 0 1,0 0-1,-1 0 1,1-1 0,0 1-1,-1 0 1,1 0 0,0-1-1,0 1 1,-1 0-1,1-1 1,0 1 0,0 0-1,0-1 1,0 1-1,-1 0 1,1-1 0,0 1-1,0 0 1,0-1 0,0-1-44,0 0 0,1 0 1,-1 1-1,1-1 0,-1 0 0,1 0 1,0 1-1,0-1 0,0 1 1,0-1-1,0 1 0,0-1 1,0 1-1,0-1 0,0 1 1,1 0-1,1-2 0,15-10-583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8:37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16844,'-12'48'5052,"8"-28"-4459,0-3-341,0 0 1,1 0-1,1 1 1,1-1-1,0 0 0,4 33 1,-3-49-229,0 1-1,0-1 1,0 0 0,1 1-1,-1-1 1,1 1-1,-1-1 1,1 0 0,-1 1-1,1-1 1,0 0 0,0 0-1,-1 0 1,1 1 0,0-1-1,0 0 1,0 0 0,1 0-1,-1-1 1,0 1 0,2 1-1,-2-2-7,0 1-1,1-1 0,-1 0 1,0 0-1,1 0 0,-1 0 0,1 0 1,-1 0-1,0 0 0,1-1 0,-1 1 1,0 0-1,1-1 0,-1 1 0,0-1 1,0 1-1,3-2 0,1-2-129,1 0 0,-1 0-1,0 0 1,-1-1 0,1 1-1,-1-1 1,0 0 0,4-6-1,-4 5-67,-1-1-1,1 1 1,-2-1-1,1 0 0,-1 1 1,0-1-1,0 0 1,-1-1-1,1 1 1,-2 0-1,1-9 0,-3-14-483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8:3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18356,'-3'0'1672,"0"1"-1144,-2 5-256,4-1 665,1 3-497,-1-3-1032,1-3 672,0 1-264,0-15-120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8:38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14 13747,'-2'-1'174,"1"0"0,-1-1 1,0 1-1,1 0 0,-1 0 1,0 0-1,0 0 0,0 1 0,0-1 1,0 0-1,1 1 0,-1-1 0,0 1 1,0 0-1,0 0 0,0 0 1,0 0-1,0 0 0,-3 0 0,2 1 1,0 0 0,1 0 0,-1 0 0,1 1 0,-1-1 0,1 1 0,0-1 0,-1 1 0,1 0-1,0 0 1,0 0 0,-2 3 0,-5 7 240,1 1-1,0 0 0,1 0 1,-7 18-1,8-18-243,0 0 95,1-1 1,1 1 0,0-1-1,-4 20 1,8-29-193,-1 1 0,1 0-1,-1 0 1,1-1 0,0 1-1,0 0 1,1 0 0,-1-1-1,1 1 1,0 0 0,0-1-1,0 1 1,1-1 0,-1 1-1,1-1 1,0 0 0,-1 0-1,1 1 1,1-1 0,3 4-1,-5-6-51,0 0 0,1 0 0,-1 0 0,1 0 0,-1 0 0,1 0-1,-1 0 1,1 0 0,0 0 0,-1-1 0,1 1 0,0-1 0,0 1 0,-1-1 0,1 0 0,0 0-1,0 0 1,-1 0 0,4 0 0,-2-1-8,0 0 1,0 0-1,0 0 1,0 0-1,0 0 0,0-1 1,0 1-1,0-1 0,0 0 1,2-2-1,1-2-7,1 0-1,-2 0 1,1 0 0,-1-1 0,0 0-1,0 0 1,5-12 0,-5 9 5,-1-1 0,-1-1 0,1 1 0,-2-1 0,0 1 0,0-1 0,0-22 0,-2 30-8,0-1 1,0 1 0,-1 0-1,1 0 1,-1 0-1,0 0 1,0 0 0,0 0-1,0 0 1,-1 0 0,1 0-1,-1 1 1,0-1-1,-1 1 1,1-1 0,0 1-1,-1 0 1,0 0-1,0 0 1,0 0 0,0 0-1,0 1 1,-1-1 0,1 1-1,-7-3 1,7 4-81,0 0 1,1 0 0,-1 1-1,0-1 1,0 1-1,0 0 1,0 0-1,0 0 1,0 0 0,0 0-1,0 1 1,1-1-1,-1 1 1,0 0-1,0 0 1,1 0 0,-1 0-1,0 1 1,1-1-1,-1 1 1,1-1 0,0 1-1,-1 0 1,1 0-1,0 0 1,0 0-1,0 0 1,0 0 0,1 1-1,-1-1 1,1 1-1,-1-1 1,1 1 0,0 0-1,0-1 1,0 1-1,-1 4 1,4 2-408,4-4-146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8:38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55 17108,'-8'0'2216,"4"2"-776,11-1 417,11-1-713,4-3-160,14-1-400,6-5-184,5 4-327,0-4-194,-1 2-375,-3-2-168,-8 3-384,-7 2-256,-18 3 824,-7 1-257,-16 1-87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13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3 441 13611,'-2'37'3205,"4"-6"-2821,1 0 1,1 0-1,2-1 0,2 1 1,0-2-1,21 47 1,-27-70-366,1 0 0,1 0 0,-1 0 0,1-1 0,0 1 0,1-1 0,8 9 0,-11-13-14,0 1 0,-1-1 0,1 0 0,0 0 0,0 0 0,0 0 0,0 0 0,0 0 0,0 0 0,0-1 0,0 1 0,0-1 0,0 0-1,1 1 1,-1-1 0,0 0 0,0 0 0,0 0 0,0-1 0,1 1 0,-1 0 0,0-1 0,0 0 0,0 1 0,0-1 0,0 0 0,3-2 0,2-1 19,-1-1 0,0-1 0,0 1 0,-1-1 0,1 0 0,-1 0 0,0 0 0,-1-1 0,1 1 0,-1-1 0,-1-1 0,1 1 0,-1 0 0,3-14 0,2-5 115,-2 0 1,-1 0-1,2-28 0,-5 28 111,-1-40-1,-1 59-187,-1 0-1,0 0 1,0 1-1,0-1 1,-1 0-1,0 1 1,0-1 0,0 1-1,-1-1 1,-6-9-1,9 16-51,0-1 0,-1 1-1,1-1 1,0 1-1,0 0 1,-1-1 0,1 1-1,-1-1 1,1 1 0,0 0-1,-1-1 1,1 1 0,-1 0-1,1-1 1,-1 1-1,1 0 1,-1 0 0,1 0-1,-1-1 1,1 1 0,-1 0-1,1 0 1,-2 0 0,-4 8 147,2 18-38,5-13-103,1-1-1,0 1 0,1-1 1,0 0-1,0 0 0,2 0 1,-1 0-1,9 14 0,-8-17-12,0 0 0,1-1 0,0 1 0,0-1 0,1 0 0,-1-1 0,2 0 0,-1 0 0,1 0 0,14 8 0,-18-12-1,0-1-1,0 0 1,0-1-1,0 1 1,0-1 0,0 0-1,1 0 1,-1 0-1,1-1 1,-1 1-1,0-1 1,1 0 0,-1 0-1,0-1 1,1 1-1,-1-1 1,0 0-1,5-2 1,-3 1 6,0-1 1,0 0-1,-1 0 1,1-1-1,-1 0 1,0 0-1,0 0 0,0 0 1,-1-1-1,1 0 1,4-7-1,-3 4 17,0-1-1,-1 0 0,0 0 1,0 0-1,-1 0 1,0-1-1,-1 0 0,0 0 1,-1 0-1,0 0 1,0 0-1,-1 0 0,0-1 1,-1 1-1,-1-15 1,-1 21-16,1 1 0,0 0 0,-1-1 0,1 1 0,-1 0 0,0 0 0,0 0 1,0 0-1,0 0 0,-1 1 0,1-1 0,-1 1 0,-4-4 0,6 5-7,0 1 0,1-1 1,-1 0-1,0 0 0,0 1 0,0-1 0,0 1 0,-1-1 0,1 1 0,0-1 0,0 1 0,0 0 0,0-1 0,0 1 1,-1 0-1,1 0 0,0 0 0,0 0 0,0 0 0,0 0 0,-1 0 0,1 0 0,0 1 0,0-1 0,0 0 1,0 1-1,0-1 0,0 1 0,-1-1 0,1 1 0,0 0 0,0-1 0,1 1 0,-1 0 0,0 0 0,0-1 0,0 1 1,0 0-1,1 0 0,-1 0 0,0 0 0,0 2 0,0-2-2,0 0 0,1 1 0,-1-1-1,0 0 1,1 0 0,-1 1 0,1-1 0,-1 0 0,1 1-1,0-1 1,0 0 0,-1 1 0,1-1 0,0 1 0,0-1 0,1 0-1,-1 1 1,0-1 0,0 1 0,1-1 0,-1 0 0,0 1-1,1-1 1,0 0 0,-1 0 0,1 1 0,1 1 0,0-2 0,-1 0-1,1 1 1,-1-1 0,1 0 0,0 0 0,0-1 0,-1 1 0,1 0 0,0-1-1,0 1 1,0-1 0,0 1 0,0-1 0,0 0 0,0 0 0,0 0 0,0 0-1,3 0 1,12-2-3,-4 1 2,0-1 1,-1 0-1,0 0 1,14-5-1,-21 5-5,-1 0 0,0-1-1,1 1 1,-1 0 0,0-1 0,-1 0-1,1 0 1,0 0 0,-1-1 0,0 1-1,0-1 1,0 0 0,0 0 0,4-7-1,4-10-42,-1-2 0,-1 1 0,0-1 0,-2 0 0,-1-1 0,-1 0 0,-1 0 0,2-30 0,-8 35 23,2 19 25,0 0 1,0 0-1,0 0 1,-1 0-1,1-1 1,0 1-1,0 0 0,0 0 1,0 0-1,0 0 1,0 0-1,-1 0 1,1 0-1,0 0 1,0 0-1,0 0 0,0 0 1,0 0-1,-1 0 1,1 0-1,0 0 1,0 0-1,0 0 1,0 0-1,0 0 0,-1 0 1,1 0-1,0 0 1,0 0-1,0 0 1,0 0-1,0 0 1,0 0-1,-1 0 0,1 0 1,0 1-1,0-1 1,0 0-1,0 0 1,0 0-1,0 0 1,0 0-1,0 0 0,-1 0 1,1 1-1,0-1 1,0 0-1,0 0 1,0 0-1,0 0 1,0 1-1,-2 3-2,0-1-1,0 2 1,0-1-1,1 0 1,-1 0 0,0 5-1,-2 9 12,1 0-1,1 0 1,1 1-1,0-1 1,1 0-1,1 0 1,1 1-1,0-1 1,2 0-1,8 27 1,-11-42-4,1 1 0,0 0 0,0-1 0,0 1 0,0-1 0,0 1 0,1-1 1,0 0-1,0 0 0,0 0 0,6 4 0,-7-5-3,0-1 1,1 0 0,-1 0-1,0 0 1,1 0-1,-1-1 1,1 1-1,-1-1 1,1 1-1,-1-1 1,1 0-1,-1 0 1,1 0-1,-1 0 1,1 0 0,-1-1-1,1 1 1,-1-1-1,1 0 1,3-1-1,4-3 2,-1 0 0,0 0 1,-1-1-1,1 0 0,-1 0 0,0-1 0,-1 0 0,1-1 0,-1 0 1,8-12-1,-1 0 3,-1-1 1,-1 0 0,13-31 0,-17 34 0,-1 0 0,-1 0 0,0-1 0,-2 0 0,0 1 1,-1-2-1,1-37 0,-4 56-6,0 0 1,0-1-1,0 1 1,0 0-1,0 0 0,0-1 1,-1 1-1,1 0 1,-1-1-1,1 1 1,0 0-1,-1 0 0,0 0 1,1 0-1,-1-1 1,0 1-1,0 0 0,1 0 1,-1 0-1,-2-1 1,2 2-1,1 0 0,0-1 0,-1 1 0,1 0 0,0 0 0,-1 0 0,1 0 1,0 0-1,-1 0 0,1 0 0,0 0 0,0 0 0,-1 1 0,1-1 0,0 0 0,-1 0 1,1 0-1,0 0 0,-1 0 0,1 0 0,0 1 0,0-1 0,-1 0 0,1 0 0,0 1 0,0-1 1,-1 0-1,-6 17 21,4-2 1,1 0 1,1 1 0,0-1-1,1 1 1,1-1 0,0 0 0,1 1-1,8 27 1,-9-40-17,0 1 0,0-1-1,0 0 1,0 0 0,1 0 0,0 0 0,0 0 0,0 0-1,0-1 1,0 1 0,0-1 0,1 1 0,-1-1-1,1 0 1,-1 0 0,1 0 0,0 0 0,0 0 0,0-1-1,0 1 1,0-1 0,0 0 0,1 0 0,5 1 0,-5-1-4,0-1 0,0 0 1,0-1-1,1 1 1,-1-1-1,0 1 1,0-1-1,0 0 1,0-1-1,0 1 1,0-1-1,-1 0 1,1 0-1,0 0 1,-1 0-1,0 0 1,1-1-1,-1 0 1,5-5-1,-7 7-38,0 0 1,-1 1-1,1-1 0,-1 0 1,1 1-1,-1-1 1,1 0-1,-1 0 0,1 1 1,-1-1-1,0 0 0,0 0 1,1 0-1,-1 0 0,0 0 1,0 1-1,0-1 1,0 0-1,0 0 0,0 0 1,0 0-1,0 0 0,0-1 1,-12-18-1044,7 14 1095,-7-11-365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8:38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1 118 17012,'7'7'1688,"7"-8"-968,8-3-280,12-8 761,8-1-169,5-4-368,2-2-408,0 1-920,-5-2 736,-7 8-208,-4 4-112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58:3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1 655 17780,'18'-32'4647,"18"-20"-2701,5-7-1408,84-155-204,-95 155-714,38-109 0,-66 162 333,1 1 0,-2-1 0,1 0 0,-1 0 0,0-1 0,0 1 0,-1 0 0,1 0 0,-2-7-1,1 12 44,0 1 0,0 0 0,0 0 0,-1 0 0,1-1-1,0 1 1,0 0 0,0 0 0,-1 0 0,1 0 0,0-1-1,0 1 1,-1 0 0,1 0 0,0 0 0,0 0 0,-1 0-1,1 0 1,0 0 0,0 0 0,-1 0 0,1 0 0,0 0-1,0 0 1,-1 0 0,1 0 0,0 0 0,0 0 0,-1 0-1,1 0 1,0 0 0,0 0 0,-1 0 0,1 0 0,0 0-1,0 1 1,-1-1 0,1 0 0,0 0 0,0 0 0,0 0-1,-1 1 1,1-1 0,0 0 0,0 0 0,0 0 0,0 1-1,-1-1 1,1 0 0,0 0 0,0 1 0,0-1 0,0 0-1,-12 16-58,5 1 84,0-1 0,1 1 0,1 0-1,-4 21 1,-8 74 131,13-67-301,3-1-1,2 0 0,7 49 0,-1-6-567,-6-69 408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0:42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2288 91 8266,'-73'-15'2291,"-146"-9"0,0 1-1551,139 10-333,-133-3 0,166 16-361,0 2 0,0 2 0,0 2 0,-56 15 0,32 0 0,20-6 27,-55 9-1,72-18-58,1 1 1,-1 1-1,2 2 0,0 2 0,0 1 0,1 1 0,0 1 1,2 2-1,0 1 0,-46 37 0,41-25-8,2 2 0,1 2-1,1 0 1,-25 40 0,-91 160 9,55-83 24,54-94-8,-32 51 132,61-93-128,0 0 0,1 0 0,1 1 0,1 0 0,-5 22 0,8-29-27,1 0-1,1 0 1,-1 1 0,2-1-1,-1 0 1,1 0 0,1 1-1,0-1 1,0 0-1,0 0 1,1-1 0,1 1-1,-1 0 1,2-1 0,-1 0-1,1 0 1,0 0 0,0-1-1,1 1 1,7 6 0,1-1 7,0-1 0,0 1 0,2-2 0,-1 0 0,1-1 0,1-1 0,0 0 0,33 11 0,3-2 4,102 42-466,-134-51 376,0-1-21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0:4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956 33 8386,'-28'-12'2975,"22"9"-2734,1 0 1,0 1-1,-1 0 1,1 0-1,-1 0 0,-11-2 1,-4 3-131,0 0 1,0 1-1,0 1 1,0 1-1,0 1 0,0 1 1,1 1-1,-1 0 1,1 2-1,-28 12 1,14-1-21,0 1 0,1 2 0,1 1 0,-51 46 0,-28 19 446,0 0-76,94-71-440,0 0 0,1 1 0,1 0 0,-13 20 0,21-25-9,0 0 0,1 0-1,1 1 1,0 0-1,1 0 1,-5 21-1,-8 85 91,11-61-58,1-21-10,-4 22 94,3-1 0,2 104 0,5-149-104,2-1 0,-1 0 1,1 1-1,1-1 0,1 0 1,-1 0-1,2-1 0,-1 0 1,2 0-1,14 20 1,7 4 12,57 54 0,-56-61 1,-13-12-32,1 0 0,1-1 1,0-1-1,1 0 0,25 12 1,-34-21-5,0 0 0,0-1 1,0-1-1,1 0 1,-1 0-1,1-1 1,0 0-1,-1-1 0,1 0 1,0 0-1,0-2 1,0 1-1,13-3 1,201-46-3,-211 45 0,0 0 0,0-1 0,-1-1 0,0 0 0,0-1 0,-1 0 0,0-1 0,0 0 0,0-1 0,-1 0 0,-1-1 0,0 0 0,16-19 0,-1-4-1,0 0 1,-2-1 0,-2-1-1,-1-1 1,-2-1 0,-1-1-1,-2-1 1,-2 0 0,-1 0 0,-2-1-1,-2-1 1,3-46 0,-7 26 14,-2 0 0,-4-1 0,-2 1 0,-2 0 0,-23-91 0,20 109-12,4 20-6,0-1 0,-2 1 0,0 1 0,-13-26 0,19 46 5,0 1-1,0-1 1,-1 0 0,1 1-1,-1-1 1,1 1-1,-1-1 1,0 1 0,0 0-1,1-1 1,-1 1-1,0 0 1,-2-1 0,3 2-4,0 0 1,0 0-1,1-1 1,-1 1-1,0 0 1,0 0 0,1 0-1,-1 0 1,0 0-1,0 0 1,1 0 0,-1 0-1,0 0 1,0 0-1,0 0 1,1 0 0,-1 1-1,0-1 1,0 0-1,1 1 1,-1-1-1,0 0 1,1 1 0,-1-1-1,0 1 1,1-1-1,-1 1 1,1-1 0,-1 1-1,1-1 1,-1 1-1,1 0 1,-1-1-1,1 1 1,0 0 0,-1-1-1,1 1 1,0 0-1,0 0 1,-1 0 0,-15 12 691,10-17-582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0:45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8 9010,'-2'-1'41,"0"0"-1,1 0 1,-1 0 0,0 0-1,0 1 1,0-1 0,0 1-1,1-1 1,-1 1-1,0 0 1,0-1 0,0 1-1,0 0 1,0 1 0,0-1-1,0 0 1,0 0 0,-2 2-1,0-1 11,1 0 0,0 1 0,0 0 0,-1 0-1,1 0 1,0 0 0,1 0 0,-1 1 0,-3 2 0,-2 6 139,-1-1 1,1 1-1,1 0 1,-7 15 0,-2 4 379,1 2-1,-21 64 1,32-81-487,0 0-1,1 0 0,1 1 1,1-1-1,0 1 0,1-1 0,1 1 1,0-1-1,4 17 0,-4-26-58,4 17 89,14 42 0,-17-59-99,-1-1 0,2 0 0,-1 0-1,1-1 1,-1 1 0,1 0-1,1-1 1,-1 0 0,0 0 0,1 0-1,0 0 1,0 0 0,0-1 0,8 5-1,-10-7-6,0 0 0,0 0-1,0-1 1,0 1-1,0-1 1,0 1-1,0-1 1,0 0 0,1 0-1,-1 1 1,0-2-1,0 1 1,0 0-1,0 0 1,0-1 0,4 0-1,-2-1 5,0 0 0,0 0 0,0 0 0,0 0 0,0-1 1,0 0-1,4-4 0,4-5 23,0-1 0,-1-1 1,11-16-1,-18 23-18,5-6 66,-1-1 0,0 1 1,-2-1-1,1-1 0,-2 1 0,0-1 1,0 0-1,-2-1 0,0 1 0,0 0 1,-1-1-1,-1 0 0,-1 1 0,-1-1 1,0 0-1,0 1 0,-2-1 0,0 1 1,-1 0-1,0 0 0,-9-20 1,12 32-49,-1-1 1,0 1 0,0 0 0,-1-1 0,1 1-1,0 0 1,-1 0 0,0 0 0,0 1 0,-4-4-1,6 5-25,0 1-1,0-1 0,0 1 0,0-1 0,0 1 0,0-1 1,-1 1-1,1-1 0,0 1 0,0 0 0,0 0 0,0 0 1,-1 0-1,1 0 0,0 0 0,0 0 0,0 0 1,-1 0-1,1 0 0,0 1 0,0-1 0,0 1 0,0-1 1,0 1-1,-1-1 0,1 1 0,0-1 0,0 1 1,1 0-1,-1 0 0,0-1 0,0 1 0,0 0 0,0 0 1,1 0-1,-2 1 0,-5 8-148,1 0-1,1-1 1,-1 2 0,2-1 0,-5 12-1,8-19-9,0-3-56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0:47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4 10010,'-2'-1'70,"1"1"1,0-1-1,-1 1 1,1 0-1,-1-1 0,1 1 1,-1 0-1,1 0 0,0 0 1,-1 0-1,1 0 0,-1 0 1,1 0-1,-1 0 1,1 1-1,-1-1 0,1 1 1,0-1-1,-1 1 0,-2 1 1,2 0-9,-1 1 0,1-1 0,0 1 0,-1 0 0,1 0 0,0 0 0,1 0 0,-3 4 1,-21 44 287,2 1 1,-24 83-1,37-98-214,1 1-1,2 0 1,2 0 0,-1 64-1,6-91-111,1 0 0,0 0-1,1 0 1,0 0 0,1 0 0,0-1-1,0 1 1,1-1 0,1 0-1,0 0 1,0-1 0,8 12 0,-10-17-11,1 0 0,-1 0 0,1 0 1,0 0-1,0-1 0,0 0 0,1 1 0,-1-2 1,1 1-1,0 0 0,-1-1 0,1 0 1,1 0-1,-1 0 0,0-1 0,0 0 0,0 0 1,1 0-1,-1-1 0,0 1 0,1-1 1,-1 0-1,1-1 0,-1 0 0,0 1 1,9-4-1,-6 2 0,-1 0 1,0-1-1,0 0 1,0-1-1,0 1 1,-1-1-1,1 0 1,-1-1-1,0 0 1,0 0-1,-1 0 1,9-10-1,-7 6 2,0-1-1,-1 0 1,0-1 0,-1 1 0,0-1-1,-1 0 1,5-18 0,-3 6 20,-2-1 1,0-1-1,-2 1 1,-1 0-1,-1-1 1,-1 1 0,-5-33-1,3 41 5,0 0-1,-2-1 0,1 2 1,-2-1-1,0 1 0,-13-22 1,16 31-66,-1 0-1,0 0 1,0 0 0,-1 0 0,1 1 0,-1 0-1,-1 0 1,1 0 0,-1 1 0,1 0 0,-1 0-1,0 0 1,-1 1 0,1-1 0,-1 2 0,1-1-1,-11-2 1,16 5-82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0:5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4314 277 7042,'-2'-5'212,"0"0"0,0 1 0,-1-1 0,1 0 1,-1 1-1,0 0 0,-1 0 0,1 0 1,-1 0-1,0 1 0,0-1 0,0 1 0,0 0 1,0 0-1,-1 0 0,1 1 0,-1-1 1,-6-1-1,-9-3 165,-1 1 0,0 1 0,-25-4 0,13 4-280,-117-19 349,-240-6 1,-25-3 223,242 16-56,-247-34-36,362 43-569,-111-1 1,-59 18 5,-38 0 0,142-10 47,-1 5-1,-242 39 0,299-26-16,1 3 0,-84 38 0,63-22-35,-154 71 15,-20 39 31,237-133-50,0 2 0,2 0 0,-1 2 0,2 0 0,0 2 0,2 0 0,-23 27 0,28-28-1,2 1 0,0 1 0,1 0-1,1 1 1,0 0 0,2 0 0,1 1-1,0 0 1,-4 27 0,5-16 2,1 0-1,2 1 1,2 0 0,1 0 0,1 0 0,2 0-1,12 61 1,-9-75 5,0 0 0,1 0-1,2-1 1,0 0 0,1-1-1,0 0 1,2 0 0,0-1-1,1 0 1,0-1 0,2 0-1,0-1 1,0-1-1,21 15 1,-2-5-6,1-2 0,1-2-1,1-1 1,0-2 0,2-1 0,-1-2-1,2-1 1,0-3 0,43 7-1,-28-11 7,59-1-1,11 0 8,-2 11-1,-76-8-21,1-3-1,-1-1 0,1-2 1,65-7-1,40-20 2,41-4 0,-154 25-7,0 2-1,0 2 1,40 5-1,61 18-36,-85-12 13,86 6 0,-1-13-3,188 13-17,-247-7 55,0-4 0,1-4 0,-1-4 0,110-15-1,-133 11 22,0 3-1,79 5 0,57-2 33,-167-3-45,-1-2 1,0 0-1,0-2 0,-1 0 1,0-2-1,25-12 1,1-5 22,83-55 1,-81 45-21,90-82 1,-121 97-12,-1-1 1,-2 0-1,0-2 1,-1 0-1,-2-1 0,19-36 1,-20 25 2,-2-1 0,-1 0 0,-2-1 0,-1 0 1,-3 0-1,3-44 0,-9 41 1,-2 0-1,-1 0 1,-3 0 0,-11-44 0,-1-12-16,15 85 3,1 0 1,-1 1 0,-1-1 0,0 1 0,-1 0-1,0 0 1,-1 0 0,0 1 0,-8-10-1,2 5-4,-1 0-1,0 1 1,-1 1-1,-30-23 0,29 26-25,-1 0 0,0 1 0,0 0 0,-1 2 0,0 0 0,0 1 0,-1 0 0,-30-5 0,42 10-13,3 1 27,-1-1 0,0 1-1,1-1 1,-1 0 0,1 0-1,-1 0 1,1 0 0,0-1 0,0 1-1,-1-1 1,1 0 0,0 0-1,0 0 1,1 0 0,-1-1-1,0 1 1,-2-5 0,-10-18-63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4:12.8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238 92 12315,'0'-3'134,"0"1"1,-1-1 0,1 1 0,0-1 0,-1 1 0,1 0-1,-1-1 1,0 1 0,0 0 0,0-1 0,0 1-1,0 0 1,0 0 0,-1 0 0,1 0 0,-1 0 0,0 0-1,1 0 1,-1 1 0,0-1 0,0 1 0,0-1 0,0 1-1,0-1 1,0 1 0,0 0 0,-1 0 0,1 0-1,0 1 1,-1-1 0,1 0 0,-1 1 0,-4-1 0,2 1 20,0-1-1,0 1 1,0 0 0,0 1 0,0-1 0,0 1 0,0 0 0,0 0 0,0 1 0,0-1 0,1 1 0,-1 0 0,1 1-1,-1-1 1,1 1 0,-5 3 0,1 2-15,-1 2 0,1-1-1,1 1 1,0 0 0,1 0 0,-1 1-1,2-1 1,0 1 0,0 1 0,1-1-1,-5 21 1,3-5-15,2-1 0,0 1 0,2 0 0,1 34 0,2-43-99,1-1 0,0 0 0,1 1-1,1-1 1,0-1 0,2 1 0,0-1 0,1 1 0,0-2-1,15 23 1,-15-27-19,0-1-1,1 0 1,1 0 0,-1-1-1,2 0 1,-1-1-1,1 0 1,0 0-1,1-1 1,0 0 0,0-1-1,0-1 1,1 0-1,0 0 1,12 3-1,-19-7 0,-1 0 0,0 0 0,0 0 0,1-1 0,-1 1 0,1-1 0,-1 0 0,0-1 0,1 1 0,-1-1 0,1 0 0,-1 0 0,0 0 0,0 0 0,0-1 0,0 0 0,0 1 0,0-2 0,0 1 0,6-5 0,-4 1 18,0 0 1,0 0 0,-1-1-1,0 0 1,0 0 0,0-1-1,-1 1 1,0-1 0,5-14-1,2-12 131,-1 0-1,-2 0 0,8-64 0,-7-107 542,-8 188-615,-2-1 0,0 1 1,-1 0-1,-1-1 0,-7-22 1,9 36-59,-1-1 1,0 1-1,0-1 1,-1 1-1,1 0 1,-1 0-1,0 0 1,0 0-1,0 0 1,-5-4-1,5 6-11,0 0-1,0 0 0,0 1 0,0-1 1,0 1-1,0-1 0,0 1 1,-1 0-1,1 0 0,-1 1 1,1-1-1,0 1 0,-1-1 1,1 1-1,-1 0 0,-3 1 1,-4 0-119,1 1 0,0 1 1,0-1-1,-17 9 0,16-7-210,0 0 0,1 0 0,-16 2 0,9-7 18,4-6-98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4:13.8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217 148 11955,'1'-13'790,"0"-1"0,-1-22 1,0 31-522,-1 0 1,1 0-1,-1 0 0,0 1 1,-1-1-1,1 0 0,-1 1 1,0-1-1,0 1 1,-5-8-1,6 11-184,0 0 0,0 0 0,0-1 1,0 1-1,0 0 0,0 0 0,0 0 0,0 1 0,-1-1 0,1 0 0,0 0 1,-1 1-1,1-1 0,0 0 0,-1 1 0,1 0 0,-1-1 0,1 1 1,-1 0-1,1 0 0,-1-1 0,-1 1 0,0 1 29,0 0 0,0-1 0,0 1 0,1 0 0,-1 0 0,0 0-1,0 1 1,1-1 0,-1 1 0,-3 2 0,-3 3 86,1 0-1,1 1 1,-1 0 0,1 0-1,-7 12 1,2 0-120,0 1-1,2 1 1,1 0-1,1 0 1,0 1 0,2 0-1,0 1 1,2-1-1,1 1 1,1 0 0,0 0-1,2-1 1,1 1-1,1 0 1,1 0 0,1 0-1,1-1 1,13 37-1,-15-51-73,1 0-1,1 0 1,-1-1-1,1 1 1,1-1-1,-1-1 1,1 1-1,1-1 1,0 0-1,0 0 0,8 6 1,-11-10-4,1-1 0,-1 1 0,1-1 0,0 1 0,-1-1 0,1-1 0,0 1 0,0-1 0,0 0 0,1 0 0,-1 0 0,0-1 0,0 0 0,0 0 0,0 0 0,1 0 0,-1-1 0,0 0 0,0 0 0,0-1 0,0 1 0,5-4 0,0 1 5,-1-1 0,0-1-1,-1 0 1,1 0 0,-1 0-1,-1-1 1,1-1 0,-1 1-1,0-1 1,-1 0-1,8-12 1,-1-2 17,-1 0 0,0 0-1,12-38 1,-15 32-2,-1-1-1,-1 0 1,-1-1-1,2-38 1,-7 53-13,0-1 0,-2 0 0,0 0 0,0 0 0,-1 0 0,-1 1 0,-1-1 1,0 1-1,-12-26 0,14 35-32,-1 1 0,-1-1 0,1 1 0,-1 0 0,0 0 0,0 1 1,0-1-1,-1 1 0,0 0 0,0 0 0,0 0 0,0 0 0,0 1 0,-1 0 1,0 0-1,-7-2 0,3 2-147,-1 1 1,1 0 0,0 0 0,-1 1-1,1 1 1,-1-1 0,1 2 0,0 0-1,-11 1 1,-10 2-186,5-8-100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3:23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10981 314 9410,'-29'-2'1801,"-42"-6"0,3-1-2592,33 4 163,1-1 0,-42-13-1,-32-7 943,92 24-36,1 0 0,-1 1 0,0 1 0,1 0-1,-19 3 1,-24 7 384,22-3-479,0-2 0,-54 1 0,15-12-378,-134-26 1,32 3 187,-125 14 135,94 9-435,-512-4-846,-243 118 829,699-64 518,-309 11 0,499-51-218,-805 16 781,401-50-565,1-24-152,8 2 11,-603-55 130,537 60 40,-50-4-108,-111 1 254,566 47-289,-205-1 123,266 8-146,1 2 0,-125 28 0,159-24-108,1 1 1,1 2-1,0 1 1,1 2 0,1 1-1,0 1 1,-40 33-1,26-14-36,2 1 0,1 3 0,-62 80 0,83-94 46,2 1 1,1 1 0,1 0 0,1 1 0,2 0 0,1 2 0,2-1 0,1 1 0,1 1 0,2-1 0,1 1-1,2 0 1,1 0 0,1 1 0,8 62 0,3-22 163,2 0-1,36 114 1,-39-162-83,1 0 0,1-1 0,2 0 0,0-1 0,1 0 0,2-1 0,0 0 0,2-2 0,0 0 0,27 23 0,-17-20-59,1-2-1,2-2 0,0 0 1,56 24-1,-40-24-64,1-3-1,88 20 1,0-14-118,219 7 0,-191-19 255,-35-1-22,345 15 78,-335-25-71,887 21 435,-130-18 157,116-18 178,-688 17-732,2140-127 125,-1804 36-377,-3-28-78,-107 18 164,805-156 116,-1317 247-22,228-58 26,-228 54-23,-1-2 0,0-1 1,0-2-1,59-38 0,-81 44 13,-1 0 0,0-1 0,0-1 0,-1 0 0,-1-1 0,-1 0 0,1-1 0,-2 0 0,0 0 0,11-26-1,-17 32 11,0-1-1,-1 1 0,0-1 0,0 1 0,-1-1 1,0 0-1,-1 0 0,0 0 0,-1 0 0,0 0 1,-1 0-1,0 0 0,0 0 0,-1 0 0,0 0 1,-1 0-1,0 1 0,0-1 0,-1 1 0,-9-15 1,2 8-15,0 1 1,-2 0-1,0 0 1,0 1-1,-1 1 1,-1 0-1,0 1 0,-1 1 1,-1 0-1,-31-15 1,-12-1 120,-117-34 1,152 53-107,-271-74-26,-123-41-656,322 89 507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1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15587,'4'0'1217,"-4"6"-985,0 0-96,0 2 496,3 1-536,4-2 1816,-1-1-1736,3 0 112,2-2 64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5:1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5323 174 9722,'-130'-27'2171,"-166"-55"-3542,257 71 1788,-1 1 0,0 3 0,-51-4 0,23 8 2,-78 6 0,-288 7-283,186-16-272,-147-7 117,395 13 20,-290-16-9,197 16 48,-103 12 1,-175 37 176,-55 6-42,-111 17 303,377-41-364,-205 68 1,293-73-48,0 3 0,2 3-1,-92 57 1,110-55-62,1 2 0,2 2-1,2 3 1,-71 76-1,91-84-38,1 2 1,2 1-1,2 1 0,1 0 0,1 2 0,3 1 0,-16 50 0,14-24-54,2 0 0,4 1 0,-10 125 1,21-159 97,2 0 0,1 0 1,1 0-1,2 0 0,1 0 1,2-1-1,1 1 0,1-2 1,2 1-1,1-1 0,2-1 1,1 0-1,1-1 0,1-1 1,40 49-1,-20-36 16,2-1-1,2-2 1,53 39 0,146 82-197,-163-115 178,2-3 0,2-4 0,1-4 0,110 31 0,63-1 128,2-10 0,3-12 1,1-11-1,1-12 0,350-19 1,501-4 449,-406 24-99,-539-23-543,-1-9 0,200-39 0,-162 4-238,241-90 0,185-107-55,-573 221 352,44-17 44,120-68-1,-190 90-27,-1 0-1,-1-3 0,-1 0 1,-1-2-1,-1-1 0,-2-1 1,38-48-1,-43 46-11,-2 0 0,0-1 0,-2-1 1,23-61-1,-35 78 1,0 0-1,0 0 1,-1 0 0,-1 0 0,-1 0 0,1 0 0,-2-1-1,0 1 1,-1 0 0,0-1 0,-1 1 0,0 0-1,-1 0 1,-1 0 0,-7-17 0,-1 5 28,-2 1-1,-1 1 1,-1 0 0,-1 1 0,-30-30 0,2 8 94,-67-51 0,43 47 18,-1 2 0,-2 4 1,-2 2-1,-132-49 0,-331-80 74,439 142-233,-995-290 1614,972 283-1306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6:0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4647 418 13355,'8'13'-85,"-7"-12"30,-2-3-2,-17-18-121,8 10 97,-1 2 0,0-1 0,0 2 1,-1-1-1,0 1 0,0 1 0,-1 0 0,-14-4 0,7 5 143,1 0-1,-1 1 1,-1 1-1,-36 0 1,3 1 315,0-3 0,0-2 0,1-2 1,-77-24-1,-514-137 508,470 136-239,-313-21-1,380 52-633,-1 5 0,1 4 0,0 5 0,-106 26 0,-53 14-42,-124 30-40,313-59 130,1 5 0,2 2 0,1 4-1,-99 60 1,78-32 50,2 3 0,-132 123-1,166-131-80,2 2-1,3 3 0,3 1 0,-51 85 1,59-78 60,3 2 0,-39 97 0,62-127-41,2 1-1,2 1 1,2 0-1,2 1 0,-5 79 1,13-56-97,16 130 0,31 63-251,-27-160 190,-20-95 103,15 70-48,24 79 1,-31-131 69,1 0 1,0-1 0,2 0 0,0-1 0,2 0 0,0-1 0,27 31-1,-13-24 14,0-1 0,2-1 0,1-2 0,39 24 0,140 67 24,-140-78-53,235 111-19,-242-123 11,0-2 1,2-3-1,70 12 0,472 37 178,-382-56 53,360-28-1,19-44-371,-4-37-25,427-144-28,-905 205 121,-1-5 0,180-89 1,-220 88 29,-1-4 0,-2-4 0,-2-2 0,90-84 1,-121 93 55,-2-2 1,-2-2-1,-3-2 1,-1-1-1,48-90 1,-70 112 5,-1 0 0,-2-1 0,-1-1 0,-1 1 0,-1-2 0,6-55 0,-12 61-71,-1-1 1,-1 0-1,-1 1 1,-2-1-1,0 1 1,-2 0-1,-1 0 1,-14-41-1,5 32 28,-2 0 0,-1 1 1,-1 1-1,-2 1 0,-1 1 0,-2 1 0,-1 0 0,-52-45 0,-15-2 412,-145-91-1,-128-44-288,270 166 24,-2 5 0,-104-29 0,-44 9 274,-32-10-333,247 60-206,1-1 1,0-1-1,1-1 1,-37-24-1,46 24 48,1-1 0,0 0 1,1-2-1,0 0 0,2 0 0,-23-31 0,1-12-205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6:15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20 9602,'-1'-2'277,"-1"1"0,1-1 0,-1 1 0,1-1 0,-1 1 0,0 0 0,1-1 0,-1 1 0,0 0 0,0 0 0,0 1 0,0-1 0,0 0 0,0 0 0,0 1 0,0 0 0,0-1 0,0 1 0,0 0 0,-3 0 0,-45 2 758,36 1-957,0 0 0,1 1 0,0 1-1,0 0 1,0 1 0,0 0 0,1 1 0,0 1-1,0 0 1,1 0 0,0 1 0,1 1 0,-1 0-1,-13 17 1,19-19-72,1 0 1,-1 0-1,1 1 0,1-1 0,0 1 1,0 0-1,0 0 0,1 0 1,1 0-1,-2 14 0,1 13-1,3 44-1,-1-77-3,1 8 1,0 0 0,0 0 0,1-1 1,1 1-1,-1 0 0,2-1 0,0 0 0,0 1 1,0-2-1,2 1 0,-1 0 0,14 16 0,-14-20 4,0-1 0,0 1 0,1-1-1,0-1 1,0 1 0,0-1 0,0 0 0,1 0-1,0-1 1,-1 0 0,1 0 0,0-1-1,1 1 1,-1-2 0,0 1 0,1-1-1,-1 0 1,1-1 0,13 0 0,-13-1-22,0 0 0,0-1-1,0 0 1,0 0 0,0-1 0,0 0 0,0 0 0,-1-1-1,0 0 1,0 0 0,0-1 0,0 0 0,-1 0 0,1 0-1,-1-1 1,-1 0 0,9-11 0,-6 7-166,-1-1 0,0 0 0,0-1 0,-1 0 0,-1 0-1,0 0 1,0-1 0,-1 0 0,-1 1 0,2-19 0,-2-7-203,-2-2-121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6:16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35 12363,'-1'-2'72,"1"0"1,-1 0 0,0 0-1,0 0 1,0 0-1,0 1 1,0-1 0,-1 0-1,1 1 1,-1-1 0,1 1-1,-1-1 1,1 1 0,-1-1-1,0 1 1,1 0-1,-1 0 1,0 0 0,0 0-1,0 0 1,0 1 0,0-1-1,0 1 1,0-1 0,0 1-1,0-1 1,0 1-1,0 0 1,0 0 0,0 0-1,0 0 1,-1 1 0,1-1-1,0 0 1,0 1 0,0 0-1,0-1 1,0 1-1,0 0 1,-2 2 0,-3 0 19,1 2 1,0-1 0,0 1 0,0 0-1,0 0 1,1 0 0,0 1 0,0 0-1,0 0 1,-4 7 0,-1 5-65,1 1 0,0 0 0,1 0 0,2 1 0,0 0 1,0 0-1,2 0 0,1 1 0,-2 33 0,5-39-8,0 1-1,1 0 1,1-1-1,0 1 1,1-1-1,1 1 1,1-1-1,0-1 1,0 1-1,2 0 1,0-1 0,0-1-1,12 16 1,-12-19 2,1 0-1,0-1 1,0 0 0,1 0 0,0-1 0,18 12 0,-25-19-18,0 1 1,1-1-1,-1 1 1,1-1-1,0 0 1,-1 0-1,1 0 1,0-1-1,0 1 0,-1 0 1,1-1-1,0 0 1,0 0-1,0 0 1,0 0-1,-1 0 1,1 0-1,0-1 1,0 0-1,0 1 1,-1-1-1,1 0 0,0 0 1,-1 0-1,1-1 1,-1 1-1,1-1 1,-1 1-1,0-1 1,0 0-1,0 0 1,0 0-1,0 0 1,3-4-1,3-6 34,0 1 0,-1-2 0,0 1 0,-1-1 0,-1 0 1,0 0-1,-1-1 0,4-17 0,-1-3 126,-3 1 0,2-47 0,-6 73-138,1-111 380,-2 100-307,-1 0 1,0 0-1,-2 0 1,-7-25-1,10 41-93,1 0 1,-1 0-1,0 0 0,0 0 0,0 0 0,0 0 0,0 0 0,0 1 0,-1-1 0,1 0 1,0 1-1,-1-1 0,1 1 0,-1-1 0,0 1 0,0 0 0,1 0 0,-1 0 0,0 0 1,-2-1-1,2 2-30,0-1 1,0 1-1,1 0 1,-1 0-1,0 0 1,0 1-1,0-1 1,1 0 0,-1 1-1,0-1 1,0 1-1,1-1 1,-1 1-1,0 0 1,1 0-1,-1 0 1,1 0-1,-1 0 1,1 0-1,-1 0 1,1 1 0,0-1-1,-2 3 1,-5 5 1,1 1 1,0 0 0,0 0-1,-7 16 1,8-12-167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6:19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3423 76 6865,'1'-1'238,"0"1"-1,0-1 1,0 1-1,0-1 1,0 0-1,-1 1 1,1-1-1,0 0 1,0 0-1,-1 1 0,1-1 1,0 0-1,-1 0 1,1 0-1,-1 0 1,1 0-1,-1 0 1,0 0-1,1-2 1,-5-4 1996,-9 8-1605,5 1-433,-1-1 0,0 0 1,1 0-1,-1-1 0,-12-1 1,14 0-156,0 1 0,1 0 0,-1 0 0,0 0 0,0 1 0,1 0 0,-1 1 0,1-1 0,-1 1 0,-9 4 0,5 1-14,-1-1-1,1-1 0,-1 0 0,-1 0 0,1-2 0,0 1 0,-1-1 1,0-1-1,0 0 0,1-1 0,-1-1 0,0 0 0,0 0 0,-13-3 1,-4-2-25,-57-10 33,-166-8 0,205 23-36,-144 0-7,-217 27 1,352-19 12,-1-3 0,0-3 1,0-2-1,0-2 0,-64-12 1,-22-13-2,-138-19 8,158 35-7,0 5 0,-148 12 1,227 0 5,1 0 1,0 3-1,0 2 1,-77 31 0,87-28-5,2 1 1,0 2 0,1 1-1,1 2 1,0 0 0,-39 37 0,55-43-11,1 1 0,0 0 0,1 1 0,1 0 0,0 1 0,1 0 0,1 0 0,1 1 0,0 1 0,-7 27 1,9-23-2,2-1 0,1 1 1,0 0-1,2 0 1,0 1-1,2-1 1,1 0-1,7 37 1,1-11-3,2 0 1,3-1 0,2-1 0,27 55 0,-31-76 1,1-1 1,2 0 0,0-2-1,2 0 1,0 0 0,2-2-1,0 0 1,40 30 0,-11-17-1,2-3 0,1-2 0,1-2 0,1-2 1,103 31-1,-109-44-3,1-2 0,71 7 1,102-7 0,-50-3 13,93 5-1,-183-12-4,101-14 0,66-24 0,75-10 5,146-16-3,-330 37-28,181-60 1,-213 55 15,-65 21 5,-2-2 0,0-1 0,0-3 0,47-25 1,-75 33 2,0 0 0,0-1 1,-1-1-1,0 0 1,-1-1-1,-1 0 1,1 0-1,-2-1 1,0 0-1,0-1 1,-2 0-1,1-1 1,-2 1-1,0-1 1,-1 0-1,0-1 1,4-29-1,-6 26 6,-1 0 0,-1 0 0,-1-1-1,0 1 1,-2 0 0,0 0 0,-1 0 0,-1 1 0,-1-1-1,-1 1 1,0 0 0,-1 0 0,-1 1 0,-18-29 0,15 28 10,-2 0 1,0 1-1,-1 1 1,0 0-1,-1 1 1,-1 1-1,-1 0 1,0 1-1,0 1 1,-2 0-1,1 2 1,-1 0 0,-1 1-1,-29-9 1,13 8 184,-72-8 1,-10-3-3,103 17-258,1-1 0,-1 0-1,1-1 1,0 0 0,-24-16-1,-5-8-32,-8-5-30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8:09.880"/>
    </inkml:context>
    <inkml:brush xml:id="br0">
      <inkml:brushProperty name="width" value="0.05" units="cm"/>
      <inkml:brushProperty name="height" value="0.05" units="cm"/>
      <inkml:brushProperty name="color" value="#5B2D90"/>
    </inkml:brush>
  </inkml:definitions>
  <inkml:trace contextRef="#ctx0" brushRef="#br0">1401 242 10714,'-7'-6'338,"0"1"-1,-1 0 1,1 0-1,-1 1 1,0 0-1,-1 1 0,-10-4 1,-28-14-120,37 16 66,1 0 1,-1 1-1,0 0 0,0 1 0,0 0 0,-16-3 0,-2 3 760,-33 0-1,34 2-983,-4-2-37,1-1-1,-37-10 1,41 8 172,0 1 1,0 1-1,-48-1 0,-181 15 192,230-10-373,-16 0 204,-62 7-1,89-5-173,1 0 0,0 2 0,0-1 0,0 2 0,1 0 0,-1 0-1,1 1 1,-19 12 0,-9 9 63,19-14-93,1 1 1,-33 30-1,43-34-2,2 0 0,-1 1 0,2 0 0,-1 0 0,2 1 0,-1 0 0,2 0 0,-1 0 0,2 1 0,-5 19 0,0 11 1,-5 82 1,11-94 3,1 5 19,2-1 1,1 1 0,1-1 0,9 40 0,42 138 52,-29-116 14,-15-56-50,2 0 0,20 51 1,-26-79-60,1-1 0,0-1 0,1 1 0,0-1 0,1-1 0,0 1 0,1-1 1,0 0-1,1-1 0,0 0 0,18 12 0,5 0 19,1 0 0,2-3 0,0-1 0,0-1 0,2-2 0,0-2 0,0-1 0,1-2 0,0-2 0,1-2 0,54 1 0,-38-6-93,0-2 0,-1-3 0,0-2-1,0-3 1,0-2 0,-1-2 0,85-36 0,-113 37 8,0-1 1,-1-1 0,0-2 0,-1 0 0,-1-2 0,24-25 0,115-139-274,-147 164 334,-7 9 8,-2 0-1,0 0 0,0-1 1,-1 0-1,0 0 1,0 0-1,3-16 0,14-85-92,-18 90 70,-1 1 14,3-11-25,-1-1-1,0-48 0,-5 71 55,-1 0 0,0 0 0,0 1 0,-1-1 0,-1 1 0,1-1 0,-1 1 0,-1 0 0,0 0 0,0 0 0,0 1 0,-12-17 0,-73-75 278,56 65-241,2-1 0,-35-52 0,58 75-58,-4-6 90,-22-28-1,28 40-52,0 1 1,0 0 0,-1 0-1,0 1 1,0 0-1,-1 0 1,-9-5 0,-30-14 48,7 3-89,-1 2 0,-62-21 0,41 23-150,-43-13-713,91 24 775,1 1-1,0-2 1,0 0 0,0 0-1,-17-14 1,-13-17-197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4:15.4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926 0 8154,'-15'1'1041,"-1"0"0,-16 3-1,17-1-856,1 1-1,-1 0 0,1 1 1,0 0-1,0 2 0,0-1 0,-19 15 1,-50 25 140,61-35-374,0 1 0,0 1 0,-23 18 0,-94 103 624,86-80-248,-2 1 293,-66 87-1,102-116-524,1 2 1,1-1-1,1 2 0,2 0 0,1 1 0,-10 35 0,10-23-81,3 1 0,1 0 0,2 1 0,-1 58 0,7-81 3,2 0 0,1 0 0,0 0 0,2 0 0,0 0 0,1-1 0,2 0 0,0 0 0,0 0 0,2-1-1,13 21 1,15 14-10,75 84-1,-28-39-1,128 152 9,-193-232-13,1 0 0,1-2 0,0 0 0,1-1 0,1-1 0,1-2 0,0 0 0,1-1 0,0-2 0,0 0 0,1-2 0,1-1 0,27 4 0,5 0-5,-1-3 0,1-3 0,0-2 0,1-3 0,115-14 0,-114 5 0,1 0 2,0-3 1,80-25-1,-125 32 0,-1-2-1,0 0 0,0 0 0,0-2 0,-1 0 1,0-1-1,-1 0 0,0-1 0,-1 0 1,0-2-1,-1 1 0,0-1 0,11-17 0,-15 15 1,0-1-1,0 1 0,-2-1 1,0-1-1,-1 0 0,0 1 1,-2-1-1,0-1 0,0 1 1,-1-25-1,-2 3 24,-2 0 1,-1 1-1,-14-62 1,-9 4 99,-49-121 1,34 105-68,-82-183 7,92 235-53,-3 1-1,-70-94 0,60 98 4,-91-87-1,107 117-113,-1 2 0,-1 0 0,-2 2 0,1 1 0,-39-16 0,-27-3-120,45 24 86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4:38.25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221 353 10586,'-4'-4'209,"0"-2"48,0 1 0,-1-1 1,0 1-1,0 1 1,-6-6-1,10 9-225,0 1-1,0-1 1,0 1-1,0-1 1,1 1-1,-1-1 0,0 1 1,0 0-1,0 0 1,0-1-1,0 1 1,0 0-1,0 0 1,0 0-1,0 0 0,0 0 1,0 0-1,-1 0 1,1 0-1,0 0 1,0 1-1,1-1 1,-1 0-1,0 1 0,0-1 1,0 1-1,0-1 1,0 1-1,0-1 1,0 1-1,1-1 1,-1 1-1,0 0 0,0 0 1,1-1-1,-1 1 1,0 0-1,1 0 1,-1 0-1,1 0 1,-1 0-1,1 0 0,-1 1 1,-9 23 79,0 1-1,2 0 1,1 0 0,0 1 0,3-1-1,-3 29 1,-1 2 6,-43 373 110,40-272-215,-11 215 25,23-330-29,2 0 0,12 61 0,-1-14 3,-12-74-8,60 689 17,-58-523-16,18 372-18,13 67 70,-29-551-53,4 0-1,19 75 1,-8-49 4,-12-50-7,95 395 17,-96-417-19,1-1-1,1 1 1,1-2-1,1 1 1,1-1-1,1-1 1,0-1-1,36 38 1,-40-47 3,4 3-3,0 0 0,0 0-1,26 17 1,-35-28 0,1 0 0,0 0 0,0 0-1,0-1 1,0 1 0,1-1 0,-1-1 0,0 1 0,1-1-1,-1-1 1,1 1 0,-1-1 0,1 0 0,11-1 0,73-19 15,-24 5-4,-50 12-7,1-1 0,-1 0 0,1-2 0,-2 0 0,1-1 0,-1 0 0,31-20 0,-2-3 4,-1-2 0,-2-3 0,42-42 0,-69 60-7,0 1-1,-1-2 0,-1 0 1,0-1-1,-1 0 1,-2 0-1,0-1 0,-1-1 1,9-28-1,55-231 23,-24 87-12,-34 127-21,11-104 1,-9-68 15,17-124-48,-11 203-116,5-197 1,-21 157 138,5-429 91,-18 104 89,1 460-141,-2 1 0,-27-107-1,5 35 13,-7-119 120,5 26 23,18 158-124,-26-83 0,25 108 1,-2 1 0,-2 0 0,-2 2 0,-34-56 0,51 94-29,1 1 1,0-1 0,-1 1 0,0 0 0,0 0 0,0 0-1,0 0 1,0 0 0,0 1 0,-1-1 0,0 1 0,1 0-1,-8-3 1,8 5-6,0-1 0,0 1 0,0 0 0,0 0 0,0 0-1,0 0 1,0 0 0,0 1 0,0-1 0,0 1 0,0 0 0,1 0-1,-1 0 1,0 0 0,0 1 0,1-1 0,-1 1 0,0-1 0,-3 5-1,-21 15 81,16-12-37,-1 0 0,-20 13 0,28-20-37,-1 0 1,0 0 0,1 0 0,-1-1 0,0 0 0,1 0 0,-1 0 0,0 0 0,0 0-1,0-1 1,-10-1 0,-17-4 89,0-2 0,1-1 0,-34-14 0,28 9-32,-62-12 0,61 21-116,0 1 0,-1 3 0,1 1-1,-72 11 1,83-8-101,20-3 122,1 0 1,-1-1 0,0 0-1,0 0 1,0-1 0,0 1 0,0-1-1,0-1 1,0 1 0,-7-4-1,-31-15-103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4:39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536 56 10578,'-9'-6'195,"-1"-1"-1,1 2 1,-1 0 0,-1 0-1,1 0 1,-1 2-1,0-1 1,0 1-1,0 1 1,0 0 0,0 0-1,-1 1 1,1 1-1,0 0 1,-1 0-1,1 1 1,0 1 0,-21 5-1,17-3-124,-1 0 1,1 2-1,0 0 0,0 0 0,1 1 1,0 1-1,0 1 0,0 0 1,1 0-1,1 2 0,0-1 0,-19 23 1,17-14-64,1 1 0,1 0 0,0 1 1,2 0-1,1 1 0,0 0 1,2 1-1,0 0 0,2 0 0,0 0 1,2 0-1,0 1 0,2 0 0,1-1 1,0 1-1,2 0 0,1-1 1,1 1-1,0-1 0,2 0 0,1 0 1,1-1-1,15 31 0,-11-30-1,2-1-1,0 0 1,1-1-1,1 0 1,2-2-1,0 0 1,0-1-1,2 0 0,0-2 1,25 16-1,-31-23 6,0-1-1,0 0 0,1-1 1,0-1-1,0 0 1,0-1-1,1-1 0,0 0 1,0-1-1,0-1 0,0-1 1,0 0-1,0-1 1,0 0-1,0-1 0,1-1 1,21-6-1,-27 5 30,0-1 0,-1 0-1,1-1 1,-1 0 0,0-1 0,0 0-1,-1 0 1,0-1 0,0 0 0,-1-1 0,11-11-1,-9 6 37,0 0 0,-1-1 1,0 0-1,-1-1 0,-1 1 0,0-2 0,5-17 0,-2-5 116,-1 0-1,-2 0 1,-2-1 0,-1 0 0,-4-75-1,-1 74-62,-3 0 0,-1 0 0,-2 0 0,-1 1-1,-3 0 1,-27-69 0,33 98-103,0-1 0,-1 1 0,0 0 0,0 0 0,-1 1 0,-1 0 0,-16-16 0,20 22-61,-1-1 1,1 1-1,-1 0 1,0 0-1,0 0 1,-1 0-1,1 1 1,0 0-1,-1 0 1,1 1-1,-1-1 0,0 1 1,0 0-1,1 1 1,-1 0-1,0 0 1,0 0-1,-5 1 1,-2 1-25,1 1 1,1 1-1,-16 6 0,15-5 3,-29 9-141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4:46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1 243 11298,'230'-52'2926,"-175"42"-2862,1 3 0,68 0 0,100 14 443,-120 0-400,1-6 0,112-12-1,150-58-191,65-6-146,-49 49 211,-378 26 9,18 0-85,-22 0 90,0 0 1,0 0-1,-1 0 1,1 0 0,0 1-1,0-1 1,-1 0 0,1 0-1,0 1 1,0-1 0,-1 0-1,1 1 1,0-1 0,-1 1-1,1-1 1,0 1 0,-1-1-1,1 1 1,-1-1 0,1 1-1,-1 0 1,1 0-1,-2 4-27,-10-4-31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1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12483,'-2'1'130,"1"0"1,-1 0-1,1 0 1,-1-1-1,1 1 1,0 1-1,-1-1 0,1 0 1,0 0-1,0 0 1,0 1-1,0-1 1,0 0-1,0 1 1,0-1-1,1 1 1,-1-1-1,1 1 1,-1 0-1,1-1 1,-1 1-1,1 0 1,0-1-1,-1 1 0,1 0 1,0-1-1,0 1 1,1 2-1,-1 8 211,1 1 0,3 20 0,-2-24-128,0 6-107,1 1 0,0-1-1,1 0 1,1 0 0,0 0-1,1 0 1,1-1-1,0 0 1,1-1 0,0 1-1,1-1 1,1-1-1,0 0 1,23 21 0,-4-8 26,-2 2 0,27 32 0,-42-44 70,0 1-1,-1 1 0,-1 0 0,-1 0 1,14 35-1,-22-50-147,0 1 0,0 0-1,0 0 1,-1-1 0,1 1-1,-1 0 1,0 0 0,0 0 0,0 0-1,0 0 1,0 0 0,-1 0 0,1-1-1,-1 1 1,0 0 0,0 0 0,-1 2-1,1-3-23,0-1 0,0 0 0,0 1 0,-1-1-1,1 0 1,0 0 0,-1 0 0,1 0 0,0 0-1,-1 0 1,0 0 0,1 0 0,-1 0 0,1-1 0,-1 1-1,0-1 1,1 1 0,-1-1 0,0 0 0,0 0-1,1 1 1,-1-1 0,0 0 0,0-1 0,1 1 0,-1 0-1,0 0 1,1-1 0,-4 0 0,-2-2-1,1 1-1,-1-1 1,0-1 0,1 1-1,0-1 1,0 0 0,0 0-1,0-1 1,1 0 0,0 0-1,0 0 1,0 0 0,0-1 0,1 0-1,0 0 1,0 0 0,1-1-1,-5-9 1,2 2-118,1 0 1,0-1-1,1 1 0,0-1 0,2 0 1,-1 0-1,2 0 0,0-16 0,3 4-880,1-1-1,10-37 0,0 0 72,-6 14 154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7:06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15 19196,'-10'14'984,"-6"-10"-1336,1-2-88,9-2-392,0 0-112,2-6 648,1-5-232,3-7-169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7:10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12779,'31'1'550,"0"2"1,42 10 0,22 3-350,307-3 571,2-33-538,-322 15-250,155-10-48,184-10-185,1 22 95,-96 19 157,135 4 5,0-34-3,368-80 247,-826 94-354,-8 0 264,-18 1 593,-35 3-75,20-1-434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07:25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0 223 10578,'1'-2'108,"1"1"-1,0-1 0,-1 1 1,1 0-1,-1 0 0,1 0 1,0 0-1,0 0 0,0 0 1,0 0-1,0 0 1,0 1-1,3-1 0,-4 0-61,47-12 103,1 3-1,53-6 1,103 0-98,-99 9-42,728-22-113,-262 16 228,-47 14 510,134-8 693,-197-45-1205,-157 15-103,-284 34-18,-9 1 4,1 1 0,-1 0 0,0 1 1,18 1-1,-30-1-8,1 0 1,-1 0-1,0 0 0,1 0 1,-1 0-1,0 0 1,1 1-1,-1-1 0,1 0 1,-1 0-1,0 0 0,1 0 1,-1 0-1,0 0 1,1 1-1,-1-1 0,0 0 1,1 0-1,-1 0 1,0 1-1,0-1 0,1 0 1,-1 1-1,0-1 0,0 0 1,1 0-1,-1 1 1,0-1-1,0 0 0,0 1 1,0-1-1,0 0 1,1 1-1,-9 11-138,-22 10-41,27-20 190,-19 12-79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3:15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12795,'741'43'750,"-589"-30"-724,58 12 17,364 91-1,-408-79-50,1-8 0,2-7 0,209 0 0,154-24-196,47 1 91,175 12 102,-407-6 6,339 24 207,-193-5-69,65 10-67,-44-2 32,30-42 144,-3-39 17,-514 46-241,442-52 360,-8-37-4,-316 52-72,205-29 0,-324 67-331,0 2-1,0 0 1,0 2 0,28 6 0,13 0-191,-45-6 116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3:43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32 12995,'0'-1'86,"0"1"1,0-1 0,0 0-1,0 1 1,0-1 0,0 1-1,0-1 1,0 1 0,0-1-1,-1 0 1,1 1-1,0-1 1,0 1 0,-1-1-1,1 1 1,0-1 0,-1 1-1,1 0 1,-1-1 0,1 1-1,0-1 1,-1 1-1,1 0 1,-1-1 0,1 1-1,-2-1 1,-18-1 1250,-23 13 151,41-10-1360,-18 6 345,0 0 0,1 1 0,0 1 1,-26 17-1,39-22-395,1 0 1,0 1-1,-1 0 1,2 0-1,-1 0 1,0 0-1,-5 9 1,8-10-44,0 0 0,0-1 1,1 1-1,-1 0 0,1 0 0,0 0 0,0 0 1,0 0-1,1 1 0,-1-1 0,1 0 1,0 0-1,1 7 0,0-7-23,-1-1 0,1 1 0,0 0 1,0-1-1,1 1 0,-1-1 0,1 1 0,-1-1 0,1 0 1,0 0-1,0 0 0,1 0 0,-1 0 0,1 0 0,-1-1 0,1 1 1,0-1-1,0 1 0,0-1 0,0 0 0,1 0 0,-1-1 1,0 1-1,1-1 0,-1 1 0,1-1 0,4 0 0,-1 1-2,1-1 1,0 0-1,0 0 0,0-1 0,0 0 0,0-1 0,0 1 0,0-2 0,-1 1 0,1-1 0,14-5 0,-5-1 1,-1-1 0,0-1-1,0 0 1,-1-1-1,-1 0 1,0-1-1,0-1 1,-1 0 0,-1-1-1,0-1 1,-1 0-1,-1 0 1,0-1 0,12-27-1,-21 41-8,1-2 5,0 0-1,0 0 1,-1 0-1,0-1 0,0 1 1,0 0-1,1-8 0,-3 12-4,1 0-1,0 0 0,0 0 0,0 1 0,0-1 0,0 0 0,0 0 0,0 0 0,-1 0 0,1 0 0,0 0 0,0 0 0,0 0 0,0 0 0,-1 1 0,1-1 0,0 0 0,0 0 0,0 0 0,0 0 0,-1 0 0,1 0 0,0 0 0,0 0 1,0 0-1,0 0 0,-1 0 0,1 0 0,0 0 0,0 0 0,0-1 0,0 1 0,0 0 0,-1 0 0,1 0 0,0 0 0,0 0 0,0 0 0,0 0 0,0 0 0,-1 0 0,1-1 0,0 1 0,0 0 0,0 0 0,0 0 0,0 0 1,0 0-1,0-1 0,0 1 0,0 0 0,0 0 0,0 0 0,-1 0 0,1-1 0,0 1 0,0 0 0,-9 16 49,1 3 0,1 1 1,1-1-1,1 1 0,1 0 0,1 1 0,1-1 0,0 0 1,2 1-1,0 0 0,6 37 0,-6-57-62,0 1-1,0-1 1,1 1-1,-1-1 0,1 1 1,-1-1-1,1 1 1,-1-1-1,1 0 0,0 1 1,0-1-1,0 0 1,-1 1-1,1-1 1,0 0-1,1 0 0,-1 0 1,0 0-1,0 0 1,0 0-1,1 0 0,1 0 1,-2-1-48,0 1 0,1-1-1,-1 0 1,0-1 0,1 1 0,-1 0 0,0 0 0,1 0-1,-1-1 1,0 1 0,1-1 0,-1 1 0,0-1 0,0 1-1,0-1 1,1 0 0,-1 0 0,0 0 0,0 1 0,0-1-1,0 0 1,0 0 0,-1 0 0,1 0 0,1-2 0,8-11-584,0 0 0,9-19 0,-2 4 106,3-6-301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3:43.7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20 14147,'1'-1'70,"-1"1"0,0-1 0,1 1 0,-1-1 0,0 1 0,1 0 0,-1-1 0,0 1 0,1-1 0,-1 1 0,0-1 0,0 0 0,0 1 0,0-1 0,1 1 0,-1-1 0,0 1 0,0-1 0,0 1 0,0-1 0,0 0 0,0 1 0,-1-1 0,1 1 0,0-1 0,0 1 0,0-1 0,0 1 0,-1-1 0,1 1 0,0-1 0,-1 0 0,0 1 36,0-1 1,0 1-1,0 0 0,0 0 0,0 0 0,-1 0 0,1 0 0,0 0 0,0 0 0,0 0 0,0 0 0,0 1 0,0-1 0,0 0 0,-1 1 0,1-1 1,-1 1-1,-4 2 142,1 0 0,-1 1 0,1-1 0,0 1 1,0 0-1,0 0 0,0 1 0,1 0 1,0-1-1,-5 8 0,6-9-210,1 1 0,-1 0 0,1 0 1,0 0-1,0 0 0,0 0 0,1 0 0,-1 1 0,1-1 0,0 0 1,1 1-1,-1-1 0,1 1 0,-1-1 0,2 7 0,-1-9-38,1 0 1,0 0-1,-1-1 0,1 1 0,0 0 0,0-1 0,0 1 0,0 0 0,0-1 0,1 1 1,-1-1-1,0 0 0,1 1 0,-1-1 0,1 0 0,-1 0 0,1 0 0,0 0 0,-1 0 0,1 0 1,0 0-1,0-1 0,-1 1 0,1 0 0,0-1 0,3 1 0,6 0-24,-1 1-1,1-1 1,16-1 0,-19 0 6,44-2-78,-32 1 48,0 0 0,0 1 0,0 1 0,31 6 0,-49-7 55,1 1 0,-1 0 0,1 0 0,-1-1 1,1 1-1,-1 1 0,0-1 0,1 0 0,-1 0 0,0 1 0,0 0 0,0-1 0,0 1 0,0 0 0,-1 0 0,1 0 0,-1 0 0,1 0 1,-1 0-1,1 0 0,-1 1 0,0-1 0,0 0 0,0 1 0,-1-1 0,1 1 0,0-1 0,-1 1 0,0-1 0,1 1 0,-1 0 0,0-1 1,0 1-1,-1-1 0,1 1 0,-1-1 0,1 1 0,-1-1 0,-1 4 0,0 3 110,-2-1 0,1 1 0,-1 0 0,-1-1 0,1 0 0,-1 0 0,-1 0 0,1-1 0,-11 10 0,10-11 0,0 0 1,0-1 0,-1 0 0,1-1 0,-1 0 0,0 0 0,0 0 0,-1-1 0,1 0-1,-1 0 1,0 0 0,0-1 0,0-1 0,-12 2 0,19-3-136,0 0 0,0 0 0,0 0 0,1 0 0,-1 0 0,0 0 0,0 0 0,0 0 0,0-1 0,0 1-1,0 0 1,1 0 0,-1-1 0,0 1 0,0-1 0,0 1 0,1-1 0,-1 1 0,0-1 0,1 1 0,-1-1 0,0 0 0,1 1 0,-1-1 0,1 0 0,-1 0 0,1 1 0,-1-1 0,1 0 0,0 0 0,-1 0 0,1 1 0,0-1 0,-1-1 0,1 0-24,0 0 1,0 0 0,1 1-1,-1-1 1,0 0 0,1 0-1,-1 1 1,1-1 0,-1 0-1,1 1 1,0-1 0,0 1-1,0-1 1,0 1 0,0-1 0,0 1-1,2-3 1,14-10-283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3:4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12 15427,'0'0'73,"-1"-1"1,1 0-1,-1 0 0,1 1 0,-1-1 0,1 0 0,-1 1 1,1-1-1,-1 0 0,0 1 0,1-1 0,-1 1 1,0-1-1,0 1 0,1 0 0,-1-1 0,0 1 0,0 0 1,0-1-1,1 1 0,-1 0 0,0 0 0,0 0 0,0 0 1,0 0-1,1 0 0,-1 0 0,0 0 0,0 0 0,0 0 1,0 0-1,0 0 0,1 1 0,-3 0 0,-32 9 1068,33-9-955,-9 3 50,0 0 1,1 1 0,-1 1-1,1 0 1,0 0-1,1 1 1,-1 0 0,-13 13-1,19-14-168,-1 0 0,1-1 0,0 2 0,0-1 0,1 0 0,-1 1-1,1-1 1,1 1 0,0 0 0,-1 0 0,2 0 0,-1 0 0,1 1-1,1-1 1,-1 8 0,1-5 5,0 0 0,1 0 0,0-1 0,0 1 0,1 0 0,1-1 0,0 1-1,7 17 1,-8-24-98,-1 0 0,1 0 0,0 0 0,0-1 0,0 1 0,0 0 0,0-1-1,0 0 1,1 1 0,-1-1 0,1 0 0,0 0 0,0 0 0,-1-1 0,1 1-1,0-1 1,0 0 0,1 1 0,-1-1 0,0-1 0,0 1 0,1 0 0,-1-1 0,0 0-1,0 1 1,1-1 0,-1-1 0,0 1 0,7-2 0,-1 0-113,-1 0 0,0-1 0,0 0-1,0-1 1,-1 0 0,1 0 0,-1-1 0,0 0 0,0 0 0,10-10 0,13-14-316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3:44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25 13339,'0'0'59,"0"-1"1,1 1-1,-1 0 0,0 0 1,0 0-1,1 0 0,-1 0 1,0 0-1,0-1 0,0 1 1,1 0-1,-1 0 0,0 0 1,0-1-1,0 1 1,0 0-1,0 0 0,1 0 1,-1-1-1,0 1 0,0 0 1,0 0-1,0-1 0,0 1 1,0 0-1,0 0 0,0-1 1,0 1-1,0 0 1,0 0-1,0-1 0,0 1 1,0 0-1,0 0 0,0-1 1,0 1-1,0 0 0,0 0 1,0-1-1,0 1 0,-1 0 1,1-1-1,-13-6 1743,-18-1 504,24 9-2134,1-1 0,-1 1 0,1 0 0,-1 0 0,1 0 0,0 1 0,-1 0 0,1 0 0,0 1 0,0 0 0,0 0 0,1 0 0,-1 1 0,1 0 0,0 0-1,0 0 1,0 1 0,0-1 0,1 1 0,-4 6 0,1-3-127,2 1-1,-1 0 1,1 0-1,1 0 1,-1 0-1,2 1 1,-1 0 0,1 0-1,1 0 1,0 0-1,0 0 1,0 12-1,2-20-38,0 0 0,0 0-1,0 0 1,0 0 0,0-1-1,1 1 1,-1 0 0,0 0-1,1 0 1,0 0 0,-1 0-1,1-1 1,0 1 0,0 0-1,0 0 1,1 1 0,-1-3-5,0 1 0,0 0 1,0-1-1,0 1 0,0-1 1,0 1-1,0-1 1,0 0-1,1 0 0,-1 1 1,0-1-1,0 0 0,0 0 1,0 0-1,0 0 0,0 0 1,0 0-1,1 0 1,-1-1-1,0 1 0,0 0 1,0-1-1,0 1 0,0 0 1,0-1-1,0 1 0,0-1 1,0 0-1,1 0 1,13-9 10,-1-1 0,1-1 0,-2 0 1,14-15-1,6-5-4,-17 17-9,-8 6-1,0 1 0,1 0-1,0 1 1,0 0 0,0 0 0,1 1 0,1 0 0,-1 1-1,14-6 1,-23 11 0,1-1 0,-1 1-1,1 0 1,0 0 0,-1-1-1,1 1 1,0 0 0,-1 0 0,1 0-1,-1 0 1,1 1 0,0-1-1,-1 0 1,1 1 0,-1-1-1,1 1 1,-1 0 0,1-1 0,-1 1-1,1 0 1,-1 0 0,0 0-1,1 0 1,-1 0 0,0 0 0,0 0-1,0 0 1,0 1 0,0-1-1,0 0 1,0 1 0,0-1-1,-1 1 1,2 1 0,1 5-8,-1 0 0,0 1 0,0-1 0,-1 0 0,1 12 0,-1-7 8,-1-13 1,0-1 1,0 1 0,0 0 0,1 0 0,-1-1 0,0 1-1,0 0 1,0 0 0,1-1 0,-1 1 0,0 0 0,0 0 0,1 0-1,-1 0 1,0-1 0,0 1 0,1 0 0,-1 0 0,0 0 0,1 0-1,-1 0 1,0 0 0,0 0 0,1 0 0,-1 0 0,0 0-1,1 0 1,-1 0 0,0 0 0,1 0 0,-1 0 0,0 0 0,0 0-1,1 0 1,-1 0 0,0 0 0,1 0 0,-1 1 0,0-1-1,0 0 1,1 0 0,-1 0 0,0 0 0,0 1 0,1-1 0,-1 0-1,0 0 1,0 1 0,0-1 0,0 0 0,1 0 0,-1 1 0,0-1-1,0 0 1,0 1 0,0-1 0,0 0 0,0 0 0,0 1-1,0-1 1,0 0 0,0 1 0,0-1 0,0 0 0,0 1 0,18-28 1,-15 21-2,4-4-11,0 0-1,0 1 1,15-14-1,-20 21 6,0-1-1,0 1 1,0 1-1,1-1 0,-1 0 1,0 1-1,1-1 0,-1 1 1,1 0-1,0-1 1,-1 1-1,1 0 0,0 1 1,0-1-1,-1 1 0,1-1 1,0 1-1,0 0 1,0 0-1,0 0 0,3 0 1,-4 1 0,0 0 1,0 1 0,1-1-1,-1 0 1,0 1 0,0-1-1,0 1 1,-1-1 0,1 1-1,0 0 1,-1 0 0,1 0-1,-1 0 1,1 0 0,-1 0-1,0 0 1,0 1 0,0-1-1,0 0 1,-1 1 0,2 2-1,1 8-4,0 1 0,1 22 0,-2-16 20,0-21-643,1-7-362,-3 6 844,1 0 1,-1 0-1,0 0 0,1 0 0,-1 0 1,0 0-1,0 0 0,0 0 0,-1-3 0,-2-1-440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3:45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72 13139,'9'-6'771,"1"-1"0,-1 0 0,-1 0 0,1-1 0,-1 0 0,9-14 0,-15 15 1083,-9 9-1041,-9 9-153,3 0-419,-1 1-1,2 1 0,0-1 0,0 2 0,1 0 1,1 0-1,-13 24 0,22-38-240,1 1 1,0-1-1,0 0 0,0 1 0,-1-1 1,1 1-1,0-1 0,0 1 0,0-1 1,0 1-1,0-1 0,0 1 0,0-1 1,0 1-1,0-1 0,0 1 0,0-1 1,0 1-1,0-1 0,0 1 0,1-1 1,-1 0-1,0 1 0,0-1 0,0 1 1,1-1-1,-1 1 0,0-1 0,1 0 1,-1 1-1,0-1 0,1 0 0,-1 1 1,0-1-1,1 0 0,-1 1 0,1-1 1,-1 0-1,0 0 0,1 0 0,-1 1 1,1-1-1,-1 0 0,1 0 0,-1 0 1,1 0-1,-1 0 0,1 0 0,-1 0 1,1 0-1,-1 0 0,1 0 0,-1 0 1,1 0-1,-1 0 0,1-1 0,35-4-138,-29 3 109,0 1-5,1 0 0,-1 0 0,0 0 0,0 1-1,1 0 1,-1 1 0,0-1 0,0 1 0,1 1 0,-1 0 0,11 4 0,-14-4 28,0 0 0,-1 0 0,1 0-1,-1 0 1,0 1 0,0 0 0,0 0 0,0 0 0,0 0-1,-1 0 1,0 0 0,1 1 0,-1-1 0,0 1-1,0 0 1,-1-1 0,1 1 0,-1 0 0,0 0-1,0 0 1,0 0 0,0 5 0,-1-2 41,1-1-1,-1 1 1,-1-1 0,1 1 0,-1-1 0,-1 1-1,1-1 1,-1 1 0,0-1 0,0 0-1,-1 0 1,1 0 0,-2 0 0,1 0 0,0-1-1,-6 7 1,6-9-24,1 0 0,-1 0 0,0 0 0,0 0 0,0-1 0,0 1 0,0-1 0,-1 0 0,1 0 0,-1 0-1,1 0 1,-1-1 0,0 1 0,0-1 0,0 0 0,1 0 0,-1-1 0,0 1 0,0-1 0,0 0 0,0 0 0,0 0 0,0 0 0,0-1 0,0 1 0,0-1 0,-7-3-1,9 3-103,-1 0 1,1-1-1,-1 1 0,1-1 0,0 0 0,-1 1 0,1-1 0,0 0 0,0 0 0,1-1 0,-1 1 0,0 0 0,1-1 0,-1 1 0,1-1 0,0 1 0,0-1 0,0 0 0,0 1 0,0-1 0,1 0 0,-1-3 0,0-1-69,0 0 0,1 0-1,0 0 1,0 0 0,0 0-1,1 0 1,3-12 0,9-15-560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3:4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16780,'1'0'49,"-1"0"1,0 0 0,0 0-1,1 0 1,-1 0-1,0 1 1,1-1 0,-1 0-1,0 0 1,0 0 0,1 1-1,-1-1 1,0 0 0,0 0-1,1 1 1,-1-1 0,0 0-1,0 0 1,0 1-1,1-1 1,-1 0 0,0 1-1,0-1 1,0 0 0,0 1-1,0-1 1,0 0 0,0 0-1,0 1 1,0-1 0,0 0-1,0 1 1,0-1 0,0 0-1,0 1 1,0-1-1,0 0 1,0 1 0,0-1-1,0 0 1,-1 1 0,-5 21 250,3-12 12,-13 47 1507,-15 106-1,28-144-1676,2 0-1,0 0 1,1 0 0,1 0 0,1 0 0,1 0-1,1 0 1,0-1 0,13 35 0,-17-53-141,1 4 21,1 0 0,-1 0-1,1-1 1,0 1-1,0 0 1,0-1 0,1 0-1,-1 1 1,1-1-1,0 0 1,0 0 0,0-1-1,6 6 1,-8-8-25,-1 0-1,1 0 1,-1 0-1,1 0 1,-1 1-1,0-1 1,1 0 0,-1 0-1,1 0 1,-1 0-1,1 0 1,-1 0 0,1 0-1,-1-1 1,1 1-1,-1 0 1,0 0 0,1 0-1,-1 0 1,1 0-1,-1-1 1,1 1-1,-1 0 1,0 0 0,1-1-1,-1 1 1,0 0-1,1-1 1,-1 1 0,0 0-1,1-1 1,-1 1-1,0-1 1,0 1 0,1 0-1,-1-1 1,0 1-1,0-1 1,0 1-1,0-1 1,0 1 0,0 0-1,1-1 1,-1 1-1,0-1 1,0 1 0,0-1-1,-1 1 1,1-1-1,0 1 1,0-1 0,0 1-1,0-1 1,0 1-1,-1-1 1,-5-30-303,-1 16 197,-1 0 1,0 1-1,-1-1 1,0 2 0,-2-1-1,1 1 1,-1 1 0,-1 0-1,0 0 1,-1 2 0,-19-14-1,24 20 275,9 6 129,16 8 66,-2-7-521,0-1 0,-1-1 0,1 0 0,0 0 0,27-4 0,76-18-1662,-79 12 1260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14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8 159 15779,'0'0'46,"-1"0"-1,1 0 1,0 0-1,0 0 0,-1 0 1,1 0-1,0 0 1,0 1-1,-1-1 0,1 0 1,0 0-1,0 0 1,-1 0-1,1 0 1,0 1-1,0-1 0,0 0 1,-1 0-1,1 0 1,0 1-1,0-1 0,0 0 1,0 0-1,0 1 1,-1-1-1,1 0 1,0 0-1,0 1 0,0-1 1,0 0-1,0 0 1,0 1-1,0-1 0,0 0 1,0 0-1,0 1 1,0-1-1,0 0 0,0 0 1,0 1-1,0-1 1,0 0-1,0 1 1,1-1-1,-3 18 307,2 8 511,0 0 0,6 35 0,-5-52-769,1 0 0,0 0 1,0 0-1,1-1 1,0 1-1,1 0 0,0-1 1,0 0-1,1 0 1,6 9-1,-9-16-88,0 1 0,-1 0-1,1 0 1,0-1 0,0 1 0,0-1-1,0 1 1,0-1 0,0 0 0,1 0-1,-1 0 1,0 0 0,0 0 0,1 0-1,-1-1 1,1 1 0,-1-1 0,1 0-1,-1 0 1,1 1 0,-1-2 0,1 1 0,-1 0-1,3-1 1,4-2-6,0 1-1,0-2 1,-1 1-1,0-1 1,9-6-1,6-2 8,-22 11-6,0 1 0,0-1 0,0 1 0,0 0 0,0-1 0,0 1 0,0 0 0,0 0 0,0 0 0,1 0 0,-1 0 0,0 0 0,0 0 0,0 0 0,0 0 0,0 0 0,0 0 0,0 1 0,0-1 0,0 1 0,0-1 0,0 1 0,0-1 0,0 1 0,0-1 0,0 1 0,0 0 0,0-1 0,0 1 0,-1 0 0,1 0 0,0 0 0,-1 0 0,1 0 0,0-1 0,-1 1 0,1 0 0,-1 0 0,0 1 0,1 0 0,3 7 8,-1 1 0,-1 0 0,3 18 0,0-3 2,-4-23-8,-1 0-1,1 0 0,0 0 1,-1 0-1,1-1 1,0 1-1,0 0 1,0 0-1,0-1 1,0 1-1,1-1 1,-1 1-1,0-1 1,3 2-1,-3-2 0,0-1-1,0 0 0,0 0 0,0 0 1,0 0-1,0 0 0,0 0 1,0 0-1,0 0 0,0 0 1,0 0-1,0-1 0,-1 1 0,1 0 1,0 0-1,0-1 0,0 1 1,0-1-1,0 1 0,0-1 0,-1 1 1,1-1-1,0 0 0,-1 1 1,1-1-1,0 0 0,-1 0 1,1 1-1,-1-1 0,1 0 0,0-1 1,5-7 1,1 0-1,-2-1 1,1 0 0,-2 0 0,8-20 0,11-56-16,-15 49-63,-1 0 0,-2-1 0,-1 1 1,-2-1-1,-5-51 0,3 89 76,-5-34-103,5 33 96,0 0 1,-1 0-1,1 0 0,0 0 1,0 0-1,0 0 1,-1 0-1,1 0 0,0 0 1,-1 0-1,1 1 0,-1-1 1,1 0-1,-1 0 1,1 0-1,-1 1 0,0-1 1,1 0-1,-1 1 1,0-1-1,0 0 0,0 1 1,1-1-1,-1 1 1,0-1-1,0 1 0,0 0 1,-1-1-1,1 1 7,0 1 0,0-1 0,0 1 0,1-1 0,-1 1 0,0 0 0,0-1 0,0 1 0,0 0 0,1-1 0,-1 1 0,0 0 0,1 0 0,-1 0 0,1 0 0,-1 0 0,1 0 0,-1-1 0,1 1 0,0 0 0,-1 0 0,1 0 0,0 1 0,0 0 0,-4 32 125,3-26-86,0 12 81,0 0 0,1 0 0,1 0 0,1 0 0,0 0 0,2 0 0,6 19 0,-7-30-85,0 0 0,1 1 0,1-1 0,-1-1 0,1 1 0,1-1 0,0 0 0,0 0 0,0-1 0,1 1 0,0-2 0,1 1 0,-1-1 0,1 0 0,0 0 0,11 5 0,-4-4-34,0 0 0,22 7 1,-33-13-13,1 1 0,0-1 0,0 0 1,0 0-1,0-1 0,-1 1 1,1-1-1,0 0 0,0-1 0,0 1 1,0-1-1,6-2 0,-10 3 5,0 0 0,0 0 0,-1 0 0,1-1 0,0 1 0,-1 0 0,1-1 0,0 1 0,-1-1 0,1 1 0,0-1 0,-1 1 0,1-1 0,-1 1 0,1-1 0,-1 1 0,1-1 0,-1 0 0,1 1 0,-1-1 0,0 0 0,1 1 0,-1-1 0,0 0 0,0 0 0,1 1 0,-1-3 0,0 2-11,-1 0 0,1-1 0,0 1 0,-1-1-1,1 1 1,-1-1 0,0 1 0,1 0-1,-1 0 1,0-1 0,0 1 0,0 0-1,-1-2 1,-4-3-103,0 1-1,-1-1 1,-12-8-1,-5 1-125,0 1 0,-1 2-1,0 0 1,-32-7 0,-12-6 73,67 23 185,1-1 0,-1 1 0,1-1 0,-1 0 0,1 1 0,0-1 0,-1 0-1,1 0 1,0 0 0,0 0 0,-2-2 0,3 3-2,-1-1 0,1 1-1,0 0 1,0-1 0,0 1-1,-1-1 1,1 1 0,0-1 0,0 1-1,0-1 1,0 1 0,0-1-1,0 1 1,0-1 0,0 1 0,0 0-1,0-1 1,0 1 0,0-1-1,0 1 1,1-1 0,-1 1 0,0-1-1,1 0 1,1-2 38,0 0 0,1 0 0,0 1-1,0-1 1,0 0 0,0 1 0,4-3 0,0 0-45,54-34-358,-42 28 217,0-1 1,32-27-1,-29 15-33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3:46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13595,'-5'1'2906,"-3"2"-2463,0 0 0,1 1 1,0 0-1,0 0 0,0 1 0,1 0 1,-1 0-1,1 1 0,0-1 1,1 1-1,-1 0 0,1 1 0,1-1 1,-5 8-1,5-8-363,0 1 1,1-1 0,0 0-1,0 1 1,1 0-1,0 0 1,0 0 0,0 0-1,1 0 1,0 0-1,1 0 1,-1 0 0,1 0-1,1 0 1,-1 0-1,3 10 1,-3-16-76,0 0 0,0 0 0,1 0 1,-1 0-1,0 0 0,1 0 0,-1 0 0,1 0 0,-1 0 1,1-1-1,-1 1 0,1 0 0,-1 0 0,1 0 0,0-1 1,-1 1-1,1 0 0,0-1 0,0 1 0,0-1 0,-1 1 1,1-1-1,0 1 0,0-1 0,0 0 0,0 1 0,2-1 1,-2 0-3,1 0 1,0 0 0,0-1-1,0 1 1,0-1 0,0 1 0,0-1-1,-1 0 1,1 0 0,0 1-1,0-1 1,-1-1 0,2 0 0,7-5-1,-2-1 1,1 0 0,9-13 0,35-54-15,-2 2-125,-51 73 135,0-1-1,0 1 1,1 0-1,-1-1 1,0 1-1,0-1 0,1 1 1,-1 0-1,0-1 1,1 1-1,-1 0 1,0-1-1,1 1 1,-1 0-1,1 0 0,-1-1 1,1 1-1,-1 0 1,0 0-1,1 0 1,-1 0-1,1-1 1,-1 1-1,1 0 1,-1 0-1,1 0 0,-1 0 1,1 0-1,2 13-64,-8 27-42,4-35 102,-2 13 25,1-12 1,0 1 0,1 0 1,0-1-1,1 1 1,-1 0-1,1 0 0,0-1 1,1 1-1,1 8 1,-2-14-18,1-1 1,-1 0 0,0 1 0,0-1-1,0 0 1,0 1 0,1-1 0,-1 0-1,0 0 1,0 1 0,1-1 0,-1 0-1,0 0 1,0 0 0,1 1 0,-1-1-1,0 0 1,1 0 0,-1 0 0,0 0-1,1 1 1,-1-1 0,0 0 0,1 0-1,-1 0 1,0 0 0,1 0 0,-1 0-1,0 0 1,1 0 0,-1 0 0,0 0-1,1 0 1,15-8 76,13-18 0,-27 24-70,18-18 17,34-31-7,-49 47-24,0 0 0,0 1 1,0-1-1,1 1 0,0 0 0,-1 1 1,1-1-1,11-2 0,-15 5 2,0-1 1,0 1-1,0 0 0,0 0 0,0 1 0,0-1 0,0 0 0,0 1 0,0-1 0,0 1 0,0-1 0,0 1 1,0 0-1,0 0 0,-1 0 0,1 0 0,0 0 0,-1 1 0,1-1 0,0 0 0,-1 1 0,0-1 0,1 1 1,-1-1-1,0 1 0,0 0 0,0 0 0,0-1 0,0 1 0,0 2 0,4 6 9,-1 1 0,-1-1 0,5 23 0,-8-32-5,2 14 24,8 29 66,-10-42-83,1 0-1,-1-1 0,0 1 0,1-1 0,0 0 1,-1 1-1,1-1 0,0 1 0,0-1 0,0 0 1,0 0-1,0 1 0,0-1 0,0 0 0,0 0 1,1 0-1,-1 0 0,0 0 0,1-1 0,-1 1 1,3 1-1,-3-2-1,1 0 0,-1 0 0,1 0 0,-1 0 1,1 0-1,-1 0 0,1-1 0,-1 1 0,1-1 1,-1 1-1,1-1 0,-1 1 0,0-1 0,1 0 1,-1 0-1,0 1 0,3-3 0,20-22 51,-15 16-35,32-38-22,-26 28-128,1 1 0,1 1 1,1 1-1,21-17 0,-38 32 104,0 0-1,1 0 1,-1 0-1,1 0 1,-1 0 0,1 1-1,0-1 1,-1 0-1,1 1 1,0-1 0,-1 1-1,1 0 1,0 0-1,-1-1 1,1 1 0,0 0-1,0 0 1,2 1-1,-3-1 8,0 1-1,0 0 0,0 0 1,0 0-1,0-1 0,0 1 1,0 0-1,-1 0 1,1 0-1,0 0 0,-1 0 1,1 1-1,0-1 0,-1 0 1,1 0-1,-1 0 0,0 0 1,1 1-1,-1-1 0,0 0 1,0 0-1,0 1 0,0-1 1,0 0-1,0 2 0,-2 29-581,-1 1 1,-12 51-1,15-82 239,6-24 34,3-6-136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3:46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 14043,'-32'111'4289,"20"-76"-2726,-8 39 1,16-52-1178,1 0 0,1 0 0,1 1 1,0-1-1,2 0 0,4 25 0,-4-37-349,1 0 0,1 0 0,0 0 0,0 0 0,1 0 1,0-1-1,0 1 0,1-1 0,1 0 0,-1-1 0,2 1 0,-1-1 1,1 0-1,0-1 0,11 9 0,-16-14-221,0-1 0,1 1 0,-1-1 0,1 1 0,-1-1 0,1 0 0,-1 0 0,6 0 0,-8 0 138,1-1 0,-1 0 1,0 0-1,0 0 1,0 0-1,1 0 0,-1 0 1,0 0-1,0 0 0,0 0 1,0 0-1,1 0 0,-1 0 1,0 0-1,0 0 0,0 0 1,1-1-1,-1 1 0,0 0 1,0 0-1,0 0 0,0 0 1,0 0-1,1 0 0,-1 0 1,0 0-1,0-1 0,0 1 1,0 0-1,0 0 1,0 0-1,1 0 0,-1 0 1,0-1-1,0 1 0,0 0 1,0 0-1,0 0 0,0 0 1,0-1-1,0 1 0,0 0 1,-9-16-1538,-32-24-103,12 14 710</inkml:trace>
  <inkml:trace contextRef="#ctx0" brushRef="#br0" timeOffset="1">21 336 17068,'-16'-12'1864,"12"7"-592,14 5 265,5-2-241,11 1-568,4-1-224,9-5-400,4-1-264,1-2-864,-1 1 952,-3-1-208,-4 0-88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3:37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51 14395,'0'-1'132,"0"0"0,0 0-1,0 0 1,0 0 0,0 0 0,-1 1 0,1-1-1,0 0 1,-1 0 0,1 0 0,-1 0 0,1 0-1,-1 1 1,1-1 0,-1 0 0,1 0 0,-1 1 0,0-1-1,1 1 1,-1-1 0,-1 0 0,-23-8 1651,15 7-1395,0 1 1,0 1-1,-14 0 0,19 1-351,-1 0 0,0 1 0,1 0 0,-1-1 0,1 2 0,-1-1 0,1 1 0,0-1 0,0 1-1,0 1 1,0-1 0,1 1 0,-1 0 0,1 0 0,0 0 0,0 1 0,1-1 0,-1 1 0,-4 8 0,4-6-27,-1 2 0,1-1 1,1 0-1,-1 1 0,1-1 0,1 1 0,0 0 1,0 0-1,1 0 0,0 0 0,0 18 1,1-25-10,0 0 0,0-1 1,0 1-1,1 0 1,-1 0-1,0-1 1,1 1-1,-1 0 0,1-1 1,0 1-1,0-1 1,-1 1-1,1-1 0,0 1 1,0-1-1,0 1 1,1-1-1,1 2 1,-2-3-2,0 1 1,0 0 0,1-1 0,-1 1 0,0-1 0,1 0 0,-1 1 0,1-1 0,-1 0 0,0 0 0,1 0 0,-1 0-1,1 0 1,-1 0 0,0 0 0,1-1 0,-1 1 0,2-1 0,4-2 2,0 0 0,0 0-1,0-1 1,0 0 0,0 0 0,10-10 0,10-11 13,-1-2 1,37-49-1,1-1 227,-64 77-236,0 0 1,0-1 0,1 1 0,-1 0 0,0-1-1,0 1 1,0 0 0,0 0 0,1-1-1,-1 1 1,0 0 0,0 0 0,1 0 0,-1-1-1,0 1 1,1 0 0,-1 0 0,0 0 0,0 0-1,1-1 1,-1 1 0,0 0 0,1 0-1,-1 0 1,0 0 0,1 0 0,-1 0 0,0 0-1,1 0 1,-1 0 0,0 0 0,1 0 0,-1 0-1,0 0 1,1 0 0,-1 0 0,0 1-1,1-1 1,-1 0 0,0 0 0,1 0 0,-1 1-1,4 17 212,-6 35 30,1-45-199,-4 53 132,-20 389 297,24-438-571,1-10-9,0 1 1,0-1 0,0 1-1,0 0 1,0-1 0,0 1-1,1-1 1,-1 1-1,2 2 1,8-37-3930,-3 15 3326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3:3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8 15139,'0'0'55,"0"0"0,0 0-1,0-1 1,0 1 0,0 0-1,0 0 1,0-1 0,0 1 0,0 0-1,0 0 1,0-1 0,0 1-1,0 0 1,0 0 0,0-1-1,0 1 1,0 0 0,0 0 0,0 0-1,0-1 1,0 1 0,0 0-1,-1 0 1,1-1 0,0 1-1,0 0 1,0 0 0,0 0 0,-1 0-1,1-1 1,0 1 0,0 0-1,0 0 1,-1 0 0,1 0-1,-6 7 914,-4 15-56,6-5-838,1 0 0,1-1 0,1 1-1,1 0 1,0 0 0,1 0 0,0 0 0,2-1 0,0 1-1,8 26 1,-10-41-57,-1-1 0,1 1 0,-1-1 0,1 1 0,0-1-1,-1 0 1,1 1 0,0-1 0,0 0 0,0 0 0,0 0 0,0 0 0,0 0-1,1 0 1,-1 0 0,0 0 0,0 0 0,1 0 0,-1 0 0,0-1-1,1 1 1,2 0 0,-2-1 11,0 0 0,0 0 0,0 0-1,0-1 1,0 1 0,0-1 0,0 1 0,0-1-1,0 0 1,0 1 0,0-1 0,0 0 0,-1 0-1,4-3 1,5-4 104,-1-1 0,0 1 1,-1-2-1,9-12 0,47-73 592,-56 82-615,-1-1 1,0-1 0,-1 0-1,-1 0 1,4-17 0,-15 64 19,1 1 1,-1 44-1,5-67-112,1 0-1,1 0 0,0 0 1,0 0-1,1 0 0,0 0 1,1-1-1,0 1 1,1-1-1,-1 1 0,2-1 1,8 13-1,-12-20-48,0-1 0,0 1 0,0-1 0,0 1 0,0-1 0,0 0-1,1 0 1,-1 0 0,0 1 0,1-1 0,-1-1 0,1 1 0,-1 0 0,1 0 0,-1 0 0,1-1 0,0 1 0,-1-1 0,1 1-1,0-1 1,0 0 0,-1 0 0,1 0 0,0 0 0,0 0 0,-1 0 0,1 0 0,0 0 0,0-1 0,-1 1 0,1-1-1,0 1 1,-1-1 0,1 0 0,-1 0 0,1 1 0,1-3 0,3-1-157,0-1 0,0-1-1,0 1 1,-1-1 0,1 0 0,6-12 0,6-9-297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3:38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15187,'-5'2'239,"-1"-1"-1,1 1 0,0 0 1,-1 0-1,1 1 0,0 0 1,0-1-1,0 2 0,1-1 1,-1 0-1,1 1 0,0 0 1,0 0-1,0 1 0,0-1 1,1 1-1,-1-1 1,-4 11-1,5-7-129,-1 1 1,1-1 0,1 0-1,0 1 1,0 0 0,0 0-1,1 0 1,1-1-1,0 1 1,0 0 0,2 14-1,-2-20-82,1-1-1,-1 0 1,1 0-1,-1 1 1,1-1-1,0 0 1,0 0 0,0 0-1,0 0 1,0 0-1,0 0 1,1 0-1,2 3 1,-4-5-22,1 0 0,0 1 0,-1-1 0,1 1 0,0-1 0,0 0-1,0 0 1,-1 1 0,1-1 0,0 0 0,0 0 0,0 0 0,0 0 0,-1 0 0,1 0 0,0 0 0,0 0 0,0 0 0,0-1 0,-1 1 0,1 0 0,0 0 0,0-1 0,-1 1-1,1-1 1,0 1 0,0 0 0,-1-1 0,1 1 0,0-1 0,-1 0 0,1 1 0,-1-1 0,1 1 0,-1-1 0,1 0 0,-1 0 0,1 1 0,-1-2 0,7-8-15,0 0 1,-1-1 0,0 0 0,-1 0 0,0 0-1,-1-1 1,-1 0 0,1 0 0,-2 0-1,0 0 1,1-15 0,-17 72-116,-3 56 347,17-101-216,0 1-1,0-1 0,1 1 0,-1-1 0,0 1 1,1-1-1,-1 1 0,0-1 0,1 0 1,-1 1-1,0-1 0,1 1 0,-1-1 1,1 0-1,-1 0 0,1 1 0,-1-1 1,1 0-1,-1 0 0,1 1 0,-1-1 1,1 0-1,-1 0 0,1 0 0,1 0 1,-1 0-3,0 1 1,0-1-1,0 1 1,0-1-1,1 1 1,-1-1 0,0 1-1,0-1 1,0 1-1,0 0 1,0 0-1,0-1 1,0 1 0,-1 0-1,2 2 1,0 0 33,-1 0 0,0 0-1,1 1 1,0-1 0,0 0 0,0 0 0,4 5 0,-5-8-19,-1 1 1,1-1-1,-1 0 0,0 0 1,1 1-1,-1-1 0,1 0 1,0 0-1,-1 0 0,1 1 1,-1-1-1,1 0 1,-1 0-1,1 0 0,-1 0 1,1 0-1,-1 0 0,1 0 1,0 0-1,-1 0 0,2-1 1,-1 1 2,0-1 0,1 0 0,-1 0 0,1 0 0,-1 0 0,0 0 0,1 0 0,-1 0 0,0 0 0,2-3 1,4-6 7,-1-1 0,1 1 1,8-24-1,14-22-25,-27 52-6,1 0 1,0 0-1,0 1 0,0-1 0,0 1 0,0 0 0,1 0 0,0 0 1,0 0-1,7-3 0,-10 5 0,0 1 1,0-1-1,0 1 1,0-1-1,0 1 1,0-1-1,1 1 1,-1 0-1,0 0 1,0 0-1,0 0 1,0-1-1,0 1 0,1 1 1,-1-1-1,0 0 1,0 0-1,0 0 1,0 1-1,0-1 1,0 0-1,0 1 1,0-1-1,2 2 1,-2-1-1,1 1 0,-1-1 1,0 1-1,0-1 0,0 1 1,0 0-1,0-1 0,0 1 1,0 0-1,0 0 0,-1 0 1,1 0-1,0 2 0,0 8-2,1-1 0,-2 1 1,0 20-1,0-28 4,-1 11 3,0-13-1,1 0 0,0 1 1,0-1-1,0 0 0,0 1 0,0-1 0,0 0 0,1 1 1,0 2-1,6-7 13,7-13 3,-9 8-17,13-16-33,26-25-1,-39 43 7,1 0-1,0 0 1,0 0 0,0 1 0,1 0-1,-1 0 1,1 0 0,0 1 0,14-4-1,-19 6 19,0 1-1,-1-1 1,1 1-1,0 0 0,0 0 1,-1 0-1,1 0 1,0 0-1,-1 0 0,1 0 1,0 1-1,-1-1 1,1 0-1,0 1 0,-1 0 1,1-1-1,0 1 1,-1 0-1,1 0 0,-1 0 1,0 0-1,1 0 1,-1 0-1,0 0 0,0 0 1,1 1-1,-1-1 1,0 0-1,0 1 0,0-1 1,-1 1-1,1-1 1,0 1-1,0 0 0,0 2 1,2 6 16,-1 1 1,1 0 0,-2-1-1,1 19 1,0-8 52,-2 5-92,0-8 139,1-17 181,0-10 245,1-4-403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3:39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12267,'1'0'3365,"1"7"-1176,3 19-315,1 35-919,-1 13-90,19 173 1189,-23-243-1999,0 0 0,0 0-1,0 0 1,0 0 0,0-1 0,3 5-1,-4-8-48,0 1-1,0-1 1,0 0-1,1 0 0,-1 0 1,0 0-1,0 1 0,0-1 1,0 0-1,0 0 1,0 0-1,1 0 0,-1 0 1,0 1-1,0-1 1,0 0-1,0 0 0,1 0 1,-1 0-1,0 0 0,0 0 1,0 0-1,0 0 1,1 0-1,-1 0 0,0 0 1,0 0-1,0 0 1,1 0-1,-1 0 0,0 0 1,0 0-1,0 0 0,1 0 1,-1 0-1,0 0 1,0 0-1,0 0 0,1 0 1,-1 0-1,7-17 147,-4-4-103,0 0-1,-2 0 1,0 0-1,-1-1 1,-2 1-1,0 0 1,-6-27-1,2 32-31,6 15-17,0 1 0,0 0 0,0 0 0,0 0 0,-1 0 1,1 0-1,0 0 0,0 0 0,0 0 0,0 0 0,0 1 1,0-1-1,0 0 0,-1 0 0,1 0 0,0 0 0,0 0 1,0 0-1,0 0 0,0 0 0,0 0 0,0 0 0,0 0 1,0 0-1,-1 0 0,1 0 0,0 1 0,0-1 0,0 0 1,0 0-1,0 0 0,0 0 0,0 0 0,0 0 0,0 0 1,0 0-1,0 1 0,0-1 0,0 0 0,0 0 0,0 0 1,0 0-1,0 0 0,0 0 0,0 0 0,0 1 0,0-1 1,0 0-1,0 0 0,0 0 0,0 0 0,0 0 0,0 0 1,0 0-1,0 0 0,0 1 0,0 3 0,0 0 1,1 0-1,-1 0 1,0 1-1,3 6 0,0-1 1,1 0 0,0 0 0,1 0 0,0 0 0,0-1 0,1 0-1,0 0 1,11 11 0,-14-17 0,1 1-1,0-1 1,-1 0-1,1 0 0,1 0 1,-1-1-1,0 1 1,1-1-1,-1 0 1,1 0-1,0-1 1,-1 1-1,1-1 1,0 0-1,0 0 0,0-1 1,0 0-1,0 1 1,0-2-1,7 0 1,-3-1 0,1 0 1,-1-1 0,0-1 0,0 1-1,0-1 1,0-1 0,-1 0 0,1 0-1,-1-1 1,-1 0 0,14-13 0,-12 11 0,-1-1 1,0 0 0,0-1 0,-1 0 0,0 0 0,-1-1 0,0 0-1,9-23 1,-15 34-3,0-1 1,0 1-1,1-1 0,-1 0 0,0 1 0,0-1 0,0 0 0,0 1 0,0-1 0,0 1 0,0-1 1,0 0-1,0 1 0,0-1 0,0 0 0,0 1 0,0-1 0,-1 0 0,1 0 0,-1 1 1,1 0-1,0 0 0,-1 0 0,1 0 0,0 1 0,-1-1 1,1 0-1,0 0 0,0 0 0,-1 0 0,1 1 0,0-1 1,-1 0-1,1 0 0,0 1 0,0-1 0,0 0 0,-1 0 1,1 1-1,0-1 0,0 0 0,0 1 0,0-1 0,-1 0 1,1 1-1,0-1 0,0 0 0,0 1 0,0-1 0,0 0 1,0 1-1,0-1 0,0 0 0,0 1 0,-2 12 3,0-1-1,0 1 1,1 0 0,1-1-1,0 1 1,1 0-1,0 0 1,1-1-1,0 1 1,1-1 0,1 0-1,5 14 1,-8-24 0,-1 0-1,1 0 1,0 0 0,0 0 0,0 0 0,1 0 0,-1 0 0,0 0 0,1 0 0,-1-1 0,1 1 0,0 0-1,-1-1 1,1 0 0,0 1 0,0-1 0,0 0 0,0 0 0,0 0 0,4 1 0,-4-2-22,0 0 1,0 0 0,-1 0-1,1 0 1,0-1-1,0 1 1,0-1 0,0 1-1,0-1 1,-1 1-1,1-1 1,0 0 0,-1 0-1,1 0 1,0 0-1,-1 0 1,0-1 0,1 1-1,-1 0 1,1-1-1,-1 1 1,0-1 0,0 1-1,1-3 1,2-2-258,-1 0 1,0 1-1,0-2 0,-1 1 1,3-7-1,2-8-196,-1 11-13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3:4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14027,'1'81'5304,"0"19"-4145,5 0 1,19 104-1,-18-173-725,-3-26-100,-1-19-79,-3-22-7,-2 0 0,-9-53 0,6 49-213,1 22-28,9 40-4,4 12-3,15 31 0,-19-54 0,-1-1 0,2 0 0,-1 0 0,2 0 0,-1-1 0,1 0 0,10 10 0,-16-17 1,1-1 0,0 1 0,0 0 0,0-1 0,0 1 0,0-1 0,1 1 1,-1-1-1,0 0 0,1 0 0,-1 0 0,1 0 0,-1-1 0,1 1 0,-1-1 0,1 1 0,-1-1 0,1 0 0,-1 0 0,5 0 0,-4-1 2,0 0 0,0 0 1,0-1-1,0 1 0,-1-1 0,1 1 1,-1-1-1,1 0 0,-1 0 0,1 0 1,-1 0-1,0-1 0,0 1 0,3-5 1,2-3 7,-1-2 1,0 1-1,-1-1 1,0 0-1,-1 0 0,6-25 1,-9 32-9,1-3 1,0 0 1,0 0 0,-1-1-1,0 1 1,-1 0 0,0-1-1,0 1 1,-1-1 0,-2-11-1,1 23-13,0 11-4,2 18-3,2-16 15,4 28 0,-6-42 1,1 0 0,-1 0 1,1 0-1,-1-1 1,1 1-1,0 0 1,0 0-1,0 0 1,0-1-1,0 1 0,0 0 1,1-1-1,-1 1 1,0-1-1,1 0 1,3 3-1,-4-4 1,0 0-1,-1 1 1,1-1-1,0 0 1,0 0 0,0 0-1,0 0 1,0-1-1,0 1 1,0 0 0,0 0-1,0 0 1,0-1-1,0 1 1,0-1 0,0 1-1,0 0 1,0-1-1,0 0 1,-1 1 0,2-2-1,-1 2 0,-1-1 0,1 1 0,-1-1 1,1 0-1,0 1 0,-1 0 0,1-1 0,0 1 0,-1-1 0,1 1 0,0 0 0,-1-1 0,1 1 0,0 0 0,0 0 0,-1 0 0,1 0 0,0-1 0,0 1 1,0 0-1,-1 0 0,1 0 0,0 1 0,0-1 0,-1 0 0,1 0 0,0 0 0,0 1 0,-1-1 0,1 0 0,0 1 0,0-1 0,-1 0 0,1 1 0,0-1 1,-1 1-1,1-1 0,-1 1 0,1-1 0,-1 1 0,2 1 0,9 17 17,9 14-17,-19-31 1,1 0-1,-1-1 1,0 1-1,1-1 1,-1 0 0,1 1-1,-1-1 1,1 0-1,0 0 1,0 0 0,-1 0-1,1 0 1,0-1-1,0 1 1,3 0 0,-4-1 0,0 0 0,0 0 0,0-1 1,0 1-1,0 0 0,0-1 1,0 1-1,0-1 0,0 1 0,0-1 1,0 0-1,0 1 0,0-1 1,-1 0-1,1 1 0,0-1 0,0 0 1,-1 0-1,1 0 0,-1 0 1,1 0-1,0-1 0,14-26 30,-13 23-29,14-28 0,-8 19 0,-1-1 0,0 0 0,-1 0 0,-1 0 0,0-1 0,4-26 0,-9 41-2,0 0 0,0 0-1,1 0 1,-1 0-1,0 0 1,0 0-1,0 0 1,-1 0 0,1 0-1,0 0 1,0 0-1,0 1 1,-1-1 0,1 0-1,-1 0 1,1 0-1,-1 0 1,1 0 0,-2-1-1,2 2 0,-1 0 1,1 0-1,-1-1 0,1 1 0,-1 0 1,1 0-1,-1 0 0,1 0 0,-1 0 0,1 0 1,-1 0-1,0 0 0,1 0 0,-1 0 0,1 0 1,-1 0-1,1 0 0,-1 1 0,1-1 1,-1 0-1,1 0 0,-1 1 0,1-1 0,-1 1 1,-2 0-3,0 1 0,1 0 0,-1 1 0,1-1 1,0 0-1,0 1 0,0-1 0,0 1 0,0-1 0,-2 6 1,0 2-3,1 0 1,0 0 0,1 0 0,0 0-1,0 0 1,1 0 0,1 0 0,-1 0-1,2 1 1,-1-1 0,2 0-1,-1 0 1,1 0 0,1 0 0,0 0-1,0-1 1,1 1 0,0-1 0,6 10-1,-9-18-48,0 1 1,0-1-1,0 1 0,0-1 0,0 0 0,0 0 0,1 1 0,-1-1 1,0 0-1,1 0 0,-1 0 0,1-1 0,-1 1 0,1 0 0,-1 0 1,1-1-1,-1 1 0,1-1 0,0 0 0,-1 1 0,1-1 0,0 0 1,0 0-1,-1 0 0,1 0 0,0 0 0,-1 0 0,1-1 0,0 1 1,-1 0-1,1-1 0,0 0 0,-1 1 0,1-1 0,-1 0 0,2-1 1,2-1-158,-1 0 1,0 0 0,1-1-1,-1 1 1,-1-1 0,1 0-1,-1 0 1,1-1 0,-1 1-1,3-7 1,3-11-542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3:41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6 14875,'-3'-3'1873,"0"2"-849,2 1-344,-2-2 912,-1 4-175,2 1-289,-1-2-200,0 2-472,-1-2-288,-3-5-2136,7 1 1568,6 2-152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3:4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14387,'4'7'8425,"-17"-2"-7833,5-1-523,0 0 0,0 1 1,1 0-1,0 0 0,0 1 0,0 0 1,1 0-1,0 1 0,0 0 0,1 0 1,0 0-1,0 0 0,0 1 1,1 0-1,0 0 0,1 0 0,0 0 1,0 1-1,-3 13 0,6-20-72,0-1 1,0 0-1,0 0 0,0 0 0,0 0 0,1 1 0,-1-1 0,0 0 0,0 0 0,1 0 1,-1 0-1,1 0 0,-1 0 0,1 0 0,-1 0 0,1 0 0,0 0 0,-1 0 1,1 0-1,0 0 0,0-1 0,0 1 0,0 0 0,-1 0 0,1-1 0,0 1 1,0-1-1,0 1 0,1-1 0,-1 1 0,0-1 0,0 0 0,0 1 0,0-1 0,0 0 1,0 0-1,1 0 0,-1 0 0,0 0 0,2 0 0,8 0-48,0-1-1,-1 0 1,19-4-1,-11 2-2,-2 0-22,8 0-80,32-2 1,-51 5 134,0 0-1,0 0 0,0 0 1,0 1-1,0 0 0,0 0 1,0 0-1,-1 1 0,1-1 1,0 1-1,-1 0 0,9 5 0,-12-6 25,1 1 0,0-1 1,-1 0-1,0 1 0,1-1 0,-1 1 0,0-1 0,0 1 0,0 0 0,0 0 0,0-1 0,0 1 0,0 0 0,0 0 0,-1 0 0,1 0 0,-1 0 0,0 0 0,1 0 0,-1 2 0,0-1 19,-1 0 0,1 0 0,-1 0 0,0 0 0,0 0-1,0 0 1,0 0 0,-1 0 0,1 0 0,-1 0 0,-2 3 0,-4 3 74,1 0 0,-1-1 1,0 0-1,-1 0 0,-16 10 1,15-11-179,0-1 0,-1 1 0,0-2 0,0 0 0,0 0 0,0-1 0,-1-1 0,-21 5 0,31-8-47,1 0-1,-1 0 1,1 0-1,0 0 1,-1 0 0,1 0-1,-1 0 1,1-1-1,0 1 1,-1 0 0,1-1-1,0 1 1,-1-1-1,1 0 1,0 1 0,0-1-1,-1 0 1,1 0-1,0 0 1,0 1 0,0-1-1,0 0 1,0-1-1,0 1 1,0 0 0,1 0-1,-2-2 1,-4-11-785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20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101 255 16307,'-5'2'605,"1"1"-1,0 0 0,0 0 0,1 0 0,-1 0 0,1 1 0,-5 5 0,0 1-87,1 0 0,-10 20 0,11-18-458,1-1 0,1 1 0,-1 0 0,2 0 0,0 0 0,0 1 0,-1 19 1,4-29-38,0 1 0,0-1 0,0 0 0,1 1 0,0-1 0,-1 1 0,1-1 0,0 0 0,0 0 0,1 1 0,-1-1 0,4 5 0,-4-7-13,0 0 0,0 0 0,0 0 0,0 1 1,1-1-1,-1 0 0,0 0 0,1-1 0,-1 1 0,1 0 1,-1 0-1,1-1 0,-1 1 0,1-1 0,-1 1 0,1-1 1,-1 0-1,1 0 0,0 1 0,-1-1 0,1 0 1,0-1-1,-1 1 0,1 0 0,0 0 0,-1-1 0,1 1 1,1-1-1,4-2 7,-1 0 1,1 0 0,-1-1-1,0 0 1,0 0 0,-1 0-1,1-1 1,-1 1 0,0-1-1,0-1 1,5-6 0,5-9 61,23-39 1,-19 25 47,-2-1-1,-2-1 0,12-39 1,-27 191-168,1-99 42,1 0 0,1-1 1,0 0-1,0 1 0,9 18 1,-12-32 1,1 0 0,-1 0 1,1-1-1,0 1 1,0 0-1,-1-1 1,1 1-1,0-1 1,1 1-1,-1-1 0,0 1 1,0-1-1,1 0 1,-1 0-1,1 0 1,-1 0-1,1 0 1,-1 0-1,1 0 0,0 0 1,2 1-1,-2-2 2,0 0-1,-1 0 0,1-1 0,0 1 0,0 0 1,-1-1-1,1 1 0,0-1 0,-1 0 0,1 1 1,0-1-1,-1 0 0,1 0 0,-1 0 0,0 0 1,1 0-1,2-3 0,4-6 12,1 0 0,-1 0 0,-1 0 0,10-20 0,22-50 14,-4-1-1,34-120 1,-72 259-133,-1 2 173,3 1 0,7 70 0,-4-108-5,2 1 1,0-1-1,2 0 1,0-1-1,2 1 1,0-1 0,2-1-1,20 36 1,-6-24-27,-11-16-21,-1 1 1,10 19 0,-19-33-16,-1 0-1,-1 0 1,1 0-1,0 1 1,-1-1-1,0 1 1,0-1 0,0 1-1,-1-1 1,1 1-1,-1 0 1,0-1-1,-1 1 1,0 7-1,0-10 2,1 0 0,-1 0-1,0 0 1,1 0-1,-1 0 1,0-1 0,0 1-1,0 0 1,0-1-1,-1 1 1,1-1 0,0 1-1,-1-1 1,1 0-1,-1 1 1,1-1-1,-1 0 1,1 0 0,-1 0-1,0 0 1,0 0-1,1-1 1,-1 1 0,0 0-1,0-1 1,0 1-1,0-1 1,0 0 0,0 0-1,0 0 1,0 0-1,-3 0 1,1-1 3,-1 1 0,1-1-1,0 0 1,-1-1 0,1 1 0,0-1 0,0 0-1,0 0 1,0 0 0,0 0 0,1-1 0,-1 1-1,-4-6 1,0-2-18,0 0 0,1-1 0,0 0-1,1 0 1,0 0 0,1-1 0,0 0-1,1 0 1,0 0 0,1 0 0,0-1 0,1 0-1,1 1 1,0-1 0,1 0 0,0 0 0,0 0-1,5-21 1,-4 29-90,1-1 0,0 1 0,0 0 1,0-1-1,1 1 0,-1 0 0,1 0 0,1 0 0,-1 1 0,0-1 0,1 1 0,0 0 1,7-6-1,-3 4-81,1 1 1,-1 0 0,1 1 0,0-1-1,0 2 1,0-1 0,14-2 0,23-6-349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1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 12867,'-6'-1'768,"-4"5"-776,0 6-24,3 6 24,1-2-104,2 2-552,1-2 560,1-5-80,2-8-56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21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15619,'33'-15'1579,"-12"4"-545,1 2-1,31-11 1,-47 18-902,-1 1-1,1 0 1,0 0-1,0 0 1,-1 1-1,1-1 1,0 1-1,0 1 1,-1-1-1,1 1 1,0 0-1,-1 0 1,1 1-1,0 0 1,5 2-1,-8-2-90,0 0 0,-1 0 0,1 0 0,0 0 0,-1 0 0,1 0 0,-1 1 0,0-1 0,0 1 0,0-1 0,0 1 0,0 0 0,-1 0 0,1 0 0,-1 0-1,0 0 1,0 0 0,0 1 0,0-1 0,0 0 0,-1 0 0,0 1 0,1-1 0,-1 0 0,0 1 0,-1-1 0,1 0 0,-2 6 0,-1 6 117,-1 0-1,0 0 1,-1-1 0,-13 25 0,-21 28 351,27-50-354,2 0 0,-17 38-1,26-52-157,0 0 0,0 0 0,0 0 0,0 1 0,1-1-1,-1 0 1,1 0 0,0 1 0,0-1 0,0 0-1,1 1 1,-1-1 0,1 0 0,-1 0 0,1 1 0,0-1-1,0 0 1,1 0 0,-1 0 0,1 0 0,-1 0-1,1-1 1,0 1 0,0 0 0,0-1 0,1 1 0,-1-1-1,0 0 1,1 0 0,0 0 0,-1 0 0,6 3-1,-2-2-140,0 0-1,0-1 0,1 1 0,-1-1 0,0-1 0,1 1 0,0-1 0,-1 0 0,1 0 1,-1-1-1,1 0 0,0 0 0,-1-1 0,1 1 0,10-4 0,18-10-322,1-5-151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21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91 14659,'-7'1'252,"1"0"-1,0 1 1,0-1 0,1 1-1,-1 0 1,0 1 0,1-1-1,-1 1 1,1 0 0,0 1-1,0-1 1,0 1-1,0 0 1,1 0 0,0 1-1,-1-1 1,2 1 0,-1 0-1,0 0 1,1 1 0,0-1-1,0 0 1,1 1-1,0 0 1,-1 0 0,2-1-1,-1 1 1,1 0 0,0 0-1,0 1 1,1 8 0,-1-5-86,1 0 1,0 0-1,0 0 1,1 0 0,4 16-1,-4-23-141,0 0-1,0 0 1,0-1-1,0 1 1,0 0-1,1 0 1,-1-1-1,1 1 1,0-1-1,0 0 0,-1 1 1,2-1-1,-1 0 1,0 0-1,0 0 1,1 0-1,-1-1 1,1 1-1,-1-1 1,1 1-1,0-1 1,0 0-1,3 1 1,2-1-12,-1 0 1,0-1-1,1 0 1,-1 0-1,1-1 1,-1 0 0,0 0-1,0 0 1,0-1-1,1 0 1,-2-1 0,1 0-1,0 0 1,0 0-1,-1-1 1,0 0 0,9-7-1,1 0 1,-2-2 1,0 0-1,0 0 1,-1-1-1,18-27 0,-23 30 1,-1 0-1,0-1 0,-1 0 0,-1 0 1,0 0-1,0-1 0,4-20 1,-9 30-11,1-1 0,0 1 1,-1 0-1,0-1 1,1 1-1,-1-1 0,-1 1 1,1 0-1,-1-1 1,1 1-1,-1-1 0,0 1 1,0 0-1,0 0 1,0 0-1,-1 0 0,0-1 1,1 2-1,-1-1 0,0 0 1,0 0-1,0 1 1,-1-1-1,1 1 0,-1-1 1,1 1-1,-1 0 1,0 0-1,0 0 0,0 1 1,0-1-1,0 1 1,0 0-1,-5-2 0,0 1-70,1 1 0,-1 0 0,0 0 0,0 0 0,1 1-1,-1 0 1,0 1 0,0 0 0,0 0 0,1 1 0,-1-1 0,0 2-1,-13 5 1,8-2-520,0 0 1,1 1-1,-1 1 0,1 0 0,1 0 1,-20 18-1,22-15-353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2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16203,'1'-4'2852,"1"11"-980,3 25-227,2 46-876,-1-10-453,23 214-343,-28-280-35,5 27-1230,0-23 456,-6-6 800,1 0 1,-1-1-1,1 1 1,-1 0-1,1-1 1,-1 1-1,1-1 0,-1 1 1,1 0-1,-1-1 1,0 1-1,1-1 0,-1 1 1,0-1-1,1 0 1,-1 1-1,0-1 1,0 1-1,1-2 0,7-20-672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22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15795,'-1'4'1334,"-20"62"686,-19 112 1,37-154-1798,0 1 1,2 0 0,0 0 0,2 0-1,1-1 1,0 1 0,2 0 0,9 29 0,-11-46-166,1-1 1,0 0 0,0 0-1,0 0 1,1 0 0,0 0-1,1-1 1,-1 0 0,1 0-1,7 7 1,-10-11-42,1 0-1,-1-1 1,1 1-1,-1 0 1,1-1-1,0 0 1,0 1-1,-1-1 1,1 0 0,0 0-1,0-1 1,0 1-1,0-1 1,0 1-1,0-1 1,0 0-1,0 0 1,1 0 0,-1-1-1,0 1 1,0-1-1,0 0 1,0 0-1,-1 0 1,1 0 0,0 0-1,0 0 1,4-4-1,-1 1 17,1-1-1,-1 1 1,0-2-1,-1 1 1,1-1-1,-1 1 1,0-1-1,-1-1 1,0 1-1,1-1 1,-2 0 0,5-9-1,-4 7 36,-1-1 1,0 1-1,0-1 0,-1 1 0,0-1 1,-1 0-1,0 0 0,0 0 1,-2-13-1,1 22-52,0-1 0,0 0 1,0 0-1,0 0 0,0 0 1,-1 0-1,1 0 0,-1 0 1,0 0-1,1 1 1,-1-1-1,0 0 0,0 1 1,0-1-1,0 0 0,0 1 1,0-1-1,-1 1 0,1-1 1,0 1-1,-1 0 0,1 0 1,-1 0-1,0 0 0,1 0 1,-1 0-1,0 0 0,0 0 1,1 0-1,-1 1 0,0-1 1,0 1-1,0-1 0,0 1 1,-2 0-1,-1 0 7,1 1 0,0-1 0,-1 1-1,1 0 1,0 1 0,0-1 0,0 1 0,0 0 0,0 0-1,0 0 1,0 0 0,0 1 0,1-1 0,-5 5 0,2-1-41,1 0 0,0 1 0,0-1 0,0 1 0,-6 13 0,9-17-56,1-1-1,0 1 1,-1 0-1,1-1 1,0 1-1,1 0 1,-1 0-1,0 0 0,1-1 1,0 1-1,0 0 1,0 0-1,0 0 1,0 0-1,0 0 1,1 0-1,-1-1 1,1 1-1,0 0 1,1 3-1,-1-5 53,-1 0 0,1 0 1,0 0-1,0 0 0,0 0 0,0 0 0,0 0 0,0-1 0,0 1 0,0 0 0,0-1 1,0 1-1,0 0 0,0-1 0,1 0 0,-1 1 0,0-1 0,0 1 0,1-1 0,-1 0 1,0 0-1,0 0 0,1 0 0,-1 0 0,0 0 0,0 0 0,1 0 0,0-1 0,22-6-427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24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210 118 12963,'1'-1'145,"-1"-1"1,1 1 0,0-1-1,0 1 1,-1-1 0,1 0-1,-1 1 1,0-1-1,1 0 1,-1 1 0,0-1-1,0 0 1,0 1-1,0-1 1,0 0 0,-1 0-1,1 1 1,0-1 0,-1 0-1,1 1 1,-2-3-1,1 2 90,-1 0-1,1-1 0,-1 1 1,0 0-1,0 0 0,0 0 1,0 0-1,0 1 0,0-1 1,0 0-1,-1 1 0,-3-2 0,2 1 3,0 0 0,-1 0-1,1 1 1,0 0-1,-1-1 1,1 1-1,-1 1 1,0-1 0,1 1-1,-1 0 1,1 0-1,-1 0 1,0 1 0,1-1-1,-1 1 1,-5 2-1,3 1-135,1 0-1,0 0 1,0 1-1,0-1 0,1 1 1,-1 1-1,1-1 1,0 1-1,1-1 1,0 2-1,-1-1 1,2 0-1,-1 1 0,1-1 1,0 1-1,1 0 1,-4 12-1,2-2-64,0 0 0,2 0-1,0 0 1,0 0 0,2 0-1,2 28 1,-2-39-27,1-1 0,0 1 0,1 0 0,-1 0 0,1-1 0,0 1 0,1-1 0,-1 1 0,6 6 0,-8-11-7,1 0 1,0 0 0,-1 0-1,1-1 1,0 1 0,0 0-1,0 0 1,0-1 0,0 1-1,0 0 1,0-1 0,0 1-1,0-1 1,0 1 0,1-1-1,-1 0 1,0 1 0,0-1-1,0 0 1,2 0 0,-1 0 0,0-1-1,0 1 1,0-1 0,0 0 0,0 0 0,0 1 0,0-1 0,0-1 0,-1 1 0,1 0-1,0 0 1,-1-1 0,1 1 0,-1 0 0,0-1 0,2-2 0,6-8 10,0 0 1,-1-1 0,0 0-1,-1-1 1,-1 0 0,0 0-1,4-19 1,-4 13-5,-2 1 1,0-1 0,-1 0-1,-1 1 1,-1-24-1,-3 33-10,0 13-4,-2 21-6,3-3 6,2 1 0,0-1 0,2 1-1,0-1 1,1 0 0,1 0 0,1 0 0,15 33-1,-19-49 6,0-1 0,0 0 0,1 0 0,0 0 0,0 0 0,0 0 0,0 0 0,6 4 0,-7-6 1,-1-1-1,1 0 1,0 0-1,0 0 1,0 0-1,0 0 0,0-1 1,0 1-1,0 0 1,0-1-1,0 0 1,0 1-1,0-1 1,0 0-1,0 0 1,0 0-1,0 0 0,0-1 1,0 1-1,0 0 1,0-1-1,0 0 1,2 0-1,2-2 3,0 0-1,0-1 1,0 1 0,-1-1 0,1-1-1,-1 1 1,8-10 0,33-41 6,-36 41-4,22-31 3,12-17 1,-39 55-11,1 1-1,1-1 0,-1 1 1,1 0-1,14-9 0,-20 14 3,0 1-1,0-1 0,0 0 0,0 1 0,0-1 0,0 1 0,1 0 0,-1-1 0,0 1 0,0 0 0,1 0 0,-1-1 0,0 1 0,0 0 0,1 0 0,-1 0 0,0 1 0,0-1 0,1 0 0,-1 0 0,0 1 0,0-1 0,3 2 0,-3-1 0,1 1 1,0-1-1,0 1 1,-1-1-1,1 1 1,-1 0-1,1 0 0,-1 0 1,0 0-1,0 0 1,0 0-1,1 3 0,2 7 7,0 0 0,-1 0-1,3 22 1,-6-29-2,4 34 60,0-8 292,-3-63 19,-5-209 120,5 225-494,-1 16-1,1 0 0,-1 0 0,0 0 0,0 0 0,0 0 0,0 0 0,0 0 0,0-1 0,0 1 0,0 0 0,0 0 1,0 0-1,0 0 0,1 0 0,-1 0 0,0 0 0,0 0 0,0 0 0,0 0 0,0 0 0,0 0 0,0 0 0,0 0 0,1 0 1,-1 0-1,0 0 0,0 0 0,0 0 0,0 0 0,0 0 0,0 0 0,0 0 0,1 0 0,-1 0 0,0 0 0,0 0 0,0 0 1,0 0-1,0 0 0,0 0 0,0 0 0,0 0 0,1 0 0,-1 1 0,0-1 0,0 0 0,0 0 0,0 0 0,0 0 0,0 0 1,0 0-1,0 0 0,0 0 0,14 25-34,-6-11-57,-7-11 26,1 0-1,0-1 1,0 1-1,0-1 1,0 1-1,1-1 0,-1 0 1,0 0-1,1 1 1,0-2-1,0 1 1,-1 0-1,1-1 1,0 1-1,0-1 1,0 0-1,1 0 1,-1 0-1,0 0 1,0-1-1,1 1 1,-1-1-1,0 0 1,0 0-1,1 0 1,-1 0-1,0-1 1,1 1-1,-1-1 1,0 0-1,0 0 1,6-2-1,11-11-362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2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14379,'2'1'305,"0"0"-1,0 0 1,0 0 0,-1 1-1,1-1 1,0 0 0,-1 1-1,1 0 1,-1-1 0,1 1-1,-1 0 1,0-1-1,1 1 1,-1 0 0,0 0-1,0 0 1,0 2 0,10 13 807,-8-13-1003,0-1 0,0 0 0,0 0 0,1 0 0,-1 0 0,1-1 0,0 1 0,0-1 0,0 0 0,0 0 0,0 0 0,0-1 0,0 1 0,1-1 0,-1 0 0,5 0 0,-3-1-85,-1 0 0,0 0 0,1-1 0,-1 0 0,0 0 0,0 0 0,0-1 0,0 0 1,0 0-1,0 0 0,0 0 0,-1-1 0,6-4 0,1 0-6,-1 0 1,-1-1-1,1-1 1,-2 1-1,1-2 0,-1 1 1,0-1-1,-1 0 1,7-12-1,-14 21-15,1 0 1,-1 0-1,1 1 1,-1-1-1,1 0 1,-1 0 0,1 0-1,-1 0 1,0 0-1,1 0 1,-1 0-1,0 0 1,0 0-1,0 0 1,0 0-1,0-1 1,0 1-1,0 0 1,0 0-1,0 0 1,-1 0-1,1 0 1,0 0-1,-1-1 1,0 1 0,0 0 0,0 0 0,-1 0 0,1 1 0,0-1 0,0 0 0,0 1 0,0-1 0,-1 1 0,1 0 0,0-1 0,0 1 0,-1 0 1,1 0-1,0 0 0,0 0 0,-2 0 0,-9 0 15,0 2 1,0-1-1,-16 5 1,22-4-19,-6 0 11,1 1 0,0 1 0,0 0 0,0 0 0,1 1 0,0 0 0,0 1-1,0 0 1,-13 11 0,18-13 6,1 0 0,1 0 0,-1 1-1,0-1 1,1 1 0,0-1 0,0 1 0,1 0-1,-1 0 1,1 0 0,0 1 0,0-1 0,1 0-1,0 1 1,0-1 0,0 1 0,0-1 0,1 1-1,0 0 1,0-1 0,2 12 0,-1-11-39,0 0-1,1 0 1,0 0 0,0 0 0,0 0 0,1-1-1,-1 1 1,2-1 0,-1 1 0,0-1 0,1 0-1,0 0 1,0-1 0,0 1 0,1-1 0,0 0-1,0 0 1,0 0 0,0-1 0,0 0 0,1 0-1,-1 0 1,1 0 0,0-1 0,0 0-1,0 0 1,0-1 0,0 0 0,0 0 0,0 0-1,1-1 1,-1 0 0,0 0 0,0 0 0,1-1-1,-1 0 1,0 0 0,0-1 0,6-2 0,2-2-72,1-2-1,-2 0 1,1 0 0,-1-1 0,12-11 0,18-20-251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27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9 524 13099,'-2'4'543,"1"1"0,-1-1 1,1 1-1,0-1 0,0 1 0,1 0 1,-1-1-1,1 1 0,0 0 1,1 0-1,0 6 0,-1-8-379,1 0 0,-1-1 1,1 1-1,0 0 0,0-1 0,-1 1 0,2-1 1,-1 1-1,0-1 0,0 0 0,1 1 0,-1-1 1,1 0-1,0 0 0,0 0 0,0 0 0,0 0 1,0-1-1,0 1 0,0-1 0,3 2 0,-3-2-123,-1-1 0,0 0-1,1 1 1,-1-1 0,0 0 0,1 0-1,-1 0 1,0 0 0,1-1 0,-1 1-1,0 0 1,1 0 0,-1-1-1,0 1 1,1-1 0,-1 1 0,0-1-1,0 0 1,0 1 0,1-1-1,-1 0 1,0 0 0,1-1 0,22-25 280,-24 26-319,41-63 186,-2-2 0,51-122 1,-73 149-170,-1 6-21,-2 3-7,0 0 0,-2 0-1,-2-1 1,10-44 0,-20 75 6,0 0 1,0-1 0,0 1-1,1-1 1,-1 1 0,0-1 0,0 1-1,0-1 1,0 1 0,0 0-1,0-1 1,0 1 0,0-1-1,0 1 1,0-1 0,0 1 0,0-1-1,0 1 1,0-1 0,-1 1-1,1-1 1,0 1 0,0 0-1,0-1 1,-1 1 0,1-1 0,0 1-1,0 0 1,-1-1 0,1 1-1,-11 8-38,-9 21-5,13-16 27,6-9 18,-1-1 0,1 1 0,-1-1 0,0 1 0,0-1 0,0 0 0,0 0 0,-1 0 0,0 0 0,1 0 0,-1 0 0,0-1 0,0 1 1,-4 1-1,7-4 1,0 0 0,-1-1 0,1 1 0,-1 0 0,1 0 0,0-1 0,-1 1 1,1 0-1,-1 0 0,1-1 0,0 1 0,0 0 0,-1-1 0,1 1 0,0-1 0,-1 1 1,1 0-1,0-1 0,0 1 0,0-1 0,0 1 0,-1-1 0,1 1 0,0-1 0,0 1 1,0-1-1,0 1 0,0 0 0,0-1 0,0 1 0,0-1 0,0 1 0,0-1 0,1 1 1,-1-1-1,0 0 0,3-20-16,-3 21 15,0 0 0,0 0 1,0 0-1,0 1 0,0-1 1,0 0-1,0 0 0,0 0 1,0 0-1,0 0 0,0 0 1,0 0-1,0 0 0,0 0 1,0 0-1,0 0 0,0 0 1,0 1-1,0-1 0,0 0 1,0 0-1,1 0 1,-1 0-1,0 0 0,0 0 1,0 0-1,0 0 0,0 0 1,0 0-1,0 0 0,0 0 1,0 0-1,0 0 0,0 0 1,0 0-1,0 0 0,0 0 1,1 0-1,-1 0 0,0 1 1,0-1-1,0 0 0,0 0 1,0 0-1,0 0 0,0 0 1,0 0-1,0 0 0,0-1 1,0 1-1,0 0 0,1 0 1,-1 0-1,0 0 0,0 0 1,0 0-1,0 0 0,-1 14-11,1-13 12,0 0 1,-1-1-1,1 1 1,0 0-1,0 0 1,-1 0-1,1 0 1,0-1-1,-1 1 1,1 0 0,-1 0-1,1 0 1,-1-1-1,1 1 1,-1 0-1,0-1 1,1 1-1,-1-1 1,0 1 0,0-1-1,1 1 1,-1-1-1,0 1 1,0-1-1,0 0 1,1 1-1,-1-1 1,0 0 0,0 0-1,0 0 1,0 1-1,0-1 1,0 0-1,1 0 1,-1 0-1,-1-1 1,1 1-1,1 0 1,0-1-1,0 1 1,-1 0-1,1 0 0,0-1 1,0 1-1,-1 0 1,1-1-1,0 1 0,0-1 1,0 1-1,0 0 1,0-1-1,0 1 0,0 0 1,-1-1-1,1 1 1,0-1-1,0 1 0,1 0 1,-1-1-1,0 1 1,0-1-1,0 1 0,0 0 1,0-1-1,0 1 1,0 0-1,1-1 0,-1 1 1,0-1-1,0 1 1,1-1-1,3-8-15,23-47-163,-26 64 163,-1 0-1,1 0 0,-2 15 1,-19 135 150,6-64 51,-1 153 1,15-243-181,3 38 24,-3-40-27,0 0-1,0-1 1,1 1-1,-1 0 1,0-1-1,1 1 0,-1 0 1,1-1-1,0 1 1,0-1-1,-1 1 1,1-1-1,0 0 0,0 1 1,0-1-1,0 0 1,1 0-1,-1 1 1,2 0-1,-3-2-1,1 0 1,-1 0-1,1 0 0,-1 0 0,0-1 1,1 1-1,-1 0 0,1 0 0,-1-1 1,0 1-1,0 0 0,1 0 0,-1-1 1,0 1-1,1 0 0,-1-1 1,0 1-1,0 0 0,1-1 0,-1 1 1,0 0-1,0-1 0,0 1 0,0-1 1,0 1-1,1 0 0,-1-1 0,0 1 1,0-1-1,0 1 0,0 0 1,0-1-1,0 1 0,0-1 0,-1 1 1,1-1-1,0 1 0,0 0 0,0-1 1,0 0-1,-2-19-194,-6-12-1426,-1 1 1,-1 0-1,-2 1 1,-17-35-1,17 41 624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28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32 10986,'-2'-5'734,"1"3"-433,0 0 1,1 0-1,-1-1 0,0 1 0,-1 0 1,1 0-1,0 0 0,-1 0 1,1 1-1,-1-1 0,-2-2 0,4 5 45,0 1 0,1 0 0,-1-1 0,1 1 0,0-1 0,-1 1 0,1-1-1,0 1 1,0-1 0,1 2 0,0-1-274,-1-1 1,1 1-1,0-1 0,0 0 1,-1 0-1,1 0 0,0 0 0,0 0 1,0 0-1,0 0 0,0 0 1,0-1-1,1 1 0,-1-1 1,0 0-1,0 0 0,4 0 0,41-4 151,-34 2-152,23-2-595,63 1 0,-80 4 305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2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 15019,'-3'-3'1534,"-1"9"-971,-2 11-135,-8 50 771,4 1 0,-4 108 0,13-159-1093,-1 17 34,0 1 104,3 53 0,4-60-86,-5-28-154,0 1 0,0-1 1,0 0-1,0 0 0,1 1 1,-1-1-1,0 0 1,0 0-1,0 1 0,0-1 1,0 0-1,0 0 0,1 1 1,-1-1-1,0 0 0,0 0 1,0 0-1,1 0 0,-1 1 1,0-1-1,0 0 0,1 0 1,-1 0-1,0 0 0,0 0 1,1 0-1,-1 1 0,0-1 1,0 0-1,1 0 1,-1 0-1,0 0 0,0 0 1,1 0-1,-1 0 0,0 0 1,1 0-1,-1-1 0,10-8 80,3-16-23,-12 24-54,18-45 69,-13 29-56,1 0 0,0 0-1,2 1 1,0 0 0,18-23 0,-27 38-20,0 0 0,1 1 0,-1-1 1,1 0-1,-1 1 0,1-1 0,-1 0 0,1 1 0,-1-1 1,1 1-1,0-1 0,-1 1 0,1-1 0,0 1 0,0 0 1,-1-1-1,1 1 0,0 0 0,0 0 0,-1-1 0,1 1 1,0 0-1,0 0 0,0 0 0,-1 0 0,1 0 0,0 0 1,0 0-1,0 0 0,0 1 0,-1-1 0,1 0 0,0 0 1,0 1-1,-1-1 0,1 0 0,0 1 0,-1-1 0,1 1 1,0-1-1,-1 1 0,1-1 0,0 1 0,-1-1 0,1 1 1,-1 0-1,1-1 0,0 2 0,1 3 0,1-1 1,-1 1-1,0 0 0,0 0 1,-1 1-1,2 5 0,3 17-2,-2 1 0,-1-1 0,-1 1 0,-1 0 0,-5 41 0,1-64-1096,1-15 798,-1-18 130,2-9-149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2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13 177 17588,'8'3'267,"1"-1"1,-1-1-1,0 1 1,1-1-1,-1 0 1,1-1-1,0 0 0,-1 0 1,1-1-1,-1 0 1,1-1-1,-1 0 1,0 0-1,0-1 1,15-6-1,-16 6-203,-1-1 0,0 1 0,0-1-1,0-1 1,0 1 0,-1-1 0,0 0 0,0 0 0,0 0-1,0-1 1,-1 1 0,0-1 0,0 0 0,-1-1 0,0 1-1,0-1 1,0 1 0,-1-1 0,3-8 0,-5 13-60,1 0 0,-1 1 0,1-1 0,-1 1 0,0-1 0,0 1 0,1-1 0,-1 0 0,0 1 0,0-1 0,-1 0 0,1 1 0,0-1 0,-1 1 0,1-1 0,0 1 0,-1-1 0,0 1 1,1-1-1,-1 1 0,0-1 0,0 1 0,0 0 0,0-1 0,0 1 0,0 0 0,0 0 0,0 0 0,-1 0 0,1 0 0,0 0 0,-1 0 0,1 0 0,-1 0 0,1 1 0,-1-1 0,1 1 0,-1-1 1,1 1-1,-1-1 0,1 1 0,-1 0 0,0 0 0,-1 0 0,-4 0 0,0 0 1,0 1 0,1-1-1,-1 2 1,0-1-1,0 1 1,1 0-1,-1 0 1,-7 4 0,4 0 2,-1 1 0,1 0 0,1 0 1,-1 1-1,2 0 0,-1 1 0,1 0 0,0 0 1,1 1-1,0-1 0,-11 21 0,14-22 13,0 1 0,0-1-1,0 1 1,1 0 0,1 0-1,-1 0 1,2 0 0,-1 1-1,1-1 1,1 1 0,-1-1-1,1 0 1,1 1 0,0-1-1,4 15 1,-4-21-8,0 0 0,0 0 0,0 0-1,0 0 1,1-1 0,-1 1 0,1-1 0,0 1-1,0-1 1,0 1 0,0-1 0,0 0 0,0 0-1,1 0 1,-1 0 0,1-1 0,3 3 0,-1-2-72,-1-1 0,1 1 1,0-1-1,0 0 1,0 0-1,0 0 0,0-1 1,0 1-1,9-2 1,3-1-134,-1-1 0,1-1 1,-1 0-1,1-1 1,18-9-1,6-5-140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16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56 13227,'-4'-10'1481,"1"11"-407,1 24 534,4 25-1053,3 1 0,2-1 0,2 0 0,2 0-1,2-1 1,3-1 0,1-1 0,27 51-1,-38-86-522,-4-6-11,0 0-1,1 0 1,0-1-1,1 1 1,-1-1 0,1 0-1,0 0 1,0 0-1,6 4 1,-10-9-20,0 0 1,0 0-1,0 0 0,0 0 1,0 0-1,0 0 0,1 0 1,-1 0-1,0 0 1,0 0-1,0 0 0,0 0 1,0 0-1,1 0 0,-1 0 1,0 0-1,0 0 0,0 0 1,0 0-1,0 0 1,0 0-1,0 0 0,1 0 1,-1 0-1,0-1 0,0 1 1,0 0-1,0 0 0,0 0 1,0 0-1,0 0 1,0 0-1,0 0 0,0-1 1,0 1-1,0 0 0,1 0 1,-1 0-1,0 0 1,0 0-1,0-1 0,0 1 1,0 0-1,0 0 0,0 0 1,0 0-1,-1 0 0,1-1 1,0 1-1,0 0 1,0 0-1,0 0 0,0 0 1,0 0-1,0 0 0,0-1 1,0 1-1,-3-11 31,-9-19 15,-1 0 0,-25-39 0,-42-54-45,72 113-9,3 1-3,3 6 4,0-1 0,-1 1 0,1 0 0,-1 0 0,1 0 0,-1 0 0,-4-3 0,7 6 5,0 0 0,0 0 0,0 0 0,0 1 0,0-1 0,0 0 0,0 0 0,0 0 0,0 1 0,0-1 0,0 0 0,0 0 0,0 0 0,0 1 0,0-1 0,0 0 0,0 0 0,0 0 0,0 1 0,0-1 0,0 0 0,0 0 0,0 0 0,-1 0-1,1 1 1,0-1 0,0 0 0,0 0 0,0 0 0,0 0 0,0 0 0,-1 1 0,1-1 0,0 0 0,0 0 0,0 0 0,0 0 0,-1 0 0,1 0 0,0 0 0,0 0 0,0 0 0,-1 0 0,1 0 0,0 0 0,0 0 0,0 0 0,0 0 0,-1 0 0,1 0 0,0 0 0,0 0 0,0 0 0,-1 0 0,1 0 0,0 0 0,0 0 0,0 0-1,-1 0 1,1 0 0,7 18-29,-5-14 24,1 1 0,0 0 0,0-1 0,0 0 1,1 1-1,-1-1 0,1-1 0,0 1 0,0 0 0,0-1 1,1 0-1,-1 0 0,1 0 0,-1-1 0,1 1 0,0-1 0,7 2 1,-6-3-1,1 0 0,0 0 1,0 0-1,-1-1 0,1 0 1,0 0-1,0-1 1,0 0-1,-1 0 0,1 0 1,-1-1-1,1 0 0,9-4 1,-3-1 1,1 0 1,-1-1-1,0-1 0,-1 0 1,0 0-1,0-2 1,-1 1-1,0-1 1,15-21-1,-17 21 8,-1-1 1,-1 0-1,0 0 1,-1 0-1,0-1 1,-1 0-1,0 0 1,-1-1-1,0 1 1,2-26-1,-5 33 0,-1 0 0,-1-1-1,1 1 1,-1-1 0,0 1-1,-1 0 1,1 0 0,-1-1-1,0 1 1,-1 0 0,0 1-1,0-1 1,0 0 0,-7-8-1,9 12-1,-1 0-1,0 0 0,0 0 1,0 1-1,0-1 0,0 1 1,0-1-1,0 1 0,-1 0 1,1 0-1,0 0 0,-1 0 1,1 0-1,-1 0 0,-4 0 1,4 1-2,0 0 1,0 0-1,0 1 1,0-1-1,0 1 1,0 0-1,0 0 1,0 0-1,0 0 1,0 0-1,0 1 1,1-1-1,-1 1 1,1 0-1,-1 0 1,-2 2 0,-2 3 5,1 0 0,-1 0 0,2 0 1,-1 0-1,1 1 0,0 0 1,1 1-1,-1-1 0,2 1 0,-5 12 1,3-3 9,0 1 0,1-1 0,1 1 0,0 22 0,2-37-12,1 1-1,0-1 1,0 0 0,1 1-1,-1-1 1,1 0 0,0 0-1,0 0 1,0 0 0,1 0 0,-1 0-1,1 0 1,4 6 0,-4-7-3,0-1 0,0 0-1,0 0 1,1 0 0,-1 0 0,0-1 0,1 1 0,-1-1 0,1 1 0,0-1 0,0 0-1,-1 0 1,1 0 0,0 0 0,0-1 0,0 1 0,0-1 0,0 0 0,0 0 0,4 0 0,8-2-5,-1 0 1,1-1-1,-1 0 1,0-2-1,0 1 0,0-2 1,-1 0-1,15-9 1,-10 6-3,0 1 0,0 0 1,30-8-1,-46 16 6,0-1 1,0 1-1,0 0 1,-1 0-1,1-1 0,0 1 1,0 1-1,0-1 1,0 0-1,-1 0 0,1 1 1,0-1-1,0 1 1,-1-1-1,1 1 1,0 0-1,0-1 0,-1 1 1,1 0-1,-1 0 1,3 3-1,-1-2 4,-1 1 0,0 0 0,0 0 1,-1 0-1,1 0 0,-1 0 0,1 0 0,-1 0 0,0 0 0,0 1 1,0 2-1,2 9-14,-2-1-1,0 0 1,-1 1 0,-2 22 0,1-30-1488,1-19 762,0-20 132,4 9 57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3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15 16195,'0'-1'109,"-1"0"0,1 0 0,-1 0 0,1 0 0,-1 0 0,0 0 0,1 0 0,-1 0 0,0 1 0,0-1 0,1 0 0,-1 0 0,0 1 0,0-1 0,-2-1 0,3 2-70,-1 0 1,1 0-1,0 0 0,-1 0 1,1 0-1,-1 0 0,1 1 1,0-1-1,-1 0 0,1 0 1,0 0-1,-1 0 0,1 0 1,0 1-1,-1-1 0,1 0 1,0 0-1,-1 1 0,1-1 0,0 0 1,-1 0-1,1 1 0,0-1 1,0 0-1,0 1 0,-1-1 1,1 0-1,0 1 0,-2 4 171,0-1 0,1 0-1,0 0 1,0 1 0,0-1-1,0 9 1,-1 14 84,1 0 1,2 0-1,0 0 1,2 0-1,1 0 1,1 0-1,2-1 1,10 28-1,-16-51-261,0 1 0,1-1 1,0 0-1,0 0 0,0 1 0,0-1 1,1 0-1,-1-1 0,1 1 0,0 0 0,5 3 1,-7-5-21,0 0 1,1-1 0,-1 1 0,1-1 0,-1 1-1,1-1 1,-1 0 0,1 1 0,0-1-1,-1 0 1,1 0 0,-1 0 0,1 0 0,0 0-1,-1-1 1,1 1 0,-1 0 0,1-1 0,-1 1-1,1-1 1,-1 1 0,1-1 0,-1 0-1,0 0 1,1 0 0,-1 0 0,0 0 0,0 0-1,3-2 1,3-5 16,1-1 0,-1 0 0,0 0 0,-1-1 0,0 1-1,-1-1 1,0-1 0,0 1 0,3-15 0,4-17 40,8-44 0,-17 62-54,1-5-11,-3 27-6,0 3-1,-1 15-3,0 9 6,1 0 0,1 0 0,1 0 0,1 0 0,1-1 0,1 1 0,12 29 0,-17-52 1,1 1 0,-1-1 0,0 0-1,1 0 1,-1 1 0,1-1 0,-1 0 0,1 0 0,0 0-1,0 0 1,0-1 0,0 1 0,0-1 0,1 1-1,-1-1 1,4 2 0,-4-2 0,0-1 0,0 0 0,0 1 1,0-1-1,0 0 0,0 0 0,0-1 0,0 1 0,0 0 0,0-1 1,0 1-1,0-1 0,0 0 0,0 1 0,0-1 0,0 0 0,0 0 1,-1 0-1,1 0 0,0-1 0,-1 1 0,2-2 0,5-5 8,0 0-1,0-1 1,-1 0-1,0-1 1,0 1-1,-1-1 0,-1-1 1,7-15-1,-6 13 10,-1-1 0,-1 0 0,0-1 0,-1 1 0,-1-1 0,1-18 0,-3 28-9,0 0 1,-1 0 0,0 0-1,0 0 1,0 1 0,0-1 0,-1 0-1,0 1 1,1-1 0,-2 1 0,1 0-1,-4-5 1,5 8-7,0-1 0,0 1 0,0 0 0,0 0 0,0 0 0,0 0 0,0 0 0,0 0 0,-1 0-1,1 0 1,0 1 0,-1-1 0,1 0 0,-1 1 0,1-1 0,0 1 0,-1 0 0,1-1 0,-1 1 0,0 0 0,1 0 0,-1 0 0,1 0 0,-1 0 0,1 0 0,-1 0 0,1 1 0,-1-1 0,1 1 0,-1-1 0,1 1 0,0-1-1,-1 1 1,1 0 0,0 0 0,-1-1 0,1 1 0,0 0 0,0 0 0,0 0 0,0 0 0,-2 2 0,1 0-2,0 0 0,0-1 1,0 1-1,1 0 0,-1 0 0,1 0 0,0 0 0,0 0 1,-2 7-1,0 3 83,3-10 39,1-5 80,17-60 755,-18 62-945,0 0 0,1 0 1,-1-1-1,0 1 1,0 0-1,1 0 1,-1 0-1,0 0 0,0-1 1,1 1-1,-1 0 1,0 0-1,0 0 0,1 0 1,-1 0-1,0 0 1,1 0-1,-1 0 0,0 0 1,0 0-1,1 0 1,-1 0-1,0 0 0,1 0 1,-1 0-1,0 0 1,0 0-1,1 0 0,-1 0 1,0 1-1,0-1 1,1 0-1,-1 0 1,0 0-1,0 0 0,1 1 1,12 8 137,-8-6-83,-4-3-62,1 0 1,-1 0-1,1 1 0,-1-1 0,1 0 0,-1 0 0,1 0 0,-1-1 0,1 1 0,-1 0 0,1 0 0,-1-1 0,0 1 0,1-1 0,-1 0 0,0 1 0,1-1 0,-1 0 0,0 0 0,0 1 0,1-1 0,0-2 0,-1 2-5,0 0 0,0 0 0,0 1 1,0-1-1,0 0 0,0 0 0,0 1 1,0-1-1,0 1 0,0-1 0,1 1 1,-1-1-1,0 1 0,0 0 0,1 0 0,-1-1 1,0 1-1,0 0 0,0 0 0,1 0 1,-1 0-1,0 1 0,2-1 0,7 6 16,-7-4-195,-6-5-724,1 4 468,0-1 1,0 1-1,0 0 1,0-1 0,-1 0-1,1 0 1,0 1-1,0-1 1,-3-1-1,-3-3-235,-1-3-114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3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57 14419,'1'0'104,"-1"-1"0,0 1 0,0 0 0,0-1 1,0 1-1,1-1 0,-1 1 0,0-1 0,0 1 0,0 0 0,0-1 0,0 1 0,0-1 0,0 1 0,-1-1 1,1 1-1,0-1 0,0 1 0,0 0 0,0-1 0,0 1 0,-1-1 0,1 1 0,0 0 0,0-1 0,-1 1 0,1-1 1,0 1-1,-1 0 0,1 0 0,0-1 0,-1 1 0,0-1 0,1 2-21,0-1 0,-1 0 0,1 0 0,-1 0-1,1 0 1,0 0 0,-1 1 0,1-1 0,-1 0 0,1 0 0,0 1-1,-1-1 1,1 0 0,0 1 0,-1-1 0,1 0 0,0 1 0,0-1-1,-1 0 1,1 1 0,0-1 0,0 1 0,0-1 0,-1 1 0,1-1-1,0 0 1,0 1 0,0-1 0,0 1 0,0-1 0,0 1 0,0 0-1,-4 24 785,0 39 0,1-79-435,3 14-418,0 0 1,-1 0-1,1 1 1,0-1 0,0 0-1,0 0 1,0 1 0,0-1-1,0 0 1,0 0 0,0 0-1,0 1 1,0-1 0,1 0-1,-1 0 1,0 1 0,0-1-1,1 0 1,-1 0-1,0 1 1,1-1 0,-1 0-1,1 1 1,-1-1 0,1 1-1,0-2 1,-1 3-18,1 0 1,0-1-1,-1 1 0,1 0 0,-1 0 1,1-1-1,-1 1 0,0 0 1,1 0-1,-1 0 0,0 0 0,1 0 1,-1-1-1,0 1 0,0 0 1,0 0-1,0 0 0,0 0 0,0 1 1,1 22-63,0-18 66,0-1 0,1 1 0,0 0 0,0-1 1,0 1-1,1-1 0,-1 0 0,1 0 0,1 0 0,-1 0 0,1 0 0,-1-1 0,1 1 0,1-1 0,-1 0 0,1 0 0,-1-1 0,1 1 0,0-1 0,0 0 0,1-1 1,-1 1-1,10 2 0,-12-4 7,0-1 1,0 0 0,0 0-1,0 0 1,0-1 0,0 1 0,0-1-1,0 1 1,0-1 0,0 0-1,-1 0 1,1-1 0,0 1 0,4-3-1,-2 0 7,0 1 1,0-2-1,-1 1 0,1 0 0,-1-1 0,6-8 0,0-2 29,-1-1-1,-1 0 1,13-32-1,-7-2 20,-13 46-54,0 0 0,0 0 1,-1 0-1,0-1 0,0 1 0,0 0 0,0 0 0,-1 0 0,1 0 0,-3-4 0,3 7-5,0 0-1,0 0 0,-1 0 1,1 1-1,0-1 1,-1 0-1,1 1 1,-1-1-1,1 0 1,-1 1-1,1-1 1,-1 1-1,0-1 0,1 0 1,-1 1-1,0 0 1,1-1-1,-1 1 1,0-1-1,1 1 1,-1 0-1,0-1 1,0 1-1,0 0 0,-1 0 1,0 0 1,0 0 0,0 0 1,0 0-1,1 1 0,-1-1 0,0 0 1,0 1-1,0 0 0,0-1 0,-2 3 1,-4 1 13,1 1 1,-1 0-1,-9 9 0,6-4-9,1 0 0,0 1-1,1 1 1,0-1-1,1 1 1,0 1-1,1 0 1,0 0-1,-6 18 1,10-24-8,1 0 0,1 0-1,-1 0 1,1 0 0,0 0 0,1 0 0,0 0-1,0 0 1,1 10 0,0-12 0,1-1-1,-1 1 0,0 0 1,1-1-1,0 1 1,0-1-1,1 1 0,-1-1 1,1 0-1,0 0 1,0 0-1,0 0 0,1-1 1,5 6-1,-5-6 2,1 0 0,-1 0 0,0-1 0,1 0 1,-1 0-1,1 0 0,-1 0 0,1 0 0,0-1 0,0 0 0,0 0 0,0-1 0,0 1 0,0-1 0,0 0 1,0 0-1,0-1 0,0 1 0,0-1 0,-1 0 0,1-1 0,0 1 0,8-5 0,-6 3 0,-1 0-1,1 0 1,-1-1-1,0 0 1,0-1-1,-1 1 0,1-1 1,-1 0-1,0 0 1,-1-1-1,1 0 1,-1 0-1,0 0 1,0 0-1,5-12 1,-3-5-62,0 1 1,4-41 0,-10 73 55,1 1 0,1 0 0,0 0 0,1-1 0,0 1 0,0-1 0,1 0 0,5 10 0,-5-14-9,-1 0 0,1 0 0,1-1 1,-1 1-1,1-1 0,0 0 1,0 0-1,0-1 0,1 1 1,-1-1-1,1-1 0,0 1 1,10 4-1,-15-8-42,-1 0 0,1 1 1,-1-1-1,1 0 0,-1 0 0,1 1 0,-1-1 0,1 0 0,-1 0 0,1 0 1,-1 0-1,1 0 0,-1 0 0,1 0 0,-1 0 0,1 0 0,-1 0 1,1 0-1,-1 0 0,1 0 0,-1-1 0,1 1 0,-1 0 0,1 0 1,-1-1-1,1 1 0,-1 0 0,1 0 0,0-1 0,-1 0-30,1-1 0,-1 1 0,1 0 0,-1 0 0,1 0 0,-1 0 0,0 0 0,1-1 0,-1 1 0,0 0-1,0 0 1,0-3 0,-8-42-995,6 39 961,-6-30-605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3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14259,'0'0'2185,"-1"1"-2001,-1-1 1016,2 2-1752,0-1 752,3 5-312,0 2-200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32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119 268 14275,'-12'6'639,"0"0"0,0 1 1,0 0-1,1 1 0,-14 13 0,22-17-598,-1-1 0,1 1-1,0 0 1,0 0 0,1 0 0,-1 0 0,1 1-1,0-1 1,0 1 0,0-1 0,1 1 0,0 0 0,-1 0-1,2-1 1,-1 1 0,1 0 0,-1 0 0,2 7-1,0-5 2,0 0-1,0 0 1,1 0-1,0 0 1,0-1-1,1 1 0,0-1 1,0 1-1,0-1 1,1 0-1,0 0 1,5 6-1,9 7 79,0 0 0,22 17 0,-21-19-80,25 28 0,-34-33 120,-2 0 0,0 1 0,0 1 0,-1 0 0,-1-1 0,-1 2 0,0-1 0,0 1 0,-1 0 0,-1 0 0,-1 0 0,0 0 0,-1 0 0,0 0 0,-2 1 0,0-1 0,0 0 0,-1 0 0,-1 0 0,-10 29 0,13-42-109,-1 0 0,1 0 1,-1-1-1,0 1 1,0-1-1,0 1 0,0 0 1,0-1-1,0 0 1,-1 1-1,1-1 0,0 0 1,-1 1-1,1-1 1,-1 0-1,-1 1 0,2-2-32,0 0-1,0 0 0,0 1 0,0-1 0,0 0 0,0 0 0,0 0 0,0 0 1,0-1-1,1 1 0,-1 0 0,0 0 0,0-1 0,0 1 0,0 0 0,0-1 0,0 1 1,0-1-1,1 1 0,-1-1 0,0 1 0,0-1 0,0 0 0,1 1 0,-1-1 1,1 0-1,-1 1 0,0-1 0,1 0 0,-1 0 0,0-1 0,-5-8-8,0-1 0,1 0 0,0 0-1,0-1 1,1 1 0,1-1 0,0 0-1,0 0 1,1 0 0,1 0 0,0 0-1,1 0 1,0 0 0,1-1 0,3-17-1,5-13-298,2-1 0,31-78 0,-25 76 108,43-139-430,-52 150 475,0-1 1,-3 0-1,2-47 1,-6 82 127,-1-1 1,0 0-1,0 1 1,0-1-1,0 0 1,0 1-1,0-1 1,0 1-1,-1-1 1,1 1-1,0-1 1,-1 0-1,0 1 1,1-1-1,-1 1 1,0 0-1,1-1 1,-1 1-1,0 0 1,0-1-1,-2-1 1,2 3 3,1 0 0,-1 0 0,1 0 1,-1 0-1,1 0 0,-1 0 0,1 0 1,-1 0-1,1 0 0,0 0 1,-1 0-1,1 0 0,-1 0 0,1 1 1,-1-1-1,1 0 0,-1 0 0,1 0 1,0 1-1,-1-1 0,1 0 0,-1 1 1,1-1-1,-1 1 0,-12 18-72,5-1 47,1 0-1,1 0 1,1 1 0,-4 26 0,-4 81 37,13-114 2,0 0 0,0-1 0,1 1-1,3 13 1,-4-23-6,1 0 0,-1 0 0,1 0-1,0 0 1,0 0 0,0 0 0,0 0 0,0 0 0,0 0 0,0 0-1,1-1 1,-1 1 0,3 2 0,-3-4-1,0 1 0,0-1 0,0 1 0,1-1 0,-1 1 0,0-1 0,0 0 0,1 1 0,-1-1 0,0 0 0,1 0 0,-1 0 0,0 0 0,0 0 0,1 0 0,-1 0 0,0-1 0,1 1 0,-1 0 0,0-1 0,0 1 0,0-1 0,1 1 0,1-2 0,5-3 3,0-1 0,-1 0 0,1 0 1,-1-1-1,0 0 0,0 0 0,7-12 0,-8 11-3,0 1-1,0-1 0,1 1 1,0 1-1,0-1 0,0 1 0,16-9 1,-22 14-3,0 1 0,0-1 0,0 1 0,0 0 0,-1-1 0,1 1 0,0 0 0,0 0 0,0 0 0,0-1 0,0 1 0,0 0 0,0 0 0,0 0 0,-1 1 0,1-1 0,0 0 0,0 0 0,0 0 0,0 1 0,0-1 0,0 0 0,-1 1 0,1-1 0,0 1 0,0-1 0,0 1 0,-1-1 0,1 1 0,0-1 0,-1 1 0,1 0 0,0-1 1,0 2-1,1 2 1,0 1 1,0-1 0,0 0 0,0 1 0,1 7 0,4 7 16,-7-19-16,1 0-1,-1 1 0,0-1 1,0 0-1,0 0 0,1 1 1,-1-1-1,0 0 0,1 0 1,-1 0-1,0 0 0,0 1 1,1-1-1,-1 0 0,0 0 0,1 0 1,-1 0-1,0 0 0,1 0 1,-1 0-1,0 0 0,1 0 1,-1 0-1,0 0 0,1 0 1,-1 0-1,0 0 0,1 0 1,-1 0-1,0 0 0,1-1 1,-1 1-1,0 0 0,1 0 0,-1 0 1,0 0-1,0-1 0,1 1 1,-1 0-1,0 0 0,0-1 1,1 1-1,-1 0 0,0 0 1,0-1-1,0 1 0,0 0 1,1-1-1,-1 1 0,0 0 0,0-1 1,0 1-1,0-1 0,10-17 5,-10 17-5,12-27-1,-2-1 0,-2 0 0,10-52 0,-2-91-260,-15 166 235,-1 1-1,0-1 1,0 1 0,-1-1 0,1 1 0,-1-1 0,-2-5-1,3 11 23,0 0 0,0 0-1,0-1 1,-1 1 0,1 0-1,0 0 1,0 0 0,0 0-1,-1-1 1,1 1 0,0 0-1,0 0 1,-1 0 0,1 0 0,0 0-1,0 0 1,-1 0 0,1 0-1,0 0 1,0 0 0,-1 0-1,1 0 1,0 0 0,0 0-1,-1 0 1,1 0 0,0 0-1,0 0 1,-1 0 0,1 0-1,0 0 1,0 0 0,-1 0-1,1 1 1,0-1 0,0 0-1,-1 0 1,1 0 0,0 0-1,0 1 1,0-1 0,0 0-1,-1 0 1,1 0 0,0 1-1,0-1 1,0 0 0,0 0-1,0 1 1,0-1 0,-1 0 0,1 0-1,0 1 1,0-1 0,0 0-1,0 0 1,0 1 0,0-1-1,0 0 1,0 0 0,0 1-1,0-1 1,-4 21-4,1 0-1,1 1 1,0-1-1,2 25 1,0-13 105,-1-8 98,2 0 0,7 48 0,-7-66-163,0-1 0,1 1 0,-1-1 0,2 0 0,-1 0 0,1 0 0,-1 0 0,2 0 0,-1 0 0,1-1 1,0 1-1,0-1 0,0 0 0,1 0 0,-1-1 0,9 6 0,-5-8 13,-12-10-80,-11-13-62,-103-89-224,93 88 540,24 21-206,1 1 0,0 0 0,0 0 0,-1 0 0,1-1 0,0 1 0,0 0 0,-1 0 1,1-1-1,0 1 0,0 0 0,0-1 0,-1 1 0,1 0 0,0 0 0,0-1 0,0 1 0,0 0 0,0-1 0,0 1 0,0 0 0,0-1 0,0 1 1,0 0-1,0-1 0,0 1 0,0 0 0,0-1 0,0 1 0,0 0 0,0-1 0,0 0 0,11-6 265,22 0-61,-30 6-202,25-4-790,1 1-1,-1 1 1,52 1-1,-56 6 159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33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34 14387,'0'-2'292,"-1"0"-1,0 0 1,0 0-1,1 0 1,-1 1-1,0-1 1,0 0-1,-1 1 1,1-1-1,0 1 1,0-1-1,-1 1 1,1 0-1,-1-1 1,1 1-1,-1 0 1,0 0-1,0 0 1,1 0 0,-1 0-1,-2 0 1,1 0-65,0 1 1,-1-1 0,1 1 0,0 0 0,0 0 0,0 0 0,0 1 0,-1-1 0,1 1 0,0-1 0,0 1 0,-4 2 0,3-2-177,-1 1 0,1 0 0,-1 0 0,1 1 0,0-1 0,0 1 0,0 0 1,1 0-1,-1 0 0,1 1 0,-1-1 0,1 1 0,0 0 0,1 0 1,-1 0-1,1 0 0,-3 7 0,4-10-59,1-1 1,-1 1-1,1 0 0,0 0 1,-1 0-1,1 0 0,0 0 1,0 0-1,0 0 0,0 0 1,0 0-1,0-1 0,0 1 1,0 0-1,0 0 0,0 0 1,1 0-1,-1 0 0,0 0 1,0 0-1,1 0 0,-1 0 1,1-1-1,-1 1 0,1 0 1,-1 0-1,1-1 0,0 1 1,-1 0-1,1-1 0,1 2 1,1-1-31,-1 0-1,1-1 1,0 1 0,0-1 0,0 1-1,0-1 1,0 0 0,4 0-1,1-1-3,5 1-55,1 1 0,-1 0 1,0 0-1,0 2 0,22 5 1,-33-7 93,0-1 1,1 1-1,-1 0 1,1 0-1,-1 0 1,0 0-1,0 1 1,0-1 0,0 1-1,0-1 1,0 1-1,0 0 1,0-1-1,0 1 1,-1 0-1,1 0 1,-1 0-1,0 1 1,1-1 0,-1 0-1,0 0 1,0 1-1,0-1 1,-1 0-1,1 1 1,-1-1-1,1 1 1,-1-1-1,0 1 1,0-1-1,0 1 1,0-1 0,0 1-1,0 0 1,-1-1-1,1 0 1,-3 5-1,1-2 9,0 0-1,0 0 0,-1 0 0,0-1 1,1 1-1,-2-1 0,1 0 0,-1 0 0,1 0 1,-1 0-1,0-1 0,0 0 0,-1 0 1,1 0-1,-6 3 0,3-2-144,-1-1-1,1 1 0,0-2 1,-1 1-1,0-1 0,1 0 1,-1-1-1,0 0 1,-14 1-1,13-3 45,-1 1-1,0-2 1,1 1 0,-1-1-1,-14-5 1,-9-9-298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34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41 14867,'-5'12'460,"0"0"-1,0 0 1,1 0-1,1 1 1,0 0-1,1 0 1,0 0 0,1 0-1,0 0 1,1 0-1,3 22 1,-3-34-443,0 0 0,0 0 1,1 0-1,-1 0 0,0 0 1,0 0-1,1 0 0,-1 0 1,1 0-1,-1-1 0,1 1 1,-1 0-1,1 0 0,-1 0 1,1 0-1,0-1 0,0 2 1,0-2-7,-1 0 0,1 1 1,-1-1-1,1 0 0,-1 0 1,1 0-1,0 0 0,-1 0 1,1 0-1,-1 0 0,1 0 1,-1 0-1,1 0 0,-1 0 1,1 0-1,-1 0 0,1-1 1,-1 1-1,1 0 0,-1 0 0,1-1 1,0 1-1,2-3 14,0 1-1,0-1 1,0 1 0,0-1-1,-1 0 1,1 0 0,2-6-1,40-73 90,-33 57-110,1 0-1,18-24 0,-30 47-4,0 1-1,0-1 1,0 1-1,1-1 1,-1 1-1,0-1 0,1 1 1,-1 0-1,1 0 1,-1-1-1,1 1 1,0 1-1,-1-1 1,1 0-1,0 0 1,0 0-1,2 0 1,-3 1-1,0 0 0,1 1 0,-1-1 0,0 0 0,0 0 1,0 1-1,0-1 0,0 0 0,0 1 0,0 0 1,0-1-1,0 1 0,0-1 0,0 1 0,0 0 1,0 0-1,0-1 0,-1 1 0,1 0 0,0 0 0,0 1 1,4 6-10,0 1 1,-1 0-1,0 0 1,-1 0-1,3 12 0,-3-13 9,2 11-11,-2-9-1,0 0-1,0 0 1,1 0 0,0-1-1,10 18 1,-14-27 0,0 0 0,0 0 0,1 1-1,-1-1 1,0 0 0,0 0 0,0 0 0,0 0 0,1 1-1,-1-1 1,0 0 0,0 0 0,0 0 0,1 0-1,-1 0 1,0 0 0,0 1 0,0-1 0,1 0 0,-1 0-1,0 0 1,0 0 0,1 0 0,-1 0 0,0 0 0,0 0-1,1 0 1,-1 0 0,0 0 0,0 0 0,1 0-1,-1 0 1,0 0 0,0-1 0,0 1 0,1 0 0,-1 0-1,0 0 1,0 0 0,0 0 0,1 0 0,-1-1-1,0 1 1,0 0 0,0 0 0,0 0 0,1-1 0,-1 1-1,0 0 1,0 0 0,0 0 0,0-1 0,0 1-1,0 0 1,0 0 0,0-1 0,0 1 0,1 0 0,-1 0-1,0-1 1,3-13-230,-1-1 53,0 0-68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34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31 12451,'-1'-22'1293,"0"13"-205,-1 13 1429,0 12-2260,1 0 0,0 0 0,1 0-1,1 0 1,1-1 0,0 1 0,1 0 0,1-1 0,5 18 0,-8-32-251,-1-1 0,0 1 0,0 0 0,1 0 0,-1 0-1,0-1 1,1 1 0,-1 0 0,1 0 0,-1-1 0,1 1 0,0 0 0,-1-1 0,1 1 0,0 0 0,-1-1 0,1 1 0,0-1 0,-1 0 0,1 1 0,0-1 0,0 1 0,1-1 0,-1 0-2,0 0 1,0 0-1,-1 0 0,1-1 1,0 1-1,0 0 0,0-1 0,0 1 1,-1-1-1,1 1 0,0-1 0,0 1 1,-1-1-1,1 1 0,0-1 1,-1 0-1,1 1 0,0-2 0,4-5 11,-1-1 0,1 1 0,4-14 0,-8 18-11,15-39 51,-10 25 90,17-32 0,-23 50-139,0-1 0,0 0 0,0 0 0,0 1 0,0-1 0,0 0 1,0 0-1,0 0 0,0 1 0,0-1 0,1 0 0,-1 0 0,0 0 0,0 1 0,0-1 0,0 0 0,1 0 0,-1 0 0,0 0 1,0 1-1,0-1 0,1 0 0,-1 0 0,0 0 0,0 0 0,0 0 0,1 0 0,-1 0 0,0 0 0,0 0 0,1 0 0,-1 0 0,0 0 1,0 0-1,1 0 0,-1 0 0,0 0 0,0 0 0,1 0 0,-1 0 0,0 0 0,0 0 0,1 0 0,-1 0 0,0 0 0,0-1 1,0 1-1,1 0 0,-1 0 0,0 0 0,0 0 0,0 0 0,0-1 0,1 1 0,-1 0 0,0 0 0,0 0 0,0-1 0,2 27 248,-2-26-251,1 52 323,6 100-471,-6-147 111,1 9-36,1-27-51,2-17-69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51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56 15867,'0'-1'157,"0"-1"-1,0 1 1,0-1-1,0 1 1,-1-1-1,1 1 1,0 0-1,-1-1 0,1 1 1,-1-1-1,0 1 1,1 0-1,-1 0 1,0-1-1,0 1 1,0 0-1,1 0 1,-1 0-1,-1 0 1,0-2-1,0 2 41,0 1-1,-1-1 1,1 0-1,0 1 1,0 0-1,0-1 1,-1 1-1,1 0 1,0 0-1,0 0 1,0 0 0,-1 1-1,-2 0 1,-2 0-57,1 1 0,-1 1 0,1-1 1,0 1-1,0 0 0,0 0 0,0 1 1,1-1-1,0 1 0,-1 1 1,1-1-1,1 1 0,-1 0 0,1 0 1,-1 0-1,1 0 0,-5 11 0,3-5-119,0-1-1,1 2 1,1-1-1,0 0 1,0 1-1,1 0 0,0 0 1,-1 21-1,3-28-20,1 0 0,0 0 0,1-1 0,-1 1 0,3 9 0,-3-14 0,0 1 0,0 0 0,1 0 0,-1-1 0,0 1 0,1 0 0,-1 0 0,1-1 0,-1 1 0,1-1 0,-1 1 0,1 0 0,-1-1 0,1 1 0,-1-1 0,1 1 0,0-1 0,-1 1 0,1-1 0,0 0 0,-1 1 0,1-1 0,0 0 0,0 0 0,-1 1 0,1-1 0,0 0 0,0 0 0,-1 0 0,1 0 0,0 0 0,0 0 0,0 0 0,-1 0 0,1 0 0,0 0 0,0-1 0,-1 1 0,1 0 0,0 0 0,0-1 0,-1 1 0,2-1 0,3-2 0,0 0 0,0 0 0,-1 0 0,1-1 0,-1 0 0,0 0 0,0 0 0,0 0 0,-1-1 0,0 1 0,6-11 0,3-7 15,12-33-1,-12 27 21,5-12-4,-17 40-32,0 0 1,0 0-1,0 0 1,0-1-1,1 1 1,-1 0-1,0 0 0,0 0 1,0 0-1,0 0 1,0-1-1,0 1 1,0 0-1,1 0 1,-1 0-1,0 0 0,0 0 1,0 0-1,0 0 1,0-1-1,1 1 1,-1 0-1,0 0 0,0 0 1,0 0-1,0 0 1,1 0-1,-1 0 1,0 0-1,0 0 1,0 0-1,1 0 0,-1 0 1,0 0-1,0 0 1,0 0-1,0 0 1,1 0-1,-1 1 0,0-1 1,0 0-1,0 0 1,0 0-1,0 0 1,1 0-1,-1 0 1,0 0-1,0 0 0,0 1 1,0-1-1,0 0 1,0 0-1,1 0 1,-1 0-1,0 0 0,0 1 1,0-1-1,0 0 1,0 0-1,0 0 1,0 0-1,0 1 1,0-1-1,0 0 0,0 0 1,0 1-1,5 12-13,-5-13 11,13 40-68,27 56 0,-40-94 70,1-1 1,-1 0 0,1 1 0,0-1 0,0 0 0,0 1 0,-1-1-1,1 0 1,0 0 0,1 0 0,-1 0 0,0 0 0,0 0 0,0 0-1,1 0 1,-1 0 0,0-1 0,1 1 0,1 0 0,-2-1 0,0 0 1,0 0-1,0 0 0,0 0 1,0 0-1,0-1 1,0 1-1,0 0 1,0-1-1,0 1 0,0-1 1,0 1-1,0-1 1,0 1-1,0-1 1,0 0-1,0 1 1,-1-1-1,1 0 0,1-1 1,3-5 3,-1 0 0,1 0 1,-1-1-1,0 1 0,3-10 1,12-42 25,-16 44-23,1 1 1,1 1 0,0-1 0,1 1 0,0 0 0,16-25 0,-21 38-8,-1 0 0,0-1 0,1 1 1,-1-1-1,0 1 0,1 0 0,-1-1 0,1 1 1,-1 0-1,0-1 0,1 1 0,-1 0 0,1-1 1,-1 1-1,1 0 0,-1 0 0,1 0 0,-1 0 0,1-1 1,-1 1-1,1 0 0,0 0 0,-1 0 0,1 0 1,-1 0-1,1 0 0,-1 0 0,1 1 0,0-1 1,0 0-1,0 1 0,0 0 0,0 0 0,0-1 1,0 1-1,-1 0 0,1 0 0,0 0 1,0 0-1,-1 0 0,1 0 0,0 2 0,14 38 1,-13-34-1,9 34 0,-4-17 20,13 36 0,-19-58-19,-1-1 0,0 0 0,1 0-1,-1 0 1,1-1 0,-1 1 0,1 0-1,0 0 1,-1 0 0,1 0 0,0 0-1,0-1 1,-1 1 0,1 0 0,0-1 0,0 1-1,2 0 1,-2 0 0,-1-1 0,1 0 0,-1 0 0,1 0 0,0-1 0,-1 1 0,1 0 0,0 0 0,-1 0 0,1 0 0,-1-1 0,1 1 0,0 0 0,-1 0 0,1-1 0,-1 1 1,1 0-1,-1-1 0,1 1 0,-1-1 0,1 1 0,0-1 0,3-5 8,0 0 1,0 0-1,0 0 0,3-11 1,2 1-1,-8 14-15,1 0 0,-1 0 1,1-1-1,0 1 1,0 0-1,-1 0 0,2 1 1,-1-1-1,0 0 1,0 1-1,0-1 0,1 1 1,2-2-1,-4 3 2,1 0-1,-1 0 1,0 0 0,0 0-1,1 0 1,-1 0-1,0 0 1,0 0 0,1 0-1,-1 0 1,0 1-1,0-1 1,0 1 0,1-1-1,-1 1 1,0-1-1,0 1 1,0 0 0,0-1-1,0 1 1,0 0 0,0 0-1,0 0 1,-1 0-1,1-1 1,0 1 0,0 1-1,-1-1 1,1 0-1,0 2 1,5 6-283,-1 1 0,0 0 0,-1 0 0,0 1 0,-1-1 0,0 1 0,-1 0 0,2 15 0,-5-15-99,-3-5-124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51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131 298 17924,'-1'-1'109,"1"-1"0,-1 0 1,0 0-1,0 1 0,0-1 0,0 0 1,0 1-1,0-1 0,0 1 1,0 0-1,0-1 0,-1 1 0,1 0 1,-1-1-1,1 1 0,-1 0 1,1 0-1,-1 1 0,0-1 0,1 0 1,-1 0-1,0 1 0,0-1 0,1 1 1,-1-1-1,0 1 0,0 0 1,0 0-1,0 0 0,0 0 0,1 0 1,-1 0-1,0 0 0,0 1 0,0-1 1,0 1-1,1-1 0,-1 1 1,0 0-1,1 0 0,-1 0 0,0 0 1,1 0-1,-1 0 0,1 0 1,-1 0-1,1 0 0,0 1 0,-2 1 1,-3 5-74,0 0 1,1 0 0,-1 1-1,2-1 1,0 1 0,0 0-1,0 0 1,1 0 0,0 1-1,-2 17 1,3-14-21,0 0 1,2 0-1,-1 0 1,2 0-1,-1 0 1,2 0-1,4 22 0,-5-33-8,0 1 0,0-1-1,0 1 1,0-1 0,0 1-1,1-1 1,-1 0 0,1 1-1,-1-1 1,4 4 0,-4-6-4,0 1 1,0 0 0,0-1-1,0 1 1,0-1 0,0 1-1,0-1 1,0 1 0,0-1-1,0 0 1,0 0-1,1 1 1,-1-1 0,0 0-1,0 0 1,0 0 0,0 0-1,0 0 1,0-1 0,0 1-1,1 0 1,-1 0-1,0-1 1,0 1 0,0-1-1,0 1 1,0-1 0,0 1-1,0-1 1,1-1 0,4-2 13,0-1 1,-1-1-1,1 1 1,-1 0 0,-1-1-1,1 0 1,5-10 0,25-51 97,-28 51-83,22-47 184,-3-2-1,-2-1 0,19-92 1,-41 149-155,0 0 0,0 0 0,-1 0 0,0-1 0,-1-9 0,0 19-60,0 0 1,0 1 0,0-1-1,0 0 1,0 0-1,0 0 1,-1 0 0,1 0-1,0 1 1,0-1 0,0 0-1,0 0 1,0 0-1,0 0 1,0 0 0,0 0-1,0 0 1,0 1-1,0-1 1,-1 0 0,1 0-1,0 0 1,0 0-1,0 0 1,0 0 0,0 0-1,0 0 1,-1 0-1,1 0 1,0 0 0,0 0-1,0 0 1,0 0-1,0 0 1,0 0 0,-1 0-1,1 0 1,0 0 0,0 0-1,0 0 1,0 0-1,0 0 1,-1 0 0,1 0-1,0 0 1,0 0-1,0 0 1,0 0 0,0 0-1,0 0 1,-1 0-1,1 0 1,0 0 0,0-1-1,0 1 1,0 0-1,0 0 1,0 0 0,0 0-1,0 0 1,0 0-1,0 0 1,-1-1 0,1 1-1,0 0 1,0 0 0,0 0-1,0 0 1,0-1-1,-7 13 65,1 7-30,0 0 1,1 1-1,1-1 0,-2 23 1,-1 83-2,7-111-74,0 9-43,2 30 0,-1-47-57,0-1-1,0 1 1,0-1 0,0 0 0,1 0-1,0 1 1,0-1 0,0 0 0,1-1-1,0 1 1,4 5 0,-6-9 40,0 1-1,1-1 1,-1 0 0,1 0 0,0 0 0,-1 0-1,1 0 1,0 0 0,0 0 0,0-1 0,-1 1-1,1-1 1,0 1 0,0-1 0,0 1 0,0-1-1,0 0 1,0 0 0,0 0 0,0-1 0,3 1-1,8-2-675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53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173 426 15059,'-1'-2'124,"1"0"-1,-1 0 1,0 1-1,0-1 1,0 1-1,0-1 1,0 1-1,0-1 0,0 1 1,0-1-1,-1 1 1,1 0-1,0 0 1,-1 0-1,1 0 1,-1 0-1,0 0 1,1 0-1,-1 0 1,0 1-1,1-1 1,-1 0-1,0 1 0,0 0 1,1-1-1,-1 1 1,0 0-1,0 0 1,0 0-1,0 0 1,1 0-1,-1 1 1,0-1-1,0 0 1,1 1-1,-4 1 1,-2 0 133,1 0-1,0 0 1,0 1 0,0 0 0,0 1 0,1-1 0,-1 1 0,1 0 0,-6 6 0,5-2-189,0-1 1,1 1 0,0 0-1,0 1 1,1-1 0,0 1-1,1 0 1,0 0 0,0 0-1,1 0 1,0 0 0,1 1-1,0-1 1,0 0 0,1 1-1,0-1 1,1 1-1,0-1 1,0 1 0,1-1-1,0 0 1,5 12 0,-6-18-61,0 0 0,1 0-1,-1-1 1,0 1 0,1-1 0,0 1 0,-1-1 0,1 1 0,0-1 0,0 0 0,1 0-1,-1 0 1,0 0 0,1 0 0,-1-1 0,6 3 0,-6-3-2,1-1 0,-1 1 1,1-1-1,-1 1 0,1-1 0,0 0 0,-1 0 1,1 0-1,0 0 0,-1-1 0,1 1 0,-1-1 1,1 0-1,-1 1 0,4-3 0,3-1 5,-1-1 0,0 0-1,0-1 1,-1 0 0,0 0-1,0 0 1,0-1-1,-1 0 1,8-10 0,-3 1 5,1 0 0,-2-1 0,0-1 0,-2 0 0,0 0 0,0 0 0,-2-1 0,0 0 0,3-25 0,-9 43-16,1 1 1,-1-1-1,0 0 0,0 1 1,0-1-1,0 0 1,0 1-1,0-1 0,0 0 1,0 1-1,0-1 0,0 0 1,0 1-1,0-1 1,0 0-1,-1 1 0,1-1 1,0 0-1,-1 1 1,1-1-1,-1 0 0,1 2 0,-1-1 0,1 1 1,-1 0-1,1 0 0,-1-1 0,1 1 0,-1 0 0,1 0 0,0 0 0,0 0 0,-1 0 0,1-1 0,0 1 0,0 0 0,0 0 0,0 0 0,0 1 0,-1 18-1,2 0 0,0 0-1,1 0 1,1 0 0,0 0-1,2 0 1,0-1 0,2 0-1,14 32 1,-20-49 4,0 1-1,1-1 1,-1 0 0,0 1 0,1-1 0,0 0 0,0 0-1,-1 0 1,1 0 0,0 0 0,1 0 0,-1-1 0,0 1-1,0-1 1,5 3 0,-5-4-1,-1 0 0,1 0 1,0 0-1,-1 1 0,1-2 1,-1 1-1,1 0 0,0 0 0,-1 0 1,1-1-1,-1 1 0,1-1 0,-1 1 1,1-1-1,-1 0 0,1 0 0,-1 1 1,0-1-1,1 0 0,-1 0 0,0 0 1,0 0-1,0-1 0,0 1 0,0 0 1,0 0-1,0-1 0,1-1 1,8-12 14,-1-1 0,-1 0 1,0-1-1,-1 0 1,7-27-1,19-93 42,-33 136-58,10-54-18,5-71 0,-13 102-10,-2 0-1,-1 0 0,-1 1 1,-1-1-1,-10-38 1,13 59 15,-1-1 0,0 1 0,-1 0 0,1 0 0,-1 0 0,1 0 0,-1 0 0,0 0 0,-4-4 0,6 6 9,0 1 0,-1 0-1,1 0 1,-1-1 0,1 1 0,0 0 0,-1 0 0,1 0 0,-1-1-1,1 1 1,0 0 0,-1 0 0,1 0 0,-1 0 0,1 0 0,-1 0-1,1 0 1,0 0 0,-1 0 0,1 0 0,-1 0 0,1 0 0,-1 0 0,1 0-1,0 0 1,-1 0 0,0 1 0,0 0-2,0 0-1,0 0 1,0 0 0,0 0 0,0 0-1,0 0 1,0 1 0,0-1 0,0 0 0,1 1-1,-1-1 1,0 3 0,-4 8-18,1 1 0,1 0 0,0 1 0,1-1 0,-1 19-1,3 70 11,0-86 15,2 26 34,1-1-1,10 46 0,-8-66-41,0 0 1,2-1 0,0 0-1,1 0 1,20 37 0,-25-53-153,-1-1 0,1 1 0,0 0 0,0-1-1,0 1 1,0-1 0,1 0 0,5 4 0,-7-6 71,-1 0 1,0-1-1,1 1 0,-1 0 0,1-1 0,-1 0 1,1 1-1,-1-1 0,1 0 0,-1 1 0,1-1 1,-1 0-1,1 0 0,-1 0 0,1-1 1,-1 1-1,1 0 0,-1-1 0,1 1 0,-1 0 1,1-1-1,-1 0 0,0 1 0,1-1 0,-1 0 1,0 0-1,1 0 0,0-1 0,10-7-677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17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0 277 12219,'3'-4'472,"-1"-1"0,1 1 0,0 0 1,0 0-1,0 0 0,1 0 0,-1 1 0,5-4 1,16-19 27,-13 11-267,-1 0 0,0-1 0,13-33 0,-19 42-126,-1-1-1,0 0 1,-1 0-1,0 0 0,0 0 1,-1-1-1,0 1 1,-1 0-1,0-1 1,-1-14-1,1 22-89,0 1 1,0-1-1,0 1 1,0-1-1,0 1 1,0-1-1,-1 1 0,1-1 1,0 1-1,0-1 1,0 1-1,0 0 0,-1-1 1,1 1-1,0-1 1,-1 1-1,1 0 1,0-1-1,-1 1 0,1 0 1,0-1-1,-1 1 1,1 0-1,0-1 0,-1 1 1,1 0-1,-1 0 1,1 0-1,-1-1 0,1 1 1,-1 0-1,1 0 1,-1 0-1,1 0 1,-1 0-1,1 0 0,0 0 1,-1 0-1,1 0 1,-1 0-1,1 0 0,-1 0 1,1 0-1,-1 1 1,1-1-1,-1 0 1,1 0-1,-1 0 0,1 1 1,0-1-1,-1 0 1,1 0-1,-1 1 0,-2 1 82,1 0 1,-1 0-1,1 0 0,-1 0 0,1 1 0,-3 4 0,-2 5 59,1 0 1,1 0 0,0 1-1,1 0 1,0 0-1,1 1 1,0-1 0,1 1-1,1-1 1,0 1-1,1-1 1,2 21 0,-2-31-147,0-1 1,0 1-1,1-1 0,-1 1 1,1-1-1,0 1 1,-1-1-1,1 1 1,0-1-1,0 0 1,1 0-1,-1 0 1,0 1-1,1-1 1,-1-1-1,1 1 1,0 0-1,0 0 1,-1 0-1,1-1 1,0 1-1,1-1 1,-1 0-1,0 1 1,0-1-1,0 0 1,1 0-1,-1-1 1,1 1-1,2 0 1,3 0-121,0-1 1,0 0 0,0 0 0,0-1 0,0 0 0,0-1-1,0 0 1,11-4 0,9-4-513,28-16 0,-22 10 312,2-1-178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5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14683,'-3'4'452,"1"0"0,1 0 0,-1 0 0,0 1 0,1-1 0,-1 8 0,-3 6 306,-6 15-52,2 1 1,1 0-1,-6 67 0,14-101-703,0 1 1,0-1-1,0 1 0,0 0 1,0-1-1,0 1 1,0 0-1,0-1 0,0 1 1,1-1-1,-1 1 0,0 0 1,0-1-1,1 1 1,-1-1-1,0 1 0,1-1 1,-1 1-1,1-1 1,-1 1-1,1-1 0,-1 1 1,1-1-1,-1 0 0,1 1 1,-1-1-1,1 0 1,-1 1-1,1-1 0,-1 0 1,1 0-1,0 0 0,-1 0 1,1 1-1,-1-1 1,1 0-1,0 0 0,-1 0 1,1 0-1,0 0 1,-1 0-1,1 0 0,0-1 1,0 1-1,37-11-87,-23 6 59,-4 3-5,0 0-1,0 0 1,0 1 0,0 1 0,1 0 0,15 2 0,-21-1 25,-1 0-1,0 0 1,1 1-1,-1-1 1,0 1-1,0 0 1,0 1-1,0-1 0,0 1 1,-1 0-1,1 0 1,-1 1-1,0-1 1,0 1-1,5 5 1,-7-7 22,-1 0 1,0 0-1,1 0 0,-1 0 1,0 0-1,0 0 1,0 0-1,0 0 0,-1 0 1,1 0-1,0 1 1,-1-1-1,0 0 0,1 1 1,-1-1-1,0 0 1,0 1-1,-1-1 0,1 0 1,-1 4-1,-1-2 40,1 0-1,-1 0 0,0-1 0,0 1 1,0 0-1,-1-1 0,1 0 1,-1 0-1,0 0 0,-5 5 0,-2 0 113,0-1 0,0 0 0,-1 0 0,0-1 0,0-1 0,-23 8 0,25-10-140,2 0-195,0-1 0,-1 0 0,1 0 0,-1-1 1,1 0-1,-1 0 0,1 0 0,-1-1 0,-7-1 0,15 1 152,0 0 0,-1 0 0,1 0 0,0-1 0,0 1 0,0 0 0,0 0 0,-1 0 0,1 0 0,0 0 0,0-1 0,0 1 0,0 0 0,0 0 0,0 0 0,0-1 0,-1 1 0,1 0 0,0 0 0,0 0 0,0-1 0,0 1 0,0 0-1,0 0 1,0-1 0,0 1 0,0 0 0,0 0 0,0 0 0,0-1 0,0 1 0,0 0 0,0 0 0,1 0 0,-1-1 0,0 1 0,0 0 0,0 0 0,0 0 0,0-1 0,0 1 0,1 0 0,-1 0 0,0 0 0,0 0 0,0-1 0,0 1 0,1 0 0,-1 0 0,0 0 0,0 0-1,0 0 1,1 0 0,-1 0 0,0 0 0,0 0 0,0 0 0,1 0 0,-1-1 0,0 1 0,0 0 0,1 1 0,11-7-601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54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15835,'0'1'135,"-1"1"-1,1-1 0,-1 1 0,0-1 0,0 1 0,0-1 0,1 1 1,-1-1-1,-1 0 0,1 1 0,0-1 0,0 0 0,0 0 1,-1 0-1,1 0 0,0 0 0,-2 1 0,-6 5 263,-5 7 372,1 0 0,1 0 0,-14 22 0,21-28-583,0 0-1,0 1 0,1-1 0,0 1 0,1 0 0,0 0 0,0 1 0,-2 12 0,5-20-166,0-1 0,0 1 1,0-1-1,-1 1 0,1-1 0,0 1 1,1-1-1,-1 1 0,0-1 0,0 1 0,1-1 1,-1 0-1,1 1 0,-1-1 0,1 0 1,-1 1-1,1-1 0,1 2 0,-1-2-7,0-1 0,-1 1-1,1-1 1,0 0 0,0 1-1,0-1 1,0 0 0,-1 1-1,1-1 1,0 0 0,0 0-1,0 0 1,0 0 0,0 0-1,0 0 1,0 0 0,-1 0-1,1 0 1,0 0 0,0 0-1,1-1 1,3-1 8,0 0 0,0 0 1,0 0-1,-1-1 0,1 0 0,-1 0 1,0 0-1,6-6 0,0-1-10,-1-1-1,-1 0 0,1 0 1,-2-1-1,0 0 0,0 0 1,-1-1-1,0 0 0,5-20 1,-11 32-12,1-1 1,-1 1-1,0 0 1,0-1-1,1 1 1,-1-1-1,0 1 1,0-1-1,-1 1 1,1 0-1,0-1 1,0 1-1,-1-3 1,0 4-22,1 0 1,0-1 0,0 1 0,-1-1-1,1 1 1,0 0 0,-1-1 0,1 1-1,-1 0 1,1-1 0,0 1 0,-1 0 0,1 0-1,-1-1 1,1 1 0,-1 0 0,1 0-1,-1 0 1,1 0 0,-1-1 0,1 1-1,-1 0 1,1 0 0,-1 0 0,0 0-1,-1 1-36,0-1-1,-1 1 0,1-1 1,0 1-1,0 0 0,0 0 0,0 0 1,0 0-1,0 0 0,0 1 0,0-1 1,0 1-1,0-1 0,-1 2 1,-11 17-192,2 2-85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55.8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 16404,'-2'-10'1136,"-1"9"-278,2 2-788,0 1 0,0-1 1,1 0-1,-1 0 0,0 1 0,1-1 0,-1 0 0,1 1 1,-1-1-1,1 1 0,-1 1 0,-3 30 571,1 0 0,2 1-1,1-1 1,5 37 0,-4-60-578,19 177 544,-14-155-491,1 0 0,1 0-1,21 50 1,-29-81-105,1 0 1,-1 0-1,0 0 1,1 0-1,-1 0 1,1 0-1,0 0 1,-1 0-1,1 0 0,0 0 1,-1 0-1,1 0 1,0 0-1,2 1 1,-3-3-8,1 1 0,-1 0 1,0 0-1,0 0 1,1 0-1,-1 0 1,0 0-1,1-1 0,-1 1 1,0 0-1,0 0 1,1-1-1,-1 1 1,0 0-1,0 0 0,0-1 1,1 1-1,-1 0 1,0-1-1,0 1 1,0 0-1,0 0 0,0-1 1,0 1-1,1 0 1,-1-1-1,0 1 1,0 0-1,0-1 0,0 0 1,1-37 138,-11-28-39,-3 0-1,-26-77 1,33 124-124,6 20 19,0-1 0,0 0 1,0 0-1,0 0 0,0 0 0,0 0 0,0 0 0,0 0 0,0 0 1,0 0-1,0 0 0,0 0 0,0 0 0,-1 0 0,1 0 1,0 0-1,0 0 0,0 0 0,0 0 0,0 0 0,0 0 0,0 0 1,0 0-1,0 0 0,0 0 0,0 0 0,0 0 0,0 0 1,10 33-29,1-12 15,0 1 0,16 21 0,-23-37 12,1 1 0,0-1 0,0 0 1,0-1-1,1 1 0,-1-1 0,2 0 0,-1-1 1,0 1-1,13 5 0,-16-9 3,0 0-1,-1 0 0,1 0 1,0-1-1,0 1 0,0-1 1,0 0-1,0 1 0,0-2 1,0 1-1,0 0 0,-1 0 1,1-1-1,0 0 1,0 1-1,4-3 0,-3 1 2,1 0 0,-1-1 0,0 0 0,0 0 0,0 0 0,-1 0 0,1-1 0,-1 1-1,4-5 1,3-6 5,-1 0 0,0-1-1,-1 0 1,9-26 0,-5 13 3,-2-1 1,-2 0-1,0-1 1,-2 0-1,-2 0 1,0 0-1,-1-40 1,-3 68-11,0 0 0,-1 0-1,1 0 1,0-1 0,-1 1 0,1 0 0,-1 0 0,0 0-1,-1-2 1,2 4 0,0 0 0,0 0 0,0-1 0,0 1-1,0 0 1,0 0 0,-1 0 0,1 0 0,0 0-1,0 0 1,0 0 0,0 0 0,0-1 0,0 1-1,0 0 1,-1 0 0,1 0 0,0 0 0,0 0-1,0 0 1,0 0 0,0 0 0,-1 0 0,1 0 0,0 0-1,0 0 1,0 0 0,0 0 0,0 0 0,-1 0-1,1 0 1,0 0 0,0 0 0,0 0 0,0 0-1,0 0 1,0 0 0,-1 1 0,1-1 0,0 0-1,0 0 1,0 0 0,0 0 0,0 0 0,-7 15-13,2 8 6,0 0-1,2 0 1,1 0-1,0 27 0,9 95 0,-6-123 14,1-1 0,1 0 1,1 0-1,0 0 1,15 39-1,-18-58-4,0 0 0,0 0 0,0 0-1,0 0 1,0-1 0,0 1 0,1 0 0,-1 0-1,0-1 1,1 1 0,-1-1 0,1 0 0,0 1-1,-1-1 1,1 0 0,0 0 0,0 0 0,4 2-1,-5-3 1,1 0 0,0 0-1,-1 0 1,1 0 0,0-1-1,-1 1 1,1 0 0,0-1-1,-1 1 1,1-1 0,-1 1-1,1-1 1,-1 0 0,1 0-1,-1 1 1,0-1 0,1 0-1,1-2 1,4-5 4,0 1-1,0-1 0,-1-1 1,0 1-1,-1-1 1,5-9-1,10-26-15,25-80 0,-22 57-60,-14 51 15,-9 16 53,0 0 1,0 0 0,0 0-1,0 0 1,1 0 0,-1 0-1,0 0 1,0 0 0,0 0-1,0 0 1,1 0 0,-1 0 0,0 0-1,0 0 1,0 0 0,0 0-1,1 0 1,-1 0 0,0 0-1,0 0 1,0 0 0,0 1-1,0-1 1,0 0 0,1 0-1,-1 0 1,0 0 0,0 0-1,0 0 1,0 1 0,0-1 0,0 0-1,0 0 1,0 0 0,0 0-1,1 0 1,-1 1 0,0-1-1,0 0 1,0 0 0,0 0-1,0 0 1,0 1 0,0-1-1,0 0 1,4 34-79,-4-29 78,2 25-10,-1 7 63,2 0 0,13 56 1,-16-91-47,1 0 0,-1 0 0,1 1 0,-1-1 0,1 0 0,0-1 0,0 1 0,0 0 0,0 0 0,0 0 0,0 0 0,0-1 0,1 1 0,-1 0 0,1-1 0,-1 0 0,1 1 0,0-1 0,0 0 0,-1 0 0,1 0 0,0 0 0,0 0 0,0 0 0,0 0 0,0-1 0,0 1 0,0-1 0,0 1 0,0-1 0,0 0 0,1 0 0,-1 0 0,0 0 0,0 0 0,0 0 0,0-1 0,0 1 0,0-1 0,0 1 0,0-1 0,0 0 0,0 0 0,2-1 0,5-2-343,0 0 0,-1-1 0,0 0 1,15-11-1,-20 14 234,-1 0 1,0 0 0,0 0-1,0-1 1,0 1 0,0-1-1,-1 1 1,1-1 0,-1 0-1,1 1 1,-1-1 0,0 0-1,0 0 1,0 0-1,-1 0 1,1 0 0,-1 0-1,0 0 1,1 0 0,-1-3-1,-5-24-652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56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18396,'5'10'1344,"-3"6"-1112,2 2-96,6-1 120,2-2-344,9-7-528,2-3 536,8-5-152,2 0-120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56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13107,'-3'22'1133,"-1"-1"-1,-2 0 1,0 0 0,-1 0 0,-17 35-1,7-16-740,17-39-392,-1 0 0,1 0 0,0 0-1,0 0 1,0 0 0,-1 0 0,1 0 0,0 0 0,1 0 0,-1 0 0,0 0-1,0 0 1,0 0 0,1 0 0,-1 0 0,0 0 0,1 0 0,-1 0-1,1 0 1,-1-1 0,1 1 0,-1 0 0,1 0 0,0 0 0,-1-1 0,1 1-1,0 0 1,0-1 0,-1 1 0,1 0 0,0-1 0,0 1 0,0-1-1,0 0 1,0 1 0,0-1 0,0 0 0,1 1 0,8 2-57,-1 0 1,1 0-1,12 1 1,-4-1-8,-10-1 42,-1 1 0,0-1-1,0 1 1,-1 0 0,1 1 0,0 0-1,-1 0 1,0 0 0,0 1-1,8 7 1,-12-10 49,0 0 1,0 0-1,-1 1 0,1-1 1,0 1-1,-1-1 0,1 1 0,-1-1 1,0 1-1,0 0 0,0-1 1,-1 1-1,1 0 0,0 0 0,-1 0 1,0 0-1,0 0 0,0 0 1,0-1-1,0 1 0,0 0 0,-1 0 1,1 0-1,-1 0 0,0 0 1,0-1-1,0 1 0,0 0 0,-3 4 1,0-3 63,1 1 0,-1-1 1,0 1-1,0-1 0,0 0 1,0 0-1,-1-1 0,1 1 0,-1-1 1,0 0-1,0 0 0,-1-1 1,1 0-1,-6 2 0,7-2-15,0-1 1,0 0-1,0 0 0,0 0 0,0-1 0,0 0 0,0 1 0,0-1 1,0-1-1,0 1 0,0-1 0,0 1 0,0-1 0,0 0 0,0-1 1,0 1-1,0-1 0,1 1 0,-1-1 0,-6-4 0,-6-13 99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57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199 176 13907,'2'-6'574,"0"0"0,-1 1-1,1-1 1,-1 0 0,0-7 0,0 12-460,-1 0 0,0 0 0,0 0-1,0 0 1,0 0 0,0 0 0,-1 0 0,1 0 0,0 0 0,0 0 0,-1 0 0,1 0-1,0 0 1,-1 0 0,1 0 0,-1 0 0,1 1 0,-1-1 0,0 0 0,1 0 0,-1 1-1,0-1 1,0 0 0,1 1 0,-1-1 0,0 1 0,0-1 0,0 1 0,0-1 0,1 1-1,-1-1 1,0 1 0,0 0 0,0 0 0,0-1 0,0 1 0,0 0 0,0 0 0,0 0-1,-1 0 1,-5 1 63,0 0-1,1 0 0,-1 1 0,1 0 1,-1 0-1,1 1 0,0-1 0,0 1 1,0 1-1,1-1 0,-1 1 0,1 0 1,-1 0-1,1 0 0,1 1 0,-8 8 1,3-2-127,-1 1 1,1 0-1,1 0 1,1 1-1,-1 0 1,-7 21-1,13-30-45,1 0-1,-1 1 0,1-1 0,-1 1 0,1-1 0,1 1 0,-1 0 0,1 0 0,-1-1 0,1 1 0,1 0 0,-1 0 1,1-1-1,2 9 0,-3-12-4,0 0 0,1 0 0,-1-1 1,1 1-1,-1-1 0,0 1 0,1 0 0,-1-1 1,1 1-1,0-1 0,-1 1 0,1-1 1,-1 1-1,1-1 0,0 1 0,-1-1 0,1 0 1,0 1-1,0-1 0,-1 0 0,1 0 0,0 1 1,-1-1-1,1 0 0,0 0 0,0 0 0,1 0 1,0-1-1,0 1 0,0-1 0,0 1 0,0-1 1,0 0-1,0 0 0,0 0 0,0 0 0,0 0 0,2-2 1,3-3 0,-1 0 0,1 0 0,-1-1 0,5-8 0,6-9-1,-2-2 0,0 0 1,18-48-1,18-86-8,-54 265-80,3-100 86,0-3 1,-1 24-8,1 0 0,2 0-1,1 0 1,10 48 0,-12-71 2,0-1 1,0 1-1,0 0 0,0-1 1,1 1-1,-1-1 1,1 1-1,-1-1 0,1 0 1,0 1-1,0-1 0,0 0 1,4 3-1,-5-5-27,1 1 0,-1 0 0,1-1 0,-1 1 1,1-1-1,-1 1 0,1-1 0,0 0 0,-1 1 0,1-1 0,-1 0 0,1 0 0,0 0 1,-1 0-1,1-1 0,0 1 0,-1 0 0,1-1 0,-1 1 0,1-1 0,-1 1 1,1-1-1,-1 0 0,3-1 0,4-4-282,-1 0 0,1 0 1,-1-1-1,-1 0 0,1 0 1,-1 0-1,9-16 0,1 2-88,0-1-294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57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15619,'-1'11'704,"0"0"0,0 0 0,1 0 0,1 0 1,0-1-1,2 15 0,0-7-123,69 355 2161,-38-215-2559,-31-145-169,-1-9-9,-1 0 1,0 0-1,0 0 1,0 0 0,-1 0-1,1 0 1,-1 0-1,0 1 1,0-1-1,-1 0 1,0 6-1,1-10-4,-1 0 0,1 0 0,0 0 0,0 0 0,0 0 0,-1 0 0,1 0 0,0 0 0,0 0 0,0 0 0,-1 0 0,1 0 0,0 0 0,0 0 0,0 0 0,-1 0 0,1 0 0,0 0 0,0 0 0,0 0 0,-1 0 0,1 0 0,0 0 0,0-1 0,0 1 0,0 0 0,-1 0 0,1 0 0,0 0 0,0 0 0,0-1 0,0 1 0,0 0 0,0 0 0,-1 0 0,1-1 0,0 1 0,0 0 0,0 0 0,0 0 0,0-1 0,0 1 0,0 0 0,0-1 0,-6-11 16,-6-21-10,2 0-1,0-1 1,3 0 0,1-1 0,-2-39-1,6 28-62,1 0-1,3 0 1,11-66-1,-9 89-53,13-39-1,-15 54 62,1 0 0,1 0 1,-1 0-1,2 1 0,-1 0 1,1 0-1,0 0 0,7-8 0,-11 14 29,0 0-1,1-1 1,-1 1-1,0 0 1,1 0-1,-1 0 1,0 0-1,1 0 1,-1 0-1,1 1 1,0-1-1,-1 0 1,1 1-1,0-1 1,2 0-1,-3 2 8,0-1 0,0 0 0,0 0-1,0 0 1,-1 0 0,1 1 0,0-1-1,0 0 1,0 1 0,-1-1 0,1 1 0,0-1-1,0 1 1,-1-1 0,1 1 0,-1 0-1,1-1 1,0 1 0,-1-1 0,1 1 0,-1 0-1,1 1 1,1 1 1,-1 1 1,0 0-1,1 0 0,-1 0 0,-1-1 1,1 1-1,-1 0 0,1 0 0,-1 0 0,0 0 1,-1 8-1,-2-1 65,1 0 0,-2 0 1,1-1-1,-1 1 0,-1-1 0,0 1 1,-1-2-1,0 1 0,-7 9 1,8-12-173,-1 0 0,0 0 1,-1 0-1,0-1 0,0 0 1,0 0-1,0 0 0,-1-1 1,0 0-1,0-1 1,-12 5-1,4-7-827,16-2 931,-1 0 0,1 0 0,0 0 0,0 0 0,-1 0 0,1 0 0,0 0 0,0-1 0,-1 1 0,1 0 0,0 0 0,0 0 1,-1 0-1,1 0 0,0 0 0,0 0 0,0 0 0,-1 0 0,1-1 0,0 1 0,0 0 0,0 0 0,0 0 0,-1 0 0,1-1 0,0 1 0,0 0 0,0 0 0,0-1 1,0 1-1,0 0 0,-1 0 0,1 0 0,0-1 0,0 1 0,0 0 0,0 0 0,0-1 0,0 1 0,0 0 0,0 0 0,0-1 0,0 1 0,0 0 0,0 0 1,0-1-1,0 1 0,1 0 0,-1 0 0,0 0 0,0-1 0,0 1 0,0 0 0,0 0 0,0-1 0,1 1 0,6-7-645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58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16067,'28'285'5490,"-16"-125"-4553,7 18-453,-28-450-595,10 234 69,2 0 0,1 0 0,3 0-1,1 1 1,14-42 0,-19 71 35,0 0-1,1 0 0,0 1 1,7-12-1,-10 17 5,1 0 0,0-1-1,0 1 1,0 0 0,0 0 0,0 0-1,1 0 1,-1 1 0,0-1 0,1 1-1,0-1 1,-1 1 0,1 0 0,0 0-1,-1 0 1,6-1 0,-7 2 2,0-1 0,-1 1 0,1 0 0,0 0 1,0 0-1,-1 0 0,1 0 0,0 0 0,-1 0 0,1 0 1,0 0-1,0 1 0,-1-1 0,1 0 0,0 0 0,-1 1 0,1-1 1,0 0-1,-1 1 0,1-1 0,0 0 0,-1 1 0,1-1 1,-1 1-1,1-1 0,-1 1 0,1 0 0,0 0 0,-1 0 7,1 1-1,-1-1 0,0 1 1,1-1-1,-1 1 1,0-1-1,0 1 0,0-1 1,0 1-1,0-1 0,-1 1 1,1-1-1,-1 2 1,0 4 38,-2-1 1,1 0 0,-1 0-1,1 1 1,-5 5 0,-4 4-204,0-1-1,-1 0 1,-1 0 0,0-1 0,-1-1 0,0 0 0,-18 12 0,31-25 130,1 0 0,0 1-1,-1-1 1,1 0 0,-1 1 0,1-1-1,0 0 1,-1 0 0,1 0-1,-1 0 1,1 1 0,-1-1 0,1 0-1,-1 0 1,1 0 0,0 0-1,-1 0 1,1 0 0,-1 0 0,1 0-1,-1 0 1,1 0 0,-1 0-1,1 0 1,-1-1 0,0-1-477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58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14235,'1'1'118,"1"0"1,-1 0-1,0 0 0,1 0 1,-1 0-1,0 0 0,0 1 0,0-1 1,0 1-1,0-1 0,0 1 1,0-1-1,-1 1 0,1-1 0,0 1 1,-1 0-1,1-1 0,-1 1 1,0 0-1,0-1 0,1 1 0,-1 0 1,-1 2-1,0 53 1594,0-38-866,1-17-796,1 58 1010,-1-54-949,1 0-1,0-1 0,0 1 1,0-1-1,1 1 0,0-1 1,0 1-1,4 6 0,-6-12-98,0 1 0,0-1 1,0 0-1,0 0 0,1 0 0,-1 1 0,0-1 0,0 0 0,0 0 0,0 1 0,0-1 0,1 0 0,-1 0 1,0 0-1,0 0 0,0 1 0,1-1 0,-1 0 0,0 0 0,0 0 0,1 0 0,-1 0 0,0 0 0,0 0 0,1 0 1,-1 0-1,0 1 0,0-1 0,1 0 0,-1 0 0,0 0 0,0 0 0,1-1 0,-1 1 0,0 0 0,0 0 0,1 0 1,-1 0-1,0 0 0,7-11 270,-1-14-6,-4 10-166,-2 1 0,1-1 0,-2 0 0,-3-23 0,3 32-98,0-1-1,-1 1 1,0 0-1,0 0 0,0 0 1,0 0-1,-1 0 1,0 0-1,-1 1 0,1-1 1,-1 1-1,-7-9 1,10 14-12,1-1 1,-1 1-1,1-1 1,-1 1 0,1-1-1,-1 1 1,1-1 0,-1 1-1,1 0 1,-1-1-1,1 1 1,-1-1 0,0 1-1,1 0 1,-1 0-1,0-1 1,1 1 0,-1 0-1,0 0 1,1 0-1,-1 0 1,0 0 0,1 0-1,-1 0 1,0 0-1,1 0 1,-1 0 0,0 0-1,1 0 1,-1 1-1,0-1 1,1 0 0,-1 0-1,0 1 1,1-1-1,-1 0 1,1 1 0,-1-1-1,0 1 1,1-1-1,-1 1 1,1-1 0,0 1-1,-1-1 1,1 1 0,-1-1-1,1 1 1,0 0-1,-1-1 1,1 1 0,0 0-1,0-1 1,0 1-1,-1 0 1,1 0 0,-1 3-1,0 0 0,0-1 0,1 1 0,-1 0 0,1 0 0,0 0 0,0 0 0,1 6 0,0-7-18,0 0-1,0 0 0,0 0 0,0 0 0,1 0 1,-1 0-1,1 0 0,0 0 0,0 0 0,0-1 1,0 1-1,1-1 0,-1 1 0,1-1 0,-1 0 1,1 0-1,0 0 0,-1 0 0,1-1 0,0 1 1,1-1-1,-1 0 0,0 0 0,0 0 0,0 0 1,7 1-1,6 0-398,1-1 0,-1 0 0,1-1 0,19-3 0,-28 2 289,18-1-370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5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65 16307,'-6'1'286,"1"1"0,-1-1 0,1 1 0,-1 0 0,1 1-1,0-1 1,0 1 0,1 0 0,-1 1 0,0-1 0,1 1-1,0 0 1,0 0 0,-7 8 0,9-9-227,0 0 1,1 1-1,-1-1 0,1 0 0,-1 1 1,1-1-1,0 0 0,0 1 0,1 0 1,-1-1-1,1 1 0,-1-1 0,1 1 1,0 0-1,1-1 0,-1 1 1,1-1-1,-1 1 0,1-1 0,0 1 1,0-1-1,1 1 0,-1-1 0,3 5 1,-3-7-39,0 1 1,0 0-1,0-1 1,0 1-1,0-1 0,0 1 1,0-1-1,0 1 1,0-1-1,1 0 1,-1 1-1,1-1 1,-1 0-1,1 0 1,-1 0-1,1 0 0,0-1 1,-1 1-1,1 0 1,0-1-1,0 1 1,-1-1-1,1 1 1,0-1-1,0 0 1,0 0-1,0 0 0,-1 0 1,1 0-1,0 0 1,0 0-1,0-1 1,0 1-1,-1-1 1,1 1-1,0-1 1,-1 0-1,1 0 0,2-1 1,2-2-2,0 0 1,0-1-1,-1 1 1,1-1-1,-1 0 1,0 0-1,-1-1 1,1 0-1,3-6 1,-4 4-19,1 0 1,-1 0-1,0 0 1,-1 0-1,0-1 1,0 0-1,-1 1 1,0-1-1,0 0 1,-1 0-1,0 0 0,-1-1 1,0 1-1,-2-15 1,1 23-2,1-1 1,0 1-1,0 0 0,-1-1 0,1 1 1,-1 0-1,1 0 0,-1 0 1,0 0-1,1-1 0,-1 1 0,0 0 1,0 0-1,1 0 0,-1 0 1,0 1-1,0-1 0,0 0 0,0 0 1,-2 0-1,2 0 0,0 1 0,0 0 0,0 0 0,0 0-1,0 0 1,0 0 0,0 0 0,0 0 0,0 0 0,0 1 0,0-1 0,0 0-1,0 1 1,0-1 0,0 1 0,0-1 0,0 1 0,0-1 0,-1 2 0,-2 1 2,1-1 0,0 1 0,0 1 0,0-1-1,1 0 1,-1 1 0,1-1 0,0 1 0,0 0 0,-3 7 0,-8 36 311,10-80 662,3 31-968,0 0 0,0 1 1,0-1-1,0 0 0,0 1 1,1-1-1,-1 0 0,0 1 0,1-1 1,-1 0-1,1 1 0,0-1 0,-1 1 1,1 0-1,0-1 0,0 1 0,0-1 1,0 1-1,2-2 0,-3 3-25,0 1 0,1-1 0,-1 1 0,0-1-1,0 1 1,0-1 0,0 0 0,0 1 0,0-1 0,-1 1 0,1-1-1,0 0 1,0 1 0,0-1 0,0 1 0,0-1 0,0 0-1,-1 1 1,1-1 0,0 0 0,0 1 0,-1-1 0,1 0-1,0 1 1,0-1 0,-1 0 0,1 1 0,0-1 0,-1 0 0,1 0-1,-1 0 1,1 1 0,0-1 0,-1 0 0,1 0 0,-1 0-1,1 0 1,0 0 0,-1 0 0,1 0 0,-1 0 0,1 0 0,0 0-1,-1 0 1,1 0 0,-1 0 0,1 0 0,0 0 0,-1 0-1,1 0 1,-1 0 0,0 0-143,-2 5-60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25:44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1 582 14867,'10'-4'1320,"15"-14"-799,7-9-161,14-12 392,10-7-96,5-10-64,2-5-48,1-5-184,0 1-176,-9 7-496,-6 4-288,-15 13 520,-7 8-128,-6 20-64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17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100 296 14419,'-2'-1'129,"0"1"-1,1-1 1,-1 1 0,0 0-1,1-1 1,-1 1 0,0 0-1,0 0 1,1 0 0,-1 1-1,0-1 1,0 0 0,1 1-1,-1-1 1,0 1 0,1-1-1,-1 1 1,0 0 0,1 0-1,-1 0 1,1 0 0,-1 0-1,1 0 1,0 0 0,0 0-1,-1 1 1,-1 1 0,-2 3 139,1 0 1,-1-1 0,1 1-1,0 1 1,-4 8 0,3-3 48,1 0 1,0 0 0,-3 19-1,6-26-230,0 1 1,1-1-1,-1 1 0,1 0 0,0-1 0,1 1 1,-1 0-1,1-1 0,0 1 0,2 5 0,-3-11-81,0 0 0,0 1-1,0-1 1,0 0-1,1 0 1,-1 1 0,0-1-1,0 0 1,0 0 0,0 1-1,1-1 1,-1 0 0,0 0-1,0 0 1,0 1-1,1-1 1,-1 0 0,0 0-1,0 0 1,1 0 0,-1 1-1,0-1 1,0 0-1,1 0 1,-1 0 0,0 0-1,0 0 1,1 0 0,-1 0-1,0 0 1,1 0-1,-1 0 1,0 0 0,0 0-1,1 0 1,-1 0 0,1 0-1,11-9 75,7-19-30,8-21-10,-2-1 0,-3-2-1,-2 0 1,-2-1-1,18-89 1,-34 131-28,-1 8-4,0 0 0,0-1 0,-1 1-1,1-1 1,-1 1 0,0-1-1,1 1 1,-2-1 0,1 1-1,-1-6 1,1 9-6,0 0 1,0-1-1,0 1 0,0 0 0,0 0 0,0 0 0,-1-1 1,1 1-1,0 0 0,0 0 0,0 0 0,0 0 0,0-1 1,0 1-1,0 0 0,-1 0 0,1 0 0,0 0 0,0-1 1,0 1-1,0 0 0,0 0 0,-1 0 0,1 0 1,0 0-1,0 0 0,0 0 0,-1 0 0,1-1 0,0 1 1,0 0-1,0 0 0,-1 0 0,1 0 0,0 0 0,0 0 1,-1 0-1,1 0 0,0 0 0,0 0 0,0 0 1,-1 1-1,1-1 0,-8 9 89,-4 19 70,6-1-22,1 1 1,2 0-1,0 1 0,2-1 0,1 0 0,1 0 1,6 33-1,-6-56-113,0 0 0,1 1-1,-1-1 1,1 0 0,0 0 0,0 0 0,1 0 0,-1-1 0,1 1-1,0 0 1,0-1 0,1 0 0,-1 0 0,1 0 0,0 0 0,5 4-1,-5-6-12,-1 0-1,1 0 0,0-1 0,0 1 1,-1-1-1,1 0 0,0 0 0,0 0 1,0 0-1,1-1 0,-1 0 0,0 0 1,0 0-1,0 0 0,0 0 1,0-1-1,0 0 0,0 0 0,0 0 1,0 0-1,0-1 0,5-2 0,2-2-1,1 0 1,-1-2-1,0 1 0,-1-1 0,0-1 0,0 0 0,-1 0 1,16-20-1,-15 16-3,-1-1 0,0 0 0,-1 0-1,-1-1 1,0 0 0,8-28 0,-8 13-5,-7 29-4,0-1 1,0 1-1,1-1 1,-1 0-1,0 1 1,0-1-1,0 1 1,-1-1 0,1 1-1,0-1 1,-1 1-1,1-1 1,-1 1-1,1 0 1,-1-1-1,0-1 1,0 3 0,0 0 0,1 0-1,-1 0 1,1 0 0,-1 0 0,1 0 0,-1 0-1,1 1 1,-1-1 0,1 0 0,-1 0-1,1 1 1,-1-1 0,1 0 0,-1 0 0,1 1-1,0-1 1,-1 0 0,1 1 0,-1-1 0,1 1-1,0-1 1,-1 1 0,1-1 0,0 0 0,0 1-1,-1-1 1,1 1 0,0-1 0,0 1-1,0 0 1,0-1 0,0 1 0,-10 21 2,6-9 1,1 0 1,0 0-1,1 0 1,0 0-1,1 1 0,0-1 1,1 0-1,1 1 1,3 21-1,-3-34-15,-1 1-1,0-1 0,1 1 0,-1-1 1,1 1-1,-1-1 0,1 0 0,0 1 1,0-1-1,0 0 0,0 1 0,0-1 1,0 0-1,0 0 0,0 0 0,0 0 1,0 0-1,0 0 0,3 1 0,-2-1-41,-1-1 0,1 0-1,-1 0 1,0 1 0,1-1 0,-1 0-1,1 0 1,-1-1 0,1 1 0,-1 0 0,1 0-1,-1-1 1,0 1 0,1-1 0,-1 1-1,0-1 1,2 0 0,4-4-164,0 0 1,0 0-1,0-1 1,-1 1-1,10-12 1,4-5-267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59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240 123 14147,'-1'-3'169,"1"1"-1,-1 0 1,0-1 0,0 1-1,0-1 1,-1 1 0,1 0-1,0 0 1,-1 0-1,1 0 1,-1 0 0,0 0-1,0 0 1,0 0 0,0 1-1,0-1 1,-4-2 0,2 3 38,1-1 0,-1 1 0,0 0 0,0-1 1,0 2-1,-1-1 0,1 0 0,0 1 0,0 0 0,-6 0 1,2 1 20,-1 0 0,1 1 0,-1 0 0,1 0 0,0 0 0,0 1 0,0 1 0,0-1 0,0 1 0,-7 6 0,10-6-148,-1 1 1,1 0-1,0 0 1,1 0-1,-1 0 0,1 1 1,0 0-1,1 0 0,-1 0 1,1 0-1,0 1 1,1-1-1,0 1 0,-3 12 1,4-14-56,0-1 1,1 1 0,-1-1-1,1 0 1,0 1 0,1-1-1,-1 1 1,1-1 0,-1 1-1,2-1 1,-1 0 0,0 0-1,1 1 1,-1-1 0,1 0-1,1 0 1,-1-1 0,0 1-1,1 0 1,0-1-1,0 1 1,0-1 0,0 0-1,4 3 1,-4-4-11,-1 0 0,1-1 0,-1 1 0,1-1 1,-1 1-1,1-1 0,0 0 0,0 0 0,0-1 0,0 1 0,0 0 0,0-1 0,0 0 0,0 0 1,0 1-1,0-2 0,4 1 0,-2-2-2,0 1 1,0-1 0,-1 0 0,1 0-1,-1 0 1,1 0 0,-1-1-1,0 0 1,7-5 0,2-4 10,-1-1 1,0 0-1,-1 0 0,18-29 1,-9 6 8,-2-2 0,26-73 1,-36 91-37,-10 90 15,-3-22 17,2-23-11,1 0 1,1 0 0,1 1 0,2-1 0,5 35 0,-7-60-57,0 0 1,0 0 0,0 1-1,0-1 1,0 0 0,0 1-1,0-1 1,0 0 0,0 1-1,0-1 1,0 0-1,0 0 1,1 1 0,-1-1-1,0 0 1,0 1 0,0-1-1,0 0 1,1 0 0,-1 0-1,0 1 1,0-1 0,0 0-1,1 0 1,-1 0 0,0 1-1,0-1 1,1 0 0,-1 0-1,0 0 1,1 0 0,-1 0-1,0 0 1,0 0 0,1 1-1,7-10-1419,5-21 133,-12 29 1363,10-32-759,3-7-260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5:00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28 360 12355,'0'4'576,"-1"0"-1,0 0 1,0 0 0,0 0 0,-1 0 0,-2 5 0,-5 18 534,6-15-601,1 0 0,0 0 0,1 0 0,0 0 0,1 1 0,1-1 0,0 0 0,0 1 0,6 19 0,-7-30-470,0-1 0,1 0 0,-1 0 0,0 0 0,1 1-1,-1-1 1,1 0 0,0 0 0,-1 0 0,1 0 0,0 0 0,0 0 0,-1 0 0,1 0-1,0 0 1,0-1 0,0 1 0,0 0 0,0 0 0,0-1 0,0 1 0,0-1 0,1 1-1,-1-1 1,0 1 0,0-1 0,0 0 0,1 1 0,-1-1 0,0 0 0,0 0 0,1 0-1,-1 0 1,0 0 0,0 0 0,1-1 0,-1 1 0,0 0 0,0-1 0,2 0-1,2-1 8,0-1 0,-1 0-1,0 0 1,0 0-1,0 0 1,0-1-1,0 0 1,5-6 0,10-16 18,-1-1 1,26-51 0,20-63-118,-52 109-32,13-44 0,-22 65 43,-1 0 0,0-1 0,0 1 1,-2 0-1,1-1 0,-1 1 1,-3-20-1,3 28 26,-1 0-1,1 1 1,-1-1 0,0 0-1,0 0 1,0 1 0,0-1-1,-1 1 1,1-1 0,-1 1-1,1-1 1,-1 1 0,0 0-1,0 0 1,0 0 0,0 0-1,0 0 1,-1 0 0,1 1-1,-1-1 1,1 1 0,-1-1-1,1 1 1,-1 0 0,0 0-1,1 0 1,-1 0 0,0 1-1,0-1 1,0 1 0,0 0-1,1 0 1,-4 0 0,-1 0-5,0 1 1,0 0 0,1 0-1,-1 1 1,1 0 0,-1 0-1,1 0 1,0 1-1,0 0 1,0 0 0,0 0-1,0 1 1,-5 5 0,2-1 19,1 0 1,1 1 0,-1 0 0,1 1 0,1 0-1,0 0 1,0 0 0,1 0 0,-5 14-1,5-9 32,1-1-1,0 1 0,1 0 0,0 0 1,1 0-1,0 24 0,2-37-23,0 0 0,0 0 0,0 0 0,0 0 0,0 0 0,1 0 0,-1 0 0,1 0 0,-1 0 0,1 0 0,-1 0 0,1 0 0,0 0 0,0-1 0,0 1 0,0 0 0,0-1 0,1 1 0,-1-1 0,0 1 0,1-1 0,-1 1 0,1-1 0,-1 0 0,3 1 0,-1-1 0,0 0 1,0 0-1,1-1 1,-1 0-1,0 1 1,0-1-1,1 0 0,-1-1 1,0 1-1,0-1 1,1 1-1,-1-1 1,0 0-1,4-2 0,-2 2-4,5-3 2,1 0 0,0 1 0,1 1 0,-1 0-1,16-1 1,-24 3-10,0 0-1,0 0 1,0 0 0,0 1-1,0 0 1,0-1-1,0 1 1,0 0-1,0 1 1,-1-1 0,1 0-1,0 1 1,-1-1-1,1 1 1,-1 0-1,1 0 1,-1 0 0,0 0-1,0 0 1,0 1-1,0-1 1,0 1-1,-1-1 1,1 1-1,1 3 1,1 3-145,0-1 1,-1 1-1,0 0 0,0 0 1,-1 1-1,0-1 0,0 0 0,-1 1 1,-1-1-1,1 1 0,-3 14 1,2-23 127,0 0 1,0 0-1,-1 1 1,1-1 0,-1 0-1,1 0 1,-1 0-1,1 0 1,-1 1-1,0-1 1,1 0 0,-1 0-1,-2 1 1,3-1 3,-1-1 1,1 0-1,-1 0 1,0 0 0,1 0-1,-1 1 1,1-1 0,-1 0-1,0 0 1,1 0-1,-1 0 1,0-1 0,1 1-1,-1 0 1,1 0 0,-1 0-1,1 0 1,-1-1-1,0 1 1,0 0 0,1-1-2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5:0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65 13059,'1'-5'447,"0"0"1,0 0-1,-1 0 1,1 0-1,-1 0 1,0 0-1,0 0 0,-2-6 1,2 10-353,0 0 0,-1 1 0,1-1 0,0 0 0,-1 1 0,1-1 0,0 0 0,-1 1 0,1-1 0,-1 0 0,1 1 0,-1-1 0,1 1 0,-1-1 0,1 1 0,-1-1 0,1 1 0,-1 0 0,0-1 0,1 1 0,-1 0 0,0-1 0,-1 1 0,0 0 36,0 0 0,0 0 0,0 0 0,1 0 0,-1 1 0,0-1 0,0 0 0,0 1 0,0 0-1,1 0 1,-1-1 0,0 1 0,-3 2 0,-6 5 203,-1 1 0,1 0 1,0 0-1,1 1 0,0 0 0,1 1 0,-11 15 0,8-8-138,0 0 0,1 1-1,2 1 1,-9 21 0,15-32-156,0 0 0,1-1 0,0 1 0,1 0 0,-1 0 0,2 0 0,-1 1 1,2 10-1,-1-18-36,0 1 0,1 0 0,-1-1 1,1 1-1,-1 0 0,1-1 0,0 1 0,0-1 1,0 1-1,1-1 0,-1 0 0,0 0 1,1 1-1,0-1 0,-1 0 0,1 0 0,0 0 1,0-1-1,0 1 0,0 0 0,0-1 1,1 1-1,-1-1 0,0 0 0,1 0 0,-1 0 1,1 0-1,-1 0 0,1 0 0,0-1 1,4 1-1,3 0-139,-1-1-1,1-1 1,-1 1 0,1-2 0,-1 1-1,1-1 1,-1-1 0,0 1 0,11-6 0,12-7-1134,35-22 1,-40 22 850,0 0-362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5:01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 15163,'-8'14'1139,"-1"0"0,-20 25-1,18-25-514,1 0-1,-10 17 1,18-27-504,-11 19 647,-13 35-1,24-52-669,0 0 0,0 0 0,0 0-1,1 1 1,0-1 0,0 0 0,1 0 0,-1 1-1,2-1 1,-1 0 0,2 12 0,-2-18-95,0 1 1,1-1 0,-1 1-1,0-1 1,0 1-1,0-1 1,0 1-1,0-1 1,1 1-1,-1-1 1,0 0-1,1 1 1,-1-1-1,0 0 1,0 1-1,1-1 1,-1 0-1,1 1 1,-1-1-1,0 0 1,1 1-1,-1-1 1,1 0-1,-1 0 1,0 0-1,1 0 1,-1 1 0,1-1-1,-1 0 1,1 0-1,-1 0 1,1 0-1,-1 0 1,1 0-1,-1 0 1,1 0-1,-1 0 1,1 0-1,-1 0 1,0 0-1,1-1 1,-1 1-1,1 0 1,-1 0-1,1 0 1,-1-1-1,0 1 1,1 0-1,-1-1 1,1 1-1,-1 0 1,0-1 0,1 1-1,-1 0 1,0-1-1,0 1 1,1 0-1,-1-1 1,23-27-71,-21 25 55,20-31-347,34-69-1,-18 29-194,-26 58 360,-11 16 192,-1 0-1,0-1 1,0 1 0,0 0-1,1 0 1,-1 0-1,0 0 1,0 0 0,1 0-1,-1 0 1,0 0-1,0 0 1,0 0 0,1 0-1,-1 0 1,0 0-1,0 0 1,1 0 0,-1 0-1,0 0 1,0 0-1,0 0 1,1 0 0,-1 0-1,0 0 1,0 0 0,0 0-1,1 0 1,-1 1-1,0-1 1,0 0 0,0 0-1,1 0 1,-1 0-1,0 0 1,0 1 0,0-1-1,2 3 11,-1 0-1,0 0 1,0 0 0,-1 0-1,1 0 1,-1 0-1,1 1 1,-1 4 0,0 3 53,2 40 537,16 93-1,-17-140-551,0 0 1,0 0-1,0 0 0,1 0 0,-1 0 0,1 0 0,0-1 0,4 7 0,-5-9-36,0 0 0,0-1-1,0 1 1,-1 0 0,1-1-1,0 1 1,0-1 0,0 1-1,0-1 1,0 0 0,0 1-1,0-1 1,0 0 0,0 0-1,0 0 1,0 0 0,1 0-1,-1 0 1,0 0 0,0 0-1,0 0 1,0 0 0,0 0-1,0-1 1,0 1 0,0 0-1,0-1 1,0 1 0,0-1-1,0 1 1,0-1 0,-1 1-1,1-1 1,0 0 0,0 0-1,0 1 1,-1-1 0,2-1-1,10-11 15,0 0 0,-1-1 0,0 0 0,-1-1-1,13-26 1,-14 24-56,1 0-1,1 1 1,0 0-1,18-19 1,-28 34 26,1 0-1,-1 0 1,0-1 0,0 1 0,1 0 0,-1 0 0,1 0-1,-1 1 1,1-1 0,-1 0 0,1 0 0,-1 1 0,1-1 0,0 1-1,-1-1 1,1 1 0,0 0 0,2 0 0,-2 0 1,-1 0 1,0 1-1,1-1 1,-1 1 0,0 0-1,0-1 1,0 1-1,1 0 1,-1 0-1,0-1 1,0 1 0,0 0-1,0 0 1,0 0-1,-1 0 1,1 0-1,0 1 1,1 0 0,1 6-5,1-1 1,-1 1 0,-1 0 0,1 0-1,1 16 1,14 79 218,-18-102-200,0-1-1,0 1 0,0 0 0,0 0 1,1 0-1,-1 0 0,0 0 1,1-1-1,-1 1 0,0 0 0,1 0 1,-1-1-1,1 1 0,0 0 0,-1-1 1,1 1-1,-1 0 0,1-1 1,0 1-1,1 0 0,-2-1-2,1 0-1,-1 0 0,1 0 1,-1 0-1,1 0 1,0 0-1,-1-1 1,1 1-1,-1 0 1,1 0-1,-1 0 1,1-1-1,-1 1 1,1 0-1,-1-1 1,0 1-1,1 0 1,-1-1-1,1 1 0,-1-1 1,0 1-1,1-1 1,18-33 123,-19 33-128,17-43 60,-12 31-104,0-1-1,0 0 1,2 1 0,-1 0-1,2 1 1,16-23-1,-24 35 37,0-1 0,1 1 0,-1-1 0,0 1-1,0 0 1,1-1 0,-1 1 0,1 0 0,-1-1 0,0 1 0,1 0-1,-1 0 1,1 0 0,-1-1 0,0 1 0,1 0 0,-1 0 0,1 0-1,-1 0 1,1 0 0,-1 0 0,1 0 0,-1 0 0,1 0 0,-1 0-1,1 0 1,-1 0 0,1 0 0,-1 0 0,1 0 0,0 1-4,0 0 1,-1-1-1,1 1 1,0 0-1,-1 0 1,1 0-1,-1 0 1,1 0-1,-1-1 0,0 1 1,1 0-1,-1 0 1,1 2-1,2 36-152,-3-37 152,-7 147-1256,6-138 1069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3:3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52 14523,'-2'-4'271,"0"1"-1,-1-1 0,1 1 1,-1 0-1,0-1 1,0 1-1,0 0 1,0 1-1,0-1 1,-1 1-1,1-1 1,-1 1-1,0 0 0,0 0 1,0 1-1,0-1 1,0 1-1,0 0 1,0 0-1,0 0 1,-7 0-1,7 1-162,0 0 0,0 0 0,-1 1 0,1-1 0,0 1-1,1 0 1,-1 0 0,0 1 0,0-1 0,0 1 0,1-1 0,-1 1 0,1 1-1,-1-1 1,1 0 0,0 1 0,0-1 0,0 1 0,0 0 0,0 0 0,1 0-1,-4 6 1,0 3-49,0 1-1,1 1 1,0-1-1,1 0 1,0 1-1,2 0 1,-1 0-1,2 0 1,0 0-1,0 1 1,2-1-1,-1 0 1,2 0-1,5 25 1,-7-37-53,1 0-1,0 0 1,-1 0 0,1 0 0,0-1 0,0 1-1,0 0 1,0 0 0,0-1 0,0 1 0,0 0-1,1-1 1,-1 1 0,0-1 0,1 0-1,0 1 1,-1-1 0,1 0 0,0 0 0,-1 0-1,1 0 1,3 1 0,-3-2 1,1 0 0,-1 1 0,1-1 0,-1 0 1,1-1-1,-1 1 0,0 0 0,1-1 0,-1 1 0,1-1 0,-1 0 0,0 0 0,0 0 0,1 0 0,-1 0 1,0 0-1,0-1 0,2-1 0,7-6 15,-1 0 1,0-1-1,0 0 0,-1-1 1,0 0-1,-1 0 0,12-22 1,-7 8 35,-1-1 0,15-49 0,-25 68-49,2-6 14,-3 19-13,-2 13-13,1-5-18,-1 3-246,1 1 1,1-1-1,1 0 1,6 29-1,-8-45 203,1 0-1,-1 0 0,0 0 1,0 0-1,1 0 0,-1 0 1,0 0-1,1 0 0,-1 0 1,1 0-1,-1 0 0,1 0 1,0 0-1,-1 0 0,1-1 1,0 1-1,0 0 1,-1 0-1,1-1 0,0 1 1,0-1-1,0 1 0,0 0 1,0-1-1,0 0 0,0 1 1,0-1-1,0 0 0,0 1 1,0-1-1,0 0 0,0 0 1,0 0-1,1 0 0,-1 0 1,0 0-1,0 0 0,0 0 1,0-1-1,0 1 0,0 0 1,0-1-1,0 1 0,0 0 1,0-1-1,0 1 1,0-1-1,0 0 0,1 0 1,12-13-734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3:31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8 12395,'9'-8'2712,"-17"8"-412,-19 9 233,14-3-2175,1 1 0,0 0 0,0 1 0,1 0-1,0 1 1,1 1 0,-1 0 0,-9 12 0,14-15-278,1 1 0,-1-1 0,1 1 1,1 0-1,0 0 0,0 1 0,0-1 0,1 1 1,1-1-1,-1 1 0,1 0 0,1 0 1,-1 14-1,1-20-64,1-1-1,0 0 1,0 0 0,0 0 0,1 0-1,-1 0 1,0 0 0,1 0 0,-1 0-1,1 0 1,0 0 0,0 0 0,-1 0-1,1 0 1,1 0 0,-1-1 0,0 1-1,0 0 1,1-1 0,2 3 0,-3-3-28,1 0 0,0 0 1,0 0-1,0-1 0,0 1 1,0-1-1,0 0 1,0 1-1,0-1 0,0 0 1,0 0-1,0 0 0,0 0 1,0-1-1,0 1 0,0 0 1,2-2-1,9-2-111,-1-1 1,0 0-1,-1-1 0,1 0 1,10-8-1,10-8-42,-1-1-38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3:32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15763,'-10'65'2093,"2"1"0,0 81 0,16 133-283,-7-259-1598,-1-13-156,0-7-43,-1 1 1,1-1-1,0 0 1,0 1 0,0-1-1,0 0 1,1 1 0,-1-1-1,0 0 1,0 0-1,1 1 1,-1-1 0,1 0-1,0 2 1,1-10 23,-1 0-1,-1 0 1,1 0 0,-1-10 0,-3-31 22,-2 0 0,-19-81 0,20 117-52,3 17-5,6 19-5,-3-17 0,2 8 0,1 1 0,0-2 0,2 1-1,12 23 1,-17-35 2,0-1 1,0 1-1,0-1 0,0 0 1,0 1-1,1-1 0,-1 0 1,1 0-1,-1 0 0,1-1 0,0 1 1,-1-1-1,5 2 0,-5-3 0,0 1 1,1-1-1,-1 0 0,1 1 0,-1-1 0,1 0 0,-1-1 0,1 1 0,-1 0 0,1-1 0,-1 1 0,0-1 0,1 0 0,-1 0 1,0 0-1,0 0 0,1 0 0,-1-1 0,2-1 0,5-5-1,0 0 1,0 0-1,-1-1 0,-1 0 0,1-1 1,-1 0-1,-1 0 0,10-20 1,-9 16 18,0-1 1,-1 0 0,0 0 0,3-18-1,-12 59 1,1 1 0,3 42 0,0-59-9,0 0-1,0-1 0,1 1 0,0 0 0,1-1 0,0 1 1,1-1-1,0 0 0,0 0 0,8 11 0,-11-18-5,0-1-1,0 1 0,1-1 0,-1 1 0,0-1 1,1 0-1,-1 1 0,1-1 0,0 0 0,-1 0 0,1 0 1,0 0-1,0 0 0,-1 0 0,1-1 0,0 1 1,0-1-1,0 1 0,0-1 0,0 0 0,2 0 1,-1 0 0,1 0 0,-1-1-1,0 0 1,0 0 0,0 0 0,0 0 0,0 0 0,0-1 0,0 1 0,-1-1 0,6-4 0,1-1 2,-1-1 0,1-1 1,-1 0-1,-1 0 0,0 0 0,7-12 0,-2-1 12,0-1-1,-2-1 0,10-31 1,-20 86 5,1 1 1,8 52 0,3-29 9,-11-52-34,0 1 1,0 0-1,1-1 0,-1 1 0,1-1 1,0 1-1,0-1 0,0 0 0,1 0 0,-1 0 1,1 0-1,3 3 0,-5-5-26,-1-1 0,1 1 0,0-1 0,-1 1 0,1-1 0,0 0 0,0 1 0,-1-1 0,1 0 0,0 1 0,0-1 0,-1 0 0,1 0 0,0 0 0,0 0 0,0 0 0,-1 0 0,1 0 0,0 0 0,0 0 0,0 0 0,-1 0-1,1 0 1,0-1 0,0 1 0,-1 0 0,1-1 0,0 1 0,-1 0 0,1-1 0,0 1 0,-1-1 0,1 1 0,0-1 0,-1 1 0,1-1 0,-1 1 0,1-1 0,-1 0 0,1 1 0,-1-1 0,1-1 0,2-3-165,-1-1 0,0 1 0,0 0 0,1-11-1,-2 13 225,4-14-426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3:33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155 495 14571,'0'-2'141,"1"1"-1,-1-1 1,0 1-1,0-1 1,-1 1-1,1-1 1,0 1 0,0-1-1,-1 1 1,1 0-1,-1-1 1,1 1-1,-1 0 1,1-1-1,-1 1 1,0 0-1,0 0 1,1-1 0,-1 1-1,0 0 1,0 0-1,0 0 1,-1 0-1,1 0 1,-2-1-1,1 2-10,0-1-1,0 1 1,0 0-1,0 0 1,1 0-1,-1 0 1,0 0-1,0 0 1,0 0-1,0 1 1,1-1-1,-1 1 1,0-1-1,0 1 1,1 0-1,-1 0 1,0 0-1,1 0 1,-4 2-1,-5 4 124,1 1-1,-1 0 0,1 1 1,0 0-1,-10 14 1,15-18-227,1 0 1,-1 1 0,1 0 0,0-1-1,0 1 1,0 0 0,1 0-1,0 0 1,0 1 0,1-1-1,-1 0 1,1 8 0,1-13-27,0-1 0,0 0 0,-1 1 1,1-1-1,0 0 0,0 0 0,0 1 1,0-1-1,0 0 0,0 1 0,0-1 0,0 0 1,0 1-1,0-1 0,1 0 0,-1 1 0,0-1 1,0 0-1,0 1 0,0-1 0,0 0 0,0 0 1,1 1-1,-1-1 0,0 0 0,0 0 0,1 1 1,-1-1-1,0 0 0,0 0 0,1 0 0,-1 1 1,0-1-1,0 0 0,1 0 0,-1 0 1,0 0-1,1 0 0,-1 1 0,0-1 0,1 0 1,-1 0-1,0 0 0,0 0 0,1 0 0,-1 0 1,0 0-1,1 0 0,-1 0 0,0 0 0,1-1 1,-1 1-1,0 0 0,1 0 0,-1 0 0,0 0 1,1 0-1,-1-1 0,0 1 0,0 0 0,1 0 1,-1 0-1,0-1 0,0 1 0,0 0 1,1 0-1,-1-1 0,0 1 0,18-18 10,21-40 13,-28 39 10,26-32 0,-36 49-30,0 1 0,0 0 0,0 0-1,1 0 1,-1 0 0,0 0 0,0 0 0,1 0-1,-1 0 1,1 0 0,-1 0 0,1 1 0,-1-1-1,1 1 1,1-1 0,-2 1 0,0 0 0,0 0 0,0 0 0,0 0 0,0 0 0,-1 0 0,1 1 0,0-1 0,0 0 0,0 1 0,-1-1 0,1 1-1,0-1 1,0 1 0,-1-1 0,1 1 0,0-1 0,-1 1 0,1-1 0,0 2 0,2 3 11,0 0 0,-1 0 0,1 0 1,-1 0-1,0 0 0,-1 1 0,2 5 0,7 37 64,-4-21 4,0 0-1,20 51 1,-26-76-74,1-1 0,0 1-1,0 0 1,-1-1 0,1 1 0,0-1 0,0 1 0,0-1-1,1 1 1,-1-1 0,0 0 0,0 1 0,1-1 0,-1 0-1,1 0 1,-1 0 0,1 0 0,0 0 0,-1 0 0,1-1-1,3 2 1,-3-2 2,0 0 0,0-1-1,0 1 1,0 0 0,0-1 0,0 1-1,0-1 1,0 1 0,0-1 0,-1 0-1,1 0 1,0 0 0,0 0-1,-1 0 1,1-1 0,2-1 0,6-7 37,-1-1 0,1 0 0,-2 0 0,11-17 0,-15 22-35,19-29 75,46-76 2,-55 83-92,-1-2 0,-2 0 0,-1 0 0,11-57 0,-11 27-26,4-95-1,-14 150 27,-1-29-6,1 32 8,0 0 0,-1 0 1,1 1-1,0-1 1,-1 0-1,1 0 1,-1 1-1,0-1 0,0 0 1,0 1-1,1-1 1,-1 1-1,-1-1 1,1 1-1,-2-3 0,2 4 2,1 0-1,-1-1 0,0 1 0,1 0 0,-1 0 1,1 0-1,-1-1 0,0 1 0,1 0 0,-1 0 1,1 0-1,-1 0 0,0 0 0,1 0 0,-1 0 1,0 1-1,1-1 0,-1 0 0,1 0 0,-1 0 1,1 0-1,-1 1 0,0-1 0,1 0 0,-1 1 1,1-1-1,-1 0 0,1 1 0,-1-1 0,1 1 1,0-1-1,-1 1 0,0 0 0,-12 18 14,12-18-13,-11 23 9,0 1 0,1 0 0,2 0 1,1 1-1,1 1 0,-6 42 0,8-31 39,2 1 0,1 0 0,8 77 0,-4-102-21,0-1 0,1 0 0,0 1 0,1-1 0,0-1 0,1 1 0,8 14 0,-12-24-50,1 0-1,0 0 1,0 0-1,0-1 1,0 1-1,0-1 1,0 0-1,0 1 0,1-1 1,-1 0-1,1 0 1,0-1-1,0 1 1,-1 0-1,1-1 1,0 0-1,0 0 1,0 0-1,1 0 0,-1 0 1,0 0-1,0-1 1,0 0-1,1 1 1,-1-1-1,0 0 1,0-1-1,1 1 1,-1-1-1,0 1 0,0-1 1,0 0-1,0 0 1,0 0-1,3-2 1,2-2-167,0 1 1,0-1-1,0-1 1,-1 1-1,0-1 1,8-9-1,-12 12 126,14-13-337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3:21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14187,'6'-11'1500,"-1"3"498,-3 17-507,1 133 753,-4-76-1960,3 1 1,17 104 0,-19-170-281,0 1-1,1 0 1,-1-1-1,1 1 1,-1 0-1,1-1 1,-1 1-1,1-1 1,0 1-1,0-1 1,0 1-1,-1-1 1,2 1-1,-1-1 1,0 0-1,2 2 1,-3-3-3,0 0 0,1 0 1,-1 0-1,0 0 0,1 0 1,-1 0-1,1 1 0,-1-1 0,0 0 1,1-1-1,-1 1 0,0 0 0,1 0 1,-1 0-1,1 0 0,-1 0 1,0 0-1,1 0 0,-1 0 0,0-1 1,1 1-1,-1 0 0,0 0 0,1-1 1,10-14 14,28-72 47,-29 62-50,0 1 0,2 0 0,1 1 0,0 0 0,19-22 0,-31 43-12,0 1-1,1-1 1,-1 1-1,0-1 1,1 1-1,-1 0 1,0 0-1,1 0 1,0 0-1,-1 0 1,1 0-1,0 0 1,-1 1-1,1-1 1,0 1-1,3-2 1,-3 2 1,-1 1 0,0-1 0,1 0 0,-1 0-1,0 1 1,0-1 0,1 1 0,-1-1 0,0 1 0,0-1 0,0 1 0,0 0 0,1 0 0,-1-1 0,0 1 0,0 0 0,-1 0 0,2 2 0,4 4 16,-1 1 1,-1 0-1,0 0 1,0 1-1,4 12 1,-2-6 11,-5-12-21,0-1-1,0 0 1,0 0 0,0 0-1,0 0 1,1 0 0,-1 0-1,0 0 1,1 0-1,0 0 1,-1-1 0,1 1-1,2 1 1,-3-3-6,-1 1 1,1-1-1,-1 0 1,1 0-1,-1 0 1,1 0-1,-1 0 1,1 0-1,0 0 1,-1 0-1,1 0 1,-1 0-1,1 0 0,-1 0 1,1 0-1,-1 0 1,1 0-1,-1-1 1,1 1-1,0 0 1,-1 0-1,1-1 1,0 0-1,1 0 1,-1 0-1,1-1 1,-1 1-1,0-1 1,0 1 0,0-1-1,0 1 1,2-4-1,16-42 34,-14 34-26,0 1 0,0-1 0,11-15 1,-16 27-13,0 0 1,0 1 0,1-1 0,-1 1 0,1-1 0,-1 1 0,0-1 0,1 0 0,-1 1 0,1 0 0,-1-1-1,1 1 1,0-1 0,-1 1 0,1 0 0,-1-1 0,1 1 0,0 0 0,-1-1 0,1 1 0,0 0 0,-1 0-1,1 0 1,0 0 0,-1 0 0,1 0 0,0 0 0,0 0 0,-1 0 0,2 0 0,-1 1 0,1 0 0,-1-1 0,0 1 0,0 0 0,1 0 0,-1 1 0,0-1 0,0 0 0,0 0 0,0 0 0,-1 1-1,1-1 1,1 2 0,2 8 4,1-1 0,4 20-1,-8-28-1,4 16-52,0 0-112,0 0 1,-1 0-1,3 35 1,-23-74-1066,9-3 853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3:21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17148,'-7'4'1664,"4"15"-1112,-2-2-248,-1-1 712,2-5-559,1-6-353,3 0 120,7-6-264,3-9-104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1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32 100 12339,'-2'-8'708,"2"5"-541,-1 0 0,1 0 0,-1 1 0,1-1 0,-1 0 1,0 0-1,0 1 0,-1-1 0,1 1 0,0-1 0,-1 1 1,1 0-1,-1-1 0,-2-1 0,3 4-120,1 0 0,0 0 0,0 0 0,-1 0-1,1 0 1,0 0 0,0 0 0,-1 1 0,1-1 0,0 0 0,0 0 0,-1 0-1,1 0 1,0 1 0,0-1 0,-1 0 0,1 0 0,0 0 0,0 1 0,0-1-1,0 0 1,-1 0 0,1 1 0,0-1 0,0 0 0,0 0 0,0 1 0,0-1-1,0 0 1,0 1 0,0-1 0,0 0 0,0 0 0,0 1 0,0-1 0,0 0-1,0 1 1,-1 15 449,1-13-302,2 78 772,3 0 0,4-1 0,4 0-1,27 98 1,-24-119-741,3-1 0,1-1 0,56 106 0,-67-149-184,-10-18-4,-12-22-3,-104-161-183,39 64-152,77 123 297,1 0 1,0-1 0,-1 1 0,1 0-1,0-1 1,-1 1 0,1-1-1,0 1 1,-1-1 0,1 1 0,0 0-1,0-1 1,0 1 0,0-1 0,-1 1-1,1-1 1,0 1 0,0-1-1,0 1 1,0-1 0,0 1 0,0-1-1,0 1 1,0-1 0,1 1 0,-1-1-1,0 0 1,12 1-28,3 2 15,-8-4-14,1 1 1,-1-1-1,1 0 0,-1-1 1,0 0-1,0 0 1,0 0-1,0-1 0,-1 0 1,1 0-1,-1-1 0,0 0 1,5-5-1,2-3-264,0-1-1,-1 0 1,-1 0-1,14-23 1,-17 22-94,0-1 1,-1 0 0,0 0-1,-2 0 1,0-1-1,0 0 1,-2 0-1,0 0 1,-1-1-1,-1-26 1,-1 19-661,-2 1 0,-1-1 0,-1 1 0,-1 0 1,-1 0-1,-19-45 0,18 58 1867,3 17 704,2 21 860,5 9-1571,2-1 0,2 0 1,20 64-1,-8-31-182,118 371 1785,-134-430-2373,9 22 55,-12-30-86,1 1 0,-1-1 0,1 0 0,-1 0 0,1 0 0,0 0 0,-1 0 0,1 0 0,0 0 0,0 0 0,0 0 0,0 0 0,0 0 1,0 0-1,0-1 0,0 1 0,2 1 0,-2-3-3,-1 1-1,1-1 1,-1 1-1,1-1 1,0 1 0,-1-1-1,0 1 1,1-1 0,-1 1-1,1-1 1,-1 0 0,0 1-1,1-1 1,-1 0 0,0 1-1,0-1 1,1 0 0,-1 0-1,0 1 1,0-1 0,0 0-1,0 1 1,0-1 0,0 0-1,0 0 1,0 1 0,0-1-1,-1 0 1,1 0-1,-2-24 97,-4-3-67,-1 1 0,-1 0 0,-1 1 0,-1 0 0,-2 0 0,0 1 0,-19-28 0,13 36-35,12 14-3,11 13-5,-5-9 5,1 0 1,0 0-1,0 0 1,0 0-1,1 0 1,-1-1-1,0 1 1,0 0-1,0-1 0,1 1 1,-1 0-1,0-1 1,1 0-1,-1 1 1,0-1-1,1 0 1,-1 0-1,0 1 0,1-1 1,-1 0-1,1-1 1,-1 1-1,0 0 1,1 0-1,-1 0 1,0-1-1,1 1 1,-1-1-1,0 1 0,1-1 1,-1 0-1,0 1 1,2-2-1,3-2 2,0 1-1,0-1 1,0-1-1,10-9 1,-5 3 5,0-1 0,-1 0 1,-1-1-1,0 0 0,-1-1 0,8-15 0,-12 19 2,0 0 0,0 0-1,-1 0 1,-1 0 0,1-1-1,-2 1 1,1-1 0,-2 0-1,0-19 1,0 29-6,0 0-1,0 0 1,0 0-1,0 0 1,0 0-1,-1 0 1,1 0 0,0 0-1,0 0 1,-1 0-1,1 0 1,-1 1-1,1-1 1,-1 0 0,1 0-1,-2-1 1,2 2-1,-1 0 1,1-1 0,-1 1-1,1 0 1,0 0 0,-1 0-1,1 0 1,-1 0 0,1 0 0,0 0-1,-1 0 1,1 0 0,-1 0-1,1 0 1,-1 0 0,1 0-1,0 0 1,-1 0 0,1 1-1,0-1 1,-1 0 0,1 0-1,-1 0 1,1 1 0,-1-1-1,-1 2 10,-1 1-1,1-1 0,0 0 0,0 1 0,0-1 0,0 1 0,-3 4 0,2 0 10,0-1 0,0 1 1,1-1-1,-1 1 0,-1 11 0,4-17-18,0 0 0,-1 0 0,1 0 0,0 0 0,0 0 0,0 0 0,0 0 0,0 0 0,0 0 0,1 0 0,-1 0 0,0 0 0,0 0 0,1 0 0,-1 0 0,0 0 0,1 0 0,-1-1 0,1 1 0,-1 0 0,1 0 0,0 0 0,-1-1 0,1 1 0,0 0 0,-1-1 0,1 1 0,0-1 0,0 1 0,0 0 0,-1-1 0,1 0 0,0 1 0,0-1 0,0 0 0,0 1 0,0-1 0,0 0 0,0 0 0,0 0 0,0 0 0,0 0 0,0 0 0,0 0-1,0 0 1,0 0 0,0 0 0,0 0 0,-1-1 0,3 0 0,29-6 9,0-1-1,42-18 1,-2 1 20,-53 16 134,-19 9-145,1-1 0,-1 1-1,0 0 1,1 0 0,-1-1 0,0 1 0,0-1-1,1 1 1,-1 0 0,0-1 0,0 1 0,0-1 0,1 1-1,-1 0 1,0-1 0,0 1 0,0-1 0,0 1-1,0-1 1,0 1 0,0-1 0,0 1 0,0-1-1,-1-2 54,0 1-1,-1 0 1,1 0-1,0-1 1,-1 1-1,0 0 1,0 0-1,1 0 1,-1 1-1,-4-4 1,-13-11 308,6 5-258,2 1 1,-1-1-1,-15-20 1,27 31-124,0-1 0,-1 1 1,1 0-1,0-1 1,0 1-1,-1 0 0,1-1 1,0 1-1,0-1 0,0 1 1,0 0-1,0-1 1,-1 1-1,1-1 0,0 1 1,0 0-1,0-1 1,0 1-1,0-1 0,0 1 1,0-1-1,0 1 0,0 0 1,1-1-1,-1 1 1,0-1-1,0 1 0,0-1 1,0 1-1,1 0 1,-1-1-1,0 1 0,0 0 1,1-1-1,-1 1 1,0 0-1,0-1 0,1 1 1,-1 0-1,0 0 0,1-1 1,-1 1-1,1 0 1,-1 0-1,0 0 0,1-1 1,-1 1-1,1 0 1,-1 0-1,0 0 0,1 0 1,0 0-1,29-4-5,-21 4 2,4-2-163,0 0 0,0 0 1,0-2-1,-1 0 0,18-7 1,-24 8-225,0 0-1,0 0 1,0-1 0,-1 0 0,1 0-1,-1 0 1,0-1 0,0 1 0,-1-1 0,1-1-1,-1 1 1,5-9 0,-5 7-426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3:22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3 104 11106,'-1'-20'1417,"0"15"-999,1 0 0,-1 0 0,1 0 0,0 0 0,1 0 0,-1 0 1,1 0-1,0 0 0,0 0 0,0 0 0,3-5 0,-4 10-389,0-1 1,1 1-1,-1 0 0,0 0 1,1 0-1,-1-1 0,0 1 1,1 0-1,-1 0 1,0 0-1,1 0 0,-1 0 1,0 0-1,1-1 0,-1 1 1,0 0-1,1 0 1,-1 0-1,1 0 0,-1 1 1,0-1-1,1 0 0,-1 0 1,0 0-1,1 0 1,-1 0-1,0 0 0,1 0 1,-1 1-1,0-1 1,1 0-1,-1 0 0,0 1 1,1-1-1,-1 0 0,0 0 1,0 1-1,1-1 1,-1 0-1,0 0 0,0 1 1,0-1-1,1 1 0,10 16 422,9 29-36,-2 0 0,-1 1 1,14 75-1,-18-71-173,40 198 741,-53-241-734,-2-9-75,-8-19 13,-11-34-9,3 7-26,7 20-103,1-1 1,1 0 0,-6-35 0,15 63-50,0-1 0,-1 1 0,1-1 0,0 1 0,0-1 0,0 0 0,0 1 0,0-1 1,0 1-1,0-1 0,0 1 0,0-1 0,0 1 0,0-1 0,0 0 0,0 1 0,1-1 1,-1 1-1,0-1 0,0 1 0,0-1 0,1 1 0,-1-1 0,0 1 0,1 0 0,-1-1 0,1 0 1,0 1-1,0 0 0,-1 0 0,1 0 1,0 1-1,0-1 0,-1 0 0,1 0 1,0 0-1,0 1 0,-1-1 0,1 0 1,0 1-1,-1-1 0,1 1 0,0-1 1,-1 1-1,1 0 0,34 34 9,-26-25-8,-8-9-1,7 8 2,0-1 0,1 0 0,0 0 0,1-1 0,14 8 0,-21-14-1,-1 1-1,0-1 0,1 0 1,0-1-1,-1 1 0,1 0 1,-1-1-1,1 1 1,0-1-1,-1 0 0,1 0 1,0 0-1,-1 0 0,1-1 1,0 1-1,-1-1 1,1 1-1,0-1 0,-1 0 1,1 0-1,-1 0 1,1 0-1,-1-1 0,0 1 1,0 0-1,1-1 0,-1 0 1,0 0-1,0 1 1,2-5-1,3-2 0,-1-1 0,-1 1 0,1-2 0,-1 1 0,-1 0 1,0-1-1,0 0 0,-1 0 0,3-14 0,1-15 11,3-44 1,-7 52 3,-1 0 1,-2 0-1,-6-42 0,7 71-14,-2 1-1,1 0 1,0-1-1,0 1 1,0 0-1,0-1 0,-1 1 1,1 0-1,-1 0 1,1-1-1,-1 1 1,0 0-1,1 0 0,-2-2 1,2 4-1,-1-1 0,1 0 0,-1 1 0,1-1 0,-1 0 0,1 1-1,0-1 1,-1 1 0,1-1 0,0 0 0,0 1 0,-1-1 0,1 1 0,0-1 0,0 1 0,-1-1 0,1 1 0,0-1 0,0 1 0,0-1 0,0 1 0,0 0-1,-8 46-14,7-21 6,-4 108-22,6-113 24,0 0 0,2 0 0,0-1 0,8 28 0,-11-46 5,1 0 0,-1 0 0,1-1 0,0 1 1,-1-1-1,1 1 0,0 0 0,0-1 0,0 1 0,0-1 0,0 0 0,0 1 1,1-1-1,-1 0 0,0 0 0,1 0 0,-1 0 0,1 0 0,-1 0 0,3 1 1,-1-1-5,0-1 0,-1 1 0,1-1 0,0 0 0,0 0 0,0 0 0,0-1 0,0 1 0,0 0 0,-1-1 0,6-2 0,21-1-34,-27 4 35,0 0-1,0 1 1,0-2 0,0 1 0,0 0 0,0 0-1,0-1 1,0 1 0,0-1 0,0 1-1,0-1 1,0 0 0,0 0 0,-1 0-1,1 0 1,0 0 0,0 0 0,-1 0 0,1-1-1,-1 1 1,1-1 0,-1 1 0,0-1-1,1 0 1,-1 1 0,0-1 0,0 0-1,1-2 1,1-8-12,0 1 0,-1-1 0,0 1 0,0-15-1,0 4 4,-2 22 14,0 0-1,0 0 1,1 0-1,-1 0 1,0 0-1,0 0 1,0 0-1,0 0 1,0 1-1,0-1 1,0 0-1,0 0 1,0 0 0,0 0-1,1 0 1,-1 0-1,0 0 1,0 0-1,0 0 1,0 0-1,0 0 1,0 0-1,0 0 1,0-1-1,0 1 1,0 0-1,0 0 1,1 0-1,-1 0 1,0 0-1,0 0 1,0 0-1,0 0 1,0 0-1,0 0 1,0 0-1,0 0 1,0 0 0,0 0-1,0 0 1,0 0-1,0-1 1,0 1-1,0 0 1,0 0-1,0 0 1,0 0-1,0 0 1,0 0-1,0 0 1,0 0-1,0 0 1,0 0-1,0 0 1,0-1-1,0 1 1,0 0-1,0 0 1,0 0-1,0 0 1,0 0-1,0 0 1,0 0-1,5 10-11,6 23 6,-10-28 2,4 11-4,4 13 8,13 30-1,-19-52 4,1 1-1,0-1 1,0-1-1,0 1 1,1 0 0,0-1-1,0 0 1,1 0 0,7 6-1,-10-10 1,1 0-1,-1 0 1,1 0-1,-1 0 1,1-1-1,-1 0 0,1 1 1,0-2-1,0 1 1,-1 0-1,1-1 1,0 1-1,0-1 1,0 0-1,0 0 1,0-1-1,-1 1 1,1-1-1,0 0 0,7-2 1,-5 0-126,0 1 0,-1-1 0,1 0 0,-1 0 0,0 0-1,0-1 1,0 0 0,0 0 0,-1 0 0,0-1 0,1 1 0,4-8 0,-8 10 95,0 0 0,0 0 0,-1 0 0,1 0 0,0-1 0,-1 1 1,1 0-1,-1 0 0,0-1 0,0 1 0,0 0 0,0 0 0,0-1 0,0 1 0,0 0 0,-1 0 1,1-1-1,-1 1 0,0 0 0,0 0 0,0 0 0,0 0 0,0 0 0,-2-3 0,-10-20-408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3:22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17132,'4'-1'1568,"-3"4"-1080,1-1-224,-1 0 720,3 1-351,1-3-770,1 0-447,-1-5 512,1 4-152,-2 2-120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3:23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16860,'-3'5'517,"-1"0"1,0-1-1,-1 1 1,1-1 0,-1 0-1,-7 5 1,8-6-387,0 0 0,1 0-1,-1 0 1,0 0 0,1 1 0,0-1 0,0 1-1,0 0 1,0 0 0,1 0 0,-4 7 0,6-10-133,0-1 0,0 1 0,0-1 1,0 1-1,0-1 0,0 1 0,0-1 0,1 1 1,-1-1-1,0 1 0,0-1 0,1 1 1,-1-1-1,0 0 0,1 1 0,-1-1 0,0 1 1,1-1-1,-1 0 0,0 1 0,1-1 1,-1 0-1,1 1 0,-1-1 0,1 0 0,-1 0 1,1 1-1,-1-1 0,1 0 0,-1 0 1,1 0-1,-1 0 0,1 0 0,-1 0 0,1 0 1,-1 0-1,2 0 0,23 3-41,-23-3 40,11 0 3,0 1 0,-1 1 0,1 0 1,-1 0-1,0 2 0,1-1 0,11 7 0,-19-8 15,-1 0 0,0 0 0,0 0 0,0 1 0,-1 0 0,1 0 0,-1 0 1,1 0-1,-1 0 0,0 1 0,0 0 0,-1-1 0,1 1 0,-1 0 0,1 0 1,-1 0-1,-1 1 0,1-1 0,-1 0 0,1 1 0,-1-1 0,1 10 0,-2-5 105,0 0 0,0 1-1,-1-1 1,-1 0-1,1 0 1,-1 0 0,-1 0-1,-6 16 1,8-21-63,-1 1 0,0-1 0,-1 0 1,1 1-1,-1-1 0,0 0 0,1 0 0,-2-1 1,1 1-1,0-1 0,-1 1 0,0-1 0,0 0 1,0-1-1,0 1 0,0-1 0,0 1 0,-8 2 1,11-5-130,-1 0 1,1 1 0,-1-1 0,1 0 0,-1 0 0,1 1 0,-1-1-1,0 0 1,1-1 0,-1 1 0,1 0 0,-1 0 0,1-1 0,-1 1-1,1-1 1,-1 1 0,1-1 0,0 0 0,-1 1 0,1-1 0,0 0-1,-1 0 1,1 0 0,0 0 0,0 0 0,0 0 0,0 0 0,0-1-1,0 1 1,0 0 0,0-1 0,1 1 0,-1 0 0,0-1 0,1 1-1,-1-1 1,1 1 0,-1-1 0,1 1 0,0-1 0,0 1 0,0-1-1,0 0 1,0 1 0,0-1 0,0 1 0,0-1 0,1 1 0,-1-1-1,0 1 1,1-1 0,0 1 0,-1-1 0,2-1 0,10-19-695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3:27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34 112 12027,'0'0'88,"1"-1"1,-1 1 0,0-1-1,0 1 1,0 0 0,0-1 0,0 1-1,0-1 1,0 1 0,1-1 0,-1 1-1,0 0 1,-1-1 0,1 1 0,0-1-1,0 1 1,0-1 0,0 1-1,0 0 1,0-1 0,0 1 0,-1-1-1,1 1 1,0 0 0,0-1 0,-1 1-1,1 0 1,0-1 0,0 1 0,-1 0-1,1-1 1,0 1 0,-1 0-1,1 0 1,0-1 0,-1 1 0,1 0-1,-1 0 1,1 0 0,0-1 0,-1 1-1,0 0 1,0 0 28,0 0 1,0 0-1,1 1 0,-1-1 1,0 0-1,0 0 0,1 1 0,-1-1 1,0 0-1,0 1 0,1-1 1,-1 1-1,0-1 0,1 1 1,-1-1-1,1 1 0,-1 0 0,1-1 1,-1 1-1,1 0 0,-1-1 1,0 2-1,-1 4 67,0-1 0,0 1 0,1 0 0,0 0 0,0-1 0,0 1 0,1 0 1,0 9-1,7 47 389,-4-44-409,1 0 0,10 26 0,-12-39-133,0 0 0,0-1 0,0 1-1,1-1 1,-1 0 0,1 1 0,0-1 0,1 0 0,-1-1 0,1 1-1,0-1 1,-1 1 0,10 4 0,-11-7-17,0 0 1,0 0-1,0 0 0,0 0 1,0-1-1,0 1 0,0-1 1,1 1-1,-1-1 1,0 0-1,0 0 0,1 0 1,-1 0-1,0 0 0,0-1 1,1 1-1,-1-1 0,0 1 1,4-2-1,-2-1 9,0 1 0,0-1-1,0 1 1,-1-1 0,1 0-1,-1 0 1,1-1 0,-1 1-1,3-5 1,3-6 60,0 0 1,-1 0-1,0-1 0,7-22 1,-8 17 92,-1 0 0,-1-1 1,-1 0-1,-1 1 0,1-34 0,-2 86-105,1 0 0,2 0 0,1-1 0,1 0 0,1 0 0,23 51 0,-29-76-66,1 0 0,1 0 0,-1 0 0,1-1 1,-1 0-1,10 10 0,-11-14-2,-1 1 0,0-1 1,1 0-1,-1 0 0,0 0 0,1 0 0,-1 0 0,1 0 0,0 0 0,-1-1 0,1 1 1,0-1-1,-1 1 0,1-1 0,0 0 0,0 1 0,-1-1 0,1 0 0,0 0 1,0 0-1,-1 0 0,1-1 0,0 1 0,0 0 0,-1-1 0,1 1 0,0-1 0,-1 0 1,1 1-1,1-2 0,2-2 12,-1 1 0,0-1 0,0 0 0,0 0 0,-1 0 0,1-1 0,-1 1 0,0-1 0,-1 0 0,1 0 0,-1 0 0,1 0 0,1-8 0,1-3 52,-2 0 1,1 1-1,1-25 1,-5 32-39,2-1 18,-2-1 0,1 1 0,-1-1 0,-1 1 0,1-1 0,-2 1 0,-2-12 0,4 21-45,0 0 0,0 0-1,0 0 1,0 0 0,1-1 0,-1 1-1,0 0 1,0 0 0,0 0-1,-1 0 1,1 0 0,0-1 0,0 1-1,0 0 1,0 0 0,0 0-1,0 0 1,0 0 0,0 0-1,0-1 1,0 1 0,0 0 0,0 0-1,0 0 1,0 0 0,-1 0-1,1 0 1,0 0 0,0-1-1,0 1 1,0 0 0,0 0 0,0 0-1,-1 0 1,1 0 0,0 0-1,0 0 1,0 0 0,0 0-1,0 0 1,-1 0 0,1 0 0,0 0-1,0 0 1,0 0 0,0 0-1,0 0 1,-1 0 0,1 0-1,0 0 1,-2 10 22,1 13-21,1-8-1,2-1 0,4 27 0,-5-41-2,-1 1 0,0 0 0,0-1 0,1 0 0,-1 1 0,1-1 0,-1 1 0,0-1 0,1 1 0,-1-1-1,1 0 1,-1 1 0,1-1 0,-1 0 0,1 0 0,-1 1 0,1-1 0,-1 0 0,1 0 0,0 0 0,-1 1-1,1-1 1,-1 0 0,1 0 0,-1 0 0,1 0 0,0 0 0,-1 0 0,1 0 0,-1-1 0,1 1 0,25-6 3,-13 3 4,-8 2-5,1-1 0,-1 0 0,0 0 0,0 0-1,1-1 1,-2 0 0,1 0 0,0 0-1,0 0 1,-1-1 0,0 0 0,0 0-1,0 0 1,5-6 0,6-11-8,25-41 0,-28 41 1,-10 18 4,16-27-4,17-39 0,-35 69 5,0 0 0,0 0-1,0 0 1,-1 1 0,1-1 0,0 0-1,-1 0 1,1 0 0,0 0 0,0 0-1,-1 0 1,1 0 0,0 0 0,-1 0-1,1 0 1,0 0 0,0 0 0,-1 0-1,1 0 1,0 0 0,-1 0 0,1 0-1,0 0 1,0 0 0,-1-1 0,1 1-1,0 0 1,0 0 0,-1 0 0,1 0-1,0-1 1,0 1 0,-1 0 0,1 0-1,0 0 1,0-1 0,0 1 0,0 0-1,-1 0 1,1-1 0,0 1 0,0 0-1,0-1 1,0 1 0,0 0 0,0 0-1,0-1 1,0 1 0,0 0 0,0-1-1,0 1 1,0 0 0,0 0 0,0-1-1,0 1 1,0 0 0,0-1 0,0 1-1,-8 5-1,1 2 0,-1-1 0,1 1 0,0 0 0,1 0-1,-1 1 1,2 0 0,-1 0 0,1 1 0,0-1 0,-7 19 0,7-13 4,-1 1 1,2 1-1,0-1 1,1 0-1,0 1 1,0 27-1,3-36 4,0 1 0,1-1-1,-1 0 1,2 0 0,-1 0-1,1 0 1,4 12 0,-5-17-21,0 0 0,1 1 0,-1-1 0,0 0 0,1 0 0,0 0 0,-1 0 0,1 0 0,0 0 0,0-1 0,0 1 0,0-1 0,1 1 0,-1-1 0,0 0 0,1 0 0,-1 0 0,0 0 0,1 0 0,0 0 0,-1-1 0,1 1 0,-1-1 0,4 1 0,-1-1-104,0 0 0,0 0 0,0 0 0,0 0 0,0 0 1,0-1-1,0 0 0,0 0 0,-1-1 0,1 1 0,0-1 0,-1 0 0,1 0 0,-1-1 0,0 1 0,1-1 0,6-6 1,6-9-333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3:2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22 14099,'0'-1'157,"1"1"1,-1-1-1,0 0 0,0 0 1,0 0-1,1 0 0,-1 0 1,0 0-1,0 0 0,-1 0 1,1 0-1,0 0 0,0 0 1,0 0-1,0 0 0,-1 0 1,1 0-1,-1 0 0,1 0 1,-2-1-1,-4 2 1504,1 13-649,2 2-846,1 1 0,1-1 0,1 1 0,0-1 0,1 1 0,1 0 0,0-1 0,1 0 0,1 1 0,0-1-1,7 16 1,-8-23-135,0-1-1,1 0 1,-1 0 0,2 0-1,-1 0 1,1-1-1,0 0 1,6 7-1,-9-11-17,0-1-1,0 1 0,0-1 0,0 1 1,0-1-1,1 1 0,-1-1 0,0 0 1,1 0-1,-1 0 0,1-1 1,0 1-1,-1-1 0,1 1 0,-1-1 1,1 0-1,0 0 0,-1 0 0,1 0 1,0 0-1,-1-1 0,1 1 1,-1-1-1,1 0 0,-1 0 0,1 0 1,-1 0-1,3-1 0,4-4 20,-1 1-1,0-1 1,0-1-1,-1 1 0,0-1 1,0-1-1,0 1 1,-1-1-1,0 0 1,9-18-1,-4 6 71,-2-1-1,0 0 1,11-38-1,-9-6 406,-13 76-450,0 0-1,1 0 1,1 0-1,0 0 1,3 21 0,-2-16-26,1 18 9,-2-19-25,0 0 1,1 0-1,1 0 1,1 0-1,0 0 1,1-1-1,9 25 1,-13-38-13,1 0-1,-1 0 1,1-1 0,-1 1-1,1 0 1,-1 0 0,1 0-1,0 0 1,-1-1 0,1 1-1,0 0 1,-1-1 0,1 1-1,0-1 1,0 1 0,0-1-1,0 1 1,-1-1 0,1 1-1,0-1 1,0 0 0,0 0-1,0 1 1,0-1 0,1 0-1,0 0-33,-1-1 0,1 1 0,-1-1 0,1 1 0,-1-1 0,1 1 0,-1-1 0,1 0 0,-1 0 0,0 0 0,1 0 0,-1 0 0,0 0 0,1-1 0,5-7-546,0 1 1,-1-1-1,9-15 0,-13 20 277,18-35-814,-9 21 335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3:2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 16428,'-7'5'1030,"0"1"1,0 0-1,-8 9 1,7-5-831,0 1 0,1 0 0,0 1 0,1-1 1,0 1-1,1 1 0,0-1 0,1 1 0,1-1 0,-4 24 1,7-35-202,0-1 1,0 1 0,0-1-1,0 1 1,0-1 0,0 1-1,0-1 1,0 1 0,0-1-1,0 1 1,0-1 0,0 0-1,1 1 1,-1-1 0,0 1-1,0-1 1,0 1 0,1-1-1,-1 0 1,0 1 0,1-1-1,-1 1 1,0-1 0,1 0-1,-1 1 1,1-1 0,-1 0-1,1 0 1,-1 1 0,0-1-1,1 0 1,-1 0 0,1 0-1,-1 0 1,1 1 0,-1-1-1,1 0 1,-1 0 0,1 0-1,-1 0 1,1 0 0,-1 0-1,1 0 1,0-1 0,28-6-23,-18 4 18,3 0 15,1 1 1,-1 0-1,0 1 1,0 1-1,0 1 1,1 0-1,15 3 1,-25-3-5,0 0 0,-1 0 1,1 1-1,0 0 0,-1 0 1,0 0-1,1 1 0,-1-1 0,0 1 1,7 6-1,-9-7-3,0 0 0,0 1 0,0 0 0,-1-1 0,1 1 0,0 0 0,-1 0 0,0 0 0,0 0 0,0 0 0,0 0 1,0 0-1,-1 1 0,1-1 0,-1 0 0,0 0 0,0 7 0,-1-4 26,0 0-1,-1 0 1,0 0 0,0 0-1,0 0 1,-1 0 0,0 0 0,0-1-1,0 1 1,-1-1 0,0 0-1,0 0 1,0 0 0,0-1 0,-8 6-1,6-5 5,0 0-1,0 0 1,0 0-1,-1-1 1,0 0-1,0-1 1,0 0-1,0 0 1,-1 0-1,1-1 0,-1 0 1,-8 1-1,13-2-121,-1-1-1,1 0 0,0 0 1,-1 0-1,1 0 1,0-1-1,-1 1 0,1-1 1,0 0-1,-1 0 0,1 0 1,0-1-1,0 1 0,0-1 1,0 1-1,0-1 0,0 0 1,1 0-1,-1 0 1,1-1-1,-1 1 0,1-1 1,0 1-1,0-1 0,0 0 1,0 0-1,0 0 0,1 0 1,-1 0-1,1 0 0,0 0 1,0 0-1,0-1 0,1 1 1,-1 0-1,1-1 1,-1 1-1,1 0 0,0-1 1,1-6-1,4-7-581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3:28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23 199 15563,'1'1'150,"0"0"0,0 0 0,0 0 0,0 0 0,1 0 0,-1 0 0,0 0 0,1-1 0,-1 1 0,0-1 0,1 1 0,-1-1 0,1 1 0,-1-1 0,1 0 0,-1 0 0,1 1-1,-1-1 1,1 0 0,-1 0 0,1-1 0,-1 1 0,1 0 0,-1 0 0,1-1 0,-1 1 0,0-1 0,1 1 0,-1-1 0,1 0 0,-1 0 0,0 1 0,0-1 0,2-2 0,3-1 116,0 0 1,0-1 0,-1 1-1,0-1 1,9-11-1,-6 5-122,0 0 0,-1-1-1,7-16 1,-11 22-122,-1 0 0,0 1 0,-1-1 1,1 0-1,-1 0 0,0 0 0,0 0 0,-1 0 0,0-11 1,0 15-19,0 1 1,0-1-1,0 1 1,-1 0 0,1-1-1,0 1 1,-1 0 0,1-1-1,-1 1 1,1 0-1,-1 0 1,0-1 0,0 1-1,1 0 1,-1 0 0,0 0-1,0 0 1,0 0-1,0 0 1,0 0 0,0 0-1,-3-1 1,3 2 1,-1-1-1,0 1 1,0 0-1,1 0 1,-1-1 0,0 1-1,0 0 1,0 0-1,1 1 1,-1-1 0,0 0-1,0 1 1,0-1-1,1 1 1,-3 0 0,-2 2 8,0 0 0,0 0 0,0 1 0,0 0 0,1 0 0,-1 0 0,1 0 0,-5 7 0,2-1 1,1 0-1,1 0 0,-1 1 1,2 0-1,0 0 0,0 1 1,1-1-1,-4 15 0,7-20-6,-1 0-1,1 1 0,0-1 0,0 0 0,1 0 1,0 0-1,0 1 0,1-1 0,-1 0 0,1 0 1,1 0-1,-1 0 0,1 0 0,0 0 0,0 0 1,1 0-1,5 9 0,-7-13-45,1-1 0,-1 1-1,1-1 1,-1 1 0,1-1 0,0 1-1,-1-1 1,1 0 0,0 0 0,0 0-1,0 0 1,0 0 0,0-1 0,0 1-1,0 0 1,0-1 0,0 0 0,0 1-1,1-1 1,-1 0 0,0 0 0,0 0-1,0 0 1,0 0 0,3-1 0,0-1-53,1 1 0,-1-1 0,0 0 1,0-1-1,-1 1 0,1-1 1,0 0-1,7-6 0,11-12-258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3:30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97 15011,'0'-2'226,"0"-19"1161,0 20-1355,0 1 0,0-1 0,0 1 0,0-1-1,0 1 1,0-1 0,0 1 0,0 0 0,0-1 0,0 1 0,0-1-1,0 1 1,-1-1 0,1 1 0,0 0 0,0-1 0,0 1-1,-1-1 1,1 1 0,0 0 0,-1-1 0,1 1 0,0 0 0,-1-1-1,1 1 1,0 0 0,-1 0 0,1-1 0,0 1 0,-1 0 0,1 0-1,-1 0 1,1-1 0,-1 1 0,1 0 0,0 0 0,-2 0-1,1 0 51,1 1-1,-1 0 1,0-1-1,1 1 1,-1 0-1,0-1 0,1 1 1,-1 0-1,1 0 1,-1-1-1,1 1 1,-1 0-1,1 0 0,-1 0 1,1 0-1,0 0 1,0 0-1,0 0 0,-1 0 1,1 0-1,0 0 1,-3 28 638,3-22-504,-3 44 551,6 94 1,1-34-215,-6-111-310,-3-7-157,-4-9-9,4 2 3,-1 1 1,-4-22-1,10 35-80,0 1 1,1-1-1,-1 0 1,0 0-1,0 0 1,0 0-1,0 1 0,0-1 1,0 0-1,0 0 1,0 0-1,1 0 1,-1 0-1,0 0 0,0 1 1,0-1-1,0 0 1,1 0-1,-1 0 1,0 0-1,0 0 0,0 0 1,0 0-1,1 0 1,-1 0-1,0 0 1,0 0-1,0 0 0,0 0 1,1 0-1,-1 0 1,0 0-1,0 0 1,0 0-1,1 0 0,-1 0 1,0 0-1,0 0 1,0 0-1,0 0 1,0-1-1,1 1 0,-1 0 1,0 0-1,0 0 1,0 0-1,0 0 1,0 0-1,1-1 0,-1 1 1,0 0-1,0 0 1,0 0-1,0 0 1,0 0-1,0-1 0,0 1 1,0 0-1,0 0 1,0 0-1,0 0 1,0-1-1,0 1 0,0 0 1,0 0-1,0 0 1,0-1-1,0 1 1,15 12 12,-13-10-8,6 4-4,0 0-1,-1-1 1,2 0-1,-1 0 1,1 0-1,-1-1 1,1-1 0,0 1-1,1-2 1,9 3-1,-12-4 3,0 0-1,1-1 0,-1 0 1,0 0-1,1-1 0,-1 0 1,0 0-1,0 0 0,0-1 1,0 0-1,0-1 0,0 1 1,-1-1-1,8-5 0,-2 1 11,-1-1-1,0 0 0,-1-1 0,0-1 1,0 1-1,-1-1 0,0-1 1,-1 0-1,0 0 0,-1-1 0,0 1 1,6-15-1,-6 10 11,-1-1 0,0 1 0,-1-2 0,-1 1 0,-1 0 0,0-1 0,-1 1 0,-1-34 0,-7 17-4,6 33-19,0 0 1,0 0 0,0 0-1,-1 1 1,1-1 0,-1 0 0,1 0-1,0 1 1,-1-1 0,1 0-1,-1 1 1,0-1 0,1 0-1,-1 1 1,0-1 0,0 0-1,1 1 1,-1 0-1,1 0 0,-1 0 1,1 0-1,-1 0 1,1 0-1,-1 0 1,1 1-1,-1-1 1,1 0-1,0 0 0,-1 0 1,1 0-1,-1 1 1,1-1-1,-1 0 1,1 0-1,0 1 0,-1-1 1,1 0-1,-1 1 1,1-1-1,0 0 1,-1 1-1,1-1 0,0 1 1,0-1-1,-1 1 1,-8 13 2,2 1 1,-1 0 0,2 0 0,0 0-1,-5 22 1,4-16 2,-2 6 8,2-9-7,1-1 1,1 1 0,1-1-1,0 1 1,-1 25 0,5-42-8,0 1 0,0-1 0,1 0 0,-1 0 0,0 0 0,1 1 0,-1-1 0,1 0 0,-1 0 0,1 0 0,-1 0 0,1 0 0,0 0 0,-1 0 1,1 0-1,0 0 0,0 0 0,0 0 0,0-1 0,0 1 0,0 0 0,0 0 0,0-1 0,0 1 0,2 0 0,36 9 1,-18-5 5,-14-3-18,0 1 0,-1 0 0,1 0 0,-1 0 0,0 1-1,0-1 1,0 1 0,0 1 0,-1-1 0,1 1 0,-1 0 0,0 1 0,-1-1 0,1 1 0,-1 0 0,0 0 0,-1 0 0,0 0 0,1 1 0,-2-1 0,1 1 0,-1 0 0,0 0 0,-1 0-1,1 0 1,-1 13 0,-1-20-17,0 0-1,0 0 0,0 0 0,0 0 1,0 0-1,0 0 0,0 0 0,0 0 1,0 0-1,0 0 0,0-1 0,0 1 1,0 0-1,0 0 0,0 0 0,0 0 1,-1 0-1,1 0 0,0 0 0,0 0 1,0 0-1,0 0 0,0 0 0,0 0 0,0 0 1,0 0-1,0 0 0,0 0 0,-1 0 1,1 0-1,0 0 0,0 0 0,0 0 1,0 0-1,0 0 0,0 0 0,0 0 1,0 0-1,0 0 0,-1 0 0,1 0 1,0 0-1,0 0 0,0 0 0,0 0 1,0 0-1,0 1 0,0-1 0,0 0 1,0 0-1,0 0 0,0 0 0,0 0 1,0 0-1,0 0 0,-1 0 0,-4-9-669,-5-35-302,8 19 323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3:30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15419,'3'2'259,"-1"0"1,1-1-1,-1 0 0,1 1 0,-1-1 0,1 0 0,0 0 1,0 0-1,0-1 0,0 1 0,0-1 0,-1 0 0,6 1 0,-7-2-127,1 0-1,0 1 0,0-1 0,0 0 1,0 0-1,-1 0 0,1 0 0,0 0 1,-1 0-1,1-1 0,-1 1 0,1-1 0,-1 1 1,0-1-1,0 1 0,0-1 0,1 1 1,-1-1-1,-1 0 0,2-3 0,1 0-73,0-1 0,0 1 0,-1-1 0,0 0 0,0 1 0,0-1 0,-1 0 0,0 0 0,0 0 0,-1-1 0,0-7 0,0 13-58,0 1-1,0-1 0,0 1 0,0-1 0,0 1 1,0-1-1,0 1 0,0 0 0,-1-1 0,1 1 1,0-1-1,0 1 0,0-1 0,-1 1 0,1 0 1,0-1-1,-1 1 0,1-1 0,0 1 0,-1 0 1,1 0-1,0-1 0,-1 1 0,1 0 0,-1 0 1,1-1-1,0 1 0,-1 0 0,1 0 0,-1 0 0,1 0 1,-1-1-1,0 1 0,0 0 0,-1 1-1,1-1 0,0 0 1,-1 1-1,1-1 1,0 1-1,-1-1 1,1 1-1,0 0 1,0-1-1,-2 2 1,-1 2 2,0-1 1,-1 1 0,2 0-1,-1 0 1,-3 5-1,2 0 52,0-1 0,1 2 0,1-1-1,0 0 1,0 1 0,0-1-1,1 1 1,1 0 0,0 0-1,0-1 1,1 1 0,0 0-1,3 18 1,-3-26-59,0-1 0,1 1-1,-1 0 1,1 0 0,-1-1 0,1 1 0,-1 0-1,1-1 1,0 1 0,0-1 0,0 1 0,0-1 0,0 1-1,0-1 1,0 0 0,1 1 0,-1-1 0,0 0-1,1 0 1,-1 0 0,1 0 0,-1 0 0,1 0-1,0 0 1,-1-1 0,1 1 0,0-1 0,-1 1 0,1-1-1,0 0 1,0 1 0,-1-1 0,1 0 0,0 0-1,0 0 1,-1 0 0,1-1 0,0 1 0,2-1-1,9-2-243,-1-1-1,0-1 1,0 0-1,19-10 1,-8 3 215,17-5-354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0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24 15187,'-5'-3'333,"0"0"0,0 0 0,0 1 0,0-1-1,0 1 1,0 1 0,-1-1 0,1 1 0,-1 0-1,0 0 1,1 0 0,-1 1 0,1 0 0,-1 0 0,0 1-1,1-1 1,-1 1 0,-9 3 0,10-3-234,-1 1-1,1 0 1,-1 0 0,1 0 0,0 1 0,0-1-1,0 1 1,0 1 0,0-1 0,1 1-1,-1 0 1,1 0 0,0 0 0,0 0 0,1 1-1,-1 0 1,1-1 0,-3 7 0,1 1-26,1 0 0,0 1-1,1-1 1,0 1 0,1 0 0,-1 21 0,3-26-54,0 1-1,0-1 1,1 0-1,0 0 1,0 0-1,1 0 1,0 0-1,0 0 0,1-1 1,0 1-1,7 10 1,-10-17-17,1 1 0,-1-1-1,1 0 1,0 0 0,-1 0 0,1 0 0,0 0 0,0 0-1,0 0 1,0 0 0,0 0 0,0-1 0,0 1 0,0 0-1,0-1 1,0 1 0,0-1 0,0 1 0,1-1 0,-1 1-1,0-1 1,0 0 0,1 1 0,-1-1 0,0 0 0,0 0-1,1 0 1,-1 0 0,0 0 0,1 0 0,-1-1 0,0 1-1,0 0 1,1-1 0,-1 1 0,0-1 0,0 1 0,0-1-1,0 1 1,0-1 0,0 0 0,0 0 0,0 0 0,0 1-1,0-1 1,0 0 0,1-1 0,3-4 3,-1 1 0,0-1-1,0 0 1,0 0 0,0 0 0,-1-1 0,3-7 0,-2-1 13,0 0 0,3-28 0,3-11 8,0 88-74,-9-28 44,2 11 0,1 0 0,0-1 0,1 1 0,1-1 0,1 0 0,15 27 0,-22-42 7,1 0 0,-1 0 0,1 0 0,0 0 0,0 0 0,-1-1 0,1 1 0,0 0 0,0 0 0,0 0 1,0-1-1,0 1 0,0 0 0,0-1 0,0 1 0,0-1 0,1 0 0,-1 1 0,0-1 0,0 0 0,0 1 1,0-1-1,1 0 0,-1 0 0,0 0 0,0 0 0,0 0 0,1 0 0,-1-1 0,0 1 0,0 0 1,0-1-1,0 1 0,1 0 0,-1-1 0,0 0 0,0 1 0,0-1 0,0 1 0,0-1 0,0 0 0,0 0 1,-1 0-1,1 0 0,0 1 0,0-1 0,0-2 0,5-4 22,-1 0-1,0-1 1,0 1 0,6-15 0,6-23 60,7-13-2,-22 53-77,1 0-1,0 0 1,0 0-1,0 1 0,1-1 1,0 1-1,7-8 1,-10 12-7,0-1 1,0 0 0,0 1-1,0-1 1,0 1 0,0-1-1,0 1 1,0 0 0,1-1-1,-1 1 1,0 0 0,0 0-1,0 0 1,0 0 0,0 0-1,1 0 1,-1 0 0,0 0-1,0 0 1,0 0 0,0 1-1,0-1 1,1 1 0,-1-1-1,0 0 1,0 1 0,0 0-1,0-1 1,0 1 0,-1 0-1,1-1 1,0 1 0,0 0-1,0 0 1,0 0 0,-1 0-1,2 2 1,3 4 1,1 1 0,-2 0 0,8 14 0,-8-14 2,-3-6-5,2 6 16,1-1-1,1 1 1,-1-1 0,1 0 0,7 7-1,-11-13-8,-1 0 0,1-1-1,0 1 1,0 0 0,0-1 0,0 1-1,0 0 1,0-1 0,0 1 0,0-1-1,0 0 1,0 1 0,0-1 0,0 0-1,1 0 1,-1 0 0,0 1-1,0-1 1,1 0 0,0-1 0,-1 0 0,1 1 1,-1-1-1,1 0 0,-1 1 1,0-1-1,0 0 0,1 0 0,-1 0 1,0 0-1,0 0 0,0-1 0,0 1 1,0 0-1,0 0 0,0-1 0,1-2 1,22-50 95,-21 45-91,1-1 0,0 1 1,0-1-1,1 1 0,12-16 0,-17 24-12,1 0 0,0 0-1,-1 0 1,1 0 0,0 1-1,0-1 1,0 0 0,0 1-1,-1-1 1,1 0 0,0 1-1,0-1 1,0 1 0,0-1-1,1 1 1,-1 0 0,0 0-1,0-1 1,0 1 0,0 0-1,0 0 1,0 0 0,0 0-1,0 0 1,1 0 0,-1 0-1,1 1 1,0 0 4,0 0 0,0 0 0,0 1 1,0-1-1,0 0 0,0 1 0,0 0 0,-1-1 0,1 1 1,-1 0-1,1 0 0,1 2 0,3 7-270,0 0-1,-1 0 1,7 22-1,-10-27 93,-1-2-1654,-2-11 569,-3-5 462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19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33 480 16259,'-7'8'1108,"5"-6"-880,-1 0-1,1 1 1,0 0 0,-1-1-1,1 1 1,0 0-1,1 0 1,-1 0-1,0 0 1,1 1 0,0-1-1,-1 4 1,1-7-198,1 0 0,0 0 0,0 1 0,0-1 0,0 0 0,0 0 0,0 0 0,0 1 0,0-1 0,0 0 0,1 0 1,-1 1-1,0-1 0,0 0 0,0 0 0,0 0 0,0 1 0,0-1 0,0 0 0,0 0 0,1 0 0,-1 0 0,0 1 0,0-1 0,0 0 0,0 0 1,1 0-1,-1 0 0,0 0 0,0 1 0,0-1 0,1 0 0,-1 0 0,0 0 0,0 0 0,0 0 0,1 0 0,-1 0 0,0 0 0,0 0 1,1 0-1,-1 0 0,0 0 0,0 0 0,0 0 0,1 0 0,-1 0 0,17-7 575,14-13-299,-13 4-275,-1-1 0,-1 0 1,0-1-1,-1-1 1,-1 0-1,-1-1 0,-1-1 1,19-43-1,-36 85-10,1 1 0,1 0-1,1 0 1,0 0 0,3 26-1,-1-46-12,0 0 1,0 0-1,0 0 0,1 0 0,-1 0 0,1 0 1,-1 0-1,1 0 0,0 0 0,-1 0 0,1 0 1,0-1-1,0 1 0,1 0 0,-1-1 0,0 1 1,0 0-1,1-1 0,2 2 0,-3-2-2,1 0 1,-1-1-1,1 1 0,0-1 0,-1 0 0,1 1 0,-1-1 1,1 0-1,0 0 0,-1 0 0,1 0 0,0 0 0,-1-1 0,1 1 1,0 0-1,-1-1 0,1 1 0,2-2 0,4-2-13,0 0-1,-1-1 0,1 0 1,-1 0-1,0-1 1,-1 0-1,10-10 0,7-12-418,-2-1-1,0-1 0,-2 0 0,23-50 1,-49 129-1071,7-50 1486,0 1-1,1 0 0,-1 0 0,0 0 1,0 0-1,0 0 0,0-1 1,1 1-1,-1 0 0,0 0 1,0 0-1,0 0 0,1 0 0,-1 0 1,0 0-1,0 0 0,0 0 1,1 0-1,-1 0 0,0 0 1,0 0-1,0 0 0,1 0 1,-1 0-1,0 0 0,0 0 0,1 0 1,-1 0-1,0 0 0,0 0 1,0 0-1,1 0 0,-1 0 1,0 0-1,0 0 0,0 1 0,0-1 1,1 0-1,-1 0 0,0 0 1,0 0-1,0 1 0,0-1 1,0 0-1,1 0 0,-1 0 1,0 1-1,0-1 0,0 0 0,0 0 1,0 0-1,0 1 0,0-1 1,0 0-1,0 0 0,0 0 1,0 1-1,0-1 0,0 0 1,0 0-1,0 1 0,0-1 0,0 0 1,0 0-1,0 0 0,0 1 1,13-15-525,26-42-1041,58-110 0,-66 104 1113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06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88 278 14699,'-17'27'5041,"-12"15"-4189,21-29-686,1 1 0,1-1-1,1 1 1,-5 16-1,9-26-126,-1 0 0,1 0 0,1 0 0,-1 0-1,1 0 1,-1 0 0,1 0 0,0 0 0,1 0 0,-1 0-1,1 0 1,-1 0 0,1 0 0,0 0 0,1 0-1,-1 0 1,1 0 0,0-1 0,4 7 0,-5-9-23,0 1-1,0-1 1,0 0 0,0 0 0,1 0 0,-1 0 0,0-1 0,1 1-1,-1 0 1,1-1 0,-1 1 0,1-1 0,-1 1 0,1-1 0,-1 1-1,1-1 1,-1 0 0,1 0 0,0 0 0,-1 0 0,1 0 0,-1 0 0,1-1-1,-1 1 1,1 0 0,-1-1 0,1 1 0,-1-1 0,1 1 0,-1-1-1,1 0 1,1-1 0,3-2 14,1-1 0,-1 1 0,0-1 0,0-1 0,7-8 0,2-5 10,0 0 1,-1-2 0,-2 0 0,0 0-1,14-35 1,-9 12 33,21-88 0,-33 109-51,-1 0 0,0 0 0,-1-38 0,-6 42-22,3 19-1,0 0 0,0-1-1,-1 1 1,1 0 0,0 0 0,0 0 0,0 0 0,0 0-1,0 0 1,-1 0 0,1 0 0,0 0 0,0 0 0,0 0-1,0 0 1,0 0 0,-1-1 0,1 1 0,0 0-1,0 0 1,0 0 0,0 0 0,-1 1 0,1-1 0,0 0-1,0 0 1,0 0 0,0 0 0,0 0 0,-1 0 0,1 0-1,0 0 1,0 0 0,0 0 0,0 0 0,0 0 0,0 0-1,-1 1 1,1-1 0,0 0 0,0 0 0,0 0-1,0 0 1,0 0 0,0 0 0,0 1 0,0-1 0,0 0-1,-1 0 1,-1 4 2,0 0-1,0 0 0,1 0 0,-1 1 1,1-1-1,-1 5 0,-5 28 130,1 1 1,-1 62-1,7-80-40,1 0 0,1 0-1,0 1 1,1-2 0,2 1 0,11 34 0,-15-51-98,1 1 1,-1-1 0,1 0-1,0 0 1,0 1 0,1-1-1,-1 0 1,0-1 0,1 1-1,0 0 1,0-1 0,0 1-1,5 2 1,-5-3-22,-1-1-1,1 0 1,-1-1 0,1 1-1,-1 0 1,1-1-1,-1 1 1,1-1 0,0 0-1,-1 0 1,1 0 0,0 0-1,-1 0 1,1-1 0,-1 1-1,1-1 1,-1 0-1,1 0 1,-1 0 0,4-2-1,7-5-152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0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16187,'3'-7'625,"3"-8"960,-6 15-1554,0 0 0,1 0-1,-1 0 1,0 0-1,0 0 1,0-1 0,1 1-1,-1 0 1,0 0-1,0 0 1,1 0 0,-1 0-1,0 0 1,0 0-1,0 0 1,1 0 0,-1 0-1,0 0 1,0 0-1,1 0 1,-1 0 0,0 0-1,0 0 1,1 0-1,-1 0 1,0 1 0,0-1-1,0 0 1,1 0-1,-1 0 1,0 0 0,0 0-1,0 0 1,0 1-1,1-1 1,-1 0 0,0 0-1,0 0 1,0 1-1,0-1 1,0 0 0,0 0-1,1 0 1,-1 1-1,0-1 1,0 0 0,0 0-1,0 0 1,0 1-1,0-1 1,0 0 0,0 0-1,0 1 1,0-1-1,0 0 1,0 1 0,18 52 778,-2 0 1,-3 1-1,7 56 1,-15-79-542,19 108 671,-52-203-171,13 30-671,-43-108 54,57 141-153,0-1 0,1 1 1,-1-1-1,1 1 0,0-1 1,-1 1-1,1-1 0,0 1 1,0 0-1,0-1 0,0 0 1,0 1-1,1-3 0,-1 3 2,0 1-1,1 0 0,-1 0 0,0 0 1,1 0-1,-1 0 0,0-1 1,1 1-1,-1 0 0,0 0 1,1 0-1,-1 0 0,0 0 0,1 0 1,-1 0-1,1 0 0,-1 0 1,0 0-1,1 1 0,-1-1 1,0 0-1,1 0 0,-1 0 1,0 0-1,1 0 0,-1 1 0,0-1 1,1 0-1,-1 0 0,0 0 1,0 1-1,1 0 0,33 30-34,-30-27 31,12 12-15,3 5 5,39 32 0,-52-49 12,-1 0 1,0-1 0,1 1 0,0-1-1,0 0 1,0 0 0,0-1 0,0 1-1,1-2 1,-1 1 0,1-1 0,-1 1-1,9-1 1,-12-1 0,0-1 0,0 1 1,0-1-1,0 1 0,0-1 0,0 0 0,0 0 0,0 0 0,-1-1 1,1 1-1,0-1 0,-1 1 0,1-1 0,2-2 0,-1-1 2,1 1 0,-1-1-1,0 0 1,0 0-1,-1 0 1,5-9-1,-1-2 6,0 0 0,-1-1 0,8-33 0,-8 21 21,-2 0 1,0 0 0,-2 0-1,-1 0 1,-2-1 0,-7-54-1,1 56-12,7 28-15,0-1 0,0 1 0,0-1 0,-1 1 0,1-1 0,0 1 0,0 0 0,0-1 0,-1 1 0,1-1 0,0 1 0,-1-1-1,1 1 1,0 0 0,-1-1 0,1 1 0,0 0 0,-1-1 0,1 1 0,-1 0 0,1-1 0,-1 1 0,-5 7-9,1 16-12,0 46-38,4-1 1,12 122-1,-10-178 58,5 31-7,-6-40 7,0-1 0,1 0 0,-1 0 0,1 1 0,0-1 0,0 0 0,0 0 0,0 0 0,0 0 0,1 0 0,-1 0 0,0 0 0,4 3 0,-4-5 1,-1 0-1,1 1 1,0-1-1,-1 0 0,1 0 1,0 0-1,0 0 0,-1 0 1,1-1-1,0 1 0,-1 0 1,1 0-1,0 0 1,-1 0-1,1-1 0,0 1 1,-1 0-1,1-1 0,-1 1 1,1-1-1,-1 1 1,1 0-1,-1-1 0,1 1 1,-1-1-1,1 1 0,-1-1 1,1 0-1,-1 1 0,0-1 1,1-1-1,14-22-9,-13 21 8,4-8 0,1-2-10,-1 2-1,2-1 1,-1 1-1,14-14 0,-20 23 9,1 1 0,-1-1 0,1 1 0,-1-1 0,1 1 0,-1 0 0,1 0 0,0 0 0,0-1 0,-1 2-1,1-1 1,0 0 0,0 0 0,0 1 0,0-1 0,0 1 0,0-1 0,0 1 0,0 0 0,0 0 0,1 0 0,-1 0 0,0 0-1,0 0 1,0 1 0,0-1 0,0 1 0,0-1 0,0 1 0,0 0 0,-1 0 0,1 0 0,0 0 0,0 0 0,-1 0-1,3 3 1,4 4-2,-1 0-1,0 1 1,-1 0-1,0 1 1,-1-1-1,0 1 1,0 0-1,-1 0 1,0 1-1,-1-1 1,0 1 0,-1 0-1,0 0 1,1 16-1,-4-20-413,-1-8-122,-6-12-665,-4-22 21,8 15 626,4 2-213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0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25 158 15587,'3'0'179,"-1"0"0,0 0 0,0 0 0,1 0 0,-1 0 0,0 0 0,0 0 0,0-1 0,1 0 0,-1 1-1,0-1 1,0 0 0,0 0 0,0 0 0,0 0 0,0 0 0,3-3 0,-2 1 65,0 1-1,0-1 1,-1 0 0,0 0-1,1-1 1,-1 1 0,0 0 0,0-1-1,2-7 1,-2 7-122,-1-1 0,1 0-1,-1 0 1,0 0 0,-1 1 0,1-1-1,-1 0 1,0 0 0,0 0 0,0 0 0,-1 0-1,0 0 1,0 0 0,0 0 0,0 1-1,-1-1 1,-2-5 0,3 9-115,1 0-1,0 1 1,-1-1 0,1 0-1,-1 1 1,1-1 0,-1 0-1,1 1 1,-1-1 0,0 0-1,1 1 1,-1-1 0,0 1 0,0-1-1,1 1 1,-1 0 0,0-1-1,0 1 1,1 0 0,-1-1-1,0 1 1,0 0 0,0 0-1,0 0 1,0 0 0,1 0-1,-2 0 1,0 0-3,1 1-1,-1-1 1,1 1 0,0 0 0,-1 0-1,1 0 1,0-1 0,0 1-1,-1 0 1,1 1 0,0-1 0,0 0-1,-1 2 1,-3 5-4,0-1 0,1 1 0,0 0 0,-4 11 0,3-5-1,0 0-1,1 1 1,1-1 0,0 0 0,1 1-1,1 0 1,0 0 0,1-1 0,0 1 0,5 28-1,-4-41 5,-1 0 0,0-1 0,1 1-1,-1-1 1,1 1 0,0-1 0,0 1-1,-1-1 1,1 0 0,0 1 0,0-1-1,0 0 1,0 0 0,1 1 0,-1-1-1,0 0 1,0 0 0,1 0 0,-1 0 0,3 1-1,-2-2 3,0 0-1,0 1 1,0-1-1,0 0 1,0 0-1,-1 0 1,1 0-1,0 0 1,0-1-1,0 1 1,0-1-1,0 1 1,0-1-1,-1 0 1,1 1-1,0-1 1,2-2-1,30-23 35,-27 19-36,0 1 0,1 0 0,0 1 0,0 0 0,13-7 0,-19 11-5,0 1 0,0-1 1,0 1-1,0-1 0,0 1 1,0 0-1,0-1 1,0 1-1,0 0 0,0 1 1,0-1-1,0 0 0,0 0 1,0 1-1,0-1 0,0 1 1,0 0-1,-1 0 0,1-1 1,0 1-1,0 0 1,-1 1-1,1-1 0,0 0 1,-1 0-1,1 1 0,-1-1 1,0 1-1,1-1 0,-1 1 1,1 2-1,41 69-35,-42-72 39,-1-1 0,0 1 0,1-1 0,-1 0 1,0 1-1,0-1 0,1 1 0,-1-1 0,1 0 0,-1 1 1,0-1-1,1 0 0,-1 0 0,1 1 0,-1-1 0,1 0 0,-1 0 1,1 1-1,-1-1 0,1 0 0,-1 0 0,1 0 0,-1 0 1,1 0-1,-1 0 0,1 0 0,-1 0 0,1 0 0,-1 0 1,1 0-1,0-1 1,0 0 1,0 1 0,0-1-1,0 0 1,-1 0 0,1 1-1,0-1 1,-1 0 0,1 0-1,-1 0 1,1 0 0,-1 0-1,1-2 1,9-38 69,-10 39-67,4-39 60,-3 30-59,0-1 1,0 0-1,1 0 1,1 1-1,7-21 1,-10 31-10,1 0 0,0 0 0,0 0 0,-1 0 0,1 0 0,0 0 0,0 1 0,0-1 0,0 0 0,0 1 0,0-1 0,0 1 0,1-1 0,-1 1 0,0-1 0,0 1 0,0 0 0,0 0 0,1-1 0,-1 1 1,0 0-1,0 0 0,0 0 0,1 0 0,-1 0 0,0 1 0,2-1 0,41 12-41,-22-5 31,-16-6 12,0-1-1,-1 1 0,1-1 0,0 0 0,0 0 1,-1-1-1,1 0 0,0 0 0,-1 0 0,1 0 0,-1-1 1,1 0-1,-1 0 0,0-1 0,0 0 0,0 1 1,0-2-1,0 1 0,-1 0 0,1-1 0,-1 0 0,0 0 1,0 0-1,0-1 0,-1 0 0,0 1 0,0-1 1,0 0-1,0 0 0,2-7 0,-4 10 1,-1 1-1,0 0 1,1-1-1,-1 1 1,0-1-1,0 1 1,1-1-1,-1 0 1,0 1 0,-1-1-1,1 1 1,0-1-1,0 1 1,-1-1-1,1 1 1,-1-1-1,1 1 1,-1 0-1,1-1 1,-1 1-1,0 0 1,0-1 0,0 1-1,0 0 1,0 0-1,-2-2 1,2 2-2,0 0 0,0 1 0,0-1 1,-1 1-1,1 0 0,0-1 0,0 1 1,-1 0-1,1 0 0,0 0 0,0 0 1,-1 0-1,1 0 0,0 0 0,-1 0 0,1 1 1,0-1-1,0 0 0,0 1 0,-1-1 1,1 1-1,0-1 0,0 1 0,0 0 1,0-1-1,0 1 0,0 0 0,0 0 0,0 0 1,0 0-1,0-1 0,-1 3 0,-2 3 2,0 0-1,0 0 0,0 0 1,1 0-1,0 1 0,0-1 0,1 1 1,-1 0-1,1-1 0,1 1 1,0 0-1,0 0 0,0 1 0,1-1 1,0 0-1,0 0 0,0 0 0,3 12 1,-2-14-52,0 0 1,1 1 0,-1-1 0,1 0-1,0 0 1,0 0 0,1 0 0,-1-1-1,1 1 1,0-1 0,1 1-1,-1-1 1,1 0 0,-1 0 0,1-1-1,1 1 1,-1-1 0,0 0-1,1 0 1,-1 0 0,1 0 0,0-1-1,0 0 1,0 0 0,7 1-1,13 2-142,1-3-66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1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98 145 14939,'-1'-13'450,"0"0"-1,-1 0 0,-1 1 1,-4-16-1,6 24-293,-1 0 1,1 0-1,-1-1 0,0 2 1,0-1-1,0 0 0,0 0 0,-1 1 1,1-1-1,-1 1 0,0 0 1,0 0-1,-1 0 0,1 0 0,0 0 1,-5-2-1,7 4-126,0 1 1,0 0-1,1-1 0,-1 1 1,0 0-1,0-1 0,0 1 1,0 0-1,1 0 0,-1 0 1,0 0-1,0 0 1,0 0-1,0 0 0,0 0 1,1 0-1,-1 0 0,0 0 1,0 1-1,0-1 0,0 0 1,1 1-1,-1-1 0,0 0 1,-1 1-1,1 1-6,0-1 1,0 0-1,0 0 0,0 1 1,0-1-1,0 1 0,1-1 0,-1 1 1,0-1-1,1 1 0,-1 0 0,0 2 1,0 7 8,-1 0 0,1 0 0,1 15 0,0-16 65,1 57 391,2 0-1,18 99 1,-12-120-232,2-1 0,2 0 0,2 0 0,28 58 0,-37-90-212,-3-6-20,0 0 1,1 0-1,0 0 0,0-1 0,0 1 1,1-1-1,0 0 0,0 0 0,9 7 1,-14-13-24,0 1 0,0-1 1,1 0-1,-1 1 1,0-1-1,0 0 1,1 0-1,-1 0 1,0 1-1,0-1 1,1 0-1,-1 0 1,0 0-1,1 0 1,-1 1-1,0-1 1,1 0-1,-1 0 1,0 0-1,1 0 1,-1 0-1,0 0 1,1 0-1,-1 0 1,0 0-1,1 0 1,-1 0-1,0 0 1,1 0-1,-1 0 1,0-1-1,1 1 1,-1 0-1,0 0 1,0 0-1,1 0 1,-1 0-1,0-1 1,1 1-1,-1 0 1,0 0-1,0-1 1,1 1-1,-1 0 1,0 0-1,0-1 1,0 1-1,0 0 1,1-1-1,-1 1 1,0 0-1,0-1 1,0 1-1,-1-23 98,-8-3-32,-1-1-1,-1 1 1,-1 1 0,-31-47-1,23 39-38,-60-88 6,99 136-229,0 0 1,39 22 0,-50-33-1,1 0 1,-1 0 0,1-1 0,0-1 0,0 1 0,1-1 0,-1-1 0,0 0 0,0 0 0,1-1 0,-1 0 0,0 0 0,1-1-1,-1-1 1,0 0 0,14-4 0,-15 3-204,0 0 0,-1 0-1,0-1 1,1 0 0,-1 0 0,-1-1-1,1 0 1,-1 0 0,0 0 0,0-1-1,0 0 1,-1 0 0,0-1-1,0 1 1,-1-1 0,1 0 0,-1 0-1,-1-1 1,4-9 0,-4 9 229,0 0 1,-1 0-1,0 0 1,0 0-1,-1 0 1,0 0-1,0 0 1,-1 0-1,-1-12 1,1 21 211,0-1 0,0 0 0,0 0-1,0 0 1,0 0 0,0 1 0,0-1 0,0 0 0,0 0 0,0 0 0,0 0 0,0 0 0,0 0 0,0 1 0,-1-1-1,1 0 1,0 0 0,0 0 0,0 0 0,0 0 0,0 0 0,0 0 0,0 1 0,0-1 0,-1 0 0,1 0 0,0 0 0,0 0-1,0 0 1,0 0 0,0 0 0,-1 0 0,1 0 0,0 0 0,0 0 0,0 0 0,0 0 0,0 0 0,-1 0 0,1 0-1,0 0 1,0 0 0,0 0 0,0 0 0,0 0 0,-1 0 0,1 0 0,0 0 0,0 0 0,0 0 0,0 0 0,0 0 0,0-1-1,-1 1 1,1 0 0,0 0 0,0 0 0,0 0 0,0 0 0,0 0 0,0 0 0,0-1 0,0 1 0,0 0 0,0 0-1,-1 0 1,1-1 0,-5 13 989,-1 12-131,0 0-1,2 1 0,1 0 1,1 0-1,1 36 0,1-60-892,0-1-1,0 1 1,0-1-1,-1 1 0,1 0 1,0-1-1,0 1 1,1-1-1,-1 1 1,0-1-1,0 1 1,0-1-1,0 1 1,0-1-1,1 1 1,-1-1-1,0 1 1,0-1-1,1 1 0,-1-1 1,0 1-1,1-1 1,-1 1-1,0-1 1,1 0-1,-1 1 1,1-1-1,-1 0 1,1 1-1,-1-1 1,1 0-1,-1 0 1,1 1-1,-1-1 0,1 0 1,-1 0-1,1 0 1,-1 0-1,1 0 1,-1 0-1,1 0 1,-1 0-1,1 0 1,0 0-1,-1 0 1,1 0-1,-1 0 1,1 0-1,-1 0 0,1-1 1,-1 1-1,1 0 1,-1 0-1,1-1 1,-1 1-1,1 0 1,-1-1-1,1 1 1,27-27 122,-23 21-95,-1 2-13,7-7 29,1-1 0,24-17 0,-34 27-46,0 0 0,1 0 1,-1 1-1,0-1 0,1 1 0,-1 0 1,1 0-1,0 0 0,-1 0 0,1 0 0,0 0 1,0 1-1,0 0 0,-1-1 0,1 1 1,0 0-1,0 0 0,0 0 0,0 1 1,-1-1-1,1 1 0,0-1 0,0 1 0,2 1 1,-2 1 28,-1-1 1,0 0-1,0 1 0,0-1 1,0 1-1,0 0 1,2 4-1,-1-2 374,-6-17 87,-17-44 382,12 38-506,1-1 1,-6-28-1,13 47-370,0 0 1,0 0-1,0 0 0,0 0 1,0-1-1,0 1 1,0 0-1,0 0 0,0 0 1,0 0-1,0-1 0,1 1 1,-1 0-1,0 0 1,0 0-1,0 0 0,0 0 1,0-1-1,0 1 0,0 0 1,0 0-1,0 0 1,1 0-1,-1 0 0,0 0 1,0 0-1,0-1 0,0 1 1,0 0-1,0 0 1,1 0-1,-1 0 0,0 0 1,0 0-1,0 0 0,0 0 1,1 0-1,-1 0 0,0 0 1,0 0-1,0 0 1,0 0-1,1 0 0,-1 0 1,0 0-1,0 0 0,0 0 1,0 0-1,0 0 1,1 0-1,-1 0 0,0 0 1,0 0-1,0 1 0,0-1 1,0 0-1,1 0 1,-1 0-1,0 0 0,0 0 1,0 0-1,0 1 0,12 6 85,-12-7-86,12 7-189,0-1 0,0-1 0,0 0 0,1-1 0,-1 0 0,1-1 0,0 0 0,0-1 0,1 0 0,-1-1 0,0-1 0,0 0 0,1-1 0,-1 0 0,0-1 0,0 0 0,0-1 0,0-1 0,-1 0 0,1-1 0,21-12 0,-32 17 154,-1-1 1,0 0 0,1 0 0,-1 0 0,0 0 0,0 0 0,1 0 0,-1 0-1,0 0 1,0 0 0,-1-1 0,1 1 0,0 0 0,0-1 0,0 1 0,-1-1-1,1 1 1,-1-1 0,1 1 0,-1-1 0,0 1 0,1-1 0,-1 1 0,0-4 0,-1 2 44,0 0 1,1 1 0,-1-1-1,0 0 1,-1 0 0,1 1-1,0-1 1,-1 1 0,1-1-1,-1 1 1,0 0 0,-3-4-1,0 1 55,1 1-1,-1 0 0,0 0 0,0 0 1,0 1-1,-1 0 0,1 0 0,-1 0 1,1 0-1,-1 1 0,0 0 0,-9-2 1,13 4-53,1 0 0,-1 0 0,0 1 0,1-1 0,-1 0 0,0 1 0,1-1 0,-1 1 0,1-1 0,-1 1 0,0 0 0,1 0 0,0 0 0,-1 0 0,1 0 0,-1 0 0,1 0 0,0 0 0,0 0 0,0 0 0,0 1 0,0-1 0,0 1 0,0-1 0,0 1 0,0-1 0,1 1 0,-1-1 0,0 1 0,1 0 0,0-1 0,-1 1 0,1 0 0,0-1 0,0 3 0,-1 7 79,0 0-1,1-1 1,0 1 0,3 12-1,-2-9 21,2-1-1,0 1 0,0-1 0,1 0 0,0 0 0,2-1 1,-1 0-1,1 1 0,12 15 0,-15-24-152,0 0 0,0 0 1,1 0-1,-1 0 0,1 0 0,0-1 0,0 0 0,1 1 1,-1-2-1,1 1 0,-1 0 0,1-1 0,0 0 0,0 0 1,0-1-1,0 1 0,0-1 0,0 0 0,0 0 1,1-1-1,-1 1 0,0-1 0,0 0 0,1-1 0,-1 0 1,10-2-1,34-9-571,-27 9 236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1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6 166 15499,'0'-23'1112,"1"9"-448,-1 0 1,0 0 0,-1 0 0,-5-20 0,10 108 2669,9 20-2859,43 247 169,-52-328-604,-1-11 14,1-24 20,-4-36 24,-2-1-1,-3 1 1,-24-107 0,26 149-43,7 27 16,6 17-29,-7-22-37,42 86 18,-39-81-19,1-1-1,-1 0 0,2 0 0,-1 0 0,2-1 0,8 8 0,-15-15-1,-1-1-1,1 0 1,-1 1-1,1-1 1,0 0-1,-1 0 0,1 0 1,0 0-1,0-1 1,0 1-1,0 0 1,0-1-1,-1 1 0,1-1 1,0 0-1,0 0 1,0 1-1,0-1 1,0-1-1,0 1 0,0 0 1,0 0-1,0-1 1,0 1-1,0-1 1,0 1-1,0-1 1,0 0-1,0 0 0,-1 0 1,1 0-1,0 0 1,-1 0-1,1-1 1,-1 1-1,1 0 0,1-3 1,3-4 4,0 0 0,-1 0 1,0 0-1,0 0 0,-1-1 1,4-12-1,4-9 17,-3 0 0,0 0 0,-2-1-1,-1 0 1,-2-1 0,-1 1 0,-1-47 0,-3 74-21,1 0 0,-1 0 0,0 0 0,0 0 0,0 0 0,0 0 0,-1 1 0,-3-7 0,5 9-2,0 1-1,0 0 1,-1-1-1,1 1 1,0 0-1,0-1 1,-1 1-1,1 0 1,0-1-1,-1 1 1,1 0-1,0 0 1,-1-1-1,1 1 1,0 0-1,-1 0 1,1 0-1,-1 0 1,1 0-1,0-1 1,-1 1-1,1 0 1,-1 0-1,1 0 1,0 0-1,-1 0 1,1 0-1,-1 0 1,1 0-1,0 0 1,-1 0-1,0 1 1,0 0-3,0 0 1,0 0-1,-1 0 1,1 0-1,0 1 1,0-1-1,0 0 1,1 1-1,-1-1 1,0 1-1,0-1 0,1 1 1,-2 2-1,-6 22-17,0 0 0,2 0 1,-4 35-1,-2 83-11,11-121 29,0-12-1,0 1 0,1-1 1,1 0-1,-1 1 0,4 14 0,-3-25 1,-1 0 0,0 0 1,1 1-1,-1-1 0,1 0 0,-1 0 0,1 0 0,0 0 1,-1 0-1,1 0 0,0 0 0,0 0 0,-1 0 0,1-1 1,0 1-1,0 0 0,0 0 0,0-1 0,0 1 0,1 0 1,-1-1-1,0 1 0,0-1 0,0 0 0,0 1 0,0-1 1,1 0-1,-1 0 0,0 0 0,0 0 0,1 0 0,-1 0 1,0 0-1,0 0 0,0 0 0,1 0 0,-1-1 0,0 1 1,0 0-1,0-1 0,0 1 0,2-2 0,7-2-18,0-1-1,-1 0 1,17-11-1,-18 11 2,3-2 12,-1-1-25,1 1 0,0 1 0,1 0 0,21-8 1,-31 13 22,1 0 1,-1 1 0,1-1-1,-1 1 1,1-1 0,-1 1-1,1 0 1,0 0 0,-1 0-1,1 0 1,-1 1 0,1-1-1,0 1 1,-1-1 0,1 1-1,-1 0 1,0 0 0,1 0-1,-1 0 1,0 1 0,1-1-1,-1 1 1,0-1 0,0 1 0,0 0-1,0 0 1,-1-1 0,1 1-1,2 4 1,4 10-20,0-1-1,-1 1 1,-1 0 0,0 1 0,5 31 0,-1-10-263,-11-76-3259,-8-21 2183,5 27 500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13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1 238 13787,'0'2'204,"1"-1"0,0 1 0,0-1 1,0 0-1,0 0 0,0 1 0,0-1 0,0 0 0,0 0 1,0 0-1,1 0 0,-1 0 0,0 0 0,1-1 0,-1 1 1,1 0-1,-1-1 0,1 1 0,-1-1 0,1 1 0,-1-1 0,1 0 1,-1 0-1,1 1 0,-1-1 0,3-1 0,-2 1-84,1-1-1,-1 0 0,0 0 1,1 1-1,-1-2 0,0 1 1,0 0-1,0 0 0,0-1 1,0 1-1,0-1 0,-1 0 1,1 1-1,0-1 0,-1 0 1,1 0-1,0-3 0,7-8 130,-1-2-1,-1 1 0,-1-1 1,9-27-1,-12 31-172,-1 0-1,1 0 1,-2 0-1,1-1 1,-2 1-1,0 0 0,-2-20 1,2 30-64,0 0-1,0 0 1,0-1 0,0 1 0,-1 0-1,1-1 1,-1 1 0,1 0 0,-1 0-1,1 0 1,-1 0 0,0-1 0,0 1-1,1 0 1,-1 0 0,0 0 0,-1 0-1,1 0-1,1 1 0,-1 0-1,0 0 1,1-1 0,-1 1 0,0 0-1,1 0 1,-1 0 0,0 0-1,1 0 1,-1 0 0,0 0-1,0 0 1,1 0 0,-1 0-1,0 1 1,1-1 0,-1 0-1,0 0 1,1 1 0,-1-1-1,0 1 1,-3 1 17,1 1 0,0-1 0,0 1 0,0 0-1,0 0 1,1 0 0,-1 0 0,1 1 0,-3 4 0,-3 8 3,1 0 1,1 0-1,0 1 1,2-1-1,-1 1 1,2 0-1,0 1 1,2-1-1,-1 1 1,2-1-1,1 0 1,0 1-1,1-1 1,5 22-1,-7-37-23,1 1-1,0-1 0,0 1 1,0-1-1,0 1 1,0-1-1,1 0 0,-1 0 1,1 0-1,-1 1 1,1-1-1,0-1 0,0 1 1,0 0-1,3 2 1,-3-3-2,0 0 1,0-1-1,0 1 1,0-1-1,0 1 1,0-1-1,0 0 1,0 0-1,0 0 1,0 0-1,0 0 1,0 0 0,0-1-1,0 1 1,0 0-1,0-1 1,0 0-1,0 1 1,0-1-1,-1 0 1,3-1-1,7-5 11,0 0 0,-1 0-1,0-1 1,0-1 0,-1 1 0,0-2-1,13-15 1,47-78 61,-67 100-74,2-6 0,4-3-7,-6 13-2,-2 8-2,-2 6-5,-1 10-11,2 44-1,1-63 25,0-1 0,1 1 0,0 0 0,0 0 0,0-1 0,1 1 0,-1-1 0,2 1 0,-1-1 0,0 0-1,1 0 1,0 0 0,5 7 0,-6-10 3,1 0-1,-1 0 1,1-1-1,-1 1 0,1 0 1,-1-1-1,1 0 1,0 0-1,0 1 1,0-2-1,0 1 1,0 0-1,0-1 0,0 1 1,0-1-1,0 0 1,0 0-1,0 0 1,0 0-1,0-1 0,0 1 1,0-1-1,-1 1 1,1-1-1,0 0 1,0-1-1,5-2 1,3-1-68,0-1 0,-1 0 0,0-1 0,0-1 0,14-12 0,-24 20 56,8-8-407,0 0 0,13-17 1,-19 23 355,0-1 1,-1 1 0,0-1 0,1 1-1,-1-1 1,0 1 0,0-1-1,0 0 1,-1 1 0,1-1 0,-1 0-1,1 0 1,-1 0 0,0 0 0,0 1-1,0-1 1,-1-3 0,-7-17-457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1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16956,'1'0'1792,"1"1"-1272,-4 6-632,2-2 1200,0-1-936,0-3-72,-3-1-224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15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76 15475,'0'-5'299,"0"0"-1,-1 1 0,0-1 1,0 0-1,0 1 1,0-1-1,-1 1 0,0-1 1,0 1-1,0 0 0,-4-6 1,5 9-236,1 0 1,-1 0-1,0 0 1,0 0-1,0 0 1,0 0-1,0 0 1,0 0-1,0 0 1,-1 0-1,1 1 1,0-1-1,0 0 1,-1 1-1,1-1 1,0 1-1,-1-1 0,1 1 1,-1 0-1,1 0 1,0 0-1,-1 0 1,1 0-1,-1 0 1,1 0-1,0 0 1,-1 0-1,1 0 1,0 1-1,-1-1 1,1 1-1,0-1 1,-1 1-1,1 0 1,0-1-1,0 1 1,-1 0-1,1 0 1,0 0-1,0 0 1,-1 1-1,-4 4 14,1 0 1,1-1-1,-1 1 0,1 1 1,0-1-1,0 1 0,1 0 0,0 0 1,0 0-1,-3 14 0,0 2-7,1 0-1,-1 28 1,5-45-58,-5 87 157,6-81-133,1 0 0,0 0 1,0 0-1,1 0 0,5 17 1,-6-27-30,-1 0 1,1-1-1,-1 1 1,1-1 0,0 1-1,-1-1 1,1 0-1,0 1 1,0-1 0,0 0-1,0 1 1,0-1-1,1 0 1,-1 0 0,0 0-1,2 1 1,-2-2-3,0 1 0,-1-1 1,1 0-1,0 0 0,0 0 0,0 0 1,0 0-1,0 0 0,0 0 1,-1 0-1,1 0 0,0 0 0,0 0 1,0-1-1,0 1 0,0 0 0,-1-1 1,1 1-1,0 0 0,0-1 0,1 0 1,2-3 12,1 0 0,-1-1 0,0 1 0,0-1 0,0 0 0,-1 0 0,4-6 0,19-40 68,-3 0-1,29-96 1,-40 113-54,-8 28-6,-3 13-8,0 57 63,-6 67 0,0-45-33,2 185-152,5-254-1071,2-24 330,5-34-66,-7 31 758,6-20-471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1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15211,'-1'9'530,"0"0"0,0 0-1,-4 13 1,-3 17 143,6-16-31,3 47 0,-1-60-559,1-1 0,1 1 1,0-1-1,0 1 0,1-1 0,0 0 0,7 14 0,-9-22-68,-1 1-1,1-1 0,0 1 0,0-1 1,0 1-1,0-1 0,0 0 1,1 1-1,-1-1 0,0 0 0,0 0 1,1 0-1,-1 0 0,1 0 0,-1 0 1,1 0-1,0-1 0,-1 1 1,1-1-1,0 1 0,-1-1 0,1 1 1,0-1-1,-1 0 0,1 0 1,0 0-1,0 0 0,-1 0 0,1 0 1,0 0-1,0-1 0,-1 1 1,1 0-1,0-1 0,-1 0 0,1 1 1,-1-1-1,1 0 0,-1 0 0,1 0 1,-1 0-1,1 0 0,1-2 1,4-3 36,0 0 0,0-1 1,0 0-1,-1 0 1,0-1-1,8-12 0,-6 7 27,0-1 0,-1 1-1,0-1 1,-1-1 0,-1 0-1,0 1 1,-1-1 0,3-17-1,-7 30 88,-1 4-33,-2 11 57,-1 19 47,2 50 224,3-72-495,0-1 0,0 0 0,1 1 0,0-1 0,0 0-1,6 13 1,-7-21-19,-1 1-1,1-1 1,0 1-1,0-1 0,-1 0 1,1 1-1,0-1 0,0 0 1,0 0-1,1 0 0,-1 0 1,2 2-1,-3-3 47,1 0 0,-1 0 0,1 0 0,-1 0 0,1 0 0,-1 0 0,1 0 0,-1 0-1,1 0 1,-1 0 0,1 0 0,-1 0 0,1 0 0,-1-1 0,0 1 0,1 0 0,-1 0 0,1 0 0,-1-1 0,0 1-1,1 0 1,-1-1 0,0 1 0,1 0 0,-1-1 0,0 1 0,1 0 0,-1-1 0,0 1 0,0-1 0,1 1 0,-1 0-1,0-1 1,0 1 0,0-1 0,0 1 0,0-1 0,1 0 0,6-19-281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17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24 13691,'-1'-1'114,"1"0"0,-1-1 0,1 1 0,-1 0 0,0-1 0,0 1 0,1 0 0,-1 0 0,0 0 0,0-1 0,0 1 0,-1 0 0,1 1 0,0-1 0,0 0 0,0 0 0,-1 0 0,1 1 0,0-1 0,-1 1 0,1-1 0,-1 1 0,1-1 0,0 1 0,-1 0 0,1 0 0,-1-1 0,1 1 0,-1 0 0,1 0 0,-1 1 0,1-1 0,-1 0 0,1 0 0,-1 1 0,1-1 0,0 1 0,-1-1 0,1 1 0,0 0 0,-1 0 0,1-1 1,0 1-1,-1 1 0,-5 2 144,2 1 1,-1-1 0,0 1 0,1 0 0,0 1 0,0-1 0,-7 12-1,5-4-131,0 0-1,1 1 0,1 0 0,0 0 0,1 1 0,0-1 0,1 1 0,1-1 0,0 1 0,1 0 0,1 0 0,0 0 0,1 0 0,1 0 0,0 0 1,5 17-1,-6-30-119,-1-1 0,0 1 0,1-1 0,-1 1 0,1-1 0,0 0 0,-1 1 0,1-1 0,0 0-1,0 1 1,0-1 0,0 0 0,0 0 0,0 0 0,0 0 0,1 0 0,-1 0 0,0 0 0,3 1 0,-3-2-3,0 0-1,0 0 1,0 0-1,0 0 1,0 0-1,0 0 0,0-1 1,0 1-1,0 0 1,0 0-1,0-1 1,0 1-1,0-1 0,0 1 1,0-1-1,-1 1 1,1-1-1,0 0 1,0 1-1,0-1 0,0-1 1,5-4 6,-1-1 0,-1 1 0,1-1-1,-1 0 1,5-12 0,3-11 32,10-40-1,4-9-12,-20 70-20,-1 12 6,0 16 5,4 33 11,9 44 27,-15-82-35,1-1-1,0 1 1,1-1 0,11 19 0,-16-30-18,1-1 0,0 0 0,-1 0 0,1 1 0,0-1 0,0 0 0,0 0 0,-1 0 0,1 0 0,0 0 0,0 0 0,1 0 0,-1-1 0,0 1 1,0 0-1,0 0 0,0-1 0,1 1 0,-1-1 0,0 1 0,1-1 0,-1 0 0,0 1 0,1-1 0,-1 0 0,0 0 0,1 0 0,-1 0 0,1 0 0,-1 0 0,0 0 0,1-1 0,1 0 0,0 0 10,0-1-1,0 0 1,0 0-1,0 0 1,0 0-1,-1 0 1,1-1-1,0 1 1,-1-1-1,0 0 1,4-5-1,9-17 94,13-29-1,-18 33-38,1 1 1,20-30-1,-30 49-68,0 0 0,0 0 0,-1 0-1,1 0 1,0 0 0,0 1 0,0-1 0,0 0-1,0 0 1,0 1 0,0-1 0,0 0 0,0 1-1,0-1 1,0 1 0,1 0 0,1-1 0,-2 1-1,0 0 0,0 0 0,-1 0 0,1 1 0,0-1 0,0 0 0,0 0 0,-1 1 0,1-1 0,0 1 0,0-1 1,-1 0-1,1 1 0,0 0 0,-1-1 0,1 1 0,0-1 0,-1 1 0,1 1 0,3 3-2,0 1 1,-1 0-1,0 0 0,-1 1 1,3 6-1,-1-3 2,1 6-7,12 26 2,-16-39 6,0-1 0,0 0 0,1 0 0,-1 0 0,1 1 1,-1-1-1,1-1 0,0 1 0,0 0 0,0 0 0,0-1 0,0 1 0,3 1 1,-4-2-1,1-1 0,-1 0 0,0 0 0,1 0 1,-1 0-1,0-1 0,1 1 0,-1 0 0,0 0 1,1-1-1,-1 1 0,0-1 0,0 1 0,1-1 0,-1 1 1,0-1-1,0 0 0,0 0 0,0 0 0,0 1 1,0-1-1,0 0 0,0 0 0,0 0 0,0-1 1,-1 1-1,2-2 0,21-36 26,-21 35-23,6-13 9,-5 9-12,0 1 0,0 0 0,1 0 0,0 0 0,1 0-1,0 1 1,0-1 0,8-7 0,-13 14-1,1-1-1,-1 1 1,0 0 0,1-1-1,-1 1 1,1 0-1,-1 0 1,0 0 0,1-1-1,-1 1 1,1 0 0,-1 0-1,1 0 1,-1 0 0,1 0-1,-1 0 1,1 0 0,-1 0-1,1 0 1,-1 0 0,1 0-1,-1 0 1,0 0 0,1 0-1,-1 1 1,1-1-1,-1 0 1,1 0 0,-1 0-1,1 1 1,0-1 0,8 17-59,-2 25-384,-7-40 376,4 51-1852,-3-50 1529,4-4-128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2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13731,'-6'11'276,"0"1"0,1-1 0,1 1 0,-1 0 0,2 1 0,0-1 0,-2 14 0,4-19-186,1 1 1,0 0 0,1 0 0,-1 0 0,2 0 0,-1-1 0,1 1-1,0 0 1,0-1 0,1 1 0,0-1 0,7 11 0,-1-2-30,1-1 0,1 0 1,0-1-1,0 0 0,2-1 1,0 0-1,0-1 0,26 17 1,-38-28-68,1 0 1,0 0 0,0 0 0,0 0-1,-1-1 1,1 1 0,0-1-1,0 1 1,0-1 0,0 0-1,0 1 1,0-1 0,3-1-1,-4 1 4,-1 0-1,0 0 0,1 0 1,-1 0-1,1 0 1,-1 0-1,1-1 0,-1 1 1,0 0-1,1 0 0,-1-1 1,1 1-1,-1 0 0,0 0 1,1-1-1,-1 1 0,0 0 1,0-1-1,1 1 1,-1 0-1,0-1 0,0 1 1,1-2-1,-1 1-1,0 0 0,0 0 0,0 0 0,0 0 0,0 0 0,0 0 0,0 0 0,0 0 0,-1 0 0,1 0 0,0 0 0,-1 1 0,1-1 0,-1 0 0,0-2 0,-2-1 1,0 0 0,-1-1-1,1 1 1,-1 0-1,0 1 1,0-1-1,-1 1 1,1-1 0,-1 1-1,-6-3 1,-54-23 93,47 22-52,-52-20 317,-34-15 864,103 41-1176,-1 1 1,1-1-1,0 1 1,0-1-1,0 0 1,0 1 0,0-1-1,0 0 1,0 0-1,0 0 1,0 0-1,-1-1 1,2 1-32,0 1 0,0 0 1,0 0-1,0-1 0,0 1 1,0 0-1,0-1 0,0 1 1,0 0-1,0 0 0,0-1 0,0 1 1,1 0-1,-1 0 0,0 0 1,0-1-1,0 1 0,0 0 1,0 0-1,1 0 0,-1-1 0,0 1 1,0 0-1,0 0 0,1 0 1,-1 0-1,0 0 0,0-1 1,1 1-1,-1 0 0,0 0 1,0 0-1,1 0 0,-1 0 0,1 0 1,36-5 447,-25 4-454,1-1 96,34-3-594,0-2-1,0-3 0,55-18 0,-88 22 116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18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14595,'0'7'2378,"7"239"2689,-2-200-4696,1 1 1,2-1 0,17 53-1,-24-96-329,0 0 0,0 0-1,0 0 1,0 0 0,1-1-1,-1 1 1,1 0 0,-1-1-1,1 1 1,0-1 0,0 0-1,4 4 1,-6-6-33,1 0 1,-1 1-1,1-1 1,-1 0-1,0 0 1,1 0-1,-1 0 1,1 0-1,-1 0 1,1 0-1,-1 1 0,1-1 1,-1 0-1,0 0 1,1-1-1,-1 1 1,1 0-1,-1 0 1,1 0-1,-1 0 1,0 0-1,1 0 1,-1-1-1,1 1 1,-1 0-1,0 0 1,1 0-1,-1-1 1,1 1-1,0-2 5,0 0 0,1 1 0,-1-1 0,0 0 0,0 0 0,-1 1 0,1-1-1,0 0 1,-1 0 0,2-3 0,1-14 37,0 1 0,-2-1 0,0 1 0,-1-1 0,0 1 0,-2-1 1,0 1-1,-1-1 0,-1 1 0,-9-27 0,13 44-51,-1 0 0,1 1 1,0-1-1,0 0 0,0 0 0,-1 0 1,1 0-1,0 0 0,-1 1 1,1-1-1,-1 0 0,1 0 0,-1 1 1,1-1-1,-1 0 0,0 1 1,1-1-1,-1 1 0,0-1 0,1 0 1,-1 1-1,0 0 0,0-1 1,0 1-1,1-1 0,-1 1 0,0 0 1,-1-1-1,1 2 0,0 0-1,1 0 1,-1-1 0,0 1-1,1 0 1,-1 0 0,0 0 0,1 0-1,-1 0 1,1 0 0,0 0-1,-1 0 1,1 0 0,0 0-1,-1 0 1,1 0 0,0 0 0,0 0-1,0 0 1,0 0 0,0 0-1,0 2 1,0 8-2,0-1 0,1 1 0,0 0-1,1 0 1,0-1 0,1 1 0,0-1 0,1 1 0,0-1-1,0 0 1,1-1 0,8 13 0,-12-20 6,1 0-1,-1-1 0,0 1 1,1 0-1,0-1 1,-1 0-1,1 1 1,0-1-1,0 0 1,0 0-1,0 0 1,0 0-1,0 0 1,0-1-1,0 1 1,0 0-1,0-1 1,0 0-1,0 1 1,0-1-1,3 0 1,-1-1 3,-1 0 0,1 1 0,-1-2 1,0 1-1,1 0 0,-1-1 0,0 1 1,0-1-1,0 0 0,0 0 0,5-4 1,2-4 16,0 0 0,-1-1 0,0 0 0,-1 0 0,11-19 0,-11 14-8,0 0 0,-1-1 0,0 0 0,4-21 0,-6 88-71,-4-42 52,8 106-7,-7-102 19,0 0-1,1-1 1,0 1-1,1-1 1,0 0-1,1 0 1,9 16-1,-13-25-38,1 0 1,-1 1-1,1-1 1,0 0-1,-1 0 0,1 0 1,0 0-1,0 0 0,1-1 1,-1 1-1,0 0 0,0-1 1,1 0-1,-1 0 0,1 1 1,-1-1-1,1-1 0,0 1 1,-1 0-1,1-1 1,0 1-1,0-1 0,-1 0 1,1 0-1,0 0 0,-1 0 1,1 0-1,5-2 0,-5 1-69,0 0-1,1-1 1,-1 0-1,0 0 1,0 0-1,0 0 1,0 0-1,-1 0 1,1-1-1,0 1 1,-1-1-1,0 0 1,0 0-1,1 0 1,-2 0-1,1 0 1,0 0-1,-1 0 1,1-1-1,-1 1 1,1-7-1,3-22-514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18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 17732,'-2'-3'1840,"-3"2"-1344,-1-2-368,2 0 1065,4 0-1602,0-1 610,1 2-321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19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13403,'0'0'27,"0"0"-1,0 0 1,0 1 0,0-1 0,0 0-1,0 0 1,0 0 0,0 0 0,0 0-1,0 0 1,0 0 0,0 0 0,0 1 0,0-1-1,0 0 1,0 0 0,0 0 0,0 0-1,0 0 1,0 0 0,0 0 0,-1 0-1,1 0 1,0 0 0,0 0 0,0 0-1,0 1 1,0-1 0,0 0 0,0 0 0,0 0-1,-1 0 1,1 0 0,0 0 0,0 0-1,0 0 1,0 0 0,0 0 0,0 0-1,0 0 1,0 0 0,-1 0 0,1 0-1,0 0 1,0 0 0,0-1 0,0 1-1,0 0 1,0 0 0,0 0 0,0 0 0,-1 0-1,1 0 1,0 0 0,0 0 0,0 0-1,0 0 1,0 0 0,0 0 0,0 0-1,0-1 1,0 1 0,0 0 0,0 0-1,0 0 1,0 0 0,0 0 0,0 0 0,-2 15 846,3 24 577,12 92 1648,50 219 0,-61-341-3011,0 4 96,1-1 0,1 1 0,6 14 0,-1-16 70,-9-11-246,0 0-1,1 0 0,-1 0 1,0 0-1,1 0 1,-1 0-1,0 0 1,0 0-1,1 0 1,-1 0-1,0 0 1,0 0-1,1-1 0,-1 1 1,0 0-1,0 0 1,0 0-1,1 0 1,-1 0-1,0-1 1,0 1-1,0 0 0,1 0 1,-1 0-1,0 0 1,0-1-1,0 1 1,0 0-1,1 0 1,-1-1-1,1-2 23,1 0-1,-1 0 1,0-1 0,0 1-1,-1 0 1,2-6-1,0-31 55,0 1-1,-3-1 1,-1 0-1,-2 1 1,-13-52-1,5 56-96,11 35 14,1 0-1,0 0 0,0-1 0,0 1 0,0 0 1,0 0-1,0-1 0,0 1 0,0 0 0,-1 0 1,1 0-1,0-1 0,0 1 0,0 0 0,0 0 1,-1 0-1,1 0 0,0-1 0,0 1 0,0 0 1,-1 0-1,1 0 0,0 0 0,0 0 0,-1 0 1,1 0-1,0-1 0,0 1 0,-1 0 0,1 0 1,0 0-1,0 0 0,-1 0 0,-2 18-27,3-2 12,2 0 1,-1 1-1,2-1 1,0 0-1,1 0 0,1-1 1,0 1-1,14 27 1,-18-40 15,0-1 1,0 0-1,1 0 0,-1 0 1,0 0-1,1 0 1,0 0-1,-1 0 0,1 0 1,0-1-1,0 1 0,0-1 1,0 1-1,0-1 1,1 0-1,-1 0 0,0 0 1,1 0-1,-1 0 1,0 0-1,1-1 0,-1 1 1,1-1-1,-1 0 1,1 1-1,-1-1 0,1 0 1,-1-1-1,1 1 1,-1 0-1,1-1 0,-1 1 1,1-1-1,-1 0 0,0 0 1,1 0-1,-1 0 1,0 0-1,0 0 0,3-3 1,5-3 3,-2-1-1,1 0 1,-1-1 0,-1 0 0,1 0-1,-2 0 1,1-1 0,-1 0 0,-1 0 0,1-1-1,-2 0 1,0 0 0,0 0 0,-1 0-1,0 0 1,-1-1 0,1-14 0,-2 25-8,-1 0-1,0 0 1,0 0 0,-1 0-1,1-1 1,0 1 0,0 0 0,0 0-1,-1 0 1,1 0 0,0 1 0,-1-1-1,1 0 1,-1 0 0,0-2-1,-4 3-60,-1 9 11,3 3 39,1 1 1,0-1-1,0 0 1,2 1-1,0-1 1,0 1-1,1-1 0,0 1 1,6 22-1,-5-27 23,1 0 0,-1-1 1,1 1-1,0-1 0,1 1 0,0-1 0,0 0 0,1 0 0,-1-1 0,11 11 0,-13-15-5,1 0 0,-1 0 1,1 0-1,-1 0 0,1 0 1,0-1-1,0 0 0,-1 1 0,1-1 1,0 0-1,0 0 0,0 0 1,0-1-1,1 1 0,-1-1 1,0 0-1,0 0 0,0 0 1,0 0-1,0 0 0,1-1 0,-1 1 1,0-1-1,0 0 0,0 0 1,0 0-1,-1-1 0,1 1 1,0 0-1,4-4 0,1-1 4,0-1 0,0 0-1,0 0 1,-1-1 0,0 0-1,0 0 1,-1-1 0,0 1 0,-1-1-1,0-1 1,0 1 0,-1-1 0,0 0-1,-1 0 1,0 0 0,0 0-1,-1-1 1,-1 1 0,1-1 0,-2 1-1,0-1 1,0 1 0,-3-20-1,-4 15-11,6 15 3,1-1 0,0 1 0,0 0 1,-1 0-1,1 0 0,0-1 0,0 1 0,-1 0 0,1 0 0,0 0 1,-1 0-1,1 0 0,0 0 0,-1 0 0,1 0 0,0 0 1,-1 0-1,1 0 0,0 0 0,0 0 0,-1 0 0,1 0 0,0 0 1,-1 0-1,1 0 0,0 0 0,-1 0 0,0 1-3,0 0 1,0 0-1,0 0 0,1 0 0,-1-1 1,0 1-1,0 0 0,1 0 0,-1 0 1,1 1-1,-1-1 0,1 0 1,-1 0-1,1 0 0,0 0 0,0 0 1,-1 1-1,1-1 0,0 2 0,1 10 6,1 1 0,0-1 0,0 0 0,1 0 0,1-1 0,0 1 0,1-1 0,1 0 0,0 0 0,0 0 0,14 18 0,-18-27-12,0-1-1,-1 0 1,1 0-1,0 0 1,0 0-1,0 0 1,1 0-1,-1-1 0,0 1 1,0-1-1,1 1 1,-1-1-1,1 0 1,0 0-1,4 1 0,-7-2-24,1 0-1,0 0 1,0 0-1,-1 0 0,1 0 1,0 0-1,0 0 0,-1-1 1,1 1-1,0 0 1,-1 0-1,1-1 0,0 1 1,-1 0-1,1-1 1,-1 1-1,1-1 0,0 1 1,-1-1-1,1 1 0,-1-1 1,1 0-1,0-1-83,0 0-1,0 0 1,0 0-1,0 0 1,-1 0 0,1 0-1,-1 0 1,1 0-1,-1-1 1,0 1-1,0-3 1,0-4-72,-1-1 0,0 0 0,-1 1 0,-3-11 0,-5-15-476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19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16892,'9'14'1504,"-1"2"-1216,5-1-144,3 1 552,7-4-904,1-4-288,2-5 440,-3-3-144,6 3-104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19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15795,'-3'9'824,"0"1"0,-1-1 0,-9 19-1,9-21-230,0 1-1,0-1 0,1 1 0,0 0 0,-3 15 0,6-23-581,0 0-1,1 1 0,-1-1 0,0 0 0,0 0 0,0 0 0,0 0 1,0 0-1,1 0 0,-1 1 0,0-1 0,0 0 0,0 0 0,0 0 1,1 0-1,-1 0 0,0 0 0,0 0 0,0 0 0,0 0 0,1 0 1,-1 0-1,0 0 0,0 0 0,0 0 0,1 0 0,-1 0 0,0 0 1,0 0-1,0 0 0,0 0 0,1 0 0,-1 0 0,0 0 0,0 0 1,0-1-1,0 1 0,1 0 0,-1 0 0,0 0 0,0 0 0,0 0 1,0 0-1,0-1 0,0 1 0,1 0 0,-1 0 0,0 0 0,0-1 1,9-5-46,-3 2-13,0 0-1,1 0 1,0 1 0,-1 0 0,1 0 0,0 1 0,1 0 0,-1 0 0,0 1 0,0 0 0,1 0 0,-1 0 0,1 1 0,-1 0 0,1 1 0,-1-1-1,0 2 1,1-1 0,-1 1 0,8 3 0,-10-4 60,0 1 0,-1-1 0,1 1 0,0 1 0,-1-1 0,1 1 0,-1 0 0,0 0 0,0 0 0,0 0 0,0 1 0,-1-1 0,1 1 0,-1 0 0,0 0-1,0 1 1,0-1 0,-1 1 0,1-1 0,-1 1 0,0 0 0,-1 0 0,1 0 0,-1 0 0,0 0 0,0 0 0,-1 0 0,1 0 0,-1 9 0,-1-9 54,-1 1 1,1-1 0,-1 1 0,1-1-1,-1 0 1,-1 0 0,1 0-1,-1 0 1,0 0 0,0-1-1,-1 1 1,1-1 0,-1 0-1,0 0 1,0 0 0,0 0-1,0-1 1,-1 0 0,0 0-1,-5 3 1,7-4-167,0-1 1,0 1-1,0-1 0,0 0 0,-1 0 1,1 0-1,0 0 0,0 0 1,-1-1-1,1 0 0,0 1 0,-1-1 1,1-1-1,-1 1 0,1 0 1,0-1-1,0 1 0,-1-1 0,1 0 1,0 0-1,0-1 0,0 1 1,0-1-1,0 1 0,0-1 0,0 0 1,0 0-1,1 0 0,-1 0 1,1-1-1,0 1 0,-1-1 0,1 1 1,-2-5-1,-11-17-783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3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3 735 12835,'0'1'32,"-3"39"2304,3-40-2264,0 1-1,1 0 0,-1-1 0,0 1 0,0 0 0,0-1 0,0 1 1,0 0-1,1-1 0,-1 1 0,0-1 0,1 1 0,-1-1 0,0 1 1,1 0-1,-1-1 0,1 1 0,-1-1 0,1 0 0,-1 1 0,1 0 1,0-1 16,0 0 0,0 0 1,0 0-1,0 0 1,0 0-1,0 0 0,0-1 1,-1 1-1,1 0 1,0 0-1,0-1 0,0 1 1,0 0-1,-1-1 1,1 1-1,0-1 0,0 1 1,-1-1-1,1 0 1,0 1-1,0-2 0,5-4 222,0 0-1,0 0 0,-1-1 1,0 0-1,0 0 0,-1 0 1,4-9-1,23-58 764,-6-1-752,-4-1-1,-3-1 1,-3-1 0,8-133 0,-22 197-309,0 5-5,0 1-1,-1 0 1,0-1-1,0 1 1,-1-1-1,0 1 1,-1 0 0,0-1-1,0 1 1,-3-9-1,4 17-6,1-1 1,0 0-1,0 1 0,-1-1 0,1 0 0,0 1 1,-1-1-1,1 0 0,-1 1 0,1-1 1,0 1-1,-1-1 0,1 1 0,-1-1 0,0 1 1,1 0-1,-1-1 0,1 1 0,-1 0 1,0-1-1,1 1 0,-1 0 0,0-1 0,1 1 1,-1 0-1,0 0 0,1 0 0,-1 0 1,0 0-1,0 0 0,-1 0-1,1 1 0,0 0 0,0 0 0,0-1 1,-1 1-1,1 0 0,0 0 0,0 0 0,0 0 0,0 0 0,1 0 0,-1 0 0,0 1 0,0 0 1,-3 6-11,0-1 1,1 0-1,0 1 1,-3 11-1,3 5-1,0 1 0,1-1 0,1 1 0,2-1 0,5 42 0,31 123-55,-30-157 65,49 181 50,-44-176-32,2-1 1,1 0-1,33 55 0,-66-120-28,-29-33 0,39 52-93,-1 1-1,0 0 1,0 0-1,-1 1 1,0 0-1,-20-12 1,29 20 98,1 0 0,0-1 0,-1 1 1,1 0-1,0 0 0,-1-1 0,1 1 1,0 0-1,-1-1 0,1 1 0,0 0 1,0-1-1,-1 1 0,1 0 0,0-1 1,0 1-1,0-1 0,0 1 0,-1 0 1,1-1-1,0 1 0,0-1 0,0 1 1,0-1-1,0 1 0,0 0 0,0-1 1,0 1-1,0-1 0,0 1 0,1-1 1,-1 1-1,0 0 0,0-1 0,0 1 1,0-1-1,1 1 0,10-17 63,-8 13-55,6-7-101,1 0 1,0 1 0,0 0 0,1 1 0,0 0 0,1 1 0,0 1 0,0-1 0,1 2 0,0 0 0,0 0 0,0 1 0,1 1-1,-1 0 1,1 1 0,22-2 0,-9 2-312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36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92 14579,'-1'-5'313,"0"-1"0,0 1 0,0 0 0,-1 0 0,0 0 1,0 0-1,0 0 0,0 0 0,-1 1 0,0-1 0,-3-4 0,6 9-255,0 0-1,-1-1 1,1 1 0,0 0-1,0-1 1,-1 1 0,1 0-1,0 0 1,-1-1 0,1 1-1,0 0 1,-1 0 0,1 0-1,0-1 1,-1 1 0,1 0-1,0 0 1,-1 0 0,1 0-1,0 0 1,-1 0 0,1 0-1,-1 0 1,1 0 0,0 0-1,-1 0 1,1 0 0,0 0-1,-1 0 1,1 0 0,0 0-1,-1 1 1,-8 11 961,0 26-213,8-33-623,-4 19-10,1 0-1,1 1 0,1-1 0,1 0 1,1 1-1,4 29 0,-3-52-167,-1 1-1,0-1 1,1 0 0,-1 1 0,1-1-1,0 0 1,0 0 0,0 1-1,0-1 1,0 0 0,0 0-1,1 0 1,-1 0 0,1 0 0,-1-1-1,1 1 1,0 0 0,0-1-1,-1 1 1,1-1 0,3 2 0,-2-2 0,-1-1 1,1 1-1,-1-1 1,1 1 0,0-1-1,-1 0 1,1 0 0,-1 0-1,1-1 1,0 1-1,-1-1 1,1 1 0,-1-1-1,1 0 1,-1 0 0,1 0-1,-1 0 1,0 0-1,4-3 1,19-12 45,37-18 12,-56 31-51,1 0 0,0 1 0,0 0 0,0 0 0,0 0-1,0 1 1,13 0 0,-20 0 0,1 1 0,-1-1 0,0 1 0,1-1-1,-1 1 1,0-1 0,0 1 0,0-1-1,1 1 1,-1-1 0,0 0 0,0 1 0,0-1-1,0 1 1,0-1 0,0 1 0,0-1-1,0 0 1,0 1 0,0-1 0,0 1 0,-1-1-1,1 1 1,0-1 0,0 1 0,-1-1-1,1 0 1,-6-19 138,6 20-132,-58-150 1134,58 150-1150,0 0 0,0 0 1,0-1-1,0 1 0,0 0 0,0 0 0,1 0 0,-1-1 0,0 1 0,0 0 1,0 0-1,0 0 0,0-1 0,0 1 0,0 0 0,1 0 0,-1 0 0,0 0 1,0-1-1,0 1 0,0 0 0,1 0 0,-1 0 0,0 0 0,0 0 1,0 0-1,1 0 0,-1 0 0,0 0 0,0-1 0,0 1 0,1 0 0,-1 0 1,0 0-1,0 0 0,1 0 0,-1 0 0,0 0 0,0 0 0,0 1 0,1-1 1,-1 0-1,0 0 0,11 0-82,-11 0 74,9 1-97,0 0 0,0-1 0,1-1 0,-1 1 0,0-1 0,0-1 0,0 0 0,0 0 0,-1-1 0,1 0 0,-1 0 0,1-1 0,-1 0 0,0-1 0,10-7 0,5-8-252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3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15731,'7'17'568,"-1"1"-1,0 0 1,4 23-1,-1-3 19,25 97 870,49 154 864,-79-284-2042,-2-14-142,-2-20-9,-7-18-52,-2-1 0,-2 1 1,-34-89-1,35 114-117,5 13-46,11 18 23,-3-3 53,10 16-21,1 0 1,0 0 0,2-2-1,21 24 1,-35-43 33,-1 1 0,1-1 0,-1 1 0,1-1 0,-1 0 0,1 0 0,0 0 0,0 0 0,0 0 0,0 0 0,0 0 0,0-1 0,0 1 0,0-1 0,0 1 0,0-1 0,0 0 0,0 0 0,0 0 0,0 0 0,2 0 0,-1-1 4,-1 0 0,0 0 0,0 0 0,0 0 0,0 0 0,1-1 0,-2 1 0,1-1 1,0 0-1,0 1 0,0-1 0,-1 0 0,1 0 0,-1 0 0,0 0 0,1 0 0,1-4 0,6-16 39,0 1 0,-1-1 0,-1-1 0,-2 1 0,5-28 0,3-118 247,-13 156-274,1-2 11,0 0-1,-2 0 1,0 0-1,0-1 1,-7-24-1,8 38-26,0 1-1,0-1 1,0 0 0,0 1-1,0-1 1,0 0-1,-1 1 1,1-1-1,0 1 1,-1-1-1,1 1 1,0-1-1,-1 0 1,1 1-1,0-1 1,-1 1-1,1-1 1,-1 1-1,1 0 1,-1-1 0,1 1-1,-1-1 1,0 1-1,1 0 1,-1-1-1,0 2 0,0-1 0,1 0-1,-1 1 1,1-1 0,-1 1-1,1-1 1,-1 1 0,1 0 0,-1-1-1,1 1 1,0-1 0,-1 1-1,1 0 1,0-1 0,0 1 0,-1 0-1,1-1 1,0 2 0,-8 39-34,4 26 74,2 0 0,3 1 0,3-1 0,14 70 0,-17-134-38,0 3 14,0 1-1,1 0 1,0 0-1,0-1 1,4 7-1,-5-12-13,-1 0 1,1 0-1,-1 0 1,1 0-1,0 0 0,-1 0 1,1 0-1,0 0 0,0 0 1,0-1-1,0 1 1,0 0-1,0-1 0,0 1 1,0-1-1,0 1 1,0-1-1,0 1 0,0-1 1,0 0-1,0 1 0,0-1 1,0 0-1,0 0 1,1 0-1,-1 0 0,0 0 1,0 0-1,0 0 0,0 0 1,0-1-1,1 1 1,-1 0-1,0-1 0,0 1 1,0-1-1,1 0 0,6-4-1,0 0-1,-1 0 1,0-1-1,0 1 0,11-14 1,-14 14-21,0 0 0,1 0 0,0 0 1,0 1-1,1 0 0,-1 0 0,1 0 1,0 0-1,0 1 0,0 0 0,9-3 1,-13 6 6,0-1 1,0 1-1,0 0 1,0 0-1,0 0 0,1 0 1,-1 0-1,0 1 1,0-1-1,0 1 1,0-1-1,0 1 0,0 0 1,0-1-1,0 1 1,0 0-1,2 2 1,0 0-2,-1 0 1,0 0 0,0 0-1,0 1 1,0-1 0,0 1 0,-1-1-1,3 5 1,2 6-108,-1 1 1,-1-1-1,7 27 1,-9-33-83,3 21-790,-6-28 971,1-1 1,-1 1-1,0-1 0,0 1 1,0-1-1,0 1 1,0-1-1,0 1 0,-1 0 1,1-1-1,0 1 0,0-1 1,0 1-1,0-1 1,-1 1-1,1-1 0,0 1 1,0-1-1,-1 0 0,1 1 1,0-1-1,-1 1 0,1-1 1,0 1-1,-1-1 1,1 0-1,-1 1 0,1-1 1,-1 0-1,1 0 0,-1 1 1,1-1-1,-1 0 0,1 0 1,-1 0-1,1 0 1,-1 1-1,1-1 0,-1 0 1,1 0-1,-1 0 0,-1 0 1,-12-3-425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38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0 173 13483,'6'2'625,"0"-1"-1,0-1 1,0 1 0,0-1 0,0 0-1,1 0 1,-1 0 0,9-3-1,-13 2-487,0 0 0,1 0 0,-1 0-1,0 0 1,0 0 0,0-1 0,0 1-1,0-1 1,0 1 0,-1-1 0,1 0-1,0 0 1,-1 0 0,1 0 0,-1 0-1,0 0 1,0 0 0,1 0 0,-2 0-1,1-1 1,0 1 0,0 0 0,0-4-1,1-4 18,0 1 0,-1-1 0,0 1 0,-1-19 0,0 25-137,0 0 1,-1 0-1,1-1 1,-1 1-1,0 0 1,1 0-1,-1 0 1,-1 0-1,1 0 1,0 0-1,-1 0 1,1 0-1,-1 1 1,0-1-1,0 1 1,0-1-1,-5-4 1,6 7-18,-1-1 1,1 0-1,0 1 1,0-1-1,-1 0 1,1 1-1,0 0 1,-1-1-1,1 1 1,-1 0-1,1 0 1,-1-1-1,1 1 1,0 0 0,-1 1-1,1-1 1,-1 0-1,1 0 1,-1 1-1,1-1 1,0 0-1,-1 1 1,1-1-1,0 1 1,-1 0-1,1 0 1,0-1-1,0 1 1,0 0-1,0 0 1,0 0-1,0 0 1,0 0-1,0 0 1,0 0-1,0 1 1,0-1-1,1 0 1,-2 2 0,-1 3-11,0-1 1,0 1 0,0 0 0,1 0 0,0 1 0,0-1 0,-2 9 0,3-1-3,0 1 0,1-1 1,0 0-1,1 1 0,1-1 0,6 24 1,-6-30-44,0 0 1,1 1-1,0-1 1,0 0 0,1-1-1,0 1 1,1-1-1,0 1 1,0-2-1,0 1 1,1 0 0,9 7-1,-12-12-62,-1 0 1,1 0-1,-1-1 0,1 0 1,0 1-1,-1-1 0,1 0 1,0 0-1,0-1 0,0 1 1,0-1-1,0 1 0,0-1 0,0 0 1,0 0-1,0 0 0,0 0 1,0-1-1,0 1 0,0-1 1,0 0-1,0 0 0,-1 0 1,1 0-1,0 0 0,0-1 0,-1 1 1,1-1-1,-1 0 0,1 0 1,3-3-1,17-18-679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40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14379,'2'-7'2392,"3"17"-1035,4 20 85,32 207 1311,-5-25-2263,-34-202-476,-2-7-9,1-1 1,-1 1-1,0-1 0,1 1 0,0-1 1,0 0-1,0 1 0,0-1 0,0 0 1,0 0-1,2 2 0,-3-3-4,0-1 0,0 0 0,0 0 0,0 0 0,0 0 0,1 1 0,-1-1 0,0 0 0,0 0 0,0 0 0,0 0 1,0 0-1,0 0 0,1 0 0,-1 1 0,0-1 0,0 0 0,0 0 0,0 0 0,0 0 0,1 0 0,-1 0 0,0 0 0,0 0 0,0 0 0,0 0 0,1 0 0,-1 0 0,0 0 0,0 0 0,0 0 0,0 0 0,1 0 0,-1 0 0,0 0 0,0 0 0,0 0 0,0 0 0,1-1 0,3-6 33,-1-15 14,1-86 53,3-24-42,-5 109-39,2 1-1,0-1 1,13-36 0,-16 54-15,1 1 1,0-1-1,0 1 1,0 0-1,1-1 1,-1 1-1,1 0 1,0 1 0,0-1-1,1 0 1,-1 1-1,1 0 1,-1 0-1,1 0 1,6-3-1,-6 4 1,0 0 0,0 1-1,1 0 1,-1 0-1,0 0 1,1 0 0,-1 1-1,1 0 1,-1 0-1,0 0 1,1 0 0,-1 1-1,1-1 1,-1 1-1,0 0 1,9 4 0,-4-2 1,0 1 0,0 0 0,-1 0 1,1 1-1,-1 0 0,0 1 0,0 0 0,-1 0 1,0 1-1,7 7 0,-11-11 20,-1 0-1,0 0 0,0 0 1,0 0-1,0 0 1,-1 0-1,1 0 1,-1 1-1,0-1 0,0 1 1,0-1-1,0 1 1,-1-1-1,1 1 1,-1-1-1,0 1 0,0 0 1,0-1-1,-1 1 1,1-1-1,-1 1 1,0-1-1,0 1 1,0-1-1,-1 0 0,1 1 1,-1-1-1,1 0 1,-1 0-1,-3 4 1,-1 0 44,0 0 1,0-1-1,0 0 1,-1 0 0,0 0-1,0-1 1,-1 0-1,1-1 1,-1 1 0,0-1-1,-12 3 1,7-2-105,0-1 0,0-1 0,-1 0 0,1-1 0,-1 0 0,-23 0 0,35-3-97,-1 1 0,0 0-1,1-1 1,-1 1 0,1-1 0,-1 0 0,1 0 0,-5-2 0,7 3 91,0 0 0,0 0 0,-1 0 0,1 0 0,0-1 0,0 1 0,-1 0 0,1 0 0,0 0 0,0 0 0,0-1 0,0 1 0,-1 0 0,1 0 0,0 0 0,0-1 0,0 1 0,0 0 0,0 0 0,0-1 0,-1 1 0,1 0 0,0-1 0,0 1 0,0 0 0,0 0 0,0-1 0,0 1 0,0 0 0,0-1 0,13-7-622,8 3 76,8 0-124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20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17220,'0'-5'1736,"0"2"-1288,1-1-272,-1 3 752,0-2-824,2 1-104,4 7-176,1 3-88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41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90 13763,'0'0'92,"0"-1"1,0 1-1,0 0 0,0-1 0,0 1 1,0 0-1,0 0 0,0-1 1,0 1-1,0 0 0,0-1 1,-1 1-1,1 0 0,0 0 0,0-1 1,0 1-1,0 0 0,0 0 1,-1-1-1,1 1 0,0 0 1,0 0-1,0 0 0,-1-1 0,1 1 1,0 0-1,0 0 0,-1 0 1,1 0-1,0 0 0,0-1 1,-1 1-1,1 0 0,0 0 0,-1 0 1,1 0-1,0 0 0,0 0 1,-1 0-1,1 0 0,0 0 1,-1 0-1,1 0 0,0 0 0,-1 0 1,-5 16 2258,0 26-561,5 0-1438,1 0 0,3-1-1,1 1 1,14 58 0,-18-99-338,0 0 0,0 1 0,0-1 0,0 0-1,1 0 1,-1 0 0,0 0 0,1 0 0,-1 1 0,1-1 0,-1 0 0,1 0 0,0 0-1,-1 0 1,1-1 0,0 1 0,1 1 0,-2-2-1,1-1 0,-1 1-1,1-1 1,-1 1 0,1-1 0,-1 1 0,1-1-1,-1 1 1,0-1 0,1 0 0,-1 1 0,0-1 0,0 1-1,1-1 1,-1 0 0,0 1 0,0-1 0,0 0-1,0 1 1,0-2 0,6-49 267,-10-99 135,0 36-283,7 136-123,2-1 0,1 1 1,1-2-1,16 37 0,-20-50-7,1 1 0,0-1 1,0 0-1,0-1 0,1 1 0,6 7 0,-10-13-1,0 0 1,0 0-1,0 0 1,0 0-1,1 0 1,-1-1-1,0 1 1,0 0-1,1-1 1,-1 1-1,0 0 1,1-1-1,-1 0 1,0 1-1,1-1 1,-1 0-1,1 0 1,-1 0-1,1 0 1,-1 0-1,0 0 1,1 0-1,-1 0 1,1 0-1,-1-1 1,0 1-1,1-1 1,-1 1-1,0-1 1,1 1-1,-1-1 1,0 0-1,0 0 1,1 1-1,-1-1 1,0 0-1,0 0 1,0 0-1,0 0 1,0-1-1,1-1 1,5-6 5,0 0 0,-1-1 1,0 1-1,-1-1 0,0 0 0,7-22 1,13-69 38,-6 21-23,-19 78-25,0 1 0,1-1 0,-1 1 0,1-1 1,-1 0-1,1 1 0,0-1 0,0 1 0,0 0 0,0-1 0,0 1 1,1-2-1,-2 3 1,1 0 1,-1 0-1,0 0 1,0 0-1,1 0 1,-1 0-1,0 0 0,1 0 1,-1 0-1,0 0 1,1 0-1,-1 0 1,0 0-1,0 0 1,1 0-1,-1 0 1,0 0-1,0 1 1,1-1-1,-1 0 0,0 0 1,1 0-1,-1 0 1,0 1-1,0-1 1,0 0-1,1 0 1,-1 0-1,0 1 1,0-1-1,0 0 1,0 0-1,1 1 0,-1-1 1,0 0-1,0 0 1,0 1-1,3 6-7,0 0 0,-1 1 0,3 11 0,-3-12 2,15 69-20,-8-34 44,1-1 1,19 47-1,-28-86-20,0 0-1,0 1 0,0-1 0,1 0 0,-1 0 1,1 1-1,-1-1 0,1 0 0,0-1 0,0 1 0,0 0 1,3 2-1,-4-4-17,0 1 0,0-1 0,0 0 0,-1 1-1,1-1 1,0 0 0,0 0 0,0 0 0,0 0 0,0 0 0,0 0 0,0 0 0,0 0 0,0 0 0,0 0 0,0 0 0,0 0 0,0-1 0,0 1 0,0 0-1,0-1 1,0 1 0,0-1 0,-1 1 0,1-1 0,0 0 0,0 1 0,0-1 0,-1 0 0,1 1 0,0-1 0,-1 0 0,2-1 0,3-6-352,0 1 0,-1-1-1,0 0 1,0 0 0,-1 0 0,0 0 0,4-17 0,-3 3-484,3-44 0,-7 24-74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41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18212,'-7'1'1344,"4"6"-1216,3 5-288,0-2 2161,0 0-1657,2 0-32,-2 3-8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41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6 16339,'0'-1'94,"0"1"-1,-1-1 0,1 1 1,-1 0-1,1-1 0,-1 1 1,1 0-1,0-1 0,-1 1 1,1 0-1,-1 0 0,1-1 1,-1 1-1,0 0 0,1 0 1,-1 0-1,1 0 0,-1-1 1,1 1-1,-1 0 0,0 0 1,1 0-1,-1 1 0,1-1 1,-1 0-1,1 0 0,-1 0 1,1 0-1,-1 0 0,1 1 1,-1-1-1,1 0 0,-1 0 1,1 1-1,-1-1 0,1 0 1,-1 1-1,-21 13 1555,16-9-1539,0 0 0,0 0 0,1 1 0,0 0 0,0 0 0,1 0 1,0 0-1,0 1 0,0 0 0,1 0 0,0 0 0,0 0 0,0 0 0,1 1 0,1-1 0,-1 1 0,1-1 0,0 1 1,1 0-1,0-1 0,0 1 0,0 0 0,1-1 0,1 1 0,-1-1 0,1 1 0,0-1 0,1 1 0,0-1 0,0 0 1,0 0-1,1-1 0,0 1 0,0-1 0,1 0 0,0 0 0,0 0 0,6 6 0,-8-10-149,0 0-1,-1 0 1,1 0-1,0 0 1,0-1-1,0 1 0,0-1 1,1 0-1,-1 0 1,0 0-1,0 0 1,1 0-1,-1-1 1,0 0-1,1 1 1,-1-1-1,1 0 1,-1-1-1,0 1 1,1-1-1,-1 1 1,0-1-1,1 0 0,-1 0 1,0 0-1,0-1 1,0 1-1,0-1 1,0 0-1,0 0 1,0 0-1,-1 0 1,1 0-1,-1 0 1,1-1-1,-1 1 1,0-1-1,0 0 1,0 0-1,2-4 0,5-16-288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4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1 204 16147,'23'6'1257,"-9"-2"-327,1 0 0,1-1 0,-1-1 1,31 2-1,-42-4-839,0 0-1,0-1 1,0 0 0,0 1 0,0-1-1,-1-1 1,1 1 0,0 0-1,-1-1 1,1 0 0,-1 0-1,1 0 1,-1 0 0,0 0 0,0-1-1,0 1 1,0-1 0,-1 0-1,1 0 1,-1 0 0,1 0-1,-1-1 1,0 1 0,2-7 0,0 2-16,-1 0 1,0-1 0,-1 0 0,0 0 0,0 0 0,-1 0 0,0 0 0,-1-15 0,0 21-67,0-1 0,0 1 0,-1 0 0,1-1 0,-1 1 0,1 0 0,-1 0 0,0 0 0,0-1 0,-1 1 0,1 0 0,-1 0 0,1 1 0,-1-1 0,0 0 0,0 1 0,0-1 0,-1 1 0,1-1 0,0 1 0,-1 0 0,0 0 0,1 0 0,-1 0 0,0 1 0,-4-3 0,4 4-8,1-1 1,-1 1-1,1-1 0,-1 1 0,1 0 0,-1 0 0,0 0 0,1 1 0,-1-1 0,1 1 0,-1-1 0,1 1 0,0 0 0,-1 0 0,1 0 0,0 0 1,-1 0-1,1 0 0,0 1 0,0-1 0,0 1 0,0 0 0,0-1 0,1 1 0,-1 0 0,-2 4 0,-2 1-1,1 1 0,0 0-1,1 0 1,0 0 0,0 1-1,-3 9 1,2 1-3,1 0-1,1 0 1,0 1 0,1-1-1,1 1 1,1-1 0,1 1-1,1 0 1,0-1 0,2 0-1,0 0 1,1 0 0,1 0-1,1-1 1,16 33 0,-22-48-66,1-1 1,-1 1 0,1-1-1,0 1 1,0-1 0,0 0-1,0 1 1,1-1 0,-1 0-1,0-1 1,1 1 0,0 0-1,-1-1 1,1 1-1,0-1 1,0 0 0,0 0-1,3 1 1,-4-2 9,0 0-1,1 0 1,-1 0 0,1 0 0,-1-1-1,0 1 1,1-1 0,-1 1 0,0-1-1,1 0 1,-1 0 0,0 0 0,0 0-1,0 0 1,0-1 0,0 1-1,0 0 1,0-1 0,0 0 0,0 1-1,-1-1 1,3-4 0,17-22-481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4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82 394 15723,'0'0'102,"0"-1"-1,0 1 1,0-1-1,-1 1 1,1-1-1,0 1 0,0-1 1,0 1-1,0-1 1,0 1-1,-1-1 1,1 1-1,0-1 0,0 1 1,-1-1-1,1 1 1,0 0-1,-1-1 1,1 1-1,-1 0 0,1-1 1,0 1-1,-1 0 1,1-1-1,-1 1 1,1 0-1,-1 0 0,1-1 1,-1 1-1,1 0 1,-1 0-1,1 0 1,-1 0-1,1 0 0,-1 0 1,1 0-1,-1 0 1,1 0-1,-1 0 1,1 0-1,-1 0 0,0 0 1,1 0-1,-1 0 1,1 0-1,-1 1 1,1-1-1,0 0 0,-1 0 1,1 1-1,-1-1 1,0 1-1,-2 1 126,1 0 0,-1 0 0,1 0 0,-1 0 0,1 0-1,0 1 1,-3 4 0,-1 3-161,0 1-1,2 0 0,-1 0 1,1 0-1,1 1 0,0 0 1,0-1-1,1 1 0,1 0 1,0 0-1,0 0 0,1 0 1,1 0-1,3 17 0,-4-29-64,0 1 0,0-1-1,0 1 1,0-1-1,0 1 1,0-1 0,0 1-1,0-1 1,0 1 0,1-1-1,-1 1 1,0-1-1,0 1 1,1-1 0,-1 1-1,0-1 1,0 1-1,1-1 1,-1 0 0,1 1-1,-1-1 1,0 0-1,1 1 1,-1-1 0,1 0-1,-1 1 1,1-1-1,-1 0 1,1 0 0,-1 0-1,1 1 1,-1-1-1,1 0 1,-1 0 0,1 0-1,1-1 2,-1 1 0,0-1 0,0 0 0,0 1 0,0-1-1,0 0 1,0 0 0,-1 0 0,1 0 0,0 0 0,0 0 0,0 0-1,-1 0 1,1 0 0,-1 0 0,2-2 0,12-33 74,-2 0-1,-1-1 1,8-52 0,-13 62-3,28-172 539,-10 52 93,-19 126-485,-5 21-216,1 0 0,-1 0-1,0 0 1,0 0-1,0 0 1,0 0-1,0 0 1,1 0 0,-1 0-1,0 0 1,0 0-1,0 0 1,0 0 0,0 0-1,1 0 1,-1 0-1,0 0 1,0 0-1,0 0 1,0 0 0,0 1-1,1-1 1,-1 0-1,0 0 1,0 0 0,0 0-1,0 0 1,0 0-1,0 0 1,0 1 0,0-1-1,0 0 1,0 0-1,1 0 1,-1 0-1,0 0 1,0 1 0,0-1-1,0 0 1,0 0-1,0 0 1,0 0 0,0 0-1,0 1 1,0-1-1,0 0 1,0 0 0,0 0-1,0 0 1,-1 0-1,1 1 1,0-1-1,0 0 1,0 0 0,4 45 216,-3-30-237,6 74 58,10 100 137,-11-145-342,2 0 0,17 52 1,-25-95 73,1 1 1,-1 0 0,1-1 0,0 1 0,-1 0 0,1-1 0,0 1 0,0-1 0,0 0-1,0 1 1,0-1 0,2 2 0,4-4-1261,-1-13 236,1-25-299,-4 17 543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43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18 260 13851,'6'-2'341,"1"0"0,0-1 0,-1 1 0,1-2-1,-1 1 1,0-1 0,0 0 0,0 0 0,-1 0 0,0-1 0,0 0 0,0 0 0,0 0 0,-1-1 0,1 0-1,-1 0 1,-1 0 0,5-9 0,-4 6-142,0 0 0,0 0 1,-1 0-1,0-1 0,-1 1 0,0-1 0,-1 1 0,0-1 0,0 0 0,-1 1 1,0-1-1,-4-19 0,4 28-177,0-1 1,0 1-1,-1-1 0,1 1 1,0-1-1,-1 1 0,0 0 1,1-1-1,-1 1 1,0 0-1,0-1 0,1 1 1,-1 0-1,0 0 0,0 0 1,0 0-1,-1 0 0,0-1 1,1 1-11,0 1 0,0 0 1,0 0-1,0-1 0,0 1 1,0 0-1,0 0 0,0 0 1,0 0-1,0 0 0,0 0 0,0 1 1,0-1-1,0 0 0,0 0 1,0 1-1,0-1 0,0 1 1,0-1-1,-1 1 0,-2 3 13,-1-1 0,1 1 1,-1 0-1,1 0 0,0 0 0,0 0 0,-5 9 0,-1 4-15,1 1 0,0 0 0,1 0 0,1 1 0,1 0 0,0 0 0,2 0 0,0 1 1,1 0-1,1 0 0,1-1 0,0 1 0,2 0 0,4 28 0,-4-43-8,0 0 0,0 0 0,0 0 1,1 0-1,0 0 0,0 0 0,1 0 1,-1 0-1,1-1 0,7 9 0,-9-12-33,1 1 0,-1-1-1,1 0 1,0 0 0,-1 0-1,1 0 1,0 0 0,0 0-1,0 0 1,0-1 0,0 1-1,0-1 1,0 0 0,0 1-1,0-1 1,0 0 0,0 0-1,0 0 1,0 0 0,0-1-1,0 1 1,0 0 0,0-1-1,0 0 1,0 1 0,0-1-1,0 0 1,0 0 0,-1 0-1,4-2 1,4-3-425,0-1 0,0 0 0,0 0 0,7-9 0,7-6-182,-5 6-29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44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0 180 15371,'4'-6'471,"1"0"-1,-1 0 0,1 1 1,0-1-1,0 1 0,1 0 1,-1 1-1,10-6 0,-11 7-226,1 0 0,-1 0 1,0 1-1,1 0 0,0 0 0,0 0 0,-1 1 0,1-1 0,0 1 0,0 0 0,0 0 0,9 1 0,-12 0-197,0 1 1,0-1-1,0 1 0,-1 0 1,1 0-1,0 0 1,0 0-1,-1 0 0,1 0 1,-1 0-1,1 0 0,-1 1 1,1-1-1,-1 1 1,0-1-1,0 1 0,1-1 1,-1 1-1,0 0 0,-1-1 1,1 1-1,0 0 1,0 0-1,-1 0 0,1 0 1,0 3-1,1 7 33,0-1 0,-1 1 0,0 14 1,-1-15-15,-3 59 153,2-51-177,0 0-1,1 0 1,3 28-1,-3-46-40,0-1 0,0 1 0,0 0 0,0 0 0,1 0 1,-1 0-1,0 0 0,0-1 0,0 1 0,1 0 0,-1 0 0,0 0 0,1-1 0,-1 1 1,1 0-1,-1-1 0,1 1 0,-1 0 0,1-1 0,0 1 0,-1-1 0,1 1 0,0 0 0,-1-1 1,1 0-1,0 1 0,0-1 0,-1 1 0,2-1 0,0 0 0,-1 0 0,0-1 1,1 1-1,-1 0 0,1-1 0,-1 1 0,0-1 1,0 0-1,1 0 0,-1 1 0,0-1 0,0 0 1,0 0-1,0 0 0,2-1 0,4-7 6,1 1 0,-2-1 0,8-12 0,-1-1 7,-2 0-1,12-29 1,-20 43-10,0 0 0,0-1 0,-1 1 1,0-1-1,-1 0 0,0 1 0,0-1 0,-1 0 0,-1-16 1,1 25-5,-1 0 0,1 1 0,0-1 0,0 0 0,0 0 0,0 0 1,0 0-1,0 0 0,-1 0 0,1 0 0,0 1 0,0-1 0,0 0 0,0 0 1,-1 0-1,1 0 0,0 0 0,0 0 0,0 0 0,0 0 0,-1 0 0,1 0 1,0 0-1,0 0 0,0 0 0,-1 0 0,1 0 0,0 0 0,0 0 0,0 0 1,0 0-1,-1 0 0,1 0 0,0-1 0,0 1 0,0 0 0,0 0 0,0 0 1,-1 0-1,1 0 0,0 0 0,0 0 0,0-1 0,0 1 0,0 0 0,0 0 1,0 0-1,-1 0 0,1-1 0,0 1 0,0 0 0,0 0 0,0 0 0,0 0 1,0-1-1,0 1 0,0 0 0,0 0 0,0 0 0,0 0 0,0-1 0,0 1 1,0 0-1,0 0 0,0 0 0,0-1 0,-6 16 6,3-5 8,1 1-1,1 0 1,0 0-1,0 0 1,1 0-1,2 16 0,-1-20-1,0 0-1,1-1 1,-1 1-1,1-1 1,1 1-1,-1-1 1,1 0-1,0 0 1,0 0-1,1 0 1,7 10-1,-9-15 2,-1 1 0,1-1 0,0 1 0,-1-1-1,1 1 1,0-1 0,0 0 0,0 0 0,0 0-1,0 0 1,0 0 0,0 0 0,0-1-1,0 1 1,0-1 0,1 1 0,-1-1 0,0 0-1,0 0 1,3 0 0,-1-1 9,0 1-1,0-1 1,-1-1-1,1 1 1,0 0-1,-1-1 1,0 0-1,1 0 1,-1 0-1,6-5 1,1-2 34,0-1 1,0 0-1,-1-1 1,-1 0-1,11-18 1,-2 1 82,23-59 0,-33 71-125,-2-1 0,0 1 1,-1-1-1,-1 0 0,2-25 1,-5 41-17,1 0 1,-1 0 0,0 0-1,0 0 1,0 0-1,0 0 1,0 0 0,0 0-1,-1 0 1,1 0 0,0 0-1,0 0 1,-1 0 0,1 0-1,-1 0 1,1 0 0,-1-1-1,0 2 1,1 0 0,-1 0 0,1 0-1,-1 0 1,1 0 0,0 0 0,-1 0 0,1 1 0,-1-1-1,1 0 1,0 0 0,-1 1 0,1-1 0,-1 0 0,1 0-1,0 1 1,-1-1 0,1 0 0,0 1 0,0-1 0,-1 1-1,1-1 1,0 0 0,0 1 0,-1 0 0,-17 34-35,-12 55 5,26-77 34,1 1 1,1-1-1,0 1 1,0 26 0,2-36-3,2 1 1,-1-1 0,0 0-1,1 0 1,0 0-1,0 0 1,0 0 0,0 0-1,1 0 1,-1 0 0,1-1-1,0 0 1,0 1 0,5 3-1,-2-2 3,0 0-1,0 0 0,1 0 1,0 0-1,0-1 1,0 0-1,8 2 1,-13-5-30,-1-1 1,1 1 0,-1-1 0,1 0-1,-1 0 1,1 0 0,-1 0 0,1 0-1,-1 0 1,1-1 0,-1 1 0,1 0-1,-1-1 1,1 1 0,-1-1 0,1 1-1,-1-1 1,0 0 0,1 0 0,-1 1-1,0-1 1,0 0 0,0 0 0,0 0-1,1 0 1,-1-1 0,-1 1 0,1 0-1,0 0 1,0-1 0,0 0 0,3-4-226,-1 0 0,-1 0 0,1-1 0,-1 1 0,3-11 0,-4 5-184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44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12 17492,'-1'-11'1752,"0"11"-1712,1 0 0,0 1 0,-1-1 0,1 0 0,-1 1 0,1-1 0,0 0 0,-1 1 0,1-1 0,0 0 0,0 1 0,-1-1 0,1 1 0,0-1 0,0 0 0,0 1 0,-1-1 0,1 1 0,0-1 0,0 1 0,0-1 0,0 1 0,0-1 0,0 1 0,0 0 0,-6 32 717,2 1-1,1-1 1,2 1-1,4 45 1,-3-68-662,1 16 136,2 1 0,0-1 0,2 0 0,12 39 0,-14-56-257,0-1-1,1 1 0,0-1 0,1 0 0,0 0 0,0 0 1,1-1-1,0 0 0,0 0 0,1 0 0,0-1 0,0 0 0,1 0 1,0-1-1,12 8 0,-17-13-123,0 1-1,1-1 1,-1 1-1,1-1 1,0 0-1,-1-1 1,1 1-1,0-1 1,-1 1-1,1-1 1,0 0-1,0 0 1,-1-1-1,7 0 1,-4-1-216,1 0-1,0-1 1,-1 0 0,1 0-1,-1 0 1,0 0-1,7-6 1,6-6-925,-1-1 0,-1-1-1,22-27 1,-36 41 1160,5-6 90,0 0 1,-1 0-1,0 0 1,-1-1 0,1 0-1,-2-1 1,6-12-1,-12 13 1397,-6 12 318,-10 12 288,9-4-1451,1 0 0,0 0 1,0 1-1,1 0 0,1 0 0,-6 14 0,9-18-384,-1 0-1,1 0 1,1 1 0,-1-1-1,1 0 1,0 1-1,1-1 1,0 0-1,0 1 1,1-1 0,2 13-1,-3-19-104,0 1 1,1-1-1,-1 0 0,0 0 1,1 1-1,-1-1 0,1 0 1,0 0-1,-1 0 0,1 0 0,0 0 1,0 0-1,0 0 0,0 0 1,0 0-1,0 0 0,0 0 0,0 0 1,1 0-1,-1-1-6,0 1 0,0-1 0,0 0-1,0 0 1,0 0 0,0 0 0,0 0 0,0 0 0,0 0 0,0 0 0,0-1-1,0 1 1,0 0 0,0-1 0,0 1 0,0 0 0,0-1 0,0 1 0,0-2-1,3-1 19,0 0 1,0 0-1,0-1 0,-1 1 0,1-1 0,-1 0 0,0 0 0,3-6 0,2-4 43,0-2 1,-1 1 0,-1-1-1,0 0 1,-1 0 0,-1 0 0,-1-1-1,0 0 1,-1 1 0,-1-1-1,-1-21 1,0 36-84,0 1 0,0 0 1,0-1-1,0 1 0,-1-1 0,1 1 0,-1 0 1,1-1-1,-1 1 0,1 0 0,-1 0 0,0-1 1,0 1-1,1 0 0,-1 0 0,0 0 0,0 0 1,0 0-1,-2-1 0,3 2-28,-1 0 1,0-1-1,0 1 1,0 0-1,1 0 0,-1 0 1,0 0-1,0 0 1,0 0-1,0 0 1,1 1-1,-1-1 0,0 0 1,0 0-1,1 1 1,-1-1-1,0 0 0,0 1 1,1-1-1,-1 1 1,0-1-1,1 1 1,-1-1-1,0 1 0,1-1 1,-1 1-1,1-1 1,-1 1-1,1 0 0,-1 0 1,1-1-1,-1 2 1,-3 4-334,1 0 1,0 1 0,0-1 0,0 1 0,1-1 0,0 1-1,0 0 1,1 0 0,0 0 0,0 0 0,1 0 0,-1 0-1,2 8 1,3 14-794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45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16932,'5'7'344,"-1"-1"1,1 1 0,-1 0 0,0 0-1,-1 0 1,0 1 0,4 9 0,11 58 861,-14-55-716,21 146 1103,-17-105-997,27 110-1,-34-165-572,0-4-17,-1-1 0,0 1 0,1-1 0,-1 1 0,1-1 0,-1 1 0,1-1 0,0 0 0,0 1 0,0-1 0,1 2 0,2-31 18,-7-43-1,0-144-3,5 183-23,1-1 0,2 1 0,1 0 0,17-50 0,-18 67 1,1 1 1,12-21-1,-17 32 1,1-1 0,0 1-1,0 0 1,1 0 0,-1 1 0,0-1 0,1 0 0,0 1-1,-1-1 1,1 1 0,0 0 0,0 0 0,1 0 0,-1 1-1,6-3 1,-7 4 0,-1 0 0,1 0 0,-1 0 0,1 0 0,-1 0 0,1 0 0,-1 1 0,1-1 0,-1 0 0,0 1 0,1-1 0,-1 1 0,0 0 0,1 0 0,-1-1 0,0 1 0,0 0 0,1 0 0,-1 0 0,0 0 0,0 0 0,0 0 0,0 1 0,-1-1 0,1 0 0,0 0 0,0 1 0,0 1 0,2 4-3,0-1 1,0 1 0,-1 0 0,3 11 0,-3-6 19,-1-1 1,0 1-1,-1 0 0,0 0 1,-1 0-1,0 0 0,-1 0 1,0 0-1,-1-1 0,-5 14 1,7-20-18,-2 0 0,1 0 1,0 0-1,-1-1 0,0 1 1,0-1-1,-1 0 0,1 0 1,-1 0-1,1 0 0,-6 3 1,6-5-44,0 0 1,0 0 0,-1-1 0,1 1 0,0-1 0,-1 0-1,0 0 1,1 0 0,-1 0 0,1-1 0,-1 1-1,0-1 1,1 0 0,-1 0 0,0 0 0,1-1 0,-7-1-1,9 2-69,-1 0 0,0-1 0,1 1 0,-1-1 0,0 1 0,1-1 0,-1 0 0,1 0-1,-1 0 1,1 0 0,0 0 0,-1 0 0,1 0 0,0 0 0,0-1 0,-1 1 0,1 0 0,0-1-1,0 1 1,1-1 0,-1 1 0,0-1 0,0 1 0,1-1 0,-2-3 0,4-1-617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46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0 100 14987,'1'0'127,"-1"-1"0,0 1 0,1 0-1,-1-1 1,0 1 0,1 0 0,-1 0 0,1 0-1,-1-1 1,0 1 0,1 0 0,-1 0 0,1 0-1,-1 0 1,1 0 0,-1 0 0,0 0 0,1 0-1,-1 0 1,1 0 0,-1 0 0,1 0 0,-1 0-1,0 0 1,1 0 0,-1 0 0,1 0 0,-1 1-1,1-1 1,7 13 1913,-2 28-621,-5-31-991,2 15 39,-2-13-302,0 0 0,1-1 0,0 1 0,8 21 0,-10-33-158,0 1-1,0-1 0,0 1 0,1-1 0,-1 1 0,0-1 0,0 1 0,1-1 0,-1 1 1,0-1-1,0 0 0,1 1 0,-1-1 0,1 1 0,-1-1 0,0 0 0,1 1 0,-1-1 1,1 0-1,-1 0 0,1 1 0,-1-1 0,1 0 0,-1 0 0,1 0 0,-1 1 1,1-1-1,-1 0 0,1 0 0,0 0 0,0-1 0,0 1 0,0 0 0,0-1 0,0 0 0,0 1 0,0-1 0,-1 1 0,1-1 0,0 0 0,0 0 0,-1 0 0,1 1 0,0-1 0,0-1 0,16-34 60,7-35 3,-16 42-33,2 1-1,23-48 1,-32 74-35,-1 0 1,1 1-1,0-1 1,0 0-1,0 1 1,0 0-1,0-1 0,0 1 1,1 0-1,-1-1 1,0 1-1,1 0 1,-1 0-1,1 0 1,-1 0-1,1 0 0,0 0 1,-1 1-1,3-2 1,-3 3-1,0-1 1,0 0-1,1 1 0,-1-1 1,0 1-1,0-1 0,0 1 1,0 0-1,1-1 0,-1 1 1,0 0-1,0 0 0,0 0 1,-1-1-1,1 1 0,0 0 1,0 0-1,0 1 0,-1-1 1,1 0-1,-1 0 1,1 0-1,-1 0 0,1 1 1,-1-1-1,1 2 0,3 11 5,0 0-1,-1 1 0,0-1 0,1 28 1,-3-27 1,0 1 0,1-1 0,1 0 1,5 16-1,-8-31-7,0 1-1,0-1 1,0 1 0,0-1 0,0 0-1,0 1 1,1-1 0,-1 1-1,0-1 1,0 0 0,0 1 0,0-1-1,0 0 1,1 1 0,-1-1-1,0 0 1,0 1 0,1-1 0,-1 0-1,0 1 1,0-1 0,1 0 0,-1 0-1,0 1 1,1-1 0,-1 0-1,0 0 1,1 0 0,-1 1 0,1-1-1,-1 0 1,0 0 0,1 0-1,-1 0 1,1 0 0,-1 0 0,0 0-1,1 0 1,-1 0 0,1 0-1,-1 0 1,0 0 0,1 0 0,-1 0-1,0 0 1,1 0 0,-1-1 0,1 1-1,-1 0 1,0 0 0,1 0-1,-1-1 1,0 1 0,1 0 0,-1 0-1,0-1 1,0 1 0,1 0-1,-1-1 1,0 1 0,0 0 0,1-1-1,-1 0 1,15-26-39,-13 23 36,6-14-15,18-36-41,-24 50 45,0 0 0,1 1 0,-1-1 0,1 1 0,0 0 0,0-1-1,0 1 1,0 1 0,0-1 0,7-4 0,-9 7 8,0 0 0,1-1 0,-1 1 0,0 0 0,0-1 0,0 1-1,1 0 1,-1 0 0,0 0 0,1 0 0,-1 0 0,0 0 0,0 1 0,0-1 0,1 0 0,-1 1 0,0-1 0,0 1 0,0-1 0,1 1 0,-1-1 0,0 1 0,0 0 0,0-1 0,0 1-1,0 0 1,-1 0 0,3 2 0,2 3-23,0 0 0,0 1 0,5 10 1,-2-4-23,-7-12 51,-1 0-1,1 0 0,-1 0 0,1 0 0,-1-1 1,1 1-1,0 0 0,-1 0 0,1-1 0,0 1 1,0 0-1,-1-1 0,1 1 0,0-1 0,0 1 1,0-1-1,2 1 0,6-9-3,4-4 4,-13 13-5,1-1-1,-1 0 1,1 1 0,-1-1 0,0 1 0,1-1 0,-1 0-1,0 1 1,1-1 0,-1 1 0,0-1 0,0 1 0,1 0-1,-1-1 1,0 1 0,0-1 0,0 1 0,0-1-1,0 1 1,0-1 0,0 1 0,0 0 0,0 0 0,2 18-356,-2-19 312,2 41-875,-2-37 667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21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39 14995,'-1'-2'116,"0"-1"0,0 0 0,-1 1 0,1-1 0,-1 0 0,0 1 0,1 0 0,-1-1 0,0 1 0,-1 0 0,1 0 0,0 0 0,-4-2 0,5 4-83,0-1-1,0 1 1,0-1-1,-1 1 1,1-1-1,0 1 1,0 0-1,-1 0 1,1 0-1,0 0 1,-1 0-1,1 0 1,0 0-1,0 0 1,-1 1 0,1-1-1,0 0 1,0 1-1,-1-1 1,1 1-1,0-1 1,0 1-1,0 0 1,0-1-1,0 1 1,0 0-1,0 0 1,0 0-1,0 0 1,0-1 0,0 2-1,1-1 1,-2 1-1,-5 8 119,1 0 1,0 0-1,1 1 0,0-1 0,1 1 1,0 0-1,0 1 0,-2 14 0,3-6 51,0 1-1,1-1 0,1 40 0,2-57-177,-1 1-1,0-1 1,1 1 0,0-1 0,-1 0 0,1 1-1,0-1 1,1 0 0,-1 0 0,4 5-1,-5-7-19,0-1-1,1 1 1,-1-1 0,1 1-1,-1-1 1,1 1-1,-1-1 1,1 0-1,-1 1 1,1-1 0,0 0-1,-1 1 1,1-1-1,0 0 1,-1 0-1,1 0 1,-1 0 0,1 1-1,0-1 1,-1 0-1,2 0 1,0-1-3,-1 1 1,1-1-1,-1 1 1,0-1 0,1 1-1,-1-1 1,0 0-1,1 0 1,-1 1-1,0-1 1,0 0-1,0 0 1,2-2-1,5-7 13,-1-1-1,0 1 1,0-1-1,-1 0 1,-1 0-1,0-1 1,5-15-1,-4 9 57,17-31-1,-23 48-68,0 1 0,0 0 0,0 0 0,0-1 0,0 1 0,0 0 1,1-1-1,-1 1 0,0 0 0,0 0 0,0-1 0,0 1 0,1 0 0,-1 0 0,0 0 0,0-1 0,0 1 0,1 0 0,-1 0 0,0 0 0,0 0 1,1-1-1,-1 1 0,0 0 0,0 0 0,1 0 0,-1 0 0,0 0 0,1 0 0,-1 0 0,0 0 0,0 0 0,1 0 0,-1 0 0,0 0 0,1 0 1,-1 0-1,0 0 0,0 0 0,1 0 0,-1 0 0,0 0 0,1 0 0,-1 0 0,0 1 0,0-1 0,1 0 0,-1 0 0,0 0 0,0 0 0,0 1 1,1-1-1,-1 0 0,0 0 0,0 1 0,0-1 0,1 0 0,-1 0 0,0 1 0,0-1 0,8 20 19,-7-17-16,79 267 16,-67-215 18,-3-1 0,-3 1-1,1 60 1,-7-90 72,-5 30 1,4-48-49,-2 0 1,1 0-1,-1 0 1,0-1-1,0 1 1,0-1-1,-1 1 1,0-1-1,-5 8 1,7-13-41,1 0 1,-1 0 0,0 0-1,1 0 1,-1 0 0,0-1 0,0 1-1,0 0 1,0 0 0,1-1-1,-1 1 1,0 0 0,0-1 0,-1 1-1,1-1 1,0 1 0,0-1-1,0 1 1,0-1 0,0 0 0,0 0-1,0 0 1,-1 0 0,1 1-1,0-1 1,0-1 0,0 1 0,0 0-1,-1 0 1,1 0 0,0-1-1,0 1 1,0 0 0,0-1 0,0 1-1,0-1 1,0 1 0,0-1-1,0 0 1,0 0 0,0 1 0,0-1-1,0 0 1,1 0 0,-1 0-1,0 0 1,-1-1 0,-4-6 98,0-1 1,1 0-1,-1 1 1,-4-13-1,9 19-103,-19-42 330,-24-73 0,38 98-471,1 0-1,1 0 0,0-1 0,2 0 1,1 1-1,1-36 0,2 41-236,2 1 0,-1-1 0,2 1-1,-1 0 1,2 0 0,0 1 0,12-19 0,-16 27 319,20-37-663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47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8 181 10754,'1'0'365,"1"1"-1,-1-1 1,0 0-1,1 0 0,-1 1 1,0-1-1,1 1 1,-1-1-1,0 1 0,0-1 1,0 1-1,0 0 1,1 0-1,-1-1 0,0 1 1,0 0-1,0 0 1,-1 0-1,1 0 0,0 0 1,0 1-1,0-1 1,0 1-1,13 14 2410,-13-16-2733,-1 1 0,1-1 0,-1 0 0,1 0 0,-1 0 0,1 0 0,-1 0 0,1 0 0,-1 0 0,1 0 0,-1 0 0,1 0 0,-1 0 0,0 0 0,1 0 0,-1 0 0,1-1-1,-1 1 1,1 0 0,-1 0 0,1-1 0,-1 1 0,0 0 0,1 0 0,-1-1 0,0 1 0,1 0 0,-1-1 0,0 1 0,1-1 0,-1 1 0,0 0 0,0-1 0,1 1 0,-1-1 0,0 1 0,0-1 0,0 1 0,0 0 0,1-1 0,-1 1 0,0-2 0,7-23 268,-6 23-241,2-14 47,0 0 1,-1 1-1,0-1 0,-1 0 0,-1 0 0,-1 0 1,-4-31-1,4 46-107,1 0 0,0 0 0,-1 0 0,1-1 0,-1 1 0,1 0 0,-1 0 0,1 0 0,-1 0 0,0 0 0,1 0 0,-1 0 0,0 0 0,0 0 1,-1-1-1,1 2-4,1 0 1,-1-1-1,1 1 1,-1 0-1,1 0 1,-1 0-1,1 0 1,-1 0-1,1 0 1,-1 0-1,1 0 1,-1 0-1,1 0 1,-1 0-1,0 0 1,1 1-1,0-1 1,-1 0 0,1 0-1,-1 0 1,1 1-1,-1-1 1,1 0-1,-1 1 1,-2 2 9,0 0 0,1 0 1,-1 0-1,1 0 0,0 0 1,0 0-1,0 0 0,-2 6 1,-2 9-6,0 0 1,1 0 0,0 1-1,2 0 1,0 0 0,1 0-1,1 0 1,1 0 0,1 0-1,6 38 1,-7-54-10,1-1-1,-1 1 0,1-1 1,0 1-1,0-1 0,1 0 1,-1 1-1,0-1 0,1 0 1,-1 0-1,1 0 0,0 0 1,-1 0-1,5 3 0,-5-4 0,0-1 0,0 1 0,0-1 0,0 0 0,0 1 0,0-1 0,0 0 0,1 0 0,-1 0 0,0 0 0,0 0 0,0 0 0,0 0 0,1 0 0,-1 0 0,0-1 0,0 1 0,0 0 0,0-1 0,0 1 0,0-1 0,0 1 0,0-1 0,0 0 0,0 1 0,0-1 0,0 0 0,0 1 0,-1-1 0,1 0 0,0 0 0,0 0 0,-1 0 0,2-1 0,23-35-1,-22 30 3,2 0 0,-1 0 0,1 0 0,0 1 0,0 0 0,1 0 0,8-8 1,-12 14-3,-1-1 1,0 0-1,1 1 1,-1-1-1,1 1 1,-1-1 0,1 1-1,-1-1 1,1 1-1,-1 0 1,1 0 0,0 0-1,-1 0 1,1 0-1,-1 0 1,1 0-1,-1 1 1,1-1 0,-1 1-1,1-1 1,-1 1-1,1-1 1,-1 1 0,1 0-1,-1 0 1,0-1-1,0 1 1,1 0-1,-1 0 1,1 2 0,6 4-6,-1 1 0,0 0 0,10 14 0,1 3-4,-17-24 10,0 0 0,0 0-1,0 0 1,0 0 0,0 0 0,0 0 0,1 0 0,-1 0 0,0 0 0,0-1 0,1 1-1,-1 0 1,0-1 0,1 1 0,-1-1 0,1 0 0,-1 1 0,0-1 0,1 0-1,-1 0 1,1 0 0,-1 0 0,1 0 0,-1 0 0,1 0 0,-1-1 0,1 1-1,-1 0 1,0-1 0,1 1 0,-1-1 0,0 0 0,1 1 0,-1-1 0,0 0 0,0 0-1,0 0 1,1 0 0,-1 0 0,0 0 0,0 0 0,0 0 0,-1 0 0,2-2-1,5-7 4,-1-1 0,0 0 0,0 0 0,5-18 0,-3 9-2,-4 10-5,-2 4-11,1 1 1,-1-1-1,1 1 0,0 0 1,0 0-1,0 0 1,1 0-1,0 1 0,0-1 1,6-5-1,-9 10 8,0-1 0,-1 1 0,1-1 0,0 1 0,0 0 0,-1-1 0,1 1 0,0 0 0,0-1 0,0 1 0,-1 0 0,1 0 0,0 0 0,0 0 0,0 0 0,-1 0 0,1 0 0,0 0 0,0 0 0,0 0 0,0 0 0,-1 1 0,1-1 0,0 0 0,0 1 0,1 0-6,0 0 0,-1 1 0,1-1 0,0 0 0,-1 1-1,0 0 1,1-1 0,-1 1 0,2 3 0,2 5-31,0 0 0,-1 0 0,3 11 0,-6-17 25,8 39-70,1 3-65,-10-46 146,0 0 1,0-1-1,0 1 0,0 0 0,0 0 0,0 0 0,0 0 0,1 0 1,-1 0-1,0 0 0,0 0 0,0-1 0,0 1 0,0 0 0,0 0 0,0 0 1,0 0-1,0 0 0,0 0 0,0 0 0,1 0 0,-1 0 0,0 0 1,0 0-1,0 0 0,0 0 0,0 0 0,0 0 0,0 0 0,0 0 0,1 0 1,-1 0-1,0 0 0,0 0 0,0 0 0,0 0 0,0 0 0,0 0 1,0 0-1,1 0 0,-1 0 0,0 0 0,0 0 0,0 0 0,0 0 1,0 0-1,0 0 0,0 0 0,0 0 0,0 0 0,0 1 0,1-1 0,-1 0 1,0 0-1,0 0 0,0 0 0,0 0 0,2-9-405,-2-23-1378,0 20 972,0 0 0,4-24 0,0 21 7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4:47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15555,'-1'23'860,"0"0"0,2 0 0,6 42 0,21 67 1245,-8-45-915,37 147 969,-55-218-2964,-10-30-361,-4-7 409,-71-78-1425,53 66 2681,-28-41 1,57 73-440,0 0 0,1 0 0,-1 1 0,1-1 0,-1 0 0,1 0 0,-1 0 0,1 0 0,0-1 0,-1 1 0,1 0 0,0 0 0,0 0 0,0 0 1,0 0-1,0 0 0,0 0 0,0 0 0,0 0 0,0-1 0,0 1 0,1 0 0,-1 0 0,0 0 0,1 0 0,-1 0 0,1 0 0,-1 0 0,1 0 0,-1 0 0,1 1 0,0-1 0,0 0 1,-1 0-1,1 0 0,0 1 0,0-1 0,0 0 0,0 1 0,1-2 0,6-2 207,0 1-1,-1-1 1,1 1 0,13-3-1,-6 2-83,150-45-545,-140 41 181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5:03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0 499 15387,'1'1'130,"-1"1"0,1-1 0,-1 0 1,1 0-1,0 0 0,0 0 0,-1 0 0,1 0 0,0 0 0,0 0 0,0 0 0,0 0 0,0-1 0,0 1 0,0 0 0,0-1 0,0 1 0,0 0 0,0-1 0,1 0 0,-1 1 1,0-1-1,2 1 0,-1-1 4,-1-1 1,1 1 0,0 0-1,0-1 1,0 1-1,-1-1 1,1 1 0,0-1-1,-1 0 1,1 0 0,-1 0-1,1 0 1,-1 0-1,3-2 1,2-3 150,0 0 0,0 0 0,-1-1 0,1 0 0,6-13 0,3-10-12,-2-1 1,0-1-1,-3 0 1,0-1-1,-2 0 0,-2-1 1,4-53-1,-9 79-256,0-62 62,-1 66-73,0 0-1,-1 0 1,1 0-1,-1 0 1,0 0-1,0 0 1,0 0-1,-1 0 1,1 1-1,-1-1 1,0 1-1,0-1 1,0 1-1,-3-4 1,5 7-5,-1-1-1,1 1 1,-1-1 0,1 1 0,-1 0 0,1-1-1,-1 1 1,1 0 0,-1 0 0,1-1-1,-1 1 1,1 0 0,-1 0 0,1 0-1,-1 0 1,0 0 0,1 0 0,-1 0-1,1 0 1,-1 0 0,0 0 0,1 0 0,-1 0-1,1 0 1,-1 0 0,1 0 0,-1 0-1,0 1 1,1-1 0,-1 0 0,1 1-1,-1-1 1,1 0 0,-1 1 0,1-1-1,0 0 1,-1 1 0,1-1 0,-1 1 0,1-1-1,0 1 1,-1 0 0,-12 26 7,6-2-8,1 0-1,2 1 0,1-1 0,0 1 1,2 0-1,1-1 0,1 1 1,1 0-1,2-1 0,0 1 0,2-1 1,11 32-1,-15-51 0,1 1 1,0 0-1,0-1 1,1 0 0,-1 0-1,1 0 1,1 0-1,6 7 1,-9-11-1,1 0 1,-1-1 0,0 1 0,1 0 0,-1-1 0,1 0 0,-1 1 0,1-1 0,0 0 0,-1 0 0,1-1-1,0 1 1,0 0 0,0-1 0,0 0 0,0 0 0,-1 1 0,1-2 0,0 1 0,0 0 0,0-1-1,0 1 1,4-2 0,1-2 12,0 1 0,0-1-1,-1 0 1,1-1 0,-1 0-1,0 0 1,0 0 0,-1-1-1,0 0 1,0 0 0,9-12-1,-9 10 8,0-1 0,-1 0 0,1 0 0,-2 0-1,1-1 1,-1 1 0,-1-1 0,0 0 0,3-14-1,-6 23-5,0-1 0,1 0-1,-1 1 1,0-1-1,0 0 1,0 1 0,0-1-1,-1 0 1,1 1-1,0-1 1,-1 1 0,1-1-1,-1 1 1,1-1 0,-1 1-1,0-1 1,0 1-1,0-1 1,1 1 0,-1 0-1,-1-1 1,0 0-1,1 1-6,1 1-1,0 0 0,-1 0 1,1 0-1,-1-1 0,1 1 1,-1 0-1,1 0 0,-1 0 1,1 0-1,0 0 0,-1 0 1,1 0-1,-1 0 0,1 0 1,-1 0-1,1 0 0,-1 0 1,1 0-1,-1 0 0,1 1 1,0-1-1,-1 0 0,1 0 1,-1 0-1,1 1 0,-1-1 0,0 1-2,0 1-1,0-1 1,0 0-1,0 0 1,0 1-1,0-1 1,0 0-1,1 1 0,-1-1 1,0 1-1,1-1 1,-1 3-1,0-1-2,0 1-1,0-1 1,1 1 0,-1-1-1,1 1 1,0-1-1,0 1 1,0-1 0,0 1-1,1-1 1,-1 1-1,1-1 1,0 0 0,0 1-1,0-1 1,1 0-1,-1 1 1,1-1 0,0 0-1,0 0 1,3 4 0,-3-5-2,0-1 1,0 1-1,0 0 1,0-1-1,0 0 1,1 1-1,-1-1 1,0 0 0,1 0-1,-1 0 1,1-1-1,-1 1 1,1 0-1,-1-1 1,1 0-1,0 1 1,-1-1 0,1 0-1,-1-1 1,1 1-1,0 0 1,-1-1-1,1 1 1,-1-1-1,1 0 1,-1 0 0,1 0-1,-1 0 1,0 0-1,3-2 1,3-2-2,0-1 0,0 0 0,-1 0 0,0-1 0,0 1 1,0-2-1,-1 1 0,10-16 0,-8 9 3,0 0 1,0 0-1,-1-1 0,7-24 1,-12 31 3,1-1 0,-2 0 0,2-17 0,-2 25-4,-1-1 1,0 1-1,0 0 1,0 0-1,0-1 0,0 1 1,0 0-1,0 0 1,0-1-1,0 1 0,-1 0 1,1 0-1,0-1 1,-1 1-1,1 0 0,-1 0 1,0 0-1,1 0 0,-1 0 1,0 0-1,0 0 1,1 0-1,-1 0 0,0 0 1,0 0-1,0 0 1,0 1-1,0-1 0,0 0 1,0 1-1,-1-1 1,1 1-1,0-1 0,0 1 1,0-1-1,-3 1 0,2 0 0,0 0-1,1 1 0,-1-1 0,0 1 0,0 0 0,0 0 0,1-1 0,-1 1 0,0 0 0,1 0 1,-1 1-1,1-1 0,-1 0 0,1 0 0,0 1 0,-1-1 0,1 1 0,0-1 0,0 1 1,0-1-1,-1 4 0,-2 2-7,-1 1 1,2 1 0,-5 10-1,5-8 10,0 1 0,1 0 0,0 0-1,1 0 1,0 0 0,1 0 0,0 0 0,1 0 0,1 0 0,0 0-1,0 0 1,1 0 0,0-1 0,6 12 0,-7-17-67,1 0 1,-1-1-1,1 0 1,1 1-1,-1-1 1,1 0-1,0-1 1,0 1-1,0-1 1,0 0-1,1 0 1,0 0-1,0 0 1,0-1-1,0 0 1,0 0-1,1 0 1,0-1-1,-1 0 1,1 0-1,0 0 1,0-1-1,0 0 1,0 0-1,0 0 1,0-1 0,0 0-1,0 0 1,7-1-1,63-11-648,-38 6 262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5:04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 15603,'-3'-5'1980,"1"9"-1074,2 11-28,3 11-462,2 0 1,0-1 0,2 1-1,1-1 1,1-1 0,23 45-1,-31-67-403,0 0 0,0 0 0,0-1 0,0 1 0,0-1 0,0 1 0,1-1 0,-1 1 0,1-1 0,-1 0 0,1 0 0,-1 1 0,1-1 0,0 0 0,-1-1 0,4 2 0,-4-1-1,1-1-1,-1 0 0,0 0 0,0 0 0,0 0 0,1-1 0,-1 1 0,0 0 0,0 0 0,0-1 0,1 1 0,-1-1 0,0 1 0,0-1 0,0 1 0,0-1 0,0 0 0,0 0 0,1-1 0,4-4 41,0-1 0,0 0 0,-1 0-1,-1-1 1,8-12 0,-9 13-34,9-15 64,-2 2 5,18-26 0,-26 42-81,1 0 0,0 0 0,0 1 0,1-1-1,-1 1 1,1 0 0,-1 0 0,1 0 0,0 0 0,0 1 0,0 0-1,8-4 1,-10 6-6,1-1 0,-1 1 1,1-1-1,0 1 0,-1 0 0,1 0 0,0 0 0,-1 0 0,1 0 0,-1 1 0,1-1 0,-1 1 0,1 0 0,-1 0 0,1 0 0,-1 0 1,1 0-1,-1 0 0,0 1 0,0-1 0,0 1 0,0 0 0,0-1 0,0 1 0,2 3 0,5 5 7,-1 1 1,-1 1-1,12 22 0,4 6 69,-23-40-75,0 0 0,0 0 1,1 1-1,-1-1 0,0 0 0,0 0 0,0 0 0,0 1 1,0-1-1,0 0 0,1 0 0,-1 0 0,0 0 0,0 0 1,0 1-1,1-1 0,-1 0 0,0 0 0,0 0 0,0 0 1,1 0-1,-1 0 0,0 0 0,0 0 0,0 0 0,1 0 1,-1 0-1,0 0 0,0 0 0,1 0 0,-1 0 1,0 0-1,0 0 0,0 0 0,1 0 0,-1 0 0,0 0 1,6-10 23,-2-16 4,-3 24-24,-1-4 2,1 1-6,-1 0 0,1-1 0,0 1 1,0 0-1,0 0 0,1 0 0,-1 0 0,1 0 1,1 0-1,-1 0 0,6-7 0,-7 11-2,-1 1 0,1 0 0,-1-1 0,1 1-1,0 0 1,-1-1 0,1 1 0,0 0 0,0 0-1,-1 0 1,1 0 0,0-1 0,-1 1 0,1 0-1,0 0 1,-1 1 0,1-1 0,0 0 0,0 0-1,-1 0 1,1 0 0,0 1 0,-1-1 0,1 0-1,0 0 1,-1 1 0,1-1 0,-1 1 0,1-1-1,0 0 1,-1 1 0,1-1 0,-1 1 0,1-1-1,-1 1 1,0 0 0,1-1 0,-1 1 0,0-1-1,1 2 1,17 29-96,-17-28 73,6 11-635,-1 1 1,0 0 0,-1 0-1,0 1 1,3 23-1,-8-35 21,2-1-217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5:0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15291,'8'2'1881,"-2"0"1591,-6-1-2647,-6 1-665,-2-2-240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5:05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15683,'38'147'4186,"-9"-34"-3031,23 45 94,-23-73-358,-51-146-488,-23-77-237,45 131-186,5 8 7,6 8-9,4 7-5,0 0-1,1-1 1,1-1-1,1 0 0,20 11 1,-34-22 24,0-1 0,1 0 0,-1 0 0,1 0 1,0 0-1,0-1 0,0 1 0,0-1 1,0 0-1,0-1 0,0 1 0,0-1 0,0 0 1,0-1-1,0 1 0,0-1 0,0 0 0,0 0 1,-1 0-1,1-1 0,0 0 0,0 0 0,-1 0 1,1 0-1,-1-1 0,0 1 0,0-1 0,6-5 1,-2-1 2,0 0 0,-1-1-1,0 1 1,0-1 0,-1-1 0,0 1 0,-1-1 0,0 0 0,-1-1 0,0 1 0,-1-1 0,0 1 0,-1-1-1,0 0 1,0-22 0,-6 18 8,4 15-8,0 1 1,0 0-1,0 0 0,-1 0 0,1 0 1,0-1-1,0 1 0,-1 0 0,1 0 1,0 0-1,0 0 0,0 0 1,-1 0-1,1 0 0,0 0 0,0 0 1,-1 0-1,1 0 0,0 0 0,-1 0 1,1 0-1,0 0 0,0 0 0,-1 0 1,1 0-1,0 0 0,0 0 1,-1 0-1,1 0 0,0 0 0,0 0 1,-1 1-1,-1 0 1,0 1-1,1-1 1,-1 1 0,0-1-1,1 1 1,-1 0 0,1 0-1,0 0 1,0 0 0,-2 3-1,-5 15-1,1-1-1,1 1 1,0 0-1,2 0 0,0 1 1,1-1-1,1 1 1,1 0-1,3 33 0,-2-49 1,1-1-1,0 1 1,0-1-1,0 0 0,0 1 1,1-1-1,0 0 1,2 4-1,-4-7 1,1 0 1,0 0-1,-1 0 0,1 0 0,0 0 1,0 0-1,0-1 0,0 1 1,0 0-1,0 0 0,0-1 0,0 1 1,0-1-1,0 1 0,0-1 0,0 1 1,1-1-1,-1 1 0,0-1 0,0 0 1,0 0-1,1 0 0,-1 0 0,0 0 1,0 0-1,1 0 0,-1 0 0,0 0 1,0-1-1,0 1 0,1 0 0,1-2 1,13-5-1,0 0 0,16-12 0,-19 11 1,1 1 0,24-11 0,-32 16 0,0 1-1,0-1 0,0 1 0,0 0 1,-1 1-1,1-1 0,0 1 0,0 0 1,0 1-1,11 1 0,-9 0-1,0 1 0,0 0 0,0 0 0,-1 0 0,1 1-1,-1 0 1,0 1 0,7 5 0,6 7-1,21 22-1,-40-39 5,1 1 112,-2-7-49,-3-8 32,-17-33 356,-48-81 1,32 64-210,36 64-250,0 0-1,0 0 0,-1-1 0,1 1 1,0 0-1,0 0 0,0 0 0,0-1 1,0 1-1,-1 0 0,1 0 0,0-1 1,0 1-1,0 0 0,0 0 0,0-1 1,0 1-1,0 0 0,0 0 1,0-1-1,0 1 0,0 0 0,0 0 1,0-1-1,0 1 0,0 0 0,0 0 1,0-1-1,1 1 0,-1 0 0,0 0 1,0 0-1,0-1 0,0 1 0,0 0 1,1 0-1,-1 0 0,0-1 0,0 1 1,0 0-1,1 0 0,-1 0 0,0 0 1,0-1-1,0 1 0,1 0 1,-1 0-1,0 0 0,0 0 0,1 0 1,-1 0-1,0 0 0,0 0 0,1 0 1,-1 0-1,0 0 0,20 2-463,-12-1 207,8-1-124,1 0 0,-1-1 0,0-1 0,1-1 0,-1 0 1,0-1-1,28-11 0,5-6-306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5:0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13755,'1'2'201,"0"-1"0,0 0 0,0 1 1,-1-1-1,1 1 0,0-1 0,0 1 0,-1-1 0,1 1 0,-1-1 1,0 1-1,1 0 0,-1 1 0,1 1 246,48 228 4154,-36-155-3831,33 111-1,-46-188-762,0 1 1,0-1-1,0 0 0,0 0 0,0 0 0,0 0 0,0 0 1,0 1-1,0-1 0,0 0 0,0 0 0,0 0 0,0 0 1,0 0-1,0 1 0,0-1 0,0 0 0,0 0 0,0 0 1,0 0-1,0 0 0,0 0 0,0 1 0,0-1 0,0 0 1,0 0-1,1 0 0,-1 0 0,0 0 0,0 0 0,0 0 1,0 1-1,0-1 0,0 0 0,0 0 0,1 0 0,-1 0 1,0 0-1,0 0 0,0 0 0,0 0 0,0 0 0,0 0 1,1 0-1,-1 0 0,0 0 0,0 0 0,0 0 0,0 0 1,0 0-1,1 0 0,-1 0 0,0 0 0,0 0 0,3-11 183,-1-28-71,-2 31-62,2-39-24,2 1 0,2 0 0,2 0 0,2 0 0,19-51 0,-27 91-35,1 1 0,-1-1 0,1 1-1,0 0 1,0 0 0,0 0 0,1 0 0,0 1 0,6-7 0,-8 10 0,0-1 0,0 1 1,0 0-1,0 0 0,0 0 0,0 0 0,0 0 1,0 0-1,0 1 0,0-1 0,1 1 1,-1-1-1,0 1 0,0 0 0,1 0 0,-1 0 1,0 0-1,0 1 0,1-1 0,-1 0 1,0 1-1,0-1 0,0 1 0,0 0 0,0 0 1,0 0-1,4 2 0,2 3-5,0-1-1,-1 2 0,1-1 1,-1 1-1,-1 0 0,1 0 1,-1 0-1,0 1 1,6 12-1,-9-15 14,0 1 0,0 0 0,0-1 0,-1 1 0,0 1-1,0-1 1,0 0 0,-1 0 0,0 1 0,0-1 0,-1 0 0,1 1 0,-1-1 0,-1 1 0,0 6 0,-1-9 12,0 0 1,1 0 0,-1-1 0,0 1-1,-1 0 1,1-1 0,-1 1-1,1-1 1,-1 0 0,0 0-1,0 0 1,-1 0 0,1-1-1,-1 1 1,1-1 0,-1 0-1,0 0 1,0 0 0,1 0 0,-1-1-1,-8 3 1,-4 0 17,0-1 0,0 0 0,-1-1 0,-20 0 0,32-2-72,-38-1-279,41 0 195,-1 1 1,1 0-1,0-1 0,-1 1 1,1-1-1,0 0 1,-1 0-1,1 0 1,0 0-1,0 0 0,0-1 1,0 1-1,0 0 1,-3-4-1,5 5 82,-1-1 1,1 0-1,0 0 0,-1 1 1,1-1-1,0 0 0,-1 0 1,1 0-1,0 1 0,0-1 1,0 0-1,0 0 0,0 0 1,0 0-1,0 0 0,0 1 0,0-1 1,0 0-1,0 0 0,0 0 1,1 0-1,-1-1 0,7-10-528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5:07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 14379,'1'-4'2015,"6"7"-965,6 9 899,-4 4-1271,-1 1-1,-1 1 0,0-1 0,7 33 0,9 75 181,-22-117-741,-31-127 697,10 49-713,21 66-96,5 9-8,6 11-7,-5-5 5,1 0-1,1 0 1,0 0-1,1-1 1,14 12 0,-22-20 5,1 0 0,0 0 0,0 0 1,0-1-1,0 1 0,0-1 1,0 0-1,0 0 0,0 0 1,0 0-1,1 0 0,-1-1 0,0 1 1,1-1-1,-1 0 0,0 0 1,1 0-1,-1-1 0,0 1 1,1-1-1,-1 0 0,0 0 0,0 0 1,0 0-1,0-1 0,0 1 1,0-1-1,4-2 0,0-2 2,1 0 0,-1 0-1,0-1 1,-1 1 0,1-2 0,-1 1-1,-1-1 1,0 0 0,6-11 0,-7 13-1,-1-1 0,0-1 1,0 1-1,0 0 0,-1-1 1,-1 1-1,1-1 0,-1 0 1,0 0-1,-1 1 0,0-15 1,0 20-3,0 1 1,0 0 0,0-1 0,-1 1 0,1 0 0,0 0 0,-1-1 0,1 1 0,-1 0-1,1 0 1,-1-1 0,1 1 0,-1 0 0,0 0 0,0 0 0,1 0 0,-1 0 0,0 0-1,0 0 1,0 0 0,0 1 0,0-1 0,0 0 0,-1 1 0,1-1 0,0 0 0,0 1-1,0-1 1,-1 1 0,1 0 0,0-1 0,-1 1 0,1 0 0,0 0 0,-3 0 0,2 0-3,-1 1 0,1-1 0,-1 1 0,1 0 0,0 0 0,-1 0 0,1 0 0,0 0 0,-1 0 0,1 1 0,0-1 0,0 1 0,0-1 0,0 1 0,1 0 0,-1 0 0,-2 3 0,-1 3-2,1-1-1,0 1 0,1 1 0,0-1 1,0 0-1,1 1 0,0-1 1,0 1-1,1 0 0,0-1 1,1 1-1,0 9 0,0-5 14,1-1-1,1 1 0,0 0 1,0-1-1,2 1 1,-1-1-1,9 20 1,-10-28-14,1 0 1,-1 0 0,0 0 0,1 0-1,0 0 1,0 0 0,0-1-1,0 0 1,1 1 0,-1-1 0,1 0-1,0-1 1,0 1 0,0-1 0,0 1-1,1-1 1,-1 0 0,8 2 0,-7-3-101,1-1 1,-1 1-1,1-1 1,-1 0-1,1 0 0,-1-1 1,1 1-1,-1-1 1,1-1-1,-1 1 1,1-1-1,-1 1 1,0-2-1,0 1 1,7-5-1,-4 2-12,0 0-1,0 0 0,0-1 0,-1 0 1,13-14-1,0-11-382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5:07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14315,'0'0'65,"0"0"1,0 0-1,1-1 0,-1 1 1,0 0-1,0 0 0,0-1 1,0 1-1,0 0 0,0 0 1,0-1-1,1 1 0,-1 0 1,0 0-1,0-1 0,0 1 1,0 0-1,1 0 0,-1 0 1,0 0-1,0-1 0,1 1 1,-1 0-1,0 0 0,0 0 0,1 0 1,-1 0-1,0 0 0,0 0 1,1 0-1,-1 0 0,0 0 1,1 0-1,6 7 991,3 16 202,-10-22-1129,62 204 4322,-2 109-2043,-79-375-1994,-28-101-559,47 162 142,-1 0-1,1 0 1,0 0-1,0-1 1,0 1 0,0 0-1,0 0 1,0-1 0,0 1-1,0 0 1,0 0-1,0-1 1,0 1 0,0 0-1,0 0 1,0 0 0,0-1-1,0 1 1,0 0-1,0 0 1,0-1 0,0 1-1,0 0 1,0 0 0,1 0-1,-1-1 1,0 1-1,0 0 1,0 0 0,0 0-1,0-1 1,1 1 0,-1 0-1,0 0 1,0 0-1,0 0 1,1-1 0,9 6-64,19 23 34,-14-14 17,-12-11 15,0-1 0,1 1 1,-1-1-1,1 0 0,0 0 1,0 0-1,0 0 0,0-1 1,0 1-1,0-1 0,0 0 0,0-1 1,0 1-1,1-1 0,-1 1 1,0-1-1,0 0 0,8-2 0,-7 1 2,0-1-1,0 0 0,0 0 0,0-1 1,-1 1-1,1-1 0,-1 0 0,1 0 1,-1 0-1,0-1 0,-1 1 1,1-1-1,0 0 0,-1 0 0,3-5 1,-1 2 0,1-1 0,-2 1 0,1-1 0,-1 0 1,0-1-1,-1 1 0,0-1 0,0 1 1,-1-1-1,0 0 0,0 0 0,0-14 1,-2 23-2,0-1 0,0 1 0,0-1 0,0 1 0,0 0 0,0-1 0,0 1 0,0-1 0,0 1 0,-1-1 0,1 1 0,0-1 0,0 1 0,0 0 0,-1-1 0,1 1 0,0-1 0,-1 1 0,1 0 0,0-1 0,-1 1 0,1 0 0,0 0 0,-1-1 0,1 1 0,-1 0 0,1 0 0,0-1 0,-1 1 0,1 0 0,-1 0 0,0 0 0,-16 4 0,12-2 0,1 1 0,0-1 0,1 1 0,-1 0 0,-7 6 0,6-1-10,0 1 0,0-1 0,1 1 0,0 0 0,1 0 0,0 1 0,0-1 0,1 1 0,0-1 1,0 1-1,1 0 0,1 15 0,0-10-49,1 0 1,0 1-1,1-1 0,1 0 1,0 0-1,1 0 1,8 18-1,-11-29-107,1-1 0,0 1-1,0 0 1,1-1 0,-1 1 0,1-1 0,-1 1-1,1-1 1,0 0 0,4 2 0,-6-4 93,1 0-1,-1 0 1,0 0 0,1 0 0,-1-1 0,1 1 0,0-1 0,-1 1 0,1-1-1,-1 0 1,1 1 0,0-1 0,-1 0 0,1 0 0,0 0 0,-1 0 0,1-1 0,-1 1-1,1 0 1,0-1 0,-1 1 0,1-1 0,-1 1 0,1-1 0,-1 0 0,1 0 0,-1 1-1,3-3 1,19-20-678,2-7-249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5:08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93 253 13811,'0'0'39,"0"0"0,0-1-1,0 1 1,0 0 0,0 0 0,0 0-1,0-1 1,0 1 0,0 0 0,0 0 0,0 0-1,0 0 1,0-1 0,0 1 0,0 0 0,0 0-1,0 0 1,0-1 0,0 1 0,0 0-1,0 0 1,0 0 0,-1 0 0,1 0 0,0-1-1,0 1 1,0 0 0,0 0 0,0 0 0,-1 0-1,1 0 1,0 0 0,0 0 0,0-1-1,0 1 1,-1 0 0,1 0 0,0 0 0,0 0-1,0 0 1,-1 0 0,1 0 0,0 0 0,0 0-1,0 0 1,-1 0 0,1 0 0,0 0 0,0 0-1,0 0 1,-13 8 1086,-10 16 170,15-11-1012,1 0-1,1 0 1,0 1-1,1 0 1,0 0 0,1 1-1,1-1 1,0 1-1,1-1 1,0 1-1,2 0 1,-1 0 0,2 0-1,0 0 1,5 22-1,-5-32-183,0 0-1,1-1 1,-1 1-1,1-1 1,0 1-1,0-1 1,5 6-1,-7-9-79,1 0 0,-1-1 1,1 1-1,-1 0 0,1 0 0,0-1 0,-1 1 0,1 0 0,0-1 0,0 1 0,-1-1 1,1 1-1,0-1 0,0 0 0,0 1 0,0-1 0,0 0 0,0 1 0,0-1 0,-1 0 0,1 0 1,0 0-1,0 0 0,0 0 0,0 0 0,0 0 0,0 0 0,0 0 0,0 0 0,0-1 1,0 1-1,0 0 0,0-1 0,-1 1 0,1-1 0,0 1 0,0-1 0,0 1 0,-1-1 1,1 1-1,0-1 0,1-1 0,4-4 50,0-1 0,-1 0-1,0 0 1,0-1 0,0 0 0,6-15 0,19-57 126,-24 61-153,48-159 121,-49 154-161,0 0 1,-2 0 0,-1-1-1,-1 1 1,-2-38-1,0 59-2,1-1 0,-1 0-1,0 0 1,0 0-1,0 0 1,-1 1-1,1-1 1,-1 0 0,-4-5-1,6 9 1,0-1 0,-1 1-1,1 0 1,0-1 0,-1 1 0,1-1-1,-1 1 1,1 0 0,0-1 0,-1 1-1,1 0 1,-1 0 0,1-1 0,-1 1-1,1 0 1,-1 0 0,1 0 0,-1 0 0,0 0-1,1 0 1,-1 0 0,1 0 0,-1 0-1,1 0 1,-1 0 0,1 0 0,-1 0-1,-1 1 1,1-1-1,0 1 0,0 0 1,0 0-1,0 0 0,0 0 1,0 0-1,0 0 1,0 1-1,0-1 0,0 0 1,1 0-1,-1 1 0,0-1 1,0 2-1,-4 11 1,0-1 0,1 1-1,1 1 1,0-1 0,1 0 0,0 1 0,1 16-1,1 3 17,10 66-1,-5-67 25,17 55 0,-19-78-118,1 0 0,-1-1-1,2 1 1,-1-1-1,2 0 1,-1 0-1,1-1 1,0 0 0,14 15-1,-18-21 38,-1-1 0,1 0 0,-1 1 0,1-1 0,-1 0-1,1 0 1,0 0 0,-1 0 0,1 0 0,0 0 0,0 0 0,0 0 0,0-1-1,-1 1 1,1-1 0,0 1 0,0-1 0,0 0 0,0 0 0,0 0-1,0 0 1,0 0 0,0-1 0,0 1 0,0 0 0,0-1 0,0 0 0,0 1-1,0-1 1,0 0 0,3-2 0,11-12-355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22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53 14707,'-7'0'116,"1"1"0,-1-1 0,1 1 0,0 0 1,-1 0-1,1 1 0,0 0 0,-1 0 0,1 0 0,1 1 0,-1 0 0,0 0 0,1 1 0,-1-1 0,1 1 0,0 0 0,0 1 0,0-1 1,1 1-1,0 0 0,0 0 0,-7 11 0,8-11-53,0 0-1,0 0 1,0 0 0,1 1 0,0-1 0,0 0 0,0 1 0,0 0-1,1-1 1,0 1 0,1 0 0,-1 0 0,1 0 0,0-1-1,0 1 1,1 0 0,0 0 0,0 0 0,0-1 0,1 1 0,-1-1-1,1 1 1,1-1 0,-1 0 0,7 10 0,-7-13-32,0 1 1,0 0-1,0-1 0,1 0 1,-1 0-1,1 1 1,-1-2-1,1 1 0,0 0 1,0 0-1,0-1 0,0 0 1,0 1-1,0-1 1,1 0-1,3 0 0,-2 0 0,0-1 0,0 0 0,0 0 0,0 0 0,0-1 0,0 0 0,0 0 0,0 0 0,9-4 0,-4 1 13,0-1 0,1-1 0,-2 0 0,1 0 0,-1-1 0,0 0 0,0 0 0,13-16 0,-12 11 42,0-1 0,-1 0 0,-1-1 0,13-25 0,-19 32-55,1 1 0,-1-1 0,1 0 0,-2 1 0,1-1 0,-1 0 0,0 0 1,-1 0-1,1 0 0,-1 0 0,-1 0 0,1 0 0,-3-10 0,2 15-22,1 0-1,-1 1 0,1-1 1,-1 0-1,1 0 1,-1 1-1,0-1 0,0 0 1,0 1-1,0-1 1,0 1-1,0-1 0,-1 1 1,1 0-1,0-1 1,-1 1-1,1 0 0,-1 0 1,1 0-1,-1 0 1,1 0-1,-1 0 0,0 0 1,0 1-1,1-1 1,-1 1-1,0-1 0,0 1 1,0 0-1,0-1 1,1 1-1,-1 0 0,0 0 1,0 0-1,0 1 1,-3 0-1,0 0-24,1 1-1,-1-1 1,1 1-1,-1 0 1,1 1 0,0-1-1,0 1 1,0 0-1,0 0 1,0 0 0,1 1-1,-1-1 1,-3 5 0,4-4-123,0 1 1,0-1-1,0 1 1,0 0-1,0 0 1,1 0-1,0 0 1,0 0-1,1 0 1,-1 0-1,1 1 1,0-1 0,1 1-1,-1-1 1,1 1-1,1 8 1,6 0-294,9-7-135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5:11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21 12899,'0'0'97,"0"0"1,0-1 0,0 1-1,0 0 1,1 0-1,-1-1 1,0 1 0,0 0-1,0-1 1,0 1 0,0 0-1,0-1 1,0 1-1,0 0 1,0-1 0,0 1-1,0-1 1,0 1 0,0 0-1,0-1 1,0 1-1,0 0 1,0-1 0,0 1-1,0 0 1,-1-1-1,1 1 1,0 0 0,0 0-1,0-1 1,-1 1 0,1 0-1,0 0 1,0-1-1,0 1 1,-1 0 0,1 0-1,0-1 1,-1 1 0,-17 1 2538,-19 14-498,32-12-2054,0 1 1,0 0 0,0 0-1,0 1 1,1 0-1,0 0 1,0 0-1,0 0 1,1 0-1,-1 1 1,1-1-1,1 1 1,-1 0-1,1 0 1,0 0-1,0 0 1,-1 9-1,1-1-38,0 1 0,0 0 0,2 0 0,0 0 0,0-1 0,5 21 0,-5-29-30,2 0 1,-1-1-1,1 1 0,0-1 0,3 8 1,-5-12-15,1 0 1,-1 0-1,1-1 1,-1 1 0,1 0-1,-1 0 1,1 0-1,0-1 1,-1 1 0,1 0-1,0-1 1,-1 1-1,1 0 1,0-1-1,0 1 1,0-1 0,0 0-1,-1 1 1,1-1-1,0 1 1,0-1 0,0 0-1,0 0 1,0 0-1,0 0 1,0 1 0,0-1-1,0 0 1,0 0-1,0-1 1,0 1 0,0 0-1,0 0 1,0 0-1,0-1 1,-1 1 0,1 0-1,0-1 1,1 0-1,4-3 7,-1 0-1,1 0 1,-1-1-1,0 0 0,-1 1 1,1-2-1,6-9 1,27-47 29,-32 50-28,-6 12-9,16-27 29,-2 0 1,0-1 0,-2-1 0,8-29 0,-18 48 10,-4 12 21,-4 19 2,3 3-51,1 0 1,1 0 0,1 0-1,1 0 1,1 0 0,1 0-1,1 0 1,10 29-1,-13-51-50,-1 1-1,1-1 0,0 1 0,0-1 0,1 0 0,-1 0 0,0 0 0,1 0 0,-1 0 0,1 0 0,-1 0 0,1 0 0,0 0 0,0-1 0,3 3 0,-4-4-36,1 1-1,-1-1 1,0 0 0,1 0-1,-1 0 1,0 0-1,1 0 1,-1 0 0,0 0-1,1 0 1,-1-1-1,0 1 1,1 0 0,-1-1-1,0 1 1,0-1-1,1 1 1,-1-1 0,0 0-1,0 0 1,0 1-1,0-1 1,0 0 0,0 0-1,0 0 1,0 0-1,0 0 1,-1 0 0,2-2-1,28-37-952,-12 17 339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5:1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46 15043,'4'-37'2641,"-4"37"-2591,0-1-1,0 1 1,0 0-1,0-1 1,0 1-1,0 0 0,0-1 1,0 1-1,0 0 1,0-1-1,-1 1 1,1 0-1,0-1 1,0 1-1,0 0 1,0 0-1,0-1 1,-1 1-1,1 0 1,0-1-1,0 1 0,-1 0 1,1 0-1,0 0 1,0-1-1,-1 1 1,1 0-1,0 0 1,0 0-1,-1-1 1,0 2 25,0-1 1,0 1-1,0-1 1,0 1-1,0 0 1,0-1-1,0 1 1,0 0-1,0 0 1,1-1-1,-1 1 1,0 0-1,1 0 1,-1 0-1,0 1 1,-8 11 87,0 1 0,1-1 0,1 1-1,0 1 1,1-1 0,1 1 0,0 0 0,1 1 0,1-1 0,-3 26 0,6-40-160,0 0-1,0-1 1,0 1 0,0-1-1,0 1 1,0 0-1,0-1 1,0 1 0,0-1-1,0 1 1,0-1 0,1 1-1,-1 0 1,0-1 0,0 1-1,1-1 1,-1 1-1,0-1 1,0 1 0,1-1-1,-1 0 1,1 1 0,-1-1-1,0 1 1,1-1-1,-1 0 1,1 1 0,-1-1-1,1 0 1,-1 1 0,1-1-1,-1 0 1,1 0-1,0 1 1,-1-1 0,1 0-1,-1 0 1,1 0 0,-1 0-1,1 0 1,0 0-1,-1 0 1,1 0 0,-1 0-1,1 0 1,-1 0 0,1 0-1,0-1 1,-1 1 0,1 0-1,-1 0 1,1-1-1,-1 1 1,1 0 0,-1-1-1,1 1 1,0-1 0,35-24 52,-30 21-50,-2 0-1,1 1 0,0 0 0,-1 0 0,2 0 0,-1 1 0,0 0 0,0 0 0,1 0-1,-1 0 1,10-1 0,-12 3-2,1 0 1,-1 0-1,0 0 0,0 1 0,1-1 0,-1 1 0,0-1 0,0 1 1,0 0-1,0 1 0,0-1 0,0 0 0,0 1 0,0-1 1,0 1-1,-1 0 0,1 0 0,-1 0 0,1 1 0,1 2 0,0-2 30,-1 1-1,0 0 1,0 0-1,0 0 1,0 1-1,-1-1 1,0 0-1,0 1 1,0 0-1,0 0 0,-1-1 1,1 8-1,-1-9 28,-1 0-1,0 0 0,-1 0 1,1 0-1,0 0 0,-1 0 1,0 0-1,0 0 1,1-1-1,-2 1 0,1 0 1,0 0-1,-1-1 0,1 1 1,-1-1-1,0 1 0,1-1 1,-1 0-1,0 0 0,-1 0 1,1 0-1,-3 2 1,-30 21 537,-59 30 0,78-46-1154,15-16-2878,11-10 3263,-8 14-201,9-19-560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5:16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74 15683,'0'-2'179,"0"1"1,0 0-1,0-1 0,0 1 0,-1 0 0,1-1 0,0 1 0,-1 0 1,1-1-1,-1 1 0,1 0 0,-1 0 0,0 0 0,0 0 0,1-1 0,-1 1 1,0 0-1,0 0 0,0 0 0,0 1 0,-2-2 0,0 0 46,1 1 0,-1-1-1,0 1 1,0 0 0,0 0 0,0 0-1,0 0 1,0 1 0,-4-1-1,-4 1 93,0-1-1,0 2 0,0 0 1,-15 3-1,17-3-241,0 1 1,0 1-1,0-1 0,1 1 1,-1 1-1,1 0 0,0 0 1,0 1-1,-14 10 0,17-11-45,1 1 0,0-1 0,0 1 0,1 0 0,-1 0-1,1 0 1,0 0 0,1 0 0,-1 1 0,1-1-1,0 1 1,0 0 0,1 0 0,0 0 0,0 0-1,0 7 1,0 2 26,1 0 0,0 1-1,2-1 1,0 0 0,4 18 0,-4-26-44,0 1 0,0-1 0,0 0 0,1 0 0,0 0 0,1 0 0,0-1 0,0 1 0,0-1 0,1 0 0,0 0 0,7 7 0,-10-12-9,0 1 0,0-1 0,0 1 0,0-1 0,0 0 0,0 0 0,1 0 0,-1 0 0,0-1 0,0 1 0,1-1 0,-1 1 0,1-1 0,-1 0 0,0 0 0,1 0 0,3 0 0,-2-1 0,-1 0-1,1 0 0,0 0 0,0-1 0,-1 1 0,1-1 1,-1 0-1,1 0 0,4-4 0,3-4 3,0 0 1,-1-1-1,-1 0 0,14-18 1,-3-2 6,0 0 1,18-40 0,-30 53 12,-1 0 0,-1 0 0,0-1 0,-1 0 0,4-37 0,-8 55-20,-1 0 1,0 0-1,0 0 1,0 0-1,0-1 1,0 1-1,0 0 0,0 0 1,0 0-1,0 0 1,0 0-1,-1 0 1,1 0-1,0-1 1,-1 1-1,1 0 0,-1 0 1,1 0-1,-1 0 1,0 0-1,1 1 1,-1-1-1,0-1 1,0 2-2,0 0 0,0 0 0,0 1 0,0-1 0,0 0 0,1 0 1,-1 1-1,0-1 0,0 1 0,0-1 0,1 0 0,-1 1 0,0-1 0,1 1 1,-1 0-1,0-1 0,1 1 0,-1 0 0,1-1 0,-1 1 0,1 0 1,-1-1-1,1 1 0,0 0 0,-1 0 0,1 0 0,0-1 0,0 1 0,-1 1 1,-4 14-4,0-1 0,1 1 0,0 0 0,2 0 0,0 0 0,0 0 0,2 0 1,0 0-1,0 0 0,2 0 0,0 1 0,8 28 0,-8-39-111,0 0 0,0 0 0,1 0 0,0 0 0,0 0 0,0 0 0,1-1 0,0 1-1,6 6 1,-8-10 52,0-1-1,-1 1 1,1-1-1,1 1 0,-1-1 1,0 0-1,0 1 0,0-1 1,1 0-1,-1-1 1,1 1-1,-1 0 0,1-1 1,-1 1-1,1-1 1,-1 0-1,1 0 0,-1 0 1,1 0-1,-1 0 1,1 0-1,-1-1 0,1 1 1,-1-1-1,1 0 0,-1 0 1,4-2-1,24-15-413,0-6-185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5:1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14491,'-1'-1'3052,"0"11"-1568,-2 19-223,19 218 1083,-7-147-1866,-6-49-273,-2-23-58,1-1 0,1 1 0,1-1 0,10 32 0,-9-50-1,0-11-3,1-13 27,4-39 105,5-74 1,-2 7-155,-10 101-108,2-10-3,13-51 0,-16 74-10,0 1 0,0 0 0,0 0 0,1 0-1,0 0 1,1 0 0,-1 1 0,1 0 0,0-1 0,0 1 0,0 0-1,1 1 1,0-1 0,7-4 0,-9 7-3,1 1 1,-1 0-1,0 0 1,1 0-1,-1 0 1,1 0-1,0 1 0,-1 0 1,1 0-1,-1 0 1,1 0-1,0 0 1,-1 1-1,1-1 0,-1 1 1,1 0-1,-1 0 1,1 0-1,-1 1 0,4 1 1,1 1-9,0 1 1,0-1-1,0 2 1,-1-1-1,1 1 1,9 11-1,-16-16 11,0 0 0,0 0 0,0 0 0,0 0 0,-1 0 0,1 1 0,0-1 0,-1 0 0,0 1 0,1-1 0,-1 0 0,1 1 1,-1-1-1,0 0 0,0 1 0,0-1 0,0 1 0,0-1 0,0 1 0,0-1 0,-1 0 0,1 1 0,0-1 0,-1 0 0,1 1 0,-1-1 0,1 0 0,-1 0 0,0 1 0,0-1 0,1 0 0,-1 0 0,0 0 0,-2 2 0,-3 4 27,-1-1-1,0 1 0,0-1 0,-9 5 1,11-7-16,-17 11 91,-1 0 0,-34 15 0,47-25-328,0-1 0,0 0 0,0 0 0,-1-1 1,1-1-1,-1 0 0,0 0 0,-19 0 0,30-3 193,1 1-1,-1 0 1,0 0-1,1 0 1,-1 0-1,0-1 1,1 1-1,-1 0 1,0 0-1,1-1 1,-1 1-1,0 0 1,1-1-1,-1 1 1,0 0-1,0-1 1,1 1-1,-1 0 1,0-1-1,0 1 1,0 0-1,0-1 1,0 1-1,1-1 1,-1 1-1,0-1 1,0 1-1,0 0 1,0-1-1,0 1 1,0-1-1,0 1 1,0 0-1,0-1 1,-1 1-1,1-1 1,0 1-1,0 0 1,0-1-1,0 1 1,-1-1-1,1 1 1,0 0-1,0-1 1,-1 1-1,1 0 1,0 0-1,0-1 1,-1 1-1,1 0 1,0-1-1,-1 1 1,1 0-1,0 0 1,-1 0-1,1-1 1,-1 1-1,1 0 1,0 0-1,-1 0 1,1 0-1,-1 0 1,1 0-1,0 0 1,-1 0-1,1 0 1,-1 0-1,1 0 1,-1 0 0,14-8-808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5:17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72 15915,'0'55'4229,"1"29"-2695,-1-54 314,0-56-1623,-1-1 0,-1 1 0,-2 0-1,0 0 1,-11-32 0,10 49-103,1 11 3,3 0-112,1-1-1,0 1 0,-1 0 0,1-1 0,0 1 0,0-1 0,0 1 0,0 0 0,0-1 0,1 4 0,5 15 44,14 35 0,-19-50-53,1 0-1,1 0 1,-1-1-1,1 1 1,0-1 0,0 0-1,0 0 1,0 0-1,1 0 1,0 0-1,0-1 1,0 1-1,4 2 1,-6-6 0,0 1 0,0 0 0,-1-1 1,1 0-1,0 1 0,0-1 0,0 0 0,0 0 1,0 0-1,0 0 0,-1 0 0,1 0 0,0-1 1,0 1-1,0 0 0,0-1 0,-1 0 0,1 1 1,0-1-1,0 0 0,-1 0 0,1 0 0,-1 0 1,1 0-1,-1-1 0,1 1 0,-1 0 0,2-3 1,4-3 15,-1-1 1,0-1 0,9-16-1,-12 20-13,36-79 91,-20 40-67,-19 43-30,0 1-1,0 0 1,0 0 0,0-1 0,0 1-1,0 0 1,0 0 0,0 0 0,0-1 0,1 1-1,-1 0 1,0 0 0,0 0 0,0-1-1,0 1 1,0 0 0,0 0 0,1 0 0,-1 0-1,0-1 1,0 1 0,0 0 0,0 0-1,1 0 1,-1 0 0,0 0 0,0 0 0,0 0-1,1-1 1,-1 1 0,0 0 0,0 0-1,0 0 1,1 0 0,-1 0 0,0 0 0,0 0-1,1 0 1,3 10-21,-2 19-23,-1-26 39,-1 13-8,7 50-8,-6-61 23,0 0-1,1 0 1,-1-1-1,1 1 1,0-1-1,0 1 1,0-1-1,0 0 1,1 0-1,0 0 1,3 4-1,-5-7-13,-1 0-1,1-1 1,-1 1-1,1-1 1,-1 1-1,1-1 1,-1 0-1,1 1 1,0-1-1,-1 1 1,1-1-1,-1 0 1,1 1 0,0-1-1,0 0 1,-1 0-1,1 0 1,0 0-1,-1 0 1,1 1-1,0-1 1,0 0-1,-1-1 1,1 1-1,0 0 1,-1 0-1,2 0 1,-1-1-64,0 0 0,0 1 0,0-1 1,0 0-1,0 0 0,0 0 0,0 0 0,0 0 0,-1 0 1,1 0-1,0 0 0,-1 0 0,2-3 0,0-2-153,0 0 0,0 0 0,-1 0 0,1 0 0,-1-8 1,0-12-231,-2-3-145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5:18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17684,'-2'6'1512,"1"10"-1104,1 3-224,0 2 288,0 1-368,1-1-24,3-5-160,2-8-144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5:18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7 17012,'0'0'61,"0"-1"0,0 1 0,0 0 0,0 0 0,0-1 0,-1 1 0,1 0 0,0-1 0,0 1 0,0 0 0,0 0 0,0-1 0,-1 1 0,1 0 0,0 0 0,0-1 0,0 1 0,-1 0 0,1 0 0,0 0 0,0 0 0,-1-1 0,1 1 1,0 0-1,0 0 0,-1 0 0,1 0 0,0 0 0,-1 0 0,1 0 0,0 0 0,0 0 0,-1 0 0,1 0 0,0 0 0,-1 0 0,1 0 0,0 0 0,-1 0 0,1 0 0,0 0 0,0 0 0,-1 0 0,1 0 0,0 0 0,0 1 0,-1-1 0,1 0 0,0 0 0,0 0 1,-1 1-1,-20 7 1260,11-1-1057,0 0-1,0 0 0,1 1 1,0 1-1,0-1 1,1 1-1,0 1 0,1 0 1,0 0-1,0 0 0,-7 16 1,12-21-231,0 0 0,0 1 0,0-1 1,1 0-1,0 1 0,0-1 0,0 1 0,0 0 1,1-1-1,0 1 0,0-1 0,1 1 0,-1-1 1,1 1-1,1-1 0,-1 1 0,1-1 0,0 1 1,0-1-1,0 0 0,1 0 0,-1 0 0,1-1 1,1 1-1,-1-1 0,1 1 0,4 4 0,-4-5-123,0-1-1,0 1 0,0-1 1,1 0-1,-1 0 0,1 0 1,0 0-1,0-1 0,0 0 1,0 0-1,0 0 0,0 0 1,1-1-1,-1 0 0,0 0 0,1-1 1,-1 0-1,1 1 0,-1-2 1,1 1-1,-1-1 0,0 0 1,1 0-1,-1 0 0,10-4 1,6-7-369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5:19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0 169 13851,'4'3'321,"0"0"1,0-1-1,0 0 1,0 0-1,0 0 1,0-1-1,1 1 1,-1-1-1,0 0 1,1 0-1,6 0 1,-8-1-204,0-1 0,1 1 0,-1-1 0,0 1 1,1-1-1,-1 0 0,0-1 0,0 1 1,0 0-1,0-1 0,0 0 0,0 1 1,0-1-1,0-1 0,4-3 0,0-1-3,-1 0-1,1 0 0,-1-1 1,0 0-1,-1-1 0,0 1 1,0-1-1,-1 0 0,0 0 1,-1 0-1,0 0 0,0-1 1,-1 1-1,1-14 0,-2 23-98,-1-1 0,0 0 0,0 0-1,0 0 1,0 0 0,0 0 0,0 0 0,0 0 0,0 0-1,0 0 1,0 1 0,0-1 0,0 0 0,-1 0-1,1 0 1,0 0 0,-1 0 0,1 1 0,-1-1 0,1 0-1,-1 0 1,1 1 0,-1-1 0,0 0 0,1 1-1,-1-1 1,-1-1 0,1 2 11,-1 0 0,1 0 0,0 0-1,-1 0 1,1 0 0,-1 0 0,1 0 0,0 0-1,-1 1 1,1-1 0,0 0 0,-1 1 0,1-1 0,0 1-1,-3 1 1,-4 3 104,1-1 0,-1 2 0,1-1 0,-9 10 0,6-4 1,0 0 1,1 1-1,1 0 0,0 1 0,1 0 1,0 0-1,1 0 0,0 1 0,-4 15 0,8-23-92,1 0 0,-1 1-1,1-1 1,0 1-1,0-1 1,1 1-1,0-1 1,0 1 0,1-1-1,-1 1 1,1-1-1,1 1 1,-1-1-1,1 0 1,0 1 0,1-1-1,0 0 1,0-1-1,0 1 1,0 0 0,1-1-1,7 9 1,-9-12-76,0 0 0,0 0 0,0-1 0,0 1 0,0-1 0,0 0 1,0 0-1,1 1 0,-1-1 0,0 0 0,1-1 0,-1 1 0,1 0 1,-1-1-1,1 0 0,-1 1 0,1-1 0,-1 0 0,1 0 0,3-1 0,-2 0-23,0 0 0,-1 0 0,1 0 0,0-1 0,-1 1 0,1-1 0,-1 0 0,0 0 0,1-1 0,-1 1 0,0 0 0,4-5 0,8-13-266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5:19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23 16868,'0'-1'90,"-1"0"0,1 0 0,0 0 0,-1 0 0,1 0 0,-1 0 0,1 0 0,-1 0 0,1 0 0,-1 0 0,0 0 0,0 0 0,1 0 0,-1 0 0,0 0 0,0 1 0,0-1 0,0 0 0,0 1 0,0-1 0,0 1 0,0-1 1,0 1-1,0-1 0,0 1 0,0 0 0,0-1 0,0 1 0,-1 0 0,1 0 0,0 0 0,0 0 0,-2 0 0,1 1-12,0 0 0,0 0 1,0 0-1,1 0 0,-1 0 0,0 1 1,1-1-1,-1 0 0,1 1 0,-1 0 0,1-1 1,-1 1-1,1 0 0,0-1 0,0 1 1,0 0-1,0 0 0,0 2 0,-4 9 30,2-1 0,0 1 0,0 0 0,1 0 0,1 0 0,0 0-1,1 0 1,0 0 0,3 17 0,1-1 98,1-1 0,2 1-1,10 29 1,-11-43-142,-1 0 1,2-1-1,0 0 1,1 0-1,0 0 1,12 14-1,-16-23-67,0-1 1,0 1-1,0-1 0,1 0 0,-1-1 0,1 1 0,0-1 1,0 0-1,0 0 0,0 0 0,1-1 0,-1 0 1,1 0-1,-1 0 0,1-1 0,0 0 0,-1 0 0,1 0 1,11-1-1,-2-2-217,-1 0-1,-1-2 1,1 1 0,0-2 0,-1 0 0,0-1 0,0 0 0,0 0 0,-1-2-1,0 0 1,-1 0 0,1-1 0,-2 0 0,1-1 0,9-12 0,1-4-390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5:21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0 377 13291,'2'-4'660,"0"0"-1,0 0 1,1 0 0,-1 0 0,1 1 0,0-1-1,0 1 1,0 0 0,7-6 0,-9 8-558,0 1 1,0-1-1,0 0 0,0 1 0,1-1 1,-1 1-1,0-1 0,0 1 1,0-1-1,1 1 0,-1 0 1,0 0-1,0-1 0,1 1 1,-1 0-1,0 0 0,0 0 1,1 0-1,-1 1 0,0-1 1,0 0-1,1 0 0,-1 1 1,0-1-1,0 1 0,0-1 1,0 1-1,1 0 0,-1-1 1,0 1-1,0 0 0,0 0 1,-1-1-1,1 1 0,0 0 1,0 0-1,0 0 0,1 2 1,0 0-83,0 0 0,0 1 0,0-1-1,0 1 1,0-1 0,-1 1 0,1 0 0,-1 0 0,0-1 0,0 1 0,-1 0 0,1 0 0,-1 6-1,0-10-18,1 0 0,-1 0 0,0 1-1,0-1 1,0 0 0,0 0 0,0 1-1,0-1 1,0 0 0,0 0-1,0 1 1,0-1 0,-1 0 0,1 1-1,0-1 1,0 0 0,0 0-1,0 1 1,0-1 0,0 0 0,0 0-1,-1 0 1,1 1 0,0-1-1,0 0 1,0 0 0,-1 0 0,1 1-1,0-1 1,0 0 0,0 0-1,-1 0 1,1 0 0,0 0 0,0 0-1,-1 1 1,1-1 0,0 0-1,-1 0 1,1 0 0,0 0 0,0 0-1,-1 0 1,1 0 0,0 0-1,0 0 1,-1 0 0,1 0 0,0 0-1,0-1 1,-1 1 0,1 0-1,0 0 1,0 0 0,-1 0 0,1 0-1,0 0 1,0-1 0,-1 1-1,1 0 1,0 0 0,0-1 0,-9-7 48,2 0-36,-11-9 142,18 17-165,0 0-1,0 0 1,0 0-1,-1 0 1,1 0-1,0 0 1,0 0-1,0 0 1,-1 0-1,1 0 1,0 0-1,0 0 1,-1 0-1,1 0 1,0 0-1,0 0 1,0 0-1,-1 0 1,1 0-1,0 0 1,0 0-1,0 0 1,0 1-1,-1-1 1,1 0-1,0 0 1,0 0-1,0 0 1,0 0-1,-1 1 1,1-1-1,0 0 1,-4 16-967,4-16 896,-3 22-2032,3-22 1985,0 1 0,0-1 0,0 1 0,-1 0 0,1-1 0,0 1 0,0-1 0,-1 1 0,1-1 0,0 1 0,-1 0 0,1-1 0,0 0 1,-1 1-1,1-1 0,-1 1 0,1-1 0,-1 1 0,1-1 0,-1 0 0,1 1 0,-1-1 0,1 0 0,-1 0 0,0 1 0,1-1 0,-1 0 0,0 0 0,1-1 233,0 1 0,0-1 1,1 0-1,-1 0 0,0 1 0,1-1 0,-1 0 1,0 0-1,1 1 0,-1-1 0,1 0 0,-1 1 1,1-1-1,0 1 0,-1-1 0,1 1 1,1-2-1,7-4 683,0-1 0,14-12 0,-21 18-735,-1-1 0,1 1 0,-1 0 1,0-1-1,0 1 0,1-1 0,-1 0 0,0 1 0,0-1 0,0 0 0,0 1 0,-1-1 0,1 0 0,0 0 0,-1 0 0,0 0 1,1 0-1,-1 0 0,0 0 0,0 0 0,0 0 0,0 0 0,0 0 0,-1-2 0,1 3-37,0 1-1,-1-1 1,1 1-1,0-1 1,-1 0-1,1 1 0,-1-1 1,1 1-1,-1 0 1,1-1-1,-1 1 1,1-1-1,-1 1 1,0 0-1,1-1 1,-1 1-1,1 0 1,-1 0-1,0-1 1,1 1-1,-1 0 0,0 0 1,1 0-1,-1 0 1,0 0-1,1 0 1,-1 0-1,0 0 1,1 0-1,-1 0 1,0 0-1,1 1 1,-1-1-1,0 0 1,1 0-1,-1 1 0,0-1 1,1 0-1,-1 1 1,1-1-1,-1 0 1,0 2-1,-2 0 7,0 0 0,-1 0 0,1 0-1,1 1 1,-1 0 0,-3 3 0,0 3 7,1 1 0,0-1 0,0 1-1,1 0 1,1 1 0,-1-1 0,2 1 0,-1-1 0,2 1 0,-2 20 0,2-17 37,1 0-1,1 0 1,0-1-1,1 1 1,0 0-1,1 0 1,0-1-1,6 14 1,-8-25-55,0 0 0,0 0-1,-1 0 1,1 0 0,1 0 0,-1 0 0,0 0-1,0 0 1,1 0 0,-1 0 0,1-1 0,0 1-1,-1-1 1,1 1 0,0-1 0,0 0 0,0 0-1,0 1 1,0-1 0,0-1 0,0 1 0,0 0-1,1 0 1,-1-1 0,0 0 0,3 1 0,-2-1-86,0-1 0,0 1 0,1-1 1,-1 0-1,0 0 0,0 0 0,0 0 1,0-1-1,0 1 0,-1-1 0,1 0 1,0 0-1,-1 0 0,1 0 1,-1 0-1,0-1 0,4-3 0,4-8-1001,-1 1-1,-1-2 0,0 1 1,-1-1-1,7-23 1,-4 15-1578,13-28-1,-14 36 2076,0 1-1,1 0 1,12-13-1,-20 24 784,1-1 1,1 1-1,-1 0 0,0 0 0,1 0 1,0 0-1,-1 1 0,1-1 0,0 1 1,0 0-1,1 0 0,-1 1 0,0-1 0,0 1 1,1 0-1,6-1 0,-10 2-27,1 0 0,0 1 0,-1-1 0,1 1 0,-1-1 0,1 1 0,-1 0 0,1 0 0,-1-1 0,1 1 0,-1 0 0,1 0 0,-1 0 0,0 1 0,0-1 0,0 0 0,1 0 0,-1 1 0,0-1 0,-1 1 0,1-1 0,0 0 1,0 1-1,-1 0 0,1-1 0,0 1 0,-1 2 0,4 7 381,-2 0 1,3 23-1,-4-24-164,1 3-72,-1 2 1,1 1-1,1-1 0,1 0 1,8 24-1,-11-36-274,1 0 0,-1-1 0,1 1 0,-1 0 0,1-1 1,0 1-1,0-1 0,0 1 0,1-1 0,-1 0 0,0 0 0,5 3 0,-5-4-20,0 0 1,0-1-1,0 1 0,1 0 1,-1-1-1,0 1 0,1-1 1,-1 0-1,0 0 0,1 1 1,-1-2-1,1 1 1,-1 0-1,0 0 0,1-1 1,-1 1-1,0-1 0,4-2 1,2 0 11,-1-1 1,0 0-1,0-1 0,0 0 1,0 0-1,-1-1 1,0 1-1,0-1 1,0-1-1,8-11 1,-3 2 1,-1 0 0,-1 0 0,13-31 0,-20 41-27,0 0 1,0 0-1,0-1 1,-1 1-1,0-1 0,0 1 1,-1 0-1,1-1 0,-2-7 1,1 12-9,0 0-1,-1 0 1,1 1 0,-1-1-1,1 0 1,-1 1 0,0-1 0,1 0-1,-1 1 1,0-1 0,0 1 0,0-1-1,0 1 1,-1-1 0,1 1-1,0 0 1,0 0 0,-1-1 0,1 1-1,-1 0 1,1 0 0,-1 0 0,1 1-1,-1-1 1,0 0 0,0 1-1,1-1 1,-1 1 0,0-1 0,0 1-1,1 0 1,-1 0 0,0 0 0,0 0-1,0 0 1,1 0 0,-3 1-1,1-1 0,-1 0-1,1 0 0,0 1 1,0-1-1,0 1 0,0 0 1,0 0-1,0 0 0,1 1 1,-1-1-1,0 0 0,1 1 1,-1 0-1,0 0 0,1 0 0,0 0 1,0 0-1,-1 0 0,1 1 1,0-1-1,1 0 0,-1 1 1,0 0-1,1-1 0,0 1 1,-1 0-1,1 0 0,0 0 1,0 0-1,1 0 0,-1 0 0,1 0 1,-1 0-1,1 0 0,0 0 1,0 1-1,0-1 0,1 0 1,-1 0-1,1 0 0,0 0 1,0 0-1,0 0 0,0 0 1,0-1-1,0 1 0,1 0 0,0 0 1,-1-1-1,1 1 0,0-1 1,0 0-1,0 1 0,1-1 1,-1 0-1,0 0 0,1-1 1,4 4-1,-3-3 1,1-1 0,-1 1 0,1-1 0,-1 0 0,1-1 0,-1 1 0,1-1 0,-1 1 0,1-1 0,0-1 0,-1 1 0,1-1 0,-1 1 0,1-1 0,-1-1 0,1 1 0,-1-1 0,0 1 0,1-1 0,-1-1 1,0 1-1,-1 0 0,6-5 0,4-3 2,0 0 1,-1-1 0,0-1 0,-1 0-1,12-16 1,-21 26-8,19-29 4,-20 30-5,-1-1 0,1 1 1,0-1-1,-1 1 1,1-1-1,0 1 1,-1-1-1,0 1 1,1-1-1,-1 1 1,0-1-1,0 1 1,0-1-1,0 0 1,0 1-1,0-1 0,0 1 1,-1-1-1,0-2 1,1 3-1,0 1 0,0-1 0,-1 1 0,1-1 0,0 1 0,-1 0 0,1-1 0,0 1 0,-1-1 0,1 1 0,0 0 0,-1-1 0,1 1 0,-1 0 1,1-1-1,0 1 0,-1 0 0,1 0 0,-1 0 0,1-1 0,-1 1 0,1 0 0,-1 0 0,1 0 0,-1 0 0,1 0 0,-1 0 0,1 0 0,-1 0 0,1 0 0,-2 0 0,1 1 0,0-1 0,0 1 0,-1 0 0,1-1 0,0 1 0,0 0 0,0 0 0,0 0 0,0 0 1,0 0-1,-1 2 0,-1 1 0,0 1-1,0 0 1,0 0 0,-3 9 0,3-3 26,1 0 0,1 1 0,0-1 1,0 0-1,1 1 0,0-1 0,1 1 0,5 21 0,-5-26-8,1 0-1,-1 0 1,2 0 0,-1-1-1,1 1 1,0-1 0,0 1-1,1-1 1,0 0 0,0-1-1,0 1 1,1 0 0,-1-1-1,1 0 1,8 6 0,-10-10-6,0 1 0,0-1 0,0 1 0,0-1 0,0 0 0,0 0 0,0-1 0,0 1 1,0-1-1,0 1 0,1-1 0,-1 0 0,0 0 0,5-1 0,-2 0-23,0 0 0,0-1 0,0 0 1,0 0-1,0-1 0,10-5 0,-1-1-127,-1-1 1,-1-1-1,1 0 0,16-19 1,-20 19 44,-1-1 0,1 0-1,-2-1 1,0 0 0,0-1 0,-2 0 0,1 0 0,-2 0 0,0 0 0,-1-1-1,0 0 1,2-22 0,-4 19 88,-1 0-1,-1 0 0,0-1 0,-1 1 1,-1 0-1,-1 0 0,-1 1 0,0-1 1,-2 1-1,-8-21 0,13 34 4,-1 0 0,0 1 0,0-1 0,-1 0 0,1 1-1,-1-1 1,0 1 0,0 0 0,0 0 0,-3-3 0,5 5 1,0 1 0,0-1 0,-1 0 0,1 1 0,0-1 0,0 1 0,0 0 0,-1-1 1,1 1-1,0 0 0,0 0 0,-1 0 0,1 0 0,0 0 0,0 0 0,-1 0 0,1 0 0,0 0 0,0 1 0,-1-1 1,1 0-1,0 1 0,0-1 0,0 1 0,0-1 0,0 1 0,-1 0 0,1 0 0,0-1 0,0 1 0,1 0 1,-1 0-1,0 0 0,0 0 0,0 0 0,-1 2 0,-3 5 1,0 0-1,1 0 1,-1 1-1,2 0 1,-1-1 0,1 1-1,0 0 1,1 1-1,-2 17 1,1-3 62,2 0 0,3 43-1,-1-52 9,1 0 0,1 0 0,0-1 0,1 0 0,1 0 0,0 0 0,1 0 0,0 0 0,1-1 0,15 22 0,-16-28-81,0 0 0,0-1 0,0 1 0,0-1 0,1 0 0,0-1 0,1 1 0,-1-1 0,1-1 0,0 0 0,0 0 0,0 0 0,1-1 0,-1 0 0,1-1 0,0 0 0,0 0 0,-1-1 0,11 0 0,-16 0-65,1-1 0,-1 0 1,0 0-1,1 0 1,-1 0-1,1-1 0,-1 1 1,0-1-1,0 0 0,1 0 1,-1 0-1,0 0 0,0-1 1,0 1-1,0-1 0,0 0 1,4-3-1,-1-6-329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22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89 13947,'0'0'45,"0"-1"0,0 0 0,0 1 0,0-1 0,0 1 0,-1-1 0,1 0 0,0 1 0,0-1 0,-1 1 0,1-1 0,-1 1 0,1-1 0,0 1 0,-1-1 0,1 1 0,-1-1 0,1 1 0,-1 0 0,1-1 0,-1 1 0,1 0 0,-1-1 0,0 1 0,1 0 0,-1 0 0,0-1 0,-1 1 17,0 0-1,0 0 1,1 0 0,-1 0 0,0 0-1,0 0 1,0 0 0,0 1 0,-2 0-1,-2 1 103,0 1 0,1-1-1,-1 1 1,1 0 0,-6 5-1,4-3-28,1 0 0,0 1 0,1 0 0,-1 0 0,1 0 0,0 1-1,1 0 1,-1 0 0,1 0 0,1 0 0,-1 0 0,1 1 0,1 0 0,-1 0-1,1 0 1,1 0 0,-1 0 0,1 0 0,1 0 0,0 0 0,1 14 0,-1-20-118,1 0 1,-1 1-1,1-1 0,0 0 1,0 0-1,0 0 1,0 0-1,0 1 1,1-1-1,-1-1 1,0 1-1,1 0 1,0 0-1,-1 0 1,1-1-1,0 1 1,0-1-1,0 0 1,0 1-1,0-1 0,0 0 1,0 0-1,0 0 1,0 0-1,1-1 1,-1 1-1,0-1 1,1 1-1,-1-1 1,0 0-1,1 0 1,2 0-1,4 0-8,0-1 0,0 0 0,-1 0 0,1-1 0,-1 0 0,0-1 0,12-5 0,-3 0 10,-1 0-1,0-2 1,-1 0 0,0 0 0,-1-1 0,14-14-1,-22 20-10,-1 0-1,0-1 0,0 1 1,-1-1-1,1 0 0,-1 0 0,-1 0 1,1-1-1,-1 0 0,0 1 0,-1-1 1,1 0-1,-1 0 0,-1 0 1,1-1-1,-1 1 0,0-13 0,-2 16-68,0 0-1,0-1 1,-1 1-1,1 0 0,-1 0 1,0 0-1,0 0 1,0 0-1,-1 0 0,0 1 1,1-1-1,-1 1 1,0-1-1,-1 1 0,1 0 1,0 0-1,-1 1 1,0-1-1,0 1 0,1 0 1,-1 0-1,-1 0 1,1 0-1,0 1 0,0-1 1,-1 1-1,1 0 1,0 1-1,-1-1 0,1 1 1,-1 0-1,1 0 1,-1 0-1,1 1 0,-1-1 1,-7 3-1,11-3 34,0 1 0,0-1 0,0 0 0,0 0 0,0 1 0,1-1 0,-1 1-1,0-1 1,0 1 0,0-1 0,1 1 0,-1-1 0,0 1 0,1-1 0,-1 1 0,1 0 0,-1 0-1,1-1 1,-1 1 0,1 0 0,-1 0 0,1 0 0,-1-1 0,1 1 0,0 0 0,0 0 0,-1 0 0,1 1-1,0 12-453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5:22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14811,'1'-6'785,"1"-10"822,0 14-572,-1 9 275,1 31-497,1 0 0,2-1 0,2 1 0,14 42 0,-20-76-775,1 0 0,-1 0 0,1 0 0,0-1-1,0 1 1,1 0 0,-1-1 0,5 5 0,-6-7-24,-1 0 0,1-1 0,0 1-1,0 0 1,0-1 0,0 1 0,0-1 0,0 1 0,0-1 0,0 0 0,0 1 0,0-1 0,0 0-1,0 0 1,0 0 0,0 0 0,1 0 0,-1 0 0,0 0 0,0 0 0,0 0 0,0 0-1,0 0 1,0-1 0,0 1 0,0 0 0,0-1 0,0 1 0,0-1 0,0 1 0,0-1-1,0 0 1,0 1 0,0-1 0,-1 0 0,2-1 0,9-9 90,-1-1 1,-1 0-1,0-1 0,-1 0 1,9-17-1,8-14 87,-15 28-123,29-41 96,-35 53-155,0 0-1,0-1 1,0 1 0,0 1-1,1-1 1,-1 1 0,1 0 0,0 0-1,7-3 1,-11 5-8,0 0 1,1 1-1,-1-1 0,1 1 0,-1 0 0,0-1 1,1 1-1,-1 0 0,1 0 0,-1 0 1,1 0-1,-1 0 0,1 0 0,-1 1 1,1-1-1,-1 0 0,1 1 0,-1-1 0,0 1 1,1-1-1,-1 1 0,0 0 0,1 0 1,-1-1-1,0 1 0,0 0 0,0 0 0,0 0 1,0 0-1,0 1 0,0-1 0,1 2 1,2 4 0,0 0 0,0 0 0,-1 1 1,4 15-1,4 7 19,-11-30-20,0 1 0,0-1 0,1 1 0,-1-1 0,0 1 0,1-1-1,-1 0 1,1 1 0,-1-1 0,0 0 0,1 1 0,-1-1 0,1 0-1,-1 0 1,1 0 0,-1 1 0,1-1 0,-1 0 0,1 0 0,-1 0-1,1 0 1,0 0 0,-1 0 0,1 0 0,-1 0 0,1 0 0,-1 0-1,1 0 1,-1 0 0,1 0 0,-1 0 0,1 0 0,-1-1 0,1 1-1,-1 0 1,1 0 0,-1-1 0,1 1 0,-1 0 0,0-1 0,1 1-1,-1 0 1,1-1 0,-1 1 0,0-1 0,1 0 0,22-25 20,-17 18-10,-2 3-10,0 1 1,1 0-1,-1 0 1,1 0-1,-1 1 1,1-1-1,0 1 1,0 0-1,8-2 1,-11 4-4,0 0 0,0 1 0,1-1 0,-1 1 1,1 0-1,-1 0 0,0 0 0,1 0 0,-1 0 0,0 0 0,1 1 0,-1-1 1,0 1-1,1-1 0,-1 1 0,0 0 0,0 0 0,0 0 0,0 0 0,0 1 1,0-1-1,0 0 0,0 1 0,0 0 0,2 2 0,1 1-76,0 1-1,0 0 0,-1 0 1,1 0-1,-2 1 1,1-1-1,0 1 0,-1 0 1,-1 0-1,1 0 1,-1 1-1,0-1 1,1 14-1,-3-21 31,0 0 0,0 0 1,0 0-1,0 1 0,0-1 1,1 0-1,-1 0 0,0 0 0,0 0 1,0 0-1,0 0 0,0 1 1,0-1-1,0 0 0,0 0 0,0 0 1,0 0-1,0 0 0,0 1 1,-1-1-1,1 0 0,0 0 0,0 0 1,0 0-1,0 0 0,0 0 1,0 1-1,0-1 0,0 0 0,0 0 1,0 0-1,0 0 0,-1 0 0,1 0 1,0 0-1,0 0 0,0 0 1,0 1-1,0-1 0,0 0 0,-1 0 1,1 0-1,0 0 0,0 0 1,0 0-1,0 0 0,0 0 0,0 0 1,-1 0-1,1 0 0,0 0 1,-7-7-1543,-4-10 334,3 2 636,-3 0-61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5:22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22 19900,'-6'-7'1513,"2"1"-1425,1 1-288,3 3 1056,1 0-512,7 2-216,0 2-128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5:2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161 249 14291,'1'-2'228,"-1"0"1,1 0-1,-1 0 1,1 0-1,-1 0 1,0 0-1,0 0 1,0 0-1,0 0 0,0 0 1,0 0-1,-1 0 1,1 0-1,-1 0 1,1 0-1,-1 1 1,0-1-1,0 0 0,0 0 1,0 0-1,0 1 1,0-1-1,0 0 1,0 1-1,-1-1 1,1 1-1,-1-1 0,1 1 1,-3-2-1,1 2-83,1 0 0,-1 0-1,1 1 1,-1-1 0,1 1-1,-1-1 1,1 1 0,-1 0-1,0 0 1,1 0 0,-1 0-1,0 0 1,1 1 0,-1-1-1,1 1 1,-1 0 0,1 0-1,-1 0 1,1 0 0,0 0 0,-1 0-1,-3 3 1,-1 2-73,1-1 1,0 1-1,0 0 1,0 0-1,1 1 0,0 0 1,0 0-1,1 0 1,0 0-1,0 1 1,0 0-1,1-1 0,0 1 1,-3 16-1,4-14-71,0 0-1,1 0 1,0 0-1,0 1 0,1-1 1,1 0-1,-1 0 1,2 0-1,-1 0 1,1 0-1,1 0 1,3 10-1,-5-18 0,0 0 0,0 0 0,0 0 1,0 0-1,0-1 0,0 1 0,1 0 0,-1 0 0,1-1 0,-1 1 0,1-1 0,-1 1 1,1-1-1,0 0 0,2 2 0,-3-3 0,0 1 1,1-1-1,-1 0 1,1 1-1,-1-1 0,1 0 1,-1 0-1,1 0 1,-1 0-1,1 0 1,-1 0-1,0-1 0,1 1 1,-1 0-1,1-1 1,-1 1-1,2-2 1,3-1 1,-1 0-1,0-1 1,1 0 0,-1 0 0,-1 0 0,1-1 0,-1 1 0,7-10 0,10-15 41,-2 0 1,0-2-1,24-56 1,-33 61 8,-1 1 1,0-1-1,-2-1 0,-2 1 1,5-41-1,-11 27 48,2 39-96,-1 0 1,0-1 0,0 1 0,-1 0 0,1 0 0,0 0-1,0 0 1,0 0 0,-1 0 0,1 0 0,0-1 0,-1 1-1,1 0 1,-1 0 0,0 0 0,1 0 0,-1 1 0,0-1 0,1 0-1,-1 0 1,0 0 0,0 1 0,0-1 0,0 0 0,0 1-1,0-1 1,0 0 0,-2 0 0,2 1-3,0 1 1,-1-1-1,1 1 1,0-1-1,0 1 1,0-1-1,-1 1 1,1 0-1,0-1 1,0 1-1,0 0 1,0 0-1,0 0 1,0 0-1,1 0 1,-1 0-1,0 0 1,0 0-1,1 0 1,-1 0-1,1 1 1,-1-1-1,1 0 1,-1 3-1,-10 34 17,11-38-19,-5 23 8,2 0 0,0 0 0,2 0 0,0 0 0,4 29 0,-2-37-11,2 1 1,0-1-1,0 0 0,1 0 1,1 0-1,1-1 1,0 0-1,15 25 0,-19-35-78,1 1-1,0-2 1,0 1-1,1 0 0,-1-1 1,1 1-1,0-1 1,0 0-1,0 0 1,0 0-1,0-1 0,0 0 1,1 1-1,-1-2 1,1 1-1,0 0 1,0-1-1,-1 0 0,1 0 1,0 0-1,0-1 1,0 0-1,9 0 0,-7-1-240,0-1 0,0 1 0,0-1 0,0 0 0,0-1 0,-1 0-1,1 0 1,-1 0 0,1-1 0,-1 0 0,0 0 0,-1-1 0,1 1-1,-1-1 1,8-10 0,2-2-682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5:23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61 115 8442,'0'0'105,"0"0"0,-1-1 0,1 1 1,0 0-1,-1-1 0,1 1 0,-1 0 0,1 0 0,0-1 1,-1 1-1,1 0 0,-1 0 0,1 0 0,-1 0 1,1 0-1,-1-1 0,1 1 0,-1 0 0,1 0 0,-1 0 1,1 0-1,-1 0 0,1 1 0,-1-1 0,1 0 1,-1 0-1,1 0 0,0 0 0,-1 0 0,1 1 0,-1-1 1,1 0-1,-1 0 0,1 1 0,-1-1 0,-1 1 169,1-1-1,-1 1 0,1 0 0,0-1 0,-1 1 0,1 0 0,-1 0 1,1 0-1,0 0 0,0 0 0,0 0 0,-2 2 0,3-3-179,0 1 0,0-1 0,0 0 0,0 1 0,0-1 0,-1 0 0,1 1 0,0-1 0,0 0 0,0 1-1,0-1 1,0 1 0,1-1 0,-1 0 0,0 1 0,0-1 0,0 0 0,0 0 0,0 1 0,0-1 0,1 0-1,-1 1 1,0-1 0,0 0 0,0 1 0,1-1 0,-1 0 0,0 0 0,0 0 0,1 1 0,-1-1 0,15 6 1542,14-3-547,-22-4-1026,0 1-1,0-1 1,0-1 0,0 1 0,0-1 0,-1 0-1,1-1 1,-1 1 0,1-1 0,9-7-1,-13 8-23,0 0-1,0 0 0,0 0 1,0 0-1,-1 0 0,1-1 0,-1 1 1,0-1-1,0 0 0,0 0 1,0 0-1,0 0 0,-1 0 1,1 0-1,-1 0 0,0-1 0,0 1 1,0 0-1,0-1 0,0 1 1,-1-1-1,0 1 0,1-4 1,-2 4-10,1 1-1,-1 0 1,1 0 0,-1 0 0,0 0 0,0 0 0,1 0 0,-2 0 0,1 0 0,0 0-1,0 0 1,-1 0 0,1 1 0,0-1 0,-1 0 0,0 1 0,1-1 0,-1 1 0,0 0-1,0 0 1,0 0 0,0 0 0,0 0 0,0 0 0,0 0 0,0 0 0,0 1 0,0-1-1,-1 1 1,1 0 0,0-1 0,-3 1 0,-1 0-2,0 0 0,0 0 0,0 0 0,0 1 0,0 0 0,1 0 0,-1 1 0,0-1 0,1 1 0,-1 0 0,-7 5 0,7-3-22,1 0-1,0 0 0,0 1 0,0 0 1,1 0-1,0 0 0,0 1 0,0-1 1,1 1-1,-1 0 0,1 0 0,1 0 1,-1 1-1,1-1 0,0 1 0,1-1 1,-2 9-1,2-5-14,-1 0 1,2 0-1,-1 1 0,2-1 1,-1 0-1,1 1 0,1-1 1,0 0-1,0 0 1,7 17-1,-8-24-82,1 0 0,-1 0 0,1 0 0,-1-1 0,1 1 1,0 0-1,0-1 0,0 1 0,1-1 0,-1 0 0,0 1 0,1-1 0,0 0 0,-1-1 0,1 1 1,4 2-1,-4-3 19,0-1 0,-1 1 0,1-1-1,0 1 1,0-1 0,0 0 0,-1 0 0,1 0 0,0 0 0,0-1 0,-1 1 0,1-1 0,0 0 0,-1 1 0,1-1 0,0-1 0,-1 1 0,1 0 0,3-3 0,21-16-457,3-6-185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5:24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1 15467,'1'1'119,"-1"-1"-1,1 1 0,0 0 1,-1-1-1,1 1 1,-1 0-1,1 0 0,-1-1 1,1 1-1,-1 0 1,0 0-1,1 0 0,-1 0 1,0 0-1,1 0 1,-1 0-1,0-1 0,0 1 1,0 0-1,0 0 1,0 0-1,0 0 0,0 0 1,0 0-1,-1 0 1,1 0-1,0 0 0,-1 1 1,-10 35 1134,7-26-733,-21 80 347,-15 114-1,39-203-855,-5 29-815,6-31 788,0 0 0,0 1 1,0-1-1,0 0 0,0 0 0,-1 0 1,1 0-1,0 0 0,0 0 1,0 1-1,0-1 0,0 0 1,0 0-1,0 0 0,0 0 1,0 0-1,0 0 0,0 0 1,0 0-1,0 0 0,0 1 1,-1-1-1,1 0 0,0 0 1,0 0-1,0 0 0,0 0 0,0 0 1,0 0-1,0 0 0,-1 0 1,1 0-1,0 0 0,0 0 1,0 0-1,0 0 0,0 0 1,0 0-1,0 0 0,-1 0 1,1 0-1,0 0 0,0 0 1,0 0-1,0 0 0,0 0 1,0 0-1,0 0 0,-1 0 0,1 0 1,0 0-1,0 0 0,0-1 1,0 1-1,0 0 0,-6-16-959,-8-33-848,-20-47 0,18 57 1192</inkml:trace>
  <inkml:trace contextRef="#ctx0" brushRef="#br0" timeOffset="1">1 96 13739,'3'4'2136,"2"3"-1079,7 0-225,5 3 1304,6-1-495,6-1-161,5 1-400,2-3-184,0-1-344,-1 1-199,-2-2-546,-2 1-311,-11-1 408,-6 0-112,-7-1-88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5:31.0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7192 483 10250,'1'-3'61,"-1"1"0,0-1-1,0 1 1,0-1 0,0 1 0,0-1-1,0 1 1,-1-1 0,1 1 0,-1-1-1,0 1 1,0-1 0,0 1 0,0 0-1,0-1 1,0 1 0,0 0 0,-1 0-1,0 0 1,1 0 0,-1 0 0,0 0-1,0 0 1,0 1 0,-3-3-1,0 0-7,0 0-1,-1 0 0,1 1 0,-1 0 1,0 0-1,0 0 0,0 1 0,0 0 1,-8-2-1,-15 1 43,0 1 0,-50 5 0,44-1 63,-45-4 0,38-3 98,0-2 0,-49-15-1,-81-33 210,-8-3-375,-439-54 604,383 78-606,-26-2-160,-303-1 1,166 26-140,-397 0 23,385 14 230,-394 17-43,71 2 532,569-18-511,-1 7 0,2 8 0,0 7 0,-295 86 0,429-102-57,-1 1-1,2 1 1,0 2-1,0 1 0,1 2 1,1 0-1,-30 26 1,47-34 20,0 0 1,0 0-1,1 2 1,0-1-1,1 1 1,0 0-1,0 1 1,2 0-1,-1 0 1,2 0-1,-1 1 1,2 0-1,0 0 1,0 0-1,1 0 1,1 1-1,0-1 0,1 1 1,1 21-1,1-26 20,0 0 0,1-1 0,0 1 0,0 0 0,1-1-1,0 0 1,1 1 0,0-1 0,0-1 0,1 1 0,0 0-1,0-1 1,0 0 0,1 0 0,0-1 0,1 0-1,0 0 1,-1 0 0,14 7 0,11 6 82,1-2-1,1 0 1,52 16-1,-39-15-49,312 124 94,-244-103-128,2-5 0,1-5 0,1-5 0,199 15 1,-160-29-28,442 41-274,180 4-88,4-50 223,-427-18 241,487-81 0,232-23-399,-645 97 387,324-21 148,-688 37-191,0-3 1,119-28-1,-175 32-5,1-1 0,0-1 0,-1 1 0,0-2 0,0 1 0,0-1 0,14-12 0,-21 16 5,-1 0-1,0 0 1,1-1 0,-1 1-1,0 0 1,0-1 0,0 0-1,-1 1 1,1-1 0,-1 0-1,1 0 1,-1 0 0,0 0-1,0 0 1,0 0 0,-1 0 0,1 0-1,-1 0 1,1 0 0,-1-1-1,0 1 1,0 0 0,-1 0-1,1 0 1,-1-1 0,1 1-1,-1 0 1,0 0 0,0 0-1,0 0 1,-3-3 0,-3-6 31,0 1 0,-2 0 0,1 1 0,-1 0 0,-1 0 0,0 1 0,0 0 1,-1 1-1,-15-10 0,-13-5-20,-60-26 0,28 18-97,-1 4 0,-83-21-1,103 36-53,0 2-1,-1 2 1,-104 0 0,61 10 1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02T07:33:4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0 165 12707,'24'-10'576,"36"-12"0,-15 15-556,0 2 1,0 2-1,0 2 1,59 7-1,24-1 19,324-27 668,-54 1 243,-101 20-377,260-10 361,-441 6-709,186-14 355,-301 19-593,0 0 1,1 0-1,-1 0 0,0 0 0,1 0 0,-1 0 1,0 0-1,1-1 0,-1 1 0,0-1 0,0 1 1,1-1-1,-1 1 0,0-1 0,0 0 0,0 1 1,0-1-1,0 0 0,0 0 0,0 0 0,0 0 1,0 0-1,0 0 0,-1 0 0,1 0 0,0 0 1,-1-1-1,1 1 0,-1 0 0,1 0 0,-1-1 0,1 1 1,-1 0-1,0-3 0,1-17-72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7:06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15755,'-5'20'376,"-1"-2"-344,2 0 16,4-9-168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7:10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0 134 9634,'90'3'3093,"66"-1"-2362,-55-11-198,106-3 250,-137 12-585,342-10 121,642-23-359,-166 24 32,933-13 96,-584 1-190,-147-2 20,-371 68-126,-233-6 73,-227-25-31,324 13-156,-342-19 293,236-1 48,-373-18 133,-108 10 1133,-1 1-1041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7:5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893 24 12235,'-1'-1'134,"0"-1"0,0 1 1,0 0-1,-1 0 1,1 0-1,0 0 1,-1 0-1,1 0 0,-1 0 1,1 1-1,-1-1 1,0 0-1,1 1 1,-1-1-1,1 1 0,-3-1 1,-33-4 1131,26 4-939,-4-1-81,1 2 0,0 0 0,0 0-1,0 1 1,-16 3 0,-69 21 226,23-6 97,51-14-136,1 1 0,-38 15-1,52-17-326,1 1-1,0 0 1,-1 1-1,2 0 1,-1 0-1,1 1 0,0 0 1,-13 14-1,-36 44 184,-92 83 0,136-137-275,0 2 0,2-1 0,-1 1 0,2 1 0,-1 0 0,2 0 0,0 1 0,1 0 1,0 1-1,-8 26 0,12-30-3,1 1 0,1 0-1,0 0 1,0 0 0,2 0 0,-1 0 0,2 0 0,-1 0 0,2 0 0,0 0 0,0 0 0,2-1 0,-1 1 0,9 18 0,4 1 0,1-2 1,1 0 0,2-1-1,1 0 1,1-2 0,1-1 0,2 0-1,51 40 1,-65-57-6,0-1-1,1 0 1,0-1-1,0 0 1,0-1-1,1-1 1,0 0 0,22 6-1,-29-10 1,1 0 0,-1-1 0,1 1 0,-1-1 0,1 0 0,-1-1 1,1 0-1,-1 0 0,0 0 0,1 0 0,-1-1 0,0 0 0,0-1 0,0 1 0,0-1 0,-1-1 0,1 1 0,-1-1 0,0 1 0,7-7 0,6-8 51,-1-1-1,0 0 0,26-41 1,32-72 178,-53 93-173,78-163 172,-90 176-225,-1-1 1,-1 0-1,-1 0 1,-1 0-1,-1-1 1,0-28-1,-5 45-5,0 0-1,-1 0 1,0 0-1,-1 0 1,0 0 0,0 0-1,-2 1 1,1-1-1,-1 1 1,-8-14-1,9 18-36,0 1 0,-1 0 0,0-1 0,0 1 0,0 1-1,-1-1 1,1 1 0,-1 0 0,0 0 0,-1 0 0,1 0-1,-1 1 1,1 0 0,-1 0 0,0 1 0,0-1 0,0 1-1,0 1 1,-9-2 0,6 2-160,-1 0 0,0 1 0,1 0 0,-1 0-1,0 1 1,1 0 0,-1 1 0,1 0 0,0 1 0,-14 5 0,-2 3-293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2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164 284 12827,'-10'5'232,"1"1"1,-1 0 0,2 1-1,-1 0 1,1 1 0,0 0-1,0 0 1,1 0 0,-7 11-1,3-2 138,0 0 0,2 1 0,0 0-1,-7 22 1,12-29-143,1 0 0,0 0 0,1 1-1,0-1 1,0 24 0,2-32-164,0 1 1,1 0 0,-1-1-1,1 1 1,0-1 0,0 1-1,0-1 1,0 1 0,1-1-1,2 5 1,-3-6-33,0-1 0,0 1 1,1-1-1,-1 1 0,1-1 0,-1 0 0,1 1 1,0-1-1,-1 0 0,1 0 0,0 0 0,0 0 1,0-1-1,0 1 0,-1 0 0,1-1 0,0 1 0,0-1 1,4 0-1,-1 0-11,-1 0 1,1-1-1,-1 1 1,1-1-1,-1 0 0,1-1 1,-1 1-1,0-1 1,0 0-1,0 0 1,0 0-1,0 0 1,0-1-1,0 0 0,-1 0 1,0 0-1,4-3 1,3-5 10,-1 1 0,0-2 0,0 1 0,8-17 0,-3 2 31,-2 0 0,0-1 0,-2 0 0,-2-1 0,10-47 0,-10 26 1,-3 0-1,-1-77 1,-4 116-53,1 4-3,-1 0 1,0 1-1,0-1 1,0 0-1,-1 1 1,0-1-1,0 1 1,-1-1-1,1 1 1,-1-1-1,-5-9 1,7 15-7,-1 0 0,1-1 0,0 1 0,0 0 0,-1 0 0,1-1 0,0 1 0,-1 0 1,1 0-1,0 0 0,-1-1 0,1 1 0,0 0 0,-1 0 0,1 0 0,-1 0 0,1 0 0,0 0 0,-1 0 1,1 0-1,0 0 0,-1 0 0,1 0 0,-1 0 0,1 0 0,0 0 0,-1 0 0,1 0 0,-1 0 0,1 0 0,0 0 1,-1 1-1,1-1 0,0 0 0,-1 0 0,1 0 0,0 1 0,0-1 0,-1 0 0,1 1 0,0-1 0,-1 0 0,1 0 1,0 1-1,0-1 0,0 0 0,-1 1 0,1-1 0,0 1 0,0-1 0,0 0 0,0 1 0,0 0 0,-8 20 33,8-20-33,-4 17 26,1 1-1,1 0 0,1 0 1,0-1-1,4 33 1,-2-36-203,2 0 0,-1-1 0,2 0 0,0 0 0,1 0 0,0 0 0,13 23 0,-15-32 24,-1 0 1,1-1 0,1 0 0,-1 1 0,0-1 0,1 0 0,0-1 0,0 1 0,0-1 0,0 0 0,1 0 0,-1 0 0,1 0 0,0-1 0,0 0 0,0 0 0,0 0 0,5 1 0,22-1-634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9:1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3404 84 11186,'-4'-13'791,"0"0"-1,-1 1 0,0 0 1,-9-14-1,14 25-765,-1 0 0,0 1 0,1-1 0,-1 1 0,0-1 1,0 1-1,1-1 0,-1 1 0,0-1 0,0 1 0,0 0 0,0-1 0,0 1 1,1 0-1,-1 0 0,0-1 0,0 1 0,0 0 0,0 0 0,0 0 0,0 0 0,0 0 1,0 1-1,-1-1 0,-22 6-53,23-5 53,-22 8 53,1 2 0,0 0 1,1 1-1,1 2 0,-26 20 0,19-14 248,-52 31 0,-132 40 566,129-59-539,44-16-239,1 2 0,0 1 0,2 2-1,0 1 1,-48 41 0,71-54-105,0-1 0,0 0 1,-24 10-1,-16 11 1,-236 197 220,212-161-171,49-41-48,-29 35-1,42-42-9,-1-1-1,-1 0 1,0-1 0,-1-1-1,-1-1 1,-23 15-1,7-13 9,-1-1 0,-64 17 0,-26 10 3,87-23-22,-64 39 0,98-55-12,0 0 1,1 0-1,-1-1 0,0 0 1,-7 2-1,7-2-9,0 0 0,0 0-1,1 0 1,-1 1 0,-6 3 0,-32 22-167,23-14 139,-1 0 1,-1 0-1,-1-2 1,1-1-1,-44 14 0,15-11 46,0-3 0,-83 5-1,109-14 14,0 1 0,-24 6-1,39-6 1,0 0-1,0 1 0,0 0 0,0 1 0,1 0 1,0 0-1,-1 1 0,-7 6 0,-224 144 0,78-55-6,112-69 6,29-19-2,0 1 1,-30 25-1,48-35 1,1 0 0,-1 0 1,1 0-1,0 0 0,0 0 1,0 1-1,1-1 0,-1 1 0,1-1 1,0 1-1,-1 5 0,-6 47-18,4-26 5,-81 367-17,81-380 32,0 1 0,0-1 0,2 1 0,0-1 0,1 1 0,1 0 0,1 0 0,0-1 0,2 1 0,0-1 0,0 1 0,2-1 0,11 28 0,-11-32 3,1 0 0,1 0 1,0-1-1,1 1 0,0-2 0,1 1 0,19 18 1,-22-24-2,1-1 0,0 0 0,0-1 0,0 1 0,0-1 0,1-1 0,-1 1 0,1-1 1,0 0-1,0-1 0,0 0 0,1 0 0,-1-1 0,15 0 0,-7-1 8,-1-1 0,1 0 1,-1-2-1,24-6 0,60-24 55,10-3 2,-96 33-62,0 0 1,0-2-1,0 0 1,18-9-1,-25 10-4,1-1-1,-1 1 1,0-1-1,0 0 1,0-1-1,-1 1 0,1-1 1,-1-1-1,4-6 1,14-24 5,-10 15 2,1 1 0,20-24 0,-29 39-6,1 0-1,-1 0 1,2 1 0,-1 0-1,1 0 1,-1 1-1,1-1 1,1 1-1,-1 1 1,0 0 0,9-3-1,12-4 1,0-2 0,-1 0 0,-1-2 0,28-19 0,55-28 3,-100 57-4,-1-1 0,0 0 0,-1 0 0,1-1 0,-1 0 0,0 0 0,0 0 0,-1-1-1,0 0 1,10-14 0,0-6 9,25-55-1,4-8 1,-31 63-5,0-1 0,18-56 1,9-21 1,-34 92-7,0 1 0,0 0 1,1 1-1,0-1 0,1 1 1,12-11-1,53-54 0,47-41 0,-116 113-1,0 0 0,0 0 0,0 1-1,0-1 1,0 1 0,0 1 0,1-1 0,0 1 0,-1 0 0,1 0-1,0 0 1,0 1 0,7-1 0,-9 2 2,0-1-1,1-1 1,-1 1-1,0 0 1,0-1-1,-1 0 1,1 0-1,0 0 1,4-3-1,17-9 3,9 7-6,-29 6 2,1 1 0,-1-1 1,0 0-1,0-1 0,0 1 1,5-3-1,-1-1-12,0 1-1,1 0 1,14-4-1,-21 7 9,0 1 0,1-1 0,-1 1 0,0 0 0,0 0 0,0 0 0,1 0 0,-1 0 0,0 1 0,0 0 0,0-1 0,0 1 0,0 0 0,6 3 0,-6-2 0,0-1 1,0 0 0,0 0 0,0 0 0,0 0-1,0 0 1,0-1 0,1 1 0,-1-1-1,0 0 1,0 0 0,1 0 0,-1 0 0,0-1-1,5-1 1,2-1-22,1-1 0,-1 0-1,13-7 1,-16 7 16,0 0 0,0 0-1,1 1 1,-1 0 0,1 1-1,0 0 1,14-2 0,-18 4 8,0 0 1,0 0-1,1 1 1,-1 0-1,-1 0 1,1 0-1,0 0 1,0 1-1,0-1 1,-1 1-1,1 0 1,0 0-1,-1 1 1,0-1-1,0 0 1,0 1-1,0 0 1,5 6-1,16 12-10,-22-19 8,-1-1 1,1 0-1,0 0 1,0 0 0,0-1-1,0 1 1,-1 0-1,1-1 1,0 1 0,0-1-1,0 0 1,1 0-1,-1 1 1,0-1 0,0 0-1,0-1 1,0 1 0,3-1-1,4-1-2,-1-1 1,0 0-1,10-5 0,8-3 0,109-34-28,-20-7 10,2 0 26,-98 45-4,0 1 0,1 1 0,-1 0 0,28-2 0,-9 5-4,-22 1 4,0 0 0,0-1 1,0 0-1,27-9 0,-26 4 3,0-1 1,-1 0 0,0-1-1,-1-1 1,0 0-1,-1-2 1,0 1-1,-1-2 1,0 0 0,20-25-1,84-104-2,-103 122 0,0 0 0,-1-1 1,-2-1-1,0 0 0,16-46 0,-3 7 1,-5 23 4,-11 22-1,-1 0-1,11-32 1,-18 47-2,0 0-1,0-1 1,0 1 0,0 0 0,0 0 0,0-1 0,0 1 0,0 0 0,-1 0 0,1-1 0,0 1 0,-1 0 0,1 0 0,-1 0 0,1 0 0,-1 0 0,0-1 0,1 1 0,-1 0 0,0 0 0,0 1 0,0-1 0,-1-2 0,0 2 0,1-1 0,-1 1 0,1-1-1,0 0 1,-1 1 0,1-1 0,0 0-1,0 0 1,0 0 0,0-3 0,-3-12-83,-1 1 0,-8-22 1,11 32-62,-2 0 1,1 0-1,-1 0 1,0 0-1,0 1 1,0 0-1,-1 0 1,-10-9 0,4 5-234,-1 0 1,-21-12 0,15 13 44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0:00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521 10 9938,'-7'-3'184,"0"1"-1,0 1 1,0-1-1,0 1 1,0 1 0,0-1-1,0 1 1,0 0-1,0 1 1,-1 0 0,1 0-1,0 0 1,1 1-1,-1 0 1,0 0 0,-11 7-1,0-1 58,1 1-1,1 1 0,0 0 1,0 2-1,-15 14 1,5-1-39,1 2 1,1 0-1,1 2 1,2 0-1,0 2 1,3 0-1,0 1 1,-23 61-1,28-56-148,1 0 0,3 0 0,0 1 0,3 0 0,1 0-1,1 1 1,3-1 0,3 46 0,0-66-51,0 1 0,1-1 1,1 0-1,1-1 0,0 1 1,2-1-1,15 31 0,-18-41-3,0 0 0,1 0-1,0 0 1,0 0 0,1-1-1,0 0 1,0 0 0,0-1-1,1 0 1,0 0 0,0 0-1,0-1 1,1 0 0,-1 0-1,1-1 1,0 0 0,0 0 0,0-1-1,10 2 1,-3-3 9,1 0 0,-1-2-1,0 1 1,1-2 0,-1 0 0,0-1-1,0 0 1,0-1 0,-1-1 0,0-1 0,1 0-1,-2 0 1,20-13 0,3-4 41,0-2 1,-1-2-1,46-45 0,-34 26 111,-1-3 0,-3-2 0,-2-2 1,-2-1-1,43-81 0,-74 120-74,-1-1 0,-1 1 0,0-1-1,-1 0 1,0-1 0,2-19 0,-6 30-55,-1 1 0,0-1 0,1 0 1,-2 1-1,1-1 0,-1 1 0,0-1 0,0 1 0,0-1 0,-1 1 0,0 0 1,0-1-1,0 1 0,-1 0 0,0 0 0,0 1 0,0-1 0,0 1 0,-1-1 0,0 1 1,0 0-1,-5-4 0,-4-1-15,0 0 1,-1 2-1,0-1 1,-1 2-1,1-1 0,-1 2 1,-31-7-1,13 5-973,-1 2-1,-57-1 1,80 5 692,1 1 1,0 1-1,-1 0 1,-19 5-1,6 3-528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0:23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6948 205 8802,'0'-11'476,"1"8"-78,-1 0 1,0 0-1,0 0 1,0 0-1,-1 0 1,1 0-1,-2-3 1,2 5-288,-1 0 1,1 0 0,-1 0-1,1 1 1,-1-1 0,1 0-1,-1 0 1,0 1 0,1-1-1,-1 0 1,0 1 0,0-1-1,0 0 1,0 1 0,1 0-1,-1-1 1,0 1-1,0-1 1,0 1 0,0 0-1,0 0 1,0-1 0,0 1-1,0 0 1,-2 0 0,-19-3 275,1-1 1,-28-10 0,-24-4-170,53 15-126,0-1-1,0-1 1,0-1 0,1-1-1,-25-12 1,36 15-58,0 1 0,0 0 0,-1 1 0,1-1 0,-1 2 0,1-1 0,-1 1 0,0 0 0,0 1 0,0 0 0,0 1 0,1-1 0,-12 4 0,-10 3 215,1 2 1,-45 19-1,48-17-82,-1-1 1,-51 12 0,32-16-162,-1-1 1,-86-4-1,-92-27 24,189 20-17,-205-31-12,163 29-27,-89 1 1,109 8 22,-457-9-5,-166-40-144,663 47 162,-294-13 0,0 24-143,-202 60-111,92-9 218,-248 1 40,412-40-45,156-12 1,0 4-1,1 4 1,1 5-1,-173 65 1,212-61 26,-93 56 0,-47 51-52,167-110 9,2 2 1,1 1-1,1 1 0,-37 46 1,48-49 46,1 1 1,1 0-1,1 1 1,1 1-1,2 0 1,-15 45 0,6 10 105,-21 138 0,39-199-94,2 0 1,0 0 0,2 0-1,0 0 1,1 0 0,1 0-1,2 0 1,0 0 0,1-1-1,1 1 1,17 38 0,125 207 4,-126-234-19,1-1-1,2-1 1,2-1-1,0-2 1,52 42-1,-14-23 6,91 48-1,78 26 18,-33-17-13,92 46 1,-215-115-9,154 45 1,436 56 8,-197-81-8,2-24 0,-95-7 7,1590 50-462,-872-151 447,-661-9 16,-333 58-8,-2-5 0,116-56 0,-158 59-4,0-2 1,-3-3-1,0-2 1,-3-3-1,-1-2 1,77-83-1,-70 59-18,-4-2 0,-2-2-1,-4-3 1,62-124 0,-67 111 18,16-28 10,65-187 0,-113 267-3,-2 0 0,-2-1 0,-1 0 1,-2 0-1,-1-1 0,-2 1 0,-1-1 1,-7-43-1,3 51 2,-2-1 1,-1 1-1,-1 0 0,-1 0 1,-2 1-1,0 1 0,-2-1 1,-1 2-1,-1 0 0,-27-33 1,17 29 4,-1 2 0,-2 1 1,-1 0-1,-1 3 0,0 0 0,-2 2 1,-1 1-1,0 2 0,-51-20 0,-19 0-4,-1 4-1,-110-19 1,-214-36-77,-93-22-69,508 108 131,-105-26-560,-152-57 1,199 58 342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00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2065 212 9850,'1'-4'480,"0"-1"0,0 0 0,-1 1-1,1-1 1,-1 0 0,0 0 0,-1 1 0,1-1 0,-2-5-1,-23 22 764,22-12-1180,0 0 0,0 0 0,1-1 0,-1 1 0,0-1 0,1 1 0,-1-1-1,1 0 1,-1 0 0,1 0 0,-1-1 0,1 1 0,0 0 0,-1-1 0,-3-3-1,4 3 7,-1 0-1,0 0 1,0 0-1,1 0 1,-1 1-1,0 0 1,0-1-1,0 1 1,-1 0-1,1 0 1,0 1-1,-5-2 1,-11 2 113,1-1 0,-1-1 1,1-1-1,0-1 0,0 0 1,-33-13-1,28 7-173,-1 2-1,0 1 1,0 0-1,-1 2 1,0 1 0,-49-2-1,49 8-10,22-1 1,-1 0 1,0-1-1,1 1 0,-1-1 1,0 0-1,1 0 0,-1 0 1,0-1-1,1 1 0,-1-1 1,0 0-1,1 0 0,-1 0 1,1 0-1,0-1 0,-1 0 1,1 1-1,0-1 0,0 0 1,-4-4-1,3 2 2,0 0 1,-1 1-1,1-1 0,-1 1 1,0-1-1,0 1 0,0 1 1,0-1-1,-1 1 0,1 0 1,-1 0-1,1 0 0,-1 1 1,0 0-1,1 0 0,-1 1 1,-8-1-1,-58 8-1,57-4 1,0-1-1,0-1 1,0 0-1,-28-3 1,26-2 13,-1 2 0,1 0 0,0 1 0,-1 1 1,1 1-1,0 0 0,0 1 0,-1 1 0,1 0 1,-22 9-1,-154 69 83,58-14-87,-52 21 19,111-61-28,-51 23-9,123-47 8,-1 0-1,1 0 1,0 0-1,1 0 1,-1 0-1,0 1 1,1 0-1,0 0 1,-3 4-1,-25 44-7,11-17 5,-29 35 1,-26 42-7,66-98 8,2 1 1,0 0-1,1 0 0,0 0 0,-6 33 0,10-39 1,2 1 0,-1-1 0,2 0 0,-1 0 0,1 0 0,0 0 0,1 0 0,0 0 0,0 0 0,5 10 0,5 10-3,26 45-1,-6-14 2,-12-15-9,-9-19 15,20 33 1,-26-51-4,0 0 0,1 0 0,0 0 1,1-1-1,0 0 0,0 0 1,14 10-1,-13-12-2,0 0 0,0 0-1,0 0 1,1-1 0,0-1 0,-1 1 0,1-1 0,0-1 0,1 0 0,-1 0-1,0-1 1,19 1 0,-1-1 2,0 1 0,-1 1 0,1 2 1,-1 0-1,43 16 0,-53-17-3,-1 0 1,1-1-1,1-1 1,-1 0 0,0-1-1,0-1 1,0-1-1,1 0 1,-1-1-1,0-1 1,18-5-1,-17 5-40,-1 0-1,2 2 0,-1-1 1,0 2-1,0 0 0,0 1 1,0 1-1,0 1 0,18 5 1,-20-5 22,-1 0 0,1-1 1,0 0-1,1-1 0,-1-1 1,0 0-1,0-1 0,0-1 0,0 0 1,0-1-1,-1-1 0,27-10 1,10-9-1,-26 11-5,1 1 1,29-8-1,-46 17 9,0 0 0,0 0 0,0 1 0,0 0 0,1 1 0,-1 0 0,0 0 0,0 1 0,0 0 0,13 3 0,-14-1-8,0-1 1,0 0-1,1-1 0,-1 0 0,1 0 0,-1-1 1,1 0-1,-1 0 0,1-1 0,-1 0 0,0-1 1,1 0-1,-1 0 0,0-1 0,0 0 0,0 0 1,-1-1-1,1 0 0,10-7 0,52-33-58,141-85-9,-186 114 65,0-1 0,-1-1 0,-2-1 0,1-2 0,-2 0 0,-1-1 0,0-1 0,-2-1 0,0 0 0,-2-1 1,-1-1-1,0-1 0,-2 0 0,-1-1 0,-2 0 0,0-1 0,6-31 0,-13 42 28,-1-1-1,0 1 1,-1-1 0,-1 1 0,-1-1-1,0 1 1,-2 0 0,0-1-1,-7-24 1,6 30 3,-1-1-1,-1 1 0,1 0 1,-2 0-1,0 0 1,0 1-1,-1 0 1,0 1-1,-1 0 0,0 0 1,-1 1-1,-20-16 1,-169-100 359,165 100-336,16 12-100,0 0 1,0 1-1,-1 1 0,-28-12 0,43 22 1,0 0-1,1 1 1,-1-1 0,0 0-1,0 1 1,-7 0 0,-12-1-111,5-5-22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50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15347,'3'3'182,"-1"0"-1,0-1 1,1 1-1,-1 0 1,0 0-1,0 0 1,-1 0-1,1 1 1,-1-1-1,1 0 1,-1 1-1,0-1 1,1 6-1,5 53 942,-4-34-330,-2-15-539,16 87 1235,-15-90-1359,1 0 1,0 0-1,1 0 0,0 0 0,0-1 0,1 1 1,9 12-1,-13-20-114,0-1 1,0 0-1,0 1 1,1-1-1,-1 0 1,0 0-1,1 1 1,-1-1-1,0 0 1,1 0-1,-1 0 1,1-1-1,0 1 1,-1 0-1,1-1 1,0 1-1,-1-1 1,1 1-1,0-1 1,-1 0-1,1 1 1,0-1-1,0 0 1,0 0-1,-1-1 1,1 1-1,0 0 1,0-1-1,-1 1 1,1-1-1,0 1 1,-1-1-1,1 0 1,-1 1-1,1-1 1,-1 0-1,1 0 1,-1 0-1,1 0 1,1-2-1,4-4 22,1-1 0,-1 0 0,-1 0 0,1 0 0,6-14 0,71-145 283,-84 168-320,1-1-1,-1 0 1,0 0-1,0 0 1,0 0-1,0 1 1,0-1-1,0 0 1,0 0-1,0 0 1,1 0 0,-1 0-1,0 1 1,0-1-1,0 0 1,0 0-1,0 0 1,1 0-1,-1 0 1,0 0-1,0 0 1,0 0-1,0 0 1,1 0-1,-1 0 1,0 0-1,0 1 1,0-1-1,1 0 1,-1 0-1,0 0 1,0-1-1,0 1 1,1 0-1,-1 0 1,0 0-1,0 0 1,0 0-1,0 0 1,1 0-1,-1 0 1,0 0-1,0 0 1,0 0-1,0 0 1,0-1-1,1 1 1,-1 0-1,0 0 1,0 0-1,0 0 1,0 0-1,0-1 1,0 1-1,0 0 1,1 0-1,-1-1 1,5 31 2,1 2-2,-5-31 1,-1-1 0,1 1-1,0 0 1,-1 0 0,1-1 0,0 1 0,-1 0 0,1-1 0,0 1 0,0-1 0,0 1 0,-1-1 0,1 1-1,0-1 1,0 0 0,0 1 0,0-1 0,0 0 0,0 0 0,0 1 0,0-1 0,0 0 0,0 0-1,0 0 1,0 0 0,0 0 0,0-1 0,0 1 0,0 0 0,0 0 0,-1-1 0,1 1 0,0 0-1,2-2 1,2 0 7,1-1-1,-1 0 0,0-1 1,7-4-1,6-9 16,22-24 1,-29 29-15,0 0 1,0 1-1,1 0 0,0 1 1,1 0-1,14-7 0,-26 16-10,-1 1 0,1-1 0,-1 1 0,1 0 0,-1 0 0,1-1 0,0 1 0,-1 0 0,1 0 0,-1 0 0,1-1 0,0 1 0,-1 0 0,1 0 0,0 0 0,-1 0 0,1 0 0,-1 0 0,1 0 0,0 0 0,-1 1 0,1-1 0,0 0 0,-1 0 0,1 0 0,-1 1 0,1-1 0,-1 0 0,1 1 0,-1-1 0,1 0 0,-1 1 0,2 0 0,-2 1 0,1-1 0,0 1 0,-1 0 0,1-1 0,-1 1 0,1 0 0,-1 0 0,0-1 0,0 1 0,0 0 0,0 3 0,-1 8 0,-1-1 1,-4 18-1,6-29 0,-3 8-9,2-3-18,-1 1 0,1-1 0,-1 0 0,-1 0 1,-3 7-1,6-13-2,0 0 0,0 0 1,0 0-1,0 0 0,0 1 0,0-1 1,0 0-1,0 0 0,0 0 0,0 0 1,0 0-1,0 0 0,-1 0 0,1 1 1,0-1-1,0 0 0,0 0 1,0 0-1,0 0 0,0 0 0,0 0 1,0 0-1,0 0 0,-1 0 0,1 0 1,0 0-1,0 0 0,0 0 0,0 0 1,0 0-1,0 0 0,-1 0 0,1 0 1,0 0-1,0 0 0,0 0 0,0 0 1,0 0-1,0 0 0,0 0 1,-1 0-1,1 0 0,0 0 0,0 0 1,0 0-1,0 0 0,0 0 0,0 0 1,0 0-1,-1 0 0,1 0 0,-3-9-644,0-12 337,3 20 293,-3-27-411,-4-10-137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7:32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16 11362,'-2'-1'286,"0"1"-1,0 0 0,0-1 0,0 1 0,1-1 1,-1 0-1,0 1 0,0-1 0,1 0 0,-3-1 1,3 1-219,0 0 1,0 0 0,1 1 0,-1-1-1,0 1 1,0-1 0,0 1 0,0-1-1,0 1 1,0 0 0,0-1 0,0 1-1,0 0 1,0 0 0,0 0 0,-1-1-1,1 1 1,0 0 0,0 1 0,0-1-1,0 0 1,0 0 0,0 0 0,0 1-1,0-1 1,0 0 0,0 1 0,0-1 0,0 1-1,0-1 1,0 1 0,0 0 0,1-1-1,-1 1 1,0 0 0,0 0 0,0 0-1,-4 5 3,1 0 1,-1 1-1,1-1 0,1 1 0,-1 0 0,1 0 0,1 0 0,-1 0 0,-1 9 1,-11 73 230,11-57-49,-4 26 473,-1 111 0,10-143-678,0 0 0,2 0-1,2-1 1,0 1 0,1-1 0,17 43 0,-22-65-43,0-1-1,1 1 1,-1-1-1,1 1 1,-1-1 0,1 1-1,0-1 1,-1 0 0,1 1-1,1-1 1,-1 0-1,3 2 1,-4-4 5,1 1 1,-1-1-1,0 1 1,0-1-1,1 0 1,-1 0-1,0 0 0,1 1 1,-1-1-1,0-1 1,1 1-1,-1 0 0,0 0 1,0 0-1,1-1 1,-1 1-1,0 0 0,0-1 1,1 0-1,-1 1 1,0-1-1,0 0 1,0 1-1,0-1 0,0 0 1,0 0-1,0 0 1,0 0-1,1-2 0,35-39 328,-2-1 0,47-76-1,-69 99-324,-5 8-5,-2 0 1,1-1-1,-2 0 0,0 0 1,0 0-1,-1 0 0,-1-1 1,0 1-1,-1-1 0,1-14 1,-3 19 1,1 0 0,-2 1 0,1-1 0,-1 1 0,-1-1 1,1 1-1,-1 0 0,-1 0 0,0 0 0,0 0 0,0 0 0,-1 0 1,0 1-1,-1-1 0,1 1 0,-1 0 0,-10-9 0,14 14-52,-1 0-1,1 1 0,-1-1 1,0 0-1,0 1 1,1 0-1,-1-1 0,0 1 1,0 0-1,0 0 1,0 0-1,0 0 0,-1 1 1,1-1-1,0 0 0,0 1 1,-1 0-1,1-1 1,0 1-1,0 0 0,-1 0 1,1 0-1,0 1 0,0-1 1,-1 0-1,1 1 1,0 0-1,0-1 0,0 1 1,0 0-1,-1 0 1,1 0-1,0 0 0,-3 3 1,0 1-281,0 0 1,0 1 0,1-1 0,-1 1-1,1 0 1,1 0 0,-1 0 0,1 0-1,0 1 1,-2 7 0,-3 11-495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7:33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10 12867,'-5'0'207,"-1"0"0,1 0 0,0 1 0,0 0 1,-1 0-1,1 0 0,0 1 0,0 0 0,1 0 0,-1 0 0,0 1 1,1-1-1,-8 6 0,6-3-94,0 1 1,1-1-1,0 1 1,0 0-1,0 1 1,1-1-1,0 1 1,-5 9-1,0 8-31,0 0-1,2 1 1,0 0-1,-4 39 1,4-21 104,0 88 0,8-109-97,0 0 0,1 0 0,2 0 0,0 0 0,14 40 1,-17-57-57,1-1 1,0 1-1,1-1 1,-1 1 0,1-1-1,0 0 1,0 1 0,0-2-1,0 1 1,1 0-1,0-1 1,0 1 0,0-1-1,0 0 1,0 0 0,0-1-1,1 1 1,5 1 0,-5-2 16,1-1 1,-1 0-1,1 0 1,-1-1-1,1 1 1,-1-1 0,1-1-1,-1 1 1,1-1-1,-1 0 1,1 0 0,-1 0-1,0-1 1,0 1-1,1-2 1,8-4 0,-1-1 36,-1 0 0,0-1 0,0 0 0,-1-1 0,0 0 0,0-1 0,-1 0 0,-1 0-1,0-1 1,-1-1 0,0 1 0,-1-2 0,0 1 0,9-26 0,-8 16-35,-1-1-1,-1 0 1,-2 0-1,0-1 0,-1 0 1,-1 1-1,-2-1 0,-2-30 1,0 40-49,0-1 1,-1 1 0,-1 0 0,0 0-1,-1 0 1,0 0 0,-2 1 0,0 0-1,-12-20 1,16 30-96,0-1 0,-1 1 0,0-1 0,1 1 0,-1 0 0,-1 1 0,1-1 0,0 1 0,-1 0-1,0 0 1,0 0 0,0 1 0,0-1 0,0 1 0,0 0 0,-1 1 0,1-1 0,-1 1 0,1 0 0,-1 1 0,1-1 0,-1 1 0,0 0-1,1 0 1,-1 1 0,1 0 0,-1 0 0,1 0 0,-8 3 0,-9 3-295,0-2-66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7:40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3899 192 10418,'-2'8'550,"-9"24"598,11-31-1024,-1 0 1,0 1 0,1-1 0,-1 1-1,0-1 1,0 0 0,0 0 0,0 1-1,0-1 1,0 0 0,0 0 0,0 0-1,0 0 1,-1 0 0,1 0 0,-3 1-1,2-3 25,-1 1 0,1-1 0,0 0 1,-1 0-1,1 0 0,0 0 0,0 0 0,0 0 0,0-1 0,0 1 0,-3-4 0,-5-1 123,1 1-170,-13-5-34,0-1 1,1-1 0,0-2-1,1 1 1,-19-19-1,26 21-50,0 1 1,-2 0-1,1 1 0,-1 0 0,0 1 1,-1 0-1,0 2 0,-32-10 0,-9 3 208,-72-9-1,122 21-194,-76-6 202,0 4 0,-89 8 1,142-4-218,-661 40 57,-404 64-65,1019-96-2,-154 23-13,168-20-13,-102 34 0,-190 67-12,337-108 26,0 0 1,0 1 0,1 1-1,-1 1 1,2 0-1,-1 1 1,1 1 0,1 0-1,0 1 1,0 1-1,1 0 1,1 1 0,0 0-1,1 1 1,0 0-1,1 1 1,-10 19 0,17-28-4,1 0 1,0 0 0,0 0 0,0 1 0,1-1-1,0 1 1,0-1 0,1 0 0,0 1 0,1 12 0,2 6-16,10 38 0,-3-20 18,35 154-41,-33-161 31,1-1 0,1-1 0,27 47 0,-29-60 7,1 0 0,1-1 0,1-1 1,20 20-1,-22-27 3,0-1-1,0 0 1,1-1 0,0-1-1,1 0 1,27 11 0,-2-4 10,1-2 0,51 10-1,87 8 15,-99-19-15,-30-6-5,0-2-1,1-3 1,-1-2 0,1-2-1,-1-2 1,65-15 0,-66 12 7,97-3 0,48 16 2,-16-1-8,-82-9 6,166-31 0,-28 3 1,49 21-2,-23 2 4,-205 4-7,1-3 0,89-24 1,-129 28-2,232-77 24,-233 75-21,-1-1 0,1-1 0,-1-1-1,0 0 1,20-18 0,57-63 18,-18 16-5,-31 37-14,32-31-3,-64 57 3,-1 0-1,0 0 1,-1-1 0,0 0-1,7-16 1,10-33 37,25-89 1,-28 75-25,-15 55-10,-1-1 1,-1 0 0,-1-1-1,-1 1 1,-1-1 0,-1-40-1,-1 54 9,-1 0 1,0 0-1,-1 0 0,0 0 0,0 0 0,-1 1 0,1-1 0,-2 1 1,1 0-1,-1 0 0,0 0 0,-1 0 0,1 1 0,-1 0 0,-1 0 0,1 0 1,-1 0-1,0 1 0,0 0 0,-1 0 0,-11-6 0,5 4 39,0 1-1,-20-7 1,28 11-124,0 1 0,-1-1 0,1 1 1,-1 1-1,1-1 0,0 1 0,-1 0 0,1 0 0,-9 1 0,14-1 65,-1 0 0,1 0-1,0 0 1,0 0-1,-1 0 1,1 0-1,0 0 1,-1 0 0,1 1-1,0-1 1,0 0-1,-1 0 1,1 0-1,0 0 1,0 0-1,-1 0 1,1 0 0,0 1-1,0-1 1,0 0-1,-1 0 1,1 0-1,0 1 1,0-1-1,0 0 1,0 0 0,-1 1-1,1-1 1,0 0-1,0 0 1,0 1-1,0-1 1,0 0-1,0 0 1,0 1 0,0-1-1,0 0 1,0 0-1,0 1 1,0-1-1,0 0 1,0 1 0,0-1-1,0 0 1,0 0-1,0 1 1,7 1-186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7:42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1050 9538,'4'-2'22,"434"-211"1181,-328 165-949,3 6 1,122-29-1,336-43 917,4 34-691,-293 50-399,470 10-1,-259 40-46,175 6-18,250-15 52,-2-44 102,705-141 990,-646 66-1039,107 12 22,-754 62-113,114-6 36,-368 39-61,1 3 0,-1 3 0,96 20 0,-137-18-233,-31-6 173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7:43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0 248 14219,'0'1'100,"1"0"-1,-1 1 1,0-1-1,0 0 1,1 0-1,-1 1 1,1-1-1,-1 0 1,1 0 0,0 0-1,-1 0 1,1 1-1,0-1 1,0 0-1,0 0 1,0-1-1,0 1 1,0 0 0,0 0-1,0 0 1,0-1-1,0 1 1,3 1-1,-1-1 46,1 0 1,-1 0-1,1-1 0,0 1 0,-1-1 0,1 0 0,-1 0 0,8-1 1,4-1 147,0-1 0,0-1 1,16-6-1,-9 2-81,-2-1 0,1-1 1,-1 0-1,24-18 0,-34 21-143,0-1 0,-1 0-1,0 0 1,0-1 0,0 0 0,-1 0-1,-1-1 1,0 0 0,9-16-1,-15 23-44,0 0 0,1 0-1,-1 0 1,-1 0-1,1 0 1,0 0-1,-1 0 1,1 0-1,-1 0 1,0 0 0,0 0-1,0 0 1,-1 0-1,1 0 1,-1 0-1,-1-6 1,1 7-6,0 0 1,0 0-1,-1 0 1,1 0-1,-1 0 1,1 1-1,-1-1 1,1 0-1,-1 1 1,0-1-1,0 1 1,0-1-1,1 1 1,-2 0-1,1 0 1,0 0-1,0 0 1,0 0-1,0 1 1,-1-1-1,1 0 0,-4 1 1,-3-1 23,1 1 0,-1 0 0,1 1 1,-1 0-1,1 1 0,-1-1 0,1 2 0,0-1 0,0 1 0,0 0 1,0 1-1,1 0 0,-1 0 0,1 0 0,-13 12 0,5-4 1,0 1 1,1 1-1,1 0 0,0 1 0,-20 31 1,23-32-19,2 1 1,-1 1-1,2 0 1,0 0 0,1 0-1,0 0 1,2 1-1,0 0 1,-4 34 0,8-48-38,0 0 0,0 0 1,0-1-1,1 1 0,-1 0 0,0-1 1,1 1-1,0 0 0,0-1 1,0 1-1,0-1 0,0 1 1,0-1-1,0 1 0,1-1 1,0 0-1,1 3 0,-1-4-42,0 0 0,-1 0 0,1 0 0,0 0 0,0 0 0,0 0 0,0 0 0,0 0 0,0-1 0,0 1 0,1-1 0,-1 0 0,0 0 0,0 1 0,0-1 0,0 0 0,0-1 0,1 1 0,-1 0 0,0-1 0,3 0 0,10-4-203,-1 0 0,1-1 0,-1-1 0,20-13 0,-6 4-40,22-12-274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2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15787,'-22'7'605,"1"1"-1,-36 19 1,49-23-500,-1 1 1,1 1-1,0-1 1,0 2-1,1-1 1,0 1 0,0 0-1,-10 14 1,16-21-101,1 1 0,-1-1 0,1 1 0,-1 0 1,1-1-1,-1 1 0,1-1 0,0 1 1,0 0-1,-1-1 0,1 1 0,0 0 0,0 0 1,0-1-1,-1 1 0,1 0 0,0-1 0,0 1 1,0 0-1,0 0 0,1-1 0,-1 1 0,0 0 1,0 0-1,0-1 0,0 1 0,1 0 0,-1-1 1,0 1-1,1 0 0,-1-1 0,1 1 1,-1-1-1,0 1 0,1-1 0,-1 1 0,1 0 1,0-1-1,-1 0 0,1 1 0,-1-1 0,1 1 1,0-1-1,-1 0 0,1 1 0,0-1 0,-1 0 1,1 0-1,0 0 0,-1 1 0,2-1 0,4 1 24,1 0 0,0 0 0,-1 0 0,9-1-1,16-2 2,0-1-1,52-12 0,-48 8-118,53-5 1,-86 11 89,0 1 0,1 0-1,-1 0 1,0 0 0,0 1 0,1-1 0,-1 0 0,0 1-1,0 0 1,1-1 0,-1 1 0,0 0 0,2 1-1,-3-1 11,0 0 0,0 0 0,0 0 0,0 0 0,-1 0 0,1 0 0,0 0 0,-1 0 0,1 0-1,-1 1 1,1-1 0,-1 0 0,1 0 0,-1 0 0,0 1 0,0-1 0,0 0 0,1 0 0,-1 1 0,0-1-1,-1 0 1,1 1 0,0-1 0,-1 2 0,-1 8 86,-1-1 0,0 0 0,-1 0 0,0 0 0,0 0 0,-9 13 0,-40 54 441,38-58-407,6-5 119,-5 5-428,0-1 0,-19 19 0,30-33 115,-1 0 0,0-1-1,0 0 1,1 0 0,-2 0 0,1 0 0,0-1-1,-1 0 1,1 1 0,-1-2 0,1 1 0,-1 0-1,0-1 1,0 0 0,0 0 0,-5 0-1,-15-3-257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7:43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310 1 15947,'-13'31'1377,"-14"6"-961,-6 5-168,-3 7 528,0 1-152,3-1-224,0-1-128,11-9-152,1-5-40,7-11-176,1-4-272,5-16-400,0-6 664,1-17-136,2-6-72</inkml:trace>
  <inkml:trace contextRef="#ctx0" brushRef="#br0" timeOffset="1">8 71 15051,'3'11'1625,"2"4"-1121,3 6-176,2 2 848,4 3-664,6-2-40,7 2-344,2-5-368,5-2 216,4-2-8,0-5-112,-1-2-48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7:44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 15115,'-33'305'3501,"5"89"-2029,39-546-94,24-239-1379,-33 375-15,-2 8-3,1 0-1,0 0 1,0-1 0,1 1-1,0 0 1,1 0-1,0 1 1,0-1 0,5-9-1,-7 17 18,-1-1-1,0 1 0,1-1 0,-1 1 1,1 0-1,-1-1 0,0 1 1,1 0-1,-1-1 0,1 1 1,-1 0-1,1 0 0,-1 0 0,1-1 1,-1 1-1,1 0 0,-1 0 1,1 0-1,-1 0 0,1 0 1,-1 0-1,1 0 0,-1 0 0,1 0 1,0 0-1,-1 0 0,1 0 1,-1 0-1,1 1 0,-1-1 1,1 0-1,-1 0 0,0 0 0,1 1 1,-1-1-1,1 0 0,-1 1 1,1-1-1,-1 0 0,0 1 1,1-1-1,-1 1 0,0-1 0,1 0 1,-1 1-1,0-1 0,0 1 1,1 0-1,13 26-54,-13-26 54,6 16 42,-1 1 0,0 0 0,-1 0 0,-1 1 0,-1-1 0,0 1 0,-1 0 0,-2 0 1,0 0-1,-2 19 0,1-32 33,-1 1 1,0-1 0,0 1 0,0-1 0,-1 0 0,0 0 0,0 0 0,-7 9-1,9-13-88,0-1 0,0 1-1,0-1 1,0 1-1,0-1 1,-1 0-1,1 0 1,-1 0 0,1 0-1,-1 0 1,1 0-1,-1 0 1,1 0-1,-1 0 1,0-1 0,0 1-1,1-1 1,-1 1-1,0-1 1,0 0-1,1 0 1,-1 1 0,0-1-1,0-1 1,0 1-1,0 0 1,1 0-1,-1-1 1,0 1 0,0-1-1,1 1 1,-1-1-1,0 0 1,1 1-1,-1-1 1,-1-2 0,-1 0-73,1 0 0,-1-1 0,1 0 1,0 1-1,0-1 0,0 0 0,1-1 1,-1 1-1,1 0 0,0-1 1,1 1-1,-1-1 0,1 0 0,-2-8 1,1-17-406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7:44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95 14459,'2'2'282,"1"0"0,0 0 0,0 0 0,0 0-1,0 0 1,0-1 0,1 0 0,-1 0 0,0 0 0,1 0 0,-1 0 0,1-1-1,-1 1 1,0-1 0,1 0 0,-1 0 0,1 0 0,-1 0 0,1-1 0,-1 0-1,1 1 1,-1-1 0,7-3 0,-7 3-227,1-1-1,-1 1 1,1-1 0,-1 0 0,0 0-1,0 0 1,0 0 0,0 0-1,0-1 1,0 1 0,0-1-1,-1 0 1,0 0 0,1 0 0,-1 0-1,0 0 1,-1 0 0,1-1-1,0 1 1,-1-1 0,0 1-1,2-6 1,-3 8-41,0-1-1,0 1 1,1 0-1,-1-1 1,0 1-1,0-1 1,0 1-1,0-1 1,-1 1 0,1 0-1,0-1 1,-1 1-1,1-1 1,-1 1-1,1 0 1,-1-1-1,1 1 1,-1 0-1,0 0 1,0 0-1,0 0 1,0-1 0,0 1-1,0 0 1,0 0-1,0 1 1,0-1-1,0 0 1,0 0-1,0 0 1,-1 1-1,1-1 1,0 1 0,-1-1-1,1 1 1,0-1-1,-1 1 1,-2 0-1,0-1 4,0 1 1,1 0-1,-1 1 0,0-1 0,0 1 1,1-1-1,-1 1 0,0 0 0,1 0 1,-1 1-1,1-1 0,-1 1 0,-5 4 1,1 0 10,1 0 0,0 1 0,1 0 0,-1 1 0,1-1 0,1 1 0,0 0 0,0 1 0,0-1 0,1 1 0,0 0 0,1 0 0,0 0 0,0 1 0,1-1 0,0 1 0,0 15 0,2-23-21,0-1 0,-1 0 0,2 1 0,-1-1 0,0 1 0,0-1 0,0 0 0,1 1 0,-1-1 0,0 0 1,1 1-1,-1-1 0,1 0 0,0 0 0,0 1 0,-1-1 0,1 0 0,0 0 0,0 0 0,0 0 0,0 0 0,0 0 0,0 0 1,1 0-1,1 0 1,-1 0 1,0 0 0,0-1-1,1 1 1,-1-1 0,0 0-1,1 0 1,-1 1-1,0-1 1,1-1 0,-1 1-1,0 0 1,3-1 0,9-3 20,0-1 1,0 0 0,22-12-1,-29 14-21,56-30 40,-41 20-33,1 1-1,0 1 1,35-12 0,-56 23-14,0-1 1,0 1-1,0-1 1,0 1 0,1 0-1,-1 0 1,0 0-1,4 0 1,-5 0 0,-1 1-1,1-1 1,0 0-1,-1 0 1,1 1 0,-1-1-1,1 0 1,0 1-1,-1-1 1,1 0 0,-1 1-1,1-1 1,-1 1-1,1-1 1,-1 1 0,1-1-1,-1 1 1,1 1-1,0 1 10,0 0 0,-1 0 0,1 0-1,-1 0 1,0 0 0,1 0 0,-2 0-1,1 0 1,-1 4 0,1-4 1,-1-1 1,1 0-1,0 0 1,0 1-1,0-1 1,0 0-1,0 1 1,0-1-1,0 0 1,1 0-1,-1 1 1,1-1-1,0 0 1,0 0-1,0 0 0,0 0 1,0 0-1,1 3 1,-1-5-6,1 1-1,-1-1 1,0 1 0,0-1-1,0 0 1,0 1 0,1-1-1,-1 0 1,0 0 0,0 0-1,0 0 1,1 0 0,-1 0-1,0 0 1,0-1 0,0 1-1,1 0 1,-1-1 0,0 1-1,0 0 1,0-1 0,0 0-1,2 0 1,28-19 57,-24 15-49,18-13 11,-17 11-29,1 0 0,0 1 0,0 1-1,19-9 1,-28 13 2,1 1 0,-1 0 0,1 0 0,-1 0 0,1-1 0,0 1 0,-1 0-1,1 0 1,-1 0 0,1 0 0,-1 0 0,1 0 0,0 0 0,-1 0 0,1 0-1,-1 1 1,1-1 0,-1 0 0,1 0 0,0 0 0,-1 1 0,1-1 0,-1 0 0,1 0-1,-1 1 1,0-1 0,1 1 0,-1-1 0,1 0 0,-1 1 0,1-1 0,-1 1-1,0-1 1,1 1 0,-1-1 0,0 1 0,0-1 0,1 1 0,-1-1 0,0 1 0,0-1-1,0 1 1,0 0 0,0-1 0,0 1 0,0-1 0,0 1 0,0 1 0,-3 30-29,3-31 29,-16 52 16,12-41-484,0 0 1,0 0-1,2 1 0,-4 23 0,16-48-419,1-4 293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7:45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14459,'-24'179'5356,"13"-121"-3577,-3 76 0,13-121-1603,0-7-91,1 0-1,-1 0 1,2 0-1,-1 0 1,0 0-1,1 0 1,0 0-1,1 0 1,-1 0-1,5 10 1,-5-15-74,-1 0 1,0 0-1,1 0 1,-1-1-1,1 1 1,-1 0-1,1-1 1,-1 1-1,1 0 1,-1-1-1,1 1 1,0 0-1,-1-1 1,1 1 0,0-1-1,0 1 1,-1-1-1,1 0 1,0 1-1,0-1 1,0 0-1,-1 0 1,1 1-1,0-1 1,0 0-1,0 0 1,1 0-1,-1 0 4,1-1 0,-1 1-1,1-1 1,-1 0 0,1 0-1,-1 1 1,1-1 0,-1 0-1,0 0 1,0 0 0,1 0-1,-1 0 1,1-3 0,3-2 24,0 0 0,-1-1 1,0 0-1,0 0 0,3-8 1,-3 5-18,0 0 1,-1 0 0,-1 0-1,1 0 1,-2 0 0,1 0-1,-1-1 1,-1 1 0,0-1-1,-2-10 1,2 20-23,0 0 0,0 0 1,0 0-1,0 0 0,0 0 0,-1 0 0,1 0 1,0 0-1,-1 0 0,1 0 0,-1 0 0,1 0 1,-1 1-1,1-1 0,-1 0 0,0 0 0,1 0 0,-1 1 1,0-1-1,0 0 0,1 1 0,-1-1 0,0 1 1,0-1-1,0 1 0,0-1 0,0 1 0,0 0 1,0-1-1,0 1 0,1 0 0,-1 0 0,0 0 0,0 0 1,0 0-1,0 0 0,0 0 0,0 0 0,0 0 1,0 0-1,0 0 0,0 1 0,-1-1 0,-1 2-1,0-1 0,1 0 0,0 1 0,-1-1 0,1 1 0,0 0 0,0 0 0,0 0 0,0 0 0,0 0 0,0 0 0,0 0 0,-2 5-1,1 0 4,1-1 0,-1 1-1,1-1 1,0 1 0,1 0-1,0 0 1,0 0 0,0 0-1,1 0 1,1 10-1,-1-15 2,0 0-1,0 0 0,1 1 0,-1-1 0,1 0 0,0 0 1,-1 0-1,1 0 0,0 0 0,0 0 0,1 0 0,-1 0 1,0 0-1,1-1 0,-1 1 0,1 0 0,-1-1 0,1 1 1,0-1-1,-1 0 0,1 1 0,0-1 0,0 0 0,0 0 1,0 0-1,0-1 0,0 1 0,1 0 0,-1-1 0,0 1 1,0-1-1,0 0 0,1 0 0,-1 1 0,4-2 0,3 0 4,0-1 0,0 1-1,0-2 1,-1 1-1,1-1 1,-1-1-1,1 0 1,-1 0-1,0 0 1,-1-1-1,1 0 1,-1-1-1,0 1 1,0-2-1,-1 1 1,0 0 0,0-1-1,0-1 1,5-8-1,-11 16-4,1-1-1,-1 0 1,0 0-1,1 1 1,-1-1-1,1 0 1,-1 0-1,0 0 0,0 1 1,1-1-1,-1 0 1,0 0-1,0 0 1,0 0-1,0 0 1,0 1-1,0-1 1,0 0-1,0 0 1,-1 0-1,1 0 1,0-1-1,-1 2 0,0 0 0,1 0 0,-1-1-1,1 1 1,-1 0 0,0 0 0,1 0-1,-1 0 1,1 0 0,-1 0 0,0 0-1,1 0 1,-1 0 0,0 0 0,1 0 0,-1 0-1,0 0 1,1 0 0,-1 1 0,1-1-1,-1 0 1,0 1 0,-5 1-5,1 1 1,0 0-1,0 0 1,-1 0-1,-3 5 1,-11 11 56,20-19-62,0 0 1,0 0 0,0 0-1,0 0 1,0 0 0,0 0-1,1 0 1,-1 0 0,0 0-1,0 0 1,0 0 0,0 0-1,0 0 1,0 0-1,0 0 1,0 0 0,0 0-1,0 0 1,0 0 0,0 0-1,0 1 1,0-1 0,0 0-1,0 0 1,0 0 0,0 0-1,0 0 1,0 0-1,0 0 1,0 0 0,0 0-1,0 0 1,0 0 0,0 0-1,0 0 1,13-8-1241,-12 7 1136,-2 1 86,1 0 1,0 0-1,0 0 0,0 0 1,0 0-1,-1 0 1,1 0-1,0 0 0,0 0 1,0 0-1,0 0 0,-1-1 1,1 1-1,0 0 0,0 0 1,0 0-1,0 0 1,0 0-1,0 0 0,-1-1 1,1 1-1,0 0 0,0 0 1,0 0-1,0 0 0,0 0 1,0-1-1,0 1 0,0 0 1,0 0-1,0 0 1,0 0-1,0-1 0,0 1 1,0 0-1,0 0 0,0 0 1,0 0-1,0-1 0,0 1 1,0 0-1,0 0 1,0 0-1,0 0 0,0-1 1,0 1-1,0 0 0,0 0 1,1 0-1,-1 0 0,0 0 1,0-1-1,0 1 0,0 0 1,0 0-1,0 0 1,1 0-1,-1 0 0,0 0 1,0 0-1,0 0 0,1-1 1,-14 1-593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7:46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197 274 11690,'2'-2'275,"1"0"0,-1 0 0,1 0 0,-1 0 0,0-1-1,0 1 1,0-1 0,0 1 0,0-1 0,-1 0-1,1 0 1,1-5 0,-3 7-161,0 1 1,1-1-1,-1 0 0,0 0 1,0 0-1,0 0 0,0 0 1,-1 1-1,1-1 1,0 0-1,0 0 0,0 0 1,-1 0-1,1 1 0,0-1 1,-1 0-1,1 0 0,-1 1 1,0-2-1,0 0 49,-1 1 0,1 0 0,-1 0 0,1 0 0,-1 0 0,1 0 0,-1 0 0,0 0-1,0 1 1,1-1 0,-1 0 0,-3 0 0,0 0-17,-1 0-1,0 0 1,0 1-1,0 0 0,0 0 1,0 0-1,0 0 1,0 1-1,0 0 1,0 0-1,0 1 0,1 0 1,-1 0-1,1 0 1,-1 1-1,1-1 1,0 1-1,0 1 1,0-1-1,0 1 0,0-1 1,1 1-1,0 1 1,0-1-1,-6 9 1,3-4-66,1 0 1,1 1 0,-1-1-1,2 2 1,-1-1 0,1 0-1,1 1 1,0 0 0,0 0 0,1-1-1,1 2 1,-1 21 0,2-30-56,0-1 0,0 1 0,0 0 1,1-1-1,-1 1 0,1 0 0,0-1 1,0 1-1,-1-1 0,2 1 0,-1-1 1,0 1-1,0-1 0,1 0 0,-1 0 1,1 0-1,0 1 0,2 0 0,-2-1-7,0-1 0,0 0 0,0 0 0,1 0 0,-1 0 0,0 0 0,1 0 0,-1 0 0,1-1 0,-1 0 0,0 1 0,1-1 0,-1 0 0,1 0 0,-1 0 0,1 0 0,-1-1-1,1 1 1,4-2 0,5-2 9,0-1-1,0 0 1,-1-1-1,1 0 1,-1-1-1,-1 0 1,1 0-1,-1-1 1,11-11-1,0-3 30,0 0 0,30-44-1,-39 50-31,-2-1-1,1 0 0,-2 0 0,-1-1 0,0 0 0,-1-1 0,-1 0 0,0 0 1,-2 0-1,0-1 0,1-36 0,-9 29 32,3 26-53,1 1-1,0-1 1,0 1-1,0-1 1,-1 1-1,1 0 1,0-1-1,-1 1 1,1-1-1,0 1 1,-1-1-1,1 1 1,-1 0-1,1-1 1,-1 1 0,1 0-1,0 0 1,-1-1-1,1 1 1,-1 0-1,1 0 1,-1-1-1,0 1 1,1 0-1,-1 0 1,1 0-1,-1 0 1,1 0 0,-1 0-1,1 0 1,-1 0-1,1 0 1,-1 0-1,0 0 1,1 1-1,-1-1 1,1 0-1,-1 0 1,1 0-1,-1 1 1,1-1-1,-1 0 1,1 1 0,0-1-1,-1 0 1,1 1-1,-1-1 1,1 0-1,0 1 1,-1 0-1,-5 5 10,0 1 0,0-1 0,0 1 0,1 0 0,1 1 0,-9 14 0,-19 54 15,31-74-26,-6 14 9,1 0-1,1 1 1,1-1-1,0 1 1,-2 25 0,6-38-8,-1 1 1,1-1-1,1 1 1,-1-1-1,0 1 1,1-1-1,0 1 1,0-1-1,1 0 1,-1 1-1,1-1 1,0 0-1,0 0 1,0 0-1,1 0 1,-1-1-1,1 1 1,0-1-1,0 1 1,0-1-1,0 0 1,1 0-1,0 0 1,-1-1-1,8 4 1,-6-3 0,0 0 1,1-1-1,0 1 1,-1-1-1,1-1 1,0 1-1,0-1 1,0 0-1,0-1 1,0 1-1,0-1 1,1 0-1,9-2 1,-11 1-1,0-1 0,-1 1 0,1-1 1,-1 0-1,0 0 0,0 0 1,0-1-1,0 1 0,0-1 1,0 0-1,0 0 0,-1-1 1,0 1-1,1-1 0,-1 1 0,-1-1 1,1 0-1,2-5 0,2-2 0,-1-1 0,0 0 0,0 0 0,-2 0 0,1-1 0,-2 0 0,0 1 0,2-17 0,-7 26-10,-3 8 9,-4 9 6,3 2-5,1 0 1,1-1-1,-4 30 1,7-35 3,0 1 1,1 0 0,0-1 0,0 1-1,1 0 1,4 18 0,-5-28-10,1 1-1,-1 0 0,1 0 1,-1 0-1,1-1 1,0 1-1,0 0 1,0-1-1,0 1 1,0-1-1,0 1 1,0-1-1,1 1 1,-1-1-1,0 0 1,1 0-1,-1 1 1,1-1-1,-1 0 1,1 0-1,0-1 1,-1 1-1,1 0 1,0 0-1,0-1 1,-1 1-1,1-1 1,0 0-1,0 1 1,0-1-1,0 0 1,3-1-1,-1 1-105,0-1 0,0 0 0,-1 0 0,1-1-1,0 1 1,-1-1 0,1 1 0,0-1 0,-1-1-1,0 1 1,0 0 0,0-1 0,0 1-1,4-5 1,0-2-133,0 0 0,10-19-1,-6 7-230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7:47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 16652,'1'2'239,"-1"0"1,0 1 0,0-1 0,0 0 0,0 1 0,0-1 0,-1 0 0,1 1 0,-2 2 0,1 0 82,-16 104 1765,4 1 0,2 117-1,11-223-2050,3 36 164,-3-39-192,0 0 1,0 0-1,0 0 0,0 0 1,1 0-1,-1 0 1,0 0-1,0 0 0,1 0 1,-1-1-1,0 1 0,1 0 1,-1 0-1,1 0 0,-1 0 1,1 0-1,0-1 0,-1 1 1,1 0-1,0 0 0,0-1 1,-1 1-1,1-1 0,0 1 1,0-1-1,0 1 1,0-1-1,0 1 0,-1-1 1,1 0-1,1 1 0,0-1 2,-1-1 1,1 0-1,-1 1 0,0-1 0,0 0 0,1 1 0,-1-1 0,0 0 0,0 0 1,0 0-1,0 0 0,0 0 0,0 0 0,0 0 0,0-1 0,0 1 1,0 0-1,-1 0 0,1-1 0,-1 1 0,2-3 0,9-32 75,-10 33-75,3-12 10,-1 0 1,0 0-1,-1 0 1,-1-1 0,0 1-1,-3-23 1,-1 31-49,0 8-1,-3 11-2,5-5 23,0 0 1,0 1 0,1-1 0,0 0-1,0 0 1,0 1 0,1-1-1,0 0 1,1 0 0,0 0-1,3 11 1,-3-15 7,-1 0-1,1 0 0,0 0 1,0-1-1,0 1 0,0 0 1,0-1-1,1 1 0,-1-1 1,1 0-1,-1 0 0,1 0 1,0 0-1,0 0 0,0-1 1,0 1-1,0-1 0,0 0 1,1 0-1,-1 0 0,0 0 1,0-1-1,1 1 0,-1-1 1,1 0-1,4 0 0,2-1-3,-1 0-1,1 0 0,-1-1 1,0-1-1,0 1 0,0-2 0,0 1 1,0-1-1,-1 0 0,16-11 1,-20 12 5,1 0 0,-1 0 0,0-1 1,0 1-1,0-1 0,0 0 0,-1 0 1,1-1-1,-1 1 0,0-1 0,-1 0 1,1 1-1,-1-1 0,0 0 0,0-1 1,0 1-1,-1 0 0,0 0 0,0-1 1,1-5-1,-2 10-1,0 1 0,0-1 0,0 0 0,0 1 1,0-1-1,0 0 0,0 0 0,0 1 0,0-1 0,0 0 0,0 1 0,-1-1 1,1 0-1,0 1 0,0-1 0,-1 0 0,1 1 0,0-1 0,-1 1 1,1-1-1,-1 0 0,1 1 0,0-1 0,-1 1 0,1 0 0,-1-1 0,0 1 1,1-1-1,-1 1 0,1 0 0,-1-1 0,0 1 0,1 0 0,-1-1 0,0 1 1,1 0-1,-1 0 0,0 0 0,1 0 0,-1 0 0,0 0 0,1 0 0,-1 0 1,0 0-1,0 0 0,1 0 0,-1 0 0,0 0 0,1 1 0,-1-1 0,0 0 1,1 0-1,-1 1 0,1-1 0,-2 1 0,-2 1 6,1 0 1,-1 0-1,0 1 0,1-1 1,-1 1-1,1 0 0,0-1 1,-3 5-1,0 0 25,1 1-1,0 0 1,0 1-1,-5 11 1,9-17-19,0-1-1,0 1 1,0-1 0,0 1 0,0 0-1,1-1 1,0 1 0,-1 0 0,1-1 0,0 1-1,0 0 1,0-1 0,1 1 0,-1 0-1,0-1 1,1 1 0,0 0 0,0-1 0,0 1-1,1 2 1,0-3-5,-1-1 0,1 1 0,0-1 0,0 1 0,0-1 0,0 0 0,0 0 0,0 0 0,0 0 0,1 0 1,-1 0-1,0-1 0,1 1 0,-1-1 0,0 1 0,1-1 0,-1 0 0,0 0 0,1 0 0,-1 0 0,0-1 0,1 1 0,-1-1 0,4 0 0,5-2-21,0 0 0,-1-1 0,20-9 0,84-58-338,-114 71 348,0 0-1,1-1 1,-1 1-1,1 0 1,-1 0 0,0 0-1,1 0 1,-1 0-1,1 0 1,-1 0 0,1 0-1,-1 0 1,0 0-1,1 0 1,-1 0 0,1 0-1,-1 0 1,0 1-1,1-1 1,-1 0 0,0 0-1,1 0 1,-1 1 0,0-1-1,1 0 1,-1 0-1,0 1 1,1-1 0,-1 0-1,0 1 1,0-1-1,1 0 1,-1 1 0,0-1-1,0 0 1,0 1-1,1-1 1,-1 0 0,0 1-1,0-1 1,0 1-1,0-1 1,0 0 0,0 1-1,0-1 1,0 1-1,0-1 1,0 0 0,0 1-1,0-1 1,0 1-1,0 34-55,-1-19 2,1-16 56,0 1 0,0-1 0,0 1-1,1 0 1,-1-1 0,0 1 0,0 0 0,0-1 0,0 1-1,1-1 1,-1 1 0,0 0 0,0-1 0,1 1-1,-1-1 1,1 1 0,-1-1 0,0 1 0,1-1-1,-1 1 1,1-1 0,-1 0 0,1 1 0,-1-1-1,1 0 1,0 1 0,-1-1 0,1 0 0,-1 0-1,2 1 1,-1-1-10,1 0-1,-1 0 1,1-1-1,-1 1 1,1 0 0,-1-1-1,1 1 1,-1 0-1,1-1 1,-1 0-1,1 1 1,0-2 0,6-3-79,0 0 0,-1-1 0,8-7 0,-4 0-28,2-1-228,-10 15 235,-7 9 126,4-8-5,-1-1 0,1 0 0,-1 0 0,1 1 1,-1-1-1,1 0 0,0 1 0,0-1 0,0 0 0,-1 1 0,1-1 1,0 0-1,1 1 0,-1-1 0,0 0 0,0 1 0,1-1 1,0 2-1,-1-2 1,1 0 1,0 0-1,-1-1 1,1 1-1,0-1 1,0 1-1,-1-1 1,1 1-1,0-1 0,0 1 1,0-1-1,-1 1 1,1-1-1,0 0 1,0 0-1,0 0 1,0 1-1,0-1 1,0 0-1,1 0 1,4 0 20,0-1 0,-1 0 0,1 0-1,0 0 1,-1-1 0,1 1 0,5-4 0,21-9-17,-2-2 0,0 0 0,0-2 1,-2-2-1,-1 0 0,29-28 0,-54 46-19,0 0 0,-1 0 0,1 0 0,0 0 0,-1 0 0,0 0 0,1 0 0,-1-1 0,0 1 1,0 0-1,0-1 0,0 1 0,0-4 0,-1 5 3,0 1 0,0-1 0,0 1 0,0-1 0,0 1 0,0-1 0,0 1 0,0-1 0,-1 1 0,1-1 0,0 1 0,0-1 0,0 1 0,-1-1 0,1 1 0,0-1 1,0 1-1,-1-1 0,1 1 0,-1 0 0,1-1 0,0 1 0,-1 0 0,0-1 0,0 0 0,0 1 0,-1-1 1,1 1-1,0 0 0,-1 0 0,1-1 1,0 1-1,-1 0 0,1 0 1,0 0-1,-1 1 0,1-1 0,0 0 1,-2 1-1,0 0 0,0-1-1,0 1 1,0 1 0,0-1-1,0 0 1,0 1 0,0-1-1,1 1 1,-1 0 0,0 0-1,1 0 1,0 0 0,-1 0-1,1 1 1,-2 3 0,1-2 1,0 1 1,0 0 0,1 0-1,0 0 1,0 1-1,0-1 1,1 0 0,-2 8-1,2-4 23,0-1-1,0 1 1,1-1-1,0 1 1,1-1-1,0 1 1,0-1-1,1 1 1,0-1-1,0 0 1,6 12-1,-6-15-24,1 0 0,0 0 0,0-1 0,0 1 0,0-1 0,1 0 1,-1 0-1,1 0 0,0 0 0,0-1 0,1 0 0,-1 1 0,1-2 0,0 1 0,-1 0 0,1-1 0,0 0 0,0 0 0,1-1 0,-1 1 0,0-1 0,9 1 0,-13-2-33,-1 0 0,1 0 0,0 0 0,-1 0 0,1 0 0,0 0 0,-1 0 0,1 0 0,0 0 0,-1 0 0,1 0 0,-1 0 0,1 0 0,0-1 0,-1 1-1,1 0 1,-1 0 0,1-1 0,-1 1 0,1 0 0,-1-1 0,1 1 0,-1 0 0,1-1 0,-1 1 0,1-1 0,-1 1 0,0-1 0,1 1 0,-1-1 0,0 1 0,1-1 0,-1 0 0,0 1 0,0-1 0,1 1-1,-1-1 1,0 0 0,0 0 0,0-1-5,-1 1-1,1-1 0,-1 1 0,1-1 0,-1 1 1,1 0-1,-1-1 0,0 1 0,0 0 0,0-1 1,0 1-1,0 0 0,0 0 0,0 0 0,0 0 1,-2-1-1,-16-12-453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7:47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25 19956,'-8'0'1865,"6"0"-1473,3-6-608,2-1 792,7 3-480,0-1-128,0 3-272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7:48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196 233 16452,'-3'-2'98,"0"1"0,0 0 1,0 0-1,-1 0 0,1 0 1,0 1-1,0-1 0,-1 1 1,1 0-1,0 0 0,-1 0 1,1 1-1,0-1 0,-1 1 1,-3 1-1,2 0 15,-1 0-1,1 0 1,0 1 0,0 0 0,0 0-1,1 0 1,-1 0 0,-5 7-1,0 0 94,1 1-1,0 0 1,0 1-1,2 0 1,-1 0-1,-8 19 1,12-22-83,1-1 0,0 1 1,0 0-1,0 0 0,2 0 0,-1 0 1,0 14-1,2-20-84,0-1 1,0 0-1,0 1 1,0-1-1,1 1 0,-1-1 1,1 0-1,0 0 1,0 1-1,0-1 0,0 0 1,0 0-1,0 0 1,0 0-1,1 0 0,-1 0 1,1 0-1,-1 0 1,1-1-1,0 1 0,0-1 1,0 1-1,0-1 1,0 1-1,0-1 0,0 0 1,0 0-1,0 0 1,1-1-1,-1 1 0,0 0 1,1-1-1,3 1 1,3 0 38,0-1 1,0 0 0,0 0 0,0-1-1,0 0 1,0-1 0,-1 0 0,1 0 0,-1-1-1,1 0 1,-1-1 0,0 0 0,0 0 0,0 0-1,-1-1 1,10-8 0,-6 5-2,0-2 1,-1 1 0,0-1-1,0-1 1,-1 0-1,0 0 1,-1-1-1,-1 0 1,10-19 0,-14 25-55,0 0 1,-1 0 0,0-1 0,0 1 0,-1 0-1,1-1 1,-1 1 0,-1-1 0,1 1-1,-1-1 1,-1-11 0,1 18-20,0-1-1,0 1 1,0-1-1,0 1 1,0-1-1,0 1 1,0-1-1,0 1 1,0-1 0,-1 1-1,1-1 1,0 1-1,0 0 1,0-1-1,-1 1 1,1-1-1,0 1 1,0 0 0,-1-1-1,1 1 1,0-1-1,-1 1 1,1 0-1,0 0 1,-1-1-1,1 1 1,-1 0-1,1 0 1,0-1 0,-1 1-1,1 0 1,-1 0-1,1 0 1,-1 0-1,1-1 1,-1 1-1,1 0 1,-1 0 0,1 0-1,-1 0 1,1 0-1,-1 0 1,1 1-1,0-1 1,-1 0-1,1 0 1,-1 0-1,1 0 1,-1 0 0,1 1-1,-1-1 1,1 0-1,0 0 1,-1 1-1,1-1 1,0 0-1,-1 1 1,1-1 0,0 0-1,-1 1 1,1-1-1,0 0 1,-1 1-1,-19 27 98,17-21-84,-1-1 0,1 0 0,0 1 0,1 0 0,0-1 0,0 1 0,0 0 0,1 0-1,0 0 1,0 1 0,1-1 0,1 11 0,-1-17-14,0 0 0,0 0 1,0-1-1,0 1 0,1 0 0,-1 0 0,0-1 0,1 1 1,-1 0-1,1-1 0,-1 1 0,0-1 0,1 1 0,-1-1 0,1 1 1,0 0-1,-1-1 0,1 0 0,-1 1 0,1-1 0,0 1 1,-1-1-1,1 0 0,0 1 0,-1-1 0,1 0 0,1 0 0,0 0 3,0 0 0,-1 0 0,1 0 1,0 0-1,0 0 0,0-1 0,0 1 0,0-1 0,-1 0 0,4-1 0,4-2 16,0-2 0,0 1 1,8-8-1,-17 13-22,21-19 23,0 0 0,-2-2 0,0 0 0,-1-1 0,-1 0 0,-1-2-1,-1 0 1,-2-1 0,0 0 0,-1-1 0,8-30 0,-19 53-20,0-1 0,0 1 0,0-1 0,-1 1 0,1-1 0,-1 0 0,0 1 0,0-5 0,0 8-2,0 0-1,0-1 0,0 1 0,0 0 1,0 0-1,0 0 0,0 0 0,0-1 1,-1 1-1,1 0 0,0 0 0,0 0 1,0 0-1,0 0 0,0-1 0,0 1 1,0 0-1,0 0 0,0 0 1,0 0-1,-1 0 0,1 0 0,0-1 1,0 1-1,0 0 0,0 0 0,0 0 1,0 0-1,-1 0 0,1 0 0,0 0 1,0 0-1,0 0 0,0 0 0,-1 0 1,1 0-1,0 0 0,0 0 0,0 0 1,0 0-1,0 0 0,-1 0 1,1 0-1,0 0 0,0 0 0,0 0 1,0 0-1,-1 0 0,1 0 0,0 0 1,-12 17 13,-3 12 7,1 0 0,2 1 1,1 1-1,-11 49 1,17-58-12,2 0 1,0 0-1,2 0 1,0 0 0,1 0-1,2 0 1,6 39 0,8-5-6,28 66 1,-29-84 0,-1 0-1,-1 1 1,-3 0 0,9 61 0,-18-91 0,-1 0 0,0 0 0,-1 0 0,0 0 0,0 0 0,-1 0 0,-3 11 0,5-17 7,-1-1-1,0 1 1,0-1 0,0 0 0,0 0-1,0 1 1,-1-1 0,1 0 0,-1 0-1,1 0 1,-1-1 0,0 1 0,0 0-1,0 0 1,0-1 0,0 1 0,0-1-1,0 0 1,0 0 0,0 0 0,-1 0-1,1 0 1,-1 0 0,1 0 0,0-1-1,-1 1 1,1-1 0,-1 0 0,1 0-1,-1 0 1,-2 0 0,1-1 12,0 0 1,0 0 0,0 0-1,1-1 1,-1 1-1,0-1 1,1 0 0,-1 0-1,1 0 1,0-1-1,0 1 1,0-1 0,0 0-1,0 0 1,0 0-1,1 0 1,-1 0 0,1 0-1,-2-5 1,-2-3 30,0 0 0,1-1 0,0 0 0,-6-22 0,8 18-49,-1 1 0,2-1 0,1 0 0,0 0 0,0 0 0,2 0 0,0 0 0,1 0 0,5-22 0,-4 28-144,-1 1 0,2 0 0,-1 0 0,1 0 0,1 1 0,-1-1 0,2 1 0,-1 0 0,1 0 0,0 1 0,0 0 0,1 0 0,0 0 0,1 1 0,-1 0 0,17-9 0,-9 7-299,1 2 0,1 0 0,-1 0 0,1 2 0,33-6 1,0 3-340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7:4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16067,'-10'80'4753,"1"176"-2018,10-211-2461,2 1 0,1-1 1,19 73-1,-19-101-47,-7-19-64,-10-30 9,7 17-143,-7-16 18,-4-6-12,2-1 1,-18-67-1,33 105-35,0 0 1,0 0-1,0 0 0,0-1 1,0 1-1,0 0 0,0 0 0,0 0 1,0 0-1,0 0 0,0-1 1,0 1-1,0 0 0,0 0 1,0 0-1,0 0 0,0 0 0,0-1 1,0 1-1,0 0 0,0 0 1,0 0-1,0 0 0,0 0 0,0-1 1,1 1-1,-1 0 0,0 0 1,0 0-1,0 0 0,0 0 1,0 0-1,0 0 0,0 0 0,1-1 1,-1 1-1,0 0 0,0 0 1,0 0-1,0 0 0,0 0 0,1 0 1,-1 0-1,0 0 0,0 0 1,0 0-1,0 0 0,0 0 1,1 0-1,-1 0 0,0 0 0,0 0 1,0 0-1,0 0 0,0 0 1,1 0-1,-1 0 0,0 0 0,0 0 1,0 1-1,0-1 0,0 0 1,1 0-1,-1 0 0,0 0 1,9 6-21,10 10-505,0-2 1,1 0-1,1-1 0,0-1 0,41 16 0,-21-14-61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7:49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9 16564,'-1'1'41,"-20"13"1561,1 1 1,-30 29-1,45-39-1434,0 0 0,1 0 0,0 0 0,0 1 0,0-1-1,1 1 1,-1 0 0,2 0 0,-1 0 0,1 1 0,-1-1 0,2 1 0,-1-1 0,1 1 0,-1 7-1,2-12-142,0 0 0,0 1-1,0-1 1,0 0 0,1 1-1,-1-1 1,1 0-1,-1 0 1,1 1 0,0-1-1,0 0 1,0 0-1,0 0 1,0 0 0,0 0-1,1 0 1,-1-1 0,1 1-1,-1 0 1,1-1-1,0 1 1,-1-1 0,1 1-1,0-1 1,0 0-1,0 0 1,0 1 0,0-2-1,0 1 1,1 0 0,-1 0-1,0-1 1,0 1-1,1-1 1,-1 0 0,4 1-1,0-1-7,0 0 0,0 0 0,0-1 0,0 0 1,0 0-1,0 0 0,0 0 0,0-1 0,-1 0 0,1-1 0,-1 1 0,1-1 0,5-3 0,-6 1 4,0 1 0,0-1 0,0 0-1,0 0 1,-1-1 0,0 1 0,0-1 0,-1 0 0,1 0 0,-1 0 0,-1 0-1,1-1 1,-1 1 0,0-1 0,1-6 0,-2 8-35,0 1 0,-1 0 0,0-1 0,0 1 0,0 0 0,0-1-1,-1 1 1,0-1 0,1 1 0,-2 0 0,1 0 0,0 0 0,-1 0 0,0 0 0,0 0 0,0 0 0,0 0 0,-1 1 0,1-1 0,-1 1 0,0-1 0,0 1 0,0 0 0,-7-4 0,6 4-153,-1 1 1,1 0-1,-1 0 1,1 0-1,-1 0 1,0 1 0,1 0-1,-6-1 1,8 2 97,1-1 1,-1 1-1,0 0 1,0 0-1,1 0 1,-1 0-1,0 0 1,1 0-1,-1 0 1,0 1-1,1-1 1,-1 0-1,0 1 1,1 0-1,-1-1 1,1 1-1,-1 0 1,1 0-1,-1 0 1,1 0-1,0 0 1,-1 0-1,1 0 1,0 0-1,0 0 1,-2 3-1,1 12-545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26:5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2 455 11698,'0'1'16,"0"-1"-1,0 0 1,0 0-1,-1 1 1,1-1-1,0 0 1,0 1-1,0-1 1,0 0-1,0 0 1,0 1-1,0-1 1,0 0-1,0 1 1,0-1-1,0 0 1,0 1-1,0-1 1,0 0-1,0 1 1,0-1-1,0 0 1,0 0-1,0 1 1,1-1-1,-1 0 1,0 1-1,0-1 1,0 0-1,0 0 1,1 1-1,-1-1 1,0 0-1,0 0 1,1 0-1,-1 1 1,0-1-1,0 0 1,1 0-1,16-2 157,27-19-290,-34 16 185,88-40 64,146-44 0,-22 13 493,73-21 366,-219 76-703,153-21 0,315-12-166,-459 46-165,1 3 0,0 4 1,-1 4-1,1 3 0,138 29 0,-159-20 39,216 45 25,4-25 63,14-26-36,140 11 16,-236 1-51,265 20 31,951-4 197,-1330-38-224,0 4-1,-1 3 1,133 28 0,21 23 413,-166-39-105,-75-18-528,-10 6-203,-13 1 282,-13 0-50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46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13927 190 7714,'-42'-5'1254,"29"3"-734,0 1 0,0 0 0,-1 0 1,1 1-1,0 1 0,0 0 0,-20 5 0,3 3-483,0-1-1,-42 4 1,27-4 240,0 2-1,0 2 1,-82 33 0,-53 16 19,72-40-534,-124 9 1,-68 12-183,195-19 380,-159 31 38,-7-20 316,-175 10 158,413-38-447,-164 18 89,175-23-111,1-2-1,0 0 1,0-1-1,0 0 1,0-2-1,1-1 0,-28-10 1,-123-62-109,19 7 7,118 57 109,1 1-1,-62-12 1,-230-9 807,193 23-567,89 8-240,-1 1 1,0 2 0,1 2-1,-45 9 1,28 1-39,1 2 1,-75 29-1,63-16-28,-6 3-86,-102 25 0,159-52 104,0-1 0,0-1-1,0 0 1,0-1 0,-37-5-1,16-1-66,-73-22 0,80 18 84,1 2 0,-1 1-1,-1 2 1,1 1 0,-1 1 0,1 2 0,-1 2-1,1 1 1,0 1 0,0 2 0,-37 12-1,-221 87 43,50-14 20,193-76-36,-2-1 0,-101 12-1,70-23-36,-161-13 0,55-1 20,29 13 134,-1 6 0,-269 51 0,67-13 46,287-43-248,1-4 0,-140-18 0,124 6-85,-133-4 0,173 18 142,1 1 0,-1 3 0,1 2 1,-65 17-1,-103 45 50,115-34 69,-138 28 0,206-56-67,0-3 0,0 0-1,0-2 1,-1-2 0,1-1-1,0-2 1,0-1 0,-45-11-1,-50-23 36,46 13-21,-144-24 0,-9 11-95,177 24-40,-110-40-1,133 40 59,-104-43-94,-178-45 0,-114-26 0,164 40 199,215 76-2,-1 2 1,1 2-1,-68 0 0,59 8 70,-108 16 1,-59 26 44,66-11-80,20-14-21,-25 6-66,94-7-46,-121 44 1,147-41 21,1 1 0,1 3-1,-65 44 1,87-49-16,1 1 0,1 1 0,0 1-1,2 1 1,0 1 0,-21 33 0,10-8-59,2 2 0,-30 72 0,47-97 60,2 1 0,1 1-1,1-1 1,2 1 0,-6 47-1,11-62 23,0 1 0,1 0 0,1-1-1,0 1 1,1-1 0,0 1 0,1-1-1,1 0 1,0 0 0,0 0 0,1 0-1,0-1 1,1 0 0,14 19 0,1-4-1,1-1 0,1-1 0,1-1-1,41 30 1,117 67-34,-171-112 32,102 59 3,2-4-1,161 62 1,-189-93 1,2-4 0,1-3 1,1-5-1,100 10 0,295-7 11,1-33 32,-254-3-72,0-10 0,-2-10 0,238-67 0,-310 58-12,429-98-61,-461 117 104,1 5 1,217 0-1,-242 22 59,189 34 0,93 47 127,-134-26-60,-144-38-124,1-5-1,0-4 1,0-6 0,1-4 0,0-4-1,176-28 1,308-106-185,-11-44-18,-247 72 105,-182 63 58,161-27-1,-236 60 81,0 3 0,0 3 1,0 4-1,87 9 0,203 47 239,-66-7-131,-214-38-148,130-2 0,81-30-87,79-1 49,-327 25 56,0 2 0,-1 2 0,1 3 0,-1 1 0,69 23 0,113 69 101,-58-22-68,-136-64-40,0-2 1,69 14-1,311 34 24,-356-52-64,-1-2 1,1-3-1,0-2 0,0-4 1,0-2-1,66-13 1,329-41-59,-353 48 52,150-34-1,-213 36 43,0 2-1,63-2 1,82 12 175,-85-1-61,-76-2-115,-1-1 0,1-2 0,-1 0 1,32-9-1,-44 8-39,0 0 0,-1-2 0,1 1 1,-1-2-1,0 1 0,-1-1 1,0-1-1,0 0 0,0 0 0,15-16 1,-7 3-64,-1-1 1,-1-1-1,-1 0 1,15-28 0,43-104-306,-59 122 327,248-610-305,-260 637 375,12-30 28,-1-1-1,-2 0 0,-2-1 1,5-43-1,-12 71-17,-2 0 1,1-1-1,-1 1 0,-1 0 0,0-1 1,0 1-1,-1 0 0,0 0 0,0 0 1,-1 0-1,0 0 0,-1 1 1,0 0-1,0-1 0,-1 1 0,0 0 1,-1 1-1,1 0 0,-1-1 1,-1 2-1,1-1 0,-10-7 0,-10-4 79,0 2 0,-1 0 0,-55-23 0,-94-24 387,128 47-335,34 11-96,-237-69 564,216 66-579,1 3 0,-1 0-1,0 3 1,0 1 0,-51 4-1,51 2-17,0 2-1,1 1 0,-60 22 0,-93 53 107,25-10-496,161-73 351,-1 1 0,1-1-1,0 1 1,0-1 0,0 1 0,0 0-1,0-1 1,0 1 0,0 0 0,0 0-1,0 0 1,0 0 0,0 0 0,0 0-1,0 0 1,1 0 0,-1 0 0,0 2-1,-8 11-145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7:5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201 269 15419,'1'-1'103,"0"0"-1,0 0 0,0 0 1,-1 0-1,1 0 0,0 0 1,-1 0-1,1 0 1,-1 0-1,1-1 0,-1 1 1,1 0-1,-1 0 0,0 0 1,0-1-1,0 1 0,0 0 1,0 0-1,0-1 0,0 1 1,0-2-1,-1 2-23,1 0 0,-1 0 1,0 0-1,0 0 0,1 0 0,-1 1 0,0-1 0,0 0 0,0 0 0,0 1 0,0-1 1,0 0-1,0 1 0,0-1 0,0 1 0,-1-1 0,1 1 0,0 0 0,0-1 0,0 1 1,0 0-1,-3 0 0,-2 0 124,-1 0 0,1 0 1,-1 0-1,1 1 0,-1 0 1,1 1-1,0-1 0,0 1 1,-1 1-1,1-1 0,0 1 1,1 0-1,-1 0 0,1 0 0,-7 6 1,3-2-36,1-1 1,0 1 0,1 1-1,0 0 1,0 0-1,0 0 1,1 1 0,-8 15-1,13-23-142,0 1-1,0 0 1,1-1-1,-1 1 1,0 0-1,1 0 1,-1-1 0,1 1-1,-1 0 1,1 0-1,0 0 1,0 0-1,0-1 1,0 1-1,0 0 1,0 0 0,1 0-1,-1 0 1,1 0-1,-1-1 1,2 4-1,-1-4-8,1 0 0,-1 1-1,0-1 1,1 0 0,-1 0 0,1 0-1,0 0 1,-1 0 0,1-1 0,0 1-1,-1 0 1,1-1 0,0 1-1,0-1 1,0 0 0,0 0 0,-1 1-1,1-1 1,0 0 0,0-1 0,0 1-1,2-1 1,10-1 12,1 0 0,-1-1 1,0-1-1,-1-1 0,1 0 0,-1 0 0,0-2 0,0 1 1,22-17-1,-14 8-2,-1-2 0,-1 0 1,-1 0-1,29-36 0,-37 40 4,-1 0 0,0-1 1,0 0-1,-2 0 0,0-1 0,0 0 0,-1 0 0,-1 0 1,-1-1-1,5-27 0,-9 41-18,0 0 0,0-1 1,0 1-1,0-1 0,0 1 0,0 0 0,-1-1 1,0-2-1,1 4-7,-1 1 1,1 0 0,0-1-1,0 1 1,0-1 0,-1 1-1,1 0 1,0-1 0,0 1-1,-1-1 1,1 1-1,0 0 1,-1-1 0,1 1-1,0 0 1,-1 0 0,1-1-1,-1 1 1,1 0 0,-1 0-1,1 0 1,0-1-1,-1 1 1,1 0 0,-1 0-1,0 0 1,-1 1 12,0-1 0,1 1 0,-1 0 0,0-1 0,0 1 0,1 0 0,-1 0 0,1 1 0,-1-1 0,1 0 0,-1 0 0,1 1 0,0-1 0,-1 1 0,1-1 0,0 1 0,0-1 0,-1 4 0,-11 16 93,1 1 1,1 0-1,2 1 1,0 0-1,1 0 1,1 1 0,1 0-1,2 0 1,-3 28-1,7-47-176,0 0 0,0-1 0,1 1 0,-1 0 0,1-1 0,0 1 0,0-1 0,1 1 0,0-1-1,-1 1 1,1-1 0,1 0 0,-1 0 0,0 0 0,1 0 0,0-1 0,0 1 0,0-1 0,0 1 0,6 3 0,-3-3-212,-1-1 1,0 0-1,1-1 1,-1 1-1,1-1 1,0 0-1,0 0 1,0-1-1,0 0 1,0 0-1,0 0 1,0-1-1,0 0 1,0 0 0,7-1-1,19-5-679,1-2-184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7:51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24 15451,'-6'1'267,"-1"0"1,1 0-1,-1 0 0,1 0 0,0 1 0,0 0 0,0 1 0,0-1 0,0 1 0,1 0 1,-1 1-1,1-1 0,-1 1 0,1 0 0,1 1 0,-1-1 0,0 1 0,1 0 1,0 0-1,0 0 0,1 1 0,0-1 0,-1 1 0,2 0 0,-1 0 0,1 0 0,0 0 1,0 0-1,0 0 0,1 1 0,0-1 0,1 0 0,-1 8 0,1-12-235,0 0 0,0 0 0,0 0-1,0 0 1,0 0 0,1 0 0,-1 0-1,1 0 1,-1 0 0,1 0 0,0 0-1,0 0 1,0 0 0,0 0 0,0-1-1,0 1 1,0 0 0,1-1 0,-1 1-1,1-1 1,2 3 0,-1-3-13,-1 1-1,1-1 1,0 0-1,0 0 1,0 0-1,0-1 1,-1 1 0,1-1-1,0 0 1,0 1-1,0-1 1,0-1 0,5 1-1,3-2-8,1-1 1,-1 0-1,0-1 0,0 0 1,0 0-1,16-10 0,-12 5-8,-1-1 0,0 0 1,16-15-1,-24 19-8,0 0 0,0-1 0,-1 1 0,0-1 0,0 0 0,0-1 0,-1 1 0,4-11 0,-7 17 5,-1 0-1,0 1 1,1-1 0,-1 0 0,0 0 0,0 1 0,0-1-1,1 0 1,-1 0 0,0 1 0,0-1 0,0 0 0,0 0-1,0 0 1,0 1 0,-1-1 0,1 0 0,0 0 0,-1 0-1,1 0 3,0 1 0,-1 0-1,1 0 1,0 0-1,-1-1 1,1 1-1,0 0 1,-1 0 0,1 0-1,-1 0 1,1 0-1,0 0 1,-1 0-1,1 0 1,-1 0 0,1 0-1,-1 0 1,1 0-1,0 0 1,-1 0-1,1 0 1,-1 0 0,1 0-1,-1 1 1,-3 0 14,1 1 1,-1 0-1,1 0 1,-1 0-1,-5 5 1,1 1 31,0 0-1,1 0 1,0 0 0,0 1 0,1 0 0,0 1-1,0-1 1,1 1 0,0 0 0,1 1-1,-4 15 1,7-25-58,1 0 0,0 0 0,0 0 0,-1 0-1,1 0 1,0 0 0,0 0 0,0 0 0,0 0-1,0 0 1,0 0 0,0 0 0,1 0 0,-1 0-1,0 0 1,0 0 0,1 0 0,-1 0 0,1 0 0,-1 0-1,1 0 1,-1 0 0,1-1 0,0 1 0,-1 0-1,1 0 1,0 0 0,0-1 0,-1 1 0,1 0-1,0-1 1,0 1 0,0-1 0,0 1 0,0-1 0,0 0-1,0 1 1,0-1 0,0 0 0,0 0 0,0 1-1,0-1 1,0 0 0,0 0 0,0 0 0,0 0-1,0 0 1,0-1 0,1 1 0,7-1-222,-1 0 0,0-1 0,0 0 0,0 0 0,8-4 0,5-4-590,0-1 1,0 0-1,-1-2 1,0 0 0,-1-1-1,-1-1 1,0-1-1,26-30 1,-34 32 264,-10 10 423,-2 5 199,0 0 1,0 0-1,1 0 0,-1 0 1,0 1-1,1-1 0,0 0 1,-1 1-1,1-1 0,-2 2 1,-7 9 697,0 1 1,-9 16 0,16-24-502,0 0 0,0 0 0,1 0 0,0 1-1,0-1 1,0 1 0,1-1 0,0 1 0,-1 8 0,2-13-229,0 0 0,0-1 1,0 1-1,0 0 0,0-1 1,0 1-1,0-1 0,0 1 1,0 0-1,1-1 0,-1 1 1,0-1-1,1 1 0,-1-1 1,0 1-1,1 0 0,-1-1 1,0 1-1,1-1 0,-1 0 1,1 1-1,-1-1 0,1 1 1,-1-1-1,1 0 0,-1 1 1,1-1-1,0 0 0,1 1 0,0-1-1,0 1 0,0-1 0,0 0 1,0 0-1,0 0 0,0 0 1,0 0-1,3-1 0,4-1-56,0 0 0,-1-1-1,11-4 1,3-3-145,0-1 0,-1 0 0,0-2 0,-1 0 0,0-2 0,-1 0 0,-1-1 1,29-32-1,-38 33 65,-9 15 108,0 0 0,0 0 1,0 0-1,0-1 0,0 1 0,0 0 0,0 0 0,0-1 0,0 1 0,0 0 0,0 0 1,0 0-1,0-1 0,0 1 0,0 0 0,0 0 0,0 0 0,0-1 0,0 1 0,0 0 1,0 0-1,0 0 0,0-1 0,-1 1 0,1 0 0,0 0 0,0 0 0,0-1 0,0 1 1,0 0-1,-1 0 0,1 0 0,0 0 0,-2 0 19,1 0-1,-1 0 1,1 0-1,-1 0 1,1 0-1,-1 1 1,1-1 0,0 0-1,-1 1 1,1 0-1,-1-1 1,1 1-1,0 0 1,0 0 0,-1-1-1,0 3 1,-8 4 125,0 1 0,1 0 1,-1 1-1,2 0 0,0 1 1,-10 13-1,14-16-77,-1 0 0,1 0-1,0 1 1,1-1-1,-1 1 1,2 0 0,-1 0-1,1 0 1,0 0 0,-1 14-1,4-18-63,-1 1 0,1-1-1,-1 1 1,1-1-1,0 1 1,1-1 0,-1 0-1,1 0 1,0 0 0,0 0-1,0 0 1,1 0-1,2 4 1,7 7-39,25 24 0,-8-9-21,-8-5 11,-2-1 0,-1 2 0,-1 1 0,-1 0 0,13 31 0,-23-43 51,0 0-1,-1 1 1,0-1 0,-1 1 0,-1 0 0,-1 0 0,0 1 0,-1-1-1,-1 0 1,0 1 0,-5 25 0,3-33 57,0-1 1,-1 0-1,0 0 0,-1 0 1,1 0-1,-2-1 1,1 1-1,-1-1 0,0 0 1,0 0-1,-1-1 0,0 0 1,-10 9-1,12-12 16,0 0 0,0 0 0,0 0 0,-1-1 0,1 1 0,-1-1 0,0 0 0,1 0 0,-1 0 0,0-1 0,0 0 0,0 0 0,0 0 0,0-1 0,-1 1 0,1-1 0,0 0 0,0-1 0,0 1 0,0-1 0,0 0 0,0-1 0,-9-2 0,10 1-38,0 1-1,1-1 1,-1 1 0,1-1-1,-1 0 1,1 0 0,0-1-1,0 1 1,0-1-1,1 1 1,-1-1 0,1 0-1,0 0 1,0 0 0,0 0-1,1 0 1,-1-1-1,1 1 1,0 0 0,0-1-1,0-5 1,0-5-8,0 0 0,0 0 0,2-1-1,0 1 1,3-16 0,0 10-161,1 0 1,2 0-1,0 1 0,1-1 1,0 1-1,2 1 0,1 0 1,0 0-1,1 1 0,1 1 0,1 0 1,0 1-1,1 0 0,1 1 1,0 1-1,1 0 0,1 2 0,0 0 1,1 0-1,0 2 0,0 0 1,22-6-1,67-20-872,-57 22 349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1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3743 73 7458,'0'-1'172,"0"-1"1,0 0-1,0 1 1,-1-1 0,1 0-1,0 1 1,-1-1-1,0 1 1,1-1 0,-1 1-1,0-1 1,0 1-1,0 0 1,0-1 0,0 1-1,0 0 1,0-1-1,0 1 1,0 0 0,-1 0-1,1 0 1,0 0-1,-1 0 1,1 1 0,-1-1-1,1 0 1,-1 1-1,0-1 1,1 1 0,-1-1-1,1 1 1,-1 0-1,0 0 1,1 0 0,-1 0-1,0 0 1,-2 0-1,-40 1 438,18 0-299,0-1 1,0-1-1,-1-2 1,-43-9-1,59 9-221,-1 1 0,1 0-1,0 1 1,-1 0-1,0 0 1,-22 3 0,14 1-36,0 1 0,0 1 0,-20 8 1,6-3-18,-1-1 1,-1-2 0,-57 5 0,-111-5 75,144-6-64,-373-30 230,-6 0-223,271 30-38,-292 17-12,-139 43-46,522-51 40,-95 25 0,124-22 0,1 2-1,0 3 1,-47 24-1,78-33-8,1 0 0,1 0 0,-1 2 0,1 0 0,1 1-1,0 0 1,1 1 0,0 0 0,1 1 0,1 0-1,0 0 1,1 2 0,0-1 0,1 1 0,1 0-1,1 1 1,-7 22 0,6-3-4,0-1-1,3 1 1,0 0 0,3 0-1,1 0 1,8 59-1,-4-66 5,1 0 0,2-1-1,1 0 1,1-1 0,1 0 0,1 0-1,2-1 1,28 43 0,-29-52 10,1-1-1,1-1 1,0 0 0,1-1 0,1 0 0,20 12 0,-10-9 2,0-1 1,1-2-1,44 16 1,7-5 2,1-3 1,95 13 0,98 8 13,2-11 0,1-13 0,491-28 0,-563-9-11,209-46 0,-313 42-6,-2-5-1,0-3 1,-3-5 0,103-53 0,-93 33 6,116-81 1,-178 106-6,-2-2 0,-1-2 0,-1-2 0,-2-1 0,40-53-1,-48 51 11,41-75-1,-59 95-6,-1 0 0,-1-1 1,-1 0-1,-1 0 0,-1 0 0,5-33 1,-10 46-3,1 1 0,-2 0-1,1-1 1,-1 1 0,0 0 0,0 0 0,-1 0 0,0 0 0,0 0 0,0 0 0,-1 0-1,1 0 1,-2 1 0,1 0 0,0-1 0,-1 1 0,0 0 0,0 1 0,-1-1 0,1 1 0,-8-5-1,-9-7 17,-1 1-1,-1 1 1,-43-18-1,37 18-16,-243-103-145,225 101-69,-1 3 0,0 1 0,-97-9 0,88 16 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20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3809 2805 11682,'-9'7'251,"1"0"-1,-1 1 0,2 0 0,-1 0 1,1 0-1,-7 12 0,7-10-136,0 0 0,-1 0 0,0-1 0,-18 15 0,12-14-19,0-2-1,0 0 0,0-1 0,-1 0 0,0-1 0,-31 8 1,-101 11 566,70-14-475,-40 3-118,-212-2 0,74-6-62,-385 20 33,2-55 119,512 14-107,-163-41 0,233 41-40,1-2 0,2-3 1,0-2-1,1-3 0,-66-41 0,60 29 3,2-3 0,2-2-1,2-2 1,2-3-1,-75-90 1,107 112-9,1 0-1,2-1 1,0-1 0,2 0 0,-13-38 0,13 25 8,2-2 0,2 1-1,-5-54 1,8 19 5,5 1-1,2-1 1,22-143-1,1 91-22,6 0 0,76-205-1,138-228-8,-222 516 27,-4 10 19,-2 0 0,-1-1 0,19-74 0,-33 107 9,-1-1 1,1 1-1,-1-1 0,0 1 0,0-1 1,-1 1-1,1-1 0,-1 1 0,0 0 1,0-1-1,0 1 0,0 0 0,0-1 0,-1 1 1,0 0-1,1 0 0,-1 0 0,0 0 1,0 1-1,-1-1 0,1 0 0,-1 1 1,1 0-1,-1-1 0,0 1 0,0 0 1,0 0-1,0 1 0,-3-2 0,-8-4 77,0 1-1,0 1 1,0 1-1,-1 0 0,-20-3 1,28 6-179,0-1 0,-1 0 0,1 0 0,0-1 0,0 0 0,1 0 0,-1 0 0,0-1 0,1 0 0,0-1 0,0 1 0,0-1 0,1 0 0,-9-11 0,-4-6-124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22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287 141 11947,'6'-11'589,"-1"0"1,0 0 0,-1 0 0,-1-1 0,1 0 0,-2 0 0,0 0 0,1-17 0,-2 28-520,-1 1 0,0-1 0,0 0 0,0 0 0,0 1 0,-1-1 0,1 0 0,0 0 0,0 1 0,0-1 0,-1 0 0,1 1 0,0-1-1,0 0 1,-1 1 0,1-1 0,-1 0 0,1 1 0,-1-1 0,1 1 0,-1-1 0,1 1 0,-1-1 0,1 1 0,-1-1 0,0 1 0,1 0 0,-1-1 0,0 1 0,-1-1 26,0 1 0,0 0 0,0 0 0,0 0 0,0 0 0,0 0 0,0 0 0,0 0 0,0 0 0,-4 2 0,-4 2 155,0 0 0,-19 10 0,28-13-234,-16 9 39,1 1 1,0 0-1,1 2 1,0 0 0,1 0-1,1 2 1,0-1 0,0 2-1,-18 30 1,21-28-35,0 1 1,0 1-1,2-1 1,1 1-1,0 0 0,2 1 1,0 0-1,-4 40 1,9-53-14,0-1 0,0 1 0,1-1 0,0 0-1,0 1 1,3 7 0,-4-14-6,0 1-1,1-1 0,-1 0 0,1 0 1,-1 0-1,1 0 0,-1 0 0,1-1 0,0 1 1,-1 0-1,1 0 0,0 0 0,0 0 1,0-1-1,-1 1 0,1 0 0,0-1 0,0 1 1,0-1-1,2 1 0,-2-1 0,1 0 0,-1 0 0,1 0 0,-1 0 1,1 0-1,-1-1 0,0 1 0,1-1 0,-1 1 0,1-1 0,-1 1 0,0-1 0,1 0 0,-1 0 0,0 0 1,0 1-1,1-1 0,-1-1 0,0 1 0,1-1 0,10-11 15,0-1-1,0 0 1,-2-1 0,1 0 0,-2 0-1,0-1 1,7-20 0,41-124 88,-55 154-101,15-52 62,-24 128 74,-12 59-17,7 1-1,5 0 0,13 176 0,0-246-266,-3-51-586,-2-40-518,1-51 430,2 26 266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2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11915,'-1'5'339,"1"1"1,-1 0-1,-1 0 1,1-1 0,-5 10-1,-3 11 124,1 9 409,2 0 0,2 1 1,-1 71-1,5-102-760,1 1 1,-1-1-1,1 1 0,0-1 1,0 0-1,1 0 0,1 6 1,-2-10-90,-1-1 1,1 1-1,-1 0 1,1 0-1,-1 0 0,1-1 1,-1 1-1,1 0 1,0-1-1,-1 1 0,1 0 1,0-1-1,-1 1 1,1-1-1,0 1 1,0-1-1,0 0 0,0 1 1,1-1-1,-1 0-4,1 0-1,-1 0 0,0 0 1,1 0-1,-1 0 0,0-1 1,1 1-1,-1 0 0,0-1 1,1 1-1,-1-1 0,0 0 1,0 1-1,0-1 0,1 0 1,-1 0-1,1-1 1,8-8 45,0 0 1,-1 0-1,0 0 1,-1-1-1,0-1 1,-1 0-1,8-15 1,1-7 111,16-52 1,-29 77-125,1-1 50,-1-1-1,0 1 1,0 0 0,-1-1 0,0-11 0,-11 54 615,-5 90-210,13-102-485,0 0 0,2-1 0,1 1 1,4 22-1,-6-39-14,1 1-1,0-1 1,0 0 0,0 0 0,1 0-1,-1 0 1,1 0 0,0 0 0,0 0-1,0 0 1,2 3 0,-3-6-9,0 1 0,-1-1 0,1 1 0,-1-1 0,1 1 0,0-1 0,0 0 0,-1 1 0,1-1 0,0 0 0,-1 0 0,1 1 0,0-1 0,0 0 0,0 0 0,-1 0 0,1 0 0,0 0 0,1 0 0,-1-1-19,1 1 1,-1-1-1,0 0 0,1 1 1,-1-1-1,0 0 1,0 0-1,0 1 1,0-1-1,0 0 1,0 0-1,0 0 1,0-1-1,1-1 1,3-3-52,-2-1 1,1 0 0,-1-1 0,0 1-1,0 0 1,-1-1 0,2-9 0,1-3-86,1-4-66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23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14555,'-1'2'342,"1"1"0,-1-1-1,1 0 1,-1 0 0,0 1 0,0-1-1,0 0 1,0 0 0,-2 3 0,-5 10 90,1 13-337,0 1 0,1 1 0,2-1 0,2 1 0,0-1 0,2 1 0,3 31 0,-3-60-78,1 1 0,-1 0-1,0 0 1,0 0 0,1-1-1,-1 1 1,1 0 0,0 0-1,-1-1 1,1 1 0,0 0-1,0-1 1,0 1 0,0-1-1,0 1 1,0-1 0,1 0-1,-1 1 1,0-1 0,3 1-1,-3-1 1,0-1 0,1 0 0,-1 1 0,0-1-1,1 0 1,-1 0 0,0 0 0,1 0 0,-1 0 0,1-1 0,-1 1-1,0 0 1,1-1 0,-1 1 0,0-1 0,1 1 0,-1-1-1,0 1 1,0-1 0,0 0 0,0 0 0,1 0 0,-1 1 0,0-1-1,0 0 1,-1 0 0,2-2 0,7-6 62,-1-1-1,-1 0 1,0 0 0,0-1-1,5-12 1,24-60 234,-24 55-230,-5 6-49,0 2-20,-5 18 5,-3 10 19,-5 28 90,1 0-1,1 65 0,4-97-111,0-1 0,1 0 0,-1 1 0,1-1 0,-1 0 0,1 0 0,0 1 0,1-1 0,-1 0 0,2 4 0,-2-7-10,0 1 0,-1 0 0,1-1 0,0 1 0,-1 0 1,1-1-1,0 1 0,0-1 0,0 1 0,0-1 0,-1 1 0,1-1 1,0 0-1,0 1 0,0-1 0,0 0 0,0 0 0,0 0 1,0 0-1,0 0 0,0 0 0,0 0 0,0 0 0,0 0 0,0 0 1,0 0-1,0 0 0,0-1 0,0 1 0,0-1 0,-1 1 0,1 0 1,0-1-1,0 1 0,0-1 0,-1 0 0,2 0 0,10-8 20,-1 0-1,0 0 1,-1-1-1,0-1 1,8-11-1,-8 9-2,1 1 1,0 0-1,19-14 0,-29 25-23,0 0 0,0 0 0,0 0 0,0 1 0,1-1 0,-1 0 1,0 1-1,0-1 0,1 1 0,-1-1 0,1 1 0,-1 0 0,0-1 0,1 1 0,-1 0 1,1 0-1,-1 0 0,0 0 0,3 1 0,-2-1 0,-1 1 1,1 0-1,0 0 0,-1 0 0,0 0 1,1 0-1,-1 1 0,0-1 1,1 0-1,-1 1 0,0-1 1,0 1-1,0-1 0,1 4 0,-1-5-2,2 7 8,1-1 1,0 0-1,0 0 0,1 0 0,-1 0 1,9 6-1,-12-11-15,1 0 0,-1 0-1,1 0 1,-1 0 0,1 0 0,0 0 0,-1-1 0,1 1 0,0-1 0,0 0 0,0 1 0,-1-1 0,1 0 0,0 0-1,0 0 1,0 0 0,0 0 0,-1 0 0,1-1 0,0 1 0,0-1 0,-1 1 0,1-1 0,0 0 0,-1 1 0,1-1-1,0 0 1,-1 0 0,1 0 0,-1 0 0,2-2 0,15-17-635,-5 5-1423,-17 39-1521,5-15 2888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23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14675,'0'9'221,"4"210"2956,-1-167-2654,3 0 1,14 58 0,-20-108-493,1 0 1,-1 0-1,1 0 0,-1 0 0,1 0 0,0 0 0,0 0 1,0 0-1,0 0 0,0 0 0,1-1 0,-1 1 0,0 0 0,4 2 1,-5-4-22,1 0 1,-1 1 0,0-1 0,1 0 0,-1 0-1,0 0 1,1 0 0,-1 0 0,1 0-1,-1 0 1,0 0 0,1 0 0,-1 0-1,0 0 1,1 0 0,-1 0 0,0 0 0,1 0-1,-1 0 1,0-1 0,1 1 0,-1 0-1,0 0 1,1 0 0,-1-1 0,0 1-1,1 0 1,-1 0 0,0-1 0,10-18 232,-8 8-176,0 0 0,0 0 1,-1 0-1,0 0 0,-1 0 1,0 0-1,-1-1 1,0 1-1,-1 0 0,0 0 1,-4-11-1,0 14-61,3 12-11,4 16-16,0-14 15,0-1 1,0 0-1,1 0 0,-1 0 0,1 0 1,1-1-1,-1 1 0,1 0 1,0-1-1,0 0 0,0 1 0,0-1 1,1 0-1,0-1 0,-1 1 1,9 5-1,-6-6 6,-1 0-1,1 0 1,0 0 0,0-1 0,1 0-1,-1 0 1,0 0 0,1-1 0,-1 0-1,1 0 1,-1-1 0,10 0 0,-9 0 8,1-1 0,0 0 1,-1 0-1,1-1 0,-1 0 1,0 0-1,1 0 0,-1-1 1,0 0-1,-1-1 0,1 0 1,0 0-1,-1 0 0,0-1 1,0 0-1,0 0 1,-1 0-1,0-1 0,0 1 1,0-1-1,-1-1 0,1 1 1,4-12-1,-7 15 1,-1 0 1,0 1-1,0-1 0,0 0 1,-1 0-1,1 0 0,-1 0 1,0 0-1,1 0 0,-1 0 1,-1 0-1,1 0 0,0 0 1,-1 0-1,1 0 0,-1 0 1,0 0-1,-2-5 0,2 8-7,1-1-1,0 1 0,0 0 0,-1-1 1,1 1-1,0 0 0,-1-1 0,1 1 0,-1 0 1,1 0-1,0 0 0,-1-1 0,1 1 1,-1 0-1,1 0 0,-1 0 0,1 0 1,0 0-1,-1 0 0,1 0 0,-1 0 1,1 0-1,-1 0 0,1 0 0,-1 0 1,1 0-1,0 0 0,-1 0 0,1 1 0,-1-1 1,1 0-1,-1 0 0,1 0 0,0 1 1,-1-1-1,1 0 0,0 0 0,-1 1 1,1-1-1,0 0 0,-1 1 0,1-1 1,0 0-1,0 1 0,-1 0 0,-11 17 20,8-8-19,-1 0 0,2-1 0,-1 2 1,2-1-1,-1 0 0,1 0 0,0 15 1,1-19-2,1-1 1,0 0 0,0 0-1,1 1 1,-1-1 0,1 0-1,0 0 1,1 1 0,-1-1 0,1 0-1,0 0 1,0-1 0,1 1-1,-1 0 1,1-1 0,5 7-1,-5-9-27,-1 0 0,1-1 0,-1 1 0,1 0-1,0-1 1,0 0 0,0 1 0,0-1-1,0 0 1,0-1 0,0 1 0,0-1 0,0 1-1,1-1 1,-1 0 0,0 0 0,0 0 0,0 0-1,6-2 1,10-3-72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25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27 13395,'-2'-19'1602,"0"11"-892,0 11 836,-1 15-1013,1 0 1,1 1-1,1 25 1,0-8-259,0 38 170,3 1 1,14 78 0,-17-151-417,0 0 0,1 0-1,-1 0 1,1 1 0,-1-1 0,1 0-1,0 0 1,0 0 0,0 0 0,1 2-1,-2-4-20,1 0-1,-1 0 1,0 0-1,0 0 1,1 0 0,-1 0-1,0 0 1,0 1-1,1-1 1,-1 0-1,0 0 1,0 0 0,1 0-1,-1 0 1,0 0-1,0 0 1,1 0-1,-1-1 1,0 1-1,0 0 1,1 0 0,-1 0-1,0 0 1,0 0-1,1 0 1,-1 0-1,0-1 1,0 1-1,0 0 1,1 0 0,-1 0-1,0 0 1,0-1-1,0 1 1,0 0-1,0 0 1,1 0 0,-1-1-1,0 1 1,0 0-1,0 0 1,0-1-1,0 1 1,3-6 49,-1 0 0,0 0-1,0 0 1,0 0 0,0-7 0,3-40 202,-1-71 0,-5 110-220,0 15 5,-1 24 4,3-9-29,1 1 1,5 19-1,-5-30-17,-1-1 0,1 1 0,0-1 0,0 0 0,0 1-1,1-1 1,0 0 0,0 0 0,0-1 0,6 6 0,-8-9-1,0 0 1,0 0-1,0 0 1,0 0-1,1 0 1,-1 0-1,0-1 1,1 1-1,-1 0 1,0-1-1,1 1 1,-1-1-1,1 0 0,-1 1 1,1-1-1,-1 0 1,1 0-1,-1 0 1,4 0-1,-2-1 2,0 0-1,-1 0 1,1 0-1,0 0 1,0 0-1,0-1 1,-1 1-1,1-1 1,3-3-1,3-3 7,1-1-1,-2-1 1,14-16-1,-21 24-7,51-77 46,-21 29-32,-30 49-15,-1 1 1,1-1 0,-1 0 0,1 0 0,0 0 0,-1 0-1,1 1 1,0-1 0,0 0 0,0 1 0,-1-1 0,1 0-1,0 1 1,2-1 0,-3 1 0,0 0 1,1 0-1,-1 0 1,0 0-1,0 0 0,1 0 1,-1 0-1,0 0 0,1 1 1,-1-1-1,0 0 1,0 0-1,1 0 0,-1 0 1,0 1-1,0-1 1,0 0-1,1 0 0,-1 1 1,0-1-1,0 0 0,0 0 1,0 1-1,0-1 1,1 0-1,-1 0 0,0 1 1,0-1-1,0 0 1,0 1-1,0-1 0,2 35 120,-2-27-93,1 38 113,-2-17-13,2 1-1,1-1 0,8 41 1,-9-67-112,0 0 0,0 0 1,0 0-1,0 0 0,0 0 1,0 0-1,1-1 0,0 1 1,-1 0-1,1-1 0,0 0 1,0 1-1,0-1 0,1 0 1,2 3-1,-3-4-8,0-1 0,0 1 1,0 0-1,0 0 1,0-1-1,0 1 0,0-1 1,0 0-1,0 1 0,0-1 1,0 0-1,0 0 0,0 0 1,0-1-1,0 1 0,0 0 1,0-1-1,0 1 0,0-1 1,0 0-1,0 0 0,0 1 1,-1-1-1,4-2 0,5-4 18,0 0 0,0 0 0,0-1 0,-1-1 0,0 1 0,0-1-1,-1-1 1,11-16 0,-9 9-26,0 0-1,-1-1 1,-1 0-1,9-34 1,-13 40-9,21-61-62,-22 70 35,0 8 16,0 11 2,-3-15 16,4 36 11,1 1 1,3-1-1,0 0 0,15 37 1,-11-55 108,-12-19-123,0 1-1,1-1 0,-1 0 0,0 0 0,1 1 0,-1-1 1,0 0-1,1 0 0,-1 1 0,0-1 0,1 0 0,-1 0 0,1 0 1,-1 0-1,0 0 0,1 0 0,-1 0 0,1 1 0,-1-1 1,1 0-1,-1 0 0,0-1 0,1 1 0,-1 0 0,1 0 0,0-1-51,1 0-1,-1 0 0,0 0 1,0-1-1,-1 1 0,1 0 1,0-1-1,0 1 0,-1 0 1,1-1-1,0 1 0,-1-1 0,0 1 1,1-1-1,-1 1 0,0-1 1,0 1-1,0-1 0,0-3 1,0-18-406,-1 0 0,-4-28 0,4 48 419,-6-42-462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25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14883,'-4'5'1368,"4"5"-943,0-3-209,3-1 808,1-3-768,6-1-72,2 1-32,3 3-184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48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1 255 15595,'0'-13'1817,"0"-4"-1193,7 0-240,5-2 1360,8-6-1072,3-1-207,4-3-121,0 2-128,0 2-312,-1 4-216,-2 5-449,-4 3-167,-7 9 680,-4 1-184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26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10 14947,'-1'-1'128,"0"1"0,0-1 0,0 0 0,0 0-1,0 0 1,0 1 0,0-1 0,0 0 0,0 1 0,-1-1-1,1 1 1,0 0 0,0-1 0,-1 1 0,1 0 0,0 0-1,0 0 1,-1 0 0,1 0 0,0 0 0,0 0 0,-1 0-1,1 0 1,0 0 0,0 1 0,-1-1 0,1 1 0,0-1-1,-2 2 1,-36 16 1424,22-8-1159,1 1 0,0 0 0,-14 15 0,23-20-360,0 0 0,1 1 0,0 0 0,0 1 0,1-1 0,0 1 0,0 0 0,-4 12 0,8-19-33,1-1-1,0 1 0,0 0 1,-1-1-1,1 1 0,0 0 1,0-1-1,0 1 0,0 0 1,0 0-1,0-1 0,0 1 1,0 0-1,0-1 0,0 1 1,0 0-1,0-1 0,1 1 1,-1 0-1,0-1 0,0 1 1,1-1-1,-1 1 0,0 0 0,1-1 1,-1 1-1,1-1 0,-1 1 1,1-1-1,-1 1 0,1-1 1,-1 1-1,1-1 0,-1 0 1,1 1-1,0-1 0,-1 0 1,1 1-1,-1-1 0,1 0 1,0 0-1,-1 0 0,1 1 1,0-1-1,0 0 0,6 1-11,-1-1-1,0 0 0,0 0 1,8-1-1,-7 1-3,42-4-84,-19 1 6,37 2 0,-59 1 71,0 1 1,0 0-1,0 0 1,0 1-1,0 0 0,0 0 1,0 1-1,-1 0 1,11 5-1,-16-6 25,1 0 0,-1 0-1,0-1 1,1 1 0,-1 1-1,0-1 1,0 0-1,0 0 1,-1 1 0,1-1-1,-1 1 1,1 0 0,-1-1-1,0 1 1,0 0 0,0 0-1,0 0 1,0 0 0,-1 0-1,1 0 1,-1 0 0,0 0-1,0 0 1,0 0 0,0 0-1,-1 0 1,1 0-1,-1-1 1,-1 5 0,-1 2 85,0 0 1,0 0-1,-1 0 1,-1 0-1,0 0 1,0-1-1,-9 12 1,9-14-19,0 0 0,0-1 0,-1 1 0,1-1 0,-1 0-1,0-1 1,-1 0 0,1 0 0,-1 0 0,0-1 0,0 0 0,-13 5 0,16-7-103,0-1 1,0 1-1,0-1 0,0 0 0,0 0 1,0 0-1,0 0 0,0-1 0,0 1 1,1-1-1,-1 0 0,0 0 0,0-1 1,1 1-1,-1-1 0,0 0 1,1 1-1,0-2 0,-1 1 0,1 0 1,0-1-1,0 1 0,1-1 0,-1 0 1,0 0-1,-2-5 0,-13-18-275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27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154 188 14147,'-2'-2'153,"1"0"1,0 0-1,-1-1 0,1 1 1,-1 0-1,0 1 0,0-1 1,0 0-1,0 0 0,0 1 0,0-1 1,0 1-1,0 0 0,-1-1 1,1 1-1,0 0 0,-1 0 1,1 1-1,-1-1 0,1 0 1,-1 1-1,0 0 0,1-1 1,-1 1-1,1 0 0,-1 1 0,0-1 1,1 0-1,-4 1 0,2 1-42,0-1 0,0 0-1,0 1 1,1-1-1,-1 1 1,1 0-1,-1 1 1,1-1-1,0 0 1,0 1 0,0 0-1,0 0 1,0 0-1,1 0 1,-1 0-1,1 0 1,0 1 0,-3 6-1,0 2-54,1 1 0,1-1 0,0 1 0,-3 23 0,6-29-53,-1 0-1,1 0 0,0 0 0,0 0 0,1 0 0,0 0 1,0 0-1,1 0 0,0-1 0,4 12 0,-5-17 0,0 0 0,-1 0-1,1 1 1,0-1 0,0 0-1,0 0 1,0 0-1,0 0 1,0-1 0,0 1-1,0 0 1,0 0 0,0-1-1,0 1 1,0 0 0,1-1-1,-1 1 1,0-1 0,1 0-1,-1 1 1,0-1 0,0 0-1,1 0 1,-1 0 0,0 0-1,1 0 1,-1 0 0,0 0-1,1 0 1,-1 0 0,0-1-1,1 1 1,-1-1 0,0 1-1,2-2 1,4-1 9,-1 0 0,0-1 0,0 0 1,-1 0-1,10-9 0,4-8 58,-1 0-1,-1-1 1,-1-1 0,0-1 0,-2 0 0,17-41-1,-15 15 440,-18 65-461,0 0 0,1 0 0,0 1 0,2-1-1,0 0 1,0 1 0,1-1 0,1 0 0,1 0-1,0 0 1,8 18 0,-11-30-47,1 0 0,-1 0 0,0-1 0,1 1 0,0-1 0,0 1 0,0-1-1,0 0 1,0 1 0,0-1 0,0 0 0,1 0 0,-1-1 0,1 1 0,-1 0 0,1-1 0,0 0 0,-1 0 0,5 2 0,-4-3 0,0 0 1,0 0-1,0 0 1,-1 0-1,1 0 1,0-1-1,0 1 1,0-1-1,-1 0 1,1 0-1,0 0 0,-1 0 1,1-1-1,-1 1 1,1 0-1,-1-1 1,0 0-1,1 0 1,-1 1-1,0-1 1,2-3-1,6-7 7,1 0-1,-1-1 1,-1-1 0,0 0-1,-1 0 1,-1 0-1,8-22 1,-3 2 35,-1-1 0,6-42 0,-11 25 2,-8 45-24,0 10-15,-2 9-6,-2 40-8,3 0 0,1 0 0,8 70 1,32 156 12,-32-238 11,2 72 1,-8-93 37,-1 0 1,-1 0-1,0 0 1,-2-1 0,0 1-1,-7 18 1,10-34-18,0 0 0,0 0 1,-1-1-1,1 1 0,-1 0 0,0-1 1,0 1-1,-4 4 0,6-7-25,-1 0 0,1 1-1,0-1 1,-1 0-1,1 1 1,-1-1 0,1 0-1,-1 0 1,1 0 0,0 1-1,-1-1 1,1 0-1,-1 0 1,1 0 0,-1 0-1,1 0 1,-1 0 0,1 0-1,-1 0 1,1 0-1,-1 0 1,0 0 0,0-1 0,0 0 0,0 1 1,0-1-1,0 0 0,0 1 1,1-1-1,-1 0 0,0 0 1,1 0-1,-1 1 0,0-1 1,1 0-1,-1 0 0,1 0 1,-1-1-1,-3-9 32,1 1-1,0-1 1,0 0 0,1 0 0,0 0 0,1 0-1,1 0 1,0-1 0,2-19 0,1 5-64,2 0 0,1 1 0,9-29 0,-6 32-348,2 0 1,0 0-1,1 1 0,20-26 1,13-23-375,-23 29 242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28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0 13819,'3'154'3848,"20"256"-2170,-18-341-917,-7-80-561,0 0 1,-1 1 0,-1-1 0,1 1 0,-8-13 0,1 2-46,-4-13-30,-2 0-1,-1 1 1,-39-55 0,56 87-122,0 1 1,0 0-1,0 0 1,0 0 0,0 0-1,0-1 1,0 1-1,0 0 1,0 0-1,1 0 1,-1 0-1,0 0 1,0 0 0,0-1-1,0 1 1,0 0-1,1 0 1,-1 0-1,0 0 1,0 0 0,0 0-1,0 0 1,1 0-1,-1 0 1,0 0-1,0 0 1,0 0-1,1 0 1,-1 0 0,0 0-1,0 0 1,0 0-1,0 0 1,1 0-1,-1 0 1,0 0 0,0 0-1,0 0 1,1 0-1,-1 0 1,0 0-1,0 0 1,0 0 0,0 1-1,0-1 1,1 0-1,-1 0 1,20 4 19,-6-2-17,4-1-159,0 0-1,0-2 1,-1 0 0,1-1 0,0-1-1,-1-1 1,0 0 0,24-10 0,-24 7-93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2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14 16580,'-6'-3'184,"0"1"0,1 0 0,-1 0 0,0 1 0,-1 0 0,1 0 1,0 0-1,0 0 0,0 1 0,-1 0 0,1 1 0,0 0 1,-9 1-1,10 0-147,1 0 0,0 0 0,0 0 1,0 0-1,0 1 0,0 0 1,0-1-1,1 1 0,0 1 0,-1-1 1,1 0-1,0 1 0,1 0 0,-1-1 1,1 1-1,-1 0 0,1 0 0,-3 9 1,0-1-25,1 1 1,1 0 0,0 0 0,0 0 0,1 0 0,1 0-1,0 25 1,2-29 2,-1-1-1,1 1 0,1 0 1,0-1-1,0 1 1,1-1-1,0 1 0,0-1 1,1 0-1,0 0 1,0-1-1,9 13 0,-11-18 5,0 0 0,-1 0-1,1 0 1,0 0 0,0 0-1,0 0 1,1 0 0,-1-1-1,0 1 1,0-1 0,1 0-1,-1 0 1,1 0 0,-1 0 0,1 0-1,0 0 1,-1-1 0,1 1-1,0-1 1,0 0 0,-1 0-1,1 0 1,0 0 0,-1 0-1,1 0 1,0-1 0,-1 1-1,1-1 1,0 0 0,-1 0-1,1 0 1,-1 0 0,1 0-1,-1-1 1,3-1 0,2-3 59,0 1 0,0-1 1,-1 0-1,0-1 0,0 1 1,-1-1-1,0 0 0,0-1 1,7-13-1,-7 10 48,-1 0 1,0-1-1,0 0 0,-1 0 1,2-23-1,-4 28-77,-1 1 0,1-1-1,-2 0 1,1 0 0,-1 1 0,0-1-1,0 0 1,-1 1 0,1-1 0,-1 1-1,-1-1 1,-3-5 0,6 10-39,-1 1 0,0-1-1,0 1 1,0-1 0,0 1 0,0 0-1,0 0 1,-1-1 0,1 1 0,0 0 0,0 0-1,-1 0 1,1 0 0,-1 1 0,1-1 0,-1 0-1,1 1 1,-3-2 0,2 2-3,1 0-1,0 0 1,-1 0 0,1 1-1,-1-1 1,1 0 0,0 0-1,-1 1 1,1-1-1,0 1 1,-1-1 0,1 1-1,0 0 1,0-1 0,0 1-1,-1 0 1,0 1 0,-2 2-30,0 1 1,0-1 0,0 1-1,1 0 1,-1 0 0,1 0-1,1 0 1,-1 0 0,-1 7-1,2-8-166,0 1 0,1-1 0,0 1 0,0 0 0,0 0-1,1-1 1,-1 1 0,1 0 0,0 0 0,1 0 0,0 4-1,-1-8 170,0-1 0,1 0 0,-1 1 0,0-1 0,0 0 0,1 0 0,-1 1 0,0-1 0,1 0 0,-1 0 0,0 1 0,0-1 0,1 0 0,-1 0 0,0 0 0,1 0 0,-1 0 0,1 1 0,-1-1 0,0 0 0,1 0 0,-1 0 0,0 0 0,1 0 0,-1 0 0,1 0 0,-1 0 0,0 0 0,1 0 0,-1-1-1,0 1 1,1 0 0,-1 0 0,0 0 0,1 0 0,-1 0 0,0-1 0,1 1 0,-1 0 0,0 0 0,1-1 0,-1 1 0,0 0 0,0 0 0,1-1 0,-1 1 0,0-1 0,18-15-608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29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128 101 14939,'0'-4'428,"1"0"-1,-1 0 1,-1 0 0,1 0-1,-1 0 1,-1-8 0,2 11-373,0 1 1,-1-1 0,1 0-1,0 1 1,-1-1 0,1 0-1,0 1 1,-1-1 0,1 0-1,-1 1 1,1-1 0,-1 1-1,1-1 1,-1 1 0,1-1-1,-1 1 1,0-1-1,1 1 1,-1-1 0,0 1-1,1 0 1,-1-1 0,0 1-1,1 0 1,-1 0 0,0 0-1,0-1 1,1 1 0,-1 0-1,0 0 1,0 0 0,1 0-1,-1 0 1,0 1 0,0-1-1,1 0 1,-1 0 0,0 0-1,0 1 1,1-1-1,-1 0 1,0 1 0,1-1-1,-1 0 1,0 1 0,0 0-1,-3 2-7,1-1 0,-1 1 0,1 0 0,0 1 0,-1-1 0,1 1 0,1-1 0,-1 1-1,1 0 1,-4 7 0,-17 45 199,13-28-253,3 0 1,-6 31-1,11-43 19,0 0 0,1 0-1,1 0 1,0 0 0,4 23 0,-4-36-4,1 1 1,0 0-1,0-1 0,0 1 1,0-1-1,1 1 1,0-1-1,3 6 0,-4-7-2,0-1 0,0 0 0,0 0-1,0 0 1,1 0 0,-1-1 0,0 1-1,0 0 1,0 0 0,1-1 0,-1 1-1,0 0 1,1-1 0,-1 0 0,1 1-1,-1-1 1,0 0 0,1 1 0,-1-1-1,1 0 1,-1 0 0,1 0 0,-1-1-1,1 1 1,-1 0 0,2-1 0,4-1 18,0-1 0,0 0 1,0-1-1,0 1 0,-1-1 1,0 0-1,0-1 0,0 0 0,-1 0 1,1 0-1,5-7 0,7-10 90,25-39-1,-22 26 38,26-55 1,-39 74-97,-2-1 0,0 0 0,-1 0 0,-1 0 0,5-36 0,-9 50-38,0-1 0,0 1-1,0-1 1,-1 1 0,1-1-1,-2-3 1,2 6-15,-1 1 0,1-1 1,0 1-1,0-1 0,0 1 0,-1-1 0,1 1 0,0-1 1,0 1-1,-1-1 0,1 1 0,0 0 0,-1-1 0,1 1 1,-1-1-1,1 1 0,-1 0 0,1-1 0,-1 1 1,1 0-1,0 0 0,-1 0 0,0-1 0,1 1 0,-1 0 1,1 0-1,-1 0 0,1 0 0,-1 0 0,1 0 0,-1 0 1,1 0-1,-1 0 0,1 0 0,-1 0 0,1 0 0,-1 0 1,0 0-1,1 1 0,-1-1 0,1 0 0,-1 0 1,1 0-1,0 1 0,-1-1 0,1 0 0,-1 1 0,1-1 1,-1 1-1,1-1 0,0 0 0,-1 1 0,-3 3 9,1-1-1,-1 1 1,1-1-1,0 1 1,0 0-1,1 1 0,-1-1 1,-3 8-1,-14 42 35,18-47-43,-7 20 4,1 1-1,1 0 1,-4 42-1,10-60-21,1 0 0,-1 1-1,1-1 1,1 1 0,0-1-1,1 1 1,0-1 0,0 0-1,1 0 1,0 0 0,1 0-1,9 16 1,-10-22-53,0 0 0,0 0 1,0-1-1,1 0 0,0 1 0,0-1 1,0 0-1,0-1 0,0 1 0,0-1 0,1 0 1,-1 0-1,1 0 0,-1-1 0,1 1 1,0-1-1,0-1 0,0 1 0,-1 0 1,1-1-1,0 0 0,0 0 0,0-1 0,0 1 1,0-1-1,-1 0 0,1 0 0,0-1 1,-1 1-1,1-1 0,-1 0 0,9-5 0,24-19-368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3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 9114,'-12'-4'4065,"7"6"-3583,1 1 1,0 0-1,0 0 1,0 0-1,0 0 1,0 0-1,1 1 1,0 0-1,-1-1 0,1 1 1,1 1-1,-4 4 1,-3 9 179,-12 30 1,19-43-508,-2 7-60,0 0 0,1 0-1,0 0 1,1 1 0,0 0-1,1-1 1,0 1 0,1 0-1,2 13 1,-2-25-89,0 0 0,0 1 0,1-1 0,-1 1 0,0-1 1,1 0-1,-1 0 0,1 1 0,0-1 0,-1 0 0,1 0 0,0 0 0,0 1 0,-1-1 0,3 1 1,-3-1-1,1-1 0,0 0 0,-1 1 0,1-1 0,0 0 0,-1 1 0,1-1 0,0 0 0,0 0 0,-1 0 0,1 0 1,0 0-1,0 0 0,0 0 0,-1 0 0,1 0 0,0 0 0,0 0 0,-1 0 0,2-1 0,1 0 11,0-1 0,0 1 0,0-1 0,0 0 0,0 0 0,-1 0 0,1 0 0,-1 0 0,1-1 0,3-4 0,6-11 31,0-1 0,-1 0 0,-1-1 0,-1 0-1,-1-1 1,-1 0 0,-1 0 0,5-25 0,-20 64 9,4 5-52,1 0-1,1 0 1,2 1-1,0-1 0,4 41 1,-3-61-5,1-1 1,-1 1 0,1-1-1,-1 1 1,1-1-1,0 1 1,0-1-1,0 0 1,0 0-1,0 1 1,1-1 0,-1 0-1,1 0 1,2 2-1,-3-3 1,0 0 0,0-1 0,0 1 0,0-1 0,0 1 0,0-1 0,0 0 0,0 0 0,0 1 0,1-1 0,-1 0 0,0 0 0,0 0 0,0 0 0,0 0 0,1 0 0,-1-1 0,0 1-1,0 0 1,0-1 0,0 1 0,0 0 0,0-1 0,0 1 0,0-1 0,0 0 0,0 1 0,0-1 0,0 0 0,0 0 0,0 1 0,0-3 0,7-4 5,0-1-1,-1 0 1,0-1 0,-1 1-1,0-1 1,8-15 0,24-62-28,-37 82 16,2-2-7,-1-1-45,-2 10-18,-5 18-21,5-20 95,-3 13-17,0 0-1,1 0 1,1 0-1,1 0 1,0 0-1,1 0 1,4 27-1,-5-40 23,0 0 0,1 0 0,-1 0 0,0 0 0,1 0 0,-1 0 0,0 0 0,1 0 0,-1 0-1,1 0 1,0 0 0,-1 0 0,1 0 0,0 0 0,-1-1 0,1 1 0,0 0 0,0 0 0,0-1-1,0 1 1,-1 0 0,1-1 0,0 1 0,0-1 0,0 0 0,0 1 0,1-1 0,-1 0 0,0 1-1,0-1 1,0 0 0,0 0 0,0 0 0,0 0 0,0 0 0,0 0 0,0 0 0,1 0 0,-1-1-1,0 1 1,0 0 0,0-1 0,0 1 0,0-1 0,0 1 0,0-1 0,0 1 0,0-1-1,-1 0 1,1 1 0,1-2 0,7-5 28,0-1-1,0 0 0,14-18 1,-13 14-6,-8 11-22,1-2-1,0 0 0,0 0 0,0 0 1,0 0-1,7-3 0,-9 5-3,0 1 0,0-1 0,0 1 0,-1 0-1,1 0 1,0-1 0,0 1 0,0 0 0,0 0 0,0 0-1,0 0 1,0 0 0,-1 0 0,1 0 0,0 0 0,0 1 0,0-1-1,0 0 1,0 0 0,-1 1 0,1-1 0,0 1 0,0-1 0,0 0-1,-1 1 1,1 0 0,0-1 0,-1 1 0,1-1 0,0 1 0,-1 0-1,1-1 1,0 2 0,7 12-14,0 0-1,-1 1 0,-1 0 1,0 0-1,-1 0 1,4 23-1,-2-10 18,-3-12 6,8 25 90,10 66 0,-21-95-49,0 0 1,0 0 0,-1 1-1,0-1 1,-1 0 0,-1 1-1,0-1 1,-1 0 0,0 0-1,-6 13 1,9-24-37,0 0 0,0 0 0,-1 0 0,1 0 0,-1 0 0,1 0 0,-1 0 0,1-1 0,-1 1 0,0 0 0,1 0-1,-1 0 1,0-1 0,0 1 0,0 0 0,1-1 0,-1 1 0,0-1 0,0 1 0,0-1 0,0 1 0,0-1 0,0 1 0,0-1 0,-1 0 0,0 0 2,1 0 1,-1-1-1,1 1 1,-1 0-1,1-1 1,0 1 0,-1-1-1,1 0 1,0 0-1,0 1 1,-1-1-1,1 0 1,0 0-1,0 0 1,-2-2-1,-3-5 40,0 0 0,0 0 0,1-1 0,-5-9 0,1 0-19,1 0-1,0 0 1,2-1 0,0 1-1,1-2 1,-3-20-1,7 32-110,1 0-1,-1 0 0,1 0 1,0 0-1,1 0 0,0 1 1,0-1-1,1 0 1,0 0-1,0 1 0,1-1 1,0 1-1,0 0 0,1-1 1,0 2-1,0-1 1,9-11-1,82-74-1611,-58 55 1145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31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15355,'-4'12'715,"2"0"0,0 0 0,0 0 0,0 16 0,2-15-644,0 0 0,0-1 0,2 1 1,-1 0-1,2 0 0,0-1 0,0 0 1,6 14-1,-9-25-63,1 1 0,0 0 1,-1-1-1,1 1 0,0-1 0,0 1 0,0-1 1,0 1-1,1-1 0,-1 1 0,0-1 0,0 0 1,1 0-1,-1 0 0,1 0 0,-1 0 1,1 0-1,0 0 0,1 0 0,-2 0-2,0-1-1,1 0 0,-1-1 0,0 1 0,0 0 1,1 0-1,-1 0 0,0-1 0,0 1 1,0-1-1,0 1 0,0-1 0,1 1 1,-1-1-1,0 0 0,0 1 0,0-1 1,-1 0-1,1 0 0,2-1 0,1-4 9,0 1-1,0-1 0,-1 1 1,1-1-1,-1 0 1,-1 0-1,1-1 0,2-7 1,-1-5 92,0 1 0,-1 0 0,1-22 0,-4 52 151,2 48 266,-1-55-539,0-1 1,0 1-1,0 0 0,0-1 1,1 1-1,0-1 0,0 0 1,0 0-1,0 1 0,5 5 1,-6-9 40,0 0 0,0-1 0,-1 1 0,1 0 0,0 0 0,0-1 0,0 1 0,0-1 0,0 1 0,0-1 0,1 1 0,-1-1 0,0 0 0,0 1 0,0-1 0,0 0 0,0 0 0,1 0 0,-1 0 0,0 0 0,0 0 0,0 0 0,0 0 0,0-1 0,1 1 0,-1 0 0,0-1 0,0 1 0,0-1 1,0 1-1,0-1 0,0 1 0,0-1 0,0 0 0,0 1 0,0-1 0,1-1 0,16-13 71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3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12 13843,'-4'-7'1236,"1"8"190,1 14 361,2-14-1779,-2 11 274,1-1-1,1 0 1,0 0 0,1 0-1,0 1 1,0-1 0,1 0-1,1 0 1,3 10 0,-5-20-275,-1 0 1,0-1-1,0 1 1,1 0-1,-1-1 1,0 1-1,1 0 1,-1-1 0,1 1-1,-1 0 1,1-1-1,-1 1 1,1-1-1,-1 1 1,1-1-1,0 1 1,-1-1-1,1 0 1,0 1 0,-1-1-1,1 0 1,0 1-1,0-1 1,-1 0-1,1 0 1,0 0-1,0 1 1,-1-1 0,1 0-1,0 0 1,0 0-1,0 0 1,-1-1-1,1 1 1,0 0-1,0 0 1,-1 0 0,1-1-1,0 1 1,-1 0-1,1-1 1,0 1-1,-1 0 1,1-1-1,0 1 1,-1-1 0,1 1-1,-1-1 1,1 1-1,-1-1 1,1 0-1,0 0 1,4-5 3,0 0-1,0 0 1,8-12 0,-13 17-8,28-55 34,1 0-68,-30 83 47,1-25-10,-3 16 50,1 0-1,0 0 1,1 0-1,3 22 1,-2-39-51,0-1 1,0 1 0,0-1 0,0 1-1,0-1 1,0 1 0,0-1 0,0 1-1,0-1 1,0 0 0,0 1 0,1-1-1,-1 1 1,0-1 0,0 0 0,0 1-1,1-1 1,-1 1 0,0-1-1,1 0 1,-1 1 0,0-1 0,1 0-1,-1 1 1,0-1 0,1 0 0,-1 0-1,0 0 1,1 1 0,0-1 0,10-8-339,4-16-721,-13 22 845,-1 2-86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37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2 245 13755,'-2'58'4706,"3"144"-2708,-1-201-1986,0 0 0,0 0 0,0 1 0,0-1 0,0 0 0,0 0 0,1 0-1,-1 0 1,0 0 0,1 1 0,-1-1 0,1 0 0,-1 0 0,1 0 0,0 0 0,0 1 0,0-2-7,-1 0 1,1 0-1,-1 0 0,1 0 1,-1 0-1,1-1 0,-1 1 1,1 0-1,-1 0 0,0 0 1,1-1-1,-1 1 0,1 0 1,-1-1-1,0 1 0,1 0 1,-1-1-1,0 1 0,0 0 1,1-1-1,-1 1 0,0-1 1,0 1-1,1-1 0,-1 1 1,0-1-1,19-46 144,-17 40-133,6-17 31,-3 10-19,0 0-1,0 1 1,2-1 0,12-19 0,-19 32-25,0 0 0,1 0 0,-1 1 0,1-1 0,-1 0 0,1 0 0,-1 0 0,1 1 0,0-1 0,-1 0 0,1 1 0,0-1 0,0 1 0,-1-1 0,1 1 0,0-1 0,0 1 0,0 0 0,0-1 0,0 1 0,-1 0 0,1 0 0,0-1 0,0 1 0,0 0 1,0 0-1,1 0 0,0 1 2,-1 0 0,0-1 1,0 1-1,0 0 1,-1 0-1,1 0 0,0 0 1,0 0-1,0 0 0,-1 0 1,1 0-1,0 1 1,-1-1-1,1 0 0,-1 0 1,1 3-1,2 8 40,0 0-1,1 24 1,-3-35-42,1 39 73,-2-21-11,6 32-1,-6-50-62,0-1 0,0 1 0,0 0 0,1-1 0,-1 1 0,0-1 0,0 1 0,0 0 0,0-1 0,1 1 0,-1 0 0,0-1 0,1 1 0,-1-1-1,0 1 1,1-1 0,-1 1 0,1-1 0,-1 1 0,1-1 0,-1 1 0,1-1 0,-1 0 0,1 1 0,0-1 0,0 1 0,0-1 0,-1-1-1,1 1 1,0 0 0,0 0-1,0-1 1,-1 1 0,1 0-1,0-1 1,0 1 0,-1 0 0,1-1-1,0 1 1,-1-1 0,1 1-1,-1-1 1,1 0 0,0 0-1,24-37 20,-24 35-21,17-32 1,-11 21-17,1-1 0,0 1 0,1 0 0,0 0 0,12-12 1,-21 26 12,0-1 0,1 1 0,-1-1 0,1 1 0,-1-1 1,1 1-1,-1 0 0,1-1 0,-1 1 0,1 0 0,0-1 1,-1 1-1,1 0 0,-1 0 0,1-1 0,0 1 0,-1 0 0,1 0 1,0 0-1,-1 0 0,1 0 0,0 0 0,-1 0 0,1 0 1,-1 0-1,1 0 0,0 1 0,-1-1 0,1 0 0,0 0 0,-1 1 1,1-1-1,-1 0 0,1 1 0,-1-1 0,1 0 0,-1 1 1,1-1-1,-1 1 0,1-1 0,-1 1 0,1-1 0,-1 1 1,0-1-1,1 1 0,-1-1 0,0 1 0,0-1 0,1 1 0,-1 0 1,0 0-1,4 7-10,-1 0 1,-1 0-1,3 11 1,-2-8 3,3 15-6,9 25 11,-14-47 9,0 0 1,1-1-1,0 1 1,-1-1-1,1 1 1,1-1-1,-1 0 1,0 0-1,1 0 1,3 4-1,-4-6 1,-1 0-1,0-1 1,0 1-1,1 0 1,-1-1-1,0 1 1,1-1 0,-1 1-1,1-1 1,-1 0-1,1 1 1,-1-1-1,1 0 1,-1 0-1,1 0 1,-1 0-1,0 0 1,3-1-1,0 0 7,-1 0-1,1 0 0,-1-1 0,0 1 0,1-1 0,-1 0 1,4-3-1,5-4 39,-1-1 0,18-21 0,-26 27-36,-1 2-6,3-4 7,0 1 0,0 0 0,-1-1 0,0 0-1,0 0 1,-1-1 0,0 1 0,0-1 0,0 1 0,2-9 0,-7 21-27,2 0-1,-1-1 1,1 1 0,0 0 0,0-1-1,1 10 1,-1-14 12,0 1 0,1-1 0,-1 1 0,0-1 0,1 1 0,-1-1 0,0 1 0,1-1 0,0 0 0,-1 1 0,1-1 0,0 0 0,0 1 0,0-1 0,0 0 0,0 0 0,0 0 0,0 0 0,0 0 0,0 0 0,1 0 0,-1 0 0,0 0 0,1-1 0,-1 1 0,0-1 0,1 1-1,-1-1 1,1 1 0,-1-1 0,1 0 0,-1 1 0,1-1 0,-1 0 0,3 0 0,-1-1 3,0 0-1,1 0 0,-1-1 0,0 1 1,0 0-1,0-1 0,0 0 0,0 0 1,0 0-1,-1 0 0,1 0 0,-1-1 1,1 1-1,-1-1 0,0 0 0,0 1 1,0-1-1,0 0 0,-1 0 0,1 0 1,1-6-1,5-9 19,-2-1 0,7-26 0,-12 43-19,2-11 12,-1 9-4,0 0 0,-1 0 1,0-1-1,0 1 0,-1-1 0,1 1 0,-1-1 0,0 1 0,0-1 0,-1-6 0,-7 40 88,4-5-64,1 0-1,1 0 1,2 38 0,1-55-26,0 0 1,0 0-1,0 1 1,1-1-1,0 0 1,1 0-1,-1-1 0,1 1 1,1 0-1,-1-1 1,1 0-1,0 0 1,0 0-1,1 0 1,0-1-1,6 6 0,-10-10-7,-1-1 0,1 1 0,0-1 0,-1 0 0,1 1-1,0-1 1,0 0 0,0 1 0,0-1 0,-1 0 0,1 0-1,0 0 1,0 1 0,0-1 0,0 0 0,0 0 0,0 0-1,-1-1 1,1 1 0,0 0 0,0 0 0,0 0-1,0-1 1,0 1 0,-1 0 0,1-1 0,0 1 0,0-1-1,-1 1 1,1-1 0,0 1 0,-1-1 0,1 1 0,0-1-1,0-1 1,22-28 40,-19 23-33,43-67 22,-3-1-1,-3-2 0,34-91 1,-71 157-25,-2 8-2,0-1 1,-1 0-1,1-1 1,-1 1 0,0 0-1,0 0 1,0-1-1,0 1 1,-1 0 0,0-1-1,0 1 1,0-6 0,0 10-5,-1-1 1,1 0-1,0 1 1,0-1-1,-1 1 1,1-1 0,0 1-1,-1-1 1,1 1-1,0 0 1,-1-1-1,1 1 1,-1-1 0,1 1-1,-1 0 1,1-1-1,-1 1 1,1 0-1,-1 0 1,1-1 0,-1 1-1,1 0 1,-1 0-1,0 0 1,1 0 0,-1 0-1,0-1 1,-20 5-3,-18 15-1,31-13-2,1 0 0,-1 1 0,1 0 1,0 0-1,1 0 0,-1 1 0,2 0 1,-1 1-1,1-1 0,0 1 0,1 0 0,0 0 1,0 0-1,1 1 0,-4 18 0,3-5 2,0 1 1,2 0-1,1 0 1,1 0-1,4 37 0,-4-53 9,2 0-1,-1 0 1,1 0-1,0 0 1,1-1 0,-1 1-1,2 0 1,-1-1-1,1 0 1,9 13-1,-11-17 0,1 0-1,-1 0 0,1-1 1,0 1-1,1-1 1,-1 1-1,0-1 0,0 0 1,1 0-1,0-1 1,-1 1-1,1-1 0,0 0 1,-1 0-1,1 0 0,0 0 1,0-1-1,0 1 1,0-1-1,0 0 0,0 0 1,0-1-1,0 1 1,4-2-1,1 0 0,0-1 0,-1 0 0,1-1 0,-1 0 1,0 0-1,0-1 0,-1 0 0,1 0 0,-1-1 0,0 0 0,0 0 1,-1 0-1,0-1 0,0 0 0,-1-1 0,7-10 0,4-9 11,0-2-1,-2 0 0,13-39 1,-14 32 9,-2 0-1,0 0 1,-3-1 0,6-57 0,-17 70-61,-2 20 6,-3 14 8,4 1 1,1 0 1,0 0 0,1 1-1,0-1 1,1 1 0,0-1-1,1 1 1,2 17 0,-1-8 7,3 46 0,4-1 0,19 77 0,-14-75 21,-8-52-3,-5-16-3,0 0 0,0 0 1,0 0-1,0 0 1,0 0-1,0-1 1,0 1-1,0 0 1,0 0-1,0 0 1,0 0-1,0 0 1,0 0-1,0 0 1,0 0-1,0 0 1,0 0-1,0 0 1,0 0-1,0 0 1,0 0-1,0 0 0,0 0 1,0-1-1,0 1 1,0 0-1,0 0 1,0 0-1,0 0 1,0 0-1,0 0 1,0 0-1,1 0 1,-1 0-1,0 0 1,0 0-1,0 0 1,0 0-1,0 0 1,0 0-1,0 0 1,0 0-1,0 0 1,0 0-1,0 0 0,0 0 1,0 0-1,1 0 1,-1 0-1,0 0 1,0 0-1,0 0 1,0 0-1,0 0 1,0 0-1,0 0 1,0 0-1,0 1 1,0-1-1,0 0 1,0-29 64,-2 11-40,0 0-1,-2 0 0,0 0 1,-1 1-1,-1 0 0,-1 0 1,-10-19-1,14 31-71,2 8 16,5 8-16,-3-9 44,0 0 0,0 0 0,0-1 0,0 1 0,1-1 1,-1 1-1,1-1 0,-1 1 0,1-1 0,0 0 0,0 0 1,-1 0-1,1 0 0,0 0 0,0 0 0,0 0 0,0 0 0,0-1 1,0 1-1,0-1 0,0 0 0,0 1 0,0-1 0,0 0 1,0 0-1,0-1 0,1 1 0,-1 0 0,0-1 0,0 1 1,0-1-1,0 1 0,0-1 0,-1 0 0,1 0 0,0 0 1,0 0-1,0 0 0,-1 0 0,3-3 0,5-3-197,-1 0-1,-1-1 1,1 0 0,-1 0-1,0-1 1,6-12 0,-13 21 150,1 0 0,-1-1 0,0 1 0,0 0 0,0 0 0,0 0 0,0-1 0,0 1 0,0 0 0,1 0 0,-1 0 0,0-1 0,0 1 0,0 0 0,1 0 0,-1 0 0,0 0 1,0-1-1,0 1 0,1 0 0,-1 0 0,0 0 0,0 0 0,1 0 0,-1 0 0,0 0 0,0 0 0,1 0 0,-1 0 0,0 0 0,0 0 0,1 0 0,-1 0 0,0 0 0,0 0 1,1 0-1,-1 0 0,0 0 0,0 0 0,1 0 0,-1 0 0,0 1 0,0-1 0,0 0 0,1 0 0,-1 0 0,0 1 0,10 15-374,2 29 1010,-11-42-702,20 105 750,-19-106-1511,0-8 655,0-10 67,-1-3-106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3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 16564,'-4'1'1112,"0"3"-952,1 1-104,2-1 16,1 2-288,0-4 184,0 0-248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49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14955,'0'0'2073,"1"-3"-1593,6-6 672,5-2-96,4-4-168,2-3-103,5-4-217,1 1-64,4-2-152,-1-2-160,2 3-408,-1 0-248,-2 2-552,-3 1 840,-6 2-161,0-2-143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3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16019,'-1'97'2335,"-1"-13"-1158,4 0 0,15 96 0,-17-190-1141,2 1-1,0-1 1,0 1 0,3-9 0,1-3-38,31-107-511,-31 110 331,1 0 0,1 1 1,1 0-1,21-30 0,-29 45 160,1 0-1,-1 0 0,1 0 0,-1 0 1,1 1-1,0-1 0,-1 0 0,1 1 0,0 0 1,0-1-1,0 1 0,0 0 0,1 0 1,-1 0-1,0 0 0,3 0 0,-4 1 18,1 0 0,-1 1 0,0-1-1,0 0 1,1 1 0,-1-1 0,0 1 0,0-1-1,1 1 1,-1 0 0,0-1 0,0 1 0,0 0 0,0 0-1,0 0 1,0 0 0,0 0 0,0 0 0,-1 0-1,1 0 1,0 0 0,-1 0 0,1 0 0,0 0 0,-1 1-1,0-1 1,1 0 0,-1 0 0,1 3 0,2 7 39,0 0 0,-1 1 0,-1-1 0,0 0 0,0 1 0,-1 13 0,-1-17 74,1 0 0,-1 0 0,-1 0 0,1-1-1,-1 1 1,-1-1 0,1 1 0,-1-1 0,-8 14 0,10-19-79,-1 0-1,0 0 1,1 0 0,-1 0-1,0 0 1,0 0-1,0 0 1,0-1 0,0 1-1,-1-1 1,1 0-1,0 1 1,-1-1-1,1 0 1,-1 0 0,1-1-1,-1 1 1,1 0-1,-1-1 1,0 1 0,1-1-1,-1 0 1,0 0-1,1 0 1,-1-1 0,0 1-1,1 0 1,-5-2-1,4 1-88,0 0-1,0-1 1,0 1-1,0-1 1,0 0-1,0 0 1,1 0-1,-1 0 1,1 0-1,-1 0 1,1-1-1,0 1 1,0-1-1,0 0 1,0 0-1,0 1 1,1-1-1,-1 0 1,1 0-1,0-1 0,0 1 1,-1-5-1,-1-12-299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38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13099,'11'-9'1800,"-10"9"-1746,-1 0 1,0 0-1,0 0 0,1 0 0,-1 0 0,0 0 0,1 0 0,-1 0 0,0 0 1,0 0-1,1 0 0,-1 0 0,0 1 0,0-1 0,1 0 0,-1 0 0,0 0 1,0 0-1,0 1 0,1-1 0,-1 0 0,0 0 0,0 1 0,0-1 0,0 0 0,1 0 1,-1 1-1,0-1 0,5 31 1915,-4-18-1788,17 415 4197,-17-433-4672,0 0-1,0 0 1,0 0 0,0 0-1,1 1 1,-1-1 0,1 0-1,1 1 1,2-6 0,5-6-260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39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12723,'6'-6'1464,"4"-4"-64,-10 10-1341,1 0 1,-1-1 0,0 1 0,0 0-1,0 0 1,0 0 0,1 0 0,-1 0-1,0 0 1,0 0 0,0 0 0,0 0-1,1 0 1,-1 0 0,0 0 0,0 0-1,0 0 1,0 0 0,1 0 0,-1 0 0,0 0-1,0 1 1,0-1 0,0 0 0,1 0-1,-1 0 1,0 0 0,0 0 0,0 0-1,0 0 1,0 0 0,1 1 0,-1-1-1,0 0 1,0 0 0,0 0 0,0 0-1,0 1 1,0-1 0,0 0 0,0 0-1,0 0 1,0 0 0,0 1 0,0-1-1,0 0 1,0 0 0,0 0 0,0 0-1,0 1 1,0-1 0,0 0 0,0 0-1,0 0 1,0 0 0,0 1 0,0-1-1,0 0 1,0 0 0,0 0 0,0 0-1,0 1 1,-1-1 0,-9 130 2847,5-87-2630,0 60 0,8-82-452,-2-21 152,-1 0 1,0 1-1,0-1 0,0 0 1,0 0-1,0 0 1,0 0-1,1 0 1,-1 0-1,0 1 1,0-1-1,0 0 0,0 0 1,1 0-1,-1 0 1,0 0-1,0 0 1,0 0-1,1 0 1,-1 0-1,0 0 0,0 0 1,0 0-1,0 0 1,1 0-1,-1 0 1,0 0-1,0 0 1,0 0-1,1 0 0,-1 0 1,0 0-1,0 0 1,0 0-1,0 0 1,1-1-1,-1 1 1,0 0-1,0 0 0,0 0 1,0 0-1,0 0 1,1 0-1,-1-1 1,0 1-1,2-2-104,0-1 0,-1 0 1,1 1-1,-1-1 0,0 0 0,0 0 0,0 0 1,0 0-1,1-4 0,3-22-305,-1-5-179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39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45 365 11474,'3'1'189,"0"0"0,0 1 0,0-1 0,0-1-1,0 1 1,0 0 0,1-1 0,-1 0-1,0 1 1,1-1 0,-1-1 0,0 1 0,0 0-1,6-2 1,-2 0 69,-1 0 0,0-1-1,0 0 1,0 0 0,-1 0 0,1 0 0,5-5 0,2-4 222,0 0 1,0 0 0,-1-2-1,17-23 1,-3-5 180,-24 39-616,-1 1 0,0-1-1,0 1 1,0-1 0,0 0 0,0 0-1,0 1 1,-1-1 0,0 0 0,1 0-1,-1 0 1,0 1 0,0-1 0,-1-4-1,1 7-37,0 0 0,0 0-1,-1 0 1,1 0 0,0-1-1,0 1 1,0 0-1,-1 0 1,1 0 0,0 0-1,0 0 1,0 0 0,-1 0-1,1 0 1,0 0 0,0-1-1,0 1 1,-1 0 0,1 0-1,0 0 1,0 0 0,0 0-1,-1 0 1,1 0-1,0 1 1,0-1 0,-1 0-1,1 0 1,0 0 0,0 0-1,0 0 1,-1 0 0,1 0-1,0 0 1,0 0 0,0 1-1,0-1 1,-1 0 0,1 0-1,0 0 1,0 1-1,-9 6 78,1 2-46,0 2 1,1-1-1,0 1 0,0 0 1,1 0-1,1 1 0,-5 14 0,3-6 20,1 1-1,1 0 1,-4 31-1,8-41-5,1 1-1,0-1 0,0 0 1,1 0-1,3 18 0,-3-27-37,-1 0-1,1 0 0,0 0 1,0 0-1,-1 0 0,1 0 1,1 0-1,-1 0 0,0 0 1,0 0-1,1-1 0,-1 1 1,1 0-1,3 2 0,-4-4-10,1 1-1,0 0 0,-1-1 1,1 1-1,0-1 0,-1 0 1,1 1-1,0-1 1,0 0-1,-1 0 0,1 0 1,0 0-1,0 0 0,-1-1 1,1 1-1,0-1 0,-1 1 1,1-1-1,0 1 1,-1-1-1,4-2 0,-1 1-203,0-1-1,-1 1 0,1-1 1,-1-1-1,1 1 0,-1 0 0,0-1 1,0 1-1,0-1 0,-1 0 1,1 0-1,-1 0 0,4-9 1,-1 0-86,-1-1 0,0 1 1,3-21-1,-1-19-494</inkml:trace>
  <inkml:trace contextRef="#ctx0" brushRef="#br0" timeOffset="1">14 1 16740,'-2'3'1304,"0"1"-1016,-1-1 328,3-5-232,-7 1-336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4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121 168 14019,'0'0'78,"0"-1"1,0 0-1,0 0 1,0 1-1,0-1 1,0 0-1,0 0 1,-1 1-1,1-1 0,0 0 1,0 0-1,-1 1 1,1-1-1,-1 1 1,1-1-1,0 0 1,-1 1-1,1-1 1,-1 1-1,0-1 0,1 1 1,-1-1-1,1 1 1,-1-1-1,0 1 1,1 0-1,-1-1 1,0 1-1,1 0 0,-1-1 1,0 1-1,1 0 1,-1 0-1,0 0 1,0 0-1,1 0 1,-1 0-1,0 0 1,0 0-1,1 0 0,-1 0 1,0 0-1,0 0 1,1 0-1,-1 1 1,0-1-1,-1 1 1,-1 0 112,-1 0 0,1 0 0,-1 1 0,1 0 1,0-1-1,0 1 0,0 0 0,-5 4 1,2 1-57,1 0 0,-1 1 1,1 0-1,1-1 0,0 1 1,0 1-1,0-1 0,1 0 1,-2 11-1,1-2-77,0 1-1,1 0 1,0 28 0,3-43-56,0 1 0,0-1 0,0 0 0,1 1-1,-1-1 1,1 0 0,0 0 0,0 0 0,0 1 0,2 2 0,-3-5-1,0-1 0,1 1 0,-1-1 1,0 1-1,1-1 0,-1 1 0,1-1 0,-1 0 0,0 1 0,1-1 1,-1 0-1,1 1 0,-1-1 0,1 0 0,-1 0 0,1 1 0,-1-1 1,1 0-1,0 0 0,-1 0 0,1 0 0,-1 0 0,2 0 0,-1 0 2,1-1 0,-1 1 0,0 0 0,1-1 0,-1 0 0,0 1 0,1-1 0,-1 0 0,0 0 0,0 0 0,0 0 1,1 0-1,0-1 0,11-13 23,0 0 1,-1-1 0,-1 0-1,15-31 1,30-75 182,-52 114-187,11-26 77,-7 18-10,0-1 0,-2 1 1,0-1-1,-1 0 0,4-20 0,-18 54 203,-1 25-226,2-1-1,1 2 0,3-1 0,1 47 0,3-89-65,2 89-21,-1-81-56,0-1 1,0 1 0,1-1 0,-1 0 0,2 1 0,-1-1 0,1 0-1,0 0 1,6 9 0,-9-15 54,0-1-1,1 1 1,-1-1 0,0 1 0,1-1-1,-1 1 1,0-1 0,1 1-1,-1-1 1,1 0 0,-1 1-1,1-1 1,-1 0 0,1 1 0,-1-1-1,1 0 1,-1 0 0,1 1-1,-1-1 1,1 0 0,0 0-1,-1 0 1,1 0 0,-1 0 0,1 1-1,-1-1 1,1 0 0,0-1-1,-1 1 1,1 0 0,-1 0-1,1 0 1,0 0 0,-1 0 0,1-1-1,-1 1 1,1 0 0,-1 0-1,2-1 1,-1-1-11,1 1 0,-1-1-1,1 0 1,-1 1 0,0-1 0,0 0-1,0 0 1,0 0 0,0 0 0,1-3-1,7-27-366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40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16700,'-1'1'131,"-1"1"0,1-1 1,0 1-1,0-1 1,0 1-1,0-1 1,0 1-1,0 0 1,1 0-1,-1-1 1,0 1-1,1 0 1,0 0-1,-1 2 1,0 2 116,-7 25 56,2 1 1,2-1-1,0 1 1,3 0-1,0 0 1,5 39-1,-3-64-267,0 0 0,0 0 0,1 0 0,0-1 0,4 11 0,-6-16-28,1 0 0,-1 0 0,1 0-1,-1 0 1,1 0 0,-1 0 0,1 0 0,0 0-1,0 0 1,0-1 0,-1 1 0,1 0-1,0 0 1,0-1 0,0 1 0,0 0-1,0-1 1,0 1 0,0-1 0,0 0-1,1 1 1,-1-1 0,0 0 0,0 1-1,0-1 1,0 0 0,0 0 0,1 0-1,-1 0 1,0 0 0,0 0 0,0-1 0,0 1-1,0 0 1,1-1 0,-1 1 0,0 0-1,0-1 1,0 1 0,1-2 0,3-1 9,0-1 1,0 1-1,-1-1 0,0 0 1,0 0-1,0 0 1,0-1-1,0 0 1,-1 1-1,0-1 1,0 0-1,0-1 0,1-5 1,6-12 99,9-42 1,-15 52-70,-2 4-21,2-1 20,-1-1-1,-1 0 1,0 0 0,-1 1 0,1-17-1,-4 20 98,-2 19-83,-3 19-28,2 48-3,5-70-33,0 0 0,1 0 0,0 0 1,1 0-1,-1 0 0,6 13 0,-7-21 3,0 0-1,1 0 0,-1 0 1,0 0-1,1 0 1,-1 0-1,1 0 0,0-1 1,-1 1-1,1 0 1,0 0-1,-1 0 0,1 0 1,0-1-1,0 1 1,0 0-1,-1-1 0,1 1 1,0-1-1,0 1 1,0-1-1,0 1 0,0-1 1,0 0-1,0 1 1,0-1-1,2 0 0,-1 0 2,0-1 0,0 1-1,0-1 1,0 0-1,0 1 1,0-1-1,0 0 1,0 0-1,0 0 1,-1-1-1,1 1 1,0 0-1,1-3 1,6-5 6,-1 0 0,0-1 0,10-17 1,-5 7 22,-2-1 0,0 0 0,13-40 0,-27 70-32,1-1-1,1 1 1,-1 0 0,1 0 0,1 0 0,0-1 0,0 1 0,1 0 0,2 14 0,-3-22 3,0-1 0,0 1 0,0-1 0,1 1 0,-1-1 0,0 1 0,0-1 0,0 1 0,1-1 0,-1 1 0,0-1 0,0 1 0,1-1 0,-1 1 0,0-1 0,1 0 0,-1 1 0,1-1 0,-1 1 0,1-1 0,-1 0 0,0 0 0,1 1 0,-1-1 0,1 0-1,-1 0 1,1 1 0,0-1 0,-1 0 0,1 0 0,-1 0 0,1 0 0,-1 0 0,1 0 0,1 0 4,-1-1-1,1 0 0,-1 1 1,1-1-1,-1 0 0,0 0 0,0 0 1,1 0-1,-1 0 0,0 0 0,0 0 1,1-2-1,3-3 16,-1 0 0,1 0 0,-1-1 0,4-8 0,-5 5-9,1 2-15,-1 0 0,0 0-1,-1 0 1,1-1-1,0-15 1,-2 24-4,-1 0 1,0 0-1,0-1 1,0 1-1,0 0 1,0 0 0,0 0-1,0 0 1,0 0-1,0-1 1,0 1-1,0 0 1,0 0 0,0 0-1,0 0 1,0 0-1,0-1 1,0 1-1,0 0 1,0 0 0,0 0-1,0 0 1,0 0-1,0-1 1,0 1-1,0 0 1,0 0 0,0 0-1,0 0 1,0 0-1,0-1 1,0 1-1,-1 0 1,1 0 0,0 0-1,0 0 1,0 0-1,0 0 1,0 0-1,0 0 1,-1 0-1,1-1 1,0 1 0,0 0-1,0 0 1,0 0-1,0 0 1,0 0-1,-1 0 1,1 0 0,0 0-1,0 0 1,0 0-1,0 0 1,-1 0-1,1 0 1,-8 10-282,-5 15-388,-5 22-1297,14-40 1597,-1-12-80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41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62 128 12371,'0'-1'70,"1"0"1,-1 1 0,1-1 0,-1 1 0,0-1 0,0 0 0,1 1-1,-1-1 1,0 0 0,0 1 0,0-1 0,0 0 0,0 1 0,1-1-1,-1 0 1,-1 1 0,1-1 0,0 0 0,0 1 0,0-1 0,0 0-1,0 1 1,-1-1 0,1 0 0,0 1 0,0-1 0,-1 0 0,1 1-1,-1-1 1,0-2 169,1 3-156,-1-1-63,0 1-1,0-1 0,0 1 0,0-1 0,0 1 0,0-1 0,1 1 0,-1-1 0,0 0 0,0 1 0,1-1 0,-1 0 0,0 0 0,1 0 0,-1 1 1,1-1-1,-1 0 0,1 0 0,0 0 0,-1 0 0,1 0 0,0 0 0,0 0 0,-1 0 0,1 0 0,0-2 0,-3-28 488,3-14-563,0 44 94,0 1-1,0 0 0,0 0 1,-1-1-1,1 1 1,0 0-1,0 0 0,0-1 1,0 1-1,-1 0 0,1 0 1,0-1-1,0 1 0,0 0 1,-1 0-1,1 0 0,0 0 1,0-1-1,-1 1 0,1 0 1,0 0-1,0 0 0,-1 0 1,1 0-1,0 0 1,-1 0-1,1 0 0,0 0 1,0 0-1,-1 0 0,1 0 1,0 0-1,-1 0 0,1 0 1,0 0-1,0 0 0,-1 0 1,1 0-1,0 0 0,-1 0 1,1 0-1,0 0 1,0 1-1,-1-1 0,1 0 1,0 0-1,0 0 0,0 1 1,-1-1-1,1 0 0,0 0 1,0 1-1,-15 11 1121,11 1-961,1 0 1,0 0-1,1 0 0,1 0 1,0 1-1,1 15 1,0-22-111,-1 401 2942,2-403-3080,-1-12-755,2-16-891,-2 19 1652,2-7-479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42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57 11082,'2'-39'1516,"-1"21"3480,-7 178-854,0-39-2861,5-77-913,1 223 699,9-334-1003,-6 11-121,12-64 1,-15 118 49,1 0 0,-1 0 0,1 0 0,-1 1 0,1-1 0,0 0 0,0 0 0,0 0 0,0 0 0,0 1 0,0-1 0,0 0 0,1 1 0,-1-1 0,1 1 0,-1 0 0,1-1 0,-1 1 0,1 0 0,0 0 0,-1 0 0,1 0 0,0 0 0,0 0 0,0 1 0,0-1 0,4 0 0,19-10-44,-15 5 23,-1-1 0,0 0 0,0-1 1,0 0-1,-1 0 0,0-1 0,-1 0 0,0 0 1,0-1-1,-1 0 0,0 0 0,-1-1 0,0 1 1,0-1-1,-2 0 0,1 0 0,-1-1 1,2-14-1,-8 11 15,3 15 13,0-1 0,0 1 0,-1 0 0,1 0 0,0 0 0,0-1 0,-1 1 0,1 0 0,0 0 0,0 0 0,-1 0 0,1 0 0,0 0 0,-1-1 0,1 1 0,0 0 0,-1 0 0,1 0 0,0 0 0,0 0 0,-1 0 0,1 0 0,0 0 1,-1 0-1,1 1 0,0-1 0,-1 0 0,-1 1 0,0 0 0,0 0 1,1 0-1,-1 0 0,0 1 1,1-1-1,-1 1 0,1-1 1,-1 1-1,1-1 0,-2 3 1,-6 13-12,1 0 0,0 0 0,1 0 1,1 1-1,1 0 0,1 0 0,0 0 0,1 0 0,-1 33 1,4-49-5,0 0 1,-1 0-1,1 1 1,1-1 0,-1 0-1,0 1 1,1-1-1,-1 0 1,1 0-1,-1 1 1,1-1 0,0 0-1,0 0 1,0 0-1,0 0 1,2 2-1,-2-3-17,1 0-1,-1 0 1,0-1-1,1 1 1,-1-1-1,1 1 1,-1-1-1,0 1 1,1-1-1,-1 0 1,1 0 0,-1 0-1,1 0 1,-1 0-1,1 0 1,-1 0-1,1 0 1,-1 0-1,1-1 1,-1 1-1,0-1 1,1 1-1,-1-1 1,3-1-1,2 0-88,-1-1-38,0 1 1,1 0-1,0 1 0,-1-1 1,12-1-1,-16 3 127,1 0 0,0 0 0,-1 1 0,1-1 0,-1 0 0,1 0-1,0 1 1,-1-1 0,1 1 0,-1 0 0,1-1 0,-1 1 0,1 0-1,-1 0 1,0 0 0,1 0 0,-1 0 0,0 0 0,0 0 0,1 1-1,-1-1 1,0 0 0,-1 1 0,1-1 0,1 3 0,2 5 5,0-1 1,-1 1 0,-1 0-1,0 0 1,0 0-1,0 0 1,-1 0 0,-1 18-1,0-14 61,-1 1 0,0 0 0,-1 0 0,-1 0 0,-5 15 0,7-27-55,1 0-1,-1 0 0,1 0 0,-1 0 0,0-1 0,0 1 0,0 0 1,0-1-1,0 1 0,0 0 0,0-1 0,-1 1 0,1-1 0,-1 0 1,1 1-1,-1-1 0,1 0 0,-1 0 0,0 0 0,1 0 0,-1 0 1,0-1-1,0 1 0,-2 0 0,2-1-7,-1 0 1,1 0-1,0 0 0,-1-1 0,1 1 1,0-1-1,0 1 0,-1-1 0,1 0 1,0 0-1,0 0 0,0 0 1,0-1-1,0 1 0,0 0 0,0-1 1,0 1-1,-2-4 0,-19-20-195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42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 19588,'-3'0'1593,"3"3"-377,0-7 96,-4-6-1176,-5 3 8,-8-9-64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43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14467,'11'222'4180,"30"109"-2827,-5-116-818,-36-214-526,0 0-1,0 0 1,0 0 0,0 0-1,1-1 1,-1 1-1,0 0 1,0 0 0,0 0-1,1 0 1,-1 0 0,1 0-1,-1-1 1,0 1-1,1 0 1,0 0 0,-1-1-1,1 1 1,0 1 0,3-26 209,-11-193 234,0-6-289,7 209-161,1 0 1,0-1 0,2 1-1,-1 0 1,6-15-1,-6 23-3,0 0-1,1 1 1,-1-1-1,1 1 1,1 0-1,-1 0 0,1 0 1,-1 0-1,1 1 1,1 0-1,-1-1 0,1 2 1,-1-1-1,10-5 1,-2 2-5,0 1 1,0 1-1,0 0 1,17-4-1,-25 8 4,1-1-1,-1 2 1,0-1 0,0 0-1,0 1 1,1 0 0,-1 0 0,0 0-1,0 0 1,1 1 0,-1 0-1,0 0 1,0 0 0,0 0-1,0 1 1,0-1 0,4 3-1,-6-3 3,-1 0 0,0 1 0,0-1-1,0 0 1,1 1 0,-1-1 0,0 0-1,-1 1 1,1 0 0,0-1 0,0 1-1,-1-1 1,1 1 0,-1 0 0,1-1-1,-1 1 1,1 0 0,-1 0 0,0-1 0,0 1-1,0 0 1,0 0 0,-1-1 0,1 1-1,-1 3 1,-1 3 3,0-1 1,-1 1-1,0-1 1,-5 10-1,-3 1 40,0-1-1,-2 0 1,1-1 0,-2 0-1,0-1 1,-1-1 0,-1 0-1,0-1 1,0-1 0,-32 18-1,45-29-73,0 1 0,1-1 0,-1 0 0,0 0 0,0 0 0,0 0-1,0-1 1,0 1 0,-3 0 0,6-1 13,-1 0-1,1 0 1,0 0-1,-1-1 1,1 1-1,0 0 1,-1 0 0,1 0-1,0 0 1,-1 0-1,1 0 1,0-1-1,0 1 1,-1 0 0,1 0-1,0 0 1,0-1-1,-1 1 1,1 0 0,0 0-1,0-1 1,-1 1-1,1 0 1,0 0-1,0-1 1,0 1 0,0 0-1,-1-1 1,5-17-320,9-3 133,7-4-90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49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14563,'9'-3'297,"1"0"0,0 0 0,0 1 0,0 1 0,0 0 0,0 0 0,1 1 0,-1 0 0,0 1 0,0 0 0,0 1 0,0 0 0,13 4 0,-17-4-268,-1 0 0,1 0 0,-1 1 1,0-1-1,0 1 0,0 0 0,0 1 0,-1-1 1,1 1-1,-1 0 0,0 0 0,0 0 0,0 1 1,-1-1-1,1 1 0,-1 0 0,0 0 0,0 0 1,-1 1-1,0-1 0,0 0 0,0 1 0,-1 0 1,2 8-1,-2 3-57,-1 0 1,0 0-1,-2 0 1,0 0-1,-1-1 1,0 1-1,-2-1 1,0 0-1,0 0 1,-2 0-1,0-1 1,-11 19-1,16-30-69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44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16452,'-12'83'1729,"5"-44"-1205,2-1-1,2 1 1,1 57-1,2-95-519,0-1 0,0 1 0,0 0 0,0-1 0,0 1 0,0 0 0,0 0 0,0-1 0,1 1 0,-1 0 0,0 0 0,0-1 0,1 1 0,-1 0 0,0-1 0,1 1 0,-1-1 0,1 1 0,0 0 0,5-9 29,5-28-13,-4-10 67,2-92 0,-9 158-36,1-1-1,8 35 1,-8-48-47,0 1-1,1-1 0,-1 0 1,2 0-1,-1 0 0,1 0 1,0 0-1,0 0 0,0-1 1,1 1-1,0-1 0,0 0 1,0 0-1,8 7 0,-10-11-1,1 0 1,-1 0-1,0 0 0,0 0 0,1 0 0,-1-1 0,1 1 0,-1-1 0,0 1 0,1-1 0,-1 0 0,1 0 0,-1 0 0,1 0 0,-1-1 0,1 1 0,-1 0 0,0-1 0,1 0 0,-1 0 0,0 0 0,1 0 0,-1 0 0,0 0 1,0 0-1,0-1 0,0 1 0,0-1 0,0 1 0,0-1 0,2-3 0,5-4 6,-1-1-1,0-1 1,0 1 0,9-19-1,-7 10 28,0-1-1,-2 0 0,0-1 0,-1 0 0,-1 0 0,5-34 0,-15 105 112,2 2 0,2-1-1,14 99 1,-2-112-39,-11-36-107,0-1 1,-1 0 0,1 1 0,0-1 0,-1 0 0,1 1 0,0-1 0,0 0 0,0 0 0,0 0 0,0 0 0,0 0 0,1 0 0,-1 0 0,0 0-1,0 0 1,1-1 0,-1 1 0,1 0 0,-1-1 0,0 1 0,3 0 0,-3-2-21,0 1 0,0 0-1,1-1 1,-1 1 0,0-1 0,0 1-1,0-1 1,0 1 0,0-1 0,0 0-1,0 1 1,0-1 0,0 0 0,0 0-1,0 0 1,0 0 0,0 0 0,-1 0 0,1 0-1,0 0 1,-1 0 0,1 0 0,-1-1-1,1 1 1,0-1 0,9-35-171,-7-8 50,-3-8-43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44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15843,'3'3'1329,"-3"0"-993,-1-2-152,1 1 96,1-2-312,2 0 160,-3 1-80,4 0-208</inkml:trace>
  <inkml:trace contextRef="#ctx0" brushRef="#br0" timeOffset="0.05">416 73 16396,'-10'9'408,"1"0"1,0 1 0,1 1 0,0-1 0,0 1 0,1 1 0,1-1 0,0 1-1,0 1 1,-5 18 0,5-8-322,0-1-1,2 1 1,0 0-1,2 0 1,0 26 0,2-44-81,0 1 0,0-1 0,1 0 0,-1 0 0,1 0 0,1 1 0,-1-1 0,1 0 0,0 0 0,4 8 0,-5-12-9,0 1-1,0-1 1,0 0 0,0 0-1,0 0 1,0 0 0,1 0 0,-1 0-1,0 0 1,1 0 0,-1 0-1,0-1 1,1 1 0,-1-1-1,1 1 1,1 0 0,-1-1-17,1 0 1,-1 0 0,1 0-1,-1 0 1,0 0 0,1-1 0,-1 1-1,0-1 1,0 0 0,1 1-1,-1-1 1,0 0 0,4-2 0,2-3-120,0 1 1,0-1-1,-1-1 1,0 0-1,0 0 1,0 0-1,-1 0 1,0-1-1,0 0 1,-1-1-1,6-13 1,7-18-213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45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1 185 14387,'2'5'221,"0"-1"-1,1 1 1,-1-1 0,1 0-1,0 0 1,1 0 0,-1-1-1,0 1 1,1-1 0,0 0-1,6 4 1,-7-5-128,0-1 0,1 1 0,-1-1 0,0 0 0,1 0 0,0 0 0,-1-1 1,1 1-1,-1-1 0,1 0 0,0 0 0,-1 0 0,1 0 0,0-1 0,-1 1 0,5-2 0,3-2-52,-1 0 1,0-1-1,0 0 0,0 0 0,-1-1 0,1 0 0,-1-1 0,-1 0 0,0-1 1,0 0-1,0 0 0,-1 0 0,0-1 0,-1 0 0,0 0 0,0-1 0,-1 0 0,0 0 1,-1 0-1,0-1 0,0 1 0,-1-1 0,2-17 0,-5 27-39,1-1 0,-1 0-1,0 1 1,0-1 0,-1 0 0,1 1-1,0-1 1,-1 0 0,1 1 0,-1-1-1,1 1 1,-1-1 0,1 1 0,-3-3-1,3 3 0,-1 0 0,0 1 0,1-1-1,-1 1 1,0-1 0,1 1 0,-1-1-1,0 1 1,0-1 0,0 1 0,1 0-1,-1-1 1,0 1 0,0 0-1,0 0 1,0 0 0,1-1 0,-1 1-1,0 0 1,-2 1 0,0-1 0,1 1 1,-1 0-1,0 0 0,0 0 0,0 0 1,1 0-1,-1 1 0,0-1 1,1 1-1,-1-1 0,1 1 1,0 0-1,0 0 0,0 0 1,-3 4-1,-5 7 22,2 0 0,-1 1 0,2 0-1,0 0 1,0 1 0,1 0 0,1 0 0,1 0 0,0 1 0,1-1 0,1 1 0,0 0-1,1 0 1,1 0 0,0 0 0,1 0 0,6 30 0,-6-42-8,0 0 0,1 0 0,-1 0 0,1 0 1,0 0-1,0 0 0,0 0 0,0-1 0,1 1 0,0-1 0,-1 0 0,1 1 1,0-1-1,5 3 0,-6-5 10,1 1 1,0-1-1,-1 1 0,1-1 1,0 0-1,0 0 1,0 0-1,0-1 0,0 1 1,0-1-1,0 0 1,0 1-1,0-1 0,0-1 1,0 1-1,0 0 0,0-1 1,0 1-1,0-1 1,0 0-1,5-2 0,22-15 49,0-9 24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47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20 14195,'-1'-1'97,"1"0"0,0 0-1,-1 0 1,1 0 0,0 0 0,-1 0-1,1 0 1,-1 0 0,0 0 0,1 1 0,-1-1-1,0 0 1,0 0 0,1 0 0,-1 1-1,0-1 1,0 0 0,0 1 0,0-1-1,0 1 1,0-1 0,-2 0 0,1 1 8,0 0 0,0 0 0,0-1 1,0 1-1,0 0 0,0 1 0,0-1 1,0 0-1,0 1 0,0-1 0,-3 2 1,-1 0 73,1 0 1,-1 1-1,0 0 1,1 0-1,0 1 1,0 0 0,-5 4-1,2 0-43,0 1-1,1 1 0,0-1 1,1 1-1,0 0 1,1 0-1,0 1 1,0 0-1,1 0 0,1 0 1,0 0-1,0 1 1,1-1-1,1 1 1,0-1-1,0 1 0,2 19 1,-1-30-125,1 1-1,-1 0 1,0 0 0,1-1-1,-1 1 1,1 0 0,0 0 0,-1-1-1,1 1 1,0-1 0,0 1-1,0-1 1,0 1 0,1-1-1,-1 0 1,0 1 0,0-1 0,1 0-1,-1 0 1,1 0 0,-1 0-1,1 0 1,-1 0 0,1-1-1,0 1 1,-1 0 0,1-1 0,0 1-1,-1-1 1,1 0 0,0 0-1,0 1 1,0-1 0,-1 0-1,1 0 1,0-1 0,0 1-1,0 0 1,-1-1 0,3 0 0,7-2-5,0 0 0,0-1 0,0-1 0,18-9 0,15-12-60,-33 18 28,0 1 0,1 0 0,0 1 0,1 0 0,-1 1 0,1 0 0,18-4 0,-29 9 19,0 0 1,0-1 0,0 1-1,0 0 1,0 0 0,0 0-1,0 0 1,0 1 0,0-1-1,0 0 1,0 1 0,0 0-1,-1-1 1,1 1 0,0 0-1,0 0 1,0 0 0,-1 0-1,1 0 1,-1 0 0,1 1-1,2 1 1,-2 0 8,0 0-1,-1 0 1,1 1-1,-1-1 1,0 0 0,1 0-1,-1 1 1,-1-1-1,1 0 1,0 1 0,-1-1-1,0 5 1,0 8 73,-1 0 1,-1 0 0,0 1-1,-7 21 1,5-23 72,0 0 0,-1 0-1,0-1 1,-1 0 0,-1 0 0,0 0 0,-1-1-1,0 0 1,-1 0 0,-15 15 0,22-26-124,0 0 0,1-1-1,-1 0 1,0 1 0,0-1 0,0 0 0,0 0 0,0 0 0,-1 0 0,1 0 0,0-1 0,0 1 0,-1-1 0,1 1-1,0-1 1,-4 0 0,4 0-71,0 0-1,1 0 0,-1-1 0,1 1 1,-1-1-1,1 1 0,-1-1 1,1 0-1,-1 0 0,1 1 1,-1-1-1,1 0 0,0 0 1,-1 0-1,1 0 0,0-1 0,0 1 1,0 0-1,0 0 0,0-1 1,0 1-1,0-1 0,1 1 1,-1-1-1,0-1 0,-15-53-2572,13 39 1842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48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130 360 14035,'0'-7'455,"0"0"-1,-1 0 1,0 0 0,0 0-1,-1 0 1,-4-12 0,6 17-366,-1 1 1,0-1 0,1 1 0,-1-1 0,0 1-1,0-1 1,0 1 0,0-1 0,0 1 0,0 0-1,0 0 1,-1 0 0,1 0 0,0-1-1,-1 2 1,1-1 0,-1 0 0,1 0 0,-1 0-1,1 1 1,-1-1 0,0 1 0,1-1 0,-1 1-1,0-1 1,1 1 0,-1 0 0,0 0 0,1 0-1,-1 0 1,0 0 0,1 1 0,-1-1 0,-2 1-1,1 0-42,0 1-1,1-1 1,-1 1-1,1-1 0,-1 1 1,1 0-1,-1 0 1,1 0-1,0 1 0,0-1 1,0 0-1,0 1 1,0-1-1,1 1 0,-1 0 1,1 0-1,-1 3 1,-4 7 11,1 0 0,-4 19 0,5-15-38,1 0 0,1 0 1,1 1-1,0 24 0,2-34-13,-1 0 0,1 0 0,0 0 0,1 0 0,0 0 0,0 0-1,0 0 1,1-1 0,1 1 0,-1-1 0,8 11 0,-10-17-3,-1 0 1,1 0 0,0 0-1,0 0 1,0 0-1,1 0 1,-1 0-1,0 0 1,0 0-1,0-1 1,1 1 0,-1 0-1,0-1 1,0 1-1,1-1 1,-1 0-1,1 1 1,-1-1-1,0 0 1,3 0-1,-1 0 3,-1 0 0,1-1 0,-1 1-1,0-1 1,1 0 0,-1 0-1,0 0 1,0 0 0,0 0 0,0-1-1,3-1 1,3-4 16,0-1-1,0 1 1,-1-1 0,10-15-1,-2-1 22,-1-1-1,-1-1 0,-1 0 0,-1-1 0,-1 0 0,-2 0 1,7-36-1,-14 58-31,0 0-1,0 1 1,-1-1 0,1 0 0,-1 0 0,0 1 0,-1-8-1,1 12-9,0 0-1,0 0 0,0 0 0,0-1 0,0 1 0,0 0 0,-1 0 0,1 0 1,0 0-1,0 0 0,0 0 0,0 0 0,0-1 0,0 1 0,-1 0 0,1 0 1,0 0-1,0 0 0,0 0 0,0 0 0,0 0 0,-1 0 0,1 0 0,0 0 1,0 0-1,0 0 0,0 0 0,0 0 0,-1 0 0,1 0 0,0 0 0,0 0 0,0 0 1,0 0-1,-1 0 0,1 0 0,0 0 0,0 0 0,0 0 0,0 1 0,0-1 1,0 0-1,-1 0 0,1 0 0,0 0 0,0 0 0,0 0 0,0 0 0,0 1 1,0-1-1,0 0 0,0 0 0,0 0 0,-1 0 0,1 0 0,0 1 0,0-1 1,-6 10 30,0 4-6,2 1 1,0 0-1,0 0 0,1 1 1,1-1-1,1 1 0,0-1 1,2 25-1,-1-36-20,1-1 0,-1 0 0,1 0 0,-1 1 0,1-1-1,0 0 1,0 0 0,1 0 0,-1 0 0,2 3 0,-2-5-4,-1-1 1,1 1-1,0 0 1,-1-1 0,1 1-1,0-1 1,-1 1-1,1-1 1,0 0-1,-1 1 1,1-1-1,0 0 1,0 1 0,-1-1-1,1 0 1,0 0-1,0 0 1,0 0-1,0 1 1,-1-1 0,1 0-1,0-1 1,0 1-1,0 0 1,-1 0-1,1 0 1,0 0 0,0-1-1,0 1 1,-1 0-1,1-1 1,0 1-1,-1 0 1,1-1-1,0 1 1,-1-1 0,1 1-1,0-1 1,-1 0-1,1 1 1,-1-1-1,1 1 1,0-2 0,8-8 15,0 0 0,-1-1 0,0 0 0,-1 0 0,9-20 1,25-64 52,-39 90-66,4-10 6,2-2 3,-2 0 0,1-1-1,-2 1 1,-1-1 0,4-30-1,-8 48-14,0 1 0,0-1-1,0 0 1,0 0 0,0 1-1,0-1 1,0 0 0,0 0 0,0 1-1,0-1 1,0 0 0,0 0-1,0 1 1,0-1 0,0 0-1,0 0 1,0 1 0,0-1 0,1 0-1,-1 0 1,0 0 0,0 1-1,0-1 1,0 0 0,0 0-1,1 0 1,-1 0 0,0 1 0,0-1-1,0 0 1,1 0 0,-1 0-1,0 0 1,0 0 0,0 0-1,1 1 1,-1-1 0,0 0 0,0 0-1,1 0 1,10-6-17,7-14 20,-14 13 6,0 0 1,0-1-1,-1 0 0,0 1 1,-1-1-1,0 0 0,0 0 1,0-1-1,-1 1 0,-1 0 1,1-9-1,-14 66-52,6 5 54,3 1 1,2 60-1,18 110 151,21 36 70,7 90 105,-44-346-318,0 0 1,0 0-1,0 0 0,-1 0 1,1 0-1,-1 0 1,-2 5-1,3-10-14,0 1 0,0-1 1,0 0-1,0 1 0,-1-1 0,1 0 0,0 0 0,0 1 0,0-1 1,0 0-1,-1 0 0,1 1 0,0-1 0,0 0 0,-1 0 1,1 1-1,0-1 0,0 0 0,-1 0 0,1 0 0,0 0 1,-1 1-1,1-1 0,0 0 0,0 0 0,-1 0 0,1 0 0,0 0 1,-1 0-1,1 0 0,0 0 0,-1 0 0,1 0 0,0 0 1,-1 0-1,1 0 0,0 0 0,-1 0 0,-1-1 6,1-1 0,-1 1 0,1-1-1,-1 1 1,1-1 0,0 1 0,0-1-1,-1 0 1,1 1 0,0-1 0,-1-2 0,-10-22-7,1-1 0,1 0 1,1 0-1,2-1 1,1 0-1,1 0 0,1 0 1,1-1-1,2 0 1,1 1-1,1-1 1,1 0-1,2 1 0,1 0 1,9-32-1,-9 46-154,1 0-1,0 1 0,1 0 1,1 0-1,0 1 0,15-18 1,-5 9-271,1 2 1,34-28-1,-18 20-12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50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14339,'0'0'49,"0"0"0,0 0 1,1 0-1,-1 0 0,0 0 0,0 0 0,0-1 0,0 1 1,0 0-1,0 0 0,0 0 0,0 0 0,1 0 0,-1 0 1,0 0-1,0 0 0,0 0 0,0 0 0,0 0 0,0 0 1,0 0-1,1 0 0,-1 0 0,0 0 0,0 0 0,0 0 1,0 0-1,0 0 0,0 0 0,0 0 0,0 0 0,1 1 1,-1-1-1,0 0 0,0 0 0,0 0 0,0 0 0,0 0 1,0 0-1,0 0 0,0 0 0,0 0 0,0 0 0,0 1 1,1-1-1,-1 0 0,0 0 0,0 0 0,0 0 0,0 0 1,0 0-1,0 0 0,0 0 0,0 1 0,0-1 0,0 0 1,0 0-1,0 0 0,0 0 0,0 0 0,0 0 1,0 1-1,6 14 1213,5 19-289,-10-29-880,1 0-1,0 0 1,0 1 0,0-1-1,0 0 1,1-1 0,0 1-1,0 0 1,0-1-1,1 0 1,0 1 0,-1-1-1,1-1 1,5 5 0,-6-7-57,0 1 0,0 0 0,1-1 0,-1 1 0,0-1 0,1 0 0,-1 0 0,0 0 0,1-1 0,-1 1 0,1-1 0,0 0 0,-1 0 0,1 0 0,-1 0 0,1 0 0,-1-1 0,1 0 0,-1 0 0,0 0 0,1 0 0,5-3 0,4-3 1,0-1 0,0 0-1,-1 0 1,0-2 0,0 1 0,-1-2-1,0 1 1,10-15 0,-8 8-140,-1 0 1,0 0-1,-1-1 0,-1-1 0,10-27 1,-28 167-342,-16 212 1061,12-231-310,-33 125 1,24-125-1480,35-166 1048,-3 28-145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50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15179,'1'3'155,"1"0"0,-1 0 0,0 0 0,1 0 0,-1 0 0,1 0-1,0-1 1,0 1 0,0-1 0,1 1 0,-1-1 0,0 0 0,1 1 0,0-1 0,-1 0-1,1-1 1,0 1 0,0-1 0,0 1 0,0-1 0,0 0 0,0 0 0,1 0-1,-1 0 1,0-1 0,0 1 0,1-1 0,-1 0 0,0 0 0,1 0 0,-1 0 0,0-1-1,5 0 1,2-1-42,0-1 0,0 0-1,-1 0 1,1-1-1,-1 0 1,0-1-1,0 1 1,0-2 0,13-10-1,-12 8-46,0-2 0,-1 1 0,10-14 0,-15 19-48,-1 0-1,0-1 0,0 1 1,-1-1-1,1 0 0,-1 0 1,0 0-1,-1 0 0,1 0 1,0-9-1,-1 13-14,-1 0 1,0 0-1,0 0 0,0-1 0,0 1 1,0 0-1,0 0 0,0 0 1,-1-1-1,1 1 0,0 0 0,-1 0 1,1 0-1,0 0 0,-1-1 1,0 1-1,1 0 0,-1 0 1,0 0-1,1 0 0,-1 0 0,0 1 1,0-1-1,0 0 0,0 0 1,0 0-1,0 1 0,0-1 0,0 0 1,0 1-1,0-1 0,0 1 1,0-1-1,0 1 0,-1 0 0,1 0 1,-2-1-1,-1 1 5,0 0 0,-1 0-1,1 0 1,0 1 0,0-1 0,-1 1-1,1 0 1,0 0 0,-7 4 0,-1 1 4,0 1-1,0 0 1,1 1 0,0 1 0,1 0 0,0 0 0,0 0 0,1 2 0,0-1-1,1 1 1,0 0 0,0 1 0,-6 15 0,8-15 8,0 1 0,0 0 0,2 0 0,0 0 0,0 1 0,1-1 0,1 1 0,0 0 0,1 0 0,0 0 0,1 0 0,4 25 1,-4-37-33,0 0 1,0 0-1,1 0 1,-1 0-1,0 0 1,1-1-1,0 1 1,-1 0 0,1 0-1,0-1 1,0 1-1,0 0 1,0-1-1,0 1 1,0-1 0,1 0-1,-1 1 1,0-1-1,1 0 1,-1 0-1,1 1 1,-1-1 0,1 0-1,-1-1 1,1 1-1,0 0 1,0 0-1,-1-1 1,1 1 0,0-1-1,0 1 1,0-1-1,0 0 1,0 0-1,-1 0 1,1 0-1,0 0 1,0 0 0,0-1-1,0 1 1,0 0-1,-1-1 1,4-1-1,7-2-62,0-2 0,-1 1 0,0-1 0,21-16 0,-31 21 94,38-25-181,3-1-59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51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27 13387,'1'-2'278,"-1"1"-1,1-1 1,-1 1 0,0-1-1,0 0 1,1 1 0,-1-1-1,0 1 1,0-1 0,-1 1-1,1-1 1,0 0 0,0 1-1,-1-2 1,0 3-224,1 0-1,0-1 1,0 1-1,0 0 1,0 0-1,0 0 1,-1 0 0,1 0-1,0 0 1,0 0-1,0 0 1,0 0 0,0 0-1,-1 0 1,1 0-1,0 0 1,0-1-1,0 1 1,-1 0 0,1 0-1,0 1 1,0-1-1,0 0 1,0 0-1,-1 0 1,1 0 0,0 0-1,0 0 1,0 0-1,0 0 1,-1 0 0,1 0-1,0 0 1,0 0-1,0 0 1,0 1-1,-1-1 1,-9 13 670,-3 8-241,0 2-1,-17 42 0,30-66-471,0 0 0,1 0 0,-1-1 0,1 1 0,-1 0 0,1 0-1,-1-1 1,1 1 0,0 0 0,0 0 0,-1 0 0,1 0 0,0 0-1,0 0 1,0 0 0,0 0 0,0 1 0,0-1 0,1 0 0,-1 1-1,0-1 1,0 0 0,0 1 0,1 0 0,-1-1 0,0 1 0,1 0 0,-1-1-1,0 1 1,0 0 0,1 0 0,-1 0 0,0 0 0,1 0 0,-1 1-1,0-1 1,1 0 0,-1 1 0,0-1 0,3 2 0,5 3-14,-1 0 1,1 1-1,-1 1 1,0-1-1,0 1 1,-1 1-1,0-1 1,-1 1 0,1 0-1,4 10 1,-7-13 46,-2 1 0,1-1 0,0 0 0,-1 1 0,0 0 1,-1-1-1,1 1 0,-1 0 0,0 0 0,0 0 1,-1 0-1,0 0 0,0 0 0,0 0 0,-1 0 0,0 0 1,0 0-1,-4 11 0,3-12 19,-1 1 0,0-1-1,-1 0 1,1 0 0,-1 0 0,0-1 0,0 1-1,0-1 1,-1 0 0,1 0 0,-1-1 0,0 1-1,0-1 1,-1 0 0,1 0 0,-1-1 0,1 0 0,-1 0-1,0 0 1,0-1 0,0 1 0,0-1 0,0-1-1,0 1 1,0-1 0,0 0 0,0 0 0,0-1-1,-6-1 1,11 2-124,0 0-1,-1 0 1,1-1-1,0 1 1,-1 0-1,1-1 0,0 1 1,0-1-1,-1 0 1,1 1-1,0-1 1,0 0-1,0 1 1,0-1-1,0 0 0,0 0 1,0 0-1,0 0 1,0 0-1,0 0 1,1 0-1,-1-1 1,0 1-1,1 0 0,-1 0 1,1 0-1,-1-1 1,1 1-1,0 0 1,-1-1-1,1 1 1,0 0-1,0-1 0,0-1 1,1 0-274,0-1 1,0 1-1,0-1 0,0 1 0,0 0 1,1 0-1,0 0 0,-1 0 1,1 0-1,0 0 0,1 0 1,2-3-1,9-8-785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51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14947,'1'4'216,"0"-1"-1,0 1 1,0 0-1,-1 0 1,0 0-1,1 0 1,-1 0 0,0 0-1,-2 6 1,2 8 194,-19 565 6594,20-605-6807,9-142-204,-10 163 5,0 1 0,0-1 1,0 1-1,1 0 1,-1-1-1,0 1 1,0 0-1,0-1 0,0 1 1,1 0-1,-1-1 1,0 1-1,0 0 0,1-1 1,-1 1-1,0 0 1,0 0-1,1-1 1,-1 1-1,0 0 0,1 0 1,-1 0-1,0-1 1,1 1-1,-1 0 0,0 0 1,1 0-1,-1 0 1,0 0-1,1 0 1,-1 0-1,1 0 0,-1 0 1,0 0-1,1 0 1,-1 0-1,1 0 1,-1 0-1,0 0 0,1 0 1,-1 0-1,0 0 1,1 1-1,-1-1 0,0 0 1,1 0-1,-1 0 1,0 1-1,1-1 1,-1 0-1,0 0 0,0 1 1,1-1-1,-1 0 1,0 1-1,25 21-37,-16-14 25,-4-4 3,1 1 1,0-1-1,0-1 0,0 1 0,0-1 0,0 0 1,1 0-1,0-1 0,-1 0 0,1 0 0,10 1 0,-14-3 8,0 0-1,0 1 0,0-1 0,0-1 0,-1 1 0,1 0 0,0-1 1,0 0-1,0 1 0,0-1 0,0 0 0,0-1 0,-1 1 1,1 0-1,0-1 0,-1 1 0,0-1 0,1 0 0,-1 0 0,0 0 1,0 0-1,0 0 0,0-1 0,0 1 0,0-1 0,-1 1 0,1-1 1,-1 1-1,2-4 0,6-32 1,-10 19 1,1 19 2,-1 0 0,1-1 0,0 1-1,0-1 1,-1 1 0,1 0 0,0-1 0,-1 1 0,1 0-1,0-1 1,-1 1 0,1 0 0,0 0 0,-1-1-1,1 1 1,-1 0 0,1 0 0,0 0 0,-1 0 0,1-1-1,-1 1 1,1 0 0,-1 0 0,1 0 0,-1 0-1,1 0 1,-1 0 0,1 0 0,0 0 0,-1 0 0,1 0-1,-1 1 1,-2 0-1,1 0-1,0 0 1,-1 1-1,1-1 1,0 1-1,0-1 1,0 1 0,0 0-1,0 0 1,1 0-1,-1 0 1,1 0-1,-1 0 1,1 1-1,0-1 1,-1 0-1,1 1 1,0-1 0,0 3-1,-15 50-38,15-50 36,0 0 0,0 1 0,1-1-1,-1 0 1,1 1 0,1-1 0,-1 0 0,1 0 0,1 7 0,-2-10 1,1-1 0,-1 0 1,1 0-1,-1 0 0,1 0 0,0 0 1,-1 0-1,1 0 0,0 0 0,0 0 1,-1 0-1,1 0 0,0 0 0,0-1 1,0 1-1,0 0 0,2 0 0,-1 0 0,0-1-1,0 1 0,0-1 1,0 0-1,0 0 0,0 1 1,0-2-1,0 1 0,0 0 1,0 0-1,0 0 0,0-1 1,0 1-1,2-2 0,52-20-49,-36 13 44,0 1 0,0 1 0,24-5 0,-38 11 9,-1 0 0,0 0 1,1 1-1,-1 0 1,0 0-1,1 0 0,-1 0 1,0 1-1,0 0 1,1 0-1,-1 1 0,0-1 1,0 1-1,0 0 1,-1 0-1,1 1 0,7 4 1,-12-6 9,1-1 0,0 1 0,0 0 0,0-1 0,0 1 0,-1 0-1,1 0 1,0 0 0,-1 0 0,1-1 0,0 1 0,-1 0 0,1 0 0,-1 0 0,0 0 0,1 0 0,-1 0 0,0 1 0,0-1 0,1 0 0,-1 0 0,0 0 0,0 2 0,0-3-2,0 0 1,-1 1 0,1-1 0,0 0 0,0 0-1,0 1 1,0-1 0,0 0 0,0 0-1,-1 0 1,1 1 0,0-1 0,0 0-1,0 0 1,-1 0 0,1 0 0,0 0 0,0 1-1,0-1 1,-1 0 0,1 0 0,0 0-1,0 0 1,-1 0 0,1 0 0,0 0 0,0 0-1,0 0 1,-1 0 0,1 0 0,0 0-1,-1 0 1,-12-8 215,-2-8-144,1-1-1,0 0 1,2-1 0,-19-34 0,30 51-109,1 1 0,0 0 0,0-1 0,0 1 0,0 0 0,0-1 0,0 1 0,0 0 1,0-1-1,0 1 0,0 0 0,0-1 0,0 1 0,0-1 0,0 1 0,0 0 0,0-1 0,0 1 0,0 0 1,0-1-1,0 1 0,0 0 0,1-1 0,-1 1 0,0 0 0,0 0 0,0-1 0,1 1 0,-1 0 0,0 0 1,0-1-1,1 1 0,-1 0 0,0 0 0,1 0 0,-1-1 0,0 1 0,0 0 0,1 0 0,-1 0 1,0 0-1,1 0 0,-1 0 0,0 0 0,1 0 0,-1-1 0,1 1 0,-1 0 0,0 0 0,1 1 0,-1-1 1,0 0-1,1 0 0,-1 0 0,0 0 0,1 0 0,0 1 0,28 3-480,-22-3 376,20 4-338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5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99 289 15763,'0'-2'104,"0"1"-1,0-1 1,0 1-1,0-1 1,-1 1-1,1-1 1,0 1-1,-1-1 0,1 1 1,-1-1-1,0 1 1,1 0-1,-1 0 1,0-1-1,0 1 1,0 0-1,0 0 1,0 0-1,0 0 1,0 0-1,0 0 0,-1 0 1,1 0-1,0 0 1,0 1-1,-1-1 1,1 0-1,-1 1 1,1-1-1,-1 1 1,1 0-1,0-1 0,-1 1 1,1 0-1,-1 0 1,1 0-1,-1 0 1,1 0-1,-1 0 1,1 0-1,-1 1 1,1-1-1,-1 1 1,1-1-1,-1 1 0,1-1 1,0 1-1,-1 0 1,1-1-1,0 1 1,0 0-1,0 0 1,-1 0-1,1 0 1,0 0-1,0 0 0,0 1 1,-1 1-1,-3 5 10,1-1 1,0 1-1,0 0 0,1 0 0,0 1 0,0-1 0,-2 15 0,4-17-98,0 0 0,0-1-1,0 1 1,1 0 0,0 0-1,0-1 1,1 1 0,0 0 0,0-1-1,0 1 1,0-1 0,5 11 0,-6-15-11,1 0 0,0 0 1,-1 0-1,1 0 0,0 0 1,0 0-1,0 0 0,0 0 1,0 0-1,0 0 0,0 0 1,1-1-1,-1 1 0,0 0 1,0-1-1,1 1 0,-1-1 1,0 1-1,0-1 0,1 0 1,-1 0-1,0 1 0,1-1 1,-1 0-1,1 0 0,-1 0 1,0 0-1,1-1 0,-1 1 1,0 0-1,1-1 0,-1 1 1,0 0-1,0-1 0,3-1 1,2-1 10,-1 0 0,1 0 0,0-1 1,-1 0-1,0 0 0,6-7 0,4-5 13,-2 0 0,0-1-1,-1-1 1,-1 0 0,0 0-1,12-31 1,-8 10 19,-1 0 1,11-57-1,-22 80-34,0-1 0,0-24 0,-5 29 22,-4 16-10,-3 19 2,-2 20 72,-8 85 1,17-100-37,1-1-1,2 1 1,0 0-1,7 34 1,-8-60-83,1 0 0,-1 0 0,0 0-1,1 0 1,-1 0 0,1 0 0,0 0 0,-1 0 0,1 0 0,0 0 0,0 0 0,1-1 0,-1 1 0,0 0 0,0-1 0,1 1-1,-1-1 1,1 1 0,-1-1 0,1 0 0,0 1 0,0-1 0,-1 0 0,1 0 0,2 0 0,-2-1-33,0 0 0,0 0 0,0 0 0,0-1 1,1 1-1,-1-1 0,0 1 0,-1-1 0,1 0 0,0 0 1,0 0-1,0 0 0,0 0 0,-1 0 0,1 0 0,0 0 0,-1-1 1,1 1-1,-1-1 0,0 0 0,1 1 0,-1-1 0,0 0 1,1-1-1,9-14-323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5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0 174 14899,'1'0'68,"-1"0"0,0 0 0,0 0 0,1 0-1,-1 0 1,0 0 0,0 0 0,1 0 0,-1 0 0,0 0-1,0 0 1,1 0 0,-1 0 0,0 0 0,0 0 0,1 1-1,-1-1 1,0 0 0,0 0 0,0 0 0,1 0 0,-1 1 0,0-1-1,0 0 1,0 0 0,0 0 0,1 1 0,-1-1 0,0 0-1,0 0 1,0 1 0,0-1 0,0 0 0,0 1 0,10 17 1010,5 22-53,23 70 550,64 127 0,-90-219-1311,-12-18-258,0 0 1,0 0-1,0 0 0,0 0 0,0 0 1,0 0-1,0 0 0,0 1 0,0-1 1,0 0-1,0 0 0,1 0 0,-1 0 0,0 0 1,0 0-1,0 0 0,0 0 0,0 0 1,0 0-1,0 0 0,0 0 0,1 0 0,-1 0 1,0 0-1,0 0 0,0 0 0,0 0 1,0 0-1,0 0 0,0 0 0,0 0 1,0 0-1,1 0 0,-1 0 0,0 0 0,0 0 1,0-1-1,0 1 0,0 0 0,0 0 1,0 0-1,0 0 0,0 0 0,0 0 0,0 0 1,1 0-1,-1 0 0,0 0 0,0 0 1,0-1-1,0 1 0,0 0 0,0 0 0,0 0 1,0 0-1,0 0 0,0 0 0,0 0 1,0 0-1,0-1 0,0 1 0,0 0 1,0 0-1,0 0 0,0 0 0,0 0 0,0 0 1,0 0-1,-1-6 75,0 1 0,1 0 0,-1 0 0,-1 0 1,-2-7-1,-87-201 423,91 213-505,0-1 1,0 1 0,0-1-1,-1 1 1,1-1 0,0 0-1,0 1 1,0-1 0,0 1-1,0-1 1,0 1 0,0-1-1,0 0 1,0 1-1,0-1 1,0 1 0,0-1-1,1 0 1,-1 1 0,0-1-1,0 1 1,0-1 0,1 1-1,-1-1 1,0 1 0,1-1-1,-1 1 1,1-1-1,-1 1 1,1-1 0,18-7-14,-2 1 0,-9 1 11,-1 0 0,0-1 0,-1 0 0,0 0 0,0 0 0,0-1 0,-1 0 0,0 0 0,0-1 0,-1 1 0,0-1 0,-1 0-1,4-14 1,-3 11 3,-2 0-1,1 0 0,-2 0 1,1 0-1,-2-1 0,0 1 1,0 0-1,-1 0 0,-5-24 1,4 30-1,0 0-1,0 0 1,0 0 0,-6-7 0,8 12 1,0 0 0,-1 1 0,1-1 0,0 0 0,-1 1 0,1-1 0,0 0 0,-1 1-1,1-1 1,-1 1 0,1-1 0,-1 1 0,1-1 0,-1 1 0,1-1 0,-1 1 0,1 0 0,-1-1 0,0 1 0,1 0 0,-1-1 0,0 1 0,1 0 0,-1 0 0,0 0 0,0 0 0,1 0 0,-1-1 0,0 1 0,1 0 0,-1 1 0,0-1 0,0 0 0,1 0-1,-1 0 1,0 0 0,1 0 0,-1 1 0,0-1 0,1 0 0,-1 1 0,1-1 0,-1 0 0,0 1 0,1-1 0,-1 1 0,1-1 0,-1 1 0,1-1 0,-1 2 0,-2 1-1,1 1 0,0 0-1,0 1 1,0-1 0,0 0 0,0 1 0,1-1 0,0 1 0,0-1-1,0 1 1,1 5 0,-1 55 0,1-61 1,6 73 1,-5-70-2,1 1 0,0 0 0,0-1 0,0 1 0,1-1 0,0 0 0,6 11 0,-8-17 1,0 0 0,0 0-1,0 0 1,0 1-1,0-2 1,0 1-1,1 0 1,-1 0 0,0 0-1,0-1 1,1 1-1,-1 0 1,1-1-1,-1 1 1,0-1-1,1 0 1,-1 1 0,1-1-1,-1 0 1,1 0-1,-1 0 1,1 0-1,-1 0 1,1 0 0,-1-1-1,1 1 1,-1 0-1,0-1 1,1 1-1,-1-1 1,1 1 0,-1-1-1,0 0 1,0 0-1,2-1 1,7-4-4,-1 0 0,0-1 0,12-12 1,-14 12 0,1 0 1,1 0-1,-1 0 1,1 0-1,0 1 1,20-9-1,-27 14 3,0 0 0,0 0 0,1 1 0,-1-1 0,0 1 0,0-1 0,1 1 0,-1 0-1,0 0 1,1 0 0,-1 0 0,0 0 0,0 1 0,1-1 0,-1 1 0,0-1 0,0 1 0,0 0 0,0 0 0,0 0 0,0 0 0,0 0 0,0 1 0,0-1-1,0 1 1,-1-1 0,1 1 0,0-1 0,-1 1 0,1 0 0,-1 0 0,0 0 0,0 0 0,2 3 0,2 5-19,0 0 0,-1 0 0,0 0 0,-1 1-1,0-1 1,-1 1 0,0 0 0,-1 0 0,1 14 0,-2-25-3,0 0-1,0 0 0,-1 0 1,1-1-1,0 1 1,0 0-1,0 0 0,0 0 1,0 0-1,0 0 1,0 0-1,0 0 0,0 0 1,0-1-1,-1 1 1,1 0-1,0 0 1,0 0-1,0 0 0,0 0 1,0 0-1,0 0 1,-1 0-1,1 0 0,0 0 1,0 0-1,0 0 1,0 0-1,0 0 1,0 0-1,-1 0 0,1 0 1,0 0-1,0 0 1,0 0-1,0 0 0,0 0 1,-1 0-1,1 0 1,0 0-1,0 0 1,0 0-1,0 1 0,0-1 1,0 0-1,0 0 1,0 0-1,-1 0 0,1 0 1,0 0-1,0 0 1,0 0-1,0 1 0,0-1 1,0 0-1,0 0 1,0 0-1,0 0 1,0 0-1,0 0 0,0 1 1,-16-42-622,6 13 232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5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16516,'-5'0'241,"0"0"0,0 0 0,0 0 0,0 0 1,0 1-1,0 0 0,0 0 0,0 1 0,1-1 1,-1 1-1,0 0 0,1 0 0,-1 0 0,1 1 1,0 0-1,0 0 0,0 0 0,0 0 0,1 0 1,-7 8-1,6-7-175,0 1 0,0 0 0,1 0 0,-1 0 0,1 1 1,0-1-1,1 1 0,-1 0 0,1 0 0,0 0 0,0 0 0,1 0 0,0 0 0,0 0 1,1 1-1,-1 7 0,1-13-54,0 1 0,0 0 0,1 0 1,-1-1-1,0 1 0,1 0 0,-1-1 0,1 1 0,-1-1 1,1 1-1,0-1 0,0 1 0,-1-1 0,1 1 1,0-1-1,0 0 0,1 1 0,-1-1 0,0 0 0,2 2 1,-1-2-4,-1-1 0,1 1 0,0-1 0,-1 0 0,1 1 0,0-1 0,-1 0 0,1 0 0,-1 0 0,1 0 0,0 0 0,-1 0 0,1-1 1,0 1-1,-1 0 0,1-1 0,1 0 0,4-2 7,0 0 0,0-1 0,-1 0 0,0 0 1,1-1-1,-1 1 0,9-10 0,-8 5 4,1 0 1,-1 0 0,0 0-1,-1-1 1,0 0-1,0 0 1,-1 0-1,-1-1 1,7-21-1,-25 62 43,11-16-61,0 1 1,2 0-1,0 0 1,1 20-1,0-34-3,0-1 0,0 1 0,0 0 0,0 0 0,0-1 0,0 1 0,0 0 0,0-1 0,0 1 0,1 0 0,-1 0 0,0-1-1,1 1 1,-1 0 0,0-1 0,1 1 0,-1-1 0,0 1 0,1 0 0,-1-1 0,1 1 0,-1-1 0,1 1 0,0-1 0,-1 1 0,1-1 0,-1 0 0,1 1 0,0-1 0,-1 0 0,1 1 0,0-1 0,0 0 0,-1 0 0,1 0 0,0 0 0,-1 1-1,1-1 1,0 0 0,0 0 0,-1 0 0,1-1 0,0 1 0,0 0 0,-1 0 0,1 0 0,0 0 0,-1-1 0,1 1 0,0 0 0,-1-1 0,1 1 0,0-1 0,-1 1 0,1 0 0,-1-1 0,2 0 0,3-3-21,0 0 0,0 0 0,0-1 1,0 1-1,4-8 0,66-96-1187,-72 107 807,0 8 249,-1 9 54,-5 22 81,2-23 145,0 1 1,0-1-1,2 0 1,3 28-1,-4-42-116,0-1 0,0 1 0,1 0 1,-1 0-1,0 0 0,0 0 0,0 0 0,1 0 0,-1 0 0,0-1 1,1 1-1,-1 0 0,1 0 0,-1-1 0,1 1 0,-1 0 0,1 0 0,0-1 1,-1 1-1,1-1 0,0 1 0,0 0 0,-1-1 0,1 0 0,0 1 0,0-1 1,0 1-1,-1-1 0,1 0 0,0 0 0,0 1 0,0-1 0,0 0 1,0 0-1,0 0 0,0 0 0,-1 0 0,1 0 0,0 0 0,0 0 0,0 0 1,0-1-1,0 1 0,0 0 0,0-1 0,-1 1 0,1 0 0,0-1 0,0 1 1,-1-1-1,1 1 0,0-1 0,0 0 0,0-1 0,7-3 22,-1-1-1,-1-1 1,1 0-1,5-7 1,24-39-142,-27 39-22,0 1 0,0 0 1,21-21-1,-30 33 126,0 1 0,0 0 0,0 0 1,0 0-1,1-1 0,-1 1 0,0 0 0,0 0 1,0 0-1,0 0 0,1 0 0,-1 0 0,0-1 1,0 1-1,0 0 0,1 0 0,-1 0 0,0 0 1,0 0-1,1 0 0,-1 0 0,0 0 0,0 0 0,0 0 1,1 0-1,-1 0 0,0 0 0,0 0 0,1 0 1,-1 0-1,0 0 0,0 0 0,0 0 0,1 1 1,-1-1-1,0 0 0,0 0 0,0 0 0,0 0 1,1 0-1,-1 1 0,0-1 0,0 0 0,0 0 1,0 0-1,1 0 0,-1 1 0,0-1 0,0 0 1,0 0-1,0 0 0,0 1 0,0-1 0,0 0 1,0 0-1,0 1 0,0-1 0,0 0 0,0 0 1,0 0-1,0 1 0,0-1 0,1 20-134,-1-17 122,0 47 297,3 1-1,2-1 1,15 70 0,4-23 253,17 76-45,-36-145-331,-1 1 0,-2-1 0,-2 59 1,0-83-103,-1 0 0,0 1 0,0-1 0,0 0 0,0 0 0,0 1 0,-1-1 0,0 0 0,0 0 0,0-1 1,-5 8-1,6-10-26,0 0 0,0 0 1,-1 0-1,1 0 1,0 0-1,-1 0 0,1 0 1,-1 0-1,1 0 1,-1 0-1,0-1 0,1 1 1,-1-1-1,0 1 1,1-1-1,-1 0 0,0 1 1,1-1-1,-1 0 0,0 0 1,1 0-1,-1-1 1,0 1-1,0 0 0,1-1 1,-1 1-1,1-1 1,-1 1-1,0-1 0,1 0 1,-1 0-1,-1-1 1,-3-2 22,1 0 0,-1 0 1,1-1-1,0 0 1,0 0-1,0-1 0,1 1 1,0-1-1,0 0 0,0 0 1,1 0-1,0-1 1,-5-12-1,2 2-16,1-1-1,1 0 0,0 0 1,-1-23-1,4 24-111,0-1-1,1 0 0,1 1 0,1-1 0,1 1 0,0-1 0,1 1 0,1 0 0,1 0 0,0 1 1,13-25-1,-8 23-175,0 1 1,1 0-1,1 0 1,1 2 0,0-1-1,1 2 1,1 0-1,0 0 1,28-16 0,3 2-320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54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 13675,'-2'8'405,"0"1"0,1-1-1,0 1 1,0-1 0,1 1 0,1-1 0,-1 1 0,1-1 0,3 11 0,-4-16-358,1 0 1,0-1 0,-1 1 0,1-1 0,0 1 0,0-1 0,0 1 0,1-1 0,-1 0 0,1 1 0,-1-1 0,1 0 0,0 0 0,0 0 0,0-1 0,0 1 0,0 0 0,0-1 0,0 1 0,1-1 0,-1 1 0,0-1 0,1 0 0,-1 0 0,1 0 0,-1-1 0,1 1 0,0-1 0,-1 1 0,1-1 0,0 0 0,-1 0 0,4 0 0,-1-1-37,0 0 0,-1 0 0,1 0 1,-1-1-1,1 1 0,-1-1 0,1 0 0,-1-1 1,0 1-1,0-1 0,0 0 0,0 0 0,0 0 0,-1 0 1,0-1-1,4-4 0,5-7-2,-1-1 0,16-30 0,-5 6 33,-22 41-41,0-1 0,0 0 1,0 1-1,0-1 1,1 0-1,-1 1 1,0-1-1,0 0 0,0 1 1,0-1-1,0 0 1,0 0-1,0 1 1,1-1-1,-1 0 0,0 1 1,0-1-1,0 0 1,1 0-1,-1 1 1,0-1-1,0 0 1,1 0-1,-1 0 0,0 1 1,0-1-1,1 0 1,-1 0-1,0 0 1,1 0-1,-1 0 0,0 0 1,1 0-1,-1 1 1,0-1-1,1 0 1,-1 0-1,0 0 1,1 0-1,-1 0 0,0 0 1,1-1-1,-1 1 1,0 0-1,1 0 1,-1 0-1,0 0 0,0 0 1,1 0-1,-1 0 1,0-1-1,1 1 1,-1 0-1,0 0 0,0-1 1,1 1-1,-1 0 1,0 0-1,0-1 1,0 1-1,1 0 1,-1 0-1,0-1 0,0 1 1,0 0-1,0-1 1,0 1-1,6 36 75,-4-23-40,0 0 0,10 42 100,-11-50-117,1 0 1,0 0-1,0 0 0,0 0 1,0-1-1,1 1 1,0-1-1,5 6 1,-7-9-27,-1 0-1,1 0 1,0 0 0,0 0 0,0 0 0,0-1 0,0 1 0,0 0 0,0-1 0,0 1-1,0-1 1,1 1 0,-1-1 0,0 0 0,0 1 0,0-1 0,0 0 0,1 0-1,-1 0 1,0 0 0,0 0 0,1 0 0,-1 0 0,0 0 0,0-1 0,0 1 0,0 0-1,1-1 1,-1 1 0,1-1 0,1-1-8,0 0 0,0 0-1,-1 0 1,1 0 0,-1-1 0,1 1 0,-1-1-1,0 0 1,0 1 0,2-4 0,10-22-75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55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15667,'0'0'46,"0"0"0,0 0 0,0 0 0,0 0 0,0 0 0,0 0 0,0 0 0,0 0 0,0 0 0,0 1 0,0-1 0,0 0 0,0 0 0,1 0-1,-1 0 1,0 0 0,0 0 0,0 0 0,0 0 0,0 0 0,0 0 0,0 0 0,0 0 0,0 0 0,0 0 0,0 0 0,0 0 0,0 0 0,0 1 0,1-1 0,-1 0-1,0 0 1,0 0 0,0 0 0,0 0 0,0 0 0,0 0 0,0 0 0,0 0 0,0 0 0,0 0 0,0 0 0,1 0 0,-1 0 0,0 0 0,0-1 0,0 1-1,0 0 1,0 0 0,0 0 0,0 0 0,0 0 0,0 0 0,0 0 0,0 0 0,0 0 0,0 0 0,1 0 0,-1 0 0,0 0 0,0 0 0,3 14 1438,4 31-611,-5-26-444,-1-16-389,0 1 1,-1 0-1,1 0 0,0 0 1,1-1-1,-1 1 0,1 0 1,0-1-1,0 1 0,0-1 1,5 6-1,-7-8-33,1 0 0,0-1 0,-1 1 1,1-1-1,0 1 0,0-1 0,0 1 0,0-1 0,-1 0 1,1 1-1,0-1 0,0 0 0,0 0 0,0 0 0,0 1 1,0-1-1,0 0 0,0 0 0,0 0 0,1-1 0,0 1 0,0-1-1,0 0 0,0 0 0,0 0 0,0 0 0,0 0 0,0-1 0,0 1 0,-1 0 0,1-1 0,-1 0 0,3-2 0,13-18 12,-1-1-1,-2-1 0,0-1 1,17-42-1,-13 27-10,-13 34-10,-3 10-1,-1 11 3,-1 0 1,-3 29-1,-1 5 8,3-28-24,0-11-96,1 0 0,0 0-1,1 1 1,0-1 0,3 15 0,1-16-672,-1-8 257,4-19 8,-3-6 42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5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15011,'16'-8'1465,"-10"2"-921,-6 2-208,-3 5 792,1 8-408,1 8-240,-2 9-104,3 17-184,0 4-56,3 13-48,-3 3-40,4 3-80,-2-3-344,3-10 352,-2-3-40,-7-15-48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8:56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77 17460,'4'17'1744,"-3"-9"-1320,-1-12-272,0-6 536,0-9-1000,0 1 560,-11-8-264,-8 2-176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9:24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1 634 11482,'17'-13'1454,"-15"12"-1334,126-65 1659,-25 15-1305,350-166 211,-357 180-746,1 5-1,193-37 1,587-43-152,-265 87 650,-427 20-306,70-1 45,-250 6-211,0 1 1,0-1 0,-1 1-1,1 0 1,6 2 0,-9-3 23,-1 1 0,1 0 0,-1-1 0,1 1 0,-1 0 0,1 0 0,-1 0 0,0 0 0,0 0 0,1 0 0,-1 0 0,0 0 0,0 1 0,0-1 0,0 0 0,-1 1 0,3 2 0,-1 6-83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9:2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59 13331,'0'0'26,"0"0"1,0 0-1,0 0 0,0 0 1,0 1-1,0-1 1,-1 0-1,1 0 0,0 0 1,0 0-1,0 0 1,0 0-1,0 0 0,-1 1 1,1-1-1,0 0 1,0 0-1,0 0 0,-1 0 1,1 0-1,0 0 1,0 0-1,0 0 0,0 0 1,-1 0-1,1 0 1,0 0-1,0 0 0,0 0 1,-1 0-1,1 0 1,0 0-1,0-1 0,0 1 1,0 0-1,-1 0 1,1 0-1,0 0 0,0 0 1,0 0-1,0 0 1,0 0-1,-1-1 0,1 1 1,0 0-1,0 0 1,0 0-1,0 0 0,0-1 1,0 1-1,0 0 1,0 0-1,0 0 0,0 0 1,-1-1-1,1 1 1,0 0-1,0 0 0,0 0 1,0-1-1,0 1 1,0 0-1,0 0 0,0 0 1,1-1-1,-15 13 666,10-7-482,0 1 0,0 1 1,0-1-1,1 0 0,0 1 0,-4 14 1,-8 47 483,7-27-312,-104 388 2855,97-376-2644,59-180 637,108-221 0,-142 328-1235,53-93-13,-56 102 11,0 1 1,1 0-1,0 0 0,0 1 1,1 0-1,1 1 0,-1 0 1,12-7-1,-17 12-1,1 1 0,-1 0-1,0 0 1,0 0 0,1 1 0,-1 0 0,1-1-1,-1 2 1,1-1 0,0 0 0,-1 1 0,1 0-1,0 0 1,0 0 0,-1 1 0,1-1 0,-1 1 0,1 0-1,4 2 1,-6-1 2,0-1 0,0 1 0,0 0 0,0 0-1,0 0 1,-1 0 0,1 0 0,-1 0 0,1 1 0,-1 0 0,0-1 0,0 1-1,0 0 1,0 0 0,-1 0 0,1 0 0,-1 0 0,1 0 0,-1 1-1,0-1 1,-1 0 0,1 1 0,0-1 0,-1 0 0,0 1 0,0 4-1,-1 3 9,0-1 0,0 1-1,-1-1 1,0 1 0,-1-1-1,-1 0 1,1 0 0,-1 0-1,-1 0 1,-7 11 0,3-7 33,-1 0 0,0-1 1,0-1-1,-2 0 1,-24 21-1,31-29-22,1-1-1,-1 0 1,0 0-1,0-1 1,0 1-1,-1-1 1,1 0-1,-1-1 1,-7 2-1,12-3-39,-1 1-1,1-1 1,-1 0-1,1 0 0,-1 0 1,0 0-1,1 0 0,-1 0 1,1 0-1,-1-1 1,1 1-1,-1-1 0,0 1 1,1-1-1,0 1 1,-1-1-1,1 0 0,-1 0 1,1 0-1,0 1 0,-1-1 1,1-1-1,0 1 1,0 0-1,0 0 0,0 0 1,0-1-1,0 1 1,0 0-1,1-1 0,-1 1 1,0-1-1,1 1 0,-1-1 1,1 1-1,-1-1 1,1-2-1,-1-1 20,1 0 0,0 1 0,0-1 0,1 0 0,-1 0 0,1 1 0,0-1 0,0 1 0,1-1 0,-1 1 0,1-1 0,0 1 0,0 0 0,0 0 0,1 0 0,0 0 0,3-4 0,17-17-292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9:25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55 12235,'10'-20'1652,"-7"16"-1208,-1 0 0,0 0 0,0 0 0,0 0-1,-1 0 1,3-6 0,-15 19 3055,-5 9-2851,-9 16-337,2 1 1,1 1 0,1 1 0,3 1 0,0 1 0,-21 75 0,39-113-306,-3 9 76,1 0 1,0 1-1,0-1 1,1 15-1,1-24-67,0 1 0,0-1 0,0 1 0,0-1 0,0 1 0,0 0-1,1-1 1,-1 1 0,0-1 0,1 1 0,-1-1 0,1 1-1,0-1 1,0 0 0,-1 1 0,1-1 0,0 0 0,0 1-1,0-1 1,0 0 0,0 0 0,1 0 0,-1 0 0,0 0 0,0 0-1,1 0 1,-1 0 0,1-1 0,-1 1 0,1 0 0,-1-1-1,1 0 1,-1 1 0,1-1 0,-1 0 0,1 1 0,2-1 0,4-1-27,0 0 1,-1-1 0,0 1 0,1-1 0,-1-1-1,0 1 1,0-1 0,0-1 0,-1 1 0,9-7-1,-5 4-285,-1-1-1,1 0 1,-1-1-1,-1 0 1,15-17-1,-21 23 255,-1 0 1,0 0-1,0 0 0,0 0 1,0 0-1,0 0 0,-1 0 1,1 0-1,0 0 0,-1-1 1,0 1-1,1 0 0,-1 0 1,0-1-1,0 1 0,0 0 1,-1 0-1,1-3 0,-9-14-516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9:26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15419,'0'6'1673,"5"-1"-1065,10 0-152,5-1 760,7-1-416,3-3-96,4 1-536,2 1-368,-4-4 328,1-2-128,-10 0-176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9:26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6 286 18508,'4'12'1632,"-7"-4"-1184,-1 4-184,2 2 633,2 0-241,0 2-288,-1-2-136,5-1-232,1-6-40,6-4-136,1-3-136,0-10-504,3-4-97,-4-10 665,-2-8-176,-5-5-72</inkml:trace>
  <inkml:trace contextRef="#ctx0" brushRef="#br0" timeOffset="1">50 2 16604,'5'-1'1840,"-4"1"-1280,-4 1 1040,2 2-1496,-4 0-440,1 0 368,-7 0-160,-1 0-200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51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82 399 12523,'4'-3'253,"-1"-1"1,1 1-1,-1-1 1,0-1 0,0 1-1,0 0 1,0-1-1,-1 1 1,0-1 0,0 0-1,0 1 1,0-1-1,0-7 1,-1 9-80,0-1 0,-1 1 1,1-1-1,-1 1 0,0-1 0,0 1 1,0-1-1,-1 1 0,1-1 0,-1 1 1,0 0-1,0-1 0,0 1 0,0 0 1,-1 0-1,1-1 0,-1 1 0,0 0 1,0 1-1,-3-5 0,4 5-121,0 1 0,-1 0 0,1 0 0,0 0 0,0 1-1,-1-1 1,1 0 0,0 0 0,-1 1 0,1-1 0,-1 1 0,1-1-1,-1 1 1,1-1 0,-1 1 0,1 0 0,-1 0 0,0 0 0,1 0-1,-1 0 1,1 0 0,-1 0 0,1 1 0,-1-1 0,1 1 0,-1-1-1,1 1 1,-1-1 0,1 1 0,0 0 0,-1 0 0,1-1 0,0 1-1,-1 0 1,1 0 0,0 0 0,0 1 0,0-1 0,0 0 0,-1 2-1,-3 3 76,1 0 1,-1 0-1,1 0 0,0 1 0,1 0 0,-5 13 0,5-10-27,0 0 0,1 0 0,-2 17 0,4-23-77,0 1 0,0-1 0,0 0 1,0 0-1,1 0 0,0 1 0,0-1 0,0 0 1,0 0-1,0 0 0,4 5 0,-4-8-19,0 1 0,0-1 0,0 0 1,0 0-1,0 0 0,0 0 0,0 0 0,1 0 0,-1 0 0,0 0 0,1-1 0,-1 1 0,1 0 0,-1-1 0,1 1 0,-1-1 0,1 0 0,-1 1 0,1-1 0,-1 0 0,1 0 0,-1 0 0,1 0 0,0 0 0,-1 0 0,1-1 0,-1 1 1,1 0-1,-1-1 0,1 1 0,-1-1 0,2-1 0,6-1 2,0-2 0,-1 1 0,16-12 0,2-4-3,26-26 1,-32 26 11,44-31 0,-61 49-12,-1 1 1,1-1-1,-1 1 0,1 0 0,-1 0 0,1 0 0,0 0 0,0 0 0,4 0 0,-6 1 1,0 0 0,0 0-1,1 0 1,-1 0 0,0 0-1,0 0 1,1 0 0,-1 1-1,0-1 1,0 1 0,0-1-1,0 1 1,1-1 0,-1 1-1,0 0 1,1 0 0,0 1 42,0 1 1,-1-1 0,1 0-1,-1 1 1,1-1 0,-1 1 0,0-1-1,0 1 1,0-1 0,0 1-1,-1 0 1,1 0 0,-1-1-1,1 1 1,-1 0 0,0 0 0,0 3-1,-10-47 839,8 23-772,0 5-80,1 0 1,0 0-1,1 0 0,1-1 1,3-20-1,-4 34-34,0-1 0,0 1 0,0-1 0,0 1 0,0-1 0,0 1 0,0-1 0,1 1 0,-1-1 1,0 1-1,0-1 0,1 1 0,-1-1 0,0 1 0,1 0 0,-1-1 0,0 1 0,1 0 0,-1-1 0,0 1 0,1 0 0,-1-1 0,1 1 0,-1 0 0,1 0 1,-1 0-1,1-1 0,-1 1 0,1 0 0,-1 0 0,1 0 0,-1 0 0,1 0 0,-1 0 0,1 0 0,-1 0 0,1 0 0,-1 0 0,1 0 0,-1 0 0,1 0 1,-1 1-1,1-1 0,-1 0 0,1 0 0,-1 0 0,0 1 0,1-1 0,0 1 0,25 21-6,-16-13 10,-6-6-2,0 1-1,1-1 1,-1 0-1,1 0 1,0-1-1,-1 1 1,1-1-1,1 0 1,-1 0-1,0-1 1,0 1-1,1-1 1,-1 0-1,1-1 1,-1 0-1,0 1 1,1-2-1,-1 1 1,1 0-1,-1-1 1,1 0-1,-1-1 1,0 1-1,0-1 1,0 0-1,0 0 1,0-1-1,0 1 1,0-1-1,4-4 1,-2 1-1,0 0 1,-1-1-1,0 0 0,0 0 1,0 0-1,-1-1 0,0 0 1,-1 0-1,7-16 1,-9 20-2,-1 0 1,0 0-1,0 0 1,0-1-1,-1 1 1,1 0 0,-1 0-1,0-1 1,0 1-1,-1-6 1,0 7-1,0 1-1,0-1 1,0 1 0,0-1-1,0 0 1,0 1 0,-1 0 0,1-1-1,-1 1 1,0 0 0,1 0-1,-1 0 1,0 0 0,0 0-1,-1 0 1,1 0 0,-3-1 0,3 2-1,-1-1 1,1 1-1,-1-1 1,0 1 0,1 0-1,-1 0 1,0 0-1,0 1 1,0-1-1,1 1 1,-1 0 0,0-1-1,0 1 1,0 0-1,0 1 1,0-1 0,0 0-1,0 1 1,0 0-1,-5 1 1,4 1 0,0-1-1,0 0 1,0 1-1,0 0 1,1 0-1,-1 0 1,1 0-1,-1 1 1,1-1-1,0 1 1,0 0-1,-2 5 1,1-3-1,1 0 0,0 0-1,1 0 1,0 0 0,0 1 0,0-1 0,0 1 0,0 11 0,2-15 0,0 1 0,-1 0 0,2 0 0,-1-1-1,0 1 1,1 0 0,0-1 0,0 1 0,0-1 0,0 1 0,1-1-1,-1 1 1,1-1 0,0 0 0,2 4 0,-1-4-8,1 0 1,-1 0 0,0-1-1,1 1 1,-1-1-1,1 0 1,0 0-1,-1 0 1,1-1 0,0 1-1,0-1 1,0 0-1,1 0 1,-1 0-1,0-1 1,8 1 0,4-1-188,1-1 0,31-5 0,-27 2 4,0 0 0,-1-2-1,1-1 1,-1 0 0,29-16-1,-3-7-144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9:27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9 100 14443,'-1'0'66,"0"1"-1,1 0 1,-1 0 0,0 0 0,0 0-1,1 0 1,-1 0 0,1 0-1,-1 0 1,1 0 0,0 0-1,-1 0 1,1 0 0,0 0-1,-1 0 1,1 0 0,0 0 0,0 0-1,0 1 1,0-1 0,0 0-1,0 0 1,1 0 0,-1 0-1,0 0 1,1 0 0,-1 0-1,0 0 1,1 0 0,-1 0 0,1 0-1,-1 0 1,1 0 0,0 0-1,0 0 1,-1 0 0,1-1-1,0 1 1,0 0 0,0 0-1,0-1 1,-1 1 0,1-1 0,0 1-1,0-1 1,0 1 0,2 0-1,4 1 163,1 1 0,-1-1 0,1 0 0,-1-1 0,14 2 0,44-2 297,1-3 1,82-12-1,-83 7-393,256-21 86,255-32-282,-476 44 27,121-15-116,-181 32-65,-39-1 194,0 1-1,-1-1 0,1 0 0,0 0 0,0 0 0,0 1 0,0-1 0,-1 0 0,1 1 1,0-1-1,0 0 0,-1 1 0,1-1 0,0 1 0,0 1 0,0-2 4,-1 1 0,0-1-1,0 1 1,0-1 0,0 1-1,0-1 1,-1 1-1,1-1 1,0 1 0,0-1-1,0 1 1,0-1 0,0 1-1,-1-1 1,1 1 0,0-1-1,-1 1 1,1-1 0,0 1-1,0-1 1,-1 0 0,1 1-1,-1-1 1,1 0 0,0 1-1,-1-1 1,1 0 0,-1 0-1,0 1 1,-12 7-178,-3 1-42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9:28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7 13795,'0'-1'59,"0"1"-1,0 0 1,0 0 0,0-1-1,0 1 1,0 0 0,0 0-1,1-1 1,-1 1 0,0 0-1,0 0 1,0-1 0,0 1-1,0 0 1,1 0 0,-1 0-1,0-1 1,0 1 0,0 0-1,1 0 1,-1 0 0,0 0-1,0 0 1,1-1 0,-1 1-1,0 0 1,0 0 0,1 0-1,-1 0 1,0 0 0,0 0-1,1 0 1,-1 0 0,0 0-1,1 0 1,-1 0 0,1 0-1,2 12 1141,-3 29-336,0-33-672,-9 173 1834,-56 311 0,52-435-1066,10-42-411,8-42-333,-1 2-179,70-297 136,-63 285-178,2 1 0,1 1 0,2 1 0,1 0 0,2 1 0,38-51 0,-46 71-3,1-1 0,1 2 0,0 0 0,1 0 0,0 1 0,25-14 0,-33 21 1,1 0 0,1 1 0,-1 0 0,0 0-1,1 0 1,-1 1 0,1 0 0,0 1 0,0 0 0,0 0 0,0 0 0,0 1 0,0 0 0,0 1 0,0 0 0,13 3-1,-18-3 9,-1-1-1,0 1 1,0-1-1,1 1 1,-1 0-1,0 0 1,0 0-1,0 0 1,0 0-1,-1 1 0,1-1 1,0 1-1,0-1 1,-1 1-1,1-1 1,-1 1-1,1 0 1,-1 0-1,0 0 1,0 0-1,0 0 0,0 0 1,0 0-1,0 0 1,0 0-1,-1 1 1,1-1-1,-1 0 1,1 0-1,-1 1 1,0-1-1,0 0 0,0 1 1,-1-1-1,0 4 1,-1 2 50,0-1 1,-1 0 0,0-1-1,0 1 1,-1 0 0,0-1-1,0 0 1,-1 0 0,-8 10-1,3-6 53,-1-1 0,1 0 0,-1 0 0,-1-1 0,0-1-1,0 0 1,0 0 0,-18 6 0,24-11-138,1 0 0,-1 0 0,0 0 0,0-1-1,1 0 1,-1 0 0,0-1 0,0 1 0,0-1 0,0-1 0,0 1 0,0-1 0,0 0 0,0 0 0,1 0 0,-1-1-1,0 0 1,1 0 0,-1-1 0,1 0 0,0 0 0,-5-3 0,7 3-84,0 1 0,1-1 0,-1 0 0,1 0 0,0 0 0,0 0 0,0 0 0,0 0 1,1 0-1,-1-1 0,1 1 0,0 0 0,0-1 0,0 1 0,0-1 0,1 0 0,-1 1 0,1-1 0,0 0 0,0 1 0,1-1 0,-1 1 1,1-1-1,-1 0 0,1 1 0,0-1 0,2-4 0,8-12-719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9:2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 15299,'0'0'59,"1"0"-1,-1 0 0,0 0 1,0 0-1,0 0 0,0 0 0,0 0 1,0-1-1,0 1 0,0 0 1,0 0-1,0 0 0,0 0 1,0 0-1,1 0 0,-1 0 1,0 0-1,0 0 0,0 0 1,0 0-1,0 0 0,0-1 1,0 1-1,1 0 0,-1 0 0,0 0 1,0 0-1,0 0 0,0 0 1,0 0-1,0 0 0,1 0 1,-1 0-1,0 0 0,0 0 1,0 0-1,0 0 0,0 1 1,0-1-1,1 0 0,-1 0 1,0 0-1,0 0 0,0 0 1,0 0-1,0 0 0,0 0 0,0 0 1,0 0-1,0 0 0,1 1 1,-1-1-1,0 0 0,0 0 1,0 0-1,0 0 0,0 0 1,0 0-1,0 0 0,0 1 1,0-1-1,0 0 0,0 0 1,0 0-1,0 0 0,-3 16 1700,-12 28-944,11-34-357,-19 55 152,-58 184 735,80-245-1302,0-1 0,1 1 0,-1-1 0,0 1 0,1 0 0,0-1-1,0 1 1,0-1 0,0 1 0,2 3 0,-2-5-29,1-1 0,0 0 0,-1 1 0,1-1 0,0 0 1,0 0-1,0 0 0,0 0 0,0 0 0,0 0 0,1 0 0,-1 0 1,0 0-1,0 0 0,1-1 0,-1 1 0,0-1 0,1 1 0,-1-1 1,1 1-1,-1-1 0,0 0 0,1 1 0,-1-1 0,1 0 0,-1 0 1,3 0-1,9 0-140,0-1 1,1 0-1,-1 0 1,0-1 0,0-1-1,0 0 1,0-1-1,0 0 1,-1-1 0,0-1-1,0 0 1,0 0-1,19-15 1,-30 20 60,0 1 1,-1-1 0,1 0-1,0 0 1,0 0-1,0 0 1,-1 0-1,1 0 1,0 0-1,-1 0 1,1 0-1,-1 0 1,1 0 0,-1 0-1,1-1 1,-1 1-1,0 0 1,0 0-1,0-2 1,0 1 9,0 0 0,-1 0 0,1 1 0,-1-1 1,0 1-1,1-1 0,-1 0 0,0 1 0,0 0 0,0-1 0,0 1 0,0-1 1,0 1-1,-3-2 0,-19-17-670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9:29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15875,'0'8'1521,"8"-5"-881,0-3-216,7 3 680,3-2-248,5 2-424,0 3-344,1 0-1824,-3 2 1712,-11 4-360,-3 5-216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9:29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70 238 15251,'-2'11'2355,"-15"38"-259,6-22-1708,2 1-1,0 0 1,2 0-1,2 1 1,-4 34-1,9-62-381,0 0-1,0 1 1,0-1-1,0 0 1,0 0-1,0 1 0,0-1 1,0 0-1,1 0 1,-1 1-1,0-1 0,1 0 1,-1 0-1,1 0 1,-1 1-1,1-1 1,0 0-1,0 0 0,-1 0 1,1 0-1,0 0 1,0 0-1,0-1 1,1 2-1,0-1 2,-1-1 0,1 0 0,0 1-1,-1-1 1,1 0 0,0 0 0,-1 0 0,1 0-1,0 0 1,0 0 0,-1-1 0,1 1 0,0 0 0,-1-1-1,1 0 1,0 1 0,-1-1 0,2-1 0,20-10-280,0-1 1,-1-1-1,-1-1 0,37-35 1,-54 47 203,0-1 0,0 0 0,0-1 0,-1 1 0,0-1 0,0 1 0,0-1 1,3-9-1,-1-9-333</inkml:trace>
  <inkml:trace contextRef="#ctx0" brushRef="#br0" timeOffset="1">97 0 17636,'-1'0'1992,"-1"0"-1360,1 0-296,1 3 1025,0-2-881,1 1-272,-6-2-184,-1-5-184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9:30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17796,'-10'17'1848,"7"-3"-1288,7-2-192,8-4 897,15-3-569,10-4-80,15-4-216,8-1-96,3-6-336,0 0-216,-1 3-472,-6 2-240,-13 7 1264,-13 2-552,-22 13-128,-15 2-217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9:30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17276,'0'5'1576,"21"-3"-984,6-4-216,16-5 873,7-1-545,13-2-296,5 0-200,1 1-648,-1 2-368,-5 0 663,-2 4-191,-8 3-112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9:30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1 746 18036,'1'1'110,"1"-1"-1,-1 1 1,0-1 0,1 1 0,-1-1 0,1 1-1,-1-1 1,1 0 0,-1 1 0,1-1 0,-1 0-1,1 0 1,-1 0 0,1 0 0,-1-1 0,1 1-1,-1 0 1,0-1 0,1 1 0,-1 0 0,1-1-1,2-1 1,30-20 497,-28 17-304,25-20 64,-2-1 0,-1-2 0,-1 0 0,-1-2 0,23-35 0,96-171-198,-12-13-393,-117 224 166,-11 19 36,-5 14 50,-19 76 295,-60 330 1044,66-223-2136,13-179 535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9:50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601 33 5681,'1'-24'3516,"-1"15"-1863,0 12-914,0 0-656,-1-1 0,0 1 0,1 0-1,-1 0 1,0-1 0,0 1 0,-1 0 0,1-1-1,0 1 1,-1-1 0,0 0 0,1 1 0,-1-1 0,0 0-1,0 0 1,0 0 0,-1 0 0,1 0 0,0-1-1,-5 3 1,4-2-23,-1 0-1,1 1 1,0-1-1,0 1 1,1-1-1,-1 1 1,0 0-1,1 0 0,-4 6 1,-8 9 36,-10 9-36,17-18-43,-1-1 1,-15 15 0,17-19-12,-22 19 87,-59 37 0,78-55-77,0 1 0,1 1 0,0-1 0,0 1 0,1 1 0,0 0 0,0 0 0,1 0 0,-7 12-1,-7 13 19,-16 42-1,22-45-15,-7 19 11,-24 93 0,21-61-7,0-2 4,-21 136-1,39-151-13,2 72 0,3-33-4,-6 18 14,-1 125 44,14-190-62,3 1 0,2-2-1,24 75 1,-19-72-3,-6-28 20,21 44 0,-17-42-15,-13-24-2,0-7-3,-1 1 0,0 0 0,1-1 0,-1 1 0,1-1 0,-1 1 0,1-1 0,0 1 0,-1-1 0,1 0 0,2 3 0,-3-4-1,0 0 0,0 0 0,0 1 0,0-1 0,0 0 0,0 0 0,1 0 0,-1 0-1,0 0 1,0 0 0,0 0 0,0 0 0,0 0 0,0 0 0,0 0 0,0 0 0,1 0 0,-1 0 0,0 0 0,0 0 0,0 0-1,0 0 1,0 0 0,0 0 0,0 0 0,1 0 0,-1 0 0,0 0 0,0 0 0,0 0 0,0 0 0,0 0 0,0 0-1,0 0 1,0 0 0,1 0 0,-1 0 0,0 0 0,0 0 0,0 0 0,0-1 0,0 1 0,0 0 0,0 0 0,0 0 0,0 0-1,0 0 1,0 0 0,0 0 0,1 0 0,-1-1 0,0 1 0,0 0 0,0 0 0,0 0 0,3-12-12,-3 10 9,0 1 1,1-1-1,-1 1 1,0-1-1,0 1 1,0-1-1,-1 1 0,1-1 1,0 1-1,0-1 1,-1 1-1,1-1 1,-1 1-1,0-3 1,-6-1-40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19:51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 8898,'1'0'112,"1"0"-1,0 1 1,-1-1 0,1 1 0,-1-1 0,1 1-1,-1 0 1,1-1 0,-1 1 0,1 0-1,-1 0 1,0 0 0,1 0 0,-1 1-1,0-1 1,0 0 0,0 0 0,0 1 0,1 1-1,18 33 611,-15-26-512,56 123 673,11 23-485,-61-137-345,0 0-1,2-1 1,0 0 0,1-1-1,26 25 1,-30-33 6,-1-1 0,2-1 0,-1 0 0,22 10 0,-26-14-14,0 0 0,0-1 0,1 0-1,-1 0 1,0-1 0,1 1-1,-1-2 1,1 1 0,-1-1-1,1 0 1,6 0 0,-10-1-21,0 0 0,0 0 0,-1 0 0,1-1 0,0 1 0,-1 0 0,1-1 0,-1 0 0,0 0 0,1 1 0,-1-1 0,0-1 0,0 1 0,0 0 0,-1 0 0,1-1 0,0 1 0,-1-1 0,0 1 0,0-1 0,1 0 0,0-5 0,3-7 58,-1-1 1,4-30-1,-6 34-45,7-76 142,-4 0-1,-7-109 1,2 194-176,0-27 34,-1 0-1,-2 0 1,-1 1-1,-1-1 1,-11-33 0,15 61-35,1 0 0,-1 1 1,1 0-1,-1-1 0,0 1 0,1-1 1,-1 1-1,0 0 0,0 0 0,0-1 1,0 1-1,0 0 0,-1 0 1,1 0-1,0 0 0,0 0 0,-1 0 1,1 1-1,-2-2 0,2 2-3,1 0 0,0 0 0,-1 0 0,1 0 0,0 0 0,-1 0 0,1 0-1,-1 0 1,1 0 0,0 0 0,-1 0 0,1 1 0,0-1 0,-1 0 0,1 0 0,0 0 0,-1 1 0,1-1-1,0 0 1,-1 0 0,1 1 0,0-1 0,0 0 0,-1 0 0,1 1 0,0-1 0,0 1 0,-4 18-156,3-11 127,0-3-28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53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13259,'2'0'145,"-1"0"0,0 0 0,0 0 1,1 0-1,-1 0 0,0 0 0,1 0 0,-1 0 1,0 1-1,0-1 0,0 0 0,1 1 0,-1-1 1,0 1-1,0 0 0,0-1 0,0 1 0,0 0 1,0-1-1,0 1 0,0 0 0,0 0 0,1 1 0,24 29 1307,-18-20-994,35 45-52,-3 3 0,-2 1-1,-4 2 1,46 110 0,-79-171-507,5 10-575,-6-11 666,0 0-1,0 1 0,0-1 0,0 0 1,1 0-1,-1 0 0,0 1 0,0-1 1,0 0-1,1 0 0,-1 0 0,0 0 1,0 0-1,1 0 0,-1 0 0,0 0 1,0 0-1,0 0 0,1 1 0,-1-1 1,0 0-1,0 0 0,1 0 0,-1-1 1,0 1-1,0 0 0,1 0 0,-1 0 1,0 0-1,0 0 0,1 0 0,-1 0 1,0 0-1,0 0 0,1 0 0,-1-1 1,0 1-1,0 0 0,0 0 0,0 0 0,1-1 1,-1 1-1,0 0 0,0 0 0,7-13-374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0:06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10514,'6'-1'710,"-1"0"0,1 0 0,0 0-1,-1 0 1,1-1 0,-1 0 0,1 0-1,7-5 1,-8 4-633,0 1 0,0 0 0,0 0 0,1 0 0,-1 0 0,1 1 0,-1 0 0,9-1-1,-10 3-38,0 0 0,0 0 0,0 1 0,0-1 0,0 1 0,-1 0 0,1 0 0,-1 1 0,1-1 0,-1 0 0,0 1 0,0 0 0,0 0 0,3 4 0,-1-2 18,-1-1 0,2 1 0,-1-1 0,8 5 0,0-2-7,-1 1 1,0 0-1,0 1 1,-1 0-1,0 1 1,-1 0-1,0 1 1,0 0-1,12 19 1,1 7 182,34 75 0,-45-83-145,-1 0 0,-2 0 0,-1 1 0,6 40 1,5 124 54,-18-187-144,9 295 52,0 6 45,0-134-69,17 173 78,17 57-61,-22-190-29,-14-127-12,21 133 14,-24-194-14,2-2 0,1 1-1,1-1 1,1 0 0,1-1 0,23 37 0,-16-31-5,2-1-1,1-1 1,1-1 0,1-1 0,2-1 0,0-1 0,48 33-1,43 20 4,54 32 0,-142-93 0,0-1-1,1-2 1,0 0 0,33 7-1,125 21-3,-29-8 2,287 61-20,-324-72 29,121 39 0,-2-4-3,-147-37-2,130 43 0,-148-37-4,1-4 1,1-3-1,1-4 0,154 9 0,101-11-10,118 7-40,166-4 21,-236-6 9,-301-3 21,0-5 0,137-13 0,-75-3 16,274-35 56,-309 32-57,194-60 1,-170 32 0,172-53 2,-142 57-13,131-39 19,-211 54-29,118-56 1,-175 71 8,-1-1 1,-1 0 0,0-2 0,-1-1 0,-1 0-1,-1-2 1,0 0 0,31-39 0,-41 45-4,-1-1 0,0 0 1,-1 0-1,0-1 0,-1 1 1,0-2-1,-1 1 1,-1 0-1,-1-1 0,0 0 1,0 0-1,-2 0 0,0 0 1,0 0-1,-1 0 0,-4-25 1,-1 17-26,0 1 1,-1 0-1,0 1 1,-2 0-1,-1 0 1,-1 0 0,0 1-1,-16-20 1,10 10 11,14 26 14,1-1 1,-1 1 0,0 1-1,0-1 1,-1 0-1,1 0 1,-1 1 0,0-1-1,1 1 1,-2 0-1,1 0 1,0 0-1,-1 0 1,1 1 0,-1 0-1,0-1 1,1 1-1,-7-2 1,9 4-184,-1-1 0,1 0 0,-1 1 0,1-1 0,0 0 0,-1 0-1,1 0 1,0 0 0,-1 0 0,1 0 0,0-1 0,0 1 0,0 0 0,0-1 0,0 1 0,1 0 0,-1-1 0,-1-1 0,2-5-263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0:06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98 445 11851,'3'14'1011,"-2"-11"-773,-1 0 0,1 1 0,0-1 0,0 0 0,0 0 1,0 0-1,1 0 0,-1 0 0,1-1 0,-1 1 1,1 0-1,2 2 0,-3-5-175,-1 0 1,0 0-1,1 0 0,-1 0 0,1 0 1,-1 0-1,0 0 0,1-1 1,-1 1-1,0 0 0,1 0 0,-1 0 1,0 0-1,1-1 0,-1 1 1,0 0-1,1 0 0,-1-1 0,0 1 1,1 0-1,-1 0 0,0-1 0,0 1 1,1 0-1,-1-1 0,0 1 1,0 0-1,0-1 0,0 1 0,0-1 1,1 1-1,-1 0 0,0-1 1,0 1-1,0-1 0,0 1 0,0 0 1,0-1-1,4-18 676,-3-1-528,0-1-1,-2 1 0,0 0 1,-1 0-1,-1-1 0,-1 2 1,-1-1-1,-10-26 0,4 16-197,-2 1 0,-1 0 0,-2 1 0,-29-41 0,45 68-13,-1 1-1,1-1 1,0 1-1,-1 0 0,1-1 1,0 1-1,-1-1 1,1 0-1,0 1 1,0-1-1,0 1 1,-1-1-1,1 1 0,0-1 1,0 0-1,0 1 1,0-1-1,0 1 1,0-1-1,0 0 1,0 1-1,0-1 1,0 1-1,0-1 0,1 0 1,-1 1-1,0-1 1,0 1-1,1-1 1,0 0-2,0 0 0,0 0 0,0 0 0,0 0-1,1 0 1,-1 0 0,0 1 0,1-1 0,-1 0 0,0 1 0,1-1 0,1 1 0,9-3-16,0 1-1,19 0 0,-20 1 9,167-3-26,-115 5-404,-61-1 400,0 0 1,0 0-1,0-1 1,0 1-1,0 0 1,0-1-1,-1 1 1,1-1-1,0 0 1,0 0-1,0 0 1,-1 0-1,1 0 1,0 0-1,-1 0 1,1 0-1,-1-1 1,1 1-1,-1 0 1,0-1-1,0 1 1,2-4 0,8-12-203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13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13123,'11'20'1945,"15"14"-1484,-20-26-352,1-1 0,0 1 0,0-2 1,1 1-1,0-1 0,0 0 0,1 0 1,0-1-1,0-1 0,0 1 0,16 4 1,-5-4 13,1 0 1,0-2 0,-1-1 0,37 1-1,74-5 173,89 4 43,-193 0-286,0 2-1,-1 1 0,0 1 1,0 1-1,0 2 1,30 13-1,91 59 200,-92-48-183,86 36 1,-97-53-53,0-2 0,1-2 0,65 9 0,139 3 48,-40-6-32,253 73-14,-345-67-8,193 15 1,122-28 4,-364-11-15,637 3 14,-403 0-4,114 4 8,-290 1-6,163 32 0,80 43 23,-43-9-7,-316-72-36,4 1-88,0 0 1,-1 0 0,1 1 0,20 10-1,-34-14 97,0 0 0,0 0-1,1 0 1,-1 0 0,0 0-1,0 0 1,0 0 0,1 0-1,-1 0 1,0 0 0,0 0-1,0 0 1,1 1-1,-1-1 1,0 0 0,0 0-1,0 0 1,1 0 0,-1 0-1,0 0 1,0 1 0,0-1-1,0 0 1,0 0 0,1 0-1,-1 0 1,0 1 0,0-1-1,0 0 1,0 0 0,0 0-1,0 1 1,0-1 0,0 0-1,0 0 1,0 0 0,0 1-1,0-1 1,0 0 0,0 0-1,0 1 1,0-1-1,0 0 1,-11 1 103,-2-4-140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1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96 592 11154,'-9'7'498,"-9"8"550,0 0 1,1 2-1,-17 19 0,38-41-600,-1-1 0,-1 1 0,1-1 0,-1 1 1,0-1-1,1-7 0,4-6 120,2-12-221,-1 1 1,-1-1 0,-2-1 0,-1 1-1,-1-1 1,-2 1 0,-2-33-1,-7-13 274,-28-129-1,34 202-590,2 0 1,-1 0 0,0 1 0,1-1-1,0 0 1,-1 0 0,2 0 0,0-6-1,-1 9-25,0 1 0,0-1 0,0 1 0,1-1-1,-1 0 1,0 1 0,1-1 0,-1 1 0,0-1 0,1 1-1,-1 0 1,1-1 0,-1 1 0,1-1 0,-1 1 0,1 0-1,-1-1 1,1 1 0,-1 0 0,1-1 0,1 1 0,0 0-5,-1-1 1,1 1 0,0 0 0,0 0 0,0 0 0,0 1-1,-1-1 1,1 0 0,0 1 0,3 0 0,29 13-13,-1 0 0,58 36 0,16 8-159,-97-53 142,11 4-443,0 0 1,29 8 0,-44-16 380,-1 1 0,0-1 0,1-1-1,-1 1 1,1-1 0,-1 1 0,1-2 0,-1 1 0,1-1 0,-1 1 0,1-2 0,-1 1 0,0 0 0,1-1 0,5-3-1,14-13-472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16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59 246 12611,'-2'3'315,"0"-1"0,0 1 1,0-1-1,1 1 1,-1-1-1,1 1 0,-1 0 1,1 0-1,0 0 1,-2 5-1,3-7-236,0-1 0,0 1 0,0-1 0,0 1-1,0-1 1,0 1 0,0 0 0,0-1 0,0 1 0,0-1 0,0 1 0,1-1 0,-1 1 0,0 0-1,0-1 1,0 1 0,1-1 0,-1 1 0,0-1 0,1 1 0,-1-1 0,0 0 0,1 2 0,1-2 10,-1 0 0,0 1 0,0-1 1,0 1-1,0-1 0,0 0 0,0 0 1,0 0-1,1 0 0,-1 0 0,0 0 1,0 0-1,0 0 0,0 0 0,0 0 1,1-1-1,0 1 0,7-3 164,0-1-1,0 0 1,-1 0-1,1 0 1,-1-1-1,0 0 1,11-10-1,48-47 382,-52 46-537,25-33 0,-35 42-94,0-1-1,-1 1 1,0-1 0,0 0-1,-1 0 1,0 0-1,3-14 1,-6 20-5,1 1 0,-1-1 0,1 1 0,-1-1 0,0 1 0,0-1 0,0 0 1,0 1-1,0-1 0,0 1 0,0-1 0,-1 1 0,1-1 0,0 1 0,-1-1 0,1 1 0,-1-1 0,0 1 1,1 0-1,-1-1 0,0 1 0,0 0 0,0 0 0,0-1 0,0 1 0,0 0 0,0 0 0,-1 0 0,1 0 1,0 0-1,0 1 0,-1-1 0,1 0 0,-1 1 0,1-1 0,0 1 0,-1-1 0,1 1 0,-1-1 0,1 1 1,-1 0-1,0 0 0,-2 0 0,-2 0-5,-1 0 0,0 1 0,0 0 1,0 0-1,0 1 0,1-1 0,-1 1 0,-8 5 0,2-1 19,0 2 0,1 0-1,0 0 1,1 1 0,0 1-1,0 0 1,1 0 0,0 1-1,1 0 1,-13 21 0,13-18 33,1 0 1,0 0 0,2 1-1,-1 0 1,2 1 0,0 0 0,1-1-1,0 1 1,-1 21 0,5-33-28,0 1 0,0-1 0,0 1 0,0-1 0,1 1 0,0-1 0,-1 1 0,2-1 0,-1 0 1,1 0-1,3 8 0,-4-10-22,1 0-1,-1 0 1,1 0 0,-1-1 0,1 1 0,0 0 0,0-1 0,0 1-1,0-1 1,0 0 0,0 1 0,0-1 0,0 0 0,0 0 0,1-1-1,-1 1 1,0 0 0,1-1 0,-1 1 0,0-1 0,1 0 0,-1 0-1,4 0 1,3-1-183,0 0-1,-1-1 0,1 0 1,0 0-1,-1-1 1,0 0-1,15-8 1,3-3-389,24-18 1,-7 2 99,0 0-183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1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1 12547,'0'1'34,"0"-1"-1,0 0 1,0 0 0,0 0 0,0 0 0,0 0 0,0 0 0,1 0 0,-1 0 0,0 0-1,0 0 1,0 0 0,0 1 0,0-1 0,0 0 0,0 0 0,0 0 0,0 0 0,0 0-1,0 0 1,1 0 0,-1 0 0,0 0 0,0 0 0,0 0 0,0 0 0,0 0 0,0 0-1,0 0 1,0 0 0,0 0 0,1 0 0,-1 0 0,0 0 0,0 0 0,0 0 0,0 0-1,0 0 1,0 0 0,0 0 0,0 0 0,0 0 0,1 0 0,-1 0 0,0 0 0,0-1-1,0 1 1,0 0 0,0 0 0,0 0 0,0 0 0,0 0 0,0 0 0,0 0 0,0 0-1,0 0 1,0 0 0,0-1 0,0 1 0,0 0 0,0 0 0,0 0 0,0 0-1,0 0 1,0 0 0,-3 11 851,-11 19 585,-70 124 1156,-48 83-1261,119-221-1449,13-16 55,-1 0 1,1 0-1,-1 1 0,1-1 1,0 0-1,-1 0 0,1 0 1,-1 0-1,1 1 0,0-1 1,-1 0-1,1 0 1,-1 0-1,1 0 0,0 0 1,-1 0-1,1 0 0,-1 0 1,1 0-1,-1-1 0,1 1 1,0 0-1,-1 0 0,1 0 1,-1-1-1,-1 0-64,1-1-1,0 1 1,-1-1-1,1 0 1,0 0-1,0 1 0,0-1 1,0 0-1,0 0 1,1 0-1,-1 0 1,0 0-1,1 0 1,-1-3-1,-3-18-350,-1-29-1,3 8-199</inkml:trace>
  <inkml:trace contextRef="#ctx0" brushRef="#br0" timeOffset="1">42 99 12243,'15'-4'1640,"2"2"-888,1 9-192,1 5 1113,3 4-697,-1 1-120,3 3-224,2 1-96,-1-2-512,-1-2-336,-3-3-904,-2-3 1064,0-9-192,-1 0-176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17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53 15195,'-5'25'929,"-5"12"104,2 1 1,-4 64-1,13-14-274,4 1 0,3-2 1,22 90-1,-24-154-398,-6-23-353,0 0 0,0 0 0,1 0 0,-1 0 0,0 0 0,0 0 0,0 0 0,0 0 0,1 0 1,-1 0-1,0 0 0,0 0 0,0 0 0,0 0 0,1 0 0,-1 0 0,0 0 0,0-1 0,0 1 0,0 0 0,0 0 1,0 0-1,0 0 0,1 0 0,-1 0 0,0 0 0,0-1 0,0 1 0,0 0 0,0 0 0,0 0 0,0 0 0,0-1 0,0 1 1,0 0-1,0 0 0,0 0 0,0 0 0,0-1 0,0 1 0,0 0 0,0 0 0,0 0 0,0 0 0,0 0 0,0-1 1,0 1-1,0 0 0,0 0 0,0 0 0,0 0 0,0-1 0,1-42 391,-2-74-87,-1 23-484,3 0 0,18-116 0,-17 195 115,2-1 1,-1 1-1,2 0 1,0 0-1,9-18 0,-12 30 47,-1 0-1,0 1 1,1-1-1,0 0 1,0 1-1,0-1 1,0 1 0,0-1-1,0 1 1,1 0-1,-1 0 1,1 0-1,-1 0 1,1 0-1,0 1 1,0-1-1,0 1 1,-1 0-1,1 0 1,1 0-1,-1 0 1,0 0-1,0 1 1,0-1-1,0 1 1,1 0-1,-1 0 1,0 0-1,0 1 1,0-1-1,0 1 1,4 0-1,1 2 4,0 1 0,0 0-1,-1 0 1,1 0-1,-1 1 1,0 0-1,0 0 1,0 1-1,-1 0 1,0 0 0,0 1-1,6 8 1,-7-8 8,0-1 0,-1 1 1,0 0-1,0 1 1,0-1-1,-1 1 0,0-1 1,-1 1-1,0 0 1,0 0-1,-1 0 0,0 0 1,0 11-1,-1-15 23,0 0-1,-1-1 1,1 1-1,-1 0 1,0-1-1,-1 1 1,1-1-1,0 1 1,-1-1 0,0 0-1,0 0 1,0 0-1,0 0 1,0 0-1,-6 5 1,3-3 28,0-1 1,-1 0 0,0 0 0,0-1 0,0 1-1,-1-1 1,-12 4 0,-1-2 89,0 0 1,-1-1-1,1-1 1,-36 0-1,7-6-466,47 3 266,0 0-1,1 0 1,-1-1-1,0 1 1,0 0 0,1-1-1,-1 0 1,0 1-1,1-1 1,-1 0 0,1 0-1,-1 0 1,1 0-1,-1 0 1,1 0 0,0 0-1,0-1 1,-1 1-1,1 0 1,0-1 0,0 1-1,0-1 1,-1-2-1,3-6-251,8 2-122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1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54 266 14587,'-1'0'90,"1"1"-1,0-1 1,0 1-1,0-1 1,0 0-1,0 1 1,0-1-1,0 1 0,0-1 1,0 1-1,0-1 1,0 1-1,0-1 1,1 1-1,-1-1 1,0 1-1,0-1 1,0 1-1,1-1 1,-1 0-1,0 1 1,1-1-1,-1 1 1,0-1-1,1 0 1,-1 1-1,0-1 1,1 0-1,-1 1 1,1-1-1,-1 0 1,0 0-1,1 1 1,-1-1-1,1 0 1,1 0 55,-1 0 1,0-1-1,1 1 1,-1 0 0,0-1-1,1 1 1,-1-1-1,0 0 1,0 1 0,0-1-1,0 0 1,2-1 0,29-30 1357,-24 20-1326,0 0 0,-1-1 0,0 0 1,-1 0-1,8-22 0,-11 26-159,-1-1-1,0 1 1,0 0-1,-1-1 1,0 1-1,0-1 1,-1 1-1,-1-1 1,-1-13-1,1 21-16,1 0-1,0 1 0,-1-1 0,1 0 0,-1 0 0,1 1 0,-1-1 0,0 1 1,0-1-1,1 0 0,-1 1 0,-1 0 0,1-1 0,0 1 0,0 0 0,0-1 1,-1 1-1,-2-2 0,3 3 1,0-1-1,-1 1 1,1 0 0,0-1 0,-1 1 0,1 0-1,0 0 1,-1 0 0,1 0 0,0 0 0,-1 0-1,1 1 1,-1-1 0,1 0 0,0 1-1,-1-1 1,1 1 0,-2 0 0,-3 2 7,1 1 0,0 0 0,-1 0 0,1 0 1,1 0-1,-1 1 0,1-1 0,-6 9 0,-2 4 44,2 1-1,0 0 0,-9 22 1,14-29-9,2 0 0,-1 0 0,1 0 0,1 0 0,0 1 0,0-1 0,1 13 0,1-23-33,0 1 0,0-1 1,0 1-1,0 0 1,0-1-1,1 1 0,-1-1 1,1 1-1,-1-1 1,1 1-1,0-1 0,-1 1 1,1-1-1,0 0 1,0 1-1,0-1 1,0 0-1,0 0 0,0 0 1,3 2-1,-2-1 1,0-1-1,0 0 1,1 0 0,-1-1-1,0 1 1,1 0-1,-1-1 1,1 0 0,-1 1-1,1-1 1,-1 0 0,4 0-1,6-2 15,1 0 0,-1-1 0,0 0-1,14-5 1,-20 5-17,119-49 103,-22 6-77,-100 45-33,0 0-1,0 0 1,0 0-1,0 0 1,0 0-1,0 1 1,0-1-1,0 1 1,1 0-1,3 0 1,-7 1 0,1-1 0,0 0 1,0 1-1,0-1 1,-1 1-1,1 0 1,0-1-1,-1 1 1,1-1-1,0 1 1,-1 0-1,1 0 1,-1-1-1,1 1 1,-1 0-1,0 0 1,1 0-1,-1-1 1,0 1-1,1 0 1,-1 0-1,0 0 1,0 0-1,0 0 1,0 0-1,0 0 1,0 0-1,0 0 1,0-1-1,0 1 0,0 0 1,0 0-1,-1 0 1,0 2-1,-1 5 14,-1 14 157,8-17-40,7-8 14,35-27 105,-39 23-230,0 1-1,1 1 0,0-1 1,0 1-1,1 1 0,-1-1 1,1 2-1,12-4 0,-21 7-20,0 0 0,0-1-1,0 1 1,1 0 0,-1 0-1,0 0 1,0 0 0,1 0-1,-1 1 1,0-1 0,0 0-1,0 0 1,1 1 0,-1-1-1,0 1 1,0-1 0,0 1-1,0 0 1,0-1 0,0 1-1,0 0 1,2 1 0,-2 0 0,0 0 0,0 0 0,0 0 0,0 0 1,0 0-1,0 0 0,0 0 0,-1 0 1,1 0-1,-1 0 0,1 5 0,-1 3-35,-1 1 0,0-1-1,0 0 1,-3 13 0,1-12-205,2-9 100,0 0 0,0 0 0,0 1 0,1-1 0,-1 0-1,1 1 1,0-1 0,-1 0 0,1 1 0,0-1-1,0 0 1,1 4 0,0-6 106,0 0 1,-1 0-1,1 0 0,0 0 1,0 0-1,0-1 0,-1 1 0,1 0 1,0-1-1,-1 1 0,1 0 1,0-1-1,-1 1 0,1-1 0,-1 1 1,1-1-1,0 1 0,-1-1 1,1 0-1,-1 1 0,0-1 0,1 0 1,0 0-1,-1 0 12,15-18-533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19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54 284 14683,'-11'20'840,"1"-1"57,-13 30 0,21-43-718,0 0-1,0 1 1,1-1-1,0 1 0,0-1 1,1 1-1,-1-1 1,1 1-1,1 8 0,0-13-138,-1 0 0,1 1 0,0-1 0,0 0 0,0 0 0,0 0 0,0 0 0,0 0 0,0 0 0,1 0 0,-1 0 0,1-1 0,-1 1 0,1-1 0,0 1 0,-1-1 0,1 1 0,0-1 0,0 0 0,0 0 0,0 0 0,0 0 0,0 0 0,1 0 0,-1-1 0,0 1 0,0-1 0,1 1 0,-1-1 0,0 0 0,4 0 0,3 0 1,0 0-1,-1-1 1,1 0 0,0 0 0,-1-1 0,1 0-1,9-4 1,1-2-7,-1-2 0,0 0 0,0 0 0,-1-2 0,-1 0 0,0-1 0,22-23 0,-18 15-6,-1-1-1,-1-1 0,-1 0 0,24-46 0,-30 47-2,-2 1-1,8-24 1,-14 35 8,-1 0 0,1 0 0,-2 0 0,1 0 0,-2 0 0,0-21 1,0 30-25,0 0 0,0-1 0,0 1 1,0 0-1,0 0 0,0 0 0,-1 0 1,1-1-1,0 1 0,-1 0 0,1 0 1,-1 0-1,1 0 0,-1 0 0,0 0 1,1 0-1,-1 0 0,0 0 0,0 1 1,0-1-1,1 0 0,-1 0 0,0 1 1,-2-2-1,1 2 6,1-1 0,-1 1-1,1 0 1,-1 0 0,1 0 0,-1 0 0,0 1 0,1-1 0,-1 0 0,1 1 0,0-1-1,-1 1 1,1-1 0,-1 1 0,1 0 0,-2 1 0,-4 2 63,0 1 1,1 1-1,-1-1 1,1 1-1,-8 9 0,7-5-6,0 0-1,1 0 0,0 1 1,1 0-1,0-1 0,1 2 1,0-1-1,1 1 0,0-1 1,0 1-1,2 0 1,-1 0-1,1 19 0,1-25-57,1 0 0,-1 0-1,1 1 1,0-1 0,1 0 0,-1 0 0,1 0-1,0 0 1,1 0 0,-1-1 0,1 1-1,0-1 1,1 0 0,-1 1 0,1-1-1,0-1 1,0 1 0,1-1 0,0 1 0,-1-1-1,1-1 1,0 1 0,1-1 0,-1 1-1,1-2 1,-1 1 0,9 2 0,-9-3-13,0-1 0,0 0-1,0 0 1,0-1 0,0 0 0,0 1 0,0-2 0,0 1 0,0-1 0,1 1 0,-1-1 0,0-1-1,-1 1 1,1-1 0,0 0 0,0 0 0,-1 0 0,1 0 0,-1-1 0,0 0 0,1 0 0,-1 0-1,-1 0 1,1-1 0,0 0 0,4-6 0,-1 1-1,0-1-1,0 1 1,-1-2 0,-1 1-1,1 0 1,-2-1-1,0 0 1,0 0 0,-1-1-1,4-19 1,-7 30-1,0 0 1,1 0-1,-1 0 1,0 0-1,0 0 1,0-1-1,0 1 1,0 0 0,0 0-1,0 0 1,-1 0-1,1-1 1,0 1-1,-1 0 1,1 0-1,-1 0 1,1 0-1,-2-2 1,2 3 0,-1 0-1,0 0 1,1 1 0,-1-1 0,0 0 0,1 0 0,-1 0-1,0 1 1,1-1 0,-1 0 0,0 1 0,1-1-1,-1 0 1,1 1 0,-1-1 0,1 1 0,-1-1-1,1 1 1,-1-1 0,1 1 0,0 0 0,-1-1 0,1 1-1,0-1 1,-1 1 0,1 0 0,0-1 0,0 1-1,0 0 1,-1 1 0,-3 8 13,0 0 1,0 0-1,1 1 0,1 0 1,0 0-1,0-1 0,1 1 1,0 0-1,1 0 0,2 19 1,-2-26-23,1 0 0,0 0 1,0 0-1,0 0 1,0-1-1,1 1 1,-1-1-1,1 1 1,0-1-1,0 1 0,1-1 1,-1 0-1,0 0 1,4 3-1,-3-4-42,0 0 0,0 0 0,0-1-1,0 1 1,0-1 0,0 0 0,0 0 0,0 0 0,0 0-1,1 0 1,-1-1 0,0 1 0,1-1 0,-1 0-1,0 0 1,1-1 0,-1 1 0,0 0 0,5-2 0,-4 1-48,1 0 1,-1-1 0,0 1 0,1-1 0,-1 0 0,0 0 0,0 0 0,0-1 0,-1 1-1,1-1 1,0 0 0,-1 0 0,0 0 0,0-1 0,5-5 0,4-15-408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20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18 14299,'3'-18'1966,"-5"23"-49,-7 29-71,2-4-1225,-31 190 1611,36-193-2180,0 1 0,2-1 0,1 1 1,1-1-1,1 1 0,8 27 0,-10-51-40,0-1 0,0 1 0,0 0 0,1-1 0,0 1 0,2 4 0,-3-8-9,-1 1 1,0-1 0,0 0 0,1 0-1,-1 1 1,0-1 0,0 0-1,1 1 1,-1-1 0,0 0 0,1 0-1,-1 0 1,0 1 0,1-1-1,-1 0 1,1 0 0,-1 0-1,0 0 1,1 0 0,-1 0 0,0 0-1,1 0 1,-1 0 0,1 0-1,0 0 1,0 0 3,0-1 0,-1 1 0,1-1 0,0 1 0,0-1 0,-1 0 0,1 1 0,0-1 0,-1 0 0,1 0 0,-1 0 0,1 1 0,-1-1 0,1 0 0,0-2 0,4-10 53,0 0-1,0-1 0,-2 0 1,5-27-1,0-60 101,-7 79-138,1 1-14,-1 15-9,0 0 0,-1 0-1,1 0 1,-2-1-1,0-7 1,1 25-38,4 27 11,-2-31 27,0 0 0,1 0-1,0 0 1,0-1-1,0 1 1,1-1-1,0 0 1,1 0-1,-1 0 1,1 0-1,0-1 1,1 0-1,11 9 1,-13-11 2,0-1 0,0 1 1,0-1-1,1-1 0,-1 1 0,0-1 1,1 1-1,0-1 0,-1-1 0,1 1 1,0-1-1,-1 1 0,1-1 0,0-1 1,-1 1-1,1-1 0,0 1 0,-1-1 0,1-1 1,-1 1-1,1-1 0,7-3 0,-5 1 4,0 0-1,-1 0 0,0-1 0,1 0 0,-1 0 0,-1 0 0,1-1 1,6-9-1,-9 11-3,0 0 0,0 0 0,-1 0 0,0 0 1,0 0-1,0 0 0,0-1 0,-1 1 0,1-1 0,-1 1 1,0-1-1,-1 0 0,1 1 0,-1-1 0,0-6 0,0 10 0,0 0-1,0 0 0,0 0 0,0 0 1,0 0-1,-1 0 0,1 0 0,0 0 0,0 1 1,-1-1-1,1 0 0,0 0 0,-1 0 0,1 0 1,-1 1-1,1-1 0,-1 0 0,0 1 0,1-1 1,-1 0-1,0 1 0,1-1 0,-1 1 0,0-1 1,0 1-1,1-1 0,-1 1 0,0-1 0,0 1 1,0 0-1,0-1 0,1 1 0,-1 0 1,0 0-1,0 0 0,0 0 0,0 0 0,0 0 1,0 0-1,0 0 0,0 0 0,1 0 0,-1 0 1,0 1-1,-1-1 0,-1 1 2,0 1 0,1-1 1,-1 0-1,1 1 0,-1-1 0,1 1 1,-1 0-1,1 0 0,0 0 0,0 0 1,0 0-1,-4 5 0,5-5 2,0 0 0,-1 0 0,1 0 0,0 0 0,0 1-1,0-1 1,0 0 0,1 1 0,-1-1 0,1 1 0,-1-1 0,1 0 0,0 1-1,0-1 1,0 1 0,0-1 0,0 1 0,1-1 0,-1 1 0,1-1 0,0 1 0,-1-1-1,3 4 1,-2-4 0,1 0-1,0-1 0,-1 1 1,1-1-1,0 1 1,0-1-1,0 0 0,0 1 1,0-1-1,0 0 1,0 0-1,0 0 0,1-1 1,-1 1-1,0-1 1,1 1-1,-1-1 0,0 0 1,1 1-1,-1-1 1,0 0-1,1-1 0,-1 1 1,0 0-1,4-2 1,6-1-1,0-1 1,0 0 0,0-1 0,0 0-1,-1-1 1,0 0 0,16-13 0,27-14-62,-61 40 44,0 0 1,1 0-1,-1 0 1,1 1-1,-9 15 1,7-10 16,5-9 6,1-1-1,0 1 1,0-1 0,0 1-1,0 0 1,1 0 0,-2 4-1,3-7-2,-1 0-1,1 1 0,0-1 1,0 0-1,0 0 0,0 0 1,0 1-1,0-1 1,1 0-1,-1 0 0,0 1 1,1-1-1,-1 0 0,1 0 1,-1 0-1,1 0 0,-1 0 1,1 0-1,0 0 0,-1 0 1,1 0-1,0 0 0,0 0 1,0 0-1,0 0 0,0-1 1,1 2-1,-1-1-3,0 0 0,0 0-1,0-1 1,0 1 0,-1 0 0,1 0 0,0 1 0,-1-1 0,1 0-1,-1 0 1,1 0 0,-1 0 0,1 0 0,-1 1 0,0-1 0,0 0-1,1 0 1,-1 1 0,0-1 0,0 0 0,0 0 0,0 0 0,-1 3 0,2 11 18,-1-15-19,0 1 0,0-1 0,0 0 0,0 0 0,0 0 0,0 0 0,0 0 0,0 1 0,0-1 0,1 0 0,-1 0 0,0 0 0,0 0 0,0 0 0,0 0 0,0 0 0,0 0 0,1 1 0,-1-1 0,0 0 0,0 0-1,0 0 1,0 0 0,1 0 0,-1 0 0,0 0 0,0 0 0,0 0 0,1 0 0,-1 0 0,0 0 0,0 0 0,0 0 0,0 0 0,1 0 0,-1 0 0,0 0 0,0 0 0,0-1 0,0 1 0,1 0 0,10-6 27,9-9 9,-1-4-32,70-65 42,-77 75-42,-1 1-1,1 0 1,1 0-1,-1 1 1,1 1-1,20-7 1,-31 12-7,-1 1 1,1-1 0,0 1-1,-1-1 1,1 1 0,0 0 0,-1 0-1,1 0 1,0 0 0,-1 0-1,1 0 1,0 0 0,-1 0 0,1 1-1,0-1 1,-1 1 0,1-1-1,-1 1 1,1 0 0,-1-1 0,1 1-1,-1 0 1,1 0 0,-1 0 0,0 0-1,3 3 1,-2-1-2,0 0 0,0 1 0,0-1 0,-1 1 0,1-1 1,-1 1-1,0 0 0,0-1 0,0 1 0,0 0 0,0 4 0,1 40 51,0-55-28,0 0 1,1 0-1,0 0 0,1 0 0,3-6 0,5-8 1,0-3-12,17-40-1,-29 64-8,0 1 0,0 0-1,0 0 1,0-1 0,0 1 0,0 0 0,0 0 0,0-1 0,0 1-1,1 0 1,-1 0 0,0-1 0,1 1 0,-1 0 0,0-1-1,1 1 1,-1 0 0,1-1 0,-1 1 0,1-1 0,-1 1-1,1-1 1,-1 1 0,1-1 0,0 1 0,-1-1 0,1 1-1,0-1 1,-1 0 0,1 0 0,0 1 0,0-1 0,-1 0 0,1 0-1,1 1 1,28 4 23,-18-6-15,0 0-1,1-1 0,-1 0 0,0-1 1,0-1-1,0 0 0,-1 0 1,1-1-1,-1-1 0,0 0 0,-1 0 1,1-1-1,-1 0 0,14-14 1,-23 20-8,0 0 0,0 0 0,-1 0-1,1 0 1,0 0 0,0 0 0,0 0 0,-1 0 0,1 0 0,-1-1 0,1 1 0,-1 0 0,1 0 0,-1-1 0,0 1 0,1 0 0,-1-1 0,0 1 0,0-2 0,0 2-1,-1 0 1,1 0-1,-1 1 0,1-1 1,0 0-1,-1 0 1,0 1-1,1-1 0,-1 0 1,1 1-1,-1-1 1,0 1-1,1-1 0,-1 1 1,0-1-1,0 1 1,1-1-1,-1 1 0,0 0 1,0-1-1,-1 1 0,-2-1-2,-1 0 0,1 0-1,0 1 1,-1 0-1,1 0 1,0 0-1,0 0 1,-1 1 0,1-1-1,-5 3 1,3-1-1,1 0 1,-1 1 0,1 0 0,0 0-1,0 0 1,0 1 0,0-1 0,1 1-1,-1 1 1,1-1 0,0 0 0,-6 9-1,9-11 4,0 0 0,-1 0 0,1 0 0,0 0 0,0 0 0,0 1 0,1-1 0,-1 0 0,0 0 0,1 1 0,0-1 0,-1 0 0,1 1 0,0-1 0,0 0 0,0 1 0,0-1 0,1 0 0,-1 1 0,1-1 0,-1 0 0,1 0 0,0 1 0,0-1 0,0 0 0,0 0 0,0 0 0,1 0 0,-1 0 0,0 0 0,1-1 0,0 1 0,-1 0 0,3 1 0,5 3-18,-1 0 0,1-1 0,0-1 0,0 1 0,0-1 0,1-1 0,-1 0 0,1 0 0,0-1 0,12 1 0,5 0-797,-1-1 0,43-2 0,-69 0 798,2 0-38,-1 0 0,1 0 0,-1 0 1,1 0-1,-1 0 0,1 0 0,-1-1 0,0 1 1,1 0-1,-1-1 0,1 1 0,-1-1 1,0 0-1,1 1 0,-1-1 0,0 0 1,2-2-1,-3-4-627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5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0 161 13115,'2'2'224,"0"-1"-1,0 1 1,0 0 0,0 0 0,-1 0 0,1 0-1,-1 1 1,0-1 0,1 0 0,-1 1 0,0-1-1,0 4 1,3 1 346,28 56 1438,130 235 1872,-162-299-3873,0 1 0,0 0 0,0 0 0,1 0 1,-1 0-1,0 0 0,0 0 0,0 0 0,0 0 0,0 0 0,0 0 0,0 0 0,0-1 0,0 1 0,0 0 1,1 0-1,-1 0 0,0 0 0,0 0 0,0 0 0,0 0 0,0 0 0,0 0 0,0 0 0,0 0 0,1 0 1,-1 0-1,0 0 0,0 0 0,0 0 0,0 0 0,0 0 0,0 0 0,0 0 0,0 0 0,1 0 0,-1 0 1,0 0-1,0 0 0,0 1 0,0-1 0,0 0 0,0 0 0,0 0 0,-2-12 69,-4 0-50,-1 0 1,0 1-1,0 0 0,-1 0 1,-1 1-1,0 0 0,0 0 1,-1 1-1,0 0 1,-1 1-1,0 0 0,-20-10 1,30 17-34,-1 0 0,0 1 0,1-1 0,-1 1 0,1-1 0,-1 1 0,0 0 0,0-1 0,1 1 0,-1 0 0,0 0 0,1 0 0,-1 1 0,-3-1 0,4 1-2,1-1 0,-1 0 1,0 1-1,1-1 0,-1 1 0,0-1 1,1 1-1,-1-1 0,1 1 0,-1-1 1,1 1-1,-1-1 0,1 1 0,0 0 1,-1-1-1,1 1 0,-1 0 0,1-1 1,0 1-1,0 0 0,0 0 0,-1-1 1,1 2-1,0 0-9,0 1 0,0-1 0,1 0-1,-1 0 1,0 0 0,1 0 0,-1 0 0,1 1 0,0-1 0,0 0 0,0 0-1,0-1 1,0 1 0,0 0 0,1 0 0,-1 0 0,1-1 0,-1 1 0,1-1-1,-1 1 1,3 1 0,-1-2 9,-1 1 0,1-1-1,-1 0 1,1 1 0,-1-1 0,1 0-1,-1-1 1,1 1 0,0 0 0,-1-1-1,1 0 1,0 1 0,0-1 0,0 0-1,-1-1 1,5 1 0,-2-2 4,0 1 0,1-1 0,-1 1 0,0-2 0,0 1 0,0 0 0,8-7 0,-1 0 10,0 0 0,-1-1 0,0-1 0,-1 0 0,11-14 0,-15 15 2,1-1 0,-1 0-1,-1 0 1,0 0 0,0-1-1,-2 0 1,1 0 0,-1 0-1,-1 0 1,0 0 0,-1-1-1,0-13 1,-1 7 0,-1 1 0,0-1 0,-2 1 1,0-1-1,-1 1 0,-1 0 0,-9-24 0,11 37-4,1 0-1,0 0 1,-1 0-1,-6-8 1,9 13-3,-1-1 0,1 1 1,-1-1-1,1 0 0,-1 1 0,1-1 1,-1 1-1,1-1 0,-1 1 0,0 0 1,1-1-1,-1 1 0,0 0 0,1-1 1,-1 1-1,0 0 0,1 0 0,-1-1 1,0 1-1,1 0 0,-1 0 0,0 0 1,0 0-1,1 0 0,-1 0 0,0 0 1,1 0-1,-1 0 0,0 1 0,0-1 1,1 0-1,-1 0 0,0 1 0,1-1 1,-1 0-1,0 1 0,1-1 0,-1 0 1,1 1-1,-1-1 0,1 1 0,-1-1 1,1 1-1,-1 0 0,0 0 0,-3 5 1,1 0-1,0 0 0,0 0 0,1 0 0,-1 0 0,1 0 0,1 1 0,-1-1 0,1 1 1,0-1-1,0 1 0,1 10 0,0-5 0,1 1 0,0-1 0,0 0 0,2 1 0,-1-1 0,5 12 0,-6-21 2,1 0-1,-1 1 1,0-1 0,1 0 0,0 0 0,0 0-1,0-1 1,0 1 0,0 0 0,0-1 0,1 1-1,-1-1 1,1 0 0,0 0 0,0 0 0,5 3-1,-4-4 11,0 1-1,1-1 1,-1 0-1,1 0 0,-1-1 1,1 1-1,0-1 1,-1 0-1,1 0 0,-1-1 1,1 1-1,4-2 1,-6 1-1,1 1 1,-1-1-1,0 1 1,0 0-1,0 0 1,0 0 0,0 0-1,0 0 1,0 1-1,1 0 1,-1-1-1,0 1 1,0 0 0,-1 1-1,1-1 1,0 0-1,0 1 1,-1 0-1,1-1 1,0 1 0,-1 0-1,0 0 1,0 1-1,1-1 1,-1 0-1,0 1 1,-1-1 0,1 1-1,0 0 1,1 5-1,29 62-524,-39-87-758,-5-20-201,11 28 782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2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35 16011,'-4'0'1017,"1"-7"-41,2-3-1088,1 0 592,3 3-72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22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217 565 11394,'0'-4'461,"0"0"-1,0 0 1,0 0-1,-1 0 1,0 1-1,1-1 1,-1 0-1,0 0 0,-1 0 1,1 1-1,-4-7 1,4 9-370,-1-1 0,1 1 0,0 0 0,0 0 0,-1 0 0,1 0 0,-1 0 0,1 1 0,-1-1 0,1 0 1,-1 1-1,1-1 0,-1 1 0,0 0 0,1-1 0,-1 1 0,0 0 0,1 0 0,-1 0 0,0 0 0,1 0 0,-1 0 0,0 1 0,1-1 0,-1 0 1,1 1-1,-1 0 0,0-1 0,1 1 0,-2 1 0,-8 2-45,1 1-1,0 0 1,0 1 0,1 0-1,0 1 1,0 0 0,0 0-1,1 1 1,-11 13-1,13-14-29,1 0 0,0 0-1,0 0 1,0 1 0,1 0-1,0 0 1,1 0 0,0 1-1,0-1 1,1 1 0,0 0-1,-1 13 1,2-20 1,1 1 1,0-1-1,0 0 0,0 0 0,0 0 1,0 1-1,0-1 0,1 0 1,-1 0-1,1 0 0,-1 0 1,1 0-1,0 0 0,0 0 0,0 0 1,0 0-1,0 0 0,0 0 1,0 0-1,1-1 0,-1 1 0,1 0 1,-1-1-1,1 0 0,0 1 1,0-1-1,0 0 0,-1 0 0,1 0 1,0 0-1,0 0 0,0 0 1,1 0-1,-1-1 0,0 1 0,0-1 1,0 0-1,5 1 0,0-1 42,-1-1 1,1 1-1,0-1 0,0 0 0,0-1 0,0 0 0,-1 0 1,1 0-1,-1-1 0,1 0 0,6-5 0,-6 4-9,0-1-1,-1 0 1,1-1-1,-1 1 1,0-1-1,-1 0 1,0-1-1,7-10 1,-10 14-42,0-1 0,0 1 0,0-1 0,-1 0 1,1 1-1,-1-1 0,0 0 0,0 0 0,0 0 0,-1 0 0,0 0 0,1 0 1,-1 0-1,-1 0 0,1 0 0,0 0 0,-1 0 0,0 0 0,-2-5 0,3 8-7,0 0 0,-1 0 0,1 0 0,0 1-1,-1-1 1,1 0 0,-1 0 0,1 0-1,-1 1 1,1-1 0,-1 0 0,0 1 0,1-1-1,-1 0 1,0 1 0,0-1 0,1 1-1,-1-1 1,0 1 0,-1-1 0,1 1-1,1 0 0,-1 0 0,1 0 0,-1 0 0,1 0 0,-1 0 0,1 0 1,-1 0-1,1 0 0,-1 0 0,1 1 0,-1-1 0,1 0 0,-1 0 0,1 1 0,-1-1 0,1 0 0,-1 0 1,1 1-1,-1-1 0,1 0 0,0 1 0,-1-1 0,1 1 0,-1 0 1,1 0 0,-1-1 1,1 1-1,0 0 0,-1 0 0,1-1 0,0 1 0,0 0 0,-1 0 0,1-1 0,0 1 1,0 0-1,0 0 0,0 0 0,0 0 0,0-1 0,0 1 0,0 0 0,1 0 1,-1 0-1,0-1 0,0 1 0,1 0 0,-1 0 0,0-1 0,1 1 0,-1 0 1,1-1-1,-1 1 0,1 0 0,-1-1 0,1 1 0,-1-1 0,1 1 0,0-1 1,-1 1-1,1-1 0,0 1 0,-1-1 0,1 0 0,0 1 0,0-1 0,0 1 0,4 0 10,-1 0 0,0 0-1,1-1 1,-1 1-1,1-1 1,-1 0-1,1 0 1,-1 0-1,1 0 1,-1-1 0,0 0-1,1 0 1,-1 0-1,7-3 1,5-3 28,0 0 0,20-14 1,-19 10-25,-1-2 0,0 0 0,-1 0 1,0-2-1,-1 0 0,-1 0 1,0-2-1,-1 1 0,-1-2 1,-1 1-1,0-1 0,11-31 1,-9 18-4,-2 0 1,-2-1-1,0 1 0,-2-2 1,-2 1-1,-1 0 1,-1-41-1,-5 45 13,3 27-23,0 0-1,0 0 1,0 1 0,-1-1 0,1 0 0,0 0 0,0 0-1,-1 0 1,1 1 0,0-1 0,-1 0 0,1 0 0,-1 1-1,1-1 1,-1 0 0,1 1 0,-1-1 0,1 0 0,-1 1 0,0-1-1,1 1 1,-1-1 0,0 1 0,0-1 0,1 1 0,-1 0-1,-1-1 1,1 1-2,0 1 1,1-1-1,-1 1 0,0-1 0,0 0 0,1 1 0,-1 0 0,0-1 1,1 1-1,-1-1 0,1 1 0,-1 0 0,1-1 0,-1 1 1,1 0-1,-1 0 0,1-1 0,0 1 0,-1 0 0,1 0 0,0 0 1,0 0-1,-1 1 0,-4 25 4,4-23-2,-8 54 18,2 1 1,3 0 0,6 102-1,6-82 20,3 0-1,26 97 1,-36-170-39,36 159 14,-33-142-7,-1 1 0,-1 1-1,-1-1 1,-5 47 0,3-68 11,1 1-1,-1-1 1,0 1 0,0 0 0,0-1 0,0 1 0,0-1 0,-1 0-1,1 1 1,-1-1 0,0 0 0,0 0 0,0 0 0,-1 0 0,1 0-1,-1-1 1,0 1 0,1-1 0,-1 0 0,0 0 0,0 0 0,-1 0-1,1 0 1,0 0 0,-1-1 0,1 0 0,0 0 0,-1 0 0,0 0-1,1 0 1,-1-1 0,0 1 0,1-1 0,-1 0 0,0 0 0,1 0-1,-1-1 1,0 1 0,1-1 0,-1 0 0,1 0 0,-5-2 0,0 0 28,1 0 1,0-1-1,0 0 1,0 0-1,0 0 1,0-1-1,1 0 1,0 0 0,0-1-1,1 1 1,-1-1-1,1-1 1,0 1-1,1-1 1,0 1 0,0-1-1,0-1 1,1 1-1,0 0 1,0-1-1,-1-8 1,1 7-29,1-1 1,1 0-1,0 1 1,0-1-1,1 0 1,0 0-1,1 0 1,0 0-1,0 1 1,1-1-1,0 0 1,1 1-1,0 0 1,1-1-1,0 1 1,9-15-1,-6 13-13,2 0-1,-1 1 1,1 0 0,1 0-1,0 1 1,15-10-1,69-39-716,-5 3-789,-67 36 1138,-5 0-107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2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226 146 10434,'9'-10'718,"30"-41"1854,-36 47-2291,-1 1 0,0 0 0,0-1 0,-1 0 0,1 1 0,-1-1 0,0 0 0,0 0-1,0 1 1,0-1 0,-1 0 0,1 0 0,-1-5 0,0 8-199,0 0-1,-1 0 1,1 0-1,0-1 1,-1 1-1,1 0 1,0 0 0,-1 0-1,1 0 1,-1 0-1,0 0 1,1 0-1,-1 0 1,0 0 0,0 0-1,0 0 1,1 1-1,-1-1 1,0 0-1,0 0 1,0 1 0,0-1-1,-2 0 1,1 0 16,-1 0 0,0 1 0,0-1 0,0 1 0,1-1 1,-1 1-1,0 0 0,0 0 0,-4 1 0,-1 0 11,0 0 0,0 1 0,0 0 0,0 1 0,1-1 0,-9 5 0,2 2-43,0 1 0,1 0 0,0 1-1,0 0 1,1 1 0,1 0 0,0 1-1,1 0 1,0 1 0,1 0 0,0 0-1,1 1 1,1 0 0,0 1 0,-5 22-1,11-38-61,0 7 20,-1-1 1,1 0 0,0 1 0,0 7-1,1-13-19,0 0 0,0 0 0,0 0 1,0-1-1,0 1 0,0 0 0,1 0 0,-1 0 0,0 0 0,0 0 0,1 0 0,-1 0 0,0 0 0,1 0 0,-1 0 0,1 0 0,0 0 0,-1-1 0,1 1 0,-1 0 0,1 0 0,0-1 0,0 1 0,-1-1 0,1 1 0,0 0 0,0-1 0,0 1 1,0-1-1,0 0 0,0 1 0,-1-1 0,1 0 0,0 1 0,0-1 0,2 0 0,2 0 4,0-1-1,0 0 1,0 0 0,0 0 0,0-1-1,0 0 1,-1 1 0,1-2 0,-1 1-1,1 0 1,-1-1 0,4-3-1,12-9 13,19-20-1,-27 24-14,19-19 9,-21 20-5,1-1-1,1 1 1,15-10-1,-27 19-9,1 0 0,-1 1 0,1-1 0,-1 1 1,1-1-1,0 1 0,-1-1 0,1 1 0,0 0 0,0-1 0,-1 1 0,1 0 0,0 0 0,0-1 0,-1 1 0,1 0 0,0 0 0,0 0 0,-1 0 0,1 0 0,0 0 0,0 0 1,0 0-1,-1 0 0,1 1 0,0-1 0,0 0 0,-1 0 0,1 1 0,0-1 0,-1 0 0,1 1 0,0-1 0,-1 1 0,1-1 0,0 1 0,-1-1 0,1 1 0,-1 0 1,1-1-1,-1 1 0,1-1 0,-1 1 0,0 0 0,1-1 0,-1 1 0,0 0 0,1 0 0,-1-1 0,0 3 0,2 4 0,-1 1 0,0 0 0,0-1 0,-1 12 0,0-10 1,1 34 6,10 406 157,-10-434-148,0-4 14,0-1-1,-1 1 1,0 0-1,-1-1 1,-2 12-1,2-21-22,1-1 0,0 1-1,-1 0 1,1-1-1,0 1 1,-1 0 0,1-1-1,-1 1 1,1-1-1,-1 1 1,1-1 0,-1 1-1,1-1 1,-1 1-1,0-1 1,1 1 0,-1-1-1,0 0 1,1 1-1,-1-1 1,0 0 0,1 0-1,-1 0 1,0 1-1,0-1 1,1 0 0,-1 0-1,0 0 1,1 0-1,-1 0 1,0 0 0,0 0-1,1-1 1,-1 1-1,0 0 1,0 0 0,1-1-1,-1 1 1,0 0-1,1-1 1,-1 1 0,-1-1-1,-28-18 166,30 19-170,-16-13 42,0 0 0,1-1 0,0-1 0,1 0 0,1-1 0,0 0 0,1-1 0,1 0 0,1-1 0,-14-32 0,23 48-78,0-1 0,1 0-1,-1 0 1,1 0 0,-1 0 0,1 0 0,0 0 0,0 0-1,0 0 1,0 0 0,0 1 0,1-1 0,-1 0 0,1 0-1,0 0 1,0 0 0,0 1 0,0-1 0,1 0 0,-1 1-1,1-1 1,-1 1 0,1-1 0,0 1 0,0 0 0,0 0-1,3-3 1,6-3-420,0 1-1,0-1 1,1 2-1,23-11 0,2 0 167,4-6-382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25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45 15131,'0'0'42,"0"-1"-1,0 1 0,0-1 0,1 1 1,-1-1-1,0 1 0,0-1 1,0 1-1,0-1 0,0 1 1,0-1-1,0 1 0,0-1 1,0 1-1,-1-1 0,1 1 1,0-1-1,0 0 0,0 1 0,0 0 1,-1-1-1,1 1 0,0-1 1,-1 1-1,1-1 0,0 1 1,-1-1-1,1 1 0,0 0 1,-1-1-1,1 1 0,-1 0 1,1-1-1,-1 1 0,1 0 1,-1 0-1,1 0 0,-1-1 0,1 1 1,-1 0-1,1 0 0,-1 0 1,1 0-1,-1 0 0,1 0 1,-1 0-1,1 0 0,-1 0 1,0 0-1,1 0 0,-1 0 1,1 0-1,-1 1 0,-2 0 83,0 0 1,0 0-1,0 0 1,1 1-1,-1-1 0,0 1 1,1 0-1,-5 3 0,-1 4 144,0 1 0,0-1 0,1 1-1,0 0 1,1 1 0,0 0 0,1 0-1,-7 20 1,7-16-112,1 1 0,0-1 0,2 1-1,-1 0 1,2 0 0,0 18 0,1-28-113,1-1 0,-1 1 1,1-1-1,0 1 0,0-1 0,1 0 1,0 0-1,0 1 0,2 4 0,-3-9-30,0 1 0,0-1 1,0 1-1,1-1 0,-1 1 0,0-1 0,1 0 0,-1 1 0,1-1 0,-1 0 0,1 0 0,0 0 0,-1 0 0,1 0 0,0-1 0,0 1 0,-1 0 0,1-1 0,0 0 0,0 1 0,0-1 1,0 0-1,0 0 0,0 0 0,0 0 0,-1 0 0,1 0 0,4-1 0,0-1 6,0 0 1,0-1-1,0 1 1,0-1-1,0-1 1,-1 1 0,1-1-1,-1 1 1,0-2-1,0 1 1,6-7-1,1-3 32,0 0 0,17-28 0,-21 28-25,0 0 0,-1 0-1,0-1 1,-2 0 0,8-29 0,-11 39-23,-1 0 0,0 0 0,-1 0-1,1-1 1,-1 1 0,0 0 0,0 0 0,-1 0 0,1 0-1,-1 0 1,0 0 0,-1 0 0,1 0 0,-1 0-1,0 0 1,0 0 0,-1 1 0,1-1 0,-1 1-1,0 0 1,-7-8 0,8 10-5,-1 0 0,1 0 0,-1 1 0,0-1 0,0 1 0,0-1-1,0 1 1,0 0 0,0 0 0,0 0 0,0 1 0,0-1 0,0 1 0,0-1 0,-1 1 0,1 0 0,0 1 0,0-1 0,0 0-1,0 1 1,-1 0 0,1-1 0,-4 3 0,4-2-73,1 0-1,-1 0 1,1 1-1,0-1 1,-1 0-1,1 1 1,0 0-1,0-1 1,0 1-1,0 0 1,0 0-1,0 0 1,1 0-1,-1 1 1,1-1-1,-1 0 1,1 1-1,0-1 1,0 1-1,0-1 1,0 1-1,1-1 1,-1 1-1,1 0 1,-1-1-1,1 1 1,0 0-1,0 2 1,0-3-31,0 0 0,1-1 1,-1 1-1,1-1 0,-1 1 1,1 0-1,-1-1 0,1 1 1,0-1-1,0 1 0,0-1 0,0 0 1,0 1-1,0-1 0,0 0 1,0 0-1,0 0 0,1 0 1,-1 0-1,1 0 0,-1 0 0,0 0 1,1 0-1,-1-1 0,1 1 1,0-1-1,-1 1 0,1-1 1,-1 1-1,1-1 0,0 0 0,-1 0 1,1 0-1,2 0 0,4 0-236,1 0 0,0-1 0,-1 0-1,1 0 1,10-4 0,19-7-433,2-4 148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2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20 13091,'-2'1'1239,"-3"1"-990,0 1 0,0 0 1,0 1-1,0-1 1,0 1-1,1 0 0,0 0 1,0 0-1,0 1 1,0-1-1,1 1 0,-1 0 1,-4 9-1,3-4 31,0 0 1,1-1-1,0 2 0,1-1 0,0 0 1,-4 21-1,7-28-239,0 1 1,0-1-1,0 0 1,0 1-1,0-1 0,1 0 1,-1 1-1,1-1 1,0 0-1,0 0 0,0 1 1,0-1-1,1 0 1,-1 0-1,1 0 0,0-1 1,0 1-1,0 0 1,0-1-1,0 1 0,4 2 1,-3-3-28,-1-1 0,1 1 1,0-1-1,0 0 0,-1 1 1,1-1-1,0 0 0,0-1 1,0 1-1,0-1 0,0 1 1,0-1-1,1 0 0,-1 0 1,0 0-1,0 0 0,0-1 1,0 1-1,0-1 0,0 0 1,0 0-1,0 0 0,3-2 1,2-1 39,0-1 1,0 0-1,-1 0 1,0-1-1,0 0 0,0-1 1,-1 1-1,0-1 1,0 0-1,-1 0 0,0-1 1,0 0-1,0 0 1,-1 0-1,3-10 1,-5 13 3,-1 1 0,0 0 1,0-1-1,0 0 0,0 1 1,-1-1-1,1 1 0,-1-1 1,-1 0-1,1 1 0,-1-1 1,1 0-1,-3-6 0,1 8-12,1-1 0,-1 1-1,0-1 1,0 1-1,-1 0 1,1 0 0,0 0-1,-1 0 1,0 1-1,0-1 1,0 1 0,0-1-1,0 1 1,0 0-1,-1 0 1,1 0 0,0 1-1,-6-2 1,-31-8 195,38 10-281,1 1 0,0 0 0,-1-1 0,1 1 0,-1 0 0,1 0 0,0 0 0,-1 0 0,1 0 0,-1 0 0,1 0 0,0 1 0,-1-1 0,1 0 0,-1 1 0,1-1 0,0 1 0,0-1 0,-1 1 0,1 0 0,0-1 0,0 1 0,0 0 0,0 0 0,-2 2 0,3-3-2,0 1 1,0 0 0,0 0-1,0-1 1,0 1-1,0 0 1,0-1 0,0 1-1,0 0 1,0 0-1,0-1 1,1 1-1,-1 0 1,0-1 0,1 1-1,-1-1 1,0 1-1,1 0 1,-1-1 0,1 1-1,-1-1 1,1 1-1,-1-1 1,1 1-1,-1-1 1,1 1 0,-1-1-1,1 0 1,0 1-1,-1-1 1,1 0 0,0 1-1,-1-1 1,1 0-1,1 0 1,14 5-433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26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210 241 11899,'0'-2'150,"1"1"1,0 0 0,-1-1 0,1 1 0,-1-1 0,0 1 0,1-1-1,-1 1 1,0-1 0,0 1 0,0-1 0,0 1 0,0-1 0,0 1-1,0-1 1,0 1 0,-1-1 0,1 1 0,-1 0 0,1-1 0,-1 1-1,-1-3 1,1 3-6,0 0-1,0 1 0,0-1 0,-1 0 0,1 0 1,0 1-1,-1-1 0,1 1 0,-1-1 0,1 1 1,0-1-1,-1 1 0,1 0 0,-1 0 0,1 0 1,-1 0-1,1 0 0,-3 0 0,-3 1 121,0 0-1,1 0 0,-1 1 1,0 0-1,1 0 0,0 1 0,-1-1 1,-9 7-1,6-2-125,1 1 0,0 1-1,0-1 1,0 1 0,1 1 0,0-1-1,-7 14 1,10-16-105,1 1 0,0 0 0,0 1 0,1-1 0,0 0 0,0 1-1,1 0 1,0 0 0,0 0 0,0 12 0,2-20-29,0 1-1,0-1 0,0 0 1,0 0-1,0 0 1,0 0-1,0 0 1,0 0-1,0 0 1,0 0-1,1 0 1,-1 0-1,0 0 1,1 0-1,-1 0 1,1 0-1,-1 0 1,1 0-1,-1 0 1,1-1-1,0 1 1,-1 0-1,1 0 1,0-1-1,0 1 1,-1 0-1,1-1 0,0 1 1,0-1-1,0 1 1,0-1-1,0 1 1,0-1-1,0 0 1,0 1-1,0-1 1,0 0-1,0 0 1,0 0-1,0 0 1,0 0-1,0 0 1,2 0-1,1-1 9,1 0 1,0 0-1,-1-1 0,1 1 0,-1-1 0,1 0 1,-1-1-1,7-4 0,19-15 22,-1-1 0,-1-2-1,-1-1 1,-2-1 0,0-1 0,-2-2 0,-1 0-1,-1-1 1,-2-1 0,21-48 0,-39 79-35,1-3 2,0 0-1,-1-1 1,1 1 0,-1 0-1,0-1 1,0 1-1,0-1 1,0 1-1,-1-10 1,0 14-2,0 0 0,0-1 0,0 1 0,0-1 0,0 1 0,0 0 0,0-1 0,0 1 0,0 0 0,0-1 0,0 1 0,0 0 0,0-1 0,0 1 0,-1 0 0,1-1 0,0 1 0,0 0 0,0-1 0,-1 1 0,1 0 0,0 0 0,0-1 0,-1 1 0,1 0 0,0 0 0,0 0 0,-1-1 0,1 1 0,0 0 0,-1 0 0,1 0 0,0 0 0,-1-1 0,1 1 0,0 0 0,-1 0 0,1 0 0,0 0 0,-1 0 0,1 0 0,0 0 0,-1 0 0,-16 13-1,-11 23-14,22-25 15,0 0 0,1 0 0,0 0 1,0 1-1,1 0 0,1 0 0,0 0 0,-2 17 1,5-24-9,-1 0 0,1 0 0,0 1 0,1-1 1,-1 0-1,1 0 0,0 0 0,0 1 0,1-1 1,0 0-1,0-1 0,0 1 0,0 0 1,1 0-1,-1-1 0,1 0 0,1 1 0,-1-1 1,0 0-1,1-1 0,0 1 0,5 3 0,-3-2-126,1-1 0,-1 0 0,1-1 0,1 1 0,-1-1 0,0-1 0,1 1 0,-1-1 0,1-1 0,0 1 0,0-1 0,0 0 0,9-1 0,6-4-237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28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14651,'-6'11'1387,"0"1"0,0-1 0,-5 20 0,7-20-1157,0 0 0,0 1 0,2-1 0,-1 1 1,2 0-1,-2 16 0,4-26-205,-1 0 1,0 0-1,0 0 0,1 0 1,-1 0-1,1 0 0,0 0 1,-1-1-1,1 1 0,0 0 1,0 0-1,0-1 0,0 1 1,1 0-1,-1-1 0,0 1 1,1-1-1,-1 0 1,1 1-1,2 0 0,-2 0 1,1-1 0,1 1 0,-1-1 0,0 0 0,0-1 0,0 1 0,1 0 0,-1-1 0,0 1 0,0-1 0,5-1-1,0 1-99,-1-1-1,0 0 0,0-1 0,0 1 0,1-1 0,-2-1 0,1 1 1,0-1-1,-1-1 0,10-5 0,-13 6 8,0 1 0,0-1-1,0 0 1,0 0 0,-1 0 0,1 0 0,-1-1-1,0 1 1,0-1 0,0 1 0,-1-1-1,1 0 1,-1 1 0,0-1 0,0 0 0,0 0-1,0 0 1,-1 0 0,1-8 0,-3-27-383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2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37 14027,'-8'-10'1752,"-1"1"-1063,1 2-249,3 3 848,2-1 280,1 4-1600,3 1-208,-7 0 120,2 1-128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29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13435,'-8'45'2681,"1"-7"-1388,1 0 1,2 1-1,1 46 1,3-82-1239,0 0 1,0 0-1,1 0 0,-1-1 0,1 1 1,0 0-1,0 0 0,0 0 1,0 0-1,0-1 0,1 1 1,-1 0-1,3 2 0,-3-4-38,0 0 0,1 0-1,-1 0 1,0 0 0,0 0-1,1-1 1,-1 1 0,1-1-1,-1 1 1,0-1 0,1 1-1,-1-1 1,1 0 0,-1 1-1,1-1 1,-1 0 0,1 0 0,-1 0-1,1 0 1,-1-1 0,1 1-1,-1 0 1,1-1 0,-1 1-1,1-1 1,-1 1 0,0-1-1,1 1 1,0-2 0,4-1 13,0-1-1,0 1 1,0-1 0,0-1-1,-1 1 1,0-1 0,0 0-1,6-7 1,30-50 116,-8 12-112,-30 51-8,-3 6-16,-1 8 2,1-15-12,0 3 6,-1 0 1,1 1 0,0-1 0,0 0 0,0 0 0,1 0 0,-1 0-1,1 1 1,-1-1 0,1 0 0,2 3 0,-3-5-4,0-1 0,1 1 0,-1-1-1,1 1 1,-1-1 0,1 1 0,-1-1 0,1 1 0,-1-1 0,1 0 0,-1 1 0,1-1 0,-1 0 0,1 1-1,0-1 1,-1 0 0,1 0 0,-1 1 0,1-1 0,0 0 0,-1 0 0,2 0 0,0 0-1,0-1 1,0 1 0,0 0 0,0-1 0,0 0 0,0 1-1,0-1 1,0 0 0,0 0 0,2-2 0,14-9 24,-1-1 0,19-18 0,-22 19-14,-1 0-1,2 0 1,29-17 0,-43 29-13,0-1 0,-1 1 0,1-1 0,0 1 0,0-1 0,0 1 0,0 0 0,0 0 0,0-1 1,0 1-1,0 0 0,0 0 0,0 0 0,0 0 0,0 0 0,0 0 0,0 0 0,0 0 0,0 0 0,0 0 1,-1 1-1,1-1 0,1 1 0,-1 0 0,0-1 0,-1 1 0,1 0 0,-1 0 0,1 0 0,-1-1 0,1 1 0,-1 0-1,0 0 1,1 0 0,-1 0 0,0 0 0,0 0 0,0 0 0,0 0 0,0 0 0,0 0 0,0 2 0,-1 7 1,-1 0 0,0 0 1,-5 15-1,4-17 3,-18 67 26,19-73-851,0-7 295,-3-9 103,4 13 402,-6-19-265,-2-7-109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3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 13763,'-8'-3'1688,"0"4"-960,1 4-303,3-3 1263,1 3-1032,3-4-240,0 5 8,4-3-304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55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61 13803,'1'0'239,"0"0"-1,-1 0 1,1 0 0,0 1-1,-1-1 1,1 0 0,0 0 0,-1 0-1,1 0 1,0 0 0,-1 0-1,1 0 1,0 0 0,-1 0 0,1 0-1,-1-1 1,1 1 0,0 0-1,-1 0 1,1 0 0,-1-1-1,1 1 1,0 0 0,-1-1 0,1 1-1,-1-1 1,1 1 0,-1-1-1,1 1 1,-1-1 0,1-1-143,0 1 0,0-1 0,0 1 0,0-1 0,-1 0 0,1 1 0,-1-1 0,1 0 0,-1 0 0,0 1 0,1-4 0,-1 3-199,0 0 0,0 0 0,0 0 0,-1 0 0,1 0 0,0 0 0,-1 0 0,1 0 0,-1 0 0,-1-2 0,2 4 121,0-1 0,-1 1 0,1-1 0,0 0 0,-1 1 0,1-1 0,0 1 0,-1 0 0,1-1 0,-1 1 0,1-1 1,-1 1-1,1 0 0,-1-1 0,1 1 0,-1 0 0,1 0 0,-1-1 0,0 1 0,1 0 0,-1 0 0,1 0 0,-1 0 0,0-1 0,1 1 0,-1 0 0,0 0 0,1 1 0,-2-1 0,-1 1-8,1 0 0,-1 1 0,0-1 0,1 1 0,-1-1-1,1 1 1,0 0 0,0 0 0,0 0 0,0 1 0,0-1-1,0 0 1,-3 5 0,-17 36 232,19-34-152,0 1 0,0 0-1,1 0 1,0 0-1,0 0 1,1 0-1,1 0 1,0 14 0,1-21-68,-1 0 0,0 0 0,1 0 0,-1-1 0,1 1 0,0 0 0,0 0 0,0-1 0,0 1 0,0 0 0,1-1 0,-1 1 0,1-1 0,0 1 0,-1-1 0,1 0 0,0 0 0,1 0 0,-1 0 0,0 0 1,0 0-1,1-1 0,-1 1 0,1-1 0,0 0 0,-1 1 0,1-1 0,0 0 0,0-1 0,-1 1 0,1 0 0,6-1 0,-1 1-36,0 0 0,1-1 0,-1-1 1,0 0-1,0 0 0,10-2 0,-16 2-52,0 1 0,1-1 0,-1 0 0,0 0 0,1 0 0,-1 0 0,0-1 0,0 1 0,0-1 1,0 1-1,0-1 0,0 0 0,0 1 0,-1-1 0,1 0 0,0 0 0,-1 0 0,0-1 0,1 1 0,-1 0 0,0 0 0,0-1 0,-1 1 0,2-4 0,1-19-324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3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6 13627,'0'-1'52,"0"1"0,1 0-1,-1-1 1,0 1 0,0 0 0,0 0 0,0-1-1,1 1 1,-1 0 0,0 0 0,0-1 0,1 1 0,-1 0-1,0 0 1,0 0 0,1-1 0,-1 1 0,0 0-1,1 0 1,-1 0 0,0 0 0,1 0 0,-1 0-1,0 0 1,1 0 0,-1-1 0,0 1 0,1 0 0,-1 0-1,0 1 1,1-1 0,-1 0 0,0 0 0,1 0-1,-1 0 1,0 0 0,1 0 0,-1 0 0,0 0 0,0 1-1,1-1 1,-1 0 0,1 1 0,2 18 1131,-9 33-227,6-48-827,-26 168 1916,-3 188 0,28-352-1974,0 23 94,1-30-146,0 1 0,0-1 0,0 0 0,0 0 0,0 0 0,1 0 0,-1 0 0,0 0 0,0 0 0,1 0 0,-1 1 0,0-1 0,1 0 0,-1 0 0,1-1 0,0 1 0,-1 0 0,2 1 0,-2-2-4,1-1-1,-1 0 1,1 0-1,-1 1 0,1-1 1,-1 0-1,1 0 1,-1 1-1,0-1 1,1 0-1,-1 0 1,0 0-1,0 0 0,0 0 1,0 1-1,0-1 1,0-2-1,1-15 47,-1 0 0,-1 0 0,-1 0 0,-4-20-1,-21-72 14,23 96-68,1 6-4,1-3-1,-1 1 0,0-1 1,-1 1-1,-1 0 0,-8-15 1,13 25-2,0 0 0,0 0 0,0 0 0,0 0 0,0 1 0,0-1 0,0 0 0,0 0 0,0 0 0,0 0 0,0 0 0,-1 0 0,1 0 0,0 0 0,0 0 0,0 0 0,0 0 0,0 0 0,0 0 0,0 0 0,0 0 0,0 0 0,0 0 0,-1 0 0,1 0 0,0 0 0,0 0 0,0 0 0,0 0 0,0 0 0,0 0 0,0 0 0,0 0 0,0 0 0,-1 0 0,1 0 0,0 0 0,0 0 0,0 0 0,0 0 0,0 0 0,0 0 0,0 0 0,0 0 0,0 0 0,0 0 0,0 0 0,-1 0 0,1 0 0,0 0 0,0-1 0,0 1 0,0 0 0,0 0 0,0 0 0,0 0 0,0 0 0,1 15-3,7 20-2,-7-29 5,1-1-1,0 0 1,1 0 0,-1-1 0,1 1 0,0 0 0,0-1 0,0 0-1,1 1 1,-1-1 0,1-1 0,0 1 0,0 0 0,1-1 0,-1 0-1,1 0 1,0 0 0,7 3 0,-7-5 0,0 0 0,0 1 1,0-2-1,0 1 0,0 0 0,1-1 0,-1 0 1,0-1-1,0 1 0,0-1 0,0 0 0,0 0 1,0 0-1,0-1 0,0 1 0,0-1 0,0-1 1,-1 1-1,8-5 0,-3 0 1,1 1 0,-1-1 0,-1-1 1,1 1-1,-1-2 0,-1 1 0,1-1 0,-2 0 0,1 0 0,-1-1 1,0 0-1,-1 0 0,6-16 0,-9 12-1,-3 14 0,1-1 0,0 1 0,0 0 0,0 0 0,0 0 0,0 0 0,0 0 0,0 0 0,0 0 0,0 0 0,-1 0 0,1 0 0,0 0 0,0 0 0,0 0 0,0 0 0,0 0 0,0 0 0,-1 0 0,1 0 0,0 0 0,0 0 0,0 0 0,0 0 0,0 0 0,0 0 0,0 0 0,-1 0 0,1 0 0,0 0 0,0 0 0,0 0 0,0 0 0,0 0 0,0 0 0,0 0 0,0 0 0,-1 0 0,1 0 0,0 0 0,0 1 0,0-1 0,0 0 0,0 0 0,0 0 0,0 0 0,0 0 0,0 0 0,-15 22 0,11-14 1,1 0 0,0 0 0,0 1 0,1-1 0,0 1 0,1 0 1,-1 0-1,2-1 0,-1 1 0,1 0 0,1 0 0,2 16 0,-2-22 0,0 0-1,-1 1 1,1-1-1,1 0 1,-1 0-1,0 0 1,1 0-1,0 0 1,0 0-1,-1 0 1,2-1-1,-1 1 1,0 0-1,0-1 1,1 0-1,0 0 1,-1 0-1,1 0 1,0 0-1,0 0 1,0-1-1,0 1 1,0-1-1,0 0 1,1 0-1,-1 0 1,0 0-1,1-1 1,-1 1-1,0-1 1,1 0-1,-1 0 1,0 0-1,1 0 1,5-2-1,1 0 4,0 0 0,0-1 0,-1-1 0,1 1 0,-1-1 0,1-1 1,-1 0-1,-1 0 0,1-1 0,-1 0 0,0-1 0,8-7 0,0-2 5,0-1-1,-1-1 1,-1-1-1,14-23 1,-50 102 18,18-48-19,1 0-1,0 0 1,1 0-1,0 0 1,0 20-1,2-30-5,0-1 0,0 0 0,0 1-1,0-1 1,1 0 0,-1 1 0,0-1 0,0 0 0,1 1-1,-1-1 1,1 0 0,0 0 0,-1 1 0,1-1 0,0 0 0,-1 0-1,1 0 1,0 0 0,0 0 0,0 0 0,0 0 0,0 0-1,0 0 1,1 0 0,-1-1 0,0 1 0,0 0 0,0-1-1,1 1 1,-1-1 0,0 0 0,1 1 0,-1-1 0,0 0-1,1 0 1,-1 1 0,0-1 0,1 0 0,-1-1 0,1 1 0,-1 0-1,0 0 1,1 0 0,-1-1 0,3 0 0,3-2 6,1 0 0,0 0 1,-1-1-1,1 1 0,-1-2 0,8-5 1,9-10 7,0-2-1,-1-1 1,-2 0 0,22-30-1,-54 77-14,1 2 0,1-1-1,-9 49 1,17-71-1,1-1 1,0 0-1,0 0 0,0 1 0,0-1 1,0 0-1,0 0 0,1 1 0,-1-1 0,1 0 1,-1 0-1,1 0 0,0 0 0,0 1 1,0-1-1,1 2 0,0-3 1,-1 0 0,0 0-1,0 0 1,0-1 0,0 1 0,1 0-1,-1-1 1,0 1 0,1 0 0,-1-1-1,1 1 1,-1-1 0,0 0-1,1 0 1,-1 1 0,1-1 0,-1 0-1,1 0 1,-1 0 0,1-1 0,-1 1-1,0 0 1,1 0 0,-1-1 0,1 1-1,0-1 1,9-3 4,-1-1-1,0 0 1,0 0-1,0-1 1,-1 0-1,1 0 1,11-13-1,-6 6 5,0-2 0,-2 0 0,16-21 0,-29 34-9,-6 8 0,-8 10 0,-13 28 9,24-40-43,1 0 1,0 1 0,0-1 0,1 0-1,-1 1 1,1 0 0,0-1 0,0 8-1,1-12 15,0 0 0,0-1 0,0 1-1,0 0 1,0 0 0,0 0-1,0 0 1,0 0 0,0 0 0,0-1-1,1 1 1,-1 0 0,0 0-1,0 0 1,0 0 0,0 0 0,0 0-1,0 0 1,1 0 0,-1 0-1,0-1 1,0 1 0,0 0 0,0 0-1,0 0 1,1 0 0,-1 0-1,0 0 1,0 0 0,0 0 0,0 0-1,0 0 1,1 0 0,-1 0 0,0 0-1,0 0 1,0 0 0,0 0-1,0 0 1,1 1 0,-1-1 0,0 0-1,0 0 1,0 0 0,0 0-1,0 0 1,0 0 0,1 0 0,-1 0-1,0 0 1,0 1 0,0-1-1,0 0 1,0 0 0,0 0 0,0 0-1,0 0 1,0 0 0,0 1-1,0-1 1,0 0 0,1 0 0,-1 0-1,0 0 1,0 1 0,7-11-562,-5 6 507,-1 0 0,0 0 0,0 0 0,-1 0 0,1 0 0,-1 0 1,0 0-1,0 0 0,-1-7 0,-3-23-460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31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15 15227,'-6'-3'1305,"2"0"-937,1 0-160,2 2 488,1-1-192,2 1-672,4-1 296,0 4-128,0 5-64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3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12 281 15939,'-2'2'275,"1"1"-1,-1 0 0,1 0 0,0 0 1,0 1-1,0-1 0,0 0 0,0 6 0,1-8-216,0 0-1,0 0 0,0 0 0,0 0 0,0 0 1,0 0-1,0 0 0,1 0 0,-1-1 1,0 1-1,1 0 0,-1 0 0,0 0 0,1 0 1,-1-1-1,1 1 0,0 0 0,-1 0 1,1-1-1,-1 1 0,1 0 0,0-1 0,0 1 1,-1-1-1,1 1 0,0-1 0,0 1 1,0-1-1,-1 0 0,1 1 0,0-1 0,0 0 1,0 0-1,0 0 0,0 1 0,0-1 0,1 0 1,4 0 90,0-1-1,0 1 1,0-1 0,0 0 0,0 0 0,0-1 0,0 0 0,0 0-1,0 0 1,7-5 0,57-35 375,-63 37-457,21-14 95,-1-1 0,27-27 0,-43 37-140,-1 0-1,-1-1 1,0 0-1,-1-1 0,0 1 1,0-2-1,9-22 1,-16 32-20,1 0 1,-1 0 0,0 0-1,-1 0 1,1 0 0,0 0 0,-1-1-1,0 1 1,0 0 0,0-1-1,0 1 1,0 0 0,-2-6-1,1 8 0,1-1-1,-1 1 0,0-1 1,0 1-1,0 0 0,0-1 1,0 1-1,0 0 0,0 0 1,-1 0-1,1 0 0,0 0 1,-1 0-1,1 0 0,-1 0 1,1 1-1,-1-1 0,1 0 1,-1 1-1,1-1 0,-1 1 1,0 0-1,1-1 0,-1 1 1,0 0-1,1 0 0,-1 0 1,-1 1-1,-5-1-1,1 1 0,-1 0 0,1 1 1,0 0-1,0 0 0,0 0 0,0 1 0,0 0 0,0 0 1,1 1-1,0 0 0,0 0 0,0 1 0,0-1 0,0 1 1,-5 7-1,-2 2-2,1 1 0,0 0 1,2 0-1,0 1 0,-11 23 0,17-31 7,0 0-1,1 1 0,0-1 1,1 1-1,-1 0 0,2 0 0,-1 0 1,1 0-1,1 0 0,-1 0 1,2 11-1,0-16-29,0 1-1,0-1 1,0 0 0,0 0-1,1 0 1,0 0 0,0 0-1,0 0 1,0 0 0,0 0-1,1-1 1,0 1 0,0-1-1,0 0 1,0 0 0,0 0-1,0 0 1,1 0 0,0-1-1,-1 1 1,1-1 0,0 0-1,0 0 1,8 2 0,-3-1-84,1-1 1,-1 0-1,0-1 1,1 1-1,0-2 1,-1 0-1,1 0 1,-1 0-1,11-3 1,8-6-203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34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14 13011,'8'-14'1654,"-8"14"-1620,0 0 0,0 0 0,0 0 1,0 0-1,1 0 0,-1 0 1,0 0-1,0 0 0,0 0 0,1 0 1,-1 0-1,0 0 0,0 0 1,0 0-1,0 0 0,1 0 0,-1 1 1,0-1-1,0 0 0,0 0 0,0 0 1,0 0-1,1 0 0,-1 0 1,0 0-1,0 1 0,0-1 0,0 0 1,0 0-1,0 0 0,0 0 1,0 1-1,0-1 0,1 0 0,-1 0 1,0 0-1,0 0 0,0 1 1,0-1-1,0 0 0,4 29 1406,-3-3-869,-1 0-1,-2 0 0,-1 0 1,-7 30-1,-33 98 992,27-104-1180,2 1 0,-11 75 0,24-118-324,0 1 0,1-1 0,0 1 0,1-1 0,2 17 0,-3-23-39,1 0 0,-1 0 0,1 0 0,0 0 0,-1-1 0,1 1 0,0 0 0,0 0 0,0-1 0,0 1-1,0 0 1,1-1 0,-1 0 0,0 1 0,1-1 0,-1 0 0,1 1 0,0-1 0,-1 0 0,1 0 0,0 0 0,0-1 0,-1 1 0,1 0 0,0-1 0,0 1 0,0-1 0,0 1 0,0-1 0,0 0 0,3 0 0,2-1 32,0 0 0,1 0 0,-1-1 0,0 1 1,0-2-1,0 1 0,0-1 0,-1 0 0,12-7 0,2-3 74,31-26-1,-36 27-113,-9 9-42,0-2 0,-1 1 0,0 0 0,0-1 0,0 0 0,0 0 0,-1-1 0,1 1 0,-1-1 0,-1 0 0,4-8 0,-6 13-37,-1 0 0,0 0 0,0-1 0,0 1 0,0 0-1,0 0 1,0 0 0,0-1 0,0 1 0,0 0 0,-1 0 0,1 0 0,-1-1 0,1 1 0,0 0 0,-1 0 0,0 0 0,1 0 0,-1 0 0,0 0 0,1 0-1,-1 0 1,0 0 0,0 0 0,-1 0 0,-27-17-731,9 9 229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3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3 122 13739,'-3'-2'1408,"6"0"-696,9-3-192,9 1 689,11 0-65,5-5-120,2 2-104,7-5-207,1 2-121,2 0-200,-4-1-56,-4 1-352,-7 0-288,-11 0 896,-9 1-592,-12 5 0,-4 1 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3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78 11538,'0'0'132,"0"1"-1,0-1 0,0 0 1,1 1-1,-1-1 0,0 0 1,0 1-1,0-1 0,1 0 1,-1 0-1,0 1 0,0-1 0,1 0 1,-1 1-1,0-1 0,0 0 1,1 0-1,-1 0 0,0 1 1,1-1-1,-1 0 0,1 0 1,-1 0-1,0 0 0,1 0 0,-1 0 1,0 0-1,1 0 0,-1 0 1,1 0-1,21 1 1295,23-7-709,-42 6-524,49-11 696,53-19 0,32-7-448,-295 71-390,-142 24-31,403-84 56,-32 7-57,118-27-17,-289 73-19,22-6-147,-104 16 0,168-37-1240,29-5 936,11-1 69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41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3547 264 11210,'13'-26'3293,"-25"23"-1997,-11-12-935,-24-21-1,36 26-356,1 1 0,-1 1-1,-1 0 1,0 1 0,0 0-1,0 0 1,-1 1 0,1 1-1,-22-6 1,3 7-11,1 2 1,-1 1-1,0 2 1,0 1-1,-44 8 1,-23 1-3,53-9 14,1-2 0,-1-2 0,0-2 0,1-2 1,0-2-1,-55-16 0,-169-42-3,232 60-1,0 2 1,0 1-1,1 2 0,-1 1 0,-61 9 0,-249 64-1,243-45-3,-47 11 8,133-38-6,1 0 1,-1-1-1,0-1 1,0 0-1,0-1 1,0-1-1,-25-8 1,12 4 2,-32-3 0,18 8 5,-1 1 1,-70 10 0,-48 1 9,133-12-13,-54-11 0,56 7 4,-53-3-1,70 9-6,1 0 0,0 1 0,-1 0 0,1 0 0,0 1 0,0 1 0,0 0 0,-18 8 0,9-1-2,0 1 0,1 1 0,0 0 0,-25 25 0,-55 67-1,64-59 1,2 2 0,-49 97 0,29-49 1,25-49-3,-37 69-5,55-97 7,1 1 0,1 1 0,0 0 0,-4 23 0,10-37 0,0 0 0,0 0-1,1 0 1,-1 0 0,2 0-1,-1 0 1,1 0 0,-1 0-1,2 0 1,-1 0 0,1 0-1,0 0 1,0-1 0,0 1-1,6 9 1,-2-7-1,0-1 1,0 0-1,1 0 1,0 0-1,0-1 0,1 0 1,-1 0-1,1 0 0,11 4 1,35 21 4,1-2 0,1-3 0,1-2 0,113 30 0,119-5 8,-2 0 3,-80 2 4,28 6 3,-165-46-19,0-3 1,1-4 0,-1-2 0,114-12 0,-91 5-1,-1 5 0,1 3 0,135 23 0,-177-18 5,0-2-1,1-2 1,0-2-1,-1-3 1,1-2-1,-1-2 1,1-3-1,73-20 1,266-125 10,-142 49-29,-215 91 19,-2-1 1,1-1-1,53-36 0,-73 42-5,-1 0-1,-1-1 1,0 0-1,0-1 1,-1 0 0,0-1-1,-1 0 1,0-1-1,-1 1 1,-1-2 0,10-22-1,-3-3 6,-2 0 1,-2 0-1,-2-1 0,-1 0 0,-2 0 0,-2-1 0,-3-62 1,-1 94-7,0 0 1,0 0 0,-1 0-1,0 0 1,-1 0 0,0 0 0,0 1-1,-1-1 1,0 1 0,-1 0 0,1 0-1,-1 1 1,-7-9 0,1 6 3,1 0 0,-1 0 0,-1 1 0,1 0 0,-1 1 0,-1 1 0,-20-10 0,-2 0 7,-26-11 10,1-3 1,-80-55 0,106 61-18,-72-40-1,91 58-11,-1 0 0,1 1-1,-1 1 1,0 0-1,-1 1 1,1 1 0,-33-2-1,12 5-152,-49 7 1,63-3 86,0-2 0,0 0 0,-1-2 0,1-1 0,0 0 1,-26-6-1,-1-9-89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42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0 7322,'-3'1'273,"0"0"0,0 0 1,0-1-1,0 2 1,0-1-1,1 0 0,-6 3 1,8-3-205,-1-1 1,0 0-1,1 1 0,-1-1 1,1 0-1,-1 1 1,1-1-1,-1 0 1,1 1-1,0-1 0,-1 1 1,1-1-1,-1 1 1,1-1-1,0 1 1,-1 0-1,1-1 1,0 1-1,0-1 0,-1 1 1,1-1-1,0 1 1,0 0-1,0-1 1,0 1-1,0 0 0,0-1 1,0 1-1,0 0 1,0-1-1,0 1 1,0-1-1,0 1 0,1 0 1,-1-1-1,0 1 1,0-1-1,1 1 1,-1-1-1,0 1 1,1-1-1,-1 1 0,0-1 1,1 1-1,0 0 1,2 0 27,-1 1 1,1-1-1,0 0 1,0 0 0,0 0-1,0 0 1,0-1-1,0 1 1,0-1-1,0 0 1,0 0-1,0 0 1,0 0 0,5-1-1,6 0 121,49 2 334,120 15 0,-153-10-525,0 0 1,0 2-1,-1 2 0,0 1 0,-1 0 0,29 18 0,-15-5 21,3 3 51,55 22-1,442 159 361,-363-143-367,-76-29-8,185 36 0,111-8 153,-228-39-91,215 54 151,-3 25-110,-236-62-164,-12-7 36,1-5 1,190 17-1,-51-29 70,57 5-8,-2 25-49,-203-21-58,60 13 26,203 17-1,-229-46-22,243 29 37,-358-31 14,0 3 1,0 1-1,58 27 0,-89-36-8,-15-4-62,0 0-1,0 0 1,0 0-1,1 0 1,-1 0-1,0 0 1,0 0-1,0 0 1,0 0-1,0 0 1,0 0-1,0 0 1,0 0-1,1 0 1,-1 0-1,0 0 1,0 0-1,0 0 1,0 0-1,0 0 1,0 0-1,0 0 1,0 0-1,0-1 1,0 1-1,0 0 1,1 0-1,-1 0 1,0 0-1,0 0 1,0 0-1,0 0 1,0 0-1,0 0 1,0 0-1,0-1 1,0 1-1,0 0 1,0 0-1,0 0 1,0 0-1,0 0 1,0 0-1,0 0 1,0 0-1,0-1 1,0 1-1,0 0 1,0 0-1,0 0 1,0 0-1,0 0 1,0 0-1,0 0 1,-2-2-16,1 0 0,0 1 0,0 0 1,0-1-1,-1 1 0,1 0 0,-1 0 0,1 0 1,-1 0-1,-3-2 0,-19-6-39,-14 0-14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4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7 13891,'7'-6'2041,"-6"10"-679,-10 23 44,1-3-671,1 17-150,1 1 1,2 0-1,1 64 1,21 127 293,-6-125-670,-12-108-223,0 0 1,0 0 0,0 1-1,0-1 1,1 0-1,-1 0 1,0 0 0,0 1-1,0-1 1,0 0-1,0 0 1,0 0 0,0 1-1,0-1 1,0 0-1,0 0 1,0 0 0,0 1-1,0-1 1,0 0-1,0 0 1,0 0 0,0 1-1,-1-1 1,1 0-1,0 0 1,0 0 0,0 1-1,0-1 1,0 0-1,0 0 1,-1 0 0,1 0-1,0 1 1,0-1-1,0 0 1,0 0 0,-1 0-1,1 0 1,0 0-1,0 0 1,0 0 0,-1 0-1,1 0 1,0 0-1,0 1 1,0-1 0,-1 0-1,1 0 1,0 0-1,-13-10-540,-12-19-256,24 27 755,-127-190-2192,124 187 2346,3 4-31,-1-1 1,1 0-1,-1 0 0,1 0 0,0 0 0,0 0 1,0 0-1,0 0 0,0 0 0,0-1 1,1 1-1,-1 0 0,1 0 0,-1-3 1,3 4-3,-1 1 0,1 0 0,-1-1 0,1 1 0,-1 0 0,1 0 1,-1 0-1,1 0 0,-1 0 0,1 0 0,-1 1 0,1-1 0,-1 1 0,0-1 1,1 0-1,2 2 0,3 0 75,12 1-274,-1-1 0,1-1 0,0-1 0,0-1 0,0 0-1,0-1 1,0-1 0,0-1 0,-1-1 0,19-7 0,7-3-222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45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 15643,'-37'33'1474,"-37"46"0,64-68-1222,0 1 1,1 1 0,1 0 0,0 0 0,1 0-1,1 1 1,0 0 0,-5 17 0,10-28-178,1 1 0,-1 0 0,0 0 0,1 0 0,0 0 0,0 0 1,0-1-1,1 1 0,1 8 0,-2-11-52,1 1 1,-1-1 0,1 1-1,0-1 1,0 1 0,-1-1-1,1 1 1,0-1 0,0 0-1,0 0 1,0 1 0,1-1-1,-1 0 1,0 0 0,0 0-1,1 0 1,-1 0 0,1-1-1,-1 1 1,1 0 0,-1-1-1,1 1 1,-1-1-1,1 1 1,-1-1 0,4 1-1,2-1 1,0-1-1,0 1 1,0-1 0,0 0-1,0-1 1,0 1-1,0-1 1,-1-1-1,1 1 1,-1-1-1,1 0 1,6-6-1,4-1-8,-1-2 0,0 0 0,18-18 0,-23 19-5,0-2 1,0 0-1,-1 0 1,10-17-1,-15 22-6,-1 0 0,0-1 0,0 1 0,-1-1 0,0 0 0,-1 1 0,1-1 0,0-18 0,-2 24-3,-1 0 0,0 1-1,0-1 1,-1 0 0,1 1 0,0-1 0,-1 1 0,0-1 0,1 0-1,-1 1 1,0-1 0,0 1 0,-1 0 0,-1-3 0,2 3 0,0 1 1,0 0-1,0 0 1,0 0 0,-1 0-1,1 0 1,0 0-1,-1 0 1,1 1 0,-1-1-1,1 0 1,-1 1-1,1-1 1,-1 1-1,0 0 1,1-1 0,-4 1-1,1 0-2,0 0 0,0 1-1,0 0 1,0 0 0,0 0-1,0 0 1,0 0 0,0 1-1,1 0 1,-1-1 0,0 1-1,1 1 1,-1-1 0,1 1-1,0-1 1,-4 5 0,3-4-106,1 1 1,0-1-1,0 1 1,1 0-1,-1 0 1,1 0-1,-1 0 1,1 0-1,1 1 1,-1-1-1,-2 9 1,4-13 106,1 0 0,-1-1 0,0 1 0,0 0 0,0 0 0,0 0 0,1 0 0,-1 0 0,0-1 0,0 1 0,1 0-1,-1 0 1,0 0 0,0 0 0,0 0 0,1 0 0,-1 0 0,0 0 0,0 0 0,1 0 0,-1 0 0,0 0 0,0 0 0,1 0 0,-1 0 0,0 0 0,0 0 0,1 0 0,-1 0 0,0 0 0,0 0 0,0 0 0,1 1 0,-1-1 0,0 0 0,0 0 0,0 0 0,1 0-1,-1 1 1,0-1 0,0 0 0,0 0 0,0 0 0,1 1 0,-1-1 0,0 0 0,0 0 0,0 0 0,0 1 0,0-1 0,0 0 0,0 0 0,0 1 0,0-1 0,0 0 0,0 0 0,0 1 0,0-1 0,0 0 0,0 0 0,0 0 0,0 1 0,0-1 0,0 0 0,0 0-1,0 1 1,0-1 0,17-16 287,3-10-499,3-6-25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57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13347,'8'16'685,"-2"0"0,0 1 0,0 0 0,2 18 0,12 33 349,-15-55-862,-3-3-52,2 0 1,0-1-1,0 0 0,1 0 0,0 0 1,10 13-1,-15-21-99,1 0 1,0 0-1,-1 0 1,1-1-1,0 1 1,0 0-1,0-1 0,0 1 1,0 0-1,0-1 1,0 1-1,0-1 0,0 1 1,0-1-1,0 0 1,0 1-1,0-1 1,0 0-1,1 0 0,-1 0 1,0 0-1,0 0 1,0 0-1,0 0 1,2-1-1,0 0 21,-1 0 0,0 0-1,0 0 1,0-1 0,0 1 0,0 0 0,-1-1-1,1 0 1,0 1 0,-1-1 0,3-4-1,3-5 166,0 0-1,-1-1 0,6-17 0,-11 27-173,56-172 2093,-57 174-2119,0 0 0,0-1 0,0 1 0,0 0 0,0 0 0,0 0-1,0 0 1,0-1 0,0 1 0,0 0 0,0 0 0,0 0 0,0 0 0,1 0 0,-1 0-1,0-1 1,0 1 0,0 0 0,0 0 0,0 0 0,0 0 0,0 0 0,0 0 0,1 0-1,-1-1 1,0 1 0,0 0 0,0 0 0,0 0 0,0 0 0,1 0 0,-1 0 0,0 0-1,0 0 1,0 0 0,0 0 0,0 0 0,1 0 0,-1 0 0,0 0 0,0 0 0,0 0 0,1 0-1,4 8 156,7 27-89,-2-3-35,-9-31-37,-1 0 0,1 0 0,-1 0 0,1 0 0,-1 0-1,1 0 1,0 0 0,0 0 0,-1 0 0,1 0 0,0 0-1,0 0 1,0-1 0,0 1 0,0 0 0,0-1 0,0 1-1,0-1 1,0 1 0,0-1 0,0 1 0,2-1 0,-2 0-1,1 0 1,-1 0-1,0-1 1,0 1-1,0 0 1,0-1-1,1 1 1,-1-1-1,0 1 1,0-1 0,0 0-1,0 0 1,0 1-1,0-1 1,-1 0-1,1 0 1,1-2-1,4-5 2,-1 0 0,0 0-1,0-1 1,4-10 0,-9 19-2,14-38 6,-10 25 5,1 1-1,0-1 0,11-17 1,-7 22 18,-3 14-2,-1 19 10,-5-22-34,15 124-327,-15-127 291,0 1 0,0-1 0,0 0 0,0 1 0,0-1 1,0 0-1,0 1 0,0-1 0,0 0 0,0 1 0,0-1 1,0 0-1,0 0 0,0 1 0,0-1 0,0 0 0,1 1 0,-1-1 1,0 0-1,0 0 0,0 1 0,1-1 0,-1 0 0,0 0 1,0 1-1,1-1 0,-1 0 0,0 0 0,0 0 0,1 0 1,0 1-1,5-9-1044,3-19 204,-4-1 313,1-7-187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45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13651,'-4'11'531,"0"1"1,1-1 0,0 1-1,1 0 1,-1 16-1,2 61 1072,1-81-1466,5 69 833,31 153 0,-21-154-812,-15-61 7,-7-25-93,-10-26-17,-9-22-5,15 38-35,2-1-1,0 0 0,2 0 0,-7-28 0,14 49-13,0 0 0,0-1 0,0 1 0,0 0 1,0-1-1,0 1 0,0 0 0,0-1 0,0 1 0,0 0 0,0-1 0,0 1 0,0 0 0,0-1 0,0 1 0,0 0 0,0 0 1,0-1-1,0 1 0,1 0 0,-1-1 0,0 1 0,0 0 0,0 0 0,1-1 0,-1 1 0,0 0 0,0 0 0,1-1 0,-1 1 0,0 0 1,1 0-1,-1 0 0,0 0 0,0-1 0,1 1 0,-1 0 0,0 0 0,1 0 0,-1 0 0,0 0 0,1 0 0,-1 0 0,0 0 1,1 0-1,-1 0 0,0 0 0,1 0 0,-1 0 0,0 0 0,1 0 0,-1 0 0,0 1 0,1-1 0,24 9-29,-15-5-79,3-1-123,0 0 0,1-1-1,-1-1 1,0 0 0,1-1 0,-1 0-1,0-2 1,0 1 0,1-1-1,-1-1 1,0 0 0,-1-1 0,1-1-1,14-7 1,14-7-455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4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22 13587,'-6'2'253,"0"1"1,0-1-1,0 1 0,1 0 0,-1 1 1,1-1-1,0 1 0,0 0 1,0 1-1,0-1 0,-5 8 1,1-1 277,0 1 0,0 0 1,-11 24-1,15-26-242,0 0-1,1 1 1,1 0 0,0 0-1,-3 17 1,6-25-235,-1 0 1,1-1-1,0 1 1,0 0-1,1 0 1,-1-1-1,0 1 1,1 0-1,0-1 1,-1 1-1,1 0 1,2 3-1,-2-5-33,0 0 1,0 0-1,0 0 0,0 0 0,0 1 0,0-1 0,1-1 1,-1 1-1,0 0 0,1 0 0,-1 0 0,0-1 1,1 1-1,-1-1 0,1 1 0,-1-1 0,1 1 1,-1-1-1,1 0 0,0 0 0,-1 0 0,1 0 0,1 0 1,5-1-5,-1 0 0,0 0 1,-1-1-1,1 0 1,0 0-1,0-1 0,-1 0 1,0 0-1,1-1 1,-1 1-1,6-6 0,8-7 30,31-29-1,-40 35-61,0 0 0,-1-1 0,-1 0 0,0-1 0,0 0 1,-1-1-1,0 1 0,-1-1 0,-1-1 0,7-21 0,-12 15-45,-1 19 57,0 1 0,0-1-1,0 1 1,0 0 0,-1-1-1,1 1 1,0-1-1,0 1 1,-1 0 0,1-1-1,0 1 1,-1 0-1,1-1 1,0 1 0,-1 0-1,1 0 1,0-1-1,-1 1 1,1 0 0,0 0-1,-1 0 1,1-1-1,-1 1 1,0 0 0,-1 0-2,1 0 1,-1 1 0,1-1 0,-1 0 0,1 1-1,-1-1 1,1 1 0,-1 0 0,1-1 0,-1 1 0,1 0-1,0 0 1,-1 0 0,1 0 0,0 0 0,0 0-1,0 0 1,-1 1 0,0 1 0,-5 6 14,1 1 1,-1 0-1,2 0 1,-1 1-1,1-1 1,1 1-1,-5 20 1,6-21 9,1-1 0,0 1 0,1 0 0,0-1 0,1 1 0,0 0 0,0 0 0,1-1 0,4 17 0,-5-25-17,0 1 1,1 0-1,0 0 0,-1 0 0,1-1 1,0 1-1,0 0 0,0-1 1,0 1-1,0-1 0,0 1 1,1-1-1,-1 1 0,0-1 0,4 2 1,-4-2-34,0-1 0,0 1-1,1-1 1,-1 1 0,0-1 0,1 0 0,-1 1 0,1-1 0,-1 0 0,0 0 0,1 0-1,-1 0 1,0 0 0,1-1 0,-1 1 0,0 0 0,2-1 0,2-1 63,-1 0 0,0 0-1,0 0 1,0-1 0,0 0 0,-1 0 0,1 0 0,-1 0 0,1 0 0,-1 0-1,4-6 1,35-60 159,-21 29-218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4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16179,'-10'65'2032,"3"0"0,1 89-1,8-100-1483,2-1 0,3 0 0,17 69-1,-19-104-647,1 5-1362,5 31 0,-11-65 881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46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51 110 13147,'-2'2'266,"1"1"0,0-1 0,0 0-1,0 1 1,1-1 0,-1 1 0,1 0 0,-1-1 0,1 1 0,0-1 0,0 1 0,0 0 0,0-1 0,1 1-1,-1-1 1,1 1 0,1 4 0,-1-6-174,-1 1 0,1-1 0,0 0-1,0 0 1,0 0 0,0 0 0,0 0 0,0 0-1,1 0 1,-1 0 0,0 0 0,0-1-1,1 1 1,-1 0 0,0-1 0,1 1 0,-1-1-1,1 0 1,-1 1 0,0-1 0,1 0 0,-1 0-1,1 0 1,-1 0 0,1 0 0,-1 0 0,1 0-1,-1-1 1,1 1 0,-1 0 0,0-1-1,1 1 1,-1-1 0,2 0 0,4-2-17,0-1 0,-1 1 0,1-1 0,-1 0 0,0-1-1,0 1 1,0-1 0,-1 0 0,0-1 0,0 0 0,0 1 0,-1-1 0,1-1 0,-1 1 0,-1-1 0,1 1 0,-1-1 0,-1 0 0,1 0 0,2-11 0,-5 16-74,0 0 1,1 0-1,-1 0 1,0 0-1,0 1 1,0-1 0,0 0-1,0 0 1,-1 0-1,1 0 1,-1 0-1,1 0 1,-1 1 0,1-1-1,-1 0 1,0 1-1,0-1 1,-2-2 0,2 2-2,0 1 1,-1 0-1,1 0 1,0 1 0,-1-1-1,1 0 1,-1 0 0,1 1-1,-1-1 1,1 1-1,-1-1 1,1 1 0,-1 0-1,0 0 1,1-1 0,-1 1-1,-2 1 1,-1-1 2,-1 1 0,1 0-1,0 0 1,0 0 0,0 1 0,0 0 0,0 0 0,0 0 0,0 1 0,1-1 0,-9 7 0,5-1 22,-1 1 1,1 0 0,0 0-1,1 1 1,0 0 0,1 0-1,0 0 1,1 1 0,0 0-1,-4 12 1,6-14 2,0-1 1,1 1 0,0 0-1,1 0 1,0-1-1,0 1 1,1 0-1,0 0 1,0 0 0,1 0-1,0 0 1,1 0-1,0 0 1,4 9-1,-5-15-45,0-1-1,0 1 1,0-1-1,0 0 1,1 0-1,0 1 1,-1-1-1,1 0 1,0 0-1,0-1 1,0 1-1,0 0 1,0-1 0,0 1-1,0-1 1,1 0-1,-1 1 1,1-1-1,-1 0 1,1 0-1,-1-1 1,1 1-1,-1-1 1,1 1-1,0-1 1,-1 0-1,1 0 1,0 0-1,3 0 1,3-2-39,-1 1 0,0-1 0,0-1 0,0 1 1,0-1-1,-1-1 0,1 1 0,8-7 0,25-19-170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47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15683,'-21'23'709,"-95"116"2561,101-118-2967,1 0-1,1 2 1,1-1 0,1 2-1,-8 24 1,17-41-164,-8 19-499,10-26 348,0 0-1,0 0 1,0 0-1,0 1 1,0-1-1,0 0 1,0 0-1,0 0 1,0 0-1,0 0 1,0 0-1,-1 1 1,1-1-1,0 0 1,0 0-1,0 0 1,0 0-1,0 0 1,0 0-1,0 0 1,-1 0-1,1 0 1,0 0-1,0 1 1,0-1-1,0 0 1,0 0-1,-1 0 1,1 0 0,0 0-1,0 0 1,0 0-1,0 0 1,0 0-1,-1 0 1,1 0-1,0 0 1,0 0-1,0-1 1,0 1-1,0 0 1,-1 0-1,1 0 1,0 0-1,-5-15-743,-4-72 1435,7 49-925</inkml:trace>
  <inkml:trace contextRef="#ctx0" brushRef="#br0" timeOffset="1">21 95 15019,'9'13'1344,"2"6"-831,3-1-209,6 2 520,3-1-112,6-3-336,3-3-376,-1-5 112,-1-3-32,5-3-152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47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37 13995,'-1'278'4625,"22"-1"-2397,-19-252-2088,0-1 96,-1-15 417,-1-28-280,-1-106-397,6 1-1,22-134 1,-24 241-34,-2 7 11,0 0 0,1 1 1,0-1-1,0 1 0,1 0 0,1-1 1,0 1-1,6-11 0,-10 19 43,1 1 0,-1-1 1,0 0-1,1 1 0,-1-1 0,1 0 0,0 1 1,-1-1-1,1 1 0,0-1 0,-1 1 0,1-1 1,0 1-1,-1-1 0,1 1 0,0 0 0,0-1 1,0 1-1,-1 0 0,1 0 0,0 0 0,0-1 1,0 1-1,0 0 0,-1 0 0,1 0 0,1 1 1,0-1-2,0 1 0,-1 0 0,1-1 1,0 1-1,-1 0 0,1 0 0,-1 1 1,1-1-1,-1 0 0,1 0 0,1 4 1,5 4-6,-2 1 0,1 0 1,5 12-1,-10-17 7,2 1 9,-1 1 1,0-1 0,0 1 0,-1-1 0,0 1 0,0 0 0,-1 0 0,1 8-1,-2-12 20,0 0-1,0 0 1,0 1-1,-1-1 0,1 0 1,-1 0-1,0 0 0,0 0 1,0-1-1,0 1 1,0 0-1,-1 0 0,0-1 1,1 1-1,-1-1 0,0 1 1,0-1-1,0 0 1,0 1-1,-6 2 0,0 2 75,-1-1-1,0-1 1,0 0-1,-1 0 0,-11 4 1,17-8-125,0 1 1,0-1-1,0 0 0,-1 0 1,1 0-1,0-1 1,0 1-1,0-1 0,-1 0 1,1 0-1,0-1 1,0 1-1,0-1 0,-1 0 1,-6-3-1,10 3 44,-1 1-1,1-1 1,0 0 0,0 0-1,0 1 1,0-1 0,0 0-1,0 0 1,0 0-1,0-1 1,0 1 0,1 0-1,-1 0 1,0 0 0,1 0-1,-1-1 1,1 1-1,-1 0 1,1-1 0,0 1-1,-1 0 1,1-1 0,0 1-1,0-1 1,0 1 0,0 0-1,0-1 1,0 1-1,0 0 1,1-1 0,-1 1-1,0 0 1,1-1 0,0-1-1,11-14-59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48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1 220 14531,'0'2'113,"1"-1"1,-1 0-1,1 0 0,0 1 1,-1-1-1,1 0 0,0 0 1,0 0-1,0 0 0,0 0 1,0 0-1,0 0 1,0 0-1,0 0 0,1-1 1,-1 1-1,0 0 0,0-1 1,1 1-1,-1-1 0,0 1 1,1-1-1,1 0 0,0 0 22,0 0-1,0 0 1,1 0 0,-1-1-1,0 1 1,0-1-1,0 0 1,0 0-1,0 0 1,3-2 0,8-5 122,0 0 0,-1-1 0,16-13 0,-23 17-178,5-4 10,1-1 0,-2-1 1,1 0-1,12-18 0,-20 25-74,0-1-1,0 1 1,0-1-1,0 0 0,-1 0 1,0 0-1,0 0 1,0-1-1,-1 1 1,0 0-1,0-1 1,0 1-1,-1-1 0,0 1 1,0-8-1,0 12-9,0 0 0,0 0 0,0 0-1,0 0 1,-1 0 0,1 0-1,0 1 1,0-1 0,-1 0 0,1 0-1,-1 0 1,1 1 0,-1-1 0,1 0-1,-1 0 1,1 1 0,-1-1-1,1 0 1,-1 1 0,0-1 0,1 1-1,-1-1 1,0 1 0,0-1-1,0 1 1,1-1 0,-1 1 0,0 0-1,0 0 1,0-1 0,0 1 0,1 0-1,-1 0 1,0 0 0,0 0-1,0 0 1,0 0 0,0 0 0,0 0-1,0 0 1,1 0 0,-1 1 0,0-1-1,0 0 1,0 0 0,-1 2-1,-3 0 38,0 0-1,0 1 0,0 0 0,0 0 1,1 1-1,-6 4 0,0 2 55,2 0-1,-1 0 0,1 1 1,1 0-1,0 0 1,0 1-1,-6 15 1,9-17-1,0 0 0,0 1 1,1-1-1,1 1 1,0-1-1,0 1 1,1 0-1,0 0 0,1 14 1,0-23-84,0-1 0,1 1 0,-1-1-1,0 1 1,0 0 0,1-1 0,-1 1 0,1-1 0,0 1 0,-1-1 0,1 0 0,0 1-1,0-1 1,0 0 0,0 1 0,0-1 0,0 0 0,0 0 0,0 0 0,0 0 0,1 0 0,-1 0-1,0 0 1,1 0 0,-1-1 0,0 1 0,1 0 0,-1-1 0,1 1 0,0-1 0,-1 0-1,1 1 1,-1-1 0,1 0 0,-1 0 0,1 0 0,0 0 0,-1 0 0,3-1 0,3 0-1,0-1 0,0 1 1,0-1-1,-1-1 1,1 0-1,-1 1 0,9-7 1,2-3-70,0-1 0,-1 0 0,0-1 0,-1-1 0,-1 0 0,-1-1 0,19-27 0,-35 51 79,0 0 1,1 1 0,0-1 0,0 1 0,1-1 0,0 1 0,0 0 0,2 15 0,-1-23-16,0 0 0,0 0 0,0 0-1,1 0 1,-1 0 0,0-1 0,0 1 0,1 0 0,-1 0 0,0 0-1,1 0 1,-1 0 0,1-1 0,-1 1 0,1 0 0,-1-1 0,1 1 0,0 0-1,-1-1 1,1 1 0,0 0 0,0-1 0,-1 1 0,1-1 0,0 1-1,0-1 1,0 0 0,0 1 0,0-1 0,-1 0 0,1 0 0,0 0 0,0 1-1,0-1 1,0 0 0,0 0 0,0 0 0,0 0 0,0-1 0,0 1-1,0 0 1,-1 0 0,1-1 0,0 1 0,0 0 0,0-1 0,1 0 0,4-2 3,1 0 1,-1 0 0,0-1 0,10-8 0,31-28-378,-28 22-683,37-25 1,-56 42 982,1 1-1,-1-1 1,1 1-1,0-1 1,-1 1 0,1-1-1,0 1 1,-1-1-1,1 1 1,0 0 0,0-1-1,-1 1 1,1 0-1,0 0 1,0 0-1,0-1 1,-1 1 0,1 0-1,0 0 1,0 0-1,0 0 1,-1 0-1,1 0 1,0 1 0,0-1-1,0 0 1,-1 0-1,1 0 1,0 1 0,0-1-1,-1 1 1,1-1-1,0 1 1,0 0 33,-1 0 1,1 0 0,-1 1-1,0-1 1,1 0 0,-1 0-1,0 0 1,0 1 0,0-1-1,0 0 1,0 0-1,0 1 1,-1-1 0,1 0-1,0 0 1,0 1 0,-1-1-1,0 2 1,0-1-34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48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96 145 14043,'-43'69'3450,"30"-41"-2330,-14 41 1,24-62-965,1 1 0,0 0 0,0 0 0,1 0 0,0 0 0,0 0 0,1 0 0,0 0 0,0 0 0,3 13 0,-2-19-138,-1 0 1,1 0-1,-1 0 1,1 0-1,0 0 1,0 0-1,0-1 1,0 1-1,0 0 1,1 0-1,-1-1 1,0 1-1,1-1 1,-1 1-1,1-1 1,0 1-1,-1-1 1,1 0-1,0 0 1,0 0-1,0 0 1,0 0-1,-1-1 0,1 1 1,1 0-1,-1-1 1,0 1-1,0-1 1,0 0-1,0 0 1,0 0-1,0 0 1,0 0-1,0 0 1,0-1-1,0 1 1,0-1-1,0 1 1,3-2-1,5-1-10,0-1-1,0 0 0,-1-1 1,0 0-1,0-1 0,12-8 1,-3-1-87,0-1 0,-1-1 0,-1 0 0,0-1 0,-1-1 1,-2-1-1,0 0 0,0 0 0,-2-1 0,-1-1 0,-1 0 0,0 0 1,-2-1-1,7-35 0,-13 53 43,0-1 0,-1 0 1,0 1-1,0-1 0,0 0 0,-1 1 0,0-1 1,-2-6-1,3 11 32,-1 0 1,1 0-1,0 0 1,-1 0-1,1 0 1,-1 0-1,0 0 1,1 0-1,-1 1 0,0-1 1,1 0-1,-1 0 1,0 0-1,0 1 1,0-1-1,0 1 1,0-1-1,1 0 1,-3 0-1,2 1 11,-1 0 0,1 0 0,-1 0 0,1 0 0,-1 0 0,1 0-1,0 0 1,-1 1 0,1-1 0,-1 0 0,1 1 0,-1 0 0,1-1 0,0 1 0,-1-1 0,1 1 0,0 0 0,-2 1-1,-4 4 73,0 0 0,0 0 0,0 1 1,1 0-1,0 0 0,0 0 0,1 1 0,0 0 0,1 0 0,-1 0 0,1 1 0,1 0 0,0-1 0,0 1 0,-1 9 0,2-9-36,0-1 0,1 0 0,0 0 0,0 1 0,1-1 0,0 1 0,1-1 0,-1 0 0,2 1 0,-1-1 0,1 0 1,0 0-1,1 0 0,0 0 0,0 0 0,9 12 0,-11-17-41,1 0-1,0 0 1,1 0 0,-1-1-1,0 1 1,1-1 0,-1 1-1,1-1 1,0 0 0,0 0-1,0 0 1,0-1 0,0 1-1,0-1 1,0 0 0,1 1-1,-1-2 1,0 1 0,1 0-1,-1 0 1,1-1 0,-1 0-1,1 0 1,-1 0 0,1 0-1,-1 0 1,0-1 0,1 0-1,-1 0 1,1 1 0,-1-2 0,0 1-1,5-3 1,-1 0-25,1 0 0,-1-1 0,0 0 0,-1-1 0,0 1 0,1-1-1,-2 0 1,1-1 0,-1 0 0,0 0 0,0 0 0,6-12 0,9-30-182,-19 46 178,0-1 0,0 1 1,0-1-1,-1 1 0,1-1 1,-1 1-1,1-1 0,-1 0 1,0 1-1,-1-1 0,0-6 1,0 9 22,1 1 1,0 0-1,0 0 1,0 0 0,0-1-1,0 1 1,0 0-1,0 0 1,0-1 0,0 1-1,-1 0 1,1 0-1,0 0 1,0 0-1,0-1 1,0 1 0,-1 0-1,1 0 1,0 0-1,0 0 1,0 0 0,-1 0-1,1-1 1,0 1-1,0 0 1,0 0-1,-1 0 1,1 0 0,0 0-1,0 0 1,-1 0-1,1 0 1,0 0 0,0 0-1,0 0 1,-1 0-1,1 0 1,-9 7-42,-5 13 60,8-7 18,0 1 1,1 1 0,0-1 0,1 1-1,-2 19 1,4-24-2,1 0 1,1 0-1,-1 0 0,2 0 0,-1 0 0,1 1 0,1-1 1,4 18-1,-5-26-60,-1 0 0,1-1 0,0 1 0,0 0 1,0 0-1,0 0 0,0 0 0,0-1 0,0 1 0,1-1 0,-1 1 1,0-1-1,1 1 0,-1-1 0,1 0 0,0 0 0,-1 1 1,1-1-1,0 0 0,0-1 0,0 1 0,0 0 0,0-1 1,0 1-1,0-1 0,2 1 0,-1-1-42,0 0 1,0-1-1,0 1 1,-1-1-1,1 0 1,0 1-1,-1-1 0,1 0 1,0-1-1,-1 1 1,1 0-1,-1-1 0,0 0 1,1 1-1,-1-1 1,0 0-1,0 0 1,3-4-1,14-23-289,-2-5-97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4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14323,'5'22'1178,"0"0"-1,-2 0 1,2 41 0,-4-45-684,-1 42 443,-8 73-1,0-15-586,11-94-202,1-22-13,4-12-51,1-13-26,-1 0 1,-1-1-1,-1 0 0,-1 0 1,-1 0-1,2-44 0,-6 66-56,0 0-1,0 0 0,0 0 1,0 0-1,-1 1 0,1-1 1,0 0-1,-1 0 1,1 0-1,-2-2 0,2 4 0,0 0 0,0-1-1,0 1 1,0 0 0,-1 0-1,1 0 1,0 0 0,0 0-1,0 0 1,0-1-1,0 1 1,0 0 0,0 0-1,-1 0 1,1 0 0,0 0-1,0 0 1,0 0 0,0 0-1,0 0 1,-1 0 0,1 0-1,0 0 1,0-1 0,0 1-1,0 0 1,-1 0 0,1 0-1,0 0 1,0 1 0,0-1-1,0 0 1,-1 0 0,1 0-1,0 0 1,0 0 0,0 0-1,-1 0 1,-6 11 38,5-3-18,-1 0 0,1 0 1,1 0-1,-1 0 0,1 0 0,1 0 0,0 9 0,0-12-7,0 0-1,0 0 0,1-1 1,0 1-1,0 0 1,0 0-1,1-1 0,-1 1 1,1-1-1,0 1 0,0-1 1,1 0-1,3 6 0,-4-9-9,-1 1-1,1-1 0,-1 0 1,1 1-1,0-1 0,0 0 1,-1 0-1,1 0 1,0 0-1,0-1 0,0 1 1,0 0-1,0-1 0,0 0 1,0 1-1,0-1 0,0 0 1,0 0-1,0 0 1,1 0-1,-1 0 0,0-1 1,0 1-1,0 0 0,0-1 1,0 0-1,0 1 1,0-1-1,-1 0 0,4-2 1,0 0-10,-1 0 0,1 0 1,-1 0-1,0 0 1,0-1-1,0 0 0,0 0 1,-1 0-1,0 0 1,5-8-1,8-29-149,-13 19 27,-4 22 121,1-1 0,0 1 0,0-1 0,0 1 0,0-1 0,0 1 0,0-1 0,-1 1 0,1 0 0,0-1 0,0 1 0,-1-1 0,1 1 0,0-1 0,-1 1 0,1 0 0,0-1 0,-1 1 0,1 0 0,-1-1 0,1 1 1,0 0-1,-1 0 0,1-1 0,-1 1 0,1 0 0,-1 0 0,1 0 0,-2-1 0,1 1-2,-1 1 0,1-1 0,-1 0 0,1 0 0,-1 1 0,1-1 0,-1 1 0,1-1 0,0 1 0,-1 0 0,1 0 0,0-1 1,0 1-1,-1 0 0,1 0 0,0 0 0,0 0 0,0 0 0,0 1 0,-1 1 0,-17 25 13,16-23 11,0 0 1,1 1-1,-1-1 0,1 0 1,1 1-1,-1-1 1,-1 9-1,3-13-10,0 0-1,0 0 1,0 0-1,0 0 1,0 0 0,0 0-1,1 0 1,-1 0-1,0-1 1,0 1 0,1 0-1,-1 0 1,0 0-1,1 0 1,-1 0 0,1 0-1,-1-1 1,1 1-1,0 0 1,0 0 0,0 0-2,1 0 0,-1-1 0,1 1 0,-1 0-1,1-1 1,-1 0 0,1 1 0,-1-1 0,1 0 0,-1 0 0,1 0 0,-1 0 0,1 0 0,-1 0 0,1 0 0,-1 0 0,2-1 0,14-3-178,-1-1-1,0-1 0,0 0 1,-1-2-1,26-15 0,-22 12-341,0 1 0,33-12-1,-51 21 508,-1 1-1,1 0 1,-1 0-1,1-1 1,-1 1-1,1 0 1,-1 0-1,1 0 1,-1-1-1,1 1 1,-1 0-1,1 0 1,-1 0-1,1 0 1,-1 0-1,1 0 1,0 0-1,-1 0 1,1 0-1,-1 0 1,1 1-1,-1-1 1,1 0-1,-1 0 1,1 0-1,-1 1 1,1-1 0,-1 0-1,1 0 1,-1 1-1,0-1 1,1 1-1,-1-1 1,1 0-1,-1 1 1,0-1-1,1 1 1,-1-1-1,0 1 1,0-1-1,1 0 1,-1 1-1,0 0 1,0-1-1,0 1 1,0-1-1,0 1 1,1-1-1,-1 1 1,-1 5 109,1 0 0,-1-1 0,0 1-1,-2 8 1,1-11-1,1 0-1,1 0 1,-1 1-1,0-1 1,1 0 0,-1 0-1,1 0 1,0 0-1,0 1 1,1 5-1,0-8-72,0 0 0,0-1-1,0 1 1,-1-1 0,1 1 0,0-1-1,0 1 1,0-1 0,0 1-1,0-1 1,0 0 0,0 0 0,0 1-1,0-1 1,0 0 0,0 0 0,0 0-1,0 0 1,0 0 0,0 0 0,0 0-1,0-1 1,0 1 0,0 0 0,0 0-1,0-1 1,0 1 0,0-1-1,1 0 1,29-16 205,-10 4-219,-1-2-1,0 0 0,-2-1 1,0-1-1,0-1 0,28-38 0,-42 50-34,-4 5 28,0 1 0,0 0 0,0-1 0,1 1 0,-1-1 0,0 1 1,0-1-1,1 1 0,-1 0 0,0-1 0,1 1 0,-1-1 0,1 1 0,-1 0 0,0 0 0,1-1 1,-1 1-1,1 0 0,-1 0 0,1-1 0,-1 1 0,1 0 0,-1 0 0,1 0 0,-1 0 0,1 0 0,-1 0 1,1 0-1,-1 0 0,1 0 0,-1 0 0,1 0 0,-1 0 0,2 0 0,0 0 12,0 0-12,-1 0 0,1 0 1,0-1-1,-1 1 0,1-1 0,-1 1 0,1-1 0,-1 0 1,1 1-1,-1-1 0,1 0 0,-1 0 0,0 0 0,0 0 1,1 0-1,-1 0 0,0-1 0,0 1 0,0 0 0,0-1 1,0 1-1,1-3 0,0 0-4,-1 1 0,1-1 0,-1 0 1,0 1-1,0-1 0,0 0 0,0 0 0,-1-6 0,0 10 0,0 0 0,0 0 0,0 0 0,0 0 0,0-1 0,0 1 0,0 0 0,0 0 0,0 0 0,0 0 0,0 0 0,0-1 0,0 1 0,0 0 0,0 0 0,0 0 0,0 0 0,-1 0 0,1 0 0,0-1 0,0 1 0,0 0 0,0 0 0,0 0 0,0 0 0,-1 0-1,1 0 1,0 0 0,0 0 0,0 0 0,0 0 0,0 0 0,-1 0 0,1 0 0,0 0 0,0 0 0,0 0 0,0 0 0,-1 0 0,1 0 0,0 0 0,0 0 0,0 0 0,0 0 0,-1 0 0,1 0 0,0 0 0,0 0 0,0 0 0,0 0 0,0 0 0,0 0 0,-1 0 0,1 1 0,0-1-1,0 0 1,0 0 0,-9 6 38,9-6-35,-7 8 62,0-1-1,0 1 1,1 1-1,0-1 1,1 1-1,0 0 1,1 0-1,-1 0 1,2 1-1,-1-1 1,1 1-1,1 0 1,0 0 0,0 0-1,1 0 1,0 0-1,1 13 1,1-19-51,-1 0 0,1-1 0,0 1 0,0 0 0,1-1 0,-1 1 0,1-1 0,0 1 0,0-1 0,0 0 0,0 0 0,0 0 0,1 0 0,0 0 0,-1 0 0,6 3 0,-6-4-75,0 0 0,1-1 0,-1 1 0,1-1 0,-1 1 0,1-1 0,0 0 0,-1 0 0,1 0 0,0-1 0,0 1 0,0-1 0,0 1 0,-1-1 0,1 0 1,0 0-1,0 0 0,0 0 0,0-1 0,0 1 0,5-2 0,-7 1 15,0 0 0,0 0 0,1 1 0,-2-1 0,1 0 0,0 0 0,0 0 0,0 0 0,0 0 0,0 0 0,-1 0 0,1 0 0,-1 0 0,1-1 0,-1 1 0,1 0 0,-1 0 0,1-1 0,-1 1 0,0 0 0,0 0 0,0-1 0,0 1 0,0 0 0,0 0 0,0-1 0,0 1 0,0 0 1,0-1-1,-1 1 0,1 0 0,-1 0 0,1 0 0,-1-1 0,1 1 0,-1 0 0,-1-2 0,-11-17-544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50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15939,'-14'18'1497,"10"-4"-1017,1-4-200,4-7 488,2-3-328,4-10-240,-1-5-48,-2-2-200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26:5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9370,'55'-12'1278,"-38"7"-1122,1 1 0,-1 1 0,19-1 0,32 5 252,131 18-1,-132-10-296,0-2-1,76-3 1,135-34 249,19-1-27,-195 31-212,0 3-1,138 24 1,-218-24-108,368 52 156,4-29-5,-199-30 110,-1-9 0,313-62 0,-353 45-78,248-18 0,-371 46-233,-1 3 0,1 0 0,-1 2 0,1 1 0,-1 2 0,34 10 0,-22 0-23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58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20 285 11442,'6'-17'1227,"-1"0"0,-1-1 0,-1 1-1,-1-1 1,1-32 0,-3 50-1211,0 0 0,0 0 0,0 0 0,0 0 1,0 0-1,0 0 0,0 0 0,0 0 0,0 1 1,-1-1-1,1 0 0,0 0 0,0 0 0,0 0 1,0 0-1,0 0 0,0 0 0,0 0 0,0 0 0,0 0 1,0 0-1,-1 0 0,1 0 0,0 0 0,0 0 1,0 0-1,0 0 0,0 0 0,0 0 0,0 0 1,0 0-1,0 0 0,-1 0 0,1-1 0,0 1 0,0 0 1,0 0-1,0 0 0,0 0 0,0 0 0,0 0 1,0 0-1,0 0 0,0 0 0,0 0 0,0 0 1,0 0-1,-1-1 0,1 1 0,0 0 0,0 0 1,0 0-1,0 0 0,0 0 0,0 0 0,0 0 0,0-1 1,-4 9 164,-7 38 322,2-1 0,2 1 1,0 63-1,6-105-465,1-3-38,1 21 289,3-19-85,4-10-84,16-34 100,-22 35-190,1-1 1,0 1 0,1 0-1,0 0 1,0 0-1,0 1 1,0 0 0,1-1-1,8-6 1,-12 12-28,-1 0-1,1-1 1,-1 1-1,1 0 1,-1 0 0,1 0-1,-1 0 1,1 0 0,-1 0-1,1 0 1,-1 0-1,1 0 1,-1 0 0,1 0-1,-1 0 1,1 0-1,0 0 1,-1 1 0,1-1-1,-1 0 1,0 0 0,1 0-1,-1 1 1,1-1-1,-1 0 1,1 1 0,-1-1-1,0 0 1,1 1 0,-1-1-1,0 1 1,1-1-1,-1 1 1,0-1 0,1 0-1,-1 1 1,0-1 0,0 1-1,1 0 1,2 3 70,-1-16 9,-2-24 74,0 24-71,0 0 0,0 0-1,3-14 1,-3 26-81,0-1 1,0 1-1,0-1 1,1 1-1,-1-1 1,0 1-1,0-1 1,0 1-1,1 0 1,-1-1-1,0 1 1,0-1-1,1 1 1,-1-1-1,0 1 1,1 0-1,-1-1 1,0 1 0,1 0-1,-1-1 1,1 1-1,-1 0 1,0 0-1,1-1 1,-1 1-1,1 0 1,-1 0-1,1 0 1,-1 0-1,1 0 1,-1-1-1,1 1 1,-1 0-1,1 0 1,-1 0-1,1 0 1,-1 1-1,1-1 1,22 9 38,-6-1-30,-10-7-15,0-1 1,0 1-1,0-1 0,0-1 1,0 1-1,0-1 0,0 0 1,-1-1-1,1 0 0,0 0 1,-1 0-1,1-1 0,-1 0 1,0 0-1,1-1 0,-2 1 1,1-1-1,0-1 0,6-6 1,-3 3 0,0-1 0,0 0 1,-1 0-1,0-1 1,-1 0-1,0-1 0,-1 1 1,0-1-1,-1-1 0,5-12 1,-9 20 1,0 0 1,0-1 0,0 1-1,-1 0 1,1-1-1,-1 1 1,0 0 0,0 0-1,-2-8 1,2 11-2,0 1-1,0-1 1,0 1 0,0 0 0,0-1-1,-1 1 1,1 0 0,0-1 0,0 1 0,-1 0-1,1-1 1,0 1 0,-1 0 0,1 0-1,0-1 1,-1 1 0,1 0 0,0 0-1,-1-1 1,1 1 0,0 0 0,-1 0 0,1 0-1,-1 0 1,1 0 0,0 0 0,-1 0-1,1 0 1,-1 0 0,1 0 0,0 0-1,-1 0 1,1 0 0,-1 0 0,1 0 0,0 0-1,-1 0 1,1 0 0,-1 0 0,1 1-1,0-1 1,-1 0 0,1 0 0,-1 1-1,-16 10-10,12-4 15,0 0-1,0 0 0,0 1 0,1 0 0,0-1 0,0 2 0,1-1 0,0 0 0,-3 14 0,5-18-37,0-1 0,0 1 0,1 0 0,-1-1 0,1 1 0,0-1 0,0 1 0,0 0 1,0-1-1,1 1 0,-1 0 0,1-1 0,0 1 0,0-1 0,1 1 0,-1-1 0,1 0 0,-1 0 0,1 1 0,0-1 0,0 0 0,0-1 0,1 1 0,-1 0 0,6 4 0,-6-6-19,1 0 1,-1 0-1,1 0 0,-1 0 0,1-1 0,0 1 0,-1-1 1,1 1-1,0-1 0,0 0 0,-1 0 0,1 0 0,0 0 0,0-1 1,-1 1-1,1-1 0,0 0 0,-1 0 0,1 0 0,-1 0 1,1 0-1,-1 0 0,5-3 0,21-15-348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51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15507,'-3'0'1393,"-1"0"-1025,1 1-128,0 2 240,-1-2 1824,4-2-1968,0-3-56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53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13883,'-2'188'4468,"1"125"-688,2-310-3701,0 23 281,-1-25-333,0-1 0,0 1 0,0 0 0,0-1 1,0 1-1,0 0 0,0-1 0,0 1 1,0 0-1,0-1 0,1 1 0,-1 0 0,0-1 1,1 1-1,-1-1 0,0 1 0,1 0 0,-1-1 1,0 1-1,1-1 0,-1 1 0,1-1 1,-1 1-1,1-1 0,0 0 0,-1 1 0,2 0 1,-1-2-12,-1 1 1,1 0-1,0-1 0,-1 1 1,1-1-1,0 1 1,-1-1-1,1 1 1,-1-1-1,1 1 0,-1-1 1,1 0-1,-1 1 1,1-1-1,-1 0 1,0 1-1,1-1 1,-1 0-1,0 1 0,1-1 1,-1 0-1,0 0 1,0 0-1,0 0 1,4-24 104,-4 21-96,3-22 17,-2 0 1,0 0-1,-2 0 0,-1 0 1,-1 0-1,-8-31 0,4 40-44,4 26-5,7 31-17,-2-33 21,0 0 0,0 0 0,1 0 0,0 0 0,0-1 1,1 1-1,0-1 0,0 0 0,0 0 0,11 10 0,-12-13 4,1 0-1,0 0 1,0 0 0,0-1 0,0 0-1,0 0 1,0 0 0,1 0-1,-1 0 1,1-1 0,-1 0-1,1 0 1,0 0 0,-1-1-1,1 1 1,0-1 0,-1 0-1,8-2 1,-2 1 2,0-1 1,0-1-1,0 0 0,0 0 0,-1-1 0,1 0 1,-1-1-1,0 0 0,-1-1 0,1 1 1,10-11-1,-7 5 1,0 0 1,-1-1 0,0-1-1,-1 0 1,0 0-1,9-20 1,-23 76-20,3-31 20,0 0 0,0-1 0,1 1 0,3 18 0,-3-28-1,0 0 0,1 0 0,-1 0 0,0 0 0,1 0 0,0 0 0,-1 0 0,1 0 0,0 0 1,0 0-1,0 0 0,0-1 0,1 1 0,-1 0 0,0-1 0,1 1 0,-1-1 0,1 1 1,0-1-1,-1 0 0,1 0 0,0 1 0,0-1 0,0 0 0,0-1 0,-1 1 0,1 0 0,1-1 1,-1 1-1,0-1 0,0 1 0,0-1 0,0 0 0,2 0 0,3 0 6,-1-1 0,1 0 0,-1-1 0,0 0 0,0 0 0,0 0 0,0 0 0,10-6 0,46-33 44,-15 8-24,-45 32-30,0 0 0,0 0 0,0 0 1,0 0-1,0 1 0,0-1 0,0 0 0,0 1 1,0 0-1,4-1 0,-5 1 0,-1 0 0,1 0 0,0 0 0,0 0 0,-1 1 0,1-1 0,0 0 0,-1 1 0,1-1 0,0 0 0,0 1 0,-1-1 0,1 0 0,-1 1 0,1-1 0,0 1 0,-1 0 0,1-1 0,-1 1 0,1 0 0,1 3 0,-1 0 1,1 0-1,-1 0 0,0 0 0,-1 0 0,1 0 0,-1 0 0,1 0 0,-1 5 1,0 8 4,-1-7 4,1-1-1,1 0 1,0 0 0,0 0 0,3 9-1,-4-16-4,1 0 0,-1-1-1,1 1 1,0 0 0,-1-1-1,1 1 1,0-1 0,0 1-1,0-1 1,1 0 0,-1 1-1,0-1 1,0 0 0,1 0-1,-1 0 1,1 0 0,-1 0-1,1 0 1,-1 0-1,1 0 1,-1 0 0,1-1-1,0 1 1,0-1 0,-1 0-1,1 1 1,0-1 0,0 0-1,-1 0 1,1 0 0,3 0-1,4-1 9,0-1 0,0 0 0,-1 0 0,1-1 0,-1 0 1,1 0-1,-1-1 0,13-7 0,59-46-20,-68 48-3,31-25-57,24-18-168,-67 51 230,1 1 1,-1 0-1,0 0 1,0 0-1,0 0 0,1-1 1,-1 1-1,0 0 1,0 0-1,1 0 1,-1 0-1,0 0 1,0 0-1,1-1 1,-1 1-1,0 0 1,1 0-1,-1 0 1,0 0-1,0 0 1,1 0-1,-1 0 1,0 0-1,1 0 1,-1 0-1,0 1 1,0-1-1,1 0 1,-1 0-1,0 0 1,0 0-1,1 0 1,-1 1-1,2 9-64,-7 15 30,5-25 36,-5 15-9,3-10 15,0 1 0,1-1 0,-1 1 0,1 0 0,0-1 0,0 1 0,1 0 0,0 6 1,0-11-2,0-1 0,0 1 0,0-1 0,0 0 0,1 1 0,-1-1 0,0 0 0,0 0 0,0 1 0,1-1 0,-1 0 0,0 1 0,1-1 0,-1 0 0,0 0 0,1 0 0,-1 1 0,0-1 0,1 0 0,-1 0 0,0 0 0,1 0 0,-1 0 0,0 0 0,1 1 0,-1-1 0,1 0 0,-1 0 0,0 0 0,1 0 0,-1 0 0,0-1 0,1 1 0,-1 0 0,1 0 0,-1 0 0,0 0 0,1 0 0,-1 0 0,0-1 0,1 1 0,-1 0 0,1 0 0,14-10-74,8-8-709,21-23 0,-25 22-909,34-25 0,-53 44 1653,0-1-1,1 1 0,-1 0 1,0-1-1,0 1 1,1 0-1,-1-1 0,0 1 1,1 0-1,-1 0 1,0 0-1,1-1 1,-1 1-1,1 0 0,-1 0 1,0 0-1,1 0 1,-1 0-1,1 0 0,-1 0 1,0 0-1,1 0 1,-1 0-1,1 0 1,-1 0-1,0 0 0,1 0 1,-1 0-1,1 0 1,-1 0-1,1 1 0,-2 11-17,-13 20 1027,13-31-942,-2 6 280,-2 3 165,0 0-1,0 0 1,1 1 0,-5 20-1,9-28-453,-1 0-1,1 0 0,0 0 0,0 0 0,0-1 1,0 1-1,1 0 0,-1 0 0,1 0 0,0 0 0,-1-1 1,1 1-1,0 0 0,1-1 0,-1 1 0,0-1 1,1 1-1,0-1 0,-1 0 0,1 1 0,0-1 1,0 0-1,0 0 0,4 3 0,-5-5-21,-1 0 0,0 0 0,0 0 0,1 1 0,-1-1 1,0 0-1,1 0 0,-1 0 0,0 0 0,1 0 0,-1 1 0,0-1 0,1 0 0,-1 0 0,0 0 0,1 0 0,-1 0 0,1 0 0,-1 0 1,0 0-1,1-1 0,-1 1 0,0 0 0,1 0 0,-1 0 0,0 0 0,1 0 0,-1 0 0,0-1 0,0 1 0,1 0 0,-1 0 1,0 0-1,0-1 0,1 1 0,-1 0 0,0-1 0,0 1 0,1 0 0,-1 0 0,0-1 0,0 1 0,0 0 0,0-1 0,0 1 0,1 0 1,-1-1-1,0 1 0,0 0 0,0-1 0,0 1 0,0 0 0,0-1 0,3-25 547,-3 20-713,2-17 186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5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 16339,'1'-3'3209,"2"3"-2737,-3 1-48,-7 4-296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54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16 330 12283,'-2'2'274,"1"-1"1,-1 1 0,1 0-1,-1 0 1,1-1 0,0 1-1,0 0 1,0 0 0,0 1-1,0-1 1,-1 2 0,2-3-201,0 0 1,0-1 0,0 1-1,0 0 1,1-1 0,-1 1-1,0 0 1,0-1 0,0 1 0,0 0-1,1-1 1,-1 1 0,0-1-1,1 1 1,-1 0 0,0-1-1,1 1 1,-1-1 0,1 1 0,-1-1-1,0 1 1,1-1 0,0 0-1,-1 1 1,1-1 0,-1 0 0,1 1-1,-1-1 1,1 0 0,0 1-1,-1-1 1,1 0 0,0 0-1,-1 0 1,1 0 0,0 0 0,-1 0-1,1 0 1,0 0 0,1 0-1,8 1 179,0-2-1,-1 1 1,1-1 0,0-1-1,0 0 1,0 0-1,-1-1 1,1 0-1,-1 0 1,0-1-1,13-8 1,4-3-4,0-1 0,34-30 0,-44 33-193,-1-1-1,-1-1 0,0 0 0,14-20 0,-24 29-50,1-1 0,-1 0 0,0 1 0,0-2 0,-1 1-1,0 0 1,-1-1 0,1 1 0,-1-1 0,-1 0 0,1 0 0,-2 0 0,1-13 0,-1 19-5,0-1 0,0 1 0,-1 0 0,1-1 0,-1 1 0,1 0 0,-1-1 1,0 1-1,0 0 0,0 0 0,0 0 0,0 0 0,0 0 0,-1 0 0,1 0 1,-1 0-1,0 1 0,1-1 0,-1 0 0,0 1 0,0 0 0,0-1 0,0 1 1,0 0-1,0 0 0,0 0 0,0 0 0,-1 0 0,1 1 0,0-1 0,0 1 1,-1-1-1,-3 1 0,0 0-1,-1 0 0,1 0 0,0 1 1,-1 0-1,1 0 0,0 0 0,0 1 0,0 0 1,0 1-1,0-1 0,-6 4 0,-2 3 0,0 1 0,1 0 0,0 1 0,0 0 0,2 1 0,-1 0-1,1 1 1,-8 14 0,13-19 5,0 0 0,1 1 0,0 0 0,1 0 0,0 0 0,1 0 0,0 1 0,0-1 0,1 1 0,0 0 0,0 0 0,1 0 0,1 0 0,0 15 0,1-20-2,0 0 1,1-1-1,-1 1 1,1 0 0,0-1-1,0 0 1,0 1 0,1-1-1,-1 0 1,1 0 0,0 0-1,0-1 1,1 1 0,-1-1-1,1 1 1,-1-1 0,1 0-1,0-1 1,1 1-1,-1-1 1,0 1 0,0-1-1,1-1 1,7 3 0,4 1-146,0-2 0,1 1 1,-1-2-1,1 0 1,32-2-1,-35 0 87,1-1 0,-1 0 1,0-1-1,1-1 0,-1 0 0,21-8 0,18-18-182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55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10594,'1'0'115,"0"0"0,0 1 0,0-1 0,-1 1 0,1-1 0,0 0 1,0 1-1,-1-1 0,1 1 0,0-1 0,0 1 0,-1 0 0,1-1 0,-1 1 0,1 0 0,-1-1 0,1 1 0,-1 0 0,1 0 0,-1 0 0,0-1 0,1 1 0,-1 0 0,0 0 0,0 0 0,1 0 0,-1-1 0,0 1 0,0 0 0,0 0 0,0 0 0,0 0 0,-1 1 1,-1 36 1194,2-33-1175,-9 50 1589,-19 68 0,-6 33 763,33-147-2395,0 1 1,0-1-1,1 1 0,0 0 1,1 0-1,3 17 1,-4-24-86,1 0 0,0-1 1,0 1-1,0 0 1,0-1-1,1 1 1,-1 0-1,1-1 0,-1 0 1,1 1-1,0-1 1,0 0-1,0 0 0,0 0 1,0 0-1,1 0 1,-1-1-1,0 1 1,1-1-1,0 1 0,-1-1 1,1 0-1,0 0 1,-1 0-1,1 0 0,5 0 1,1 0-15,0-1 1,0 0 0,0-1-1,-1 0 1,1 0-1,0-1 1,0 0-1,-1-1 1,1 0-1,-1 0 1,15-9-1,-9 5-420,-1-1-1,0-1 1,-1 0-1,1 0 1,-2-1-1,11-13 1,-21 23 407,1-2-54,-1 1 0,1-1-1,0 0 1,-1 0 0,1 0 0,-1 0 0,0 0-1,1-1 1,-1 1 0,0 0 0,0 0-1,-1-1 1,1 1 0,0-1 0,-1 1 0,1-5-1,-3-11-750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1:56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3 149 13203,'-3'2'1512,"5"-1"-680,6-1-272,10 0 889,5-1-209,11-5-256,6-1-112,6-3-247,1-5-137,-1 1-320,0-3-328,-9-3 168,-7-6-32,-10-10-88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01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7031 119 10002,'-1'-2'89,"1"1"0,0-1 1,0 1-1,-1-1 0,1 1 0,-1-1 0,0 1 0,1-1 0,-1 1 0,0 0 1,0-1-1,0 1 0,0 0 0,0 0 0,0 0 0,0 0 0,0 0 0,0 0 1,-1 0-1,1 0 0,0 0 0,0 1 0,-1-1 0,1 0 0,-1 1 0,1-1 1,-1 1-1,1 0 0,-1-1 0,1 1 0,-3 0 0,-8-2 186,0 1-1,0 0 0,-13 2 1,13-1-167,-44 0 15,0 2 1,-76 12-1,-17 20 315,-51 9 1059,162-40-1435,0-2 1,0-1 0,0-2-1,-53-9 1,-63-4-59,-58 24-25,-42-3-4,-446-5 102,293 6-42,274-10 158,-259-39 0,212-3-667,129 30 226,0 2-1,-103-13 0,-49 23 154,-17-1 159,-480-20 974,594 26-971,-24 1-179,-226 32 1,159-6 202,38-6-125,37-4 40,-3 0 273,-158 45 0,181-34-76,-196 67 260,246-73-430,-80 48 1,11-4 0,110-64-14,-15 7 126,26-11-142,0 1-1,-1-1 1,1 0 0,-1 0-1,1 0 1,-1 0-1,1 1 1,0-1-1,-1 0 1,1 0 0,0 1-1,-1-1 1,1 0-1,0 1 1,-1-1-1,1 0 1,0 1-1,0-1 1,-1 1 0,1-1-1,0 0 1,0 1-1,0-1 1,0 1-1,-1-1 1,1 1-1,0-1 1,0 1 0,0-1-1,0 0 1,0 1-1,0-1 1,0 1-1,0-1 1,0 1-1,0-1 1,1 1 0,-1-1-1,0 0 1,0 2-1,5 4-14,-1 0 0,1 1 0,-2 0-1,1-1 1,-1 2 0,3 8 0,10 48 100,-16-63-85,0-1 0,1 1 0,-1-1 0,0 1 0,1 0 1,-1-1-1,0 1 0,1-1 0,-1 1 0,1-1 0,-1 0 0,1 1 0,-1-1 0,1 1 1,0-1-1,-1 0 0,1 1 0,-1-1 0,1 0 0,0 0 0,-1 1 0,2-1 0,5 4 92,-13 6 61,-13 8-52,0 2 0,2 1 1,-27 41-1,43-60-107,0 1 0,0-1 0,0 0 0,0 1 1,0-1-1,0 1 0,1-1 0,-1 1 0,1 0 0,-1-1 0,1 1 0,0-1 0,0 1 0,1 0 0,-1-1 0,0 1 1,1-1-1,0 1 0,-1-1 0,1 1 0,0-1 0,0 1 0,1-1 0,1 4 0,3 7-3,2 10 8,-1-1 1,-1 1-1,-1 0 1,3 38-1,2 10 144,-10-67-182,1-1 0,-1 1 1,1-1-1,-1 1 0,0-1 0,0 1 1,-1 0-1,1-1 0,-1 1 0,0-1 1,0 0-1,0 1 0,0-1 0,0 0 1,-1 1-1,1-1 0,-1 0 0,0 0 1,-3 3-1,-6 11-109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02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2018 307 12459,'-7'-17'247,"0"0"-1,-2 0 1,0 0 0,-21-29 0,23 39-236,1 0-1,-1 0 1,0 1-1,0 0 1,0 0-1,-1 1 1,0-1-1,0 2 0,-1-1 1,1 1-1,-16-5 1,-32-5 9,-1 2 0,-69-5 0,5 0 155,-40-9 862,-299-8-1,177 38-435,-80 0-871,343-4 116,0 0-1,1 2 1,-22 4-1,31-4 91,0 0-1,1 1 0,-1 1 1,1 0-1,0 0 1,0 0-1,-16 12 0,-7 10-151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10.1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3746 500 12523,'-17'-16'473,"-1"1"1,-33-20 0,23 16-219,9 7-37,-1 1-1,0 1 1,0 1 0,-30-10-1,-90-18 54,5 0-290,-222-89 1004,221 76-817,-43-14-122,147 55 6,-1 1 0,0 2-1,-58-4 1,-347 4 789,401 6-851,0 1-1,-1 2 1,-36 7-1,-108 33-25,10-10 53,121-26-7,0 2 1,-75 25-1,-264 116-2,363-141 4,1 2 1,0 1 0,1 1-1,1 1 1,0 1 0,1 1-1,0 1 1,1 1 0,1 1-1,1 1 1,-23 29 0,-107 128 45,107-129-52,20-20 22,1 2 1,1 0-1,2 1 1,-23 51 0,19-22-9,3 0 1,2 2 0,-12 83 0,4-21 25,15-69 64,3 0 0,-2 91 0,14 111 318,-3-250-415,-1 12 41,2-1 1,0 0 0,1 0-1,1 0 1,8 23-1,-8-30-24,1 1 0,1-1 0,0-1 0,1 1 0,-1-1 0,2 0 0,0-1 0,17 17 0,247 231 224,-238-226-218,1-1 0,2-2 0,1-2 0,2-1 0,0-3 1,1 0-1,73 25 0,22-3-28,1-6 0,278 38 0,186 1 17,-504-64-25,314 49-8,-341-52 14,0-3-1,1-3 0,0-4 1,0-2-1,91-15 0,19-3-28,37-6 24,-170 17-71,-1-1 0,71-26 0,-76 20 35,0-2 1,-1-1-1,-1-3 0,-2-1 0,0-2 0,-1-1 0,54-50 1,-37 20 47,-3-2 0,70-102 1,-113 148-16,94-145-7,-80 120-47,-2-1 0,20-55 0,-7 1-357,-5-1-1,17-99 1,-37 145 219,-3-1 1,-1 0-1,-2 0 1,-3 0-1,-2 0 0,-9-55 1,4 69 184,0 0 1,-3 0-1,0 1 1,-3 0-1,0 1 1,-2 1-1,-1 0 1,-2 1-1,-1 1 1,-32-35-1,11 14-29,-113-125-18,115 135 93,-2 1 0,-53-38 1,30 34 46,-1 2 0,-110-49 0,76 48-54,-132-38 0,175 66-171,0 2 1,-1 3 0,0 2 0,0 3-1,-95 5 1,70 4-19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11.9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9722,'80'56'1429,"11"6"-651,47 13-198,3-6-1,220 75 1,314 60-492,100 72 176,41 22 63,-566-227-276,399 137 197,-16 87 492,-495-226-577,260 146 115,-163-61-191,-91-56-42,159 80-1,-184-121-32,-28-14-3,-2 4 1,97 67-1,-66-19-9,-82-62 22,1-2 0,1-1 0,82 44 0,-110-69-15,0-1 0,21 5 0,11 4 586,-47-16-334,-7-11-123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59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54 242 13867,'0'1'87,"1"-1"0,-1 1 0,0-1 0,0 0 1,0 1-1,1-1 0,-1 1 0,0-1 0,0 1 0,1-1 0,-1 0 0,0 1 1,1-1-1,-1 0 0,1 1 0,-1-1 0,0 0 0,1 1 0,-1-1 0,1 0 1,-1 0-1,1 0 0,-1 0 0,1 1 0,-1-1 0,1 0 0,-1 0 0,1 0 1,-1 0-1,1 0 0,-1 0 0,1 0 0,0-1 27,0 1 1,0-1-1,0 1 0,0-1 0,0 0 1,0 0-1,0 0 0,0 1 0,0-1 1,0 0-1,0 0 0,0-2 1,19-35 1016,-20 37-1062,6-13 234,-1-1-1,-1 0 1,0 0 0,2-18 0,-5 24-217,-1 1 1,1 0 0,-1 0-1,0 0 1,-1-1 0,0 1 0,-1 0-1,1 0 1,-5-12 0,6 20-82,-1-1 1,1 0-1,0 0 1,0 1-1,-1-1 1,1 0-1,0 1 1,-1-1-1,1 1 1,0-1-1,-1 0 1,1 1-1,-1-1 1,1 1-1,-1-1 1,0 1-1,1-1 1,-1 1-1,1 0 1,-1-1-1,0 1 1,1 0-1,-1-1 1,0 1-1,1 0 1,-1 0-1,0 0 1,0 0-1,1-1 1,-1 1-1,0 0 1,0 0-1,1 0 1,-1 1-1,0-1 1,1 0-1,-1 0 1,0 0-1,0 0 1,1 1-1,-1-1 1,0 0-1,1 1 1,-1-1-1,1 0 1,-1 1-1,0-1 1,1 1-1,-1-1 1,1 1-1,-1-1 1,1 1-1,-1 0 1,-3 4 9,0-1-1,0 1 1,0 0 0,1 0-1,-4 7 1,-3 8-8,1 1 0,0 1 1,2 0-1,1 0 0,0 0 0,2 1 0,0 0 1,2 0-1,1 41 0,1-59-7,0-1-1,1 1 1,-1 0 0,1 0 0,0-1-1,1 1 1,-1-1 0,1 1-1,0-1 1,0 0 0,1 0-1,3 7 1,-4-10-1,0 1-1,0 0 1,-1-1 0,1 1-1,0-1 1,0 0-1,0 0 1,1 0 0,-1 0-1,0 0 1,0 0 0,1 0-1,-1-1 1,0 1-1,1-1 1,-1 0 0,0 0-1,1 0 1,-1 0-1,0 0 1,1 0 0,-1 0-1,1-1 1,-1 1 0,0-1-1,0 0 1,3-1-1,5-2-123,0-1 0,-1 0 0,0 0-1,0-1 1,0 0 0,-1-1 0,0 0-1,0 0 1,7-10 0,2-2 58,-2 0 0,24-39 0,-19 22-203,-3 3-82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13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40 12139,'5'-9'894,"9"-19"559,-14 28-1429,1 0 0,-1 0 0,0 0 0,0 0 0,0-1 0,0 1 0,0 0 0,0 0 0,0 0 0,0 0 0,0 0 0,0-1 0,1 1 0,-1 0 0,0 0 0,0 0 0,0 0 0,0 0 0,0 0 0,1 0 0,-1 0 0,0 0 0,0 0 0,0 0 0,0-1 0,0 1 0,1 0 0,-1 0 0,0 0 0,0 0 0,0 0-1,0 0 1,1 0 0,-1 0 0,0 0 0,0 1 0,0-1 0,0 0 0,1 0 0,-1 0 0,0 0 0,0 0 0,2 15 1588,-21 152 1495,4-54-2335,-16 379 1095,31-491-1864,-1 17 65,-3 44 130,3-57-143,0-1-1,0 1 0,0 0 0,0 0 0,-1-1 0,0 1 0,0-1 0,0 1 0,-5 5 0,7-9-39,0-1-1,0 1 1,-1-1-1,1 0 1,0 1-1,-1-1 1,1 1 0,0-1-1,-1 0 1,1 0-1,0 1 1,-1-1 0,1 0-1,-1 1 1,1-1-1,-1 0 1,1 0-1,0 0 1,-1 0 0,1 1-1,-1-1 1,1 0-1,-1 0 1,1 0-1,-1 0 1,1 0 0,-1 0-1,0 0 1,-7-12 247,1-24-19,7 35-229,-3-44 87,1 0 0,3 0 1,8-60-1,33-132-115,-34 197 15,-8 37-2,10-52-30,2 1 0,33-88 0,-43 136 25,1 1-1,0-1 0,0 0 0,0 1 1,1-1-1,0 1 0,0 0 1,0 0-1,1 1 0,7-7 0,-10 10 5,0 0 0,0-1-1,1 1 1,-1 0 0,1 0-1,-1 0 1,1 1 0,-1-1-1,1 1 1,-1-1 0,1 1-1,0 0 1,-1 0 0,1 0-1,-1 0 1,1 1-1,0-1 1,-1 1 0,1-1-1,-1 1 1,1 0 0,-1 0-1,0 0 1,1 0 0,-1 1-1,3 1 1,2 1-5,0 1 0,-1 0 0,1 0 0,-1 1 0,0-1 0,-1 2 0,0-1 0,8 11 0,-12-15 5,1 1 0,0-1 0,-1 1-1,0 0 1,0 0 0,0 0 0,0-1 0,0 1 0,0 0 0,-1 0 0,1 0 0,-1 1 0,0-1 0,0 0 0,0 0 0,-1 0 0,1 0 0,-1 0 0,1 0 0,-1 0 0,0 0 0,0-1 0,0 1 0,-1 0 0,-2 5 0,-3 0-24,-1 0-1,1 0 1,-2-1 0,1 0 0,-1 0-1,0-1 1,0 0 0,-1-1 0,0 0-1,0 0 1,0-1 0,0 0 0,-1-1-1,1 0 1,-1-1 0,0 0 0,0-1-1,-17 0 1,26 0-49,1-1 0,0 0 0,0-1 0,0 1 0,-1 0 0,1 0 0,0 0 0,0-1 0,0 1 0,0-1 0,0 1 0,-1-1 0,1 1 0,0-1 0,0 0 0,0 1 0,1-1 0,-1 0 1,0 0-1,0 0 0,0 0 0,0 0 0,1 0 0,-1 0 0,0-1 0,0 0-4,1 0 0,0 1 0,0-1 0,0 1 0,0-1 0,0 0 0,0 1 0,0-1 0,0 1 0,1-1 0,-1 0 0,1 1 0,-1-1 0,1 1 0,-1-1 0,1 1 0,0 0 0,0-1 0,1-1 0,15-16-593,8 1-240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14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1 16339,'2'6'287,"-1"0"-1,0 1 0,-1-1 0,1 1 0,-1-1 0,0 1 0,-1-1 0,0 0 0,0 1 0,-4 11 1,1 4 481,-1 5-62,0-3-246,2 1 1,0-1 0,1 1 0,3 42 0,-1-65-441,0 1 0,1-1-1,0 1 1,-1-1 0,1 0 0,0 0-1,0 0 1,0 1 0,0-1 0,0 0-1,1 0 1,-1 0 0,0 0 0,1-1-1,0 1 1,-1 0 0,1-1 0,0 1 0,0-1-1,2 2 1,-3-3-11,0 1 0,0-1 0,0 0 0,0 1 0,0-1 0,0 0-1,0 0 1,0 0 0,0 0 0,0 0 0,0 0 0,0 0 0,0 0 0,0 0 0,0 0 0,0-1 0,0 1-1,2-1 1,-1 0 0,-1 0-1,1 0 0,-1-1 0,1 1 0,-1 0 0,0 0 1,0-1-1,1 1 0,-1-1 0,0 1 0,0-1 0,-1 0 1,2-2-1,1-3 10,-1 0 0,0 0 0,-1 0 0,0 0 1,0 0-1,0 0 0,-1 0 0,0-1 0,0 1 0,-1 0 0,0 0 0,-3-10 1,2 8-13,-1 1 1,0-1 0,0 0-1,0 1 1,-2 0 0,1-1-1,-1 2 1,0-1 0,-7-8 0,-8 0-5,20 16-2,0 0 0,0 0 0,0-1 0,-1 1 0,1 0 0,0 0 0,0 0 0,-1 0 0,1-1 0,0 1 0,0 0 0,-1 0 0,1 0 0,0 0 0,-1 0 0,1 0 0,0 0 0,0 0 0,-1 0 0,1 0 0,0 0 0,-1 0 0,1 0 0,0 0 0,-1 0 0,1 0 0,0 0 0,0 0 0,-1 0 0,1 0 0,0 0 0,-1 0 0,1 1 0,0-1 0,0 0 0,-1 0 0,1 0 0,0 0 0,0 1 0,0-1 0,-1 0 0,1 0 0,0 1 0,0-1 0,0 0 0,0 0 0,-1 1 0,1-1 0,0 0 0,0 1 0,0-1 0,0 0 0,0 0 0,0 1 0,0-1 0,0 0 0,0 1 0,0-1 0,0 0 0,0 1 0,0-1 0,0 0 0,0 0 0,0 1 0,0-1 0,0 0 0,1 1 0,-1 1-5,0-1 0,1 1 0,-1 0 0,1-1 0,0 1 0,-1-1 0,1 1 0,0-1 0,0 1 0,0-1 0,0 1 0,0-1 0,0 0 0,0 0 0,0 1 0,1-1 0,1 1 0,1 1-62,0-1 1,-1 0-1,1-1 1,0 1-1,0-1 1,8 2-1,1 0-306,1-2 0,0 0 0,17 0 0,82-8-3029,-98 5 2759,0-1 1,-1 0-1,1-1 1,-1 0-1,21-10 0,-32 12 609,0 0 0,-1 0 0,1 0 0,0 0-1,-1-1 1,1 1 0,-1-1 0,0 1 0,3-6-1,-5 8 86,1-1-1,0 0 1,-1 1-1,1-1 0,-1 0 1,0 0-1,1 0 1,-1 1-1,0-1 0,1 0 1,-1 0-1,0 0 1,0 0-1,0 0 0,0 1 1,0-1-1,0 0 0,0 0 1,0 0-1,0 0 1,0 0-1,0 0 0,0 0 1,-1 1-1,1-1 1,0 0-1,-1 0 0,1 0 1,-1 0-1,1 1 0,-1-1 1,1 0-1,-1 1 1,1-1-1,-1 0 0,0 1 1,1-1-1,-1 1 1,-1-1-1,1 0 47,0 1 0,-1-1 0,1 1 0,-1 0 0,1 0 0,-1-1 0,1 1 0,-1 0 0,1 0 0,-1 1 0,1-1 0,-1 0 0,1 0 0,-1 1 1,1-1-1,-1 1 0,1-1 0,0 1 0,-1 0 0,1 0 0,0-1 0,-3 3 0,0 1 168,-1-1 1,1 1-1,-1 0 1,-5 8-1,6-7-119,1 0 0,-1 1-1,1 0 1,0 0 0,0 0 0,1 0-1,0 0 1,0 1 0,0-1-1,1 1 1,0-1 0,0 1-1,1 8 1,0-12-116,0 0 0,0 0 1,0-1-1,1 1 0,-1 0 0,1 0 0,0 0 0,0 0 1,0 0-1,0-1 0,0 1 0,0 0 0,1-1 0,0 1 0,-1-1 1,1 0-1,0 0 0,0 1 0,0-1 0,0 0 0,1 0 0,-1-1 1,0 1-1,1 0 0,-1-1 0,1 0 0,0 1 0,-1-1 0,1 0 1,0-1-1,3 2 0,0-1-8,0-1 0,0 1-1,0-1 1,0 0 0,0-1 0,0 1-1,0-1 1,-1 0 0,1-1 0,0 1-1,0-1 1,-1-1 0,1 1 0,-1-1 0,0 1-1,0-2 1,0 1 0,0 0 0,0-1-1,-1 0 1,7-7 0,-8 7-10,1 0 1,-1 0-1,0-1 1,0 1-1,0-1 1,0 0-1,-1 0 1,0 0-1,0 0 0,0 0 1,-1 0-1,1-1 1,-1 1-1,-1 0 1,1-1-1,-1 1 0,0-1 1,0 1-1,0 0 1,-1-1-1,0 1 1,0-1-1,-3-7 0,3 11-26,0-1-1,1 1 0,-1 0 0,-1-1 0,1 1 0,0 0 0,-1 0 0,1 0 0,-1 0 0,1 0 1,-1 1-1,0-1 0,0 0 0,0 1 0,0-1 0,0 1 0,0 0 0,0-1 0,0 1 0,-1 0 1,1 0-1,0 1 0,-1-1 0,1 0 0,-1 1 0,1 0 0,-1-1 0,1 1 0,-1 0 0,1 0 1,-5 1-1,4 0 3,0 0 1,0 0-1,1 0 0,-1 0 1,0 0-1,0 1 1,1-1-1,-1 1 1,0 0-1,1 0 0,0 0 1,-1 0-1,1 0 1,0 0-1,0 1 1,0-1-1,1 1 0,-1-1 1,1 1-1,-1 0 1,1-1-1,0 1 1,0 0-1,0 0 1,-1 4-1,0 13-152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15.2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 0 11979,'-12'53'4518,"0"-8"-3519,-3 40 145,3 1 0,3 0 0,5 1 0,9 129 0,-5-205-1047,0-9-65,0 0 0,0 0-1,0 0 1,0 0 0,1 0-1,-1 0 1,0 0-1,1 0 1,0 0 0,-1 0-1,3 4 1,-3-6-28,0 0-1,0 0 1,0 0-1,0 0 1,0 0 0,0 0-1,0 0 1,1 0-1,-1 0 1,0 0-1,0 0 1,0 1 0,0-1-1,0 0 1,0 0-1,0 0 1,1 0-1,-1 0 1,0 0 0,0 0-1,0 0 1,0 0-1,0 0 1,0 0 0,0 0-1,1 0 1,-1 0-1,0 0 1,0-1-1,0 1 1,0 0 0,0 0-1,0 0 1,0 0-1,0 0 1,1 0-1,-1 0 1,0 0 0,0 0-1,0 0 1,0 0-1,0 0 1,0-1-1,0 1 1,0 0 0,0 0-1,0 0 1,0 0-1,0 0 1,0 0 0,0 0-1,0 0 1,0-1-1,0 1 1,0 0-1,0 0 1,0 0 0,0 0-1,0 0 1,8-20 114,-1 0 1,-1 0 0,5-31-1,-1 3-8,14-52 22,49-174-216,-71 266 72,0 1 0,1 0 0,1 0 0,-1 1 0,1-1 0,5-7 0,-8 13 6,1-1-1,-1 1 1,0-1-1,1 1 1,-1 0-1,1 0 1,0 0-1,-1 0 1,1 0-1,0 0 1,0 0-1,-1 1 1,1-1-1,0 0 1,0 1-1,0 0 1,0-1-1,0 1 1,0 0-1,0 0 1,0 0-1,0 0 1,0 1-1,0-1 1,-1 0-1,1 1 1,0-1-1,2 2 1,4 1-26,0 1 1,0 0-1,0 1 1,-1 0-1,1 0 1,-1 0-1,-1 1 1,11 11-1,-14-14 23,-1 0-1,0 0 1,0 0-1,0 0 0,0 0 1,-1 0-1,1 0 1,-1 0-1,0 1 1,0-1-1,1 5 0,-2-6 9,0 0-1,0 0 0,0 0 0,0 0 0,-1 0 0,1 0 0,0 0 1,-1 0-1,0 0 0,1 0 0,-1 0 0,0 0 0,0 0 0,0 0 1,0-1-1,0 1 0,-1 0 0,1-1 0,0 1 0,-4 2 0,-3 2 4,0 0 0,-1 0-1,0 0 1,0-1 0,0-1 0,-1 0-1,-14 5 1,5-4-19,1 0 0,-1-1 0,-24 1 0,39-4-101,0-1-1,0 0 1,0 0 0,1 0 0,-1 0 0,0-1 0,0 0 0,0 0-1,-5-2 1,8 3 68,0 0 0,1-1 0,-1 1 0,0-1 0,1 1 0,-1-1 0,1 1 0,-1-1 0,1 1 0,-1-1 0,1 1 0,-1-1 0,1 0 0,-1 1 0,1-1 0,0 0 0,0 1-1,-1-1 1,1 0 0,0-1 0,0 0 4,0 1 0,0-1-1,0 0 1,0 1-1,1-1 1,-1 0 0,1 1-1,-1-1 1,1 0 0,-1 1-1,1-1 1,2-2-1,9-13-505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16.7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160 454 6881,'0'-4'634,"1"1"0,0-1-1,0 0 1,0 1-1,0-1 1,0 1 0,1-1-1,2-5 1,-1 6-390,-1-1 0,-1 0 0,1 0 0,-1-1 0,1 1 0,0-7 0,-1 8-100,-1 1 0,0 0 0,0 0 0,0-1 0,0 1 0,0 0 0,-1 0 0,1 0 0,-1-1-1,1 1 1,-1 0 0,0 0 0,0 0 0,0 0 0,0 0 0,0 0 0,-3-3 0,3 4-80,0 0 0,0 1 0,-1-1 0,1 0 0,0 1 0,-1-1 0,1 1 0,-1 0 1,1-1-1,0 1 0,-1 0 0,1 0 0,-1 0 0,1 0 0,-1 0 0,1 0 0,-1 0 0,1 0 0,-1 0 0,1 1 1,0-1-1,-1 1 0,1-1 0,-1 1 0,1 0 0,0-1 0,0 1 0,-1 0 0,0 1 0,-6 4 91,-1 0 0,1 1 0,1-1 0,-1 2 0,1-1 0,1 1 0,-1 0 0,-6 12 0,2-2 69,2-1 0,0 2 0,-9 23 1,16-37-160,0 1 1,0-1 0,1 0 0,-1 0 0,1 1 0,0-1 0,1 1 0,0-1 0,-1 0 0,2 1-1,0 5 1,-1-10-53,0 0-1,0 0 0,1-1 1,-1 1-1,0 0 1,1-1-1,-1 1 0,1-1 1,-1 1-1,1 0 0,-1-1 1,1 1-1,-1-1 1,1 1-1,0-1 0,-1 0 1,1 1-1,0-1 0,-1 0 1,1 1-1,0-1 1,-1 0-1,1 0 0,0 1 1,0-1-1,-1 0 1,1 0-1,0 0 0,0 0 1,-1 0-1,1 0 0,0 0 1,0 0-1,-1-1 1,1 1-1,0 0 0,-1 0 1,1 0-1,0-1 0,0 1 1,0-1-1,4-1 29,0-1-1,-1 1 1,1-1 0,7-6-1,8-10 58,-1-1-1,27-35 1,2-3-45,-47 57-53,0-1 1,1 1 0,-1 0 0,0 0-1,0 0 1,1 0 0,-1 0 0,0 0 0,1 0-1,-1 1 1,1-1 0,1 0 0,-2 1-1,0 0 0,-1 0 1,1 0-1,-1 0 1,1 0-1,-1 1 0,1-1 1,-1 0-1,1 1 0,-1-1 1,1 0-1,-1 1 1,1-1-1,-1 0 0,0 1 1,1-1-1,-1 1 0,1-1 1,-1 0-1,0 1 1,1-1-1,-1 1 0,0 0 1,0-1-1,0 1 0,1-1 1,-1 1-1,0-1 1,0 1-1,0-1 0,0 1 1,0 0-1,0-1 0,0 1 1,0-1-1,0 2 1,2 27-11,-1 30-1,-1-40 10,11-37 60,-3-9-41,-1-1 1,-1 0-1,2-39 0,-8 67-18,0 0 0,0 0 0,0 0 0,0 0 0,0 0 0,0-1 0,0 1 0,0 0 0,0 0 0,0 0 0,1 0 0,-1 0 0,0 0 0,0 0 0,0-1 0,0 1 0,0 0 0,0 0 0,0 0 0,0 0 0,0 0 0,0 0 0,1 0 0,-1 0 0,0 0 0,0 0 0,0 0 0,0-1 0,0 1 0,0 0 0,0 0 0,1 0 0,-1 0 0,0 0 0,0 0 0,0 0 0,0 0 0,0 0 0,0 0 0,1 0 0,-1 0 0,0 0 0,0 0 0,0 0 0,0 0 0,0 1 0,0-1 0,1 0 0,-1 0 0,0 0 0,0 0 0,0 0 0,0 0 0,0 0 0,0 0 0,0 0-1,0 0 1,1 0 0,-1 1 0,0-1 0,0 0 0,0 0 0,0 0 0,0 0 0,0 0 0,0 1 0,11 10-3,-3-3-1,-5-6 3,0-1-1,0 1 0,-1-1 1,1 0-1,0 0 0,1-1 1,-1 1-1,0-1 0,0 1 1,0-1-1,0 0 0,0 0 1,0 0-1,0-1 1,1 1-1,-1-1 0,0 0 1,0 0-1,0 0 0,5-2 1,4-3-76,0 0 1,0-1 0,16-13-1,-10 6-218,0-1 0,-1-1-1,-1-1 1,0 0 0,24-36-1,-31 39-25,0-1 0,-1 0 0,0 0 0,-2 0 0,0-1 0,0 0 0,-2 0 0,6-31 0,-10 45 295,0 0-1,1 0 0,-1 0 1,0 0-1,0 0 1,0 0-1,-1 0 0,1 0 1,0 0-1,-1 0 1,0 0-1,1 0 0,-1 0 1,0 0-1,0 0 1,0 0-1,0 0 0,-2-2 1,2 3 42,0 1 0,-1-1 0,1 1 0,0-1 0,0 1 0,0-1 0,0 1 0,-1 0 0,1 0 0,0 0 0,0 0 0,-1 0 0,1 0 0,0 0 0,0 0 0,-1 0 0,1 0 0,0 1 0,0-1 0,0 0 0,0 1 0,-1-1 0,1 1 0,0 0 0,0-1 0,0 1 0,0 0 0,0-1 0,0 1 0,0 0 0,1 0 0,-2 1 0,-4 4 116,1 0-1,0 0 1,0 0 0,0 0-1,1 1 1,0 0 0,1 0-1,-1 0 1,1 0 0,0 1-1,1-1 1,-2 13 0,0 0 101,1 0 1,1 0 0,0 35 0,4-32-170,1 0-1,1-1 1,0 0 0,2 0 0,1 0-1,0-1 1,13 26 0,-19-46-52,-1 1 1,1 0-1,0-1 1,-1 1 0,1-1-1,0 0 1,0 1 0,0-1-1,0 0 1,0 1-1,0-1 1,0 0 0,1 0-1,-1 0 1,0 0 0,0 0-1,1 0 1,-1 0 0,1-1-1,-1 1 1,1 0-1,2 0 1,-3-2 1,1 1 0,-1-1 0,0 1-1,0-1 1,0 0 0,1 1 0,-1-1 0,0 0 0,0 0 0,0 0-1,0 0 1,0 0 0,-1 0 0,1 0 0,0-1 0,0 1 0,-1 0-1,1 0 1,-1-1 0,1 1 0,-1 0 0,1 0 0,-1-1 0,0 1-1,0-3 1,6-25 104,-1-1 0,-1 0 0,-2 0 0,-3-51 0,-2 65-104,1 21-9,0 29-2,3-28-1,0 0-1,0 1 0,0-1 0,1 0 0,0 0 0,1 0 1,-1 0-1,1 0 0,0-1 0,1 1 0,-1-1 1,9 9-1,-10-12 1,0 0 0,0 0 1,1 0-1,-1 0 0,1-1 0,-1 1 1,1-1-1,-1 0 0,1 1 1,0-1-1,0 0 0,0-1 1,0 1-1,0-1 0,0 1 0,0-1 1,0 0-1,-1 0 0,1 0 1,0 0-1,0-1 0,0 1 0,0-1 1,0 0-1,0 1 0,0-1 1,-1-1-1,1 1 0,4-3 1,2-1 2,-1-1 0,1 0 0,-1-1 0,0 0 0,0 0 0,-1-1 0,0 0 0,0 0 1,-1-1-1,0 0 0,-1 0 0,0 0 0,0-1 0,-1 0 0,0 1 0,-1-2 0,3-11 1,-6 21-7,1 0 1,-1-1 0,0 1-1,0 0 1,0-1 0,0 1-1,0 0 1,0-1 0,0 1 0,0 0-1,0 0 1,0-1 0,-1 1-1,1 0 1,-1-2 0,0 2-1,1 1 1,0 0 0,-1 0-1,1 0 1,-1 0 0,1 0-1,0-1 1,-1 1 0,1 0-1,-1 0 1,1 0 0,0 0-1,-1 0 1,1 0 0,-1 0-1,1 0 1,0 0 0,-1 1-1,1-1 1,0 0 0,-1 0-1,1 0 1,-1 0 0,1 0-1,0 1 1,-1-1 0,1 0-1,0 0 1,0 1 0,-1-1-1,1 1 1,-4 2 1,0 1 0,0-1 0,1 1 0,-1 0 0,1 1 0,-4 6 1,0 2 35,1 1 1,0 0-1,1 0 1,0 0-1,2 0 1,-1 1-1,2-1 1,0 1 0,1 0-1,0 0 1,2 19-1,0-30-32,-1-1-1,1 0 1,0 1-1,0-1 0,1 0 1,-1 1-1,1-1 1,-1 0-1,1 0 0,0 0 1,0-1-1,0 1 1,1 0-1,-1-1 0,1 1 1,-1-1-1,1 0 1,0 0-1,0 0 0,0 0 1,0 0-1,5 1 1,-6-2-33,1 0 0,-1-1 0,1 1 0,-1-1 0,1 1 0,-1-1 0,1 0 0,0 0 0,-1 0 0,1 0 1,-1-1-1,1 1 0,-1-1 0,1 0 0,-1 1 0,0-1 0,1 0 0,-1 0 0,0-1 0,1 1 0,-1 0 0,0-1 0,0 1 0,0-1 1,0 0-1,-1 0 0,1 0 0,0 0 0,-1 0 0,1 0 0,1-4 0,8-20-181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17.5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47 0 12979,'-5'22'4557,"-7"50"-2734,4 14-1068,4 1 0,4-1 0,11 93 0,-3-145-503,-3-28-54,0-22 9,-4-17-142,0 0 1,-3 0-1,0 0 1,-2 0-1,-2 0 1,-13-44-1,17 69-63,1 5-1,0 0 0,1 0 1,-2 0-1,1 1 0,0-1 1,0 0-1,-1 0 0,-2-3 1,3 17-8,6 9 5,-2-10 2,2-1-1,-1 0 1,1 0-1,1 0 1,0-1-1,0 1 1,0-2 0,1 1-1,11 10 1,-13-15 0,-1 0-1,0 1 1,1-2 0,0 1 0,-1 0 0,1-1 0,0 0 0,0 0-1,0-1 1,1 1 0,-1-1 0,0 0 0,0-1 0,1 1-1,-1-1 1,1 0 0,-1 0 0,0-1 0,11-2 0,-8 0-3,1 0 0,-1 0 0,0-1 0,0 0 0,0-1 0,0 0 0,-1 0 0,0-1 0,0 0 0,-1 0 0,1 0 0,-1-1 0,-1 0 0,1 0 0,-1-1 0,0 1 0,-1-1 0,0 0 0,0 0 0,4-15 0,-8 8-21,0 14 22,0 1 0,0 0-1,0 0 1,0-1 0,0 1 0,0 0 0,-1 0-1,1-1 1,0 1 0,0 0 0,0 0 0,0 0-1,-1-1 1,1 1 0,0 0 0,0 0-1,-1 0 1,1 0 0,0 0 0,0-1 0,-1 1-1,1 0 1,0 0 0,0 0 0,-1 0 0,1 0-1,0 0 1,-1 0 0,0 0-1,-1 1 0,1-1 0,0 1 0,0-1 0,-1 1 0,1 0 0,0-1 0,0 1 0,0 0 0,0 0 0,0 0 0,0 0 0,0 0 0,0 0 0,0 0 0,1 0 0,-2 2 0,-6 11 8,2-1 1,-1 1 0,2 0-1,0 0 1,0 0 0,2 1-1,0 0 1,0 0 0,2 0-1,-1 0 1,2 0 0,0 0-1,3 18 1,-3-30 1,1 0 0,0 0 1,0 0-1,-1-1 0,1 1 0,1 0 0,-1-1 1,0 1-1,1-1 0,-1 1 0,1-1 0,0 0 1,3 3-1,-4-4-24,0 0 0,0-1 0,0 1 0,0-1 0,0 1 0,0-1 0,0 1 0,0-1 0,1 0 0,-1 1 0,0-1 0,0 0 0,0 0 0,1 0 0,-1 0 0,0 0 0,0 0 0,0 0 0,1-1 0,-1 1 0,0 0 1,0-1-1,0 1 0,0-1 0,0 1 0,0-1 0,1 1 0,-1-1 0,-1 0 0,1 0 0,0 1 0,0-1 0,1-2 0,3-2-74,0-1 0,0 0 0,-1 0 0,0-1 1,0 1-1,-1-1 0,0 0 0,0 0 0,0 0 0,-1 0 0,0-1 1,1-9-1,5-29-230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17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1 14963,'-5'1'1352,"3"11"-975,2-1-161,4 4 616,4-1-536,-1 2-64,0 0-72,0 2-152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18.4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 56 11594,'1'-1'126,"0"0"-1,0 0 1,0 1-1,-1-1 0,1 0 1,0-1-1,-1 1 1,1 0-1,-1 0 0,1 0 1,-1 0-1,1 0 1,-1 0-1,0-1 0,0 1 1,1 0-1,-1 0 0,0-1 1,0 1-1,0 0 1,0 0-1,-1-1 0,1 1 1,0 0-1,0 0 1,-1 0-1,1 0 0,-1-1 1,1 1-1,-1 0 1,1 0-1,-1 0 0,0 0 1,0 0-1,1 0 1,-1 0-1,0 0 0,0 1 1,0-1-1,0 0 0,0 0 1,0 1-1,0-1 1,-1 0-1,-2-1 21,0 1-1,1 0 1,-1 0-1,0 0 1,0 0-1,1 0 1,-1 1-1,0 0 1,0 0 0,0 0-1,0 0 1,0 1-1,-6 1 1,1 1-39,0 0-1,1 1 1,-1 1 0,1-1-1,0 1 1,1 1 0,-1-1 0,1 1-1,0 1 1,0-1 0,1 1 0,0 1-1,-10 14 1,8-10 38,1-1 0,1 1-1,0 0 1,1 1 0,0-1 0,0 1-1,2 0 1,0 0 0,-2 17 0,4-26-99,1-1 0,0 1 0,0-1 0,0 1 0,1-1 0,-1 1 0,1 0-1,-1-1 1,1 1 0,0-1 0,1 0 0,-1 1 0,1-1 0,-1 0 0,1 0 0,0 0 0,4 5 0,-4-6-22,1 0 0,-1 0 0,1 0 0,0 0 0,0-1 0,0 1 0,0-1-1,0 0 1,0 0 0,0 0 0,0 0 0,0 0 0,0-1 0,1 1 0,-1-1 0,0 0 0,0 0 0,1 0-1,4-1 1,5-1-1,0-2 0,0 1 0,0-1 0,0-1 0,-1-1-1,0 1 1,0-2 0,21-14 0,81-73-5,-90 72-82,-2 0-1,24-32 0,-53 64 43,-33 50-42,37-56 69,1 1-1,-1 0 1,1 0 0,0 0-1,0 0 1,1 0 0,0 1-1,0-1 1,0 0-1,0 10 1,1-14-2,0-1-1,0 1 1,0 0 0,0 0-1,0-1 1,1 1 0,-1 0-1,0-1 1,0 1-1,1 0 1,-1-1 0,0 1-1,1 0 1,-1-1 0,1 1-1,-1 0 1,1-1 0,-1 1-1,1-1 1,-1 1-1,1-1 1,-1 1 0,1-1-1,0 0 1,-1 1 0,2-1-1,0 1 3,0-1 0,0 1 0,0-1 0,0 0 0,0 0-1,0 0 1,0 0 0,0 0 0,-1-1 0,4 0 0,6-2 17,-1-1 0,20-9 1,-27 12-19,111-62-72,-35 18-152,-77 43 196,1 1 0,-1 0 1,1 0-1,-1 0 0,1 0 0,0 0 1,4 0-1,0 5-105,-8 9 64,-5 6 80,4-14 15,0 0-1,0 1 1,0-1 0,1 1 0,0-1 0,0 1-1,0 6 1,1-11-21,0 0-1,0 0 0,1 0 1,-1 0-1,0 0 1,0 0-1,1 0 0,-1-1 1,1 1-1,-1 0 1,1 0-1,-1 0 0,1-1 1,-1 1-1,1 0 1,0 0-1,-1-1 1,1 1-1,1 0 0,0 0 5,0 0-1,0 0 0,0 0 1,0-1-1,0 1 0,0-1 1,0 0-1,0 1 0,0-1 0,0 0 1,0 0-1,4-1 0,38-9-136,-30 5-1368,-31 9 1215,-6 2-103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19.0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23 15979,'3'3'1713,"-3"-4"-1089,-3-3-256,5 4 792,1 1-248,2 2-992,1-2 368,-9-11-272,-1-6-128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20.6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234 429 13787,'0'0'41,"0"-1"0,0 0 0,0 0-1,0 1 1,-1-1 0,1 0 0,0 1 0,0-1 0,0 0 0,0 1 0,-1-1-1,1 1 1,0-1 0,-1 0 0,1 1 0,0-1 0,-1 1 0,1-1-1,-1 1 1,1-1 0,-1 1 0,1-1 0,-1 1 0,1 0 0,-1-1 0,1 1-1,-1 0 1,0-1 0,1 1 0,-1 0 0,0 0 0,1-1 0,-1 1-1,0 0 1,1 0 0,-1 0 0,0 0 0,1 0 0,-1 0 0,0 0 0,1 0-1,-1 0 1,0 0 0,0 1 0,-4-1 82,-1 1-1,1 0 0,0 0 1,0 1-1,-5 2 1,-5 2 23,1 2 0,0 0 0,0 0 0,1 1-1,0 1 1,0 0 0,1 1 0,1 1 0,0-1 0,0 2 0,-15 24 0,24-35-111,1 0 0,0 0 0,0 0 0,0 0 0,0 1 1,1-1-1,-1 0 0,0 1 0,1-1 0,0 1 0,-1 3 0,2-5-20,-1-1 0,0 1 0,0-1 0,0 0 0,0 1 0,0-1 0,0 1-1,1-1 1,-1 1 0,0-1 0,0 0 0,1 1 0,-1-1 0,0 0 0,1 1-1,-1-1 1,0 0 0,1 1 0,-1-1 0,0 0 0,1 0 0,-1 1 0,1-1 0,0 0 6,1 1 0,-1-1 0,0 0 1,1 0-1,-1 0 0,0 0 0,0 0 1,1 0-1,-1 0 0,0-1 0,0 1 1,2-1-1,10-4 76,-1 0 0,-1 0 0,1-1 0,-1-1 0,0 0 0,-1-1 1,17-15-1,63-71 254,-81 84-318,5-6-4,-9 9-16,1 0 0,1 0-1,7-7 1,-11 15 0,-3 8-1,-3 12 5,2-16-13,-1 4 14,1 0 0,0 0 0,1 1 1,0-1-1,0 0 0,4 15 0,-4-22-6,0 0-1,1-1 0,-1 1 0,1-1 0,0 1 0,-1-1 1,1 1-1,0-1 0,0 0 0,0 1 0,0-1 0,0 0 1,0 0-1,0 1 0,1-1 0,-1 0 0,3 1 0,-2-1 6,0-1-1,0 1 0,0-1 0,0 0 1,0 0-1,0 1 0,-1-1 0,1-1 1,0 1-1,0 0 0,0 0 0,0-1 1,0 1-1,0-1 0,0 0 0,0 1 1,0-1-1,2-2 0,5-2 32,-1 0 0,0-1 0,0 0 0,0-1-1,-1 1 1,0-1 0,0-1 0,-1 0 0,8-10 0,5-13 112,19-39 1,-34 62-135,12-23 20,-2 0-1,-1-1 1,-2-1 0,-1 0 0,-1 0 0,-2-1 0,4-47-1,-11 79-44,0 0-1,0 0 0,0 0 0,0 0 0,0 0 0,0 0 0,0 0 0,-1 0 1,1 1-1,-2-5 0,2 6 0,-1 0 0,1 0 0,0 0 0,-1 0 0,1 0 0,0 0 0,0 0 0,-1 0 0,1 0 0,0 0 0,-1 0 0,1 0 0,0 0 0,0 0 0,-1 0 0,1 0 0,0 0 0,-1 0 0,1 1 0,0-1 0,0 0 0,-1 0 0,1 0 0,0 0 0,0 1 0,0-1 0,-1 0-1,1 0 1,0 0 0,0 1 0,0-1 0,0 0 0,-1 0 0,1 1 0,0-1 0,0 0 0,0 1 0,0-1 0,0 0 0,-4 8-2,0 0 0,0 0 0,-4 14-1,-17 64 20,-19 114-1,39-166 14,1-1 0,2 1-1,1-1 1,2 1 0,1-1 0,13 64 0,27 39 59,-25-87-57,20 102 0,-37-149-30,0-1-1,1 1 1,-1 0-1,0 0 0,0-1 1,0 1-1,0 0 1,0 0-1,-1 0 1,1-1-1,-1 3 1,1-4-2,0 1 1,-1-1 0,1 0 0,0 0-1,0 1 1,0-1 0,-1 0 0,1 0 0,0 0-1,0 1 1,-1-1 0,1 0 0,0 0 0,0 0-1,-1 0 1,1 0 0,0 0 0,-1 0 0,1 0-1,0 1 1,0-1 0,-1 0 0,1 0 0,0 0-1,-1 0 1,1 0 0,0-1 0,0 1 0,-1 0-1,1 0 1,0 0 0,-1 0 0,1 0-1,0 0 1,0 0 0,-1-1 0,1 1 0,-3-2 2,0 0 0,0 0 1,1-1-1,-1 1 1,1-1-1,0 1 0,-1-1 1,1 0-1,-2-4 1,-6-14 9,0 0 1,1 0-1,1 0 1,-9-43-1,10 27-4,2 0-1,-1-47 1,5 78-11,1-8 10,0 1 1,0-1 0,5-27 0,-4 38-10,0 0 0,-1 0 0,1 0 0,0 1-1,0-1 1,1 0 0,-1 0 0,1 1-1,-1-1 1,1 1 0,0-1 0,0 1-1,0 0 1,0 0 0,0-1 0,0 2-1,1-1 1,-1 0 0,1 0 0,-1 1-1,1-1 1,0 1 0,0 0 0,4-1 0,4 0-285,1 0 0,0 1 0,-1 1 1,21 1-1,-13 0 156,3-1-187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21.1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3 220 12763,'0'2'157,"-1"-1"1,1 1 0,-1-1 0,1 1 0,0-1-1,0 1 1,-1-1 0,1 1 0,0-1-1,1 1 1,-1-1 0,0 1 0,0-1-1,1 1 1,-1-1 0,0 1 0,1-1-1,0 1 1,-1-1 0,1 0 0,0 1-1,1 0 1,0 0 28,0 0 0,0 0 0,0 0 0,0-1-1,0 1 1,1-1 0,-1 1 0,0-1 0,1 0 0,0 0-1,3 1 1,1 0 7,-1-1-1,1 1 1,0-2-1,-1 1 0,1-1 1,0 0-1,-1 0 1,1-1-1,11-2 1,-7-1-77,0 0 1,-1-1 0,1-1 0,-1 0-1,0 0 1,-1-1 0,1-1 0,-1 1-1,15-18 1,-14 14-63,-1-1-1,1 0 0,-2 0 1,0-1-1,-1 0 1,0-1-1,7-18 1,-13 26-43,1-1 0,-1 0 0,0 1 0,0-1 0,-1-13 1,0 18-11,0 1 0,-1-1 0,1 1 0,0 0 1,0-1-1,-1 1 0,1 0 0,-1-1 0,1 1 0,-1 0 1,0-1-1,1 1 0,-1 0 0,-2-2 0,3 2 0,-1 1-1,0 0 1,0-1 0,0 1-1,0 0 1,1-1-1,-1 1 1,0 0-1,0 0 1,0 0-1,0 0 1,0-1-1,0 1 1,1 1-1,-1-1 1,0 0-1,0 0 1,0 0-1,0 0 1,0 1-1,0-1 1,1 0-1,-1 1 1,0-1-1,0 1 1,0 0-1,-9 5 4,2 1 0,-1 0 0,1 1 0,0 0 0,1 0 0,0 1 0,0 0 1,-9 18-1,7-14-1,-10 17 45,1 1-1,1 1 0,1 1 0,2 0 1,2 1-1,-12 47 0,23-78-35,1 1 0,-1-1 0,0 1 0,1 0 0,0-1 0,0 1 0,0-1 0,0 1 0,0-1 0,1 1 0,0-1 0,1 6 0,-1-8-24,0 0-1,0 1 1,0-1 0,0 0-1,0 0 1,0 0 0,1 0-1,-1 0 1,0 0 0,1 0-1,-1 0 1,0 0 0,1 0-1,-1-1 1,1 1 0,-1-1-1,1 1 1,0-1 0,-1 0-1,1 0 1,-1 1 0,1-1-1,0 0 1,-1 0 0,1-1-1,0 1 1,2-1 0,6-1-124,0 0 0,0-1 0,0-1 0,0 1 0,-1-2 0,0 1 0,1-1 0,-2-1 0,1 1 1,-1-2-1,0 1 0,14-14 0,12-18-298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8:5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3 14955,'2'-3'1384,"-6"10"-903,-4 10-201,0 16 616,-4 6-176,2 10-272,0 2-120,3 4-144,0-2-72,1-6-112,2-4-144,0-13-376,-1-5-128,1-12 136,0-8 320,-4-8-184,-2-5-128</inkml:trace>
  <inkml:trace contextRef="#ctx0" brushRef="#br0" timeOffset="1">0 325 13027,'4'-1'1424,"3"1"-784,2 4-256,4 3 777,3 1-281,5 0-280,5-1-192,3-2-536,4-3-264,-2-3 336,-2-5-80,-5-7-96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21.6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 0 13707,'1'3'146,"0"-1"0,0 0 1,0 0-1,0 0 0,-1 1 0,1-1 1,-1 0-1,1 0 0,-1 1 0,0-1 1,0 1-1,0-1 0,0 0 0,-1 1 1,1-1-1,-1 0 0,1 1 0,-1-1 0,-1 3 1,-3 8 228,-1 0 1,-8 14-1,2-3 138,-131 266 1067,141-287-1589,-17 26-15,19-29 2,0 1 1,-1-1-1,1 1 1,0-1 0,0 0-1,0 1 1,-1-1 0,1 0-1,0 1 1,-1-1 0,1 0-1,0 1 1,-1-1-1,1 0 1,0 0 0,-1 1-1,1-1 1,0 0 0,-1 0-1,1 0 1,-1 1 0,1-1-1,-1 0 1,1 0 0,0 0-1,-1 0 1,1 0-1,-1 0 1,1 0 0,-1 0-1,1 0 1,0 0 0,-1 0-1,1 0 1,-1-1 0,1 1-1,-1 0 1,1 0 0,0 0-1,-1 0 1,1-1-1,-1 1 1,1 0 0,0-1-1,-1 1 1,1 0 0,0 0-1,0-1 1,-1 1 0,1 0-1,0-1 1,0 1-1,-1-1 1,1 1 0,0 0-1,0-1 1,0 1 0,0-1-1,0 1 1,-1-1 0,1 1-1,0-1 1,-3-14-374,0 0 0,0-1 0,1-22 0,0-2-182</inkml:trace>
  <inkml:trace contextRef="#ctx0" brushRef="#br0" timeOffset="1">35 152 14387,'19'0'1352,"4"12"-824,0 4-223,7 8 599,1 3-112,5 5-696,-1 1 168,1 1-152,-4-1-32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22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18 13787,'-7'130'4106,"1"-45"-3111,1 109 520,-5 83 432,8-256-1639,0-21-81,1-4 8,0-38 211,18-113-194,61-256-1,-77 409-251,3-17-4,1 1 1,1 0-1,8-19 0,-13 36 4,-1 0-1,1 0 0,-1 0 1,1 0-1,-1 0 1,1 0-1,0 0 0,0 0 1,-1 0-1,1 0 0,0 0 1,0 1-1,0-1 0,0 0 1,0 1-1,0-1 0,0 0 1,0 1-1,0-1 0,0 1 1,0 0-1,0-1 0,0 1 1,0 0-1,1 0 0,0 0 1,0 0-1,0 1 0,0-1 0,-1 1 0,1 0 1,0-1-1,0 1 0,-1 0 0,1 0 1,-1 0-1,1 1 0,-1-1 0,1 0 0,-1 1 1,2 1-1,4 5-2,-1 0 1,0 1-1,-1 0 0,6 12 1,-5-8 8,0 1 0,-1 0 0,-1 0 0,0 0 0,-1 1 0,-1-1 0,0 1 0,-1 0 0,0 0 0,-3 21 0,2-31-41,-1 1 1,0-1-1,0 1 1,0-1-1,-1 0 0,0 0 1,0 0-1,0 0 1,0 0-1,-1 0 0,0 0 1,0-1-1,0 1 0,0-1 1,-1 0-1,0 0 1,0 0-1,0-1 0,0 1 1,-1-1-1,1 0 0,-1 0 1,0-1-1,0 1 1,0-1-1,0 0 0,0-1 1,0 1-1,0-1 1,-1 0-1,-5 1 0,9-2-19,0 0 0,0 0 0,0 1 0,0-1 0,0 0-1,0-1 1,0 1 0,0 0 0,1-1 0,-1 1 0,0-1 0,0 1 0,0-1-1,1 0 1,-1 0 0,0 0 0,1 0 0,-1 0 0,0 0 0,1 0 0,0 0-1,-1-1 1,1 1 0,0 0 0,-1-1 0,1 0 0,0 1 0,-1-4 0,-2-15-439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23.4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5 108 15443,'3'3'179,"7"9"434,1 0 0,0 0 1,1-2-1,22 17 0,-31-25-520,0 0 0,0-1-1,0 0 1,0 1 0,0-1 0,0 0-1,0 0 1,0-1 0,0 1 0,0-1-1,1 1 1,5-1 0,-7-1-42,1 1 0,-1-1 0,1 0 0,-1 0 0,1 0 0,-1 0-1,0 0 1,0 0 0,0-1 0,0 1 0,0-1 0,0 1 0,0-1 0,0 0 0,0 0 0,-1 0 0,1 0 0,2-4 0,-1 1-3,0-1 0,-1 0 0,0 1 1,1-1-1,-2 0 0,1 0 0,-1 0 1,0 0-1,0-1 0,0 1 0,-1 0 1,-1-10-1,1 12-38,0 0 1,-1 1-1,1-1 0,-1 0 1,0 0-1,0 1 1,-1-1-1,1 0 0,-1 1 1,1-1-1,-1 1 1,0 0-1,-1-1 0,1 1 1,0 0-1,-1 1 1,0-1-1,0 0 0,0 1 1,-6-5-1,7 6-8,0 0-1,0 0 1,0 1-1,-1-1 1,1 1-1,0-1 1,0 1-1,-1 0 1,1 0-1,0 0 1,-1 0-1,1 0 1,0 0-1,-1 1 1,1-1-1,0 1 1,0 0-1,-1 0 1,1-1-1,0 1 1,0 1-1,0-1 1,0 0-1,0 0 1,0 1-1,-2 1 1,-2 4-3,-1-1 0,1 0 0,0 1 0,1 0 0,-8 12 0,7-8 2,-1 1-1,2-1 1,-1 1-1,2 0 1,-1 0 0,2 1-1,0-1 1,0 1 0,1 0-1,0 0 1,2 0-1,0 23 1,0-33 3,1 0-1,-1 0 1,1 0-1,-1 0 1,1 0-1,0 0 1,0-1-1,0 1 1,1 0-1,-1-1 1,1 1-1,-1-1 1,1 1-1,0-1 1,0 0-1,0 0 1,0 0-1,0 0 1,1 0 0,-1 0-1,1-1 1,-1 1-1,5 2 1,-3-3 5,1 0 0,-1 0 0,1 0 0,-1-1 0,0 1 0,1-1 1,-1 0-1,1 0 0,-1-1 0,1 1 0,-1-1 0,0 0 0,1 0 0,-1 0 1,5-3-1,8-4 20,-1 0 1,-1-1-1,0-1 1,0 0-1,-1-1 1,0-1-1,-1 0 1,21-24-1,-13 9 14,0 0-1,-2-2 0,26-49 0,-47 83-20,0 1 1,0 0-1,1 0 0,-1 8 0,-2 8 41,0-3-4,-1 1 44,0 0 1,2 1-1,0 0 1,1-1-1,2 23 1,-1-42-91,1 1-1,0-1 1,0 0 0,1 1 0,-1-1-1,0 0 1,0 0 0,1 1 0,-1-1-1,1 0 1,-1 1 0,1-1 0,-1 0-1,1 0 1,0 0 0,-1 0 0,1 0-1,0 0 1,0 0 0,0 0-1,0 0 1,0 0 0,0 0 0,2 1-1,-1-2 1,-1 0 0,1 0 1,-1 0-1,1 0 0,0 0 0,-1 0 0,1 0 0,-1-1 0,1 1 0,-1 0 0,1-1 0,-1 0 0,1 1 0,-1-1 0,1 0 0,-1 0 0,2 0 0,6-6 31,0 0 0,-1-1 0,1 1-1,8-12 1,63-87-337,-88 125-816,0 0 0,-9 32 0,4-10 483,1-9 78,2-10-47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24.3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175 180 12795,'0'0'44,"1"0"1,-1-1-1,0 1 1,0 0-1,0 0 1,1-1-1,-1 1 1,0-1-1,0 1 0,0 0 1,0-1-1,1 1 1,-1 0-1,0-1 1,0 1-1,0-1 1,0 1-1,0 0 1,0-1-1,0 1 1,0-1-1,0 1 1,-1 0-1,1-1 1,0 1-1,0 0 0,0-1 1,0 1-1,0 0 1,-1-1-1,1 1 1,0 0-1,0-1 1,-1 1-1,1 0 1,0-1-1,0 1 1,-1 0-1,1 0 1,0-1-1,-1 1 1,1 0-1,0 0 1,-1 0-1,1 0 0,-1-1 1,1 1-1,0 0 1,-1 0-1,1 0 1,0 0-1,-1 0 1,1 0-1,-1 0 1,1 0-1,0 0 1,-1 0-1,1 0 1,-1 0-1,1 0 1,0 0-1,-1 1 0,1-1 1,0 0-1,-1 1 1,-3 0 140,0 0-1,1 0 1,-1 1-1,1-1 1,-1 1 0,-3 2-1,-4 6-23,0-1-1,0 1 1,1 1-1,0 0 1,0 0-1,2 1 1,-1 0 0,1 1-1,1 0 1,1 0-1,-1 0 1,2 1-1,0 0 1,1 0-1,0 0 1,1 1-1,1-1 1,-1 21-1,3-33-132,0 0 1,0 1-1,0-1 0,0 0 0,0 0 0,1 0 0,-1 0 1,1 0-1,0 0 0,0 0 0,0 0 0,0 0 0,0 0 0,0 0 1,0 0-1,3 2 0,-3-3-9,1 0 0,-1 0 0,0 0 0,1-1 0,-1 1 0,1 0 0,-1-1-1,1 1 1,-1-1 0,1 0 0,0 0 0,-1 1 0,1-1 0,-1 0 0,1 0 0,0 0 0,-1-1 0,1 1 0,-1 0 0,1-1 0,-1 1 0,1 0 0,-1-1 0,4-1-1,4-3 34,1-1 0,-1 1-1,0-1 1,0-1-1,-1 0 1,1 0-1,-2-1 1,12-13-1,4-8 77,23-40-1,-22 30-32,23-52-1,-39 72-83,-1-1-1,0 1 1,-2-1-1,0 0 1,3-25-1,-8 43-9,0 0 0,0 1 0,1-1 0,-1 0 0,0 0 0,-1 0 0,1 0 0,0 1 0,0-1 0,-1 0 0,1 0 0,-1 1 0,0-1 0,1 0 0,-3-2 0,3 4 0,0-1-1,-1 1 0,1 0 1,0 0-1,-1-1 0,1 1 1,0 0-1,-1 0 0,1 0 1,0 0-1,-1 0 0,1-1 1,-1 1-1,1 0 0,0 0 1,-1 0-1,1 0 0,-1 0 0,1 0 1,0 0-1,-1 0 0,1 0 1,-1 1-1,1-1 0,-1 0 1,-15 12 0,10-4 0,0 0 0,0 0 1,1 1-1,0 0 0,0 0 1,1 0-1,0 1 1,-3 10-1,1 2 14,1 0 1,-4 36-1,8-51-6,1 0-1,-1-1 0,2 1 1,-1 0-1,1 0 1,0-1-1,3 11 0,-4-15-4,1 0 0,0 0 0,0 0 0,0 0 0,0-1 0,0 1 0,0 0-1,0-1 1,0 1 0,1 0 0,-1-1 0,1 1 0,-1-1 0,1 0 0,0 0 0,-1 1 0,1-1-1,0 0 1,0 0 0,0-1 0,0 1 0,-1 0 0,1-1 0,0 1 0,1-1 0,-1 1 0,0-1 0,2 0-1,3-1 6,1 0 0,-1 0-1,0 0 1,0-1-1,0 0 1,0-1-1,0 0 1,-1 0 0,1 0-1,-1-1 1,0 0-1,0 0 1,0 0-1,9-9 1,7-8 24,39-49 1,-59 68-32,24-34 3,-44 54 2,9-2 2,1 0 1,-10 25-1,15-33 1,0-1-1,1 1 0,1-1 1,-1 1-1,1 0 1,0 0-1,1-1 1,0 11-1,0-17-7,0 0 0,0 1 0,0-1 0,0 0 0,1 0 0,-1 1 0,0-1 0,0 0 0,1 0 0,-1 0 0,1 0-1,-1 1 1,1-1 0,0 0 0,-1 0 0,1 0 0,0 0 0,0 0 0,0 0 0,-1 0 0,1-1 0,0 1 0,0 0 0,0 0 0,1-1 0,-1 1 0,0-1 0,0 1 0,0-1-1,0 1 1,0-1 0,1 0 0,-1 1 0,0-1 0,0 0 0,1 0 0,-1 0 0,0 0 0,0 0 0,1 0 0,-1 0 0,0-1 0,0 1 0,1 0 0,0-1 0,5-2-115,0 1 1,-1-1-1,0 0 1,0-1-1,0 1 1,9-8 0,1-4-235,-1 0 1,0 0-1,18-28 1,-12 15-85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25.3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135 0 13291,'-11'52'1787,"-2"-2"1,-27 70-1,-8 25 171,41-120-1621,2-1 0,1 1 0,1 0 0,0 25-1,3-45-281,0 0-1,1-1 1,-1 1-1,1 0 1,0 0-1,4 8 1,-5-12-48,0 0 1,1 0-1,-1 0 0,0-1 0,1 1 1,-1 0-1,1-1 0,-1 1 1,1 0-1,-1 0 0,1-1 1,0 1-1,-1-1 0,1 1 1,0-1-1,-1 1 0,1-1 0,0 1 1,0-1-1,-1 0 0,1 1 1,0-1-1,0 0 0,0 0 1,-1 1-1,1-1 0,0 0 0,0 0 1,0 0-1,0 0 0,0 0 1,-1 0-1,1 0 0,0-1 1,0 1-1,0 0 0,0 0 0,-1-1 1,1 1-1,0 0 0,0-1 1,-1 1-1,1-1 0,0 1 1,0-1-1,4-3 8,-1 1-1,-1-1 1,1 0 0,0 0 0,-1 0-1,0-1 1,0 1 0,0-1 0,-1 1-1,3-7 1,2-7 24,9-29 0,-12 31-35,13-51-3,-16 60-8,0 0 1,0 0-1,-1 0 0,0 0 0,0 0 0,-1 0 0,-1-8 1,2 14 4,0 1 0,0-1 0,0 1 0,0 0 0,0-1 0,0 1-1,0 0 1,0-1 0,0 1 0,0 0 0,-1-1 0,1 1 0,0 0 0,0-1 0,0 1 0,-1 0 0,1-1 0,0 1 0,0 0 0,-1 0 0,1-1 0,0 1 0,-1 0 0,1 0 0,0 0 0,-1-1 0,-4 8-47,-2 16 11,6-18 37,1 0-1,0 0 1,0 0-1,0 0 1,1 0-1,-1 0 1,1 0-1,1 0 1,-1 0-1,1 0 1,-1 0-1,1 0 1,1-1-1,-1 1 1,1-1-1,5 8 1,-6-10 2,0 0 1,1 0-1,-1 0 1,1 0-1,0 0 0,-1-1 1,1 1-1,0-1 1,0 0-1,0 1 1,0-1-1,0-1 0,0 1 1,0 0-1,0-1 1,1 1-1,-1-1 1,0 0-1,0 0 1,0-1-1,1 1 0,-1-1 1,0 1-1,0-1 1,0 0-1,0 0 1,5-3-1,-2 1 1,-1 1 0,0-2 1,0 1-1,0-1 0,0 0 0,-1 0 1,1 0-1,-1 0 0,5-8 0,-7 10-1,-1 0-1,1 0 0,0 0 0,-1 0 0,0 0 0,0-1 0,1 1 0,-1-1 0,-1 1 0,1-1 0,0 1 0,-1-1 0,1 1 0,-1-1 0,0 0 0,1 1 1,-1-1-1,-1 0 0,1 1 0,0-1 0,-1 1 0,1-1 0,-2-4 0,1 6-1,0 0 0,0 0 0,1 0 0,-1-1 0,0 1 0,0 1 1,0-1-1,0 0 0,0 0 0,0 0 0,-1 0 0,1 1 0,0-1 0,0 1 0,0-1 0,-1 1 0,1-1 1,0 1-1,0 0 0,-1-1 0,1 1 0,-1 0 0,1 0 0,0 0 0,-1 0 0,1 0 0,0 0 1,-1 1-1,1-1 0,0 0 0,0 1 0,-1-1 0,1 1 0,0-1 0,0 1 0,-1-1 0,1 1 0,0 0 1,-1 1-1,-3 1-3,0 0 1,1 0 0,-1 1-1,1 0 1,-1 0 0,1 0 0,-6 9-1,7-9 6,0 1-1,0 1 0,1-1 1,0 0-1,0 0 0,0 1 1,0-1-1,0 10 0,1-14 1,1 0 1,0 0-1,0 1 0,0-1 0,1 0 0,-1 0 0,0 0 0,0 1 1,0-1-1,1 0 0,-1 0 0,1 0 0,-1 0 0,1 0 1,-1 0-1,1 0 0,0 0 0,1 2 0,-1-2 2,1-1 0,-1 1 0,1 0 0,-1 0 0,1-1 0,-1 1 0,1-1 0,-1 1 0,1-1 0,-1 0 0,1 0 0,0 0 0,-1 0-1,1 0 1,0 0 0,-1 0 0,4-1 0,8-1 12,-1-1-1,1-1 1,-1 0-1,0-1 0,18-9 1,59-39 29,-57 32-47,-20 13-4,-9 5-5,0 1 1,0 0-1,0 0 1,0 0-1,1 0 1,-1 1-1,0-1 0,7-1 1,-27 56-139,17-51 149,-1-1 1,2 1 0,-1-1-1,0 1 1,0 0 0,0-1 0,1 1-1,-1 0 1,1-1 0,-1 1-1,1-1 1,0 1 0,0-1 0,-1 0-1,1 1 1,0-1 0,0 0-1,0 1 1,0-1 0,1 0 0,1 2-1,0-2 4,0 1-1,0 0 1,0-1 0,0 0-1,0 0 1,0 0 0,0 0-1,1 0 1,-1 0-1,5-1 1,-2 1 1,1-1 1,0 0-1,0-1 1,0 1-1,0-1 0,-1-1 1,1 1-1,0-1 1,-1 0-1,9-5 0,-15 7-5,1 0 0,-1 0-1,0 0 1,1 0-1,-1 0 1,0 0 0,1 0-1,-1 0 1,0 0 0,0-1-1,1 1 1,-1 0 0,0 0-1,0 0 1,1-1-1,-1 1 1,0 0 0,0 0-1,1-1 1,-1 1 0,0 0-1,0 0 1,0-1 0,0 1-1,1 0 1,-1-1-1,0 1 1,0 0 0,0-1-1,0 1 1,0 0 0,0-1-1,-9-1-25,-3-1-3,12 3 29,-1 0 0,1 0 0,0-1-1,0 1 1,0 0 0,0 0 0,0-1-1,0 1 1,0 0 0,-1 0 0,1-1-1,0 1 1,0 0 0,0 0 0,0-1-1,0 1 1,0 0 0,0 0 0,0-1-1,0 1 1,0 0 0,1 0-1,-1-1 1,0 1 0,0 0 0,0 0-1,0 0 1,0-1 0,0 1 0,0 0-1,1 0 1,-1 0 0,0-1 0,0 1-1,0 0 1,0 0 0,1 0 0,-1 0-1,0-1 1,0 1 0,1 0 0,-1 0-1,0 0 1,0 0 0,1 0 0,13-12 0,1 1 0,25-13 1,-11 7 0,-16 9 1,28-11 0,-33 16-3,0 0-1,0-1 1,0 0-1,0 0 1,-1-1-1,1 0 1,-1 0-1,-1-1 1,8-6 0,-11 8-2,0 1-9,0 1 1,-1-1 0,1 0-1,-1 0 1,0 0 0,0-1 0,0 1-1,0 0 1,0-1 0,-1 1 0,0-1-1,1 1 1,-1-1 0,0-5 0,-1 9 7,0 0 1,0-1 0,0 1-1,-1 0 1,1 0-1,0-1 1,0 1 0,-1 0-1,1 0 1,0 0 0,0-1-1,-1 1 1,1 0 0,0 0-1,-1 0 1,1 0 0,0 0-1,-1 0 1,1-1 0,0 1-1,-1 0 1,1 0 0,0 0-1,-1 0 1,1 0 0,0 0-1,-1 0 1,1 0 0,0 1-1,-1-1 1,1 0 0,0 0-1,-1 0 1,1 0-1,0 0 1,0 0 0,-1 1-1,1-1 1,0 0 0,-1 0-1,1 1 1,0-1 0,0 0-1,0 0 1,-1 1 0,1-1-1,-15 11-58,5-1 40,1 0 0,-1 1 0,2 0 0,0 0 0,-12 22 0,17-28 33,0 0 1,1 0 0,0 0-1,0 1 1,0-1-1,0 1 1,1 0 0,0 0-1,0-1 1,1 1-1,-1 0 1,1 0-1,0 0 1,1 0 0,0-1-1,1 8 1,0-10-9,-1 0-1,1 1 1,-1-1 0,1-1 0,0 1 0,1 0 0,-1 0-1,0-1 1,1 1 0,-1-1 0,1 0 0,4 3-1,-6-4-44,1 0-1,0 0 0,-1 0 0,1 0 1,0 0-1,0 0 0,0-1 0,-1 1 1,1-1-1,0 1 0,0-1 0,0 0 1,0 0-1,0 1 0,0-2 0,0 1 1,0 0-1,0 0 0,0-1 0,0 1 1,0-1-1,0 1 0,1-2 0,5-3-175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25.8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16956,'11'3'1304,"1"-3"-1552,-2-6 184,-5-1 664,0 0-136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31.1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165 446 14235,'-4'-7'732,"-1"0"0,1 1 0,-1-1 0,0 1 0,-9-9 0,12 14-704,1 0 0,0 0 0,-1 0 0,1 0 0,0 0 0,-1 0 0,0 1 0,1-1 0,-1 0 0,1 1 0,-1-1 0,0 1 0,1 0 0,-1-1 0,0 1 0,0 0-1,1 0 1,-1 0 0,0 0 0,1 0 0,-1 1 0,0-1 0,1 1 0,-1-1 0,0 1 0,1-1 0,-1 1 0,1 0 0,-1 0 0,1-1 0,-1 1 0,-1 2 0,-4 3 102,-1 1 0,1 0 0,1 0 0,-1 1 0,1-1 0,-6 13 0,9-16-65,0 1 1,1-1-1,-1 1 1,1 0-1,1 0 0,-1 0 1,1 0-1,0 0 0,0 0 1,0 0-1,1 0 0,-1 0 1,2 10-1,-1-14-56,0 0 0,0-1 1,0 1-1,1 0 0,-1 0 0,0-1 0,0 1 0,1 0 0,-1-1 0,0 1 1,1 0-1,-1-1 0,1 1 0,-1-1 0,1 1 0,-1-1 0,1 1 0,-1-1 0,1 1 1,0-1-1,-1 1 0,1-1 0,0 0 0,-1 1 0,1-1 0,1 1 0,0-1 2,-1 0-1,1 0 0,0 0 1,0 0-1,0 0 0,-1-1 0,1 1 1,0 0-1,0-1 0,-1 1 1,3-2-1,2 0 6,0-1 1,-1 0-1,1-1 0,-1 1 1,8-7-1,-7 4 21,0 0-1,-1 0 0,0 0 0,0-1 0,-1 1 1,1-1-1,-1 0 0,-1-1 0,0 1 0,0-1 1,0 1-1,3-15 0,-7 14 47,-2 9 26,-3 15-6,5-10-92,1 0 0,-1 0 0,1 0-1,1 12 1,-1-17-8,1 0 0,-1 0-1,0 0 1,0 0 0,0 0-1,0 0 1,1 0 0,-1 0-1,0 0 1,1 0 0,-1 0-1,1 0 1,-1 0 0,1-1-1,0 1 1,-1 0 0,1 0-1,0 0 1,0-1 0,-1 1-1,1 0 1,0-1 0,0 1-1,0-1 1,0 1 0,0-1 0,0 0-1,0 1 1,0-1 0,0 0-1,0 1 1,0-1 0,0 0-1,0 0 1,0 0 0,0 0-1,0 0 1,0 0 0,1 0-1,3-2 12,-1 1-1,1-1 1,-1 1-1,1-1 1,-1-1-1,0 1 1,0 0 0,0-1-1,6-5 1,32-32 66,-32 29-58,26-26 38,-2-1 1,-2-2-1,-1-1 1,-3-2 0,-1-1-1,29-64 1,-52 99-53,-3 7-6,1 0 0,-1-1 0,0 1 0,0 0 0,0 0 0,0-1 0,-1 1 0,1 0 0,-1-1 0,1 1 0,-1-1 0,0 1 0,0-1 0,0 1 0,0-1 0,0 1 0,-1-1 0,1 1 0,-2-3 0,2 4-1,0 1 0,-1-1 0,1 0 1,-1 1-1,1-1 0,-1 1 0,1-1 0,-1 1 1,0-1-1,1 1 0,-1 0 0,0-1 1,1 1-1,-1 0 0,0-1 0,1 1 0,-1 0 1,0 0-1,1-1 0,-1 1 0,0 0 0,0 0 1,1 0-1,-1 0 0,0 0 0,0 0 1,1 0-1,-1 1 0,0-1 0,0 0 0,1 0 1,-1 0-1,0 1 0,1-1 0,-1 0 1,0 1-1,1-1 0,-1 1 0,-1 0 0,-1 1 7,-1 1 1,0 0-1,1 0 0,0 0 0,-6 7 0,-1 5 32,0 0 1,1 1-1,0 0 1,2 1-1,-10 29 0,8-17 66,1 1 0,-6 50 0,12-59-63,0 0 0,2 0 0,0 0 0,1 0 0,1 0 0,1 0 0,1 0 0,1-1 0,0 0 0,2 0 0,0 0 0,2 0 0,11 19 0,-11-22-32,11 15 24,14 37 0,-30-60-28,0 0-1,-1 0 1,0 1-1,-1-1 1,0 1-1,-1 0 1,1 0-1,-2-1 1,0 13-1,0-20-4,0 1 1,0 0-1,-1-1 0,1 1 0,-1-1 0,0 1 0,0-1 0,0 0 0,0 1 1,0-1-1,0 0 0,-1 1 0,1-1 0,-1 0 0,1 0 0,-1 0 0,0-1 1,0 1-1,0 0 0,0-1 0,0 1 0,0-1 0,0 1 0,-1-1 0,1 0 1,0 0-1,-1 0 0,1 0 0,-1-1 0,1 1 0,-1-1 0,1 1 0,-1-1 1,1 0-1,-1 0 0,0 0 0,1 0 0,-1-1 0,1 1 0,-1-1 0,1 1 0,-1-1 1,1 0-1,-1 0 0,1 0 0,0 0 0,0 0 0,-4-3 0,-4-4 2,0 0 0,0 0 0,1-1-1,0 0 1,1-1 0,0 0 0,0 0-1,1-1 1,1 0 0,-1 0 0,2-1-1,0 0 1,0 0 0,1 0 0,0 0-1,1-1 1,1 1 0,0-1 0,0 0-1,1-20 1,2 28-4,-1 1-1,1 0 1,-1-1 0,1 1-1,0 0 1,1-1 0,-1 1-1,1 0 1,0 0 0,0 0-1,0 0 1,0 1 0,1-1-1,-1 1 1,1-1 0,0 1 0,0 0-1,1 0 1,-1 0 0,1 0-1,-1 1 1,8-5 0,3 1-209,0 1 1,1 1-1,-1 0 1,1 0-1,21-1 1,-20 3-9,0-1-1,-1 0 1,1-1 0,16-7 0,7-12-206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33.8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176 97 11795,'6'-4'458,"0"0"0,-1 0 0,1-1 0,-1 0 0,0 1 0,0-2 1,-1 1-1,0-1 0,0 1 0,7-13 0,-11 17-386,0 0 0,0 0 0,0 0 1,0 0-1,0 0 0,0 0 0,0 0 0,0 0 0,0 0 0,-1 0 0,1 0 0,0 0 0,0 1 0,-1-1 0,1 0 0,-1 0 0,1 0 0,-1 0 1,1 0-1,-1 1 0,0-1 0,1 0 0,-1 1 0,0-1 0,1 0 0,-1 1 0,0-1 0,0 1 0,0-1 0,0 1 0,1-1 0,-1 1 1,0 0-1,0-1 0,0 1 0,0 0 0,0 0 0,0 0 0,0-1 0,-1 1 0,-5-1 176,1 1 0,0-1 0,0 1 0,-13 1-1,12 0-159,-1 1-1,1 0 0,0 1 0,-1-1 0,1 2 0,0-1 0,1 1 0,-1 0 0,1 0 0,0 0 0,0 1 0,0 0 0,0 1 0,1-1 0,0 1 1,0 0-1,1 0 0,-1 1 0,1-1 0,1 1 0,-1 0 0,1 0 0,0 0 0,1 0 0,0 1 0,0-1 0,-1 9 0,3-15-80,0 0-1,0-1 1,0 1-1,-1 0 1,1-1-1,0 1 1,0 0-1,0-1 0,0 1 1,1 0-1,-1-1 1,0 1-1,0 0 1,0-1-1,0 1 1,1-1-1,-1 1 1,0 0-1,1-1 0,-1 1 1,0-1-1,1 1 1,-1-1-1,1 1 1,-1-1-1,2 2 1,-2-2-3,1 0 0,0 0 0,0 0 0,0 0 0,0 0 0,0 0 1,0 0-1,0-1 0,-1 1 0,1 0 0,0 0 0,0-1 1,0 1-1,0 0 0,-1-1 0,1 1 0,1-1 0,35-28 29,-34 26-24,19-19 6,26-22-9,-44 41-10,-1 0 1,1 1-1,0-1 1,0 1 0,0 0-1,0 0 1,0 1 0,0-1-1,1 1 1,-1 0-1,5-1 1,-7 2 1,0 1 0,0-1-1,0 0 1,0 1 0,0-1 0,0 1-1,0 0 1,-1 0 0,1 0 0,0 0-1,-1 0 1,1 0 0,0 0 0,-1 0-1,1 1 1,-1-1 0,0 1 0,1-1-1,-1 1 1,0-1 0,0 1 0,0 0-1,0-1 1,0 1 0,1 4 0,3 6 12,-1 0 1,5 23-1,-7-28-2,16 70 272,-4 0 1,9 152-1,-22-225-253,-1-1 0,0 1 0,0-1 0,-1 0 0,1 1 0,-1-1 0,1 0 0,-1 1 0,0-1 0,0 0 1,-1 0-1,1 0 0,-3 4 0,3-5-9,-1-1 0,0 1 0,1-1 0,-1 0 0,0 1 0,0-1-1,0 0 1,0 0 0,0-1 0,0 1 0,0 0 0,0-1 0,0 1 0,0-1 0,-1 1 0,1-1 0,0 0 0,0 0 0,0 0 0,-5-1 0,-10-1 25,1 0-1,-1-1 1,1-1 0,-1-1 0,1 0 0,1-1 0,-22-11-1,28 13-38,0-1 0,0-1-1,1 0 1,-1 0-1,1 0 1,0-1-1,1 0 1,0 0-1,0-1 1,1 0-1,0-1 1,0 1-1,-5-12 1,9 17-33,1 0 0,0 0-1,0 0 1,0-1 0,0 1 0,0 0 0,1 0 0,-1-1 0,1 1-1,0 0 1,0-1 0,0 1 0,1 0 0,-1-1 0,1 1-1,0 0 1,0 0 0,0-1 0,0 1 0,0 0 0,1 0 0,-1 0-1,1 0 1,0 1 0,0-1 0,0 0 0,0 1 0,1-1 0,-1 1-1,4-3 1,8-4-444,-1 0 0,2 0-1,-1 2 1,1 0 0,17-6-1,9-5-38,3-4-279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34.2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125 41 14035,'7'-11'1637,"-13"6"-383,5 4-1100,-1 1 0,0 0 0,0 0 0,0 0 0,0 0 0,0 0 0,0 0 0,1 0 0,-1 1 1,0-1-1,-2 1 0,-3 2 69,0 1-1,1-1 1,-1 1 0,1 0 0,0 1 0,0-1 0,1 1 0,-1 0-1,1 1 1,0-1 0,-6 10 0,8-11-135,0 0 0,0 1 0,1-1 0,0 1 0,-1-1 0,2 1 0,-1 0 1,0-1-1,1 1 0,0 0 0,0 0 0,1 0 0,-1 0 0,1 0 0,0 1 0,1-1 0,0 8 0,0-12-65,-1 0-1,0 1 1,1-1-1,-1 0 1,1 0-1,-1 0 1,1 0 0,0 0-1,-1 0 1,1 0-1,0 0 1,0 0-1,-1 0 1,1 0-1,0 0 1,0 0-1,0-1 1,0 1-1,0 0 1,0-1-1,1 1 1,0 0-1,0-1 3,0 1-1,1-1 0,-1 0 1,0 0-1,0 0 0,1 0 1,-1 0-1,0 0 0,0-1 1,1 1-1,2-1 0,2-2 14,1 0-1,-1 0 0,0-1 0,0 0 1,11-8-1,-9 5-17,1-1 0,-1 0 0,-1 0 0,1-1 0,-2 0 0,1-1 0,-1 1 0,-1-2 0,0 1 0,0-1 0,7-18 0,-13 28-18,1 0 0,-1-1 1,1 1-1,-1-1 0,0 1 0,0-1 0,1 1 1,-1-1-1,0 1 0,0-1 0,-1 1 0,1-1 1,0 1-1,0 0 0,-1-1 0,1 1 0,-1-1 1,1 1-1,-1 0 0,0-1 0,1 1 1,-1 0-1,0-1 0,-1 0 0,0 1 3,0 0-1,1 0 1,-1 0-1,0 0 1,0 0-1,0 0 1,0 1-1,0-1 1,0 1-1,0-1 1,0 1 0,0 0-1,-1 0 1,1 0-1,-2 0 1,-5 1-16,-1 0 1,1 1 0,0 0 0,0 1-1,0-1 1,-13 7 0,20-8-118,0 0 0,0 0 0,0 0 1,0 0-1,0 0 0,1 0 0,-1 0 1,0 1-1,1-1 0,-1 1 0,0-1 0,1 1 1,0 0-1,-1-1 0,1 1 0,-2 4 0,3-6 36,1 1 0,-1-1 0,0 1 0,1-1 0,-1 1 0,1-1 0,-1 0 0,1 1 0,-1-1 0,1 0 0,-1 1 0,1-1 0,-1 0 0,1 0 0,-1 1 0,1-1 0,-1 0 0,1 0 1,0 0-1,-1 0 0,1 0 0,-1 0 0,1 0 0,0 0 0,21 1-328,-18-1 56,22 0-620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34.8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73 9146,'-2'0'137,"0"-1"0,0 0-1,0 1 1,0-1 0,0 0 0,1 0 0,-1 0-1,0 0 1,1-1 0,-1 1 0,0 0 0,1-1-1,0 1 1,-1-1 0,1 0 0,0 1 0,0-1-1,0 0 1,-2-3 0,3 3-32,-1 1 1,1 0-1,-1-1 0,1 1 0,0 0 1,0-1-1,0 1 0,0 0 0,0-1 0,0 1 1,0-1-1,1 1 0,-1 0 0,0-1 1,1 1-1,-1 0 0,1 0 0,-1-1 1,1 1-1,0 0 0,-1 0 0,1 0 1,0 0-1,0 0 0,0 0 0,0 0 1,0 0-1,0 0 0,0 0 0,2-1 1,-3 2-69,0 0 1,0 0-1,0 0 1,0 0 0,0 0-1,0 0 1,1 0-1,-1 0 1,0 0 0,0 0-1,0 0 1,0 0 0,0 0-1,0 0 1,0 0-1,0 0 1,0 0 0,0 0-1,1 0 1,-1-1-1,0 1 1,0 0 0,0 0-1,0 0 1,0 0-1,0 0 1,0 0 0,0 0-1,0 0 1,0 0-1,0-1 1,0 1 0,0 0-1,0 0 1,0 0 0,0 0-1,0 0 1,0 0-1,0 0 1,0 0 0,0-1-1,0 1 1,0 0-1,0 0 1,0 0 0,0 0-1,0 0 1,0 0-1,0 0 1,0 0 0,0 0-1,-1-1 1,1 1 0,0 0-1,0 0 1,-8-2 1012,-11 3 57,13 1-913,0 0 0,-1 0 1,1 1-1,0 0 0,1 1 0,-1-1 0,0 1 0,1 0 0,0 0 1,0 0-1,0 1 0,1 0 0,-1 0 0,-3 6 0,3-4-86,1 0 1,0 0-1,1 0 0,-1 0 0,1 1 0,1-1 0,-1 1 1,1 0-1,1-1 0,-1 1 0,0 10 0,2-16-85,0 0-1,0 0 0,0 0 1,0 0-1,1 0 0,-1 0 0,0 0 1,1-1-1,-1 1 0,1 0 1,0 0-1,-1 0 0,1-1 0,0 1 1,0 0-1,0-1 0,0 1 1,1-1-1,-1 1 0,0-1 0,1 0 1,1 2-1,-1-1-8,1-1 0,-1 0 0,1-1 0,-1 1 0,1 0 0,-1-1 0,1 1 0,0-1 0,-1 0 0,1 1 0,-1-1 0,1-1 0,0 1 0,-1 0 0,1-1 0,2 0 0,8-3 4,-1 0 1,1-1-1,-1 0 0,0-1 1,0 0-1,-1-1 0,13-9 0,-10 5-1,0-1-1,0 0 0,-1-1 0,19-24 0,-31 35-15,1 0 1,-1 1-1,0-1 1,0-1-1,1 1 0,-2 0 1,1 0-1,0 0 1,0-1-1,-1 1 0,1 0 1,-1 0-1,1-1 1,-1 1-1,0-1 0,0 1 1,0-4-1,-1 5 0,0 0-1,1 0 1,-1-1-1,0 1 1,1 0-1,-1 0 1,0 0-1,0 0 1,0 0-1,0 0 1,0 0-1,0 0 1,0 0-1,0 0 1,-1 0-1,1 1 1,0-1 0,0 0-1,-1 1 1,1-1-1,0 1 1,-1 0-1,1-1 1,0 1-1,-1 0 1,1 0-1,-1 0 1,1 0-1,0 0 1,-3 0-1,-3 1-167,1-1 0,-1 1 0,0 0 0,1 1 0,-1 0 0,1 0 0,0 0 0,-1 1-1,1-1 1,0 2 0,1-1 0,-1 1 0,0-1 0,1 1 0,0 1 0,-7 6 0,12-11 138,0 0 1,0 0 0,0 1-1,-1-1 1,1 0 0,0 0-1,0 0 1,0 0 0,-1 1-1,1-1 1,0 0 0,0 0-1,0 0 1,0 1 0,0-1-1,0 0 1,0 0 0,-1 0-1,1 1 1,0-1 0,0 0-1,0 0 1,0 1 0,0-1-1,0 0 1,0 0 0,0 1-1,0-1 1,0 0 0,0 0-1,0 1 1,0-1 0,1 0-1,-1 0 1,0 1 0,0-1-1,10 0-683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9:00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12051,'1'37'626,"1"0"1,3 0-1,0 0 1,3-1-1,1 1 1,2-2-1,1 1 1,1-2 0,3 0-1,31 53 1,-10-28 20,-19-32-260,-1 0-1,16 37 1,-33-63-362,1 0 0,0 0 0,-1 0 0,1 0 0,-1 0 1,1 0-1,-1 0 0,0 0 0,1 1 0,-1-1 0,0 0 0,0 0 1,0 0-1,0 1 0,0-1 0,0 0 0,0 0 0,0 0 0,-1 2 0,0-3-5,0 1 0,1-1-1,-1 0 1,0 0 0,1 0-1,-1 0 1,0-1 0,0 1-1,1 0 1,-1 0 0,0 0-1,1 0 1,-1-1-1,0 1 1,1 0 0,-1-1-1,0 1 1,1 0 0,-1-1-1,1 1 1,-1-1 0,0 0-1,-38-34 356,24 16-374,0 0-1,2-1 0,0 0 1,1-1-1,-15-38 1,13 21-126,1 0 1,-12-63 0,21 79 67,1 0 0,0 0 0,2 0 0,1-1 0,0 1 0,6-31 0,-5 44 41,1 1 0,1 0 0,0 0 0,0 0 0,0 0 0,1 0 0,0 1 0,8-12 0,-8 14 14,0 1 0,0-1 0,0 1 1,1 0-1,0 1 0,0-1 1,0 1-1,0 0 0,0 0 1,1 0-1,-1 1 0,1 0 1,8-3-1,-8 4 4,0-1 1,1 1 0,-1 0-1,0 1 1,1 0 0,-1 0-1,0 0 1,1 0 0,-1 1-1,0 0 1,0 1 0,1-1-1,-1 1 1,0 0 0,-1 1-1,1 0 1,0 0-1,-1 0 1,1 0 0,5 6-1,-6-5 35,0 1 0,0 0 0,-1 1 0,1-1 1,-1 1-1,0 0 0,-1 0 0,0 0 0,0 0 0,0 1 0,-1-1 0,1 1 0,-2 0 0,1-1 0,-1 1 0,0 0 0,0 0 0,-1 8 0,-1-2 82,0 0 1,-1 0 0,0-1 0,-1 1 0,0-1-1,-1 1 1,-1-1 0,0-1 0,-10 18 0,11-23-77,1 0 0,-2-1 1,1 1-1,0-1 1,-1 0-1,0 0 1,-1 0-1,-8 6 1,11-9-70,0 0 1,-1-1-1,0 1 1,1-1-1,-1 1 0,0-1 1,0 0-1,0 0 1,0-1-1,1 1 1,-1-1-1,0 0 1,0 0-1,0 0 0,-7-2 1,9 2-47,0 0 0,1-1 0,-1 1 1,0-1-1,1 0 0,-1 0 0,1 1 0,-1-1 0,1 0 0,-1 0 1,1 0-1,-1-1 0,1 1 0,0 0 0,0 0 0,0-1 0,0 1 1,0-1-1,0 1 0,0-1 0,0 1 0,0-1 0,1 0 0,-1-1 1,0-2-32,0 1 1,0-1 0,0 1 0,1-1-1,0 1 1,0-1 0,0 1 0,2-7-1,6-20-585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35.2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205 172 15211,'-7'1'398,"-1"0"1,0 0-1,0 1 0,0 0 0,1 0 1,-1 1-1,1 0 0,0 0 0,0 1 1,0 0-1,0 0 0,-9 8 0,3-2 64,0 1 0,1 1-1,1 0 1,-19 25 0,27-33-380,0 1 0,1-1 0,0 0 1,0 1-1,0-1 0,0 1 0,1-1 0,-1 1 0,0 5 1,2-9-72,0 0 0,0 0 0,0 0 0,0 0 0,0 0 1,0 0-1,1 0 0,-1 0 0,0 0 0,0 0 0,1 0 0,-1 0 1,0 0-1,1 0 0,-1 0 0,1 0 0,0 0 0,-1-1 0,1 1 1,-1 0-1,1 0 0,0-1 0,0 1 0,0 0 0,-1-1 0,1 1 1,0-1-1,0 1 0,0-1 0,0 1 0,0-1 0,0 0 0,0 1 1,0-1-1,0 0 0,0 0 0,0 0 0,0 1 0,0-1 0,0 0 1,0-1-1,0 1 0,0 0 0,0 0 0,0 0 0,1-1 0,8 0 11,-1-1-1,0-1 1,-1 1-1,1-1 0,0-1 1,-1 1-1,0-2 0,0 1 1,12-9-1,2-3 19,37-37 0,-35 28-27,0-1 0,25-38 0,-37 47-10,-2 0 1,0-1 0,0 0 0,-2 0-1,8-26 1,-15 30-2,-6 12 3,-12 15 3,5 2 0,1 0 1,0 1 0,2 0-1,-1 0 1,2 1-1,1 0 1,0 1-1,1 0 1,0 0-1,2 0 1,-3 22 0,7-36-13,-1 0 0,1 0 0,0 0 1,1 0-1,-1 0 0,1-1 0,0 1 1,0 0-1,0 0 0,2 6 0,-1-8-41,-1 0 1,0 0-1,1 0 0,-1-1 0,1 1 0,-1 0 0,1 0 0,0-1 1,0 1-1,0-1 0,0 0 0,0 0 0,0 1 0,0-1 0,0 0 1,0-1-1,1 1 0,2 0 0,5 2 22,0-2 0,0 1 0,0-2 0,21 0 0,-9-2-190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38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 12595,'7'-14'2540,"-7"14"-2500,0 0-1,0 0 1,0 0 0,0 0 0,0 0-1,0 0 1,0 0 0,0 1-1,0-1 1,0 0 0,0 0 0,0 0-1,0 0 1,0 0 0,0 0-1,0 0 1,0 0 0,0 0-1,0 0 1,0 0 0,0 0 0,0 0-1,0 0 1,0 1 0,0-1-1,0 0 1,0 0 0,0 0 0,1 0-1,-1 0 1,0 0 0,0 0-1,0 0 1,0 0 0,0 0 0,0 0-1,0 0 1,0 0 0,0 0-1,0 0 1,0 0 0,0 0-1,0 0 1,0 0 0,0 0 0,0 0-1,1 0 1,-1 0 0,0 0-1,0 0 1,0 0 0,0 0 0,0 0-1,0 0 1,0 0 0,0 0-1,0 0 1,0 0 0,0 0 0,0 0-1,0 0 1,-4 29 3567,1-7-3201,2-8-27,0 3 161,3 31 0,-2-45-489,1 1-1,-1-1 0,1 0 1,0 1-1,-1-1 1,2 0-1,-1 0 0,0 0 1,1 1-1,-1-2 1,1 1-1,0 0 0,0 0 1,0 0-1,4 3 1,-4-5-62,0 0 0,0 0-1,0 0 1,0 0 0,0 0 0,0-1 0,0 1 0,0-1 0,0 1 0,0-1 0,0 0-1,0 0 1,0 0 0,1 0 0,-1 0 0,0 0 0,0-1 0,0 1 0,0-1 0,0 1-1,0-1 1,0 0 0,0 0 0,0 0 0,0 0 0,0 0 0,2-2 0,-1 1-89,-1 0 0,1 0 0,0 0 1,-1-1-1,1 1 0,-1-1 0,0 1 1,0-1-1,0 0 0,0 0 0,0 0 1,-1 0-1,1 0 0,-1 0 0,0 0 0,1-6 1,-1-5-349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39.4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 15179,'7'-7'2073,"-1"0"-1177,-2 3-264,1 4 1064,-1 1-439,0 5-177,-2 2-368,-2 2-128,0 2-496,0-2-416,-3-4-2673,7-14 2065,2-7 40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41.4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5 332 12883,'-1'36'5447,"-2"14"-4134,3-13-590,4 118 1528,-1-144-1679,1-15-176,1-18-43,-3-4-235,-1 0-1,0 0 1,-2-1-1,-6-33 0,7 59-117,0 1 0,0 0 1,0 0-1,0 0 0,0 0 0,0 0 0,0 0 0,0-1 0,0 1 0,0 0 1,0 0-1,0 0 0,0 0 0,-1 0 0,1 0 0,0 0 0,0 0 0,0 0 0,0-1 1,0 1-1,0 0 0,0 0 0,0 0 0,0 0 0,-1 0 0,1 0 0,0 0 1,0 0-1,0 0 0,0 0 0,0 0 0,0 0 0,0 0 0,-1 0 0,1 0 0,0 0 1,0 0-1,0 0 0,0 0 0,0 0 0,0 0 0,0 0 0,-1 0 0,1 0 1,0 0-1,0 0 0,0 0 0,0 0 0,0 0 0,0 0 0,0 1 0,0-1 0,-1 0 1,1 0-1,0 0 0,0 0 0,0 0 0,0 0 0,0 0 0,0 0 0,0 0 1,0 1-1,0-1 0,0 0 0,0 0 0,0 0 0,0 0 0,-1 3 1,0 0-1,0 0 0,1 0 1,0 0-1,-1 0 1,1 0-1,0 0 0,0 0 1,1 0-1,-1 0 0,1 0 1,-1 0-1,1-1 1,0 1-1,0 0 0,0 0 1,0 0-1,3 3 1,-3-4-1,0 0 1,1 0 0,-1-1 0,0 1 0,0-1 0,1 1 0,-1-1-1,1 1 1,-1-1 0,1 0 0,0 0 0,0 0 0,-1 0-1,1 0 1,0 0 0,0-1 0,0 1 0,0 0 0,0-1 0,0 1-1,0-1 1,0 0 0,0 0 0,0 0 0,0 0 0,0 0 0,0 0-1,2-1 1,4-2 5,-1 0-1,0 0 1,0 0-1,0-1 1,-1 0-1,1-1 1,-1 1-1,0-1 1,7-8-1,49-57 44,-51 56-41,-1 3 1,-5 5-1,1-1 0,-1 0 0,0 0-1,-1 0 1,1 0 0,3-9 0,-30 32 16,16-9-24,1 0 0,-1 0 0,1 1 0,1 0 0,-1 0 0,2 0 0,-1 0 0,1 1 0,-3 10 0,4-11 1,0-1 1,1 0-1,-1 1 1,2-1-1,-1 1 1,1-1-1,0 0 1,1 1-1,-1-1 1,1 1-1,4 11 1,-4-17 0,0 1 0,0-1 0,0 0 0,0 0 0,1 0 0,-1 0 0,1 0 0,-1 0 0,1 0 0,0-1 0,-1 1 0,1-1 0,0 1 0,0-1 0,0 0 0,0 1 0,1-1 0,-1 0 0,0 0 0,0-1 0,1 1 0,-1 0 0,0-1 0,1 1 0,-1-1 0,1 0 0,-1 0 0,1 0 0,-1 0 0,0 0 0,1-1 0,2 0 0,5-1 7,-1 0-1,0-1 1,0-1-1,0 1 1,0-1 0,15-10-1,-7 2 5,0-1-1,-2 0 0,1-1 0,-2-1 1,0-1-1,0 0 0,-2 0 1,22-37-1,-23 32-3,0-2 0,-1 1-1,-1-1 1,-1-1 0,-1 1 0,-2-1 0,4-31 0,-7 37-4,-1-37 0,-1 52-5,0 0 0,0-1 0,0 1 0,-1-1 0,0 1 0,1-1-1,-1 1 1,-1 0 0,1 0 0,0 0 0,-1-1 0,1 1-1,-1 1 1,0-1 0,0 0 0,0 0 0,-5-4 0,5 6-1,0 1-1,0-1 1,1 0 0,-1 1 0,0-1 0,0 1-1,0 0 1,0-1 0,0 1 0,-1 0 0,1 0-1,0 0 1,0 1 0,0-1 0,0 0 0,0 1 0,1-1-1,-1 1 1,0 0 0,0 0 0,0 0 0,0 0-1,-3 2 1,-2 2-2,0 0-1,0 0 0,1 0 1,-9 9-1,6-3 11,1-1 1,-1 2-1,2-1 0,0 1 0,0 0 1,1 0-1,1 1 0,0 0 0,0 0 1,1 0-1,1 1 0,0-1 1,1 1-1,1 0 0,0 0 0,1-1 1,0 1-1,3 14 0,-2-15-186,1-1 0,1 1 1,0-1-1,1 0 0,0 0 0,1 0 0,0 0 0,1-1 0,0 0 0,1 0 0,0-1 1,1 1-1,0-2 0,1 1 0,-1-1 0,2 0 0,-1-1 0,2 0 0,18 11 1,0-6-373,1-6-195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41.9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120 137 11506,'-4'-12'1063,"-4"-8"1524,1 19-1220,-4 11-96,-1 8-764,1 1 0,0 0-1,2 1 1,0-1 0,1 2-1,1-1 1,1 1 0,1 1-1,0-1 1,-1 23 0,6-40-446,0 0 0,0 0 0,0 0 0,1 0 0,-1 0 0,1 0 0,1 4 0,-2-7-47,1 0-1,-1 0 1,1 0-1,-1 0 1,1 0 0,-1 0-1,1 0 1,0 0 0,0 0-1,-1 0 1,1 0-1,0-1 1,0 1 0,0 0-1,0-1 1,0 1 0,0-1-1,0 1 1,0-1-1,0 1 1,0-1 0,0 1-1,0-1 1,0 0-1,0 0 1,0 0 0,1 0-1,-1 0 1,0 0 0,0 0-1,1 0 1,5-1 7,0-1 0,-1 0 1,0 0-1,1-1 0,-1 0 0,0 0 0,0 0 1,0-1-1,-1 0 0,1 0 0,8-9 1,7-7 11,25-32 0,-30 33-20,-1-1 0,-1 0 0,-1-1 0,-1 0 0,0-1 0,-2 0 0,10-32 0,-19 52-11,0-1-1,-1 1 0,1-1 1,-1 1-1,1-1 0,-1 0 1,0 1-1,0-1 0,0 0 1,-1 1-1,1-1 1,-1 0-1,1 1 0,-3-5 1,3 7-2,0-1 0,0 1 0,-1-1 1,1 1-1,0 0 0,-1-1 0,1 1 1,0 0-1,-1 0 0,1-1 1,-1 1-1,1 0 0,0 0 0,-1-1 1,1 1-1,-1 0 0,1 0 0,-1 0 1,1 0-1,-1 0 0,1 0 0,0 0 1,-1 0-1,1 0 0,-1 0 1,1 0-1,-1 0 0,0 0 0,-1 1 1,0 0 0,0-1 0,1 1 0,-1 0 0,0 1 0,1-1 0,-1 0 0,0 0 0,1 1 0,-3 1 0,-7 11 0,1 0 0,0 0 1,1 1-1,1 0 0,0 0 0,1 1 1,1 0-1,0 1 0,1-1 0,1 1 1,0 0-1,1 0 0,0 20 0,3-35-2,0 0 0,0 0 0,0 1 0,0-1 0,0 0 0,0 0 0,0 0 1,1 0-1,-1 0 0,1 0 0,0 0 0,0 0 0,0 0 0,0-1 0,0 1 0,0 0 0,0 0 0,0-1 0,1 1 0,1 2 0,-1-3-16,0-1 1,0 1 0,-1 0-1,1-1 1,0 1-1,0-1 1,0 0 0,0 0-1,-1 1 1,1-1-1,0 0 1,0-1-1,0 1 1,0 0 0,0 0-1,-1-1 1,1 1-1,2-2 1,6-2-163,-1 0 0,1-1 0,-1 0 0,0-1 0,0 0 0,12-11 0,-2-1-460,-1-1 0,-1 0 1,-1-2-1,0 0 0,-2 0 1,0-1-1,-1-1 0,-2 0 1,16-46-1,-14 25-199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42.4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7 12283,'-1'-1'81,"1"1"1,-1-1 0,0 1 0,0-1-1,1 1 1,-1-1 0,0 1 0,0-1-1,1 1 1,-1 0 0,0-1 0,0 1-1,0 0 1,0 0 0,1 0 0,-1-1-1,0 1 1,0 0 0,0 0 0,0 0-1,0 0 1,0 1 0,1-1 0,-1 0-1,0 0 1,-2 1 0,1 0 113,0 1-1,-1-1 1,1 1-1,0-1 1,0 1 0,0 0-1,0 0 1,-4 4-1,1 1 254,-1 1 0,1 0 0,1 0 0,-6 13 0,2 4-132,1 1 0,2 0 0,0 0 1,2 1-1,1-1 0,1 1 0,1 0 0,2-1 0,0 1 0,2-1 0,1 0 0,0 0 0,15 36 0,-20-60-311,1 0 0,0 0 0,0 0 0,0 0 0,0 0-1,0-1 1,1 1 0,-1 0 0,0-1 0,1 1 0,-1-1 0,1 1 0,0-1-1,2 2 1,-4-3-3,0 0-1,0 0 1,1 0-1,-1 0 0,0 0 1,1 0-1,-1 0 1,0 1-1,1-1 0,-1 0 1,0 0-1,1 0 1,-1 0-1,0-1 0,1 1 1,-1 0-1,0 0 1,0 0-1,1 0 0,-1 0 1,0 0-1,1 0 0,-1 0 1,0-1-1,0 1 1,1 0-1,-1 0 0,0 0 1,0-1-1,1 1 1,-1 0-1,1-2 2,-1 1 0,1 0 0,-1 0-1,0-1 1,1 1 0,-1 0 0,0 0 0,0-1 0,0 1-1,0 0 1,0-1 0,0-1 0,-1-7 4,-1 0-1,0 0 1,-1 0 0,0 0-1,0 1 1,-1-1 0,0 1-1,-1 0 1,0 0 0,0 0-1,-8-8 1,-4-5 14,-2 0 1,-36-33-1,39 42-13,-11-10 25,61 26 58,-1 0-980,-1-2-1,1 0 1,-1-2 0,60-11 0,-60 6 58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42.9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 12435,'0'0'88,"0"-1"1,0 1 0,0 0-1,0 0 1,0-1 0,0 1-1,1 0 1,-1 0 0,0-1-1,0 1 1,0 0 0,0 0 0,0-1-1,1 1 1,-1 0 0,0 0-1,0 0 1,0 0 0,1-1-1,-1 1 1,0 0 0,0 0-1,1 0 1,-1 0 0,0 0-1,0 0 1,1 0 0,-1 0-1,0-1 1,0 1 0,1 0-1,-1 0 1,0 0 0,1 0 0,-1 0-1,0 0 1,0 1 0,1-1-1,-1 0 1,0 0 0,1 0-1,7 12 1857,3 21-91,-6 10-209,0 79 1,-5-73-1395,8 56 1,-7-102-361,-1 1 1,1-1-1,0 1 0,0-1 1,0 0-1,0 1 1,1-1-1,0 0 0,2 5 1,-3-8 68,-1 0 1,0 1 0,1-1 0,-1 0 0,0 0-1,0 1 1,1-1 0,-1 0 0,1 1-1,-1-1 1,0 0 0,1 0 0,-1 0-1,1 0 1,-1 1 0,0-1 0,1 0-1,-1 0 1,1 0 0,-1 0 0,1 0 0,-1 0-1,0 0 1,1 0 0,-1 0 0,1 0-1,-1 0 1,1-1 0,1 0 2,-1 0-1,0 1 1,0-1 0,0-1 0,0 1 0,0 0 0,0 0-1,0 0 1,-1 0 0,1-1 0,0 1 0,0 0-1,0-3 1,10-30-466,1-12-181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43.3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0 15963,'0'0'1801,"-3"0"-1225,3 3-272,0 1 880,3-1-536,0 3-384,2-2-848,1 0 592,3 4-176,1 2-112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43.8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88 12019,'20'-11'1550,"-4"1"-150,0 2 1,25-10-1,-37 16-1188,0 1 0,0 0 1,1 0-1,-1 0 0,0 0 0,1 1 0,-1 0 0,0 0 0,1 0 1,-1 0-1,0 1 0,1-1 0,-1 1 0,0 0 0,7 3 1,-10-4-161,1 1 1,0 0-1,-1 0 1,1 0 0,-1 0-1,0 1 1,1-1 0,-1 0-1,0 1 1,0-1-1,0 0 1,0 1 0,0-1-1,0 1 1,0 0-1,0-1 1,-1 1 0,1 0-1,0-1 1,-1 1 0,0 0-1,1 0 1,-1 0-1,0-1 1,0 1 0,0 0-1,0 0 1,0 0 0,-1-1-1,1 4 1,-3 4 49,1 1 1,-1 0 0,-1-1-1,-5 12 1,4-10 4,-20 42 198,14-34-185,2 1 0,0 1 0,2 0 0,-7 24 0,14-44-112,0 0 0,-1 0 0,1 0 0,0 1 0,0-1 0,0 0 0,0 0 0,0 0 0,0 1-1,0-1 1,0 0 0,0 0 0,1 0 0,-1 0 0,0 0 0,1 1 0,-1-1 0,1 0 0,0 1 0,0-2-3,-1 1 1,1-1-1,-1 0 1,1 0 0,0 1-1,-1-1 1,1 0-1,-1 0 1,1 0 0,0 0-1,-1 1 1,1-1-1,0 0 1,-1 0 0,1 0-1,0 0 1,-1-1-1,1 1 1,0 0-1,-1 0 1,1 0 0,0-1-1,0 1 1,5-3 13,-1 1 0,0-1 0,0 0 0,-1-1 1,1 1-1,4-5 0,12-15 9,0-1-1,-2-1 1,0 0-1,-2-2 1,-1 0 0,24-54-1,-40 81-25,1 1-1,-1-1 1,1 1-1,-1-1 1,1 1-1,-1-1 1,1 1-1,-1-1 1,1 1-1,-1-1 1,0 1-1,1-1 1,-1 1-1,0 0 1,1-1-1,-1 1 1,0 0-1,0-1 1,0 1-1,1 1 1,12 21-2,-11-22 0,0 0 0,1 0 0,-1 0 0,0 0 0,1 0 0,-1 0 0,1-1 0,-1 1 0,1-1 0,-1 0 0,1 0 0,-1 0 0,1 0 0,-1 0 0,1 0 0,-1-1 0,1 1 0,-1-1 0,0 0 0,5-1 0,4-2 0,-1-1 0,21-12 0,30-25 9,-55 37-5,-1 0 0,1 0 0,-1 0 0,0-1 0,0 0 0,-1 0-1,7-11 1,-10 16-3,-1 1 0,0-1 0,1 1 0,-1-1 0,0 1 0,0-1-1,1 0 1,-1 1 0,0-1 0,0 1 0,0-1 0,0 0 0,0 1-1,1-1 1,-1 1 0,0-1 0,-1 0 0,1 1 0,0-1 0,0 1 0,0-1-1,0 1 1,0-1 0,-1 0 0,1 1 0,0-1 0,0 1 0,-1-1-1,0 0 1,0 0 1,0 1-1,0-1 1,0 1-1,0 0 1,0-1-1,0 1 1,0 0-1,0 0 1,0 0-1,0 0 1,0 0-1,0 0 0,0 0 1,-2 0-1,-4 1 4,1 1 0,-1 0 0,1 0 0,-8 3-1,5 0-3,0 1-1,0-1 0,0 2 1,1-1-1,0 1 0,1 1 0,-1-1 1,1 1-1,1 0 0,-10 15 1,12-16-1,0 0 0,0 1 0,0-1 0,1 1-1,0 0 1,1 0 0,0 0 0,0 0 0,1 1 0,0-1 0,0 0 0,1 1 0,1 15 0,-1-20-21,2 1 1,-1-1-1,0 0 1,1 0-1,0 1 1,0-1-1,0 0 1,0-1-1,1 1 1,-1 0-1,1-1 1,0 1-1,0-1 0,1 0 1,-1 0-1,1 0 1,4 3-1,-5-5 6,-1 1 0,1-1 0,-1 0 0,1 0-1,-1 0 1,1 0 0,0 0 0,0-1 0,-1 1 0,1-1-1,0 1 1,0-1 0,0 0 0,-1 0 0,1-1 0,0 1-1,0-1 1,0 1 0,-1-1 0,1 0 0,0 0 0,-1 0-1,1 0 1,-1 0 0,1-1 0,-1 1 0,0-1 0,4-3 0,12-13-139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44.8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1 16307,'0'22'888,"0"1"-1,-1-1 0,-7 34 0,0 9 376,4-26-742,2 1-1,1 0 1,2-1 0,11 65-1,-2-80-375,-7-18-61,-7-16-37,-36-70 17,-12-30 15,52 110-79,0 0 0,0 0 0,0 0 0,0-1 0,0 1 1,0 0-1,0 0 0,0 0 0,0-1 0,0 1 0,0 0 0,0 0 0,0-1 0,0 1 0,0 0 0,0 0 0,0-1 0,0 1 0,0 0 0,0 0 1,0 0-1,0-1 0,0 1 0,0 0 0,0 0 0,0 0 0,0-1 0,1 1 0,-1 0 0,0 0 0,0 0 0,0 0 0,0-1 0,1 1 0,-1 0 0,0 0 1,0 0-1,0 0 0,1 0 0,-1 0 0,0 0 0,0-1 0,0 1 0,1 0 0,-1 0 0,0 0 0,0 0 0,1 0 0,-1 0 0,0 0 0,0 0 1,0 0-1,1 0 0,-1 0 0,0 0 0,0 0 0,1 1 0,-1-1 0,0 0 0,0 0 0,0 0 0,1 0 0,-1 0 0,0 1 0,19 6 2,-15-6-4,16 6-457,1-1-1,-1-1 0,2-1 1,-1-1-1,0-1 0,1-1 1,-1-1-1,0 0 1,23-5-1,29-5-3101,86-26 1,-152 35 3536,-4 1 100,-1-1 1,0 1-1,1-1 1,-1 1 0,0-1-1,1 0 1,-1 0-1,0 0 1,0 0-1,1 0 1,-1 0-1,2-3 1,-4 4-44,0 0 1,0 0 0,0 0-1,0 0 1,0 0-1,1 0 1,-1-1-1,0 1 1,0 0 0,0 0-1,0 0 1,-1 0-1,1 0 1,0-1 0,0 1-1,0 0 1,0 0-1,0 0 1,0 0-1,0 0 1,0 0 0,0-1-1,0 1 1,0 0-1,0 0 1,0 0 0,0 0-1,-1 0 1,1 0-1,0 0 1,0 0-1,0 0 1,0 0 0,0-1-1,0 1 1,-1 0-1,1 0 1,0 0-1,0 0 1,0 0 0,0 0-1,0 0 1,0 0-1,-1 0 1,1 0 0,0 0-1,0 0 1,0 0-1,0 0 1,0 0-1,-1 0 1,1 0 0,0 0-1,0 1 1,-15 2 1185,-13 7 271,17-5-979,1 1 0,0 0 1,0 0-1,1 1 0,-15 13 1,22-18-448,-1 0-1,1 0 1,0 0 0,0 0 0,1 0 0,-1 1 0,0-1-1,1 1 1,-1-1 0,1 1 0,0 0 0,0-1 0,0 1 0,0 0-1,1 0 1,-1 0 0,1 0 0,-1 0 0,1 0 0,0-1-1,0 1 1,0 0 0,1 0 0,-1 0 0,1 0 0,-1 0 0,1 0-1,2 3 1,-1-3-29,0-1-1,0 1 1,1-1 0,-1 1-1,1-1 1,0 0-1,-1 0 1,1 0 0,0 0-1,0 0 1,1-1-1,-1 1 1,0-1 0,0 0-1,1 0 1,-1 0-1,1 0 1,-1-1 0,0 1-1,1-1 1,3 0-1,6 0 53,-1 0-1,0 0 0,0-1 0,22-5 0,-22 2-1,1 0-1,-1 0 1,0-1-1,18-12 1,-25 15-56,-1-1 1,0 1 0,0-1-1,0 0 1,0-1 0,-1 1-1,0-1 1,1 1 0,-1-1-1,0 0 1,-1 0-1,1 0 1,-1-1 0,4-8-1,-5 11-20,-1 1-1,0-1 0,0 0 1,1 1-1,-1-1 1,0 0-1,0 1 0,-1-1 1,1 1-1,0-1 0,0 0 1,-1 1-1,1-1 0,-1 1 1,0-1-1,1 1 1,-1-1-1,0 1 0,-2-3 1,1 1 2,0 0 0,-1 1 0,0-1 0,0 1 1,0 0-1,0 0 0,0 0 0,-6-2 0,0-1-194,-2 2 1,1-1-1,0 2 0,-1-1 0,-11 0 0,21 2 161,0 1 0,0 0 0,0 0 0,0 0 0,0 0 0,0 0 0,0 0 0,0 0 0,0 0-1,0 0 1,0 0 0,0 0 0,0 1 0,0-1 0,0 0 0,0 1 0,0-1 0,0 1 0,0-1 0,0 1 0,0-1 0,-1 2 0,9 5-298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9:00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0 269 14051,'1'0'90,"0"1"1,0 0-1,0-1 1,0 1-1,0-1 1,0 1-1,0-1 1,0 1-1,1-1 0,-1 0 1,0 0-1,0 0 1,0 1-1,0-1 1,1 0-1,-1 0 1,0-1-1,0 1 0,0 0 1,0 0-1,1-1 1,-1 1-1,0 0 1,0-1-1,0 1 1,0-1-1,0 1 0,0-1 1,0 0-1,0 1 1,0-1-1,0-1 1,5-2 161,-1 0 0,-1-1 0,1 1 0,5-8 0,-4 4-69,-1-1-1,1 0 1,-2 1 0,1-2-1,3-11 1,-6 16-132,-1 1 1,1 0-1,-1-1 1,0 1-1,-1-1 1,1 1-1,-1-1 1,0 0-1,0 1 0,0-1 1,-1 1-1,0-1 1,-2-8-1,3 13-43,0-1 1,0 1-1,-1-1 0,1 1 0,0-1 0,0 0 0,-1 1 0,1-1 0,0 1 1,-1-1-1,1 1 0,0 0 0,-1-1 0,1 1 0,-1-1 0,1 1 0,0 0 1,-1-1-1,1 1 0,-1 0 0,1-1 0,-1 1 0,1 0 0,-1 0 1,0 0-1,1 0 0,-1-1 0,1 1 0,-2 0 0,1 1 5,0-1-1,0 0 1,0 1-1,-1-1 1,1 1-1,0 0 1,0-1-1,0 1 1,1 0-1,-1 0 1,0-1-1,0 1 1,-1 2-1,-2 2 32,0 0-1,1 1 1,0-1-1,-4 11 0,2-3-6,1-1 0,1 1-1,1 1 1,0-1 0,0 0-1,1 1 1,1-1 0,0 0 0,4 25-1,-4-37-31,1 0-1,-1 0 0,0 0 0,0 0 1,0 0-1,1 0 0,-1 0 1,0 0-1,1 0 0,-1 0 1,1-1-1,-1 1 0,1 0 1,0 0-1,-1 0 0,1-1 1,0 1-1,-1 0 0,1-1 1,0 1-1,0-1 0,0 1 1,-1-1-1,1 1 0,0-1 1,0 1-1,2-1 0,-1 0 1,0 0 0,-1 0 0,1 0 0,0-1 0,0 1 1,0-1-1,0 1 0,-1-1 0,1 0 0,0 1 0,-1-1 0,1 0 0,2-2 0,5-4 7,0-1 1,0 0-1,12-16 1,43-66 38,-4 5 58,-48 73-58,-11 12-48,-1 0 1,0 0-1,0 0 0,0 0 0,1 0 0,-1 0 1,0 0-1,0 0 0,0 0 0,0 1 0,1-1 0,-1 0 1,0 0-1,0 0 0,0 0 0,1 0 0,-1 0 1,0 0-1,0 0 0,0 0 0,0 1 0,0-1 1,1 0-1,-1 0 0,0 0 0,0 0 0,0 1 1,0-1-1,0 0 0,0 0 0,0 0 0,0 0 1,0 1-1,1-1 0,-1 0 0,0 0 0,0 0 1,0 1-1,0-1 0,-2 31 263,1-21-233,1-4 5,-1 3 35,0-1 1,1 1-1,0-1 1,2 16-1,-2-23-61,0 0 0,0 0 0,1 0 0,-1 0 0,0 0 0,1 0-1,-1 0 1,1 0 0,-1 0 0,1 0 0,0 0 0,-1 0 0,1 0 0,0 0 0,0-1 0,0 1-1,-1 0 1,3 0 0,-2 0 0,0-1 0,1 0 0,-1 1 0,0-1 0,1 0 0,-1 0 0,0 0 0,1 0 0,-1 0 0,0-1 0,1 1 0,-1 0 0,0-1 0,1 1 0,-1-1 0,0 1 0,0-1 0,0 1 0,2-2 0,6-4 29,0 0 1,0 0-1,-1-1 0,0 0 1,12-14-1,32-46 63,-17 22-56,-32 41-47,-1 0 0,2 1 0,-1-1 0,0 1-1,1 0 1,6-5 0,-10 8-1,1 0 0,-1 0 0,1 0-1,-1 0 1,0-1 0,1 1 0,-1 0 0,1 0 0,-1 0 0,0 0 0,1 0-1,-1 0 1,1 0 0,-1 0 0,1 0 0,-1 0 0,0 0 0,1 1 0,-1-1 0,1 0-1,-1 0 1,0 0 0,1 0 0,-1 1 0,0-1 0,1 0 0,-1 0 0,1 1-1,0 0 1,0 1 0,0-1 1,-1 1-1,1-1 0,0 1 0,-1 0 0,1-1 0,-1 1 0,1-1 0,-1 1 0,0 2 0,3 14 1,1 11 13,8 35 0,-12-63-33,0-1-1,0 1 1,0-1-1,1 1 1,-1-1 0,0 1-1,0-1 1,0 0-1,0 1 1,0-1-1,0 1 1,1-1-1,-1 1 1,0-1-1,0 1 1,1-1-1,-1 0 1,0 1 0,1-1-1,-1 0 1,0 1-1,1-1 1,-1 0-1,1 0 1,-1 1-1,0-1 1,1 0-1,-1 0 1,1 1-1,-1-1 1,1 0 0,-1 0-1,1 0 1,-1 0-1,1 0 1,-1 0-1,1 0 1,0-1-21,1 1 0,-1-1 0,0 0-1,0 0 1,0 0 0,0 0 0,0 0 0,0 0 0,0 0 0,0-1 0,0 1 0,1-2 0,21-45 61,-22 46 83,11-26-320,1-4-78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55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37 12627,'4'-16'1463,"2"-4"-317,-5 19-36,-1 12 765,-8 255 1690,10-209-3322,3-1-1,20 95 1,-22-142-220,-2-1 5,1-1 0,0 0 0,0 0 1,1 1-1,0-1 0,6 10 0,-29-60-315,-114-150-1725,133 191 2006,-6-5 18,1-1 1,1-1 0,0 1-1,0-1 1,-5-12-1,10 21-1,0 0-1,0-1 0,0 1 0,0 0 1,0-1-1,0 1 0,0 0 0,0 0 1,0-1-1,0 1 0,0 0 1,0-1-1,0 1 0,0 0 0,0-1 1,0 1-1,0 0 0,0-1 0,1 1 1,-1 0-1,0-1 0,0 1 0,0 0 1,0 0-1,1-1 0,-1 1 0,0 0 1,0 0-1,1 0 0,-1-1 0,0 1 1,1 0-1,14-5 261,25 5 108,-30 0-290,41 1 86,-22 1-1277,42-4 1,-53-2 728,0-2-124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55.8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79 70 13659,'0'1'110,"0"0"-1,0 1 1,-1-1 0,1 0 0,0 1-1,0-1 1,-1 1 0,1-1 0,-1 0 0,1 1-1,-1-1 1,1 0 0,-1 0 0,0 0-1,1 1 1,-1-1 0,0 0 0,0 0-1,0 0 1,0 0 0,0 0 0,0 0-1,0-1 1,-2 2 0,-11 12 680,7-4-572,1 1 1,0-1-1,1 1 1,0 1-1,1-1 1,-4 15-1,6-19-115,0 0-1,1 1 0,0-1 0,1 1 1,-1-1-1,1 1 0,1-1 0,-1 1 1,1-1-1,0 1 0,4 9 1,-5-15-67,1 0-1,0-1 1,-1 1 0,1 0 0,0 0 0,0-1 0,0 1 0,0 0 0,0-1 0,1 1 0,-1-1 0,0 0 0,1 1 0,-1-1 0,1 0-1,-1 0 1,1 0 0,0 0 0,-1 0 0,1 0 0,4 1 0,-4-2 5,1 0 0,0 1 0,0-1 0,0-1 0,-1 1 0,1 0 0,0-1 0,0 1 0,0-1 0,-1 0 0,1 0 0,0 0 0,3-2 0,3-2 44,0-1 0,0 0 0,-1-1 0,0 0 0,0 0 0,13-15 0,-13 11-17,0 0 1,0-1-1,-1 1 1,-1-2-1,0 1 0,-1-1 1,5-17-1,-8 25-49,0-1-1,-1 0 0,0 0 0,0 0 1,-1 0-1,0 0 0,0-1 1,0 1-1,0 0 0,-1 0 0,0 0 1,-1 0-1,1 0 0,-1 1 0,0-1 1,-1 0-1,1 1 0,-6-10 1,6 13-14,0 0 0,1 1 0,-1-1 0,0 0 0,0 0 0,0 1 0,0-1 0,0 1 0,-1 0 0,1-1 0,0 1 0,-1 0 0,1 1 0,-1-1 0,1 0 0,-1 1 0,1-1 1,-1 1-1,1 0 0,-1-1 0,-4 2 0,5-1-33,0 0 0,0 1 0,0-1 0,1 1 1,-1-1-1,0 1 0,1 0 0,-1 0 0,1 0 1,-1 0-1,1 0 0,-1 0 0,1 0 0,0 0 0,-1 0 1,1 1-1,0-1 0,0 1 0,0-1 0,0 1 1,0-1-1,0 1 0,0-1 0,1 1 0,-1 0 0,1-1 1,-1 1-1,1 0 0,-1 0 0,1-1 0,0 1 1,0 3-1,0-5-20,0 1 0,0 0 1,0 0-1,-1-1 0,1 1 1,0 0-1,1 0 0,-1-1 0,0 1 1,0 0-1,0 0 0,0 0 1,1-1-1,-1 1 0,0 0 1,1-1-1,-1 1 0,0 0 0,1-1 1,-1 1-1,1 0 0,-1-1 1,1 1-1,-1-1 0,1 1 1,0-1-1,-1 1 0,1-1 0,0 1 1,-1-1-1,1 0 0,0 1 1,-1-1-1,1 0 0,0 0 1,0 0-1,-1 1 0,1-1 0,0 0 1,0 0-1,0 0 0,-1 0 1,2 0-1,1-1-70,0 1 0,1-1 1,-1 0-1,0 0 0,0 0 0,0 0 0,0-1 1,0 1-1,5-4 0,20-21-547,3-9-98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56.7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0 14051,'-3'4'273,"0"-1"-1,1 0 1,0 1-1,-1 0 1,1 0-1,0 0 1,1 0 0,-1 0-1,1 0 1,-1 5-1,-7 47 844,8-44-720,-1 16 12,1 1 0,2 0 0,0 0 0,2 0-1,2-1 1,9 35 0,0-12-24,3-1 1,35 72-1,-45-105-270,-8-17-110,1 0-1,0 0 1,0 0 0,0 1 0,0-1-1,0 0 1,0 0 0,0 0-1,0 0 1,0 0 0,0 0-1,0 0 1,0 0 0,0 0-1,0 0 1,0 0 0,0 1-1,0-1 1,-1 0 0,1 0-1,0 0 1,0 0 0,0 0-1,0 0 1,0 0 0,0 0-1,0 0 1,0 0 0,0 0 0,-1 0-1,1 0 1,0 0 0,0 0-1,0 0 1,0 0 0,0 0-1,0 0 1,0 0 0,0 0-1,0 0 1,-1 0 0,1 0-1,0 0 1,0 0 0,0 0-1,0-1 1,0 1 0,0 0-1,0 0 1,0 0 0,0 0-1,0 0 1,0 0 0,0 0 0,0 0-1,-1 0 1,1 0 0,0 0-1,0 0 1,0-1 0,0 1-1,0 0 1,0 0 0,0 0-1,0 0 1,0 0 0,0 0-1,-20-27 257,-80-174 87,81 160-297,30 45 8,19 14-420,32 19-1354,-55-34 1364,0 0 1,0-1-1,0 0 1,0 0-1,0 0 1,0-1-1,0 0 1,11 0-1,-15-1 234,1 0-1,-1-1 1,1 1-1,-1-1 1,0 0 0,1 0-1,-1 0 1,0-1-1,0 1 1,0-1 0,0 1-1,0-1 1,0 0-1,0 0 1,-1-1 0,1 1-1,-1 0 1,1-1-1,2-5 1,-1 3 127,0 0-1,0-1 1,-1 0 0,0 0-1,0 0 1,-1 0-1,0 0 1,0 0 0,0-1-1,1-8 1,-3 14 9,0 1 0,0 0-1,0 0 1,1 0 0,-1 0 0,0-1 0,0 1 0,0 0 0,0 0 0,0 0 0,0-1-1,0 1 1,0 0 0,0 0 0,0 0 0,0-1 0,0 1 0,0 0 0,0 0-1,0-1 1,0 1 0,0 0 0,0 0 0,0 0 0,0 0 0,-1-1 0,1 1 0,0 0-1,0 0 1,0 0 0,0-1 0,0 1 0,0 0 0,-1 0 0,1 0 0,0 0 0,0 0-1,0 0 1,0-1 0,-1 1 0,1 0 0,0 0 0,-1 0 0,-6 9 581,-5 16 121,0 4 240,-9 43 1,18-59-723,1 1 0,0-1 0,0 0 1,2 0-1,1 27 0,-1-40-223,0 1 1,0 0-1,0 0 1,0 0 0,0 0-1,0 0 1,1-1-1,-1 1 1,0 0 0,1 0-1,-1 0 1,0-1-1,1 1 1,-1 0-1,1 0 1,0-1 0,-1 1-1,1 0 1,-1-1-1,2 2 1,-1-2-3,0 0 1,-1 0-1,1 0 0,0 0 0,-1 0 0,1 0 1,0 0-1,-1 0 0,1 0 0,0 0 1,-1 0-1,1 0 0,0 0 0,-1-1 1,1 1-1,0 0 0,-1-1 0,1 1 0,-1 0 1,2-1-1,2-2 24,-1 0 1,1 0 0,0-1-1,-1 1 1,0-1-1,4-5 1,21-37 89,-2-1 1,37-93-1,-49 105-144,-13 34 8,-1 3 2,-1 11-2,-4 19-12,-2 1 0,2-14 31,1 0-1,0 1 1,2-1-1,0 1 1,1 0 0,2 24-1,-1-42-5,0-1-1,1 1 0,-1 0 1,0 0-1,1-1 0,-1 1 1,1 0-1,0-1 1,-1 1-1,1 0 0,0-1 1,0 1-1,0-1 0,0 0 1,0 1-1,1-1 0,-1 0 1,0 1-1,1-1 1,-1 0-1,3 1 0,-2-1 4,0-1-1,0 1 1,0-1-1,0 1 0,0-1 1,1 0-1,-1 0 1,0 0-1,0 0 1,0 0-1,1-1 0,-1 1 1,0-1-1,4-1 1,3-2 14,0 0-1,0 0 1,-1-1 0,1-1 0,-1 1-1,12-11 1,-5 1-1,-1 0 0,0-1 0,-1 0 0,0-1 0,-2-1 1,17-31-1,-22 36-16,-1 1 0,0-1 0,0-1 0,-1 1 0,-1-1 0,-1 1 0,1-1 0,-2 0 0,0 0 0,-1 0 1,-2-15-1,2 24-2,-1 1 0,0-1 0,-1 1 0,1-1 0,-1 1 0,0 0 1,0-1-1,0 1 0,-1 0 0,1 0 0,-1 1 0,0-1 0,0 1 1,-1-1-1,-4-3 0,6 5-2,0 1 0,1 0 0,-1 0 0,0 0-1,0 0 1,0 1 0,0-1 0,0 0 0,0 1 0,0-1 0,0 1 0,0 0 0,0 0 0,0 0-1,-1 0 1,1 0 0,0 0 0,0 0 0,0 1 0,0-1 0,0 1 0,0-1 0,0 1 0,0 0-1,0 0 1,0 0 0,1 0 0,-1 0 0,0 0 0,1 1 0,-1-1 0,0 0 0,1 1 0,0 0 0,-1-1-1,-1 4 1,-1 1-1,0 1-1,0-1 1,1 1 0,0-1-1,0 1 1,1 0-1,0 0 1,0 0-1,1 0 1,-1 1-1,1 10 1,0 7 9,1 1-1,4 25 1,-2-35-2,0 0 0,1-1-1,1 1 1,12 29 0,-13-39-76,-1 0 0,1 0 0,1 0 0,-1 0-1,1 0 1,0-1 0,1 1 0,-1-1 0,1 0 0,0-1-1,0 1 1,0-1 0,1 0 0,6 4 0,-8-7 43,-1 0 0,1 0 0,-1 0 0,1 0 0,-1-1 0,1 1 0,-1-1 0,1 0 0,-1 0 0,1 0 0,0-1 0,-1 1 0,1-1 0,-1 0 0,0 0 0,7-2 0,25-17-274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57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36 190 12619,'-1'0'203,"0"0"1,0 0-1,0 1 1,0-1-1,1 1 0,-1-1 1,0 0-1,1 1 1,-1 0-1,0-1 1,1 1-1,-1-1 1,0 1-1,1 0 1,-1-1-1,1 1 1,-1 0-1,1 0 1,-1-1-1,1 1 0,0 0 1,-1 0-1,1 0 1,0 0-1,0-1 1,0 2-1,0-1-79,0 0 0,1-1-1,-1 1 1,1 0 0,-1-1-1,1 1 1,0-1 0,-1 1-1,1 0 1,0-1 0,-1 0 0,1 1-1,0-1 1,-1 1 0,1-1-1,0 0 1,0 0 0,0 1-1,-1-1 1,1 0 0,0 0-1,0 0 1,0 0 0,-1 0 0,1 0-1,0 0 1,0 0 0,1 0-1,2-1 32,1 0 0,0 0 0,-1 0 0,1 0 0,0-1 0,-1 0 0,0 0 0,1 0 0,-1 0-1,0-1 1,6-5 0,40-36 277,-40 34-373,0-1 0,0 0 0,9-14-1,-17 22-54,0 0 0,0-1 0,0 1-1,0 0 1,-1-1 0,1 1 0,-1-1-1,0 0 1,0 1 0,0-1 0,-1 0 0,1 0-1,-1 1 1,0-1 0,0 0 0,0 0-1,-2-5 1,2 8-3,0-1-1,-1 1 0,0 0 1,1 0-1,-1 0 1,0 0-1,1 0 1,-1 0-1,0 0 0,0 0 1,0 0-1,0 1 1,0-1-1,0 0 0,0 0 1,0 1-1,0-1 1,0 1-1,-1-1 1,1 1-1,0-1 0,0 1 1,0 0-1,-1 0 1,1 0-1,0-1 0,0 1 1,-1 0-1,1 0 1,0 1-1,0-1 1,-1 0-1,1 0 0,0 1 1,-2 0-1,-2 0-1,-1 1 1,1 0-1,-1 0 0,1 0 0,0 1 0,-8 5 1,3 0 1,0 0 0,1 1 1,1 0-1,-1 1 0,1 0 1,1 0-1,0 0 0,0 1 1,-6 15-1,4-6 21,1 0-1,1 0 1,1 0-1,-6 38 1,11-50-8,0 0 1,0 1-1,1-1 1,0 0-1,2 11 0,-2-17-12,0 0 0,1 0 0,-1-1 0,1 1 0,-1 0 0,1-1 0,-1 1 0,1-1 0,0 1 0,0-1 0,0 1 0,0-1 0,0 1 0,0-1 0,0 0 0,0 0 0,0 0 1,1 1-1,-1-1 0,0 0 0,1 0 0,-1-1 0,1 1 0,0 0 0,-1 0 0,1-1 0,-1 1 0,1-1 0,0 0 0,-1 1 0,4-1 0,4 0-112,0-1 0,0 0 0,0 0 0,0-1 0,-1-1-1,1 1 1,0-1 0,-1-1 0,0 1 0,12-8 0,11-8-229,33-27 0,-17 10 12,-4-1-107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57.8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0 15139,'-10'19'596,"2"0"0,0 1 0,1 0 0,1 0 0,-4 30-1,4-23-128,-3 21 98,5-26-168,-12 41 0,16-62-399,0 0 0,-1 0 0,1 1 0,0-1 0,-1 0 0,0 0 0,1 1 0,-1-1 0,0 0 0,1 0 0,-1 0 0,0 0 0,0 0 0,0 0 0,0 0 0,0 0 0,-2 1 0,2-2-33,0 0-1,1 0 1,-1 0-1,1 0 1,-1 0-1,0-1 0,1 1 1,-1 0-1,0 0 1,1 0-1,-1-1 0,1 1 1,-1 0-1,1 0 1,-1-1-1,1 1 0,-1 0 1,1-1-1,-1 1 1,1-1-1,-1 1 1,1-1-1,0 1 0,-1-1 1,0 0-1,-3-6-228,0 0 0,1 0 0,-1-1 0,-1-8 0,4 15 285,-5-15-670,0-1 1,2 0 0,0 0-1,0 0 1,2 0-1,0-1 1,1 1-1,2-30 1,-1 46 726,0 1-1,0-1 1,0 0-1,0 0 1,1 0-1,-1 1 1,0-1 0,1 0-1,-1 0 1,0 1-1,1-1 1,-1 0-1,1 1 1,-1-1 0,1 0-1,-1 1 1,1-1-1,0 1 1,-1-1 0,1 1-1,0-1 1,-1 1-1,1-1 1,0 1-1,-1 0 1,3-1 0,-1 1 128,0-1 0,0 1 0,0 0 1,0 0-1,0 0 0,0 1 1,0-1-1,0 0 0,0 1 0,3 1 1,4 1 431,-1 1 1,1 1 0,11 8 0,-2 0-500,-1 0 1,-1 2-1,0 0 0,-1 1 1,17 22-1,-21-26-295,-1-7-83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58.3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14 13755,'2'2'167,"-1"1"0,0-1-1,0 0 1,0 0 0,-1 1 0,1-1 0,0 1 0,-1-1-1,0 0 1,1 1 0,-1-1 0,0 1 0,0-1 0,0 1-1,-1 2 1,0 5 277,12 244 5162,-6-204-5186,2 0 0,3-1 0,17 53 1,-21-90-353,-3-17 4,-2-23-14,-14-156-291,-2-108-775,15 292 1005,0-8-47,0 0 1,1 0-1,0 0 1,0 0-1,3-8 1,-4 15 41,1 0 1,-1 0 0,0 0 0,1 0 0,-1 0 0,1 1 0,0-1 0,-1 0 0,1 0 0,0 0-1,-1 0 1,1 1 0,0-1 0,0 0 0,0 1 0,0-1 0,-1 1 0,3-2 0,-2 2 5,1 0-1,-1 0 1,0 0 0,1 0 0,-1 0 0,1 0 0,-1 0 0,0 0 0,1 1 0,-1-1 0,0 1 0,1-1-1,-1 1 1,0-1 0,0 1 0,1 0 0,-1-1 0,2 2 0,5 4 16,0 1-1,0 0 1,0 0 0,-1 0 0,0 1 0,0 0 0,-1 0-1,0 1 1,-1 0 0,0 0 0,0 0 0,-1 1-1,6 18 1,-8-23 30,0 1-1,-1 0 1,0-1 0,0 1-1,-1 0 1,1 0-1,-1 0 1,-1 0 0,1 0-1,-1-1 1,0 1-1,0 0 1,0 0 0,-1-1-1,0 1 1,0-1-1,-1 1 1,0-1 0,1 0-1,-2 0 1,1 0-1,0 0 1,-1-1 0,0 1-1,-6 4 1,3-4 17,0 0 0,0-1-1,0 1 1,0-1 0,0-1 0,-14 5 0,18-7-106,-1 0 1,1 0 0,-1 0-1,0 0 1,1-1 0,-1 0-1,0 1 1,1-1 0,-1-1-1,0 1 1,0 0 0,1-1-1,-1 0 1,1 0 0,-1 0-1,1 0 1,-4-2 0,5 2-69,1-1-1,-1 1 1,1 0 0,0-1 0,0 1 0,-1-1 0,1 1 0,0-1 0,0 0 0,0 1-1,1-1 1,-1 0 0,0 1 0,1-1 0,-1 0 0,1 0 0,0 0 0,-1 0 0,1 0 0,0 1-1,0-1 1,0 0 0,1-3 0,0-1-82,0-1 1,0 1-1,0 0 1,1-1-1,4-8 1,8-11-736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58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0 161 13419,'2'2'256,"0"0"-1,-1-1 1,1 1 0,0-1-1,0 1 1,0-1 0,0 0-1,0 0 1,1 0 0,-1 0-1,0 0 1,1 0 0,-1 0-1,0-1 1,1 0 0,-1 1-1,1-1 1,-1 0 0,4 0-1,-2-1-20,-1 0 0,1 0 1,-1 0-1,1 0 0,-1-1 0,0 1 0,1-1 0,-1 0 0,0 0 0,0 0 0,5-5 0,-1-1-23,1 0 0,-1 0 0,-1-1 1,1 0-1,-2 0 0,1-1 0,7-18 0,-12 25-200,0 0-1,0 0 1,0 0 0,0-1-1,-1 1 1,1 0-1,-1-1 1,0 1-1,0 0 1,0-1 0,0 1-1,-1 0 1,1-1-1,-2-4 1,1 7-10,1 0 1,-1 1-1,1-1 1,-1 0-1,1 0 1,-1 0-1,1 1 1,-1-1-1,0 0 1,0 0-1,1 1 1,-1-1-1,0 1 1,0-1-1,0 1 1,1-1-1,-1 1 1,0-1-1,0 1 1,-1-1-1,0 1 5,0 0 0,0 0 0,0 0 0,0 0 0,0 0 0,0 1 0,0-1 0,0 1-1,0-1 1,0 1 0,0 0 0,0-1 0,-2 3 0,-2 1 43,0 0 0,0 0 0,1 1 0,0-1 0,0 1 0,0 1 0,0-1 0,1 1 1,0 0-1,0 0 0,1 0 0,-1 0 0,1 1 0,1-1 0,-1 1 0,1 0 0,0-1 0,1 1 0,0 0 0,0 0 0,0 1 0,1-1 0,0 0 1,0 0-1,3 12 0,-3-17-35,0-1 0,1 1 0,-1-1 0,1 1 0,0 0 0,-1-1 0,1 1 0,0-1 1,0 1-1,0-1 0,0 0 0,0 1 0,0-1 0,0 0 0,1 0 0,-1 0 0,0 0 1,1 0-1,-1 0 0,4 2 0,-3-3-2,1 1-1,-1-1 1,1 1 0,-1-1-1,1 0 1,-1 0 0,1 0 0,0 0-1,-1 0 1,1 0 0,-1-1-1,4-1 1,5-1 6,0-2 0,-1 1-1,0-1 1,0-1 0,10-7-1,18-16 23,-26 18-28,2 2 0,24-16 0,-37 25-13,-1-1-1,0 1 1,1 0-1,-1 0 1,1-1 0,-1 1-1,0 0 1,1 0-1,-1 0 1,1-1-1,-1 1 1,1 0-1,-1 0 1,1 0-1,-1 0 1,1 0-1,-1 0 1,0 0-1,1 0 1,-1 0-1,1 0 1,-1 1-1,1-1 1,-1 0-1,1 0 1,-1 0-1,0 0 1,1 1-1,-1-1 1,1 0-1,0 1 1,-1 0-1,1 0 1,-1 0-1,0 0 0,0 0 1,1 0-1,-1 0 1,0 0-1,0 0 0,0 0 1,0 0-1,0 0 0,0 0 1,0 2-1,-12 44-5,8-37 6,3-6 0,-4 26 12,5-29-11,0-1 0,0 0 0,0 1 0,0-1 0,0 1 0,0-1 0,0 1 0,0-1 0,1 0 0,-1 1 0,0-1 0,0 1 0,0-1 0,1 0 0,-1 1 0,0-1 0,0 0 0,1 1 0,-1-1 0,0 0 0,1 1 0,0-1 0,-1 1 2,1-1-1,0 0 1,0 0-1,0 0 1,-1 0-1,1 0 1,0 0-1,0 0 1,0 0-1,-1-1 0,1 1 1,0 0-1,0 0 1,-1-1-1,1 1 1,0 0-1,1-1 1,20-13 39,-18 11-38,0 0 0,0 1 0,0-1 0,0 1 0,0 0 0,0 0 0,1 0 0,-1 1 0,1-1 0,-1 1 0,9-1 0,-11 3-7,-1-1-1,0 0 1,1 1-1,-1-1 1,0 1-1,0 0 1,0-1-1,1 1 0,-1 0 1,0 0-1,0 0 1,0 0-1,0 0 1,0 0-1,-1 0 0,1 0 1,0 0-1,0 0 1,-1 0-1,1 0 1,0 1-1,-1-1 1,0 0-1,1 0 0,-1 1 1,0-1-1,1 0 1,-1 1-1,0 1 1,1 2-188,-1-1 1,0 0-1,0 0 0,0 1 1,0-1-1,-1 0 1,1 0-1,-3 7 1,0-6-701,2-7 295,0-12-18,3-7-77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2:59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11891,'2'29'5528,"5"16"-3563,1 1-1033,-1 88 968,-7-93-1376,3 0 0,10 63 0,-11-97-475,0-1 0,0 0 0,0 0 0,4 8 0,-6-14-45,0 1 1,1 0-1,-1 0 0,0-1 1,1 1-1,-1 0 1,1 0-1,-1-1 0,1 1 1,-1 0-1,1-1 0,-1 1 1,1-1-1,0 1 0,-1-1 1,1 1-1,0-1 1,-1 1-1,1-1 0,0 1 1,0-1-1,-1 0 0,1 0 1,0 1-1,0-1 1,0 0-1,-1 0 0,1 0 1,0 0-1,0 0 0,0 0 1,0 0-1,-1 0 0,1 0 1,0 0-1,0 0 1,0-1-1,-1 1 0,1 0 1,0-1-1,0 1 0,-1 0 1,2-2-1,1-1 5,0 0 0,0 0 0,0-1-1,0 1 1,-1-1 0,0 0 0,0 0 0,0 0 0,0 0 0,0 0-1,-1 0 1,2-8 0,0 0 11,-1 0 1,-1-1-1,1-17 0,-2 21-13,-1-30 15,1 37-21,-1 0 0,1-1 0,-1 1 0,1-1-1,-1 1 1,0 0 0,0 0 0,0-1 0,0 1 0,0 0 0,-1 0-1,-1-3 1,2 5-1,1 0 0,0-1 0,0 1-1,0 0 1,0-1 0,-1 1 0,1 0 0,0 0-1,0 0 1,0-1 0,-1 1 0,1 0 0,0 0-1,-1 0 1,1-1 0,0 1 0,0 0 0,-1 0-1,1 0 1,0 0 0,-1 0 0,1 0 0,0 0-1,-1 0 1,1 0 0,0 0 0,-1 0-1,1 0 1,0 0 0,-1 0 0,1 0 0,0 0-1,0 0 1,-1 0 0,1 0 0,0 0 0,-1 1-1,1-1 1,0 0 0,0 0 0,-1 0 0,-3 17-19,7 20-11,-3-35 30,1-1 0,-1 1 0,1 0 1,-1-1-1,1 1 0,0 0 0,0-1 0,0 1 0,0-1 0,0 1 1,0-1-1,0 0 0,0 1 0,1-1 0,-1 0 0,0 0 1,1 0-1,-1 0 0,1 0 0,-1 0 0,1-1 0,0 1 0,-1 0 1,1-1-1,0 1 0,-1-1 0,1 1 0,0-1 0,0 0 1,-1 0-1,1 0 0,0 0 0,0 0 0,-1 0 0,1-1 0,0 1 1,-1 0-1,1-1 0,0 1 0,-1-1 0,1 0 0,0 0 1,1-1-1,5-2 3,0-1 1,-1 1-1,0-2 1,0 1-1,0-1 1,0 0-1,7-9 1,4-13 16,-11 19-15,-13 31 11,1-5 8,1 0 1,0 0-1,-1 21 1,5-31-31,-1 0 0,1 1 0,0-1 0,1 1 0,-1-1 0,2 0 0,-1 1 0,1-1 0,0 0 0,3 8 0,-4-14-38,-1-1 0,0 1 1,1 0-1,-1 0 0,1 0 0,-1 0 1,1-1-1,0 1 0,-1 0 0,1-1 0,0 1 1,-1 0-1,1-1 0,0 1 0,0-1 1,-1 1-1,1-1 0,0 1 0,0-1 1,0 0-1,0 1 0,0-1 0,0 0 1,0 0-1,0 0 0,-1 1 0,1-1 0,0 0 1,0 0-1,0-1 0,0 1 0,0 0 1,0 0-1,0 0 0,0-1 0,0 1 1,0 0-1,0-1 0,-1 1 0,1 0 0,0-1 1,0 0-1,0 1 0,-1-1 0,1 1 1,0-1-1,-1 0 0,1 1 0,0-2 1,6-5-264,-1 0 1,0 0 0,9-15-1,-12 17 298,14-23-676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3:00.7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9 13979,'-1'-8'2133,"-1"16"-1020,1 19 145,9 85 1594,33 163 0,-40-271-2812,10 35 180,-11-38-211,0 0 0,0 0 1,1 0-1,-1 0 0,0 0 0,1 0 1,-1 0-1,1 0 0,0 0 0,-1 0 0,1 0 1,0 0-1,-1 0 0,1 0 0,0 0 1,0-1-1,0 1 0,0 0 0,0-1 0,-1 1 1,1-1-1,0 1 0,1-1 0,-1 1 1,0-1-1,0 0 0,2 1 0,-2-2-3,0 1-1,1-1 1,-1 0-1,0 1 1,0-1-1,1 0 1,-1 0 0,0 0-1,0 0 1,0 0-1,0 0 1,0 0-1,-1-1 1,1 1-1,0 0 1,0 0-1,-1-1 1,1 1-1,-1 0 1,1-1 0,0-2-1,8-36 31,-8 33-31,8-58-24,-8 59 3,-1 0-1,0 1 0,0-1 1,-1 0-1,1 1 0,-1-1 1,0 0-1,-1 1 0,-2-8 1,4 13 13,0 0 0,0 0 0,0-1 0,0 1 0,0 0 1,0 0-1,0-1 0,0 1 0,-1 0 0,1 0 1,0-1-1,0 1 0,0 0 0,0 0 0,-1-1 0,1 1 1,0 0-1,0 0 0,0 0 0,-1 0 0,1-1 0,0 1 1,0 0-1,-1 0 0,1 0 0,0 0 0,0 0 0,-1 0 1,1 0-1,0 0 0,0 0 0,-1 0 0,1 0 1,0 0-1,0 0 0,-1 0 0,1 0 0,0 0 0,-1 0 1,1 0-1,0 0 0,0 0 0,-1 0 0,1 0 0,0 0 1,0 0-1,0 1 0,-1-1 0,1 0 0,0 0 0,0 0 1,-1 0-1,1 1 0,0-1 0,0 0 0,-7 13-77,4-2 64,1 1 0,0-1 0,0 1 0,1 12 0,0-20 21,1 1-1,0-1 1,1 1 0,-1 0-1,1-1 1,0 1 0,0-1-1,0 0 1,1 1 0,-1-1-1,1 0 1,0 0 0,3 5-1,-3-8 1,-1 1-1,1-1 1,-1 0-1,1 0 1,0 0 0,-1 0-1,1 0 1,0 0-1,0 0 1,0-1-1,0 1 1,-1-1-1,1 1 1,0-1 0,0 0-1,0 0 1,0 0-1,0 0 1,0 0-1,0 0 1,0 0-1,0-1 1,0 1 0,0-1-1,0 1 1,0-1-1,-1 0 1,1 0-1,0 0 1,0 0 0,1-1-1,6-3 7,-1-1 0,0 0 0,0 0 0,13-13 1,-16 14-8,-1-1 1,1 1 0,-1-1 0,5-10 0,-7 13-4,-1 0 0,1 0 0,-1 0 0,0 0 0,0 0 1,-1 0-1,1 0 0,-1 0 0,1 0 0,-1 0 0,0-1 0,-1-5 0,1 9-1,0-1 0,0 0 0,0 0 0,0 0-1,-1 0 1,1 0 0,0 1 0,-1-1 0,1 0-1,-1 0 1,1 1 0,-1-1 0,1 0 0,-1 1-1,0-1 1,1 0 0,-1 1 0,0-1 0,1 1 0,-1-1-1,0 1 1,0-1 0,1 1 0,-1 0 0,0-1-1,-1 1 1,0-1-1,0 1 0,0 0 1,-1 0-1,1 0 0,0 0 0,0 0 0,0 1 0,0-1 0,-1 1 0,-2 1 0,-1 0 1,1 0-1,-1 1 0,1 0 1,-1 0-1,1 0 1,0 1-1,-5 4 0,5-2 19,1-1 0,-1 1 0,1 0 0,0 0 0,-4 9 1,8-14-13,-1 0 0,0 0 0,1 0 0,-1 0 0,1 0 0,-1 0 0,1 0 0,0 0 1,-1 1-1,1-1 0,0 0 0,0 0 0,0 1 0,0-1 0,0 0 0,0 0 0,0 0 1,0 1-1,0-1 0,1 0 0,-1 0 0,1 0 0,-1 1 0,0-1 0,1 0 1,0 0-1,-1 0 0,1 0 0,0 0 0,0 0 0,-1 0 0,1 0 0,0-1 0,0 1 1,0 0-1,0 0 0,0-1 0,2 2 0,52 15 72,-12-4-51,-39-12-26,-1 0 1,0-1-1,1 1 0,-1-1 0,1 0 0,-1 0 0,1-1 0,-1 1 0,1 0 1,-1-1-1,0 0 0,1 0 0,-1 0 0,0 0 0,1-1 0,4-3 0,7-3-3,-1-2 0,17-13 0,-12 8-12,-4 4-4,-8 5-2,0 1 0,1 0 1,-1 0-1,1 1 0,10-5 0,-18 9 18,0 0 0,1 0 0,-1-1 0,0 1 0,0 0 0,0 0 0,0 0 0,1 0 0,-1 0 0,0 0 0,0 0 0,0 0 1,1 0-1,-1 0 0,0 0 0,0 0 0,0 0 0,1 0 0,-1 0 0,0 0 0,0 0 0,0 0 0,1 0 0,-1 0 0,0 0 0,0 0 1,0 0-1,1 1 0,-1-1 0,0 0 0,0 0 0,0 0 0,0 0 0,0 0 0,1 0 0,-1 1 0,0-1 0,0 0 0,0 0 0,0 0 0,0 0 1,0 1-1,0-1 0,0 0 0,0 0 0,1 0 0,-1 1 0,0-1 0,0 0 0,0 0 0,0 0 0,0 1 0,0-1 0,0 0 0,0 0 0,-1 0 1,1 1-1,0-1 0,0 0 0,0 0 0,0 0 0,0 1 0,0-1 0,0 0 0,-8 19-26,3-6 32,8-14-3,0 0 1,0 0-1,-1 0 0,1 0 0,0-1 0,4-3 0,13-8 7,27-24 0,-42 31-6,1 0 0,-1 0 0,1 0-1,-2-1 1,1 0 0,-1 0 0,0 0 0,4-10-1,-8 16-1,5-11-1,0 0 0,-1 0 0,0 0 0,-1 0 0,-1-1-1,2-15 1,-4 28 1,0 0 0,0-1 0,0 1 0,0 0 0,0 0 0,0 0 0,0-1 0,0 1 0,0 0 0,0 0 0,0 0 0,0-1 0,0 1 0,0 0 0,0 0 0,0 0 0,0-1 0,0 1 0,0 0 0,0 0 0,0 0 0,0-1 0,0 1 0,0 0 0,0 0 0,-1 0 0,1 0 0,0-1 0,0 1 0,0 0 0,0 0 0,0 0 0,-1 0 0,1 0 0,0-1 0,0 1 0,0 0 0,0 0 0,-1 0 0,1 0 0,0 0 0,0 0 0,0 0 0,-1 0 0,1 0 0,0 0 0,-10 8 0,-6 18 0,5-6 48,1 1-1,-8 28 1,15-40-29,0 0 1,1 0-1,1 1 1,-1-1 0,1 1-1,1-1 1,0 1-1,1 12 1,0-20-65,-1 1-1,1-1 1,0 0-1,0 1 0,0-1 1,0 0-1,1 0 1,-1 0-1,1 0 1,-1 0-1,1 0 1,-1 0-1,1 0 1,0 0-1,0-1 1,0 1-1,0-1 1,0 0-1,1 1 1,-1-1-1,0 0 1,0 0-1,1 0 1,-1-1-1,1 1 1,-1 0-1,1-1 1,-1 0-1,1 0 1,-1 0-1,1 0 1,-1 0-1,1 0 1,-1 0-1,1-1 1,-1 1-1,1-1 1,-1 0-1,0 0 1,1 0-1,-1 0 1,0 0-1,0 0 1,0-1-1,0 1 1,0-1-1,0 1 1,0-1-1,0 0 1,0 0-1,-1 0 1,1 0-1,-1 0 0,0 0 1,2-3 0,-1-5-412,-3 0-153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3:01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45 16412,'-3'-5'1664,"-2"-2"-1088,3 2-256,2 2 840,1 0-720,5-3-152,2-1-128,2-2-280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9:0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15611,'-3'0'231,"1"0"1,-1 1-1,0-1 0,0 1 0,0 0 0,1-1 0,-1 1 0,0 0 0,1 1 0,-1-1 1,1 0-1,-1 1 0,1 0 0,0-1 0,-1 1 0,1 0 0,0 0 0,0 0 1,-1 3-1,2-4-222,0 0 0,0 0 1,1 1-1,-1-1 1,1 0-1,-1 1 1,1-1-1,-1 0 1,1 1-1,0-1 0,0 1 1,-1-1-1,1 0 1,0 1-1,0-1 1,1 1-1,-1-1 0,0 0 1,0 1-1,1-1 1,-1 1-1,1-1 1,-1 0-1,1 0 1,-1 1-1,1-1 0,0 0 1,0 0-1,0 0 1,0 0-1,-1 1 1,2-1-1,-1-1 0,0 1 1,0 0-1,0 0 1,0 0-1,0-1 1,2 2-1,6 2-18,0 0 1,0 0-1,0-1 0,16 4 1,-14-4-34,-1 0 0,1 0 0,-1 1 1,12 7-1,-19-10 39,-1 0 0,0 1-1,0 0 1,1-1 0,-1 1 0,0 0 0,0 0 0,-1 1 0,1-1-1,0 0 1,-1 0 0,0 1 0,1-1 0,-1 1 0,0-1 0,0 1-1,0 0 1,0-1 0,-1 1 0,1 0 0,-1 2 0,1-1 37,-1 0 0,0 0 0,0 0 1,0 0-1,0 1 0,-1-1 0,1 0 0,-1-1 1,0 1-1,-1 0 0,1 0 0,-1 0 0,1-1 1,-1 1-1,0 0 0,0-1 0,-1 0 1,1 1-1,-4 2 0,2-3 30,0 0 1,0 0-1,-1 0 0,1 0 1,-1-1-1,1 0 0,-1 0 1,0 0-1,0-1 1,0 1-1,0-1 0,0 0 1,-1-1-1,-7 1 0,2 0 10,-17-1-846,28 0 738,0 0 1,0 0-1,-1 0 1,1 0-1,0 0 1,0-1-1,0 1 1,0 0-1,0 0 1,0 0-1,0 0 0,0 0 1,0-1-1,-1 1 1,1 0-1,0 0 1,0 0-1,0 0 1,0-1-1,0 1 1,0 0-1,0 0 1,0 0-1,0 0 1,0 0-1,0-1 1,0 1-1,0 0 1,1 0-1,-1 0 1,0 0-1,0-1 1,0 1-1,0 0 1,0 0-1,0 0 1,0 0-1,0 0 1,0 0-1,0-1 1,1 1-1,-1 0 1,0 0-1,0 0 1,0 0-1,0 0 1,0 0-1,1 0 1,-1 0-1,10-11-403,-4 6 129,6-8-316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3:01.9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0 13339,'-2'2'343,"1"1"1,0-1-1,0 1 1,0-1-1,0 1 1,0-1-1,0 6 0,-2 1 249,1 1-142,0 0 0,0 0 0,1 0 0,0 0 0,0 0 1,1 1-1,1-1 0,0 0 0,0 0 0,4 13 0,-4-19-382,1 0 1,-1 0-1,0-1 0,1 1 1,0 0-1,0-1 0,0 0 1,1 1-1,-1-1 0,1 0 1,-1 0-1,6 4 0,-5-6-31,-1 1-1,1 0 0,0-1 0,0 0 0,0 0 0,0 0 0,0 0 0,0 0 0,0 0 0,0-1 0,0 0 0,0 0 0,0 1 0,0-2 0,0 1 0,1 0 0,-1-1 0,3 0 0,2-1 1,-1-1-1,0 1 1,0-1-1,0 0 1,0-1 0,-1 0-1,1 0 1,-1-1-1,0 1 1,-1-1-1,11-11 1,2-6 99,30-44 1,-25 32-11,-23 33-121,0 1 0,1 0 0,-1-1 0,0 1 1,0 0-1,0-1 0,0 1 0,1 0 0,-1-1 0,0 1 0,0 0 1,0 0-1,1-1 0,-1 1 0,0 0 0,0 0 0,1 0 0,-1-1 1,0 1-1,1 0 0,-1 0 0,0 0 0,1 0 0,-1 0 1,0 0-1,1-1 0,-1 1 0,0 0 0,1 0 0,-1 0 0,0 0 1,1 0-1,-1 0 0,1 0 0,2 13 102,-7 28 10,4-34-84,-1 2 2,-2 35 82,3-42-110,0 0 0,0-1 1,0 1-1,0 0 0,0 0 0,1-1 1,-1 1-1,1 0 0,-1-1 0,1 1 1,-1-1-1,1 1 0,0-1 0,0 1 1,0-1-1,0 1 0,0-1 1,0 0-1,0 0 0,2 2 0,-1-2-2,-1-1 0,1 1 1,0-1-1,-1 0 0,1 0 0,0 0 0,-1 1 0,1-1 0,0-1 0,0 1 0,-1 0 0,1 0 0,0-1 0,-1 1 0,1-1 0,-1 1 0,1-1 0,-1 0 1,1 1-1,-1-1 0,1 0 0,-1 0 0,3-2 0,31-30 50,-31 29-46,28-33 51,-22 24-38,0 0 0,23-20-1,-32 33-21,-1 0 0,0-1-1,1 1 1,-1-1 0,0 1 0,1 0-1,-1 0 1,1-1 0,-1 1 0,0 0-1,1 0 1,-1-1 0,1 1 0,-1 0-1,1 0 1,-1 0 0,1 0 0,-1 0 0,1 0-1,-1-1 1,1 1 0,-1 0 0,1 0-1,-1 1 1,1-1 0,-1 0 0,0 0-1,1 0 1,-1 0 0,1 0 0,0 1-1,-1 0 1,1 0-1,-1 0 1,1-1-1,-1 1 1,0 0-1,0 0 1,1 0-1,-1 0 0,0 0 1,0-1-1,0 1 1,0 0-1,0 0 1,0 1-1,-7 43-15,6-37 12,-5 21 4,2-16 6,2 0 1,-1 0-1,2 0 0,0 0 0,1 22 0,3-28-169,2-12-478,2-16-719,-7 11 1151,-1 0 0,1 1 0,-5-20 0,-3-11-335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3:02.3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27 15563,'-6'-3'1785,"0"-1"-1225,4-2-352,2 2 1048,0 0-832,4 1 24,2 0-376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3:03.2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27 13835,'7'-27'2707,"-8"46"-371,-3 17-1508,-3 544 3448,11-537-3774,1-70-110,-5-10-347,-2 0 0,-2 0-1,-1 0 1,-18-62 0,22 96-45,0-1-3,0 0 0,0 0 0,0 0 1,-1 0-1,0 1 0,0-1 0,0 0 1,0 1-1,-4-6 0,6 9 3,0 0-1,0 0 1,-1-1-1,1 1 1,0 0-1,0 0 1,0 0-1,0 0 1,0-1-1,0 1 1,-1 0-1,1 0 1,0 0-1,0 0 1,0 0-1,0 0 1,-1 0-1,1-1 1,0 1-1,0 0 1,0 0-1,-1 0 1,1 0-1,0 0 1,0 0-1,0 0 1,-1 0-1,1 0 1,0 0-1,0 0 1,0 0-1,-1 0 1,1 0-1,0 0 1,0 0 0,0 0-1,-1 0 1,1 1-1,0-1 1,0 0-1,0 0 1,0 0-1,-1 0 1,1 0-1,0 0 1,0 1-1,0-1 1,0 0-1,-1 0 1,1 0-1,0 0 1,0 1-1,0-1 1,0 0-1,0 0 1,-2 19-23,6 22-3,-2-30 21,1 0 0,0-1 1,1 1-1,0-1 0,1 0 0,0 0 0,0 0 1,11 13-1,-14-20 4,0-1 1,0 1 0,1-1-1,-1 1 1,1-1 0,0 0-1,0 0 1,0 0 0,0-1-1,0 1 1,0-1 0,0 1-1,0-1 1,0 0-1,1 0 1,-1-1 0,0 1-1,1-1 1,-1 1 0,1-1-1,-1 0 1,0 0 0,1-1-1,-1 1 1,1-1 0,-1 0-1,0 0 1,1 0-1,-1 0 1,0 0 0,5-3-1,0-1 1,-1 0-1,1 0 1,-1 0-1,0-1 0,-1 0 1,1-1-1,-1 1 1,-1-1-1,1 0 1,-1-1-1,0 1 0,-1-1 1,6-14-1,-5 12-4,-1-1-1,0-1 0,-1 1 1,0-1-1,-1 1 1,0-1-1,-1 0 0,0 0 1,-2-22-1,1 32 4,0 1-1,0 0 1,0-1-1,-1 1 1,1-1-1,0 1 0,-1 0 1,0-1-1,1 1 1,-1 0-1,-1-2 1,2 3 0,0-1 0,0 1 1,-1 0-1,1 0 1,0 0-1,0-1 1,-1 1-1,1 0 1,0 0-1,0 0 0,-1 0 1,1 0-1,0 0 1,-1 0-1,1-1 1,0 1-1,-1 0 1,1 0-1,0 0 0,-1 0 1,1 0-1,0 0 1,0 1-1,-1-1 1,1 0-1,0 0 0,-1 0 1,1 0-1,0 0 1,0 0-1,-1 1 1,-1 0-4,1 1 0,-1-1 0,0 1 0,1 0 0,0-1 0,-1 1 0,1 0 0,0 0 0,0 0 0,0 0 0,0 0 0,-1 4 0,-3 13 3,1 0 0,0 0-1,1 0 1,2 0 0,0 0 0,0 1-1,2-1 1,4 25 0,-5-42 6,0 1 1,1-1-1,0 1 1,-1-1-1,1 1 1,0-1 0,0 1-1,1-1 1,-1 0-1,0 0 1,1 1-1,-1-1 1,1 0-1,0 0 1,-1-1-1,1 1 1,0 0-1,0-1 1,1 1-1,-1-1 1,3 2-1,-1-2 3,-1 0 0,1 0 0,0 0 0,0-1 1,0 1-1,-1-1 0,1 0 0,0 0 0,0-1 0,0 1 0,0-1 0,-1 0 0,1 0 0,5-2 0,8-4 12,0 0 0,0-2-1,-1 0 1,0-1-1,-1 0 1,0-1-1,20-19 1,-4-1 1,-1-1 0,27-38-1,-57 70-19,0 1 0,0-1 0,0 0-1,0 0 1,0 0 0,1 0 0,-1 0-1,0 0 1,0 0 0,0 0 0,0 0 0,0 0-1,0 0 1,0 0 0,0 0 0,0 0-1,0 1 1,0-1 0,0 0 0,0 0-1,0 0 1,0 0 0,1 0 0,-1 0-1,0 0 1,0 0 0,0 0 0,0 0-1,0 0 1,0 0 0,0 0 0,0 0 0,0 0-1,0 0 1,0 0 0,0 0 0,1 0-1,-1 0 1,0 0 0,0 0 0,0 0-1,0 0 1,0 0 0,0 0 0,0 0-1,0-1 1,0 1 0,-3 17-5,-13 39 8,7-27 6,4-12 5,2-10 1,1 1 0,0 0 0,0 0 1,0 0-1,1 0 0,0 15 0,1-23-12,0 1-1,0-1 1,0 1-1,1-1 1,-1 1 0,0-1-1,0 0 1,0 1-1,0-1 1,0 1-1,1-1 1,-1 1-1,0-1 1,0 0-1,1 1 1,-1-1-1,0 0 1,0 1-1,1-1 1,-1 0-1,1 1 1,-1-1-1,0 0 1,1 0-1,-1 1 1,0-1 0,1 0-1,-1 0 1,1 0-1,-1 0 1,1 0-1,-1 1 1,1-1-1,-1 0 1,1 0-1,-1 0 1,0 0-1,1 0 1,-1 0-1,1 0 1,-1-1-1,1 1 1,-1 0-1,1 0 1,-1 0-1,0 0 1,1 0 0,0-1-1,18-11 57,-3-2-10,-2-1 0,24-30 0,-26 29-29,2 0-1,25-24 0,-39 40-19,0 0 0,0 0 1,0-1-1,1 1 0,-1 0 0,0 0 0,0 0 0,0-1 0,1 1 0,-1 0 0,0 0 0,0 0 0,1 0 0,-1 0 0,0-1 0,0 1 0,1 0 0,-1 0 0,0 0 0,1 0 0,-1 0 0,0 0 0,0 0 0,1 0 0,-1 0 0,0 0 0,1 0 0,-1 0 0,0 0 0,0 0 0,1 0 0,-1 0 0,0 1 0,0-1 0,1 0 0,-1 0 0,0 0 0,0 0 0,1 0 0,-1 1 0,0-1 0,0 0 0,1 1 0,2 16-3,-8 31-13,3-40 10,0 8 0,-4 54 28,6-69-20,0-1 0,-1 1 0,1 0 0,0 0-1,0-1 1,1 1 0,-1 0 0,0 0-1,0-1 1,0 1 0,0 0 0,1-1-1,-1 1 1,0 0 0,1 0 0,-1-1-1,0 1 1,1-1 0,-1 1 0,1 0 0,0 0-1,-1-1 1,1 0 0,0 0 0,-1 0 0,1 0 0,-1 0 0,1 0 0,-1 0-1,1 0 1,-1 0 0,1 0 0,-1 0 0,1 0 0,0 0 0,-1-1 0,1 1 0,-1 0-1,1 0 1,-1-1 0,0 1 0,1 0 0,0-1 0,25-26 55,42-73 72,-4 6-109,-64 94-21,0-1 0,1 1-1,-1-1 1,0 1 0,0 0 0,1-1-1,-1 1 1,0 0 0,1-1-1,-1 1 1,0 0 0,0 0 0,1-1-1,-1 1 1,1 0 0,-1 0 0,0-1-1,1 1 1,-1 0 0,1 0-1,-1 0 1,0 0 0,1 0 0,-1 0-1,1-1 1,1 11-31,-7 21-9,4-29 39,-34 166-20,36-191-899,-2-1 0,-5-42 1,-1 18 389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3:03.7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10 14723,'-7'-7'2201,"0"4"-1273,2 3-400,1 0 1992,3 3-1567,1-1 263,0 2-1048,5 0-112,1 0-24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3:04.1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4 268 13883,'0'0'70,"-1"0"0,1 1 0,0-1-1,-1 1 1,1 0 0,0-1 0,0 1 0,-1-1 0,1 1-1,0-1 1,0 1 0,0 0 0,0-1 0,0 1 0,0-1 0,0 1-1,0 0 1,0-1 0,0 1 0,0-1 0,0 1 0,0-1 0,0 1-1,1 0 1,-1-1 0,0 1 0,0-1 0,1 1 0,-1-1 0,0 1-1,1-1 1,-1 1 0,0-1 0,1 1 0,-1-1 0,1 0 0,-1 1-1,1-1 1,-1 1 0,1-1 0,-1 0 0,1 0 0,-1 1-1,1-1 1,-1 0 0,1 0 0,0 0 0,-1 0 0,1 0 0,-1 1-1,1-1 1,0 0 0,-1 0 0,1 0 0,-1-1 0,1 1 0,0 0-1,0 0 1,5-1 359,1-1-1,-1 1 1,0-1-1,11-5 1,14-8 129,-1-2 1,0 0-1,43-35 1,-59 40-510,1 0 1,-1-1-1,-1-1 1,-1 0-1,0-1 1,0 0-1,-2-1 1,10-19-1,-19 34-48,0-1 0,0 1 0,-1-1 1,1 1-1,-1-1 0,0 1 0,1-1 0,-1 1 0,0-1 0,0-3 0,0 5 0,0-1-1,0 1 1,0 0 0,0-1 0,-1 1-1,1-1 1,0 1 0,0-1-1,0 1 1,-1 0 0,1-1-1,0 1 1,0 0 0,-1-1 0,1 1-1,0 0 1,-1-1 0,1 1-1,0 0 1,-1-1 0,1 1-1,-1 0 1,1 0 0,-1-1-1,-1 1 4,0 0 0,1 0 0,-1 0-1,0 0 1,0 0 0,0 1-1,1-1 1,-1 0 0,0 1 0,1-1-1,-1 1 1,0 0 0,1-1-1,-1 1 1,1 0 0,-1 0 0,-1 2-1,-10 6 75,1 2 0,1 0 0,0 0-1,0 1 1,1 1 0,1 0 0,-13 21-1,8-8 140,1 1-1,1 0 0,-10 32 0,19-49-120,0 0-1,1 0 0,0 0 1,1 0-1,0 0 0,1 21 1,0-28-94,0 0 0,1-1 0,-1 1 0,1 0 0,-1 0 0,1 0 0,0-1 0,0 1 0,0-1 0,1 1 0,-1-1 0,1 1 0,-1-1 0,1 1 0,0-1 0,0 0 0,0 0 0,0 0 0,0 0 0,0-1 0,0 1 0,1 0 0,-1-1 0,1 0 0,-1 1 0,1-1 0,0 0 0,-1 0 0,5 0 0,2 0-82,0 0 0,-1 0-1,1-1 1,0-1-1,0 1 1,-1-1 0,1-1-1,-1 0 1,1 0 0,15-7-1,16-11-167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3:04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14 14683,'24'-14'1985,"-24"14"-1950,1 0-1,-1 0 1,0 0-1,1 0 1,-1 0-1,0 0 1,1 0 0,-1 0-1,0 0 1,1 0-1,-1 0 1,0 0-1,1 0 1,-1 1 0,0-1-1,1 0 1,-1 0-1,0 0 1,1 0-1,-1 0 1,0 1 0,0-1-1,1 0 1,-1 0-1,0 1 1,1-1-1,1 16 1108,-6 2-646,0-1 0,-1 1 0,-1-1 0,-14 29 0,0 3-29,-37 112 704,50-133-962,0 0 0,2 0 0,1 0 0,-1 30 0,5-51-146,0 1-1,1-1 0,-1 0 0,2 1 0,-1-1 0,1 0 0,0 1 0,0-1 0,5 10 0,-5-14-34,0 0-1,0 0 0,0 0 1,0 0-1,0-1 0,1 1 1,0-1-1,-1 0 0,1 1 0,0-1 1,0 0-1,0-1 0,0 1 1,0-1-1,0 1 0,1-1 1,-1 0-1,0 0 0,1 0 0,-1 0 1,7 0-1,-1-1 10,0 0 0,-1-1-1,1 0 1,0 0 0,-1-1 0,1 0-1,-1-1 1,1 0 0,-1 0 0,0 0 0,-1-1-1,1-1 1,9-6 0,-7 4-162,0 0 0,-1-1 0,0 0 0,0-1 0,-1 0 0,-1 0 0,1 0 0,-1-1 0,6-13 0,-10 17-10,0 1 0,-1-1 0,0 0 0,0 0 0,-1 0 0,0 0 0,0 0 0,0 0 0,-1-1 0,0 1 0,0 0 0,0 0 0,-1 0 0,-3-11-1,-7-13-538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3:05.01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6 111 11394,'0'0'89,"0"0"0,0 0-1,0 0 1,-1 0-1,1 0 1,0 0 0,0 0-1,-1 0 1,1 0-1,0 0 1,0 0 0,0 0-1,-1 0 1,1 0 0,0 0-1,0-1 1,0 1-1,-1 0 1,1 0 0,0 0-1,0 0 1,0 0-1,0-1 1,0 1 0,-1 0-1,1 0 1,0 0-1,0-1 1,0 1 0,0 0-1,0 0 1,0 0-1,0-1 1,0 1 0,0 0-1,0 0 1,0 0-1,0-1 1,0 1 0,0 0-1,0-1 1,8-7 2692,18-3 330,7 5-1591,2 2 0,37-1 0,11 0-717,100-23-251,-64-2-2988,-95 24 1422,-14 5 322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3:05.7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918 251 10778,'-1'-2'50,"-3"-24"510,-2 1-1,0 0 1,-2 0 0,-14-31-1,19 49-441,-1 1 0,1 0-1,-2 0 1,1 0 0,0 1-1,-1 0 1,0-1 0,0 2-1,-6-6 1,6 8-46,1-1-1,0 1 0,-1-1 1,0 1-1,1 1 1,-1-1-1,0 1 1,0-1-1,0 2 1,0-1-1,0 0 1,0 1-1,0 0 1,-6 1-1,-5 1 36,0 1 0,0 0 0,0 1 0,0 1 0,1 1-1,-23 11 1,-86 55 187,111-64-270,5-3-14,-193 129 155,169-110-122,1 1 1,2 2-1,1 1 1,-28 34-1,46-47-9,-1 0 0,2 1 0,0 0-1,1 0 1,1 1 0,0 0 0,1 0 0,-4 23 0,6-15 18,0-1 1,2 1-1,0 0 1,2 0-1,5 44 1,-1-43-2,0-1 0,2 0 1,1 0-1,1-1 0,1 0 0,1 0 0,1-1 1,1 0-1,1-1 0,1 0 0,1-1 0,32 35 1,-33-43 14,0-2 0,0 1 0,1-2 0,1 0 0,0-1 0,0 0 0,1-1 0,-1-1 0,2-1 0,-1-1 0,1 0 0,0-1 0,0-1 0,0 0 0,0-1 0,1-2 0,-1 0 0,0 0 0,26-6 0,-14 1 36,0-1 1,-1-2 0,0-1-1,0-2 1,-1 0 0,0-2 0,-1-1-1,-1-2 1,0 0 0,-1-1-1,24-23 1,-2-3-7,-2-2 1,-2-1-1,-1-3 0,47-75 0,-63 83-64,-2-1 0,-3-1 1,0 0-1,-3-2 0,-2-1 0,14-66 0,-24 85-17,-2-2 0,0 1 1,-2-43-1,-2 59-12,-1 0-1,0 0 1,-1 0-1,-1 1 1,0-1-1,0 1 1,-1 0 0,0 0-1,-1 0 1,-1 0-1,-7-11 1,7 14-36,0 0 0,-1 0-1,0 0 1,0 1 0,-1 0 0,0 1 0,0 0 0,-1 0 0,0 1 0,0 0 0,0 0 0,0 1 0,-1 0-1,1 1 1,-1 0 0,0 0 0,0 1 0,0 1 0,-1 0 0,1 0 0,0 1 0,-17 1 0,-7 3-166,1 2 1,0 0 0,0 3-1,0 1 1,-44 20 0,20-6-176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3:15.7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3286 106 9642,'-96'-11'1105,"21"4"-172,-112-27 0,114 17-1610,0 3 0,-1 3 0,-1 4 0,-119 2-1,105 11 870,1 3-1,0 4 0,-135 37 1,-424 168 3426,509-159-3583,3 6-1,-196 127 1,83-8-66,207-149 28,2 3-1,2 1 0,-54 74 1,59-64 14,2 1 1,2 1-1,3 2 1,2 1-1,2 0 1,3 2 0,2 0-1,-16 114 1,22-72-96,4 1 0,4 0 0,5 0 1,22 146-1,-8-143 49,4-2 1,5 0 0,4-2-1,4-1 1,4-2-1,56 99 1,-49-115 46,4-2 0,2-2 0,4-2 0,4-3 0,2-2 0,3-3 0,80 63-1,-85-82-3,2-3-1,2-2 0,1-3 0,2-2 0,1-4 0,2-3 0,1-2 0,117 27 1,-24-23-33,184 13 1,171-23-141,-316-22 160,0-8-1,0-10 0,-2-8 1,294-79-1,71-86-40,-13-37-39,-58-6 65,-399 180 44,-1-3-1,166-139 0,-189 133 73,-3-3 1,-3-3-1,-4-3 1,-2-3-1,-4-2 0,87-163 1,-112 180-92,-4-1-1,-2-2 1,-2 0 0,-4-1 0,-2-1 0,-4-1 0,-2 0-1,-3 0 1,-3-1 0,-8-106 0,0 138-48,-2 0 0,-1 0 0,-2 1 0,-1 0 0,-2 0 0,-2 1 0,-1 1 0,-1 0 0,-22-30 0,9 19 11,-3 2 0,-1 2 1,-2 0-1,-2 3 0,-70-56 1,21 27 175,-174-100 1,188 129-107,-2 2-1,0 4 1,-91-25 0,45 26-34,-183-22-1,-130 12-176,242 25-116,-263-22-760,294 23 769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3:20.6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1553 390 8490,'-14'-13'557,"0"-1"1,2-1-1,-13-18 0,13 17-427,-1-1-1,-19-17 1,27 29-102,-1 1-1,0-1 1,0 1 0,0 0 0,-1 0-1,1 1 1,-1 0 0,0 0 0,0 0-1,-8-1 1,-11-1 178,0 1-1,0 2 1,0 0-1,-1 2 0,-41 5 1,-131 29 445,186-32-636,-5 3-9,-1 1 0,1 1 0,0 0 0,1 1 0,0 1 0,0 1 0,1 0 0,-16 13 0,-3 6 6,1 1 0,-38 45 1,31-27-4,3 3 0,1 1 0,3 1-1,-29 64 1,-92 240 69,108-240-60,-63 165 288,79-199-189,-16 55 49,40-113-136,1 1-1,2 0 0,-3 38 1,5 1-11,3 0 0,12 82 0,-7-110 7,1 0 1,3 0-1,1 0 1,1-2-1,24 46 1,9 12 22,97 180 31,-132-256-77,1 1-1,1-2 1,1 1 0,0-2-1,25 24 1,-29-31-6,1-1 0,0 0 0,0 0 0,1-1 0,0 0 1,0-1-1,1 0 0,-1 0 0,1-2 0,19 5 0,18-3-12,-1-1 0,1-3 0,-1-2 0,81-12 0,-117 12 12,1-1 0,-1 0 0,0-1-1,0-1 1,0 1 0,-1-2 0,1 0 0,-1 0-1,0-1 1,0 0 0,-1-1 0,0 0-1,19-17 1,133-165-22,-15-14 8,-119 164 12,45-68 7,-5-2-1,-5-3 0,-5-3 1,52-144-1,20-122 14,-99 272-20,27-174 0,-53 251 1,-3 0-1,0 0 0,-2 0 1,-1 0-1,-8-40 0,6 51 9,-2 2 0,-1-1 0,0 0 0,-2 1 0,0 1 0,-1-1-1,-1 1 1,0 1 0,-18-23 0,-103-110 3,35 43-93,49 50-58,-2 2 0,-95-80 0,71 84 55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9:0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127 140 16171,'-2'23'1673,"-5"7"-1161,-1 1-120,2 2 944,6 0-752,4-1-79,6-6-185,-1-5-128,7-7-376,-1-4-297,3-5-535,-1-5-1592,-9-9 2096,-3-2-369,-8-11-271</inkml:trace>
  <inkml:trace contextRef="#ctx0" brushRef="#br0" timeOffset="1">31 4 14531,'-9'-3'560,"-2"3"-536,2 0-8,8 1 40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3:26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9540 130 10498,'0'8'296,"-1"1"0,0 0 0,0-1-1,-1 1 1,0-1 0,-1 1 0,1-1 0,-2 0-1,1 0 1,-1 0 0,0-1 0,-1 1 0,0-1-1,-8 9 1,3-6-120,-1-1 0,-1 0 0,0 0 0,0-1-1,-1-1 1,-17 8 0,12-5-59,-43 19 21,-1-2-1,-67 19 0,-138 29-101,245-69-29,-1110 252-111,1092-250 98,-729 119-62,-264-97-295,807-39 317,-243-43 1,-215-91-143,-53-11 185,85 33-3,31 44-183,514 67 107,-183-34-103,4-26 246,-153-15 69,-29-8-11,234 37 106,175 46-75,-120-5 1,-10 25 429,100-2-328,86-8-239,-55 1-324,53-1 256,0 0 1,-1-1 0,1 0 0,0 0-1,0 0 1,0-1 0,0 0-1,-7-3 1,-2-4-117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3:28.4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30 159 13419,'0'-9'689,"-1"-22"288,-1 26-392,1 19 331,-20 519 2368,23-501-2866,0-29-32,1-20-74,1-58 90,-3 0 0,-15-124-1,12 185-378,2 12-11,0 4-1,5 20 19,-2-14-26,1 0-1,-1 0 1,1-1 0,1 1-1,-1-1 1,1 0-1,1 0 1,5 6-1,-8-11-2,-1 1 0,1-1 0,0 0 1,0 0-1,0 0 0,0 0 0,0 0 0,0-1 0,0 1 0,1-1 0,-1 0 1,1 0-1,-1 0 0,1 0 0,-1-1 0,1 0 0,-1 1 0,1-1 0,-1-1 0,1 1 1,-1 0-1,6-2 0,0-1 3,-1 0 1,0-1 0,0 0-1,0-1 1,-1 1 0,1-1-1,-1-1 1,0 1 0,-1-1-1,1-1 1,-1 1 0,7-10-1,4-7 12,-2 0-1,22-41 0,-24 41 19,-2-1 0,0 0 0,-2-1 0,-1-1 0,0 1 1,-2-1-1,3-30 0,-9 55-27,0-1 0,0 1 0,0 0 0,0 0 1,0-1-1,0 1 0,0 0 0,0 0 0,0 0 1,-1-1-1,1 1 0,-1 0 0,0-2 0,1 3-3,0 0-1,-1 0 0,1-1 0,0 1 0,0 0 0,-1 0 1,1 0-1,0 0 0,0 0 0,-1-1 0,1 1 0,0 0 1,-1 0-1,1 0 0,0 0 0,-1 0 0,1 0 1,0 0-1,0 0 0,-1 0 0,1 0 0,0 0 0,-1 0 1,1 0-1,0 1 0,-1-1 0,1 0 0,0 0 0,0 0 1,-1 0-1,1 0 0,0 1 0,-3 1 12,1 0 0,-1 0 0,1 0 0,0 1 1,0-1-1,0 1 0,0-1 0,-3 6 0,-5 14-3,0 1 1,1 1-1,2 0 0,0 0 1,2 1-1,0-1 0,2 1 1,1 0-1,1 0 1,3 38-1,-1-50-11,1 0-1,1 0 1,0 0 0,1 0 0,1 0 0,-1-1-1,2 0 1,10 18 0,-12-24-2,0-1 1,-1 0-1,1 0 1,1-1-1,-1 1 1,1-1-1,0 0 1,10 7-1,-11-9-3,-1-1 0,1 1 0,-1-1 0,1 0 0,0 0 0,0 0 0,-1 0 0,1 0 0,0-1 0,0 0 0,0 0 0,0 0-1,0 0 1,-1-1 0,8-1 0,-7 1-52,1-1 0,-1 0 0,1 0-1,-1 0 1,0-1 0,0 1 0,0-1 0,0 0-1,0-1 1,0 1 0,-1 0 0,0-1 0,1 0-1,-2 0 1,1 0 0,3-5 0,1-5-297,0-1 0,0 0 0,7-26 0,-4-1-189,-2 0-1,-1 0 1,1-67-1,-5 24-218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3:28.8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13027,'0'0'32,"0"0"-1,0 0 1,0 0 0,0 0 0,0 0 0,0 0 0,0 0 0,0 0-1,0 0 1,0 0 0,0 0 0,1 0 0,-1 1 0,0-1-1,0 0 1,0 0 0,0 0 0,0 0 0,0 0 0,0 0 0,0 0-1,0 0 1,0 0 0,0 0 0,0 0 0,0 0 0,0 0-1,0 0 1,1 0 0,-1 0 0,0 0 0,0 0 0,0 0 0,0 0-1,0 0 1,0 0 0,0 0 0,0 0 0,0 0 0,0 0-1,0 0 1,0 0 0,0 0 0,0 0 0,1 0 0,-1 0 0,0 0-1,0 0 1,0-1 0,0 1 0,0 0 0,0 0 0,0 0 0,0 0-1,0 0 1,0 0 0,0 0 0,0 0 0,0 0 0,0 0-1,0 0 1,0 0 0,0 0 0,2 10 745,-1 17-7,3 447 3317,0-435-3979,34 330 678,-38-369-769,5 28-706,-5-28 672,0 0 1,0 1-1,0-1 1,0 0 0,0 0-1,0 0 1,0 0 0,0 0-1,0 0 1,0 1 0,0-1-1,0 0 1,0 0-1,0 0 1,0 0 0,1 0-1,-1 0 1,0 0 0,0 1-1,0-1 1,0 0-1,0 0 1,0 0 0,0 0-1,0 0 1,0 0 0,0 0-1,1 0 1,-1 0-1,0 0 1,0 0 0,0 0-1,0 1 1,0-1 0,0 0-1,0 0 1,1 0-1,-1 0 1,0 0 0,0 0-1,0 0 1,0 0 0,0 0-1,0 0 1,1 0-1,-1 0 1,0 0 0,0 0-1,0-1 1,0 1 0,0 0-1,5-16-462,-1-8 93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3:29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22 15091,'7'-14'1426,"-7"13"-1389,0 1 0,0 0 0,0-1 0,0 1 0,0 0 0,0-1 0,0 1 0,-1 0 0,1 0 0,0-1 0,0 1 0,0 0 0,0 0 0,0-1 0,-1 1 0,1 0 0,0 0 0,0-1 0,0 1 0,-1 0 0,1 0 0,0 0 0,0-1 0,-1 1 0,1 0 0,0 0 0,0 0 0,-1 0 0,1 0 0,-1-1 31,-1 1-1,1 0 1,0 1-1,0-1 1,0 0-1,-1 0 0,1 0 1,0 1-1,0-1 1,0 1-1,0-1 1,0 1-1,0-1 1,-1 1-1,1 0 1,1-1-1,-1 1 1,0 0-1,0 0 1,0 0-1,0 0 1,0 0-1,0 1 1,-5 6 76,1 1 0,-1 0 1,2 1-1,-1 0 0,2-1 0,-1 1 1,1 0-1,-2 15 0,-9 86 121,13-109-259,-1 27 65,2 34 0,0-56-48,1 0 0,0 1 0,0-1 0,0 0 0,1-1 0,0 1 0,1 0 0,-1-1 0,1 1 0,7 10 0,-10-16-13,1 0 1,0 0-1,0 0 0,-1 0 1,1-1-1,0 1 0,0 0 0,0 0 1,0 0-1,0-1 0,0 1 0,0-1 1,0 1-1,1-1 0,-1 1 0,0-1 1,0 1-1,0-1 0,1 0 1,-1 0-1,0 0 0,2 0 0,-1 0 8,0 0-1,0-1 1,0 1 0,0-1-1,0 0 1,0 0 0,0 0-1,0 0 1,0 0-1,0 0 1,3-3 0,2-3 43,0 0 1,-1-1-1,1 1 1,7-15-1,0-1 47,-1 0 0,-1-1 0,-1-1 1,-1 1-1,-1-2 0,-2 1 0,0-1 0,-2-1 0,4-40 1,-11 53-39,-1 10 17,1 5-79,1 0 1,0 0-1,0 0 1,0 1-1,0-1 1,0 0-1,1 1 1,-1-1-1,0 1 1,0-1-1,1 1 1,-1-1-1,1 3 1,-6 13 17,2 0 1,0 1-1,1 0 0,1 0 1,0 19-1,2 3 5,6 51 0,-5-82-25,1 0 1,0 1 0,0-1 0,1 0-1,0 0 1,0-1 0,9 16-1,-11-22-12,0 0 0,1 0 0,-1 0-1,1 0 1,0 0 0,-1 0 0,1 0-1,0 0 1,0-1 0,0 1 0,0-1-1,0 0 1,1 1 0,-1-1 0,0 0-1,1 0 1,-1-1 0,1 1 0,-1 0-1,1-1 1,-1 1 0,1-1 0,-1 0-1,1 0 1,-1 0 0,1 0 0,-1 0 0,1-1-1,-1 1 1,1-1 0,-1 0 0,1 0-1,3-1 1,0-1-138,-1 0-1,1 0 1,-1-1-1,0 0 1,0 1-1,0-2 0,-1 1 1,1 0-1,6-11 1,0 0-178,17-32 1,-13 14-108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3:32.9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24 13891,'-1'-7'636,"-2"-8"436,1 14-596,1 9-7,-2 46 317,3 0 1,9 78 0,-5-83-507,41 363 1530,-20-200-76,-41-259-942,1-17-713,3 0 0,3-1 0,-1-67 0,31 198-214,-14-41 125,-3-8 12,1 1-1,1-1 0,1 0 1,0 0-1,14 21 1,-21-37-2,1 0 0,-1 0 1,1 0-1,0 0 1,-1 0-1,1 0 0,0 0 1,0-1-1,0 1 0,-1 0 1,1-1-1,0 1 1,0 0-1,0-1 0,0 1 1,0-1-1,0 1 0,0-1 1,0 0-1,1 1 1,-1-1-1,0 0 0,0 0 1,2 0-1,-2 0 1,0-1 1,1 1-1,-1-1 1,0 0-1,1 1 0,-1-1 1,0 0-1,0 0 1,1 0-1,-1 0 0,0 0 1,0 0-1,0 0 1,0-1-1,1-1 0,4-7 13,-1 0-1,-1 0 1,7-20-1,-10 27-9,4-11 7,-1-1 1,0 0-1,-1 0 0,-1 1 1,0-2-1,-1 1 0,-1 0 1,-1 0-1,-3-28 0,3 41-9,1 1-1,0-1 0,-1 0 0,0 1 1,1-1-1,-1 1 0,0-1 0,0 1 1,0-1-1,0 1 0,0 0 0,0-1 0,0 1 1,-2-2-1,3 3-1,0 0 0,-1 0 0,1 0 0,0 0 0,0 0-1,-1 0 1,1 0 0,0-1 0,0 1 0,-1 0 0,1 0 0,0 0 0,0 0 0,-1 0 0,1 0 0,0 0-1,-1 0 1,1 0 0,0 0 0,0 1 0,-1-1 0,1 0 0,0 0 0,0 0 0,-1 0 0,1 0 0,0 0 0,0 0-1,-1 1 1,-4 12-8,3 9 3,2 0 0,0-1-1,1 1 1,1-1 0,8 38-1,36 103 28,-46-160-21,2 6 6,1-1-1,-1 0 1,1 1-1,0-1 0,1-1 1,8 13-1,-12-18-4,0-1-1,1 0 1,-1 1-1,0-1 1,1 0-1,-1 1 1,0-1-1,1 0 1,-1 0-1,0 0 0,1 1 1,-1-1-1,1 0 1,-1 0-1,0 0 1,1 0-1,-1 0 1,1 1-1,-1-1 0,1 0 1,-1 0-1,0 0 1,1 0-1,-1 0 1,1 0-1,-1-1 1,1 1-1,-1 0 1,1 0-1,10-11 32,2-22 15,-12 31-43,45-164 101,-17 54-83,-28 107-24,0 1 0,1-1 0,-1 1 0,1 0 0,0 0-1,0-1 1,1 2 0,-1-1 0,7-7 0,-8 10-2,0 0 0,0 1 1,1-1-1,-1 0 0,0 0 0,1 1 0,-1-1 1,1 0-1,-1 1 0,1 0 0,-1-1 1,1 1-1,-1 0 0,1 0 0,-1 0 1,1 0-1,-1 0 0,1 0 0,-1 0 0,1 0 1,-1 1-1,1-1 0,-1 1 0,1-1 1,-1 1-1,1-1 0,-1 1 0,0 0 1,1 0-1,-1 0 0,0 0 0,2 1 0,2 2 1,0 0-1,0 0 0,-1 0 0,0 1 0,0-1 0,0 1 0,0 0 0,-1 0 0,1 1 0,-1-1 0,-1 1 0,1-1 0,1 7 0,1 6 5,-1 0-1,-1 0 1,1 19 0,-3-20-4,1 0 0,1 0 1,10 33-1,-13-48 2,1-1 0,-1 0 0,1 1 0,-1-1 0,1 0 0,0 1 0,-1-1 0,1 0 0,0 0 0,0 1 0,0-1 0,0 0 0,0 0 0,0 0 0,0 0 0,0 0 0,0 0 0,1-1 0,-1 1 0,0 0 0,1-1 0,-1 1 0,0-1 0,1 1 0,-1-1 0,1 1 0,2-1 0,-2 0 1,1-1-1,-1 1 1,0-1 0,0 0 0,0 0 0,1 0-1,-1 0 1,0 0 0,0 0 0,-1-1-1,1 1 1,0-1 0,0 1 0,-1-1 0,1 0-1,-1 1 1,1-1 0,1-3 0,7-10 4,-1-1 0,0 0 0,-1 0 0,-1-1 1,-1 0-1,7-27 0,-7 19 5,-1 0 1,-2 0 0,-1 0-1,0-30 1,-7 26 0,-1 17-7,6 12-4,0-1 0,-1 1 0,1 0 0,0 0 0,0 0 0,-1-1 0,1 1 0,0 0 0,-1 0 0,1 0 0,0 0 0,-1 0 0,1 0 0,0 0 0,-1 0 0,1 0-1,0 0 1,-1 0 0,1 0 0,0 0 0,-1 0 0,1 0 0,0 0 0,-1 0 0,1 0 0,0 0 0,-1 0 0,1 0 0,0 0 0,0 1 0,-1-1 0,1 0-1,-1 1-1,0 1-1,0-1 0,0 0 1,0 0-1,0 1 0,0-1 0,1 1 1,-1-1-1,1 1 0,-1-1 0,1 1 1,-1-1-1,1 1 0,0-1 1,0 1-1,0-1 0,0 1 0,0 0 1,0 1-1,5 31-29,-4-33 31,-1 1 0,1 0 0,-1-1 0,1 1 0,0-1 0,0 1 0,0-1 0,0 1 0,0-1 0,0 0 1,0 0-1,0 1 0,0-1 0,0 0 0,1 0 0,-1 0 0,0 0 0,1 0 0,-1 0 0,1-1 0,-1 1 0,1 0 0,1 0 0,0-1 1,-1 0 0,0 0 0,1-1 0,-1 1 0,0 0 0,0-1 0,0 0 0,1 1 0,-1-1 0,0 0 0,0 0 0,0 0 0,0 0 0,3-3 0,4-4 4,0 0 0,0 0 1,-1-1-1,0 0 0,8-13 0,-8 12 3,-1-1-1,0 0 0,-1-1 1,0 0-1,-1 0 0,-1 0 1,0 0-1,0-1 1,-1 1-1,-1-1 0,1-14 1,-2 27-7,-1-1 0,0 0 0,0 0 0,0 0 1,0 0-1,0 1 0,0-1 0,0 0 0,0 0 1,0 0-1,0 0 0,0 1 0,-1-1 0,1 0 1,0 0-1,-1 0 0,1 1 0,0-1 0,-1 0 1,1 0-1,-1 1 0,1-1 0,-1 1 1,0-1-1,1 0 0,-1 1 0,1-1 0,-1 1 1,0-1-1,0 1 0,1-1 0,-1 1 0,0 0 1,0-1-1,1 1 0,-2 0 0,0 0-1,0 0 0,1 1 0,-1-1 0,1 1 0,-1-1 0,1 1 0,-1 0 0,1 0 0,-1 0 0,1-1 0,0 1 0,-1 1 0,1-1 0,0 0 0,0 0 0,0 0 0,0 1 0,-2 1 0,-3 7-3,0 0 0,0 0 0,1 1 0,1 0 1,-1 0-1,2 0 0,0 0 0,0 1 1,1-1-1,0 1 0,1 0 0,0 0 1,1-1-1,0 1 0,1 0 0,4 19 0,-4-28-2,1 0 0,-1 0 0,1 0 0,0 0 0,0 0 0,0 0 0,0 0 0,0-1 0,0 1 0,1-1 0,0 1 0,-1-1 0,1 0-1,0 0 1,0 0 0,0-1 0,0 1 0,0-1 0,0 1 0,4 0 0,-5-1-46,0-1 0,1 1 0,-1-1 0,0 1 0,0-1 0,1 0 0,-1 0 0,0 0 0,0 0 0,1 0 0,-1-1 0,0 1 0,0-1 0,0 1 0,0-1 0,1 0-1,-1 0 1,0 0 0,0 0 0,-1 0 0,1 0 0,0-1 0,0 1 0,0-1 0,-1 1 0,1-1 0,-1 1 0,1-1 0,-1 0 0,0 0 0,2-2 0,-2 0 3,0 0-1,0 1 0,0-1 1,0 0-1,-1 0 1,1 0-1,-1 0 1,0 1-1,-1-1 1,1 0-1,0 0 1,-2-5-1,-10-34-403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3:33.4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18340,'15'0'1160,"-4"-2"-1152,5 1-352,6 1 368,-7 1-64,-9 1 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3:34.1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14819,'1'0'72,"0"0"-1,0 0 1,1 0-1,-1 1 1,0-1-1,0 0 1,0 1-1,1-1 1,-1 1-1,0-1 1,0 1-1,0-1 1,0 1-1,0 0 1,0-1 0,0 1-1,0 0 1,0 0-1,0 0 1,-1 0-1,1 0 1,0 0-1,0 0 1,-1 0-1,1 0 1,-1 0-1,1 2 1,12 38 549,-10-29-287,24 102 1428,22 214-1,-31 119 967,-24-544-1914,1 27-676,0-113-5,21-195 1,-15 364-133,1-7-5,0-1-1,1 0 0,1 1 0,1-1 1,9-25-1,-13 45 3,0 0 0,-1 0 0,1 1 0,0-1 0,1 0 0,-1 0 0,0 1 0,0-1 0,1 1 0,-1-1-1,1 1 1,-1-1 0,1 1 0,0 0 0,-1 0 0,1 0 0,0 0 0,2-1 0,-3 2 0,1-1 0,-1 1 0,1 0-1,-1 0 1,1 0 0,-1 1 0,1-1 0,-1 0 0,0 0 0,1 1-1,-1-1 1,0 1 0,1-1 0,-1 1 0,0 0 0,1-1 0,-1 1 0,0 0-1,0 0 1,0 0 0,0 0 0,0 0 0,0 0 0,0 0 0,1 2-1,4 4-3,-1 0 1,-1 0-1,0 0 0,0 1 0,0 0 0,-1 0 0,0 0 0,0 0 0,-1 0 0,2 14 0,-3-9 7,0-1 1,-1 1-1,0-1 0,-1 1 0,0-1 0,-7 23 0,4-18 1,-2-1 0,0 0 0,-1 0 1,0 0-1,-1-1 0,-1 0 0,-1-1 0,0 0 1,0 0-1,-23 21 0,14-23-607,13-13-372,5-10-224,17-33 138,-4 14 309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3:34.6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34 14203,'1'0'80,"0"0"-1,0 0 1,0 0-1,0 0 1,-1 0 0,1 0-1,0 0 1,0 1 0,0-1-1,0 0 1,0 1-1,0-1 1,0 1 0,-1-1-1,1 1 1,0-1-1,0 1 1,-1-1 0,1 1-1,0 0 1,-1-1 0,1 1-1,-1 0 1,1 0-1,0 0 1,-1-1 0,0 1-1,1 0 1,-1 0-1,0 0 1,1 0 0,-1 0-1,0 0 1,0 0-1,0 1 1,1 4 114,-1 1 1,0-1-1,-1 1 0,-1 9 0,-1 0 571,0 21-210,0 0 0,3 0 0,1 0-1,2 0 1,13 68 0,-14-100-520,0 1 0,0-1-1,0 1 1,6 9 0,-7-14-30,-1 0 1,0-1 0,0 1 0,1 0-1,-1-1 1,1 1 0,-1-1-1,0 1 1,1-1 0,-1 1-1,1 0 1,-1-1 0,1 0-1,0 1 1,-1-1 0,1 1-1,-1-1 1,1 0 0,0 1 0,-1-1-1,1 0 1,0 0 0,-1 1-1,1-1 1,0 0 0,0 0-1,-1 0 1,1 0 0,0 0-1,-1 0 1,1 0 0,0 0-1,0 0 1,-1-1 0,1 1 0,0 0-1,-1 0 1,1-1 0,0 1-1,-1 0 1,1-1 0,-1 1-1,1 0 1,0-1 0,-1 1-1,1-1 1,-1 1 0,1-1-1,-1 1 1,1-1 0,-1 0 0,4-4 15,-2-1 0,1 1 1,0 0-1,-1-1 0,0 1 1,0-1-1,-1 0 0,0 0 1,0 0-1,0 0 0,0 0 1,-1 0-1,0-6 0,-2-14 102,-7-40-1,9 65-120,-1-4 17,-12-51 150,13 53-155,-1 0 1,0 0-1,0 1 0,0-1 0,0 1 1,-1-1-1,1 1 0,-1-1 1,0 1-1,1 0 0,-1-1 0,0 1 1,0 0-1,-1 0 0,1 1 0,-4-4 1,6 5-12,-1 0 0,1 0 0,0 0 0,-1 0 0,1 0 0,0 0 0,-1-1 0,1 1 0,0 0 0,-1 0 0,1 0 0,0 0 0,-1 0 0,1 0 0,-1 0 0,1 0 1,0 1-1,-1-1 0,1 0 0,0 0 0,0 0 0,-1 0 0,1 0 0,0 1 0,-1-1 0,1 0 0,0 0 0,-1 0 0,1 1 0,0-1 0,0 0 0,0 0 0,-1 1 0,1-1 0,0 0 0,0 1 0,-4 17 75,8 19 6,-4-33-80,1 0-1,0 0 0,0-1 0,0 1 0,1-1 0,-1 1 0,1-1 0,0 1 0,0-1 0,0 0 0,1 0 1,4 6-1,-6-8-2,1 0 0,-1 0 1,1 0-1,-1 0 0,1 0 0,-1-1 1,1 1-1,0 0 0,-1-1 0,1 1 1,0-1-1,0 0 0,-1 1 1,1-1-1,0 0 0,0 0 0,0 0 1,-1 0-1,1-1 0,0 1 1,0 0-1,-1-1 0,1 1 0,0-1 1,-1 1-1,1-1 0,0 0 1,-1 0-1,1 0 0,1-1 0,6-5 7,-1 0-1,0 0 0,-1-1 1,1 0-1,-1 0 0,-1 0 1,11-19-1,33-70 46,-14 5-6,-32 89-36,-3 9-6,2 121 27,-2-11 50,-1-110-76,10 95 101,-8-88-79,1 0 0,0 0-1,1 0 1,0 0 0,10 18 0,-14-30-24,1 1 1,0-1-1,-1 0 1,1 0 0,0 1-1,0-1 1,-1 0 0,1 0-1,0 0 1,0 0-1,0 0 1,0 0 0,1 0-1,-1 0 1,0 0 0,0-1-1,0 1 1,1 0-1,-1-1 1,0 1 0,1-1-1,-1 0 1,1 1 0,1-1-1,-2 0-18,1-1-1,-1 1 0,0-1 1,0 1-1,0-1 1,0 0-1,1 0 0,-1 0 1,0 0-1,0 1 1,0-1-1,-1-1 0,1 1 1,0 0-1,0 0 1,0 0-1,-1 0 0,1 0 1,-1-1-1,1 1 1,-1 0-1,1-1 0,-1 1 1,0 0-1,1-2 1,0-7-197,1 1 1,-1-1-1,0 0 1,-1 1-1,0-1 1,-1 0 0,-3-16-1,-21-67-420,24 89 605,-20-61-499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3:35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 15275,'2'2'1169,"0"-2"-897,3 0-152,2-2 152,1-1 8,5 3 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3:35.5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140 71 19500,'-1'-1'75,"1"1"0,0-1-1,0 1 1,-1-1 0,1 1 0,0-1 0,-1 1-1,1-1 1,-1 1 0,1-1 0,0 1-1,-1 0 1,1-1 0,-1 1 0,1 0 0,-1-1-1,1 1 1,-1 0 0,1 0 0,-1 0-1,1-1 1,-1 1 0,0 0 0,1 0-1,-1 0 1,1 0 0,-1 0 0,1 0 0,-1 0-1,0 0 1,0 0 0,-21 3 542,17-1-567,0 1 1,0-1-1,1 1 0,-1 1 0,1-1 0,0 0 1,0 1-1,0 0 0,1 0 0,-1 0 0,1 0 1,0 1-1,0-1 0,0 1 0,1 0 1,0 0-1,-2 5 0,-4 10-44,2 0 0,-8 41 0,11-44 3,1 1 0,0-1 1,2 29-1,0-40-5,1-1 1,-1 1-1,1-1 0,0 1 1,1-1-1,-1 0 0,1 1 1,0-1-1,0 0 0,1 0 1,-1 0-1,1 0 0,0-1 1,1 1-1,5 5 0,-6-8-37,-1 0 0,2 0 0,-1 0 0,0-1 0,0 1 0,0-1 0,1 0 0,-1 0 0,1 0 0,-1-1 0,1 1 0,-1-1-1,1 0 1,-1 1 0,1-2 0,-1 1 0,1 0 0,-1-1 0,1 1 0,-1-1 0,1 0 0,-1-1 0,0 1 0,0 0 0,4-3 0,3-1-214,0 0 0,-1-1 1,1 0-1,-1 0 1,-1-1-1,15-15 0,3-8-189,-3-4-132</inkml:trace>
  <inkml:trace contextRef="#ctx0" brushRef="#br0" timeOffset="0.49">329 88 15355,'0'2'120,"1"1"-1,-1-1 1,1 0-1,0 1 1,0-1-1,0 0 1,0 0-1,0 0 1,1 0-1,-1 0 1,1 0-1,-1 0 1,1 0-1,0-1 1,0 1-1,-1 0 1,1-1-1,0 1 1,0-1-1,1 0 1,-1 0-1,0 0 1,0 0-1,1 0 1,-1 0 0,0-1-1,1 1 1,-1-1-1,0 0 1,1 0-1,-1 1 1,1-1-1,-1-1 1,1 1-1,-1 0 1,0-1-1,1 1 1,2-2-1,2 0-33,0 0 0,-1-1-1,1 1 1,-1-1 0,0-1 0,0 1 0,0-1-1,0 0 1,-1 0 0,1-1 0,-1 0-1,6-7 1,-8 8-10,-1 1-1,1-1 0,-1 0 1,0 0-1,-1 0 0,1 0 1,-1 0-1,1-1 1,-1 1-1,1-8 0,-2 11-50,0 0 0,0 0 0,0 0-1,0 0 1,-1 0 0,1 0-1,0 0 1,0 0 0,-1 0-1,1 0 1,0 0 0,-1 0 0,1 0-1,-1 0 1,1 0 0,-1 1-1,0-1 1,1 0 0,-2-1 0,0 1-1,1 0 1,-1 1 0,1-1-1,-1 1 1,1-1 0,-1 1-1,0-1 1,1 1 0,-1 0-1,0 0 1,1 0 0,-1 0-1,1 0 1,-1 0 0,0 0 0,-2 1-1,-2 1-3,0 0 0,1 0 0,-1 0-1,1 1 1,0 0 0,0 0 0,-1 0 0,2 0-1,-1 1 1,0 0 0,1 0 0,0 1 0,0-1-1,0 1 1,0-1 0,-4 10 0,0-1-21,1 1 1,0 0 0,0 0-1,2 1 1,-6 19 0,9-24 8,0 0 0,1 0 1,0 1-1,1-1 1,0 0-1,0 0 1,1 0-1,0 0 1,1 0-1,0 0 0,4 10 1,-5-16-33,0-1 0,1 0 0,-1 1 0,1-1 0,0 0 0,0 0 0,0 0 0,0 0 0,0 0 0,1-1 0,-1 1 1,1 0-1,0-1 0,-1 0 0,1 0 0,0 0 0,1 0 0,-1 0 0,0-1 0,0 1 0,1-1 0,-1 0 0,1 0 0,-1 0 0,1 0 0,-1-1 0,1 0 0,0 1 1,-1-1-1,1-1 0,0 1 0,-1 0 0,7-2 0,-4 0 3,0 0 1,1 0-1,-1-1 1,0 0-1,0 0 1,-1-1-1,1 1 1,-1-1-1,1 0 1,-1-1-1,0 1 0,-1-1 1,6-6-1,8-15-186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9:02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0 355 14019,'14'-23'1673,"-12"20"-1389,-1-1 0,1 1-1,0-1 1,0 1 0,1 0 0,-1 0-1,1 0 1,-1 0 0,1 0 0,4-3-1,-9 32 1666,-3 6-1536,-3 50 1,8-70-376,0 0 0,1 0 0,0 0 0,0 0 0,2 0 0,-1 0 0,7 16 0,-8-27-32,-1 1 1,1 0-1,0 0 1,0-1 0,0 1-1,0 0 1,0-1-1,0 1 1,0-1 0,0 1-1,1-1 1,-1 0-1,0 1 1,1-1 0,-1 0-1,1 0 1,0 0-1,-1 0 1,1 0 0,0-1-1,0 1 1,-1 0-1,1-1 1,0 1-1,0-1 1,3 1 0,-2-2-1,0 1 1,-1-1 0,1 1-1,0-1 1,-1 0-1,1 0 1,-1 0 0,0-1-1,1 1 1,-1 0 0,0-1-1,1 1 1,-1-1 0,0 0-1,0 0 1,-1 0-1,1 0 1,2-3 0,4-7 19,1-1 0,-2 0 0,0 0 1,0-1-1,7-24 0,-11 28-8,0 0 0,0-1 0,-1 1 0,-1-1 0,0 1 1,0-1-1,-1 0 0,-3-19 0,3 28-14,-1 0 0,1 0 0,-1 0 0,0 0 0,0 0 0,0 0 0,0 0 0,0 0 0,0 0 0,0 0 0,-3-2 0,4 3-3,-1 1 0,0-1 1,0 0-1,0 1 0,1-1 0,-1 0 0,0 1 1,0-1-1,0 1 0,0 0 0,0-1 1,0 1-1,0 0 0,0 0 0,0-1 1,0 1-1,0 0 0,0 0 0,0 0 0,0 0 1,0 0-1,0 0 0,0 1 0,0-1 1,-2 1-1,3-1-1,0 0 0,0 0 0,-1 0 0,1 0 0,0 0 0,0 0 0,-1 0 0,1 0 0,0 0 0,0 0 0,-1 1 0,1-1 0,0 0 0,0 0 0,0 0 0,-1 0 0,1 0 0,0 1 0,0-1 0,0 0 0,0 0 0,-1 1 0,1-1 0,0 0 0,0 0 0,0 0 0,0 1 0,0-1 0,0 0 0,0 0 0,0 1 0,0-1 0,0 0 0,0 1 0,7 5 2,14 1 4,-13-8-2,0 1 0,0-2 0,-1 1 0,1-1 0,-1 0 0,1 0 0,-1-1 0,0 0 0,0-1 0,0 1 0,7-6 0,6-4-2,0-1-1,21-21 1,-21 17-20,-2-1 0,22-28 0,-35 40 10,1 0 0,-1-1 1,-1 1-1,1-1 0,-1-1 1,-1 1-1,1 0 0,-2-1 1,1 0-1,1-11 0,-4 18 8,1 1 0,-1-1-1,0 0 1,0 1 0,0-1-1,0 0 1,0 1-1,0-1 1,-1 0 0,1 1-1,-1-1 1,1 1-1,-1-1 1,1 0 0,-1 1-1,0 0 1,0-1 0,1 1-1,-1-1 1,0 1-1,-1 0 1,1 0 0,0-1-1,-2 0 1,1 1 3,1 1 0,-1-1 0,0 1-1,1 0 1,-1 0 0,0-1 0,1 1 0,-1 0 0,0 1 0,1-1 0,-1 0 0,0 0-1,1 1 1,-1-1 0,1 1 0,-1-1 0,0 1 0,1 0 0,-1 0 0,1-1 0,0 1-1,-1 0 1,1 0 0,-2 3 0,-6 3 17,0 2-1,1-1 0,0 1 1,1 0-1,0 1 0,0-1 1,1 2-1,-8 16 0,10-18 1,0 1-1,1-1 1,0 1 0,0-1-1,1 1 1,1 0-1,-1 0 1,2 0-1,-1 0 1,2 15 0,0-21-7,-1 0 0,1 0 0,0-1 0,0 1 0,0 0 0,1 0 0,-1-1 0,1 1 0,0-1 0,0 0 0,0 1 0,1-1 0,-1 0 0,1 0 0,-1 0 0,5 3 0,-2-3-76,-1 0-1,1-1 1,-1 0-1,1 0 1,0 0-1,-1 0 1,1-1 0,0 1-1,0-1 1,0 0-1,6 0 1,5-1-143,0-1 1,0 0-1,0-1 0,0-1 1,-1 0-1,1-1 1,14-6-1,13-6-225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3:38.2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155 358 14315,'3'-9'538,"0"1"0,-1-1 1,0 0-1,-1 1 0,1-11 0,-2 17-427,0 0-1,0 1 0,0-1 1,0 0-1,0 1 1,-1-1-1,1 0 0,0 1 1,-1-1-1,0 0 0,1 1 1,-1-1-1,0 1 1,-1-3-1,1 3-26,0 0-1,0 0 1,0 1 0,0-1-1,0 1 1,0-1 0,0 1-1,-1 0 1,1-1-1,0 1 1,0 0 0,0-1-1,0 1 1,0 0 0,-1 0-1,1 0 1,0 0 0,0 0-1,0 1 1,0-1 0,0 0-1,-1 0 1,1 1 0,-2 0-1,-3 2 4,1 0-1,-1 0 1,1 0-1,-1 1 1,1-1 0,0 1-1,1 1 1,-1-1-1,1 1 1,-1-1-1,1 1 1,1 0 0,-1 1-1,1-1 1,-5 11-1,-1 2-55,2 1 1,0 0-1,-7 33 0,8-28-18,-2 33 1,8-51-11,-1 0 1,1 0-1,0 0 1,0 0 0,1 0-1,0 0 1,0 0 0,0 0-1,1 0 1,4 10 0,-6-16-2,1 1 1,-1 0 0,1-1 0,-1 1 0,1 0 0,0-1-1,-1 1 1,1-1 0,0 1 0,-1-1 0,1 0 0,0 1-1,-1-1 1,1 0 0,0 1 0,0-1 0,0 0 0,-1 0 0,1 0-1,0 0 1,0 1 0,0-1 0,0 0 0,-1-1 0,1 1-1,0 0 1,0 0 0,0 0 0,0 0 0,-1-1 0,1 1-1,0 0 1,0-1 0,-1 1 0,1 0 0,0-1 0,-1 1 0,1-1-1,0 1 1,-1-1 0,1 0 0,-1 1 0,1-1 0,-1 0-1,1 0 1,9-10 33,-1-1-1,0 1 1,-1-2-1,-1 1 0,0-1 1,6-14-1,30-89 235,-26 64-58,11-61 0,-23 84-92,-1 0 0,-1 0 0,-3-56 0,0 81-99,0 0 0,0 0 0,-1 0 0,1 0 0,-1 0 0,0-1 1,0 1-1,-1 0 0,1 1 0,-5-8 0,6 11-19,0 0 0,0-1 0,0 1 0,0 0 1,0 0-1,-1 0 0,1-1 0,0 1 0,0 0 0,0 0 0,-1 0 1,1-1-1,0 1 0,0 0 0,0 0 0,-1 0 0,1 0 0,0 0 1,0 0-1,0 0 0,-1-1 0,1 1 0,0 0 0,0 0 0,-1 0 0,1 0 1,0 0-1,0 0 0,-1 0 0,1 0 0,0 0 0,0 0 0,-1 0 1,1 1-1,-1-1 0,-4 9 24,-1 18-9,4 13-14,2 0 0,2 0 0,1 0 0,3 0-1,19 75 1,-20-97-197,1-1 0,0 0 0,14 26 0,-18-39 137,1 0-1,-1 0 0,1 0 0,0 0 1,0 0-1,0 0 0,1-1 0,-1 0 0,1 0 1,0 0-1,-1 0 0,1 0 0,1-1 0,-1 0 1,0 0-1,1 0 0,-1 0 0,8 1 1,-11-2 28,0-1 6,0 0 0,-1 0 1,1 1-1,0-1 0,0 0 0,0 0 0,-1 0 0,1 0 0,0 0 0,0 0 1,0 0-1,-1 0 0,1 0 0,0 0 0,0 0 0,0-1 0,-1 1 0,1 0 1,0-1-1,0 1 0,-1 0 0,1-1 0,0 1 0,0-1 0,-1 1 0,1-1 1,-1 1-1,1-1 0,0 0 0,0 0 0,0-15-462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3:38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8 150 15403,'0'-1'50,"0"1"0,0 0-1,-1 0 1,1 0 0,0 0 0,0 0-1,0 0 1,-1 0 0,1 0-1,0 0 1,0 0 0,0 0 0,-1 0-1,1 1 1,0-1 0,0 0 0,0 0-1,0 0 1,-1 0 0,1 0-1,0 0 1,0 0 0,0 0 0,0 1-1,0-1 1,-1 0 0,1 0-1,0 0 1,0 0 0,0 0 0,0 1-1,0-1 1,0 0 0,0 0-1,0 0 1,-1 0 0,1 1 0,0-1-1,0 0 1,0 0 0,0 0-1,0 1 1,0-1 0,0 0 0,0 0-1,6 11 1256,13 8 111,-17-18-1352,1 0-1,-1 0 1,0 0 0,1-1-1,-1 1 1,1 0 0,-1-1-1,1 0 1,-1 1 0,1-1-1,-1 0 1,1 0 0,-1-1-1,1 1 1,-1 0 0,1-1-1,-1 0 1,1 1 0,4-3-1,-3 0 8,-1 1-1,1 0 0,0-1 1,-1 0-1,0 0 1,1 0-1,-1 0 1,-1-1-1,1 1 0,4-8 1,-3 5 4,-1 1 1,0-1-1,-1 0 0,1 0 1,-1 0-1,0 0 1,-1-1-1,1 1 1,-1 0-1,-1-1 0,1 1 1,-1-1-1,0 1 1,0-1-1,-1 1 1,-1-7-1,2 11-60,-1 0-1,1 1 1,-1-1 0,1 1-1,-1-1 1,0 1-1,0-1 1,1 1 0,-1-1-1,0 1 1,0 0 0,0-1-1,-1 1 1,1 0 0,0 0-1,0 0 1,-1 0-1,1 0 1,0 0 0,-1 0-1,1 0 1,-1 1 0,1-1-1,-1 1 1,0-1-1,1 1 1,-1-1 0,1 1-1,-1 0 1,0 0 0,1 0-1,-1 0 1,0 0 0,1 0-1,-1 0 1,-2 1-1,1 0-6,-1 1-1,0-1 1,0 1 0,1 0-1,-1 0 1,1 0-1,0 1 1,-1-1-1,1 1 1,0 0-1,1 0 1,-1 0-1,-4 6 1,0 3-10,1 1 0,1 0 0,-1 0 0,2 0 0,0 0 0,1 1 0,0 0 0,1 0 0,0 0 0,1 0 0,1 0 0,0 0 0,1 0 0,1 0 0,3 15 0,-4-26 2,-1 1 0,1-1 0,1 1-1,-1-1 1,0 0 0,1 1 0,0-1 0,0 0 0,0 0 0,0 0 0,0-1-1,0 1 1,1 0 0,5 4 0,-6-6-14,1 0 1,-1 1-1,1-1 0,-1 0 1,1 0-1,0-1 1,0 1-1,-1-1 0,1 1 1,0-1-1,0 0 0,0 0 1,-1 0-1,1 0 0,0 0 1,0-1-1,-1 1 0,1-1 1,5-2-1,0 0-173,0-1 0,1-1 0,-2 1-1,1-1 1,0-1 0,-1 0 0,0 0 0,0 0-1,-1 0 1,9-13 0,3-5-246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3:39.7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1 267 14691,'2'-6'556,"0"0"-1,0 0 1,1 0 0,0 0 0,0 0-1,0 1 1,1-1 0,0 1-1,0 0 1,9-8 0,-10 10-463,0 0 0,0 0 0,1 0 0,-1 0 0,1 0 1,0 1-1,0 0 0,0 0 0,0 0 0,0 0 0,1 1 0,-1-1 1,0 1-1,1 0 0,8-1 0,-12 3-88,0-1 0,-1 0 0,1 1 0,0-1 0,0 0 0,0 1 0,0-1 0,0 1-1,0 0 1,0-1 0,-1 1 0,1 0 0,0-1 0,-1 1 0,1 0 0,0 0 0,-1-1 0,1 1 0,-1 0 0,1 0 0,-1 0 0,1 0-1,-1 0 1,0 0 0,0 0 0,1 0 0,-1 0 0,0 0 0,0 0 0,0 0 0,0 1 0,-1 37 30,1-36-29,-9 56 47,6-42-2,0 0 0,1 0 1,1 0-1,0 0 0,4 32 0,-3-47-41,0-1-1,0 1 1,1 0 0,-1 0-1,1 0 1,-1-1 0,1 1 0,0 0-1,-1 0 1,1-1 0,0 1-1,0-1 1,0 1 0,1-1 0,-1 1-1,0-1 1,1 0 0,-1 1-1,0-1 1,1 0 0,-1 0 0,1 0-1,0 0 1,-1 0 0,1-1-1,0 1 1,0 0 0,-1-1 0,1 1-1,0-1 1,0 0 0,0 1-1,0-1 1,0 0 0,0 0 0,-1 0-1,1-1 1,0 1 0,3-1-1,2-1 20,0 0-1,-1-1 1,1 1-1,-1-1 1,1 0-1,-1-1 1,0 0-1,-1 0 1,8-6-1,-7 5-9,-1-1 0,0 0 0,0 0-1,-1 0 1,0 0 0,0 0-1,0-1 1,-1 0 0,0 0 0,0 0-1,0 0 1,-1 0 0,-1-1-1,1 1 1,-1-1 0,0-8 0,0 10-4,-1 1 1,-1 0 0,1 0-1,-1 0 1,0 0 0,0 0 0,-1 0-1,1 0 1,-1 1 0,0-1-1,0 0 1,-1 1 0,1-1-1,-1 1 1,0 0 0,0 0 0,-1 0-1,1 0 1,-1 1 0,0-1-1,0 1 1,0 0 0,0 0-1,-9-4 1,12 7-10,1-1 0,-1 1 0,1 0 0,-1-1 0,1 1 0,-1 0 0,1 0 0,-1-1 0,1 1 0,-1 0 0,1 0-1,-1 0 1,1 0 0,-1 0 0,1 0 0,-1 0 0,0 0 0,1 0 0,-1 0 0,1 0 0,-1 0 0,0 1 0,1 8 66,1-8-70,-1 0 1,1 1-1,-1-1 0,1 0 1,0 0-1,0 0 1,-1 0-1,1 0 1,0 0-1,0 0 1,0 0-1,0 0 1,0-1-1,0 1 1,2 1-1,9 25 54,-11-25-55,0-1-1,0 1 1,0-1-1,1 1 0,-1-1 1,1 0-1,-1 1 1,1-1-1,-1 0 0,1 0 1,0 0-1,-1 0 1,1-1-1,0 1 1,0 0-1,0-1 0,0 1 1,0-1-1,0 0 1,-1 1-1,1-1 0,0 0 1,0 0-1,0 0 1,4-1-1,6-1 3,-1 0 1,1 0-1,11-5 0,-17 5-3,1 0 1,-1-1-1,1 0 1,-1 0 0,1-1-1,-1 0 1,-1 0-1,1-1 1,0 1 0,-1-1-1,0 0 1,0-1-1,-1 1 1,6-9 0,5-9 3,-1-1 1,11-28-1,-15 31-2,-8 17 1,10-23 6,-11 25-8,0 1 0,-1-1 0,1 1 0,-1-1 0,0 1-1,1-1 1,-1 0 0,0 1 0,0-1 0,0 1 0,0-1 0,0 1 0,0-1 0,-1-1 0,0 2-1,1 1 0,0 0 0,-1 0 0,1 0 0,0-1 0,-1 1 0,1 0 0,-1 0 1,1 0-1,-1 0 0,1 0 0,0 0 0,-1 0 0,1 0 0,-1 0 0,1 0 0,-1 0 1,1 0-1,0 0 0,-1 0 0,1 1 0,-1-1 0,1 0 0,0 0 0,-1 0 0,1 1 1,-1-1-1,1 0 0,0 0 0,-1 1 0,1-1 0,0 0 0,-1 1 0,1-1 0,0 0 0,0 1 1,0-1-1,-1 0 0,1 1 0,-13 14 2,7-6-5,0 0 0,0 1 0,1 0 0,1 0 0,0 1 0,0-1 0,1 1 0,0 0 0,1-1 0,0 1 0,0 22 0,1-27-3,1 1 0,0-1 0,0 0 0,1 0 0,0 1 0,0-1 0,1 0 0,-1 0 0,1 0 0,0 0 0,1-1 0,0 1 0,0 0 0,0-1 0,0 0 0,1 0 1,0 0-1,0 0 0,0 0 0,1-1 0,-1 0 0,8 5 0,-9-7-101,0 0 0,1-1 1,-1 0-1,0 0 0,0 0 0,0 0 1,1 0-1,-1-1 0,0 1 0,1-1 1,-1 0-1,1 0 0,-1 0 1,0 0-1,1-1 0,-1 0 0,0 1 1,1-1-1,-1 0 0,0-1 0,0 1 1,0 0-1,0-1 0,0 0 0,0 0 1,5-4-1,5-7-455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3:43.7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37 134 12555,'8'-22'1172,"-2"-1"0,0 0-1,2-31 1,-7 54-1094,-1-1-1,0 1 0,0-1 0,0 1 0,0 0 1,0-1-1,0 1 0,0-1 0,0 1 0,0 0 1,0-1-1,0 1 0,0-1 0,0 1 1,0 0-1,0-1 0,0 1 0,0 0 0,0-1 1,-1 1-1,1-1 0,0 1 0,0 0 0,0-1 1,-1 1-1,1 0 0,0 0 0,-1-1 0,-7 7 982,-8 22-46,6 4-675,2 1 0,1 0 0,1 0 0,-1 54 1,6-63-295,2 1 0,0-1 0,2 1 0,1-1 1,1 1-1,15 45 0,-15-58-42,1 0 1,0 0-1,0-1 0,1 0 1,1 0-1,0-1 0,0 0 0,1-1 1,12 11-1,-16-16-72,-1-1 0,1 1-1,1-1 1,-1 0 0,0 0 0,1-1-1,-1 0 1,1 0 0,10 2 0,-12-3-27,0-1 0,0 1 0,0-1 0,1 0 0,-1-1 0,0 1 0,0-1 1,0 0-1,0 0 0,0 0 0,0 0 0,0-1 0,0 0 0,0 1 0,3-4 0,18-13-350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3:44.1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 0 14971,'-6'8'417,"2"1"0,-1-1-1,1 1 1,0 0 0,1 0 0,0 1-1,1-1 1,-2 10 0,0-3 421,0 3-521,1 0 0,0 0 0,2 1 0,0 0-1,1-1 1,4 35 0,-3-51-298,-1 1 1,1-1-1,0 0 1,0 0-1,0 0 1,0 0-1,1 1 1,-1-2-1,1 1 1,-1 0-1,1 0 1,0 0-1,0-1 1,1 1-1,-1-1 1,0 0-1,5 3 1,-5-4-6,0 0-1,0 0 1,0 0 0,0 0 0,0-1-1,1 1 1,-1-1 0,0 0 0,0 1-1,1-1 1,-1 0 0,0 0 0,1 0-1,-1-1 1,0 1 0,1-1-1,-1 1 1,0-1 0,0 0 0,0 1-1,0-1 1,1 0 0,-1-1 0,-1 1-1,5-3 1,1-1 52,-1 0 1,0-1-1,0 0 0,-1 0 0,1 0 0,-1-1 1,0 0-1,-1 0 0,0 0 0,0-1 0,-1 1 0,1-1 1,-2 0-1,1 0 0,-1 0 0,0 0 0,-1 0 1,0 0-1,0 0 0,-1-1 0,-1-13 0,1 19-94,-1 1 0,0-1 0,1 1-1,-1-1 1,0 1 0,-1-1 0,1 1-1,0 0 1,-1 0 0,1-1-1,-1 1 1,0 0 0,0 0 0,1 1-1,-1-1 1,0 0 0,-1 1-1,1-1 1,0 1 0,0-1 0,-1 1-1,1 0 1,-1 0 0,1 0-1,-1 1 1,1-1 0,-1 0 0,1 1-1,-1 0 1,0-1 0,1 1 0,-1 0-1,0 1 1,1-1 0,-1 0-1,0 1 1,1-1 0,-1 1 0,1 0-1,-1 0 1,1 0 0,0 0-1,-1 0 1,1 1 0,0-1 0,0 1-1,-1-1 1,1 1 0,1 0 0,-1 0-1,0 0 1,0 0 0,-2 4-1,2-2-317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3:45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 13203,'5'-16'1919,"-5"16"-1885,1-1-1,-1 1 1,0 0-1,0 0 1,0 0-1,0 0 1,0 0-1,0 0 1,0 0-1,1 0 1,-1 0-1,0 0 1,0 0-1,0 0 1,0 0-1,0 0 1,0 0-1,1 0 1,-1 0-1,0 0 1,0 0 0,0 0-1,0 0 1,0 0-1,1 0 1,-1 0-1,0 0 1,0 0-1,0 0 1,0 0-1,0 0 1,0 0-1,0 0 1,1 0-1,-1 1 1,0-1-1,0 0 1,0 0-1,0 0 1,0 0-1,0 0 1,0 0-1,0 0 1,0 1 0,0-1-1,0 0 1,0 0-1,0 0 1,1 0-1,-1 0 1,9 31 2134,-6-17-1993,28 105 1483,97 324 611,-125-435-2219,8 18 282,-7-65 396,-9-162-83,2-97-587,4 286-67,2-34-19,-2 43 24,-1 0 0,1 1 0,-1-1-1,1 0 1,0 1 0,0-1 0,0 1 0,1-1 0,-1 1 0,0-1-1,1 1 1,0 0 0,2-3 0,-4 5 1,1-1 0,0 1 1,0-1-1,0 0 0,0 1 0,0 0 0,-1-1 0,1 1 1,0-1-1,0 1 0,0 0 0,0 0 0,0 0 1,0-1-1,0 1 0,0 0 0,0 0 0,0 0 1,0 1-1,0-1 0,0 0 0,0 0 0,2 1 1,0 0-4,-1 0 0,1 1 0,-1-1 1,1 1-1,-1 0 0,1 0 1,-1 0-1,3 2 0,1 3-7,0 0 1,-1 0-1,0 1 0,7 12 0,-9-14 16,-1 0 0,0 0 0,0 0 0,-1 0 0,0 0 0,0 0 0,0 0 0,-1 0 0,1 0 0,-1 0 0,-1 1-1,0-1 1,1 0 0,-2 0 0,1 0 0,-1 0 0,0 0 0,0-1 0,0 1 0,-1 0 0,0-1 0,0 0 0,-5 6 0,-1 1-28,0-1 0,-1 0 1,-1 0-1,0-1 0,0 0 0,-1-1 1,0 0-1,-18 9 0,94-69-3281,-35 28 2667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3:45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76 12579,'1'2'204,"0"-1"1,0 0 0,0 1 0,0-1 0,0 1-1,0-1 1,0 1 0,-1 0 0,1-1-1,0 1 1,-1 0 0,1-1 0,-1 1-1,0 0 1,0 0 0,1 2 0,0 2 357,8 57 3331,-5-35-2815,1 0 1,14 48-1,-19-75-1066,0 1 0,1-1 0,-1 0 0,0 0 1,1 0-1,-1 0 0,1 0 0,-1 0 0,1 0 0,0 0 0,-1 0 0,1 0 0,0 0 0,0 0 0,-1 0 0,1 0 0,0-1 0,0 1 0,0 0 0,0-1 0,0 1 0,0-1 0,0 1 0,0-1 0,1 1 0,-1-1 0,0 0 0,0 1 0,0-1 0,0 0 0,1 0 0,-1 0 0,0 0 0,0 0 0,0 0 0,0 0 0,1-1 0,-1 1 0,0 0 0,0-1 0,0 1 0,0 0 0,0-1 0,0 0 0,0 1 0,0-1 0,0 1 0,0-1 0,0 0 0,0 0 0,1-1 0,6-5-9,0-1-1,0 0 1,-1 0-1,8-11 1,-13 15 8,54-79 16,-36 50 21,36-43 1,-55 74-47,0 1 1,1-1-1,-1 1 1,0 0 0,0 0-1,0 0 1,1 0-1,-1 0 1,1 0 0,-1 0-1,1 0 1,-1 0-1,1 0 1,0 1 0,2-1-1,-3 1 1,-1 0 0,1 0 0,0 0 1,-1 0-1,1 0 0,0 1 0,-1-1 0,1 0 0,-1 1 0,1-1 0,-1 0 0,1 1 0,-1-1 0,1 1 0,-1-1 0,1 1 0,-1-1 0,1 1 0,-1-1 0,1 1 0,-1-1 0,0 1 0,0 0 0,1-1 1,-1 1-1,0 0 0,3 8 27,-2-1 0,1 0-1,-1 0 1,0 16 0,-1-15-21,1 9 27,4 39 98,-5-56-133,0-1 1,0 0 0,0 1 0,0-1 0,0 1 0,0-1-1,0 1 1,0-1 0,0 1 0,0-1 0,1 0-1,-1 1 1,0-1 0,0 1 0,0-1 0,1 0-1,-1 1 1,0-1 0,1 1 0,-1-1 0,0 0 0,1 0-1,-1 1 1,0-1 0,1 0 0,-1 1 0,1-1-1,0 0 1,9-7 21,8-25-10,-16 29-9,28-61 9,-16 32-2,20-33-1,-34 64-10,1 0 0,-1 0 0,1 0-1,0 0 1,-1 0 0,1 0-1,0 0 1,0 0 0,0 0-1,0 0 1,0 0 0,0 0 0,0 1-1,0-1 1,0 0 0,0 1-1,0-1 1,0 1 0,0-1 0,3 0-1,-4 2 1,1-1 0,0 0-1,0 1 1,0-1 0,-1 0-1,1 1 1,0-1 0,0 1-1,-1-1 1,1 1 0,0-1-1,-1 1 1,1 0 0,-1-1-1,1 1 1,-1 0 0,1 0-1,-1-1 1,1 1-1,-1 0 1,0 0 0,1 0-1,3 10-1,-1 0 0,-1-1 0,3 18 0,-3-20 3,0 11 9,-2-14-8,0 0 0,1-1 0,-1 1-1,1 0 1,0 0 0,1 0 0,-1-1-1,1 1 1,2 4 0,0-6-76,-4-7-459,-4-6-1377,4 9 1452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3:46.9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1 609 16484,'1'1'116,"0"0"1,0 0 0,0 0-1,0 0 1,1 0 0,-1 0 0,0-1-1,0 1 1,1 0 0,-1-1 0,1 1-1,-1-1 1,1 1 0,-1-1 0,0 0-1,1 1 1,-1-1 0,1 0 0,0 0-1,-1 0 1,1 0 0,1-1 0,-1 0 14,1 0 1,0 0-1,-1 0 1,1 0-1,-1 0 1,1-1-1,-1 0 1,0 1 0,0-1-1,0 0 1,3-2-1,3-6 160,0-1-1,0 1 1,-1-1-1,6-14 0,-7 14-140,-1 0 0,-1 0-1,4-15 1,-7 21-109,1 1 1,-2-1 0,1 0 0,0 0-1,-1 0 1,0 1 0,0-1 0,-1 0-1,1 0 1,-3-8 0,3 12-36,0 0 0,-1 0 0,1 1 0,0-1 0,0 0-1,-1 1 1,1-1 0,0 0 0,-1 1 0,1-1 0,-1 0 0,1 1 0,0-1 0,-1 1 0,0-1 0,1 1-1,-1-1 1,1 1 0,-1-1 0,0 1 0,1 0 0,-1-1 0,0 1 0,1 0 0,-1 0 0,0-1 0,1 1 0,-1 0-1,0 0 1,0 0 0,1 0 0,-1 0 0,0 0 0,0 0 0,1 0 0,-1 0 0,0 0 0,0 0 0,1 1-1,-1-1 1,0 0 0,1 0 0,-1 1 0,0-1 0,1 0 0,-1 1 0,1-1 0,-1 1 0,0-1 0,1 1-1,-1 0 1,-4 3 20,1-1 1,0 1-1,1 0 0,-1 1 0,-5 8 0,3-2-8,0 0 0,1 1 0,0-1 0,1 1 0,1 0 0,-1 0 0,2 1 0,0-1 0,0 1 0,2-1 0,-1 1 0,3 24-1,-2-35-16,1 0-1,-1-1 1,0 1 0,1-1-1,-1 1 1,1-1-1,-1 1 1,1-1-1,-1 1 1,1-1-1,0 1 1,0-1-1,0 0 1,0 0-1,0 1 1,0-1-1,0 0 1,0 0-1,1 0 1,1 1-1,-1-1 0,-1-1 0,1 1 0,-1-1 0,1 0-1,-1 0 1,1 0 0,-1 0 0,1 0 0,0 0-1,-1 0 1,1 0 0,-1-1 0,1 1 0,-1-1-1,1 1 1,-1-1 0,2 0 0,5-4-1,0 1 0,0-1 0,-1-1 0,0 0 0,11-10 0,47-60-16,-48 54 5,1 1-1,36-34 0,-53 54 11,0 0 1,0 1-1,0-1 0,0 0 1,0 0-1,0 1 0,0-1 1,1 0-1,-1 1 0,0-1 0,0 1 1,0 0-1,1-1 0,-1 1 1,0 0-1,1 0 0,-1 0 1,0-1-1,0 2 0,3-1 1,-3 0 0,0 1 0,1 0 1,-1-1-1,-1 1 0,1 0 1,0 0-1,0-1 0,0 1 1,0 0-1,0 0 0,-1 0 1,1 0-1,0 0 0,-1 0 1,1 0-1,-1 0 0,1 0 1,-1 2-1,3 6 8,-1 0-1,0 0 1,-1 0 0,0 14-1,0-18 4,-1 22 34,2 22 48,-2-46-75,1 1-1,-1 0 1,1-1-1,0 1 1,0 0-1,0-1 1,1 1-1,-1-1 1,3 5-1,-3-8-12,-1 1-1,0-1 1,1 0-1,-1 1 0,0-1 1,1 0-1,-1 0 1,1 1-1,-1-1 1,1 0-1,-1 0 1,0 1-1,1-1 0,-1 0 1,1 0-1,-1 0 1,1 0-1,-1 0 1,1 0-1,-1 0 1,1 0-1,-1 0 0,1 0 1,-1 0-1,1 0 1,-1 0-1,1 0 1,-1-1-1,1 1 1,-1 0-1,0 0 1,1 0-1,-1-1 0,1 1 1,-1 0-1,0 0 1,1-1-1,-1 1 1,1 0-1,-1-1 1,0 1-1,0-1 0,1 1 1,15-21 64,-4-1-112,-1-1 0,15-43-1,0 1-686,-26 65 713,0 0-1,0 0 1,0 1 0,0-1 0,0 0-1,0 0 1,0 0 0,0 0 0,0 1-1,1-1 1,-1 0 0,0 0-1,0 0 1,0 0 0,0 1 0,0-1-1,0 0 1,1 0 0,-1 0-1,0 0 1,0 0 0,0 0 0,1 0-1,-1 0 1,0 0 0,0 1 0,0-1-1,0 0 1,1 0 0,-1 0-1,0 0 1,0 0 0,0 0 0,1 0-1,-1 0 1,0 0 0,0 0-1,0 0 1,1-1 0,-1 1 0,0 0-1,0 0 1,0 0 0,1 0-1,-1 0 1,0 0 0,0 0 0,0 0-1,0-1 1,0 1 0,1 0 0,-1 0-1,0 0 1,0 0 0,0 0-1,0-1 1,0 1 0,0 0 0,0 0-1,0 0 1,1-1 0,-1 1-1,0 0 1,7 26-398,1 1 219,-8-27 196,0 0 0,1 0 1,-1 1-1,0-1 0,1 0 0,-1 0 1,1 1-1,-1-1 0,0 0 0,1 0 1,-1 0-1,1 0 0,-1 0 0,1 1 1,-1-1-1,0 0 0,1 0 0,-1 0 1,1 0-1,-1 0 0,1-1 0,-1 1 0,1 0 1,-1 0-1,0 0 0,1 0 0,-1 0 1,1-1-1,-1 1 0,0 0 0,1 0 1,-1-1-1,1 1 0,-1 0 0,0 0 1,1-1-1,-1 1 0,0 0 0,0-1 1,1 1-1,-1-1 0,0 1 0,0 0 0,0-1 1,1 1-1,-1-1 0,13-23-11,11-37-20,-3 0 0,-2-1 0,-3-1 0,10-81 0,-24 135 30,-1 0-1,-1 1 1,0-13 0,-2 14 22,-2 11-7,-1 10 11,2 5 61,1 0 0,1 0 1,0 1-1,1-1 0,1 0 0,1 0 0,1 0 1,0 0-1,2-1 0,12 36 0,-4-23 20,2 1 0,1-2-1,1 0 1,2-1 0,26 32 0,-45-61-120,1 0 1,-1 1 0,0-1 0,1 0 0,-1 1 0,0-1-1,0 0 1,1 1 0,-1-1 0,0 0 0,0 1 0,1-1-1,-1 0 1,0 1 0,0-1 0,0 1 0,0-1 0,0 0-1,0 1 1,0-1 0,0 1 0,0-1 0,0 0 0,0 1-1,0-1 1,0 1 0,0-1 0,0 1 0,-11 0-312,-20-12-102,8 0 362,1 0-1,0-2 1,1-1 0,0 0-1,1-1 1,0-2-1,2 0 1,0 0-1,1-2 1,-21-29 0,36 45 120,0 0 1,0-1 0,0 1 0,0-1 0,1 1 0,-1-1 0,1 0 0,-1-4 0,2 7-35,0 1 0,0-1 0,0 0 0,0 1 0,0-1 0,0 1 1,0-1-1,0 0 0,0 1 0,1-1 0,-1 0 0,0 1 0,0-1 0,1 1 1,-1-1-1,0 1 0,1-1 0,-1 1 0,1-1 0,-1 1 0,1-1 1,0 0 9,1 0 1,-1 1-1,0-1 1,1 0-1,-1 1 1,1-1-1,-1 1 1,1 0-1,-1-1 1,1 1-1,-1 0 1,3 0-1,12 0-7,1-1 0,-1-1 1,1 0-1,-1-2 0,0 1 0,0-2 0,0 0 0,16-9 0,3-6-72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3:52.8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303 54 10682,'-2'-4'246,"-1"0"1,0 0-1,0 1 0,-1-1 0,1 1 0,-1-1 0,1 1 0,-1 0 1,0 0-1,0 1 0,0-1 0,-1 1 0,1 0 0,-1 0 0,1 0 1,-1 1-1,1 0 0,-1 0 0,0 0 0,0 0 0,0 1 0,1 0 1,-1 0-1,0 0 0,0 0 0,0 1 0,0 0 0,1 0 0,-7 2 1,3 0-118,-1 0 0,1 1 1,0 0-1,1 0 0,-1 1 0,1 0 1,0 0-1,0 1 0,0 0 1,-10 12-1,9-7-26,0-1-1,1 1 1,1 0-1,0 1 1,0 0-1,-7 22 1,7-8-21,0-1 1,1 1 0,2 1 0,0-1-1,2 0 1,4 48 0,0-45-67,1-1 0,2 1 0,0-2 0,2 1 0,1-1 0,2 0 1,0 0-1,2-2 0,0 1 0,2-2 0,25 32 0,-36-50-15,1-1 0,1 1-1,-1-1 1,1-1 0,-1 1-1,1-1 1,1 0 0,-1 0-1,0-1 1,10 4 0,-13-6 8,0 0 0,0-1 1,0 1-1,0-1 0,0 1 1,0-1-1,1 0 0,-1 0 0,0 0 1,0-1-1,0 1 0,0-1 1,0 0-1,0 1 0,0-1 1,0-1-1,0 1 0,0 0 0,-1-1 1,1 1-1,0-1 0,-1 0 1,1 0-1,-1 0 0,0 0 1,3-4-1,5-7 70,-1 0-1,0 0 1,-1-1 0,0 0 0,-1-1 0,8-25-1,22-97 327,-25 85-224,7-81 1,-18 111-154,0 0 1,-1 0-1,-1 0 1,-2 0 0,0 1-1,-9-32 1,10 46-26,0 0 1,-1 1-1,0-1 1,0 1-1,0 0 0,-1 0 1,0 0-1,0 0 1,-1 1-1,0-1 0,0 1 1,0 0-1,0 1 1,-1-1-1,-6-3 0,7 5-32,-1 1 0,1-1 0,-1 1 0,0 0 0,0 0 0,0 1 0,0 0 0,0 0 0,0 0 0,0 1 0,-1 0 0,1 0 0,0 0 0,0 1 0,0 0 0,0 0 0,-8 3 0,3 1-415,-1-1 0,1 2 0,1 0 0,-15 9 0,-16 10-801,40-25 1199,0 1 0,-1 0 0,1-1 0,-1 0 0,1 1 1,-1-1-1,1 0 0,-1 1 0,1-1 0,-1 0 0,1 0 0,-1 0 0,-2-1 0,-13-7-803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23:59.7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321 47 10826,'0'-1'21,"1"-2"394,-1 0 1,0 0-1,0 0 1,0-1-1,-1 1 0,1 0 1,-1 0-1,0 0 1,-2-5-1,2 7-252,0 0 0,0 1 0,0-1 1,0 0-1,0 0 0,0 1 0,-1-1 0,1 0 0,0 1 1,-1-1-1,1 1 0,0 0 0,-1-1 0,1 1 0,0 0 1,-1 0-1,1 0 0,-1 0 0,1 0 0,0 0 0,-1 0 1,1 1-1,0-1 0,-3 1 0,-9 2 6,-1 0 1,1 1-1,0 0 0,0 1 0,0 1 0,1 0 1,-1 1-1,1 0 0,1 0 0,0 2 0,0-1 1,0 1-1,1 1 0,1 0 0,-12 14 1,11-10-124,1-1 0,0 1 1,1 0-1,0 1 0,1 0 1,1 0-1,1 1 0,0 0 1,1 0-1,0 0 0,1 0 1,-1 26-1,4-29-24,1-1 0,0 1 0,0 0-1,2-1 1,-1 1 0,2-1 0,-1 0 0,2 1 0,-1-2 0,2 1-1,0-1 1,0 0 0,1 0 0,12 15 0,-13-19-8,0 0 0,1-1 0,-1 0 0,1 0 0,1-1 0,-1 1 1,1-2-1,0 1 0,1-1 0,-1 0 0,0-1 0,1 0 0,0 0 0,0-1 1,0 0-1,0-1 0,0 0 0,0 0 0,0-1 0,17-1 0,-13-1 6,1-1 1,-1 0-1,-1 0 0,1-2 0,0 1 0,-1-2 1,0 0-1,0 0 0,-1-1 0,0 0 0,0-1 1,0 0-1,-1-1 0,-1 0 0,1-1 0,-1 0 1,-1 0-1,0-1 0,-1 0 0,0-1 0,0 1 1,-1-1-1,-1 0 0,0-1 0,0 0 0,3-16 1,-4 6 35,-1 1 1,0-26-1,-3 37-30,-1 0 1,1 1-1,-2-1 1,1 0-1,-2 0 1,-5-15-1,7 23-20,0 0-1,-1 0 0,0 0 0,0 0 0,0 0 1,0 1-1,0-1 0,0 1 0,-1-1 0,1 1 0,-1 0 1,1 0-1,-1 0 0,0 1 0,0-1 0,0 0 0,0 1 1,0 0-1,0 0 0,-1 0 0,1 0 0,0 0 1,-1 1-1,-5-1 0,-8 1-228,-1 0 0,1 1-1,-31 6 1,11-2-767,-30 5 228,35-6 239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9:03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172 104 11747,'0'-4'317,"-1"-1"0,1 1 1,-1-1-1,1 1 1,-1 0-1,-1-1 0,1 1 1,-3-7-1,3 10-221,1 0 0,-1 0 0,0 0 0,1 0 0,-1 0 0,0 0 0,0 0 0,0 0 0,1 0 0,-1 1 0,0-1 0,0 0-1,0 1 1,0-1 0,-1 0 0,1 1 0,0-1 0,0 1 0,0 0 0,0-1 0,-1 1 0,1 0 0,0 0 0,0 0 0,0 0 0,-1 0 0,1 0 0,0 0 0,0 0 0,0 0 0,-1 0 0,1 1-1,0-1 1,0 0 0,0 1 0,0-1 0,-2 2 0,-2 1 91,1-1 1,-1 2-1,1-1 0,-1 0 0,1 1 0,0 0 1,1 0-1,-1 0 0,1 1 0,-1-1 0,-3 9 0,-3 5 186,2 0-1,-7 18 1,6-12-50,2 0 1,-8 44-1,13-58-261,1-1 0,0 1 0,1 0 0,0-1-1,0 1 1,1-1 0,1 1 0,0-1 0,0 1 0,5 13 0,-7-22-53,1 1 1,0-1-1,-1 1 1,1 0-1,0-1 1,0 1-1,0-1 1,0 0-1,0 1 0,0-1 1,1 0-1,-1 0 1,0 0-1,1 0 1,-1 0-1,1 0 1,-1 0-1,1 0 1,-1 0-1,1-1 1,0 1-1,-1 0 1,1-1-1,0 0 1,-1 1-1,1-1 1,0 0-1,-1 0 1,1 0-1,0 0 1,0 0-1,-1 0 1,1-1-1,0 1 1,0-1-1,-1 1 1,1-1-1,-1 1 1,1-1-1,0 0 0,-1 0 1,0 0-1,1 0 1,2-2-1,5-4 18,0-1 0,-1 0 0,0-1 0,0 0 0,0 0-1,-2 0 1,1-1 0,-1 0 0,0 0 0,4-14 0,7-14 83,15-62 0,-24 72-47,-1 1-1,-1-1 0,-2-1 0,1-30 0,-5 68-31,4 112 213,-2-105-310,0 0 0,1 0 0,1-1 0,0 1 0,1-1-1,9 18 1,-12-30-13,-1 1 0,2-1 0,-1 1 0,0-1 0,1 0 0,-1 0 0,1 0 0,0-1 0,6 5 0,-8-6 76,1 0 1,0 0 0,0 0-1,-1 0 1,1-1 0,0 1-1,0-1 1,0 1 0,0-1-1,0 1 1,0-1 0,0 0-1,0 0 1,0 0 0,-1 0-1,1-1 1,0 1 0,0 0-1,0-1 1,0 1 0,0-1-1,2-1 1,1-1-21,0-1-1,1 0 1,-2 0-1,1-1 1,0 0 0,-1 1-1,0-2 1,0 1-1,0 0 1,3-9 0,16-33-264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1:10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894 59 8554,'0'-1'147,"0"0"0,0-1 0,0 1-1,-1 0 1,1 0 0,-1 0 0,1 0 0,-1 0 0,1 0 0,-1 0 0,1 0 0,-1 0 0,0 0 0,0 1 0,1-1-1,-1 0 1,0 0 0,0 1 0,0-1 0,0 0 0,0 1 0,0-1 0,0 1 0,0-1 0,0 1 0,0 0-1,0-1 1,0 1 0,0 0 0,0 0 0,-1 0 0,0 0 0,-45-2 1544,36 2-1549,-5 1-51,-1 0 0,1 1 0,1 1-1,-1 1 1,0 0 0,1 1 0,0 0 0,0 1 0,0 1-1,-23 14 1,-70 36 65,50-28-133,-62 41-1,102-57-21,0 0 0,0 2 0,2 0 0,0 1 0,0 0-1,2 1 1,-15 22 0,8-3-2,1 0-1,2 1 1,2 1-1,1 1 1,-14 58-1,13-25-2,3 0 0,-4 90 0,11 98 49,-1 25 29,0 343 190,9-597-266,1 1 1,2 0 0,1-1 0,11 32 0,2-7-4,32 66 0,-48-116 3,-1-1 1,1 1 0,0-1 0,1 1 0,-1-1 0,1 0 0,0 0 0,0-1 0,0 1 0,1-1 0,0 0-1,0 0 1,0-1 0,0 1 0,0-1 0,1 0 0,0-1 0,-1 1 0,1-1 0,0 0 0,9 1 0,19 5 34,0 1 1,64 27-1,-61-21-27,71 19 0,-103-33-1,0-1 0,0 1 1,1-1-1,-1 0 1,0-1-1,1 1 0,-1-1 1,0 0-1,0 0 0,0-1 1,0 0-1,0 1 1,0-2-1,0 1 0,0 0 1,-1-1-1,1 0 0,-1 0 1,0-1-1,5-3 1,7-10 34,0 0 0,-1 0 1,17-27-1,-21 28-52,177-217 94,-83 108-50,-73 83-19,-2-2 0,-2 0 1,-2-2-1,21-54 0,62-201 63,-94 248-54,-3-2 0,7-65 0,-1-112 6,-5 47 9,21-62 34,0-2-3,-29 190-46,-3 1 0,-6-74 0,3 121-8,0 1-1,0 0 0,-1 0 0,-1 0 0,-6-18 0,8 25-3,0 1 0,0 0 0,0 0-1,0 0 1,-1 0 0,1 1 0,-1-1 0,1 0 0,-1 0-1,0 1 1,1-1 0,-1 1 0,0 0 0,0-1 0,0 1-1,0 0 1,0 0 0,0 0 0,-1 0 0,1 1 0,0-1-1,0 1 1,-1-1 0,1 1 0,0 0 0,-1 0 0,1 0 0,0 0-1,-1 0 1,1 0 0,-4 2 0,-31 8 205,30-8-176,1 1 0,-1-1 0,0-1 0,0 1 0,1-1 0,-1-1 0,0 1 0,0-1 0,-14-2 0,-4-4 16,0-1 0,-33-14 1,-21-7 18,7 15-528,54 11 224,0-1 0,0-1 0,-27-9-1,42 11 189,0 1-1,0-1 0,0 1 1,0-1-1,0 0 0,1 0 1,-1 0-1,1 0 0,-1-1 1,1 1-1,-3-5 0,-8-20-283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1:36.2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3488 262 9754,'-61'0'848,"10"1"-458,-1-2 1,-76-11-1,59 0-1361,-1 4-1,0 2 1,-117 6-1,-705 16 5494,604-45-5687,3-25-1837,104 18 1543,-483-42 2223,424 56-681,75 8-245,81 8 32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1:37.4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2272 117 4593,'-149'46'706,"2"7"0,3 7-1,-148 83 1,207-94 535,-91 67 1,130-80-851,1 1 0,2 3-1,-48 57 1,-249 333 510,294-362-771,3 2 1,3 1-1,3 2 0,-46 131 1,-10 119-85,-25 75-352,79-288 135,-134 447-372,159-493 538,3 1 1,2 0-1,4 1 0,2 0 0,4 0 1,15 120-1,-3-118 8,3-1 0,3-1-1,54 124 1,-33-108-3,4-2 0,78 111 0,-88-147 14,1-2 1,2-1 0,61 52-1,-34-42 96,116 73 0,-114-87-40,2-3 0,1-2 0,1-4-1,2-3 1,136 28 0,-35-23-23,244 11-1,304-25-44,2-31-1,-242 3 12,366-18 8,-568 7-100,282-60 1,-354 37 27,-2-9-1,-3-8 0,313-146 1,-339 123 57,-4-8 0,-4-8 1,184-145-1,-277 183-1,-2-2 0,-3-4 0,-4-3 0,-2-2-1,-4-4 1,-4-1 0,-3-4 0,-4-1 0,-3-2 0,-4-3 0,51-161 0,-79 202-95,-2 0 1,-2 0-1,4-59 1,-12 74 2,-1-1 1,-2 1-1,-1-1 0,-2 1 1,-13-52-1,-3 19-6,-3 1-1,-2 1 1,-46-83-1,-127-169 472,117 210-106,-5 3-1,-159-148 1,-229-149-221,313 282-235,-5 7 0,-302-151 0,212 144-631,-358-112 0,429 173 504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1:42.0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2548 66 10202,'-15'-2'163,"0"1"0,0 0-1,-1 2 1,1-1 0,0 2-1,0 0 1,-21 6 0,11-3-39,-37 2 0,9-7 34,-95-13 0,101 7 74,0 1 1,-86 4-1,60 12 268,1 2 0,-106 35 0,58-14-325,-219 65 71,245-65-86,-137 69 0,200-86-82,0 2 1,2 0-1,0 2 0,1 1 1,1 1-1,1 2 0,-41 49 1,35-31 30,2 1 0,-38 77 0,-33 104-34,28-56-69,9-23 20,-56 185 0,113-302-9,0-1 1,2 1-1,1 0 1,-1 36-1,5-49-4,1 0 1,1 0-1,0-1 1,1 1-1,0-1 0,1 0 1,1 0-1,1 0 1,10 21-1,15 14 16,2-2-1,63 73 1,-36-49-23,-31-36 0,104 119 5,-116-138-8,0-2 0,1 0 0,1-1 0,0-1 0,1-1 0,38 18 0,-19-15 4,1-2 0,-1-2 0,48 7 0,127 9 36,-117-17-26,450 86 49,-131-18-36,4-43 0,4-34 9,-202-3 1,-100 3-32,303-11 50,-356 4-75,-1-4-1,0-2 1,-1-3-1,78-29 1,-91 23-30,0-3 1,-1-1 0,-2-4 0,-1-1 0,-1-3-1,-2-2 1,59-55 0,-72 57 25,-2-1 1,-1-2-1,-2-2 1,-1 0-1,-2-2 1,-2-1-1,-1-1 1,-3 0-1,24-73 1,-19 29 19,-5-1 1,17-166 0,-29 140 12,-14-209-1,1 273 2,-2 0 0,-2 1-1,-3 0 1,-1 0 0,-2 1-1,-3 1 1,-1 1 0,-3 0-1,-1 2 1,-2 0 0,-37-46-1,-20-14 56,-4 3 0,-101-89-1,156 161-31,-1 2 0,-1 1 0,-1 1 0,-2 2 0,0 2 0,-1 1 0,-1 1-1,0 3 1,-2 1 0,1 2 0,-2 1 0,-74-9 0,47 14-7,1 3 0,-84 7 0,-137 26-73,101-8-83,161-20 95,-294 22-602,260-23 504,0-3 0,0-2 0,-77-15 0,6-17-78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1:50.3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0 184 11418,'154'4'1282,"-41"0"-1101,169-22-35,-3-22-28,-258 37-111,277-25 13,1 23-1,-147 4-15,135-16-68,-175 6 1,208 8-1,-162 10 77,277-25-1,226 17 180,-290 10-146,427-45-157,-408 11-10,607 45 350,-312-17-137,59 2 184,-427 4-130,110 16-131,-174-7-6,160-14-24,-36-2-80,-42-3 88,99 6 5,-23 3 43,-67-4-10,-129 20-31,-22-1 0,26-13-3,92 10-2,-217-9 5,491 45 0,-331-42-7,367 17 13,0-23-78,30 5-60,60-1 442,-364-12-136,-77 9-75,237-7 104,-239-26-185,207-10-1,-3 34-74,-34 2 11,-117-18 109,96-2 184,75 10 41,-87 0-103,191-16-215,47-1-4,-226 20-43,-3-27-15,-29-33 25,-372 62 18,26-8 318,-37 11-247,0-1-1,0 0 1,0 0-1,0 0 1,0 0 0,-1 0-1,1 0 1,0-1-1,-1 1 1,1 0 0,-1-1-1,0 0 1,1 1-1,-1-1 1,2-2 0,-3 3-19,0 0 1,1 1-1,-1-1 1,0 0-1,0 0 1,0 0 0,0 1-1,1-1 1,-1 0-1,0 0 1,0 0-1,-1 1 1,1-1 0,0 0-1,0 0 1,0 1-1,0-1 1,-1 0 0,1 0-1,0 1 1,-1-1-1,1 0 1,0 1-1,-2-2 1,-26-22 105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1:20.2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5595 1 10682,'0'0'65,"0"1"0,0-1 0,0 0-1,0 1 1,0-1 0,0 1 0,0-1 0,0 0 0,1 1-1,-1-1 1,0 1 0,-1-1 0,1 0 0,0 1-1,0-1 1,0 1 0,0-1 0,0 0 0,0 1-1,0-1 1,-1 0 0,1 1 0,0-1 0,0 0-1,0 1 1,-1-1 0,0 1 0,-13 8 644,-28 5-726,27-10 211,-153 60 16,94-34 25,-1-3-1,-147 32 0,-670 77-31,527-78-184,-515 97 75,-201 103 73,487-64 115,519-162-135,1 3 0,2 3 0,1 4 1,3 2-1,-124 106 0,112-76 190,2 4-1,5 4 1,-121 172-1,74-41-165,70-117-247,28-66-233,24-34 221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1:20.9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141 0 13651,'-12'19'506,"1"0"0,1 0 0,-12 35 0,-16 64 365,37-115-836,-36 139 694,34-123-608,0 0 0,1 0 0,0 0 0,2 0 0,3 30 0,-3-46-98,0-1 0,1 1 1,-1 0-1,1-1 0,0 1 1,0 0-1,0-1 0,0 1 1,0-1-1,1 1 0,-1-1 1,1 0-1,-1 1 0,1-1 1,4 3-1,-4-3 0,-1-1 0,1 0 0,0-1 0,0 1 0,0 0 0,0 0 0,0-1 0,0 1 0,0-1 0,0 0 0,0 1 0,0-1 0,0 0 0,1 0-1,-1-1 1,3 1 0,5-3 64,0 0-1,0-1 0,0 0 0,0 0 0,-1-1 1,15-10-1,107-71 610,-41 25-931,188-94 1,-241 138 37,-14 4-88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1:22.3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25 12227,'3'-18'1968,"-5"11"-718,-6 12 846,4 0-1827,1 0 0,0-1 0,0 2 0,0-1 1,1 0-1,0 0 0,0 1 0,-2 10 0,-7 49 258,10-54-399,-6 37 222,3 1 1,1 0 0,6 60 0,-3-104-297,1 0 0,0 0 0,0 0 0,0 0 0,1 0 1,0 0-1,3 5 0,-5-9-40,0 0-1,1-1 1,-1 1 0,0-1-1,1 1 1,-1-1 0,1 1-1,-1-1 1,1 1 0,0-1-1,-1 1 1,1-1 0,-1 0 0,1 1-1,0-1 1,-1 0 0,1 1-1,0-1 1,-1 0 0,1 0-1,0 0 1,0 0 0,1 0 2,-1 0 0,0-1 0,0 1 0,1 0 0,-1-1 0,0 0 0,0 1 0,0-1 0,0 0 0,0 0 0,0 1 0,0-1 0,0 0 0,0 0 0,0 0 0,0 0 0,0-1 0,12-19 119,-1 1 0,-1-1 0,-1-1 0,0 0 0,9-39 0,-6 22-25,-3 10-43,-6 14-26,1 1 0,12-25-1,-17 39-37,1-1 0,-1 1 0,0-1 0,0 1 0,0 0 0,0-1 0,1 1 0,-1-1-1,0 1 1,0 0 0,1 0 0,-1-1 0,0 1 0,1 0 0,-1-1 0,0 1 0,1 0-1,-1 0 1,0-1 0,1 1 0,-1 0 0,1 0 0,-1 0 0,0 0 0,1 0-1,-1 0 1,1-1 0,-1 1 0,1 0 0,6 10 46,0 24 8,-6-30-44,3 31 43,6 30 25,-9-60-72,0 0 1,1 1-1,0-1 0,0 0 1,0 0-1,1 0 1,-1 0-1,7 8 0,-8-12-8,0 0 0,0-1 0,0 1 0,-1 0 0,2 0 0,-1-1 0,0 1 0,0-1 0,0 1 0,0-1 0,0 1 0,0-1 0,0 0 0,1 0-1,-1 1 1,0-1 0,0 0 0,0 0 0,1 0 0,-1 0 0,0-1 0,0 1 0,0 0 0,1 0 0,-1-1 0,0 1 0,0-1 0,0 1 0,0-1 0,0 1 0,0-1 0,0 1 0,0-1-1,0 0 1,0 0 0,1-1 0,6-5 3,-1 1 0,0-2 0,8-10 0,-11 13-1,26-35 14,-19 24-10,0 0 0,2 1 0,0 1 0,0-1-1,29-21 1,-41 35-3,0 0 0,0 1 0,1-1 0,-1 0 0,0 0 0,1 1 0,-1-1 0,0 1 0,1-1 0,-1 1 0,1 0 0,-1 0 0,1-1 0,-1 1 0,1 0-1,-1 0 1,1 1 0,-1-1 0,0 0 0,1 0 0,-1 1 0,1-1 0,-1 0 0,0 1 0,1 0 0,-1-1 0,0 1 0,1 0 0,-1 0 0,0-1 0,0 1 0,0 0 0,0 0 0,0 0 0,0 1 0,0-1-1,0 0 1,1 2 0,3 5 36,-1 0 0,0 0-1,-1 1 1,6 17-1,-4-10 7,1 5 23,-4-14-48,0-1 1,0 1-1,1-1 0,-1 1 1,1-1-1,1 0 0,3 6 1,-7-12-44,0 0 0,0 0 0,0 0 0,0-1 0,0 1 1,0 0-1,0 0 0,1 0 0,-1-1 0,0 1 0,0 0 0,0 0 1,0 0-1,0 0 0,0 0 0,0-1 0,0 1 0,0 0 1,0 0-1,1 0 0,-1 0 0,0 0 0,0-1 0,0 1 0,0 0 1,0 0-1,1 0 0,-1 0 0,0 0 0,0 0 0,0 0 0,0 0 1,1 0-1,-1 0 0,0 0 0,0 0 0,0 0 0,1 0 0,-1 0 1,0 0-1,0 0 0,0 0 0,0 0 0,1 0 0,-1 0 0,0 0 1,0 0-1,0 0 0,0 0 0,1 0 0,-1 0 0,0 0 0,0 1 1,-5-19-1284,1 11 1062,-2 0-1,1 0 1,-10-8 0,-9-8-413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1:22.7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0 18692,'-2'4'1664,"1"8"-1176,-4-2-199,4 0 295,1 0-536,0 0 208,0 2-88,1 2-336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1:23.2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42 14659,'-1'0'153,"0"1"0,0 0 0,0 0 0,0 0 0,0 0-1,0 0 1,0 0 0,0 0 0,0 0 0,1 0 0,-1 0 0,0 0 0,1 0 0,-1 0-1,1 1 1,-1-1 0,1 0 0,-1 1 0,1 0 0,-7 29 1109,7-29-1034,-2 14 547,0 0 1,2 32-1,0-40-649,1 0 0,0 0-1,1 0 1,0 0 0,0 0 0,0-1-1,1 1 1,4 6 0,-7-12-104,1-1-1,0 1 1,-1-1 0,1 1-1,0-1 1,0 1 0,0-1-1,0 0 1,0 1 0,0-1-1,1 0 1,-1 0 0,0 0-1,1 0 1,-1 0 0,0 0-1,1-1 1,-1 1 0,1 0 0,-1-1-1,1 1 1,0-1 0,-1 1-1,1-1 1,-1 0 0,1 0-1,0 1 1,-1-1 0,1 0-1,0-1 1,-1 1 0,1 0-1,0 0 1,-1-1 0,1 1 0,-1-1-1,1 1 1,0-1 0,1-1-1,2-2 34,0 1 0,0-1 0,-1 0 0,1 0 0,-1-1 0,0 1-1,-1-1 1,1 0 0,5-10 0,-3 2 83,0 0 0,0 0 0,-2-1 1,1 1-1,-2-1 0,0 0 0,-1 0 0,2-21 0,-6 31 131,-1 9-147,-2 8-17,5-9-97,-1 1-1,1-1 1,0 0 0,1 0-1,-1 0 1,1 0-1,0 0 1,0 0 0,1 5-1,-1-8-9,-1-1 1,0 1-1,1 0 0,-1-1 0,1 1 0,-1 0 1,1-1-1,-1 1 0,1 0 0,-1-1 0,1 1 1,-1-1-1,1 1 0,0-1 0,-1 0 0,1 1 1,0-1-1,0 0 0,-1 1 0,1-1 1,1 0-1,-1 0 2,0 0 0,1 0 0,-1 0 0,0 0 1,1-1-1,-1 1 0,0 0 0,0-1 0,1 1 1,-1-1-1,0 0 0,0 1 0,0-1 0,0 0 1,0 0-1,0 1 0,1-2 0,5-5-5,-1 0 0,1 0-1,-2-1 1,1 0 0,-1 1-1,-1-2 1,1 1 0,-1-1-1,-1 1 1,1-1 0,2-16-1,-5 15-62,-5 9-24,-6 15-29,7-6 91,0 1 0,1-1 0,0 1 0,0 0 0,1 0 1,0 0-1,1 0 0,0 0 0,2 17 0,-2-24 27,1-1 1,0 0-1,-1 1 0,1-1 1,0 0-1,0 1 0,0-1 1,0 0-1,0 0 0,0 0 1,0 0-1,0 0 0,0 0 0,1 0 1,-1 0-1,0 0 0,1 0 1,-1-1-1,1 1 0,-1-1 1,1 1-1,-1-1 0,1 1 1,-1-1-1,1 0 0,-1 0 1,1 0-1,-1 0 0,1 0 0,1 0 1,9 0-21,0-1 0,24-5 0,-21 3-4,4 0 6,0 0-1,0 2 0,1 0 0,-1 1 0,0 1 1,0 0-1,0 2 0,36 9 0,-55-12 27,0 0 0,1 0-1,-1 0 1,0 0-1,0 0 1,0 0 0,1 0-1,-1 0 1,0 0 0,0 0-1,0 0 1,1 0 0,-1 0-1,0-1 1,0 1-1,0 0 1,0 0 0,1 0-1,-1 0 1,0 0 0,0 0-1,0-1 1,0 1 0,0 0-1,0 0 1,0 0-1,1 0 1,-1-1 0,0 1-1,0 0 1,0 0 0,0 0-1,0-1 1,0 1 0,0 0-1,0 0 1,0 0-1,0-1 1,0 1 0,0 0-1,0 0 1,0 0 0,0-1-1,0 1 1,0 0 0,0 0-1,0 0 1,-1-1-1,1 1 1,0 0 0,0 0-1,0 0 1,0 0 0,-1-1-1,-3-12 92,4 13-88,-9-23 67,-1 2 0,-1-1 1,-1 1-1,-23-31 0,74 64-2986,-13-4 2315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6:39:05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2 225 15683,'-1'29'822,"1"1"0,2 0 0,8 44 0,-4-34-158,-1-5-273,-2-2-3,2 1 0,2-1 0,19 59 0,-18-79-179,-7-13-202,-1 0 0,0 0 0,0 0 1,0 0-1,1 0 0,-1 0 0,0 0 1,0 0-1,0 0 0,1 0 0,-1 0 1,0 0-1,0 0 0,1 0 0,-1 0 1,0 0-1,0 0 0,0 0 0,1 0 1,-1-1-1,0 1 0,0 0 0,0 0 1,0 0-1,1 0 0,-1 0 0,0-1 1,0 1-1,0 0 0,0 0 0,0 0 1,0-1-1,1 1 0,-1 0 0,0-1 1,1-1 24,0-1 1,-1 1 0,1-1-1,0 1 1,-1-1-1,0 0 1,0 1 0,0-1-1,0-3 1,-3-17 104,0 1-1,-2 0 1,-1 0-1,0 0 0,-12-24 1,5 27-82,6 17-36,5 13-9,3-4-10,0 0 0,1 0-1,-1-1 1,1 1 0,1-1 0,-1 0 0,5 7 0,-6-11-1,0 1 1,1-1-1,-1 0 1,1 0-1,0 0 1,0 0-1,0 0 1,0 0-1,3 2 1,-4-3 1,1 0 0,-1-1 1,0 1-1,0-1 0,0 0 0,0 1 0,0-1 1,0 0-1,1 0 0,-1 0 0,0 0 0,0 0 0,0 0 1,1 0-1,-1 0 0,0 0 0,0 0 0,0-1 1,0 1-1,1 0 0,-1-1 0,1 0 0,4-3 11,-1 0 0,1 0 1,-1-1-1,-1 1 0,1-1 0,-1 0 0,0 0 0,0-1 0,0 1 0,-1-1 0,6-11 0,1-7 57,14-43 0,-14 32-9,-1-1 0,-3 0 1,0-1-1,-3 1 0,0-1 0,-6-70 0,2 103-56,1-1-1,0 0 1,-1 0 0,0 0-1,0 0 1,0 1-1,0-1 1,-1 0-1,0 1 1,0-1 0,-3-4-1,5 9-3,0-1 1,0 1-1,0 0 0,-1 0 0,1-1 0,0 1 0,0 0 1,0 0-1,-1 0 0,1-1 0,0 1 0,0 0 1,0 0-1,-1 0 0,1 0 0,0-1 0,0 1 0,-1 0 1,1 0-1,0 0 0,-1 0 0,1 0 0,0 0 1,0 0-1,-1 0 0,1 0 0,0 0 0,-1 0 0,1 0 1,0 0-1,0 0 0,-1 0 0,1 0 0,0 0 1,0 0-1,-1 0 0,1 1 0,-7 10 2,0 21-3,2 26 4,2 0-1,7 73 1,-4-129-3,1 6 0,-1 0 0,1-1 0,1 1 1,4 14-1,-6-21 0,1 0-1,-1 0 1,0 0 0,1 0 0,0 0-1,-1 0 1,1 0 0,0 0 0,-1 0-1,1 0 1,0 0 0,0 0 0,0 0-1,0-1 1,0 1 0,0 0 0,0-1-1,0 1 1,0-1 0,0 1 0,0-1-1,0 1 1,0-1 0,0 0 0,1 1-1,-1-1 1,0 0 0,0 0 0,0 0-1,1 0 1,-1 0 0,0 0 0,0 0-1,0-1 1,1 1 0,-1 0 0,0-1-1,0 1 1,1-1 0,9-5-19,0 1-1,0-2 1,18-14 0,-17 12-16,1 0 0,17-8 1,-27 15 22,1 0 1,0 0 0,0 1 0,0-1 0,1 1-1,-1 1 1,0-1 0,0 0 0,1 1 0,-1 0-1,0 0 1,7 1 0,-8 0 3,0 0 0,0 0 0,1 0 0,-1 1 0,0 0-1,0-1 1,-1 1 0,1 0 0,0 1 0,0-1 0,-1 0 0,0 1 0,1-1-1,-1 1 1,0 0 0,0 0 0,-1 0 0,1 0 0,0 0 0,-1 0 0,0 0 0,0 1-1,2 5 1,1 10-14,0-1 0,-1 0 0,0 20-1,-2-35 18,-1 24-556,-1-21-355,-1-18 436,1-12 150,-1-12-95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1:24.0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243 98 14267,'-1'-6'275,"1"1"1,-1-1-1,0 1 1,0 0-1,0-1 1,-1 1-1,0 0 0,0 0 1,0 0-1,-1 0 1,0 0-1,0 0 1,-4-5-1,5 8-185,0 0 1,0 0-1,-1 1 0,1-1 0,0 1 1,-1-1-1,1 1 0,0 0 1,-1 0-1,0 0 0,1 0 1,-1 0-1,1 1 0,-1-1 1,0 1-1,0 0 0,1 0 0,-1 0 1,0 0-1,0 0 0,1 0 1,-1 1-1,0-1 0,1 1 1,-1 0-1,0 0 0,1 0 0,-5 2 1,-3 3-50,0 0 0,0 1 0,1 1-1,-1-1 1,1 2 0,1-1 0,0 1 0,0 0 0,1 1 0,0-1 0,0 2 0,1-1 0,1 1 0,0 0 0,-7 19 0,11-27-43,0 0 1,1 0 0,-1 0-1,1 0 1,-1-1 0,1 1-1,0 0 1,0 0 0,0 0-1,0 0 1,1 0 0,-1 0-1,1 0 1,0 0 0,0-1 0,2 6-1,-2-7 1,1 1 0,-1 0 0,1-1 0,0 1 0,-1-1 0,1 1-1,0-1 1,0 0 0,0 0 0,0 0 0,0 0 0,1 0 0,-1 0 0,0-1 0,0 1 0,1-1-1,-1 1 1,0-1 0,0 0 0,1 0 0,3 0 0,62-4-10,-51 1 6,1 2 0,0 0 0,0 1 0,-1 1 0,1 1 0,19 4 1,-35-6 11,1 1 1,-1-1-1,1 1 1,-1 0-1,0 0 1,0 0 0,1 0-1,-1 0 1,0 1-1,0-1 1,0 1-1,0-1 1,0 1-1,0 0 1,-1-1 0,1 1-1,-1 0 1,1 0-1,-1 0 1,0 1-1,1-1 1,-1 0 0,0 0-1,-1 1 1,1-1-1,0 0 1,-1 1-1,1-1 1,-1 4 0,0-2 25,0 0 1,-1 0-1,0 0 1,0 0-1,0 0 1,-1 0-1,1 0 1,-1-1-1,0 1 1,0-1 0,0 1-1,0-1 1,-1 1-1,1-1 1,-1 0-1,0 0 1,-3 2-1,-1 1 49,1-1 0,-1-1 0,-1 1-1,1-1 1,0 0 0,-1-1-1,-13 5 1,18-7-132,-1 0-1,0 0 1,1 0-1,-1 0 1,0-1-1,0 0 1,0 0-1,1 0 1,-1 0-1,0 0 1,0-1-1,0 1 1,1-1-1,-1 0 1,0 0-1,1-1 1,-1 1-1,-6-4 1,10 4-14,-1 1-1,1 0 1,-1-1 0,0 1 0,1-1-1,-1 1 1,1 0 0,-1-1-1,1 0 1,-1 1 0,1-1 0,0 1-1,-1-1 1,1 1 0,0-1-1,-1 0 1,1 1 0,0-1 0,0 0-1,0 1 1,-1-1 0,1 0-1,0 1 1,0-1 0,0 0-1,0 0 1,0 1 0,0-1 0,0 0-1,1 1 1,-1-1 0,0 0-1,0 1 1,0-1 0,1 0 0,-1 1-1,0-1 1,1 1 0,-1-1-1,0 0 1,1 1 0,-1-1 0,1 1-1,0-1 1,2-2-198,1 0-1,0 0 1,-1 0-1,1 1 1,6-3-1,10-6-583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1:24.4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91 174 13827,'14'-13'740,"0"-1"1,21-26-1,-31 35-520,0 0 0,0 0 0,-1-1 0,0 1 0,0-1 0,0 0 0,-1 0 0,0 0 0,0 0 0,-1-1 0,1 1 0,0-9 0,-2 14-186,0 0 0,0 0 0,0 1 0,0-1 0,0 0-1,-1 0 1,1 0 0,0 0 0,0 0 0,0 1 0,-1-1 0,1 0 0,-1 0 0,1 0 0,0 1 0,-1-1-1,1 0 1,-1 1 0,0-1 0,1 0 0,-1 1 0,0-1 0,1 1 0,-2-2 0,0 2 5,1-1 0,-1 1 1,1-1-1,-1 1 0,0 0 1,1 0-1,-1 0 0,1 0 1,-1 0-1,0 0 0,1 0 1,-4 1-1,0 0 33,0 1 0,-1 0 0,1 0 0,0 0 0,0 1 0,0 0 0,-6 5 0,0 1 87,2 1 0,-1 0 0,1 0-1,1 1 1,0 0 0,1 1 0,0 0 0,-9 20-1,12-22 8,0 0 1,1 0-1,0 1 0,0-1 0,1 1 0,0 0 0,1 0 0,1 0 0,-1-1 0,2 1 0,1 14 0,-2-22-140,1 0 0,-1 0 0,1 0 0,0 0-1,0 0 1,0-1 0,0 1 0,1 0 0,-1-1 0,1 1 0,-1-1-1,1 1 1,0-1 0,0 0 0,0 0 0,0 0 0,1 0 0,-1 0-1,0 0 1,1-1 0,-1 1 0,1-1 0,0 1 0,-1-1 0,1 0-1,0 0 1,0-1 0,0 1 0,0 0 0,0-1 0,0 0-1,0 1 1,0-1 0,0 0 0,0-1 0,4 0 0,4-1-238,0 0 0,-1-1-1,1 0 1,0-1 0,-1 0 0,0-1 0,0 0 0,15-11 0,8-11-193,-3-1-138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1:26.4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9 108 13923,'-2'-11'816,"0"1"-367,0 0 0,1 0 0,0-16 0,1 25-371,-1-1-1,2 0 0,-1 0 0,0 1 0,0-1 1,0 0-1,1 1 0,-1-1 0,1 0 0,-1 1 1,1-1-1,0 0 0,0 1 0,0-1 1,0 1-1,0-1 0,0 1 0,0 0 0,0 0 1,0-1-1,1 1 0,-1 0 0,0 0 0,1 0 1,-1 0-1,1 0 0,1 0 0,-1 1-41,-1 0-1,0 0 0,1 0 1,-1 0-1,0 0 0,1 0 0,-1 0 1,0 1-1,0-1 0,1 1 1,-1-1-1,0 1 0,0-1 1,0 1-1,0 0 0,1 0 1,-1-1-1,0 1 0,0 0 0,0 0 1,-1 0-1,1 0 0,0 0 1,0 0-1,-1 0 0,1 0 1,0 1-1,-1-1 0,1 0 0,0 3 1,14 39 376,-11-29-261,-2 0-1,0 0 1,-1 1 0,0-1-1,-1 0 1,-3 25-1,-22 83 893,24-111-919,6-21 67,1-3 207,-3 15 34,-3-2-461,0 0-1,0 0 1,0 0-1,0 0 1,0 0-1,0-1 1,0 1 0,0 0-1,0 0 1,0 0-1,0 0 1,0 0 0,0 0-1,1-1 1,-1 1-1,0 0 1,0 0-1,0 0 1,0 0 0,0 0-1,0 0 1,0 0-1,0 0 1,1 0-1,-1 0 1,0 0 0,0 0-1,0 0 1,0 0-1,0-1 1,0 1-1,1 0 1,-1 0 0,0 0-1,0 0 1,0 0-1,0 0 1,0 1 0,1-1-1,-1 0 1,0 0-1,0 0 1,0 0-1,0 0 1,0 0 0,0 0-1,1 0 1,-1 0-1,0 0 1,0 0-1,0 0 1,0 0 0,0 1-1,0-1 1,0 0-1,0 0 1,0 0-1,1 0 1,-1 0 0,10-56-3572,-6 33 2717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1:27.2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108 390 12131,'0'-1'71,"0"1"0,0 0 0,0 0 0,0-1 0,0 1 0,0 0 0,1 0 0,-1-1 1,0 1-1,-1 0 0,1-1 0,0 1 0,0 0 0,0 0 0,0-1 0,0 1 0,0 0 0,0 0 1,0-1-1,0 1 0,0 0 0,-1 0 0,1-1 0,0 1 0,0 0 0,0 0 0,-1 0 0,1-1 1,0 1-1,0 0 0,0 0 0,-1 0 0,1 0 0,0 0 0,0 0 0,-1-1 0,1 1 1,0 0-1,0 0 0,-1 0 0,1 0 0,0 0 0,-1 0 0,1 0 0,0 0 0,0 0 0,-1 0 1,-15 10 2351,-12 21-244,19-16-2040,2 0-1,-1 1 1,2 0 0,0 0 0,1 0 0,1 1 0,0-1 0,1 1 0,1 0 0,0 0 0,2 1 0,0-1-1,0 0 1,2 0 0,0 0 0,1 0 0,1-1 0,8 23 0,-11-35-98,1-1 1,-1 1 0,1 0-1,0-1 1,1 1-1,-1-1 1,6 6 0,-8-8-29,1-1 1,0 1 0,0 0 0,0-1 0,0 1 0,0-1 0,-1 1 0,1-1 0,0 0-1,0 1 1,0-1 0,0 0 0,0 1 0,0-1 0,0 0 0,1 0 0,-1 0 0,0 0-1,0 0 1,0 0 0,0 0 0,0-1 0,0 1 0,0 0 0,0-1 0,0 1 0,0 0-1,0-1 1,0 1 0,-1-1 0,1 1 0,0-1 0,0 0 0,1-1 0,3-3 34,0 0-1,-1 0 1,0-1 0,0 0 0,0 1 0,-1-1 0,0-1-1,0 1 1,0 0 0,-1-1 0,2-9 0,2-8 99,4-46 1,-7 48-112,-1-1 1,-2 1-1,0 0 0,-1-1 0,-1 1 0,-1 0 0,-1 0 0,-8-22 1,12 42-30,-1 0 0,0 1 0,1-1 0,-1 0 0,0 1 0,0-1 0,0 0 0,0 1 0,-1-1 0,1 1 1,0-1-1,-1 1 0,1 0 0,-1 0 0,-1-2 0,2 3-4,1 0-1,0 0 1,-1 0-1,1 0 1,0 0-1,-1 0 1,1 0-1,-1 0 1,1 0-1,0 0 1,-1 0-1,1 0 1,0 0-1,-1 0 1,1 0-1,-1 0 1,1 0-1,0 0 1,-1 1-1,1-1 1,0 0-1,-1 0 1,1 0-1,0 1 1,0-1-1,-1 1 1,-6 16 45,5-6-28,0 0 0,1 0-1,1 21 1,0-27-18,1 0 1,-1 0-1,1 1 1,0-1-1,1 0 0,-1 0 1,1 0-1,0 0 1,0 0-1,5 6 0,-7-10-1,1 0-1,-1 0 0,1 0 0,0-1 0,-1 1 1,1 0-1,0-1 0,0 1 0,-1 0 0,1-1 1,0 1-1,0-1 0,0 1 0,-1-1 0,1 0 1,0 1-1,0-1 0,0 0 0,0 0 0,0 1 1,0-1-1,0 0 0,0 0 0,0 0 0,0 0 1,0 0-1,1-1 0,0 1 1,0-1-1,0 0 0,1 0 1,-1-1-1,0 1 1,-1 0-1,1-1 1,0 1-1,0-1 1,0 1-1,1-3 0,4-6 4,1 0 0,-2 0-1,9-17 1,0-5 15,-2-2-1,-1 0 1,-1-1 0,-3 0 0,0 0 0,-2-1-1,-2 0 1,-2 0 0,-3-69 0,1 103-17,0 0 1,0-1 0,-1 1 0,1 0-1,-1 0 1,1-1 0,-1 1 0,0 0-1,0 0 1,0 0 0,0 0-1,0 0 1,-2-2 0,3 3-2,-1 1-1,1 0 1,0 0 0,0 0 0,-1 0-1,1-1 1,0 1 0,0 0 0,-1 0 0,1 0-1,0 0 1,0 0 0,-1 0 0,1 0-1,0 0 1,-1 0 0,1 0 0,0 0 0,0 0-1,-1 0 1,1 0 0,0 0 0,-1 0-1,1 0 1,0 0 0,0 0 0,-1 0 0,1 1-1,0-1 1,0 0 0,-1 0 0,1 0-1,0 0 1,0 1 0,-10 17 16,4 5-12,0 0-1,2 0 0,0 0 0,2 1 0,0 0 0,2-1 0,1 1 1,0 0-1,8 35 0,-1-23-6,2-2 1,1 1-1,1-1 1,2-1-1,30 52 0,35 40-7,-38-63 3,40 84 0,-78-140 7,16 37 10,-18-40-9,-1-1-1,1 1 0,0 0 0,-1-1 1,1 1-1,-1 0 0,0-1 0,1 1 0,-1 0 1,-1 0-1,1-1 0,0 1 0,-2 3 0,2-5 1,0 0-1,-1-1 0,1 1 0,-1 0 1,0-1-1,1 1 0,-1 0 0,1-1 1,-1 1-1,0-1 0,0 1 0,1-1 0,-1 1 1,0-1-1,0 0 0,1 1 0,-1-1 1,0 0-1,0 1 0,0-1 0,0 0 1,0 0-1,1 0 0,-1 0 0,0 0 1,0 0-1,0 0 0,0 0 0,0 0 0,0-1 1,1 1-1,-1 0 0,0 0 0,0-1 1,0 1-1,1-1 0,-1 1 0,0 0 1,-1-2-1,-4-1 6,1-1 0,-1 0 1,-10-9-1,7 4 3,-1-1 0,1 0 1,1 0-1,0-1 0,0 0 0,1-1 0,1 0 0,0 0 0,0 0 1,2-1-1,-7-21 0,9 27-74,1 0 0,0 0 0,0-1 0,1 1 0,-1 0 0,2 0 0,-1 0 1,1 0-1,0 0 0,0-1 0,1 2 0,0-1 0,0 0 0,1 0 0,0 1 0,0-1 0,0 1 0,1 0 0,0 0 0,0 0 1,1 0-1,0 1 0,7-7 0,3 0-444,0 1 0,26-14 0,-32 19 339,20-11-389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1:28.6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1 605 14899,'0'-15'3246,"2"39"-1198,0 6-1165,6 40 97,30 117 0,-32-173-758,-6-14-215,0 0 0,0 0 0,0 0 0,0 0 0,1 0 0,-1 0 0,0 0 0,0 0 0,0 0-1,0 0 1,0 0 0,0 0 0,1 0 0,-1 0 0,0 0 0,0 0 0,0 0 0,0 0 0,0 0 0,0 0 0,1 0-1,-1 0 1,0 0 0,0 0 0,0 0 0,0 0 0,0 0 0,0 0 0,0 0 0,1-1 0,-1 1 0,0 0-1,0 0 1,0 0 0,0 0 0,0 0 0,0 0 0,0 0 0,0 0 0,0-1 0,0 1 0,0 0 0,0 0-1,0 0 1,0 0 0,0 0 0,0 0 0,0-1 0,4-26 369,-6-32-102,-4 0 1,-14-69-1,26 141-286,0 0-1,1 0 1,0-1-1,1 0 1,0 0-1,1 0 1,0-1-1,1-1 1,0 0-1,1 0 1,12 9 0,-19-17 8,-1 0 0,1-1-1,-1 1 1,1 0 0,0-1 0,-1 0 0,1 0 0,0 0 0,0-1 0,0 1 0,0-1 0,0 0 0,0 0 0,0 0 0,0 0 0,6-2 0,-5 0 1,-1 0 0,1 0-1,-1 0 1,0 0 0,0-1 0,0 1 0,0-1 0,0 0-1,0 0 1,-1-1 0,7-7 0,-2-1 4,1-1 1,-1-1-1,-1 1 0,0-1 1,-1 0-1,-1-1 0,5-21 1,-4 14 18,-2 0 0,0-1 1,0-30-1,-4 41-2,0-1-1,-1 0 1,-1 1 0,0 0-1,-1-1 1,0 1 0,-8-20-1,3 3 0,5 18-11,3 11-8,0 0 1,0 0 0,0 0 0,0 0-1,0 0 1,0 0 0,0 0 0,0 0-1,1 0 1,-1 0 0,0 0 0,0 0-1,0 0 1,0 0 0,0 0 0,0 0 0,0 0-1,2 3-4,-1 1-1,0 0 1,0 0-1,0 0 1,0 0-1,0 6 1,-1-9 9,0 0 0,-1 0 1,1 1-1,0-1 0,0 0 0,-1 0 0,1 1 1,0-1-1,-1 0 0,1 0 0,-1 0 1,0 0-1,1 0 0,-1 0 0,0 0 0,0 0 1,0 0-1,1 0 0,-1 0 0,0-1 1,0 1-1,0 0 0,-2 0 0,1 1-1,-1 0-1,1 0 0,0 0 0,0 1 1,0-1-1,1 0 0,-1 1 0,1-1 0,-1 1 1,1 0-1,0-1 0,0 1 0,0 0 1,0 0-1,0 3 0,-7 46-3,5-9 1,1-1 1,6 48 0,-3-76-2,1 0-1,0 0 1,1 0 0,1-1-1,0 0 1,1 0-1,0 0 1,1 0 0,1-1-1,12 19 1,-17-28 0,1 0 1,-1 0-1,1 0 0,0-1 0,0 1 1,0-1-1,0 0 0,0 1 1,0-1-1,1-1 0,-1 1 1,0 0-1,1-1 0,4 2 0,-6-3 4,0 0-1,0 0 0,0 0 0,0 0 0,0 0 0,0 0 0,0-1 0,0 1 0,-1 0 0,1-1 0,0 0 0,0 1 0,0-1 1,-1 0-1,1 0 0,0 0 0,-1 0 0,1 0 0,-1 0 0,1-1 0,-1 1 0,1-1 0,-1 1 0,0-1 0,0 1 0,0-1 0,0 1 1,0-1-1,1-2 0,9-23 18,0 0 0,-2-1 0,-1 0 0,7-46 0,-6 29-2,-7 35-15,49-254 37,-41 197-1,1-131 0,-11 189-32,-2-28 20,1 35-24,1 0-1,-1 0 0,1 0 1,-1 0-1,0 0 0,0 0 1,0 0-1,0 0 0,0 0 0,0 1 1,0-1-1,0 0 0,-1 1 1,-1-3-1,2 4-1,0-1 0,0 1-1,1 0 1,-1-1 0,0 1-1,0 0 1,1-1 0,-1 1 0,0 0-1,0 0 1,0 0 0,0 0 0,1 0-1,-1 0 1,0 0 0,0 0 0,0 0-1,0 0 1,1 1 0,-1-1 0,0 0-1,0 0 1,1 1 0,-1-1 0,0 1-1,0-1 1,1 0 0,-1 1 0,0-1-1,1 1 1,-1 0 0,1-1 0,-1 1-1,1-1 1,-1 1 0,1 0-1,-1 0 1,1-1 0,-1 1 0,1 0-1,-1 1 1,-15 35-28,8-9 18,1 0 0,2 1 0,1 0-1,1 0 1,1 0 0,2 1 0,4 44 0,3-23-23,2-2 0,2 1 0,26 73 0,-34-114-44,3 8-208,0-1 0,13 22 0,-18-35 134,1 0 0,-1 0 0,1-1 0,0 1 1,0-1-1,0 1 0,0-1 0,0 0 0,0 0 0,1 0 0,-1 0 0,1 0 0,0 0 0,-1-1 1,1 1-1,0-1 0,0 0 0,0 0 0,0 0 0,5 1 0,-6-2 69,0 0 1,0-1-1,0 1 1,0 0-1,0-1 0,0 1 1,0-1-1,0 0 0,0 0 1,-1 0-1,1 0 0,0 0 1,0 0-1,-1 0 0,1 0 1,-1-1-1,3-2 0,15-15-879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1:30.2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112 370 14155,'0'-1'74,"0"0"0,0 0 0,0 0 0,-1 0 0,1 0 1,0 0-1,0 0 0,-1 0 0,1 0 0,0 0 0,-1 0 0,1 0 0,-1 0 0,1 0 0,-1 0 0,0 0 0,1 1 1,-1-1-1,0 0 0,0 0 0,1 1 0,-1-1 0,0 0 0,0 1 0,0-1 0,0 1 0,0-1 0,0 1 0,0 0 1,0-1-1,0 1 0,0 0 0,0 0 0,0 0 0,0-1 0,0 1 0,-2 1 0,0-1 32,1 1-1,0 0 1,0 0-1,-1 0 0,1 0 1,0 0-1,0 0 1,0 1-1,0-1 1,0 1-1,0-1 0,1 1 1,-1 0-1,0-1 1,1 1-1,-1 0 1,0 3-1,-5 8 124,0 0-1,1 1 1,1-1-1,0 2 1,1-1-1,1 0 1,-3 20-1,2-2-19,2 0 0,3 43 0,-1-66-149,1 0-1,0 0 1,1 0-1,4 13 1,-5-20-41,-1-1-1,1 1 1,0 0-1,0 0 1,0 0-1,0-1 1,0 1-1,1-1 0,-1 1 1,0-1-1,3 3 1,-3-3-6,0-1 1,0 1 0,0-1-1,0 0 1,0 1-1,0-1 1,0 0-1,0 0 1,0 1-1,0-1 1,0 0-1,0 0 1,0 0-1,0 0 1,0 0-1,0-1 1,0 1-1,1 0 1,-1 0-1,0-1 1,-1 1-1,1-1 1,2 0-1,2-2 24,-1-1-1,1 1 0,-1-1 1,1 0-1,-1 0 0,-1 0 0,1-1 1,0 1-1,-1-1 0,0 0 1,3-7-1,6-12 104,8-27 0,-18 48-127,9-32 127,-2-1 0,-1 1 0,7-70 0,-17 160-126,5 54 1,0-80 15,0-1 0,2 0 0,15 46 0,-19-69-22,1-1-1,-1 1 1,1-1-1,0 0 1,1 0 0,-1 0-1,1 0 1,0 0-1,0 0 1,0-1 0,5 5-1,-7-7-3,0-1-1,0 1 0,0 0 1,0-1-1,0 1 1,0-1-1,1 0 0,-1 1 1,0-1-1,0 0 1,1 0-1,-1 1 0,0-1 1,0 0-1,1 0 1,-1-1-1,2 1 0,0-1 1,-1 0 0,0 0 0,0 0 0,1 0 0,-1 0 0,0-1 0,0 1 0,0-1 0,-1 1 0,1-1 0,0 0 0,1-2 0,7-8-33,-2-1 0,1 0 1,-2 0-1,0-1 0,0 0 0,-1 0 0,-1-1 0,4-17 0,1-15-458,7-63 0,-11 32-982,-4 0-1,-4-1 0,-17-119 0,18 192 1468,1 10 89,0-3-22,0 1 0,0 0 0,0-1 0,-1 1 0,1-1 0,0 1 0,-1-1 0,1 1 0,-1-1 0,0 1 0,1-1 0,-2 2 0,1-1-28,0 0 0,1 0-1,-1-1 1,1 1-1,-1 0 1,1 0 0,0 0-1,-1 0 1,1 0-1,0-1 1,0 1 0,1 2-1,-1 1 33,1 114 1896,24 163 1,-24-273-1874,1 11 108,-1-3-30,1-1 1,0 0 0,1 0 0,1 0 0,8 19-1,-12-35-165,0 1-1,0-1 1,0 0-1,0 0 0,0 0 1,0 1-1,0-1 1,0 0-1,0 0 1,1 1-1,-1-1 0,0 0 1,0 0-1,0 0 1,0 1-1,1-1 0,-1 0 1,0 0-1,0 0 1,0 0-1,1 0 1,-1 1-1,0-1 0,0 0 1,0 0-1,1 0 1,-1 0-1,0 0 1,0 0-1,1 0 0,-1 0 1,0 0-1,0 0 1,1 0-1,4-7 76,-1-13-12,-3 0-17,0 0-1,-1-1 1,-1 1 0,-1 0-1,-1 0 1,-1 0 0,0 0-1,-2 1 1,-9-25 0,11 42-33,2 7-12,2 9-7,0-3-9,2-1 0,-1 0 1,1 0-1,1 0 0,0 0 1,0 0-1,7 12 0,-10-21 10,1-1 0,-1 1 0,1-1 0,-1 1 0,1 0-1,-1-1 1,1 1 0,-1-1 0,1 1 0,0-1 0,-1 0 0,1 1 0,0-1 0,-1 0-1,1 1 1,0-1 0,0 0 0,-1 0 0,1 0 0,0 1 0,0-1 0,-1 0 0,1 0-1,0 0 1,0 0 0,-1 0 0,1 0 0,0-1 0,0 1 0,-1 0 0,1 0 0,0-1-1,0 1 1,-1 0 0,1-1 0,0 1 0,-1 0 0,1-1 0,-1 1 0,1-1 0,0 1-1,-1-1 1,1 1 0,0-2 0,27-31-24,-23 26 1,14-18-62,-13 15 40,1 0 0,0 1 0,0 0 0,1 0 0,0 1 0,1 0 0,-1 1-1,13-8 1,-18 13 32,1 1-1,0 0 0,-1 1 0,1-1 0,0 1 0,-1-1 1,1 1-1,0 0 0,0 1 0,-1-1 0,1 1 0,0-1 1,-1 1-1,1 0 0,-1 0 0,1 1 0,-1-1 1,1 1-1,-1 0 0,6 3 0,-2 0-48,1 1 0,-1-1 0,0 1 0,0 0 0,0 1 0,-1 0 0,8 11 0,-13-16 31,0 0 0,0 1 0,0-1 0,0 1 0,-1-1 0,1 1 0,-1-1 1,1 1-1,-1-1 0,0 5 0,-1-5 19,1 0 0,0 0 0,0 0 0,1 0 0,-1 0 0,0 0 0,1 0 0,-1 0 0,1 0 0,-1 0 0,1-1-1,1 4 1,-1-5 8,-1 0 1,0 0-1,0 1 0,1-1 0,-1 0 0,0 0 0,1 0 0,-1 0 0,0 1 0,1-1 0,-1 0 0,1 0 0,-1 0 0,0 0 0,1 0 0,-1 0 0,0 0 0,1 0 0,-1 0 0,1 0 0,-1 0 1,0 0-1,1-1 0,-1 1 0,0 0 0,1 0 0,-1 0 0,0 0 0,1-1 0,-1 1 0,0 0 0,0 0 0,1 0 0,-1-1 0,0 1 0,0 0 0,1-1 0,-1 1 0,0 0 0,0 0 0,0-1 1,1 1-1,-1-1 0,10-15-106,-10 15 97,31-65-287,-17 146 1012,-13-79-680,0 1-1,-1-1 0,1 0 0,0 1 0,0-1 0,0 0 0,0 0 0,1 1 0,-1-1 0,0 0 1,0 0-1,1 0 0,-1-1 0,1 1 0,-1 0 0,0 0 0,1-1 0,0 1 0,-1-1 0,1 1 1,-1-1-1,1 0 0,-1 0 0,1 0 0,0 1 0,-1-2 0,1 1 0,0 0 0,-1 0 0,1 0 1,-1-1-1,1 1 0,2-2 0,-1 2 2,-1-1 1,1 0-1,0 0 0,-1 0 1,0 0-1,1-1 1,-1 1-1,0-1 1,1 1-1,-1-1 0,0 0 1,0 0-1,0 0 1,-1 0-1,1 0 1,0 0-1,-1 0 0,1-1 1,1-4-1,32-93 149,-22 67-241,13-54 0,-23 65 11,-3 21 39,0 1 0,1-1 0,-1 1 0,0-1 0,0 0 0,0 1 0,0-1 0,0 1 0,0-1 0,0 1 0,0-1 0,0 1 0,0-1 0,0 1 0,0-1 0,0 1 0,-1-1 0,1 1 0,0-1 0,0 1 0,0-1 0,-1 1 0,1-1 0,0 1 0,-1-1 0,1 1 0,0-1 0,-1 1 0,1 0 0,-1-1 0,1 1 0,-1 0 0,1-1 0,-1 1 0,0 1-11,1 1 0,-1-1 0,1 0 0,0 1 0,-1-1-1,1 1 1,0-1 0,0 0 0,0 1 0,0-1-1,0 1 1,1 1 0,-1 2-31,0 22-62,-2-10 129,2 0 1,1 0 0,0 0-1,1-1 1,0 1 0,1 0-1,7 19 1,-8-33 3,-1-1 0,1 1-1,-1-1 1,1 0 0,0 0 0,0 0 0,0 0 0,0 0-1,0 0 1,0 0 0,1-1 0,-1 1 0,1-1-1,-1 0 1,1 1 0,-1-1 0,1 0 0,0 0-1,-1-1 1,5 1 0,-6 0-58,1-1 0,-1 0 0,1 0-1,-1 0 1,1 0 0,-1 0 0,1 0 0,0 0 0,-1-1-1,1 1 1,-1 0 0,1-1 0,-1 1 0,0-1 0,1 0-1,-1 1 1,1-1 0,-1 0 0,0 0 0,0 0 0,0 0-1,1 0 1,-1 0 0,0 0 0,0-1 0,0 1 0,-1 0-1,1-1 1,0 1 0,0 0 0,-1-1 0,1 1 0,-1-1-1,1 1 1,-1-1 0,1-2 0,-1 2-70,0-1-1,1 1 1,-1 0 0,-1 0-1,1 0 1,0 0 0,0-1 0,-1 1-1,1 0 1,-1 0 0,0 0 0,0 0-1,1 0 1,-1 0 0,-3-3-1,-4-6-507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1:30.6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 17444,'0'7'1768,"1"2"-1152,1-5-416,0-4 1185,3-4-865,-2-9-440,-6-3-88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1:31.3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16 183 16428,'-9'-13'1639,"9"13"-1608,0 0 0,0 0 0,-1 0 0,1 0-1,0 0 1,0 0 0,0 0 0,0 0 0,-1 0-1,1 0 1,0 0 0,0 0 0,0 0 0,-1 0 0,1 0-1,0 0 1,0 1 0,0-1 0,0 0 0,0 0-1,-1 0 1,1 0 0,0 0 0,0 0 0,0 1-1,0-1 1,0 0 0,0 0 0,0 0 0,0 0 0,-1 0-1,1 1 1,0-1 0,0 0 0,0 0 0,0 0-1,0 1 1,0-1 0,0 0 0,0 0 0,-1 33 1393,10 34-859,2-1 1,32 99-1,-18-74-235,-6-11 23,18 63 816,-35-139-641,-1-5-174,0-12-14,-3-24-71,-9-114-13,6 0 0,19-199 0,-12 334-262,6-40-22,-8 52 22,1 1 0,0 0 1,0-1-1,0 1 0,1 0 1,-1 0-1,1 0 0,0 0 1,-1 0-1,1 0 0,1 0 0,2-3 1,-4 6 3,-1-1 0,1 1 0,-1 0 0,0-1 0,1 1 0,-1 0 0,1 0 0,-1-1 0,1 1 0,-1 0 0,1 0 0,-1 0 0,1 0 0,-1-1 0,1 1 0,-1 0 1,1 0-1,-1 0 0,1 0 0,-1 0 0,1 0 0,-1 0 0,1 1 0,-1-1 0,1 0 0,-1 0 0,1 0 0,-1 0 0,2 1 0,9 15-51,1 25-32,-12-39 80,4 18-19,-1 1-1,-2-1 0,0 1 1,-1-1-1,-1 1 1,0 0-1,-2-1 0,-1 0 1,0 0-1,-1 0 0,-2 0 1,0-1-1,-1 1 1,-12 21-1,16-35-52,0 0 0,0-1-1,0 0 1,0 0 0,-10 9 0,12-13-27,0 1 0,0 0 0,-1-1 0,1 0 0,0 1 0,-1-1 0,1 0 0,-1 0 1,1-1-1,-1 1 0,1 0 0,-1-1 0,0 1 0,1-1 0,-1 0 0,-3 0 0,5 0 28,0 0 0,1 0 0,-1-1-1,0 1 1,1 0 0,-1 0 0,0 0 0,1-1 0,-1 1 0,0 0-1,1-1 1,-1 1 0,1-1 0,-1 1 0,1 0 0,-1-1 0,1 1-1,-1-1 1,1 1 0,-1-1 0,1 0 0,-1 1 0,1-1 0,0 1-1,0-1 1,-1 0 0,1 1 0,0-1 0,0 0 0,0 1 0,-1-1-1,1 0 1,0 0 0,0 1 0,0-1 0,0 0 0,0 1-1,1-1 1,-1-1 0,1-1-195,-1 0 0,1 0 0,0-1 1,0 1-1,0 0 0,1 0 0,2-4 0,34-42-1428,-12 19 929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1:31.9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0 171 13403,'22'-39'5818,"-20"45"-4954,-2 8-159,-1 2-119,-2 37 191,1 0 0,7 66-1,-5-117-772,1-1-1,-1 1 0,0-1 1,0 1-1,1 0 0,-1-1 0,1 1 1,-1-1-1,1 1 0,1 2 1,-2-4-3,1 0 0,-1 0 0,0 0 0,0 0 0,0 0 0,1 0 0,-1 1 1,0-1-1,0 0 0,1 0 0,-1 0 0,0 0 0,0 0 0,0 0 0,1 0 0,-1 0 1,0 0-1,0 0 0,1 0 0,-1-1 0,0 1 0,0 0 0,0 0 0,1 0 0,-1 0 1,0 0-1,0 0 0,0 0 0,1-1 0,-1 1 0,0 0 0,0 0 0,0 0 0,0 0 1,0 0-1,1-1 0,-1 1 0,0 0 0,0 0 0,0 0 0,0-1 0,2-3 9,1 0-1,-1 0 0,-1-1 1,1 1-1,-1 0 0,2-6 0,3-19 34,-2-1 0,0 0 0,-2 1 0,-2-1 0,0 0-1,-2 0 1,-9-47 0,9 73-48,0 7 3,0 8 3,2 0 10,1 1 0,0 0 0,1-1 0,1 0 0,3 12 0,-4-16-1,0-1 0,1 0 1,0 0-1,0 0 0,0 0 0,0-1 0,1 1 1,0-1-1,1 0 0,4 5 0,-6-8-5,-1 0-1,0-1 1,0 1-1,1-1 1,-1 0 0,1 0-1,-1 0 1,1 0-1,0 0 1,-1-1-1,1 1 1,0-1 0,-1 0-1,1 0 1,0 0-1,0 0 1,-1 0-1,1 0 1,0-1 0,-1 1-1,1-1 1,0 0-1,-1 0 1,1 0-1,-1 0 1,1 0-1,-1 0 1,0-1 0,0 1-1,4-4 1,3-2 2,0-1-1,-1 1 1,-1-1 0,1-1 0,-1 1 0,7-14 0,-8 13-5,-1-1 1,0 0-1,0 0 1,-1 0-1,-1 0 1,0-1 0,0 0-1,-1 1 1,-1-1-1,1 0 1,-2 0-1,0-19 1,0 29-6,-1-1 1,1 1-1,0-1 1,0 1-1,-1 0 1,1-1-1,-1 1 1,1-1-1,-1 1 1,0 0-1,1-1 1,-1 1-1,-1-1 1,2 2-1,-1-1 1,1 1 0,0 0 0,-1 0 0,1 0-1,0-1 1,-1 1 0,1 0 0,0 0-1,-1 0 1,1 0 0,-1 0 0,1 0 0,0 0-1,-1 0 1,1 0 0,0 0 0,-1 0-1,1 0 1,-1 0 0,1 0 0,0 0-1,-1 0 1,1 0 0,0 1 0,-1-1 0,1 0-1,0 0 1,-1 0 0,1 1 0,-2 0-5,0 1 1,0 0 0,1 0 0,-1-1-1,1 1 1,0 0 0,-1 0 0,1 1-1,0-1 1,0 0 0,0 0-1,0 0 1,0 4 0,-2 8-15,1-1 0,0 1 0,1 0 0,1 0 0,0-1 1,0 1-1,2 0 0,0 0 0,0-1 0,1 1 0,9 21 0,-12-34-29,0 0 0,1 1 0,-1-1 0,1 0 0,-1 0-1,1 0 1,0 0 0,-1 0 0,1 0 0,0 0 0,0 0 0,0 0-1,-1 0 1,1 0 0,0 0 0,0 0 0,1-1 0,-1 1 0,0 0 0,0-1-1,0 1 1,0-1 0,1 0 0,1 1 0,-2-1 10,0-1 0,0 1 0,0-1 0,0 1 0,0-1 1,-1 1-1,1-1 0,0 0 0,0 0 0,-1 1 0,1-1 0,0 0 0,-1 0 0,1 0 1,0 0-1,-1 0 0,0 0 0,1 0 0,-1 0 0,1 0 0,-1 0 0,0 0 0,0 0 1,0 0-1,0 0 0,0 0 0,0 0 0,0 0 0,0 0 0,0-2 0,-1-20-470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6T07:31:32.3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16107,'4'4'1881,"-1"3"-1265,-1 0-304,0 0 1552,4 1-1616,1-1-352,5-1 1321,-1-2-1129,5 2-40,1 1-16</inkml:trace>
  <inkml:trace contextRef="#ctx0" brushRef="#br0" timeOffset="1">230 85 14675,'0'3'445,"-1"-1"0,0 0 0,0 0 0,0 0 0,-1 1 1,1-1-1,0 0 0,-1-1 0,1 1 0,-3 2 0,-3 5 379,-7 11 170,1 1 0,-18 39 0,28-52-925,0 0 0,0 0 1,1 0-1,-1 0 0,2 0 0,0 1 1,0-1-1,0 1 0,1-1 0,0 1 1,2 13-1,-2-20-78,1 0 1,-1-1-1,0 1 0,1-1 1,-1 1-1,1-1 0,-1 1 1,1-1-1,0 1 0,0-1 1,0 0-1,0 1 0,0-1 1,0 0-1,0 0 1,0 0-1,0 0 0,0 0 1,1 0-1,-1 0 0,0 0 1,1 0-1,-1-1 0,0 1 1,1 0-1,-1-1 0,1 1 1,0-1-1,-1 0 1,1 1-1,-1-1 0,1 0 1,-1 0-1,3 0 0,0-1-123,-1 1-1,1-1 0,-1 0 1,1 0-1,-1 0 0,0-1 1,1 1-1,-1-1 0,0 0 1,0 0-1,0 0 0,0 0 1,-1 0-1,5-4 0,29-39-760,-18 22 299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4FFCA2-0A1F-4760-ADFA-59A1765278F7}" type="datetimeFigureOut">
              <a:rPr lang="de-DE" smtClean="0"/>
              <a:t>02.11.2022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3826E3-5B33-4C67-9B4E-7CF7ACDD5A4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528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747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45779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863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90358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9724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5467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28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02.11.2022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34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02.11.2022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2995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02.11.2022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821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8441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34C2F-5BEB-4907-856B-1C3F84EA353E}" type="datetimeFigureOut">
              <a:rPr lang="de-DE" smtClean="0"/>
              <a:t>02.11.2022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84136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B34C2F-5BEB-4907-856B-1C3F84EA353E}" type="datetimeFigureOut">
              <a:rPr lang="de-DE" smtClean="0"/>
              <a:t>02.11.2022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AA3D3-442C-4F0A-AAB5-536880712D1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354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customXml" Target="../ink/ink4.xml"/><Relationship Id="rId1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customXml" Target="../ink/ink1.xml"/><Relationship Id="rId12" Type="http://schemas.openxmlformats.org/officeDocument/2006/relationships/image" Target="../media/image4.png"/><Relationship Id="rId17" Type="http://schemas.openxmlformats.org/officeDocument/2006/relationships/customXml" Target="../ink/ink6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6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upport.microsoft.com/en-us/office/excel-functions-translator-f262d0c0-991c-485b-89b6-32cc8d326889" TargetMode="External"/><Relationship Id="rId11" Type="http://schemas.openxmlformats.org/officeDocument/2006/relationships/customXml" Target="../ink/ink3.xml"/><Relationship Id="rId5" Type="http://schemas.openxmlformats.org/officeDocument/2006/relationships/hyperlink" Target="https://en.excel-translator.de/translator/" TargetMode="External"/><Relationship Id="rId15" Type="http://schemas.openxmlformats.org/officeDocument/2006/relationships/customXml" Target="../ink/ink5.xml"/><Relationship Id="rId10" Type="http://schemas.openxmlformats.org/officeDocument/2006/relationships/image" Target="../media/image3.png"/><Relationship Id="rId19" Type="http://schemas.openxmlformats.org/officeDocument/2006/relationships/customXml" Target="../ink/ink7.xml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2.xml"/><Relationship Id="rId1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710.xml"/><Relationship Id="rId21" Type="http://schemas.openxmlformats.org/officeDocument/2006/relationships/customXml" Target="../ink/ink662.xml"/><Relationship Id="rId42" Type="http://schemas.openxmlformats.org/officeDocument/2006/relationships/image" Target="../media/image659.png"/><Relationship Id="rId63" Type="http://schemas.openxmlformats.org/officeDocument/2006/relationships/customXml" Target="../ink/ink683.xml"/><Relationship Id="rId84" Type="http://schemas.openxmlformats.org/officeDocument/2006/relationships/image" Target="../media/image680.png"/><Relationship Id="rId138" Type="http://schemas.openxmlformats.org/officeDocument/2006/relationships/customXml" Target="../ink/ink721.xml"/><Relationship Id="rId159" Type="http://schemas.openxmlformats.org/officeDocument/2006/relationships/customXml" Target="../ink/ink732.xml"/><Relationship Id="rId170" Type="http://schemas.openxmlformats.org/officeDocument/2006/relationships/image" Target="../media/image721.png"/><Relationship Id="rId191" Type="http://schemas.openxmlformats.org/officeDocument/2006/relationships/customXml" Target="../ink/ink748.xml"/><Relationship Id="rId205" Type="http://schemas.openxmlformats.org/officeDocument/2006/relationships/customXml" Target="../ink/ink755.xml"/><Relationship Id="rId226" Type="http://schemas.openxmlformats.org/officeDocument/2006/relationships/image" Target="../media/image748.png"/><Relationship Id="rId247" Type="http://schemas.openxmlformats.org/officeDocument/2006/relationships/image" Target="../media/image758.png"/><Relationship Id="rId107" Type="http://schemas.openxmlformats.org/officeDocument/2006/relationships/customXml" Target="../ink/ink705.xml"/><Relationship Id="rId11" Type="http://schemas.openxmlformats.org/officeDocument/2006/relationships/customXml" Target="../ink/ink657.xml"/><Relationship Id="rId32" Type="http://schemas.openxmlformats.org/officeDocument/2006/relationships/image" Target="../media/image654.png"/><Relationship Id="rId53" Type="http://schemas.openxmlformats.org/officeDocument/2006/relationships/customXml" Target="../ink/ink678.xml"/><Relationship Id="rId74" Type="http://schemas.openxmlformats.org/officeDocument/2006/relationships/image" Target="../media/image675.png"/><Relationship Id="rId128" Type="http://schemas.openxmlformats.org/officeDocument/2006/relationships/customXml" Target="../ink/ink716.xml"/><Relationship Id="rId149" Type="http://schemas.openxmlformats.org/officeDocument/2006/relationships/customXml" Target="../ink/ink727.xml"/><Relationship Id="rId5" Type="http://schemas.openxmlformats.org/officeDocument/2006/relationships/customXml" Target="../ink/ink654.xml"/><Relationship Id="rId95" Type="http://schemas.openxmlformats.org/officeDocument/2006/relationships/customXml" Target="../ink/ink699.xml"/><Relationship Id="rId160" Type="http://schemas.openxmlformats.org/officeDocument/2006/relationships/image" Target="../media/image716.png"/><Relationship Id="rId181" Type="http://schemas.openxmlformats.org/officeDocument/2006/relationships/customXml" Target="../ink/ink743.xml"/><Relationship Id="rId216" Type="http://schemas.openxmlformats.org/officeDocument/2006/relationships/image" Target="../media/image743.png"/><Relationship Id="rId237" Type="http://schemas.openxmlformats.org/officeDocument/2006/relationships/customXml" Target="../ink/ink771.xml"/><Relationship Id="rId22" Type="http://schemas.openxmlformats.org/officeDocument/2006/relationships/image" Target="../media/image649.png"/><Relationship Id="rId43" Type="http://schemas.openxmlformats.org/officeDocument/2006/relationships/customXml" Target="../ink/ink673.xml"/><Relationship Id="rId64" Type="http://schemas.openxmlformats.org/officeDocument/2006/relationships/image" Target="../media/image670.png"/><Relationship Id="rId118" Type="http://schemas.openxmlformats.org/officeDocument/2006/relationships/image" Target="../media/image697.png"/><Relationship Id="rId139" Type="http://schemas.openxmlformats.org/officeDocument/2006/relationships/image" Target="../media/image707.png"/><Relationship Id="rId85" Type="http://schemas.openxmlformats.org/officeDocument/2006/relationships/customXml" Target="../ink/ink694.xml"/><Relationship Id="rId150" Type="http://schemas.openxmlformats.org/officeDocument/2006/relationships/image" Target="../media/image712.png"/><Relationship Id="rId171" Type="http://schemas.openxmlformats.org/officeDocument/2006/relationships/customXml" Target="../ink/ink738.xml"/><Relationship Id="rId192" Type="http://schemas.openxmlformats.org/officeDocument/2006/relationships/image" Target="../media/image732.png"/><Relationship Id="rId206" Type="http://schemas.openxmlformats.org/officeDocument/2006/relationships/image" Target="../media/image738.png"/><Relationship Id="rId227" Type="http://schemas.openxmlformats.org/officeDocument/2006/relationships/customXml" Target="../ink/ink766.xml"/><Relationship Id="rId12" Type="http://schemas.openxmlformats.org/officeDocument/2006/relationships/image" Target="../media/image644.png"/><Relationship Id="rId33" Type="http://schemas.openxmlformats.org/officeDocument/2006/relationships/customXml" Target="../ink/ink668.xml"/><Relationship Id="rId108" Type="http://schemas.openxmlformats.org/officeDocument/2006/relationships/image" Target="../media/image692.png"/><Relationship Id="rId129" Type="http://schemas.openxmlformats.org/officeDocument/2006/relationships/image" Target="../media/image702.png"/><Relationship Id="rId54" Type="http://schemas.openxmlformats.org/officeDocument/2006/relationships/image" Target="../media/image665.png"/><Relationship Id="rId75" Type="http://schemas.openxmlformats.org/officeDocument/2006/relationships/customXml" Target="../ink/ink689.xml"/><Relationship Id="rId96" Type="http://schemas.openxmlformats.org/officeDocument/2006/relationships/image" Target="../media/image686.png"/><Relationship Id="rId140" Type="http://schemas.openxmlformats.org/officeDocument/2006/relationships/customXml" Target="../ink/ink722.xml"/><Relationship Id="rId161" Type="http://schemas.openxmlformats.org/officeDocument/2006/relationships/customXml" Target="../ink/ink733.xml"/><Relationship Id="rId182" Type="http://schemas.openxmlformats.org/officeDocument/2006/relationships/image" Target="../media/image727.png"/><Relationship Id="rId217" Type="http://schemas.openxmlformats.org/officeDocument/2006/relationships/customXml" Target="../ink/ink761.xml"/><Relationship Id="rId6" Type="http://schemas.openxmlformats.org/officeDocument/2006/relationships/image" Target="../media/image641.png"/><Relationship Id="rId238" Type="http://schemas.openxmlformats.org/officeDocument/2006/relationships/customXml" Target="../ink/ink772.xml"/><Relationship Id="rId23" Type="http://schemas.openxmlformats.org/officeDocument/2006/relationships/customXml" Target="../ink/ink663.xml"/><Relationship Id="rId119" Type="http://schemas.openxmlformats.org/officeDocument/2006/relationships/customXml" Target="../ink/ink711.xml"/><Relationship Id="rId44" Type="http://schemas.openxmlformats.org/officeDocument/2006/relationships/image" Target="../media/image660.png"/><Relationship Id="rId65" Type="http://schemas.openxmlformats.org/officeDocument/2006/relationships/customXml" Target="../ink/ink684.xml"/><Relationship Id="rId86" Type="http://schemas.openxmlformats.org/officeDocument/2006/relationships/image" Target="../media/image681.png"/><Relationship Id="rId130" Type="http://schemas.openxmlformats.org/officeDocument/2006/relationships/customXml" Target="../ink/ink717.xml"/><Relationship Id="rId151" Type="http://schemas.openxmlformats.org/officeDocument/2006/relationships/customXml" Target="../ink/ink728.xml"/><Relationship Id="rId172" Type="http://schemas.openxmlformats.org/officeDocument/2006/relationships/image" Target="../media/image722.png"/><Relationship Id="rId193" Type="http://schemas.openxmlformats.org/officeDocument/2006/relationships/customXml" Target="../ink/ink749.xml"/><Relationship Id="rId207" Type="http://schemas.openxmlformats.org/officeDocument/2006/relationships/customXml" Target="../ink/ink756.xml"/><Relationship Id="rId228" Type="http://schemas.openxmlformats.org/officeDocument/2006/relationships/image" Target="../media/image749.png"/><Relationship Id="rId13" Type="http://schemas.openxmlformats.org/officeDocument/2006/relationships/customXml" Target="../ink/ink658.xml"/><Relationship Id="rId109" Type="http://schemas.openxmlformats.org/officeDocument/2006/relationships/customXml" Target="../ink/ink706.xml"/><Relationship Id="rId34" Type="http://schemas.openxmlformats.org/officeDocument/2006/relationships/image" Target="../media/image655.png"/><Relationship Id="rId55" Type="http://schemas.openxmlformats.org/officeDocument/2006/relationships/customXml" Target="../ink/ink679.xml"/><Relationship Id="rId76" Type="http://schemas.openxmlformats.org/officeDocument/2006/relationships/image" Target="../media/image676.png"/><Relationship Id="rId97" Type="http://schemas.openxmlformats.org/officeDocument/2006/relationships/customXml" Target="../ink/ink700.xml"/><Relationship Id="rId120" Type="http://schemas.openxmlformats.org/officeDocument/2006/relationships/customXml" Target="../ink/ink712.xml"/><Relationship Id="rId141" Type="http://schemas.openxmlformats.org/officeDocument/2006/relationships/image" Target="../media/image708.png"/><Relationship Id="rId7" Type="http://schemas.openxmlformats.org/officeDocument/2006/relationships/customXml" Target="../ink/ink655.xml"/><Relationship Id="rId162" Type="http://schemas.openxmlformats.org/officeDocument/2006/relationships/image" Target="../media/image717.png"/><Relationship Id="rId183" Type="http://schemas.openxmlformats.org/officeDocument/2006/relationships/customXml" Target="../ink/ink744.xml"/><Relationship Id="rId218" Type="http://schemas.openxmlformats.org/officeDocument/2006/relationships/image" Target="../media/image744.png"/><Relationship Id="rId239" Type="http://schemas.openxmlformats.org/officeDocument/2006/relationships/image" Target="../media/image754.png"/><Relationship Id="rId24" Type="http://schemas.openxmlformats.org/officeDocument/2006/relationships/image" Target="../media/image650.png"/><Relationship Id="rId45" Type="http://schemas.openxmlformats.org/officeDocument/2006/relationships/customXml" Target="../ink/ink674.xml"/><Relationship Id="rId66" Type="http://schemas.openxmlformats.org/officeDocument/2006/relationships/image" Target="../media/image671.png"/><Relationship Id="rId87" Type="http://schemas.openxmlformats.org/officeDocument/2006/relationships/customXml" Target="../ink/ink695.xml"/><Relationship Id="rId110" Type="http://schemas.openxmlformats.org/officeDocument/2006/relationships/image" Target="../media/image693.png"/><Relationship Id="rId131" Type="http://schemas.openxmlformats.org/officeDocument/2006/relationships/image" Target="../media/image703.png"/><Relationship Id="rId152" Type="http://schemas.openxmlformats.org/officeDocument/2006/relationships/image" Target="../media/image713.png"/><Relationship Id="rId173" Type="http://schemas.openxmlformats.org/officeDocument/2006/relationships/customXml" Target="../ink/ink739.xml"/><Relationship Id="rId194" Type="http://schemas.openxmlformats.org/officeDocument/2006/relationships/image" Target="../media/image733.png"/><Relationship Id="rId208" Type="http://schemas.openxmlformats.org/officeDocument/2006/relationships/image" Target="../media/image739.png"/><Relationship Id="rId229" Type="http://schemas.openxmlformats.org/officeDocument/2006/relationships/customXml" Target="../ink/ink767.xml"/><Relationship Id="rId240" Type="http://schemas.openxmlformats.org/officeDocument/2006/relationships/customXml" Target="../ink/ink773.xml"/><Relationship Id="rId14" Type="http://schemas.openxmlformats.org/officeDocument/2006/relationships/image" Target="../media/image645.png"/><Relationship Id="rId35" Type="http://schemas.openxmlformats.org/officeDocument/2006/relationships/customXml" Target="../ink/ink669.xml"/><Relationship Id="rId56" Type="http://schemas.openxmlformats.org/officeDocument/2006/relationships/image" Target="../media/image666.png"/><Relationship Id="rId77" Type="http://schemas.openxmlformats.org/officeDocument/2006/relationships/customXml" Target="../ink/ink690.xml"/><Relationship Id="rId100" Type="http://schemas.openxmlformats.org/officeDocument/2006/relationships/image" Target="../media/image688.png"/><Relationship Id="rId8" Type="http://schemas.openxmlformats.org/officeDocument/2006/relationships/image" Target="../media/image642.png"/><Relationship Id="rId98" Type="http://schemas.openxmlformats.org/officeDocument/2006/relationships/image" Target="../media/image687.png"/><Relationship Id="rId121" Type="http://schemas.openxmlformats.org/officeDocument/2006/relationships/image" Target="../media/image698.png"/><Relationship Id="rId142" Type="http://schemas.openxmlformats.org/officeDocument/2006/relationships/customXml" Target="../ink/ink723.xml"/><Relationship Id="rId163" Type="http://schemas.openxmlformats.org/officeDocument/2006/relationships/customXml" Target="../ink/ink734.xml"/><Relationship Id="rId184" Type="http://schemas.openxmlformats.org/officeDocument/2006/relationships/image" Target="../media/image728.png"/><Relationship Id="rId219" Type="http://schemas.openxmlformats.org/officeDocument/2006/relationships/customXml" Target="../ink/ink762.xml"/><Relationship Id="rId230" Type="http://schemas.openxmlformats.org/officeDocument/2006/relationships/image" Target="../media/image750.png"/><Relationship Id="rId25" Type="http://schemas.openxmlformats.org/officeDocument/2006/relationships/customXml" Target="../ink/ink664.xml"/><Relationship Id="rId46" Type="http://schemas.openxmlformats.org/officeDocument/2006/relationships/image" Target="../media/image661.png"/><Relationship Id="rId67" Type="http://schemas.openxmlformats.org/officeDocument/2006/relationships/customXml" Target="../ink/ink685.xml"/><Relationship Id="rId88" Type="http://schemas.openxmlformats.org/officeDocument/2006/relationships/image" Target="../media/image682.png"/><Relationship Id="rId111" Type="http://schemas.openxmlformats.org/officeDocument/2006/relationships/customXml" Target="../ink/ink707.xml"/><Relationship Id="rId132" Type="http://schemas.openxmlformats.org/officeDocument/2006/relationships/customXml" Target="../ink/ink718.xml"/><Relationship Id="rId153" Type="http://schemas.openxmlformats.org/officeDocument/2006/relationships/customXml" Target="../ink/ink729.xml"/><Relationship Id="rId174" Type="http://schemas.openxmlformats.org/officeDocument/2006/relationships/image" Target="../media/image723.png"/><Relationship Id="rId195" Type="http://schemas.openxmlformats.org/officeDocument/2006/relationships/customXml" Target="../ink/ink750.xml"/><Relationship Id="rId209" Type="http://schemas.openxmlformats.org/officeDocument/2006/relationships/customXml" Target="../ink/ink757.xml"/><Relationship Id="rId220" Type="http://schemas.openxmlformats.org/officeDocument/2006/relationships/image" Target="../media/image745.png"/><Relationship Id="rId241" Type="http://schemas.openxmlformats.org/officeDocument/2006/relationships/image" Target="../media/image755.png"/><Relationship Id="rId15" Type="http://schemas.openxmlformats.org/officeDocument/2006/relationships/customXml" Target="../ink/ink659.xml"/><Relationship Id="rId36" Type="http://schemas.openxmlformats.org/officeDocument/2006/relationships/image" Target="../media/image656.png"/><Relationship Id="rId57" Type="http://schemas.openxmlformats.org/officeDocument/2006/relationships/customXml" Target="../ink/ink680.xml"/><Relationship Id="rId10" Type="http://schemas.openxmlformats.org/officeDocument/2006/relationships/image" Target="../media/image643.png"/><Relationship Id="rId31" Type="http://schemas.openxmlformats.org/officeDocument/2006/relationships/customXml" Target="../ink/ink667.xml"/><Relationship Id="rId52" Type="http://schemas.openxmlformats.org/officeDocument/2006/relationships/image" Target="../media/image664.png"/><Relationship Id="rId73" Type="http://schemas.openxmlformats.org/officeDocument/2006/relationships/customXml" Target="../ink/ink688.xml"/><Relationship Id="rId78" Type="http://schemas.openxmlformats.org/officeDocument/2006/relationships/image" Target="../media/image677.png"/><Relationship Id="rId94" Type="http://schemas.openxmlformats.org/officeDocument/2006/relationships/image" Target="../media/image685.png"/><Relationship Id="rId99" Type="http://schemas.openxmlformats.org/officeDocument/2006/relationships/customXml" Target="../ink/ink701.xml"/><Relationship Id="rId101" Type="http://schemas.openxmlformats.org/officeDocument/2006/relationships/customXml" Target="../ink/ink702.xml"/><Relationship Id="rId122" Type="http://schemas.openxmlformats.org/officeDocument/2006/relationships/customXml" Target="../ink/ink713.xml"/><Relationship Id="rId143" Type="http://schemas.openxmlformats.org/officeDocument/2006/relationships/image" Target="../media/image709.png"/><Relationship Id="rId148" Type="http://schemas.openxmlformats.org/officeDocument/2006/relationships/customXml" Target="../ink/ink726.xml"/><Relationship Id="rId164" Type="http://schemas.openxmlformats.org/officeDocument/2006/relationships/image" Target="../media/image718.png"/><Relationship Id="rId169" Type="http://schemas.openxmlformats.org/officeDocument/2006/relationships/customXml" Target="../ink/ink737.xml"/><Relationship Id="rId185" Type="http://schemas.openxmlformats.org/officeDocument/2006/relationships/customXml" Target="../ink/ink745.xml"/><Relationship Id="rId4" Type="http://schemas.openxmlformats.org/officeDocument/2006/relationships/image" Target="../media/image640.png"/><Relationship Id="rId9" Type="http://schemas.openxmlformats.org/officeDocument/2006/relationships/customXml" Target="../ink/ink656.xml"/><Relationship Id="rId180" Type="http://schemas.openxmlformats.org/officeDocument/2006/relationships/image" Target="../media/image726.png"/><Relationship Id="rId210" Type="http://schemas.openxmlformats.org/officeDocument/2006/relationships/image" Target="../media/image740.png"/><Relationship Id="rId215" Type="http://schemas.openxmlformats.org/officeDocument/2006/relationships/customXml" Target="../ink/ink760.xml"/><Relationship Id="rId236" Type="http://schemas.openxmlformats.org/officeDocument/2006/relationships/image" Target="../media/image753.png"/><Relationship Id="rId26" Type="http://schemas.openxmlformats.org/officeDocument/2006/relationships/image" Target="../media/image651.png"/><Relationship Id="rId231" Type="http://schemas.openxmlformats.org/officeDocument/2006/relationships/customXml" Target="../ink/ink768.xml"/><Relationship Id="rId47" Type="http://schemas.openxmlformats.org/officeDocument/2006/relationships/customXml" Target="../ink/ink675.xml"/><Relationship Id="rId68" Type="http://schemas.openxmlformats.org/officeDocument/2006/relationships/image" Target="../media/image672.png"/><Relationship Id="rId89" Type="http://schemas.openxmlformats.org/officeDocument/2006/relationships/customXml" Target="../ink/ink696.xml"/><Relationship Id="rId112" Type="http://schemas.openxmlformats.org/officeDocument/2006/relationships/image" Target="../media/image694.png"/><Relationship Id="rId133" Type="http://schemas.openxmlformats.org/officeDocument/2006/relationships/image" Target="../media/image704.png"/><Relationship Id="rId154" Type="http://schemas.openxmlformats.org/officeDocument/2006/relationships/image" Target="../media/image714.png"/><Relationship Id="rId175" Type="http://schemas.openxmlformats.org/officeDocument/2006/relationships/customXml" Target="../ink/ink740.xml"/><Relationship Id="rId196" Type="http://schemas.openxmlformats.org/officeDocument/2006/relationships/image" Target="../media/image734.png"/><Relationship Id="rId200" Type="http://schemas.openxmlformats.org/officeDocument/2006/relationships/image" Target="../media/image736.png"/><Relationship Id="rId16" Type="http://schemas.openxmlformats.org/officeDocument/2006/relationships/image" Target="../media/image646.png"/><Relationship Id="rId221" Type="http://schemas.openxmlformats.org/officeDocument/2006/relationships/customXml" Target="../ink/ink763.xml"/><Relationship Id="rId242" Type="http://schemas.openxmlformats.org/officeDocument/2006/relationships/customXml" Target="../ink/ink774.xml"/><Relationship Id="rId37" Type="http://schemas.openxmlformats.org/officeDocument/2006/relationships/customXml" Target="../ink/ink670.xml"/><Relationship Id="rId58" Type="http://schemas.openxmlformats.org/officeDocument/2006/relationships/image" Target="../media/image667.png"/><Relationship Id="rId79" Type="http://schemas.openxmlformats.org/officeDocument/2006/relationships/customXml" Target="../ink/ink691.xml"/><Relationship Id="rId102" Type="http://schemas.openxmlformats.org/officeDocument/2006/relationships/image" Target="../media/image689.png"/><Relationship Id="rId123" Type="http://schemas.openxmlformats.org/officeDocument/2006/relationships/image" Target="../media/image699.png"/><Relationship Id="rId144" Type="http://schemas.openxmlformats.org/officeDocument/2006/relationships/customXml" Target="../ink/ink724.xml"/><Relationship Id="rId90" Type="http://schemas.openxmlformats.org/officeDocument/2006/relationships/image" Target="../media/image683.png"/><Relationship Id="rId165" Type="http://schemas.openxmlformats.org/officeDocument/2006/relationships/customXml" Target="../ink/ink735.xml"/><Relationship Id="rId186" Type="http://schemas.openxmlformats.org/officeDocument/2006/relationships/image" Target="../media/image729.png"/><Relationship Id="rId211" Type="http://schemas.openxmlformats.org/officeDocument/2006/relationships/customXml" Target="../ink/ink758.xml"/><Relationship Id="rId232" Type="http://schemas.openxmlformats.org/officeDocument/2006/relationships/image" Target="../media/image751.png"/><Relationship Id="rId27" Type="http://schemas.openxmlformats.org/officeDocument/2006/relationships/customXml" Target="../ink/ink665.xml"/><Relationship Id="rId48" Type="http://schemas.openxmlformats.org/officeDocument/2006/relationships/image" Target="../media/image662.png"/><Relationship Id="rId69" Type="http://schemas.openxmlformats.org/officeDocument/2006/relationships/customXml" Target="../ink/ink686.xml"/><Relationship Id="rId113" Type="http://schemas.openxmlformats.org/officeDocument/2006/relationships/customXml" Target="../ink/ink708.xml"/><Relationship Id="rId134" Type="http://schemas.openxmlformats.org/officeDocument/2006/relationships/customXml" Target="../ink/ink719.xml"/><Relationship Id="rId80" Type="http://schemas.openxmlformats.org/officeDocument/2006/relationships/image" Target="../media/image678.png"/><Relationship Id="rId155" Type="http://schemas.openxmlformats.org/officeDocument/2006/relationships/customXml" Target="../ink/ink730.xml"/><Relationship Id="rId176" Type="http://schemas.openxmlformats.org/officeDocument/2006/relationships/image" Target="../media/image724.png"/><Relationship Id="rId197" Type="http://schemas.openxmlformats.org/officeDocument/2006/relationships/customXml" Target="../ink/ink751.xml"/><Relationship Id="rId201" Type="http://schemas.openxmlformats.org/officeDocument/2006/relationships/customXml" Target="../ink/ink753.xml"/><Relationship Id="rId222" Type="http://schemas.openxmlformats.org/officeDocument/2006/relationships/image" Target="../media/image746.png"/><Relationship Id="rId243" Type="http://schemas.openxmlformats.org/officeDocument/2006/relationships/image" Target="../media/image756.png"/><Relationship Id="rId17" Type="http://schemas.openxmlformats.org/officeDocument/2006/relationships/customXml" Target="../ink/ink660.xml"/><Relationship Id="rId38" Type="http://schemas.openxmlformats.org/officeDocument/2006/relationships/image" Target="../media/image657.png"/><Relationship Id="rId59" Type="http://schemas.openxmlformats.org/officeDocument/2006/relationships/customXml" Target="../ink/ink681.xml"/><Relationship Id="rId103" Type="http://schemas.openxmlformats.org/officeDocument/2006/relationships/customXml" Target="../ink/ink703.xml"/><Relationship Id="rId124" Type="http://schemas.openxmlformats.org/officeDocument/2006/relationships/customXml" Target="../ink/ink714.xml"/><Relationship Id="rId70" Type="http://schemas.openxmlformats.org/officeDocument/2006/relationships/image" Target="../media/image673.png"/><Relationship Id="rId91" Type="http://schemas.openxmlformats.org/officeDocument/2006/relationships/customXml" Target="../ink/ink697.xml"/><Relationship Id="rId145" Type="http://schemas.openxmlformats.org/officeDocument/2006/relationships/image" Target="../media/image710.png"/><Relationship Id="rId166" Type="http://schemas.openxmlformats.org/officeDocument/2006/relationships/image" Target="../media/image719.png"/><Relationship Id="rId187" Type="http://schemas.openxmlformats.org/officeDocument/2006/relationships/customXml" Target="../ink/ink746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741.png"/><Relationship Id="rId233" Type="http://schemas.openxmlformats.org/officeDocument/2006/relationships/customXml" Target="../ink/ink769.xml"/><Relationship Id="rId28" Type="http://schemas.openxmlformats.org/officeDocument/2006/relationships/image" Target="../media/image652.png"/><Relationship Id="rId49" Type="http://schemas.openxmlformats.org/officeDocument/2006/relationships/customXml" Target="../ink/ink676.xml"/><Relationship Id="rId114" Type="http://schemas.openxmlformats.org/officeDocument/2006/relationships/image" Target="../media/image695.png"/><Relationship Id="rId60" Type="http://schemas.openxmlformats.org/officeDocument/2006/relationships/image" Target="../media/image668.png"/><Relationship Id="rId81" Type="http://schemas.openxmlformats.org/officeDocument/2006/relationships/customXml" Target="../ink/ink692.xml"/><Relationship Id="rId135" Type="http://schemas.openxmlformats.org/officeDocument/2006/relationships/image" Target="../media/image705.png"/><Relationship Id="rId156" Type="http://schemas.openxmlformats.org/officeDocument/2006/relationships/image" Target="../media/image715.png"/><Relationship Id="rId177" Type="http://schemas.openxmlformats.org/officeDocument/2006/relationships/customXml" Target="../ink/ink741.xml"/><Relationship Id="rId198" Type="http://schemas.openxmlformats.org/officeDocument/2006/relationships/image" Target="../media/image735.png"/><Relationship Id="rId202" Type="http://schemas.openxmlformats.org/officeDocument/2006/relationships/image" Target="../media/image737.png"/><Relationship Id="rId223" Type="http://schemas.openxmlformats.org/officeDocument/2006/relationships/customXml" Target="../ink/ink764.xml"/><Relationship Id="rId244" Type="http://schemas.openxmlformats.org/officeDocument/2006/relationships/customXml" Target="../ink/ink775.xml"/><Relationship Id="rId18" Type="http://schemas.openxmlformats.org/officeDocument/2006/relationships/image" Target="../media/image647.png"/><Relationship Id="rId39" Type="http://schemas.openxmlformats.org/officeDocument/2006/relationships/customXml" Target="../ink/ink671.xml"/><Relationship Id="rId50" Type="http://schemas.openxmlformats.org/officeDocument/2006/relationships/image" Target="../media/image663.png"/><Relationship Id="rId104" Type="http://schemas.openxmlformats.org/officeDocument/2006/relationships/image" Target="../media/image690.png"/><Relationship Id="rId125" Type="http://schemas.openxmlformats.org/officeDocument/2006/relationships/image" Target="../media/image700.png"/><Relationship Id="rId146" Type="http://schemas.openxmlformats.org/officeDocument/2006/relationships/customXml" Target="../ink/ink725.xml"/><Relationship Id="rId167" Type="http://schemas.openxmlformats.org/officeDocument/2006/relationships/customXml" Target="../ink/ink736.xml"/><Relationship Id="rId188" Type="http://schemas.openxmlformats.org/officeDocument/2006/relationships/image" Target="../media/image730.png"/><Relationship Id="rId71" Type="http://schemas.openxmlformats.org/officeDocument/2006/relationships/customXml" Target="../ink/ink687.xml"/><Relationship Id="rId92" Type="http://schemas.openxmlformats.org/officeDocument/2006/relationships/image" Target="../media/image684.png"/><Relationship Id="rId213" Type="http://schemas.openxmlformats.org/officeDocument/2006/relationships/customXml" Target="../ink/ink759.xml"/><Relationship Id="rId234" Type="http://schemas.openxmlformats.org/officeDocument/2006/relationships/image" Target="../media/image752.png"/><Relationship Id="rId2" Type="http://schemas.openxmlformats.org/officeDocument/2006/relationships/image" Target="NULL"/><Relationship Id="rId29" Type="http://schemas.openxmlformats.org/officeDocument/2006/relationships/customXml" Target="../ink/ink666.xml"/><Relationship Id="rId40" Type="http://schemas.openxmlformats.org/officeDocument/2006/relationships/image" Target="../media/image658.png"/><Relationship Id="rId115" Type="http://schemas.openxmlformats.org/officeDocument/2006/relationships/customXml" Target="../ink/ink709.xml"/><Relationship Id="rId136" Type="http://schemas.openxmlformats.org/officeDocument/2006/relationships/customXml" Target="../ink/ink720.xml"/><Relationship Id="rId157" Type="http://schemas.openxmlformats.org/officeDocument/2006/relationships/customXml" Target="../ink/ink731.xml"/><Relationship Id="rId178" Type="http://schemas.openxmlformats.org/officeDocument/2006/relationships/image" Target="../media/image725.png"/><Relationship Id="rId61" Type="http://schemas.openxmlformats.org/officeDocument/2006/relationships/customXml" Target="../ink/ink682.xml"/><Relationship Id="rId82" Type="http://schemas.openxmlformats.org/officeDocument/2006/relationships/image" Target="../media/image679.png"/><Relationship Id="rId199" Type="http://schemas.openxmlformats.org/officeDocument/2006/relationships/customXml" Target="../ink/ink752.xml"/><Relationship Id="rId203" Type="http://schemas.openxmlformats.org/officeDocument/2006/relationships/customXml" Target="../ink/ink754.xml"/><Relationship Id="rId19" Type="http://schemas.openxmlformats.org/officeDocument/2006/relationships/customXml" Target="../ink/ink661.xml"/><Relationship Id="rId224" Type="http://schemas.openxmlformats.org/officeDocument/2006/relationships/image" Target="../media/image747.png"/><Relationship Id="rId245" Type="http://schemas.openxmlformats.org/officeDocument/2006/relationships/image" Target="../media/image757.png"/><Relationship Id="rId30" Type="http://schemas.openxmlformats.org/officeDocument/2006/relationships/image" Target="../media/image653.png"/><Relationship Id="rId105" Type="http://schemas.openxmlformats.org/officeDocument/2006/relationships/customXml" Target="../ink/ink704.xml"/><Relationship Id="rId126" Type="http://schemas.openxmlformats.org/officeDocument/2006/relationships/customXml" Target="../ink/ink715.xml"/><Relationship Id="rId147" Type="http://schemas.openxmlformats.org/officeDocument/2006/relationships/image" Target="../media/image711.png"/><Relationship Id="rId168" Type="http://schemas.openxmlformats.org/officeDocument/2006/relationships/image" Target="../media/image720.png"/><Relationship Id="rId51" Type="http://schemas.openxmlformats.org/officeDocument/2006/relationships/customXml" Target="../ink/ink677.xml"/><Relationship Id="rId72" Type="http://schemas.openxmlformats.org/officeDocument/2006/relationships/image" Target="../media/image674.png"/><Relationship Id="rId93" Type="http://schemas.openxmlformats.org/officeDocument/2006/relationships/customXml" Target="../ink/ink698.xml"/><Relationship Id="rId189" Type="http://schemas.openxmlformats.org/officeDocument/2006/relationships/customXml" Target="../ink/ink747.xml"/><Relationship Id="rId3" Type="http://schemas.openxmlformats.org/officeDocument/2006/relationships/customXml" Target="../ink/ink653.xml"/><Relationship Id="rId214" Type="http://schemas.openxmlformats.org/officeDocument/2006/relationships/image" Target="../media/image742.png"/><Relationship Id="rId235" Type="http://schemas.openxmlformats.org/officeDocument/2006/relationships/customXml" Target="../ink/ink770.xml"/><Relationship Id="rId116" Type="http://schemas.openxmlformats.org/officeDocument/2006/relationships/image" Target="../media/image696.png"/><Relationship Id="rId137" Type="http://schemas.openxmlformats.org/officeDocument/2006/relationships/image" Target="../media/image706.png"/><Relationship Id="rId158" Type="http://schemas.openxmlformats.org/officeDocument/2006/relationships/image" Target="../media/image566.png"/><Relationship Id="rId20" Type="http://schemas.openxmlformats.org/officeDocument/2006/relationships/image" Target="../media/image648.png"/><Relationship Id="rId41" Type="http://schemas.openxmlformats.org/officeDocument/2006/relationships/customXml" Target="../ink/ink672.xml"/><Relationship Id="rId62" Type="http://schemas.openxmlformats.org/officeDocument/2006/relationships/image" Target="../media/image669.png"/><Relationship Id="rId83" Type="http://schemas.openxmlformats.org/officeDocument/2006/relationships/customXml" Target="../ink/ink693.xml"/><Relationship Id="rId179" Type="http://schemas.openxmlformats.org/officeDocument/2006/relationships/customXml" Target="../ink/ink742.xml"/><Relationship Id="rId190" Type="http://schemas.openxmlformats.org/officeDocument/2006/relationships/image" Target="../media/image731.png"/><Relationship Id="rId204" Type="http://schemas.openxmlformats.org/officeDocument/2006/relationships/image" Target="../media/image83.png"/><Relationship Id="rId225" Type="http://schemas.openxmlformats.org/officeDocument/2006/relationships/customXml" Target="../ink/ink765.xml"/><Relationship Id="rId246" Type="http://schemas.openxmlformats.org/officeDocument/2006/relationships/customXml" Target="../ink/ink776.xml"/><Relationship Id="rId106" Type="http://schemas.openxmlformats.org/officeDocument/2006/relationships/image" Target="../media/image691.png"/><Relationship Id="rId127" Type="http://schemas.openxmlformats.org/officeDocument/2006/relationships/image" Target="../media/image701.png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34.xml"/><Relationship Id="rId299" Type="http://schemas.openxmlformats.org/officeDocument/2006/relationships/customXml" Target="../ink/ink926.xml"/><Relationship Id="rId21" Type="http://schemas.openxmlformats.org/officeDocument/2006/relationships/customXml" Target="../ink/ink786.xml"/><Relationship Id="rId63" Type="http://schemas.openxmlformats.org/officeDocument/2006/relationships/customXml" Target="../ink/ink807.xml"/><Relationship Id="rId159" Type="http://schemas.openxmlformats.org/officeDocument/2006/relationships/customXml" Target="../ink/ink855.xml"/><Relationship Id="rId324" Type="http://schemas.openxmlformats.org/officeDocument/2006/relationships/image" Target="../media/image913.png"/><Relationship Id="rId366" Type="http://schemas.openxmlformats.org/officeDocument/2006/relationships/image" Target="../media/image934.png"/><Relationship Id="rId170" Type="http://schemas.openxmlformats.org/officeDocument/2006/relationships/image" Target="../media/image840.png"/><Relationship Id="rId226" Type="http://schemas.openxmlformats.org/officeDocument/2006/relationships/customXml" Target="../ink/ink889.xml"/><Relationship Id="rId433" Type="http://schemas.openxmlformats.org/officeDocument/2006/relationships/customXml" Target="../ink/ink993.xml"/><Relationship Id="rId268" Type="http://schemas.openxmlformats.org/officeDocument/2006/relationships/image" Target="../media/image885.png"/><Relationship Id="rId475" Type="http://schemas.openxmlformats.org/officeDocument/2006/relationships/customXml" Target="../ink/ink1014.xml"/><Relationship Id="rId32" Type="http://schemas.openxmlformats.org/officeDocument/2006/relationships/image" Target="../media/image771.png"/><Relationship Id="rId74" Type="http://schemas.openxmlformats.org/officeDocument/2006/relationships/image" Target="../media/image792.png"/><Relationship Id="rId128" Type="http://schemas.openxmlformats.org/officeDocument/2006/relationships/image" Target="../media/image819.png"/><Relationship Id="rId335" Type="http://schemas.openxmlformats.org/officeDocument/2006/relationships/customXml" Target="../ink/ink944.xml"/><Relationship Id="rId377" Type="http://schemas.openxmlformats.org/officeDocument/2006/relationships/customXml" Target="../ink/ink965.xml"/><Relationship Id="rId5" Type="http://schemas.openxmlformats.org/officeDocument/2006/relationships/customXml" Target="../ink/ink778.xml"/><Relationship Id="rId181" Type="http://schemas.openxmlformats.org/officeDocument/2006/relationships/customXml" Target="../ink/ink866.xml"/><Relationship Id="rId237" Type="http://schemas.openxmlformats.org/officeDocument/2006/relationships/image" Target="../media/image871.png"/><Relationship Id="rId402" Type="http://schemas.openxmlformats.org/officeDocument/2006/relationships/image" Target="../media/image952.png"/><Relationship Id="rId279" Type="http://schemas.openxmlformats.org/officeDocument/2006/relationships/customXml" Target="../ink/ink916.xml"/><Relationship Id="rId444" Type="http://schemas.openxmlformats.org/officeDocument/2006/relationships/image" Target="../media/image973.png"/><Relationship Id="rId486" Type="http://schemas.openxmlformats.org/officeDocument/2006/relationships/image" Target="../media/image994.png"/><Relationship Id="rId43" Type="http://schemas.openxmlformats.org/officeDocument/2006/relationships/customXml" Target="../ink/ink797.xml"/><Relationship Id="rId139" Type="http://schemas.openxmlformats.org/officeDocument/2006/relationships/customXml" Target="../ink/ink845.xml"/><Relationship Id="rId290" Type="http://schemas.openxmlformats.org/officeDocument/2006/relationships/image" Target="../media/image896.png"/><Relationship Id="rId304" Type="http://schemas.openxmlformats.org/officeDocument/2006/relationships/image" Target="../media/image903.png"/><Relationship Id="rId346" Type="http://schemas.openxmlformats.org/officeDocument/2006/relationships/image" Target="../media/image924.png"/><Relationship Id="rId388" Type="http://schemas.openxmlformats.org/officeDocument/2006/relationships/image" Target="../media/image945.png"/><Relationship Id="rId85" Type="http://schemas.openxmlformats.org/officeDocument/2006/relationships/customXml" Target="../ink/ink818.xml"/><Relationship Id="rId150" Type="http://schemas.openxmlformats.org/officeDocument/2006/relationships/image" Target="../media/image830.png"/><Relationship Id="rId192" Type="http://schemas.openxmlformats.org/officeDocument/2006/relationships/image" Target="../media/image850.png"/><Relationship Id="rId206" Type="http://schemas.openxmlformats.org/officeDocument/2006/relationships/customXml" Target="../ink/ink879.xml"/><Relationship Id="rId413" Type="http://schemas.openxmlformats.org/officeDocument/2006/relationships/customXml" Target="../ink/ink983.xml"/><Relationship Id="rId248" Type="http://schemas.openxmlformats.org/officeDocument/2006/relationships/customXml" Target="../ink/ink900.xml"/><Relationship Id="rId455" Type="http://schemas.openxmlformats.org/officeDocument/2006/relationships/customXml" Target="../ink/ink1004.xml"/><Relationship Id="rId12" Type="http://schemas.openxmlformats.org/officeDocument/2006/relationships/image" Target="../media/image761.png"/><Relationship Id="rId108" Type="http://schemas.openxmlformats.org/officeDocument/2006/relationships/image" Target="../media/image809.png"/><Relationship Id="rId315" Type="http://schemas.openxmlformats.org/officeDocument/2006/relationships/customXml" Target="../ink/ink934.xml"/><Relationship Id="rId357" Type="http://schemas.openxmlformats.org/officeDocument/2006/relationships/customXml" Target="../ink/ink955.xml"/><Relationship Id="rId54" Type="http://schemas.openxmlformats.org/officeDocument/2006/relationships/image" Target="../media/image782.png"/><Relationship Id="rId96" Type="http://schemas.openxmlformats.org/officeDocument/2006/relationships/image" Target="../media/image803.png"/><Relationship Id="rId161" Type="http://schemas.openxmlformats.org/officeDocument/2006/relationships/customXml" Target="../ink/ink856.xml"/><Relationship Id="rId217" Type="http://schemas.openxmlformats.org/officeDocument/2006/relationships/image" Target="../media/image861.png"/><Relationship Id="rId399" Type="http://schemas.openxmlformats.org/officeDocument/2006/relationships/customXml" Target="../ink/ink976.xml"/><Relationship Id="rId259" Type="http://schemas.openxmlformats.org/officeDocument/2006/relationships/customXml" Target="../ink/ink906.xml"/><Relationship Id="rId424" Type="http://schemas.openxmlformats.org/officeDocument/2006/relationships/image" Target="../media/image963.png"/><Relationship Id="rId466" Type="http://schemas.openxmlformats.org/officeDocument/2006/relationships/image" Target="../media/image984.png"/><Relationship Id="rId23" Type="http://schemas.openxmlformats.org/officeDocument/2006/relationships/customXml" Target="../ink/ink787.xml"/><Relationship Id="rId119" Type="http://schemas.openxmlformats.org/officeDocument/2006/relationships/customXml" Target="../ink/ink835.xml"/><Relationship Id="rId270" Type="http://schemas.openxmlformats.org/officeDocument/2006/relationships/image" Target="../media/image886.png"/><Relationship Id="rId326" Type="http://schemas.openxmlformats.org/officeDocument/2006/relationships/image" Target="../media/image914.png"/><Relationship Id="rId65" Type="http://schemas.openxmlformats.org/officeDocument/2006/relationships/customXml" Target="../ink/ink808.xml"/><Relationship Id="rId130" Type="http://schemas.openxmlformats.org/officeDocument/2006/relationships/image" Target="../media/image820.png"/><Relationship Id="rId368" Type="http://schemas.openxmlformats.org/officeDocument/2006/relationships/image" Target="../media/image935.png"/><Relationship Id="rId172" Type="http://schemas.openxmlformats.org/officeDocument/2006/relationships/image" Target="../media/image841.png"/><Relationship Id="rId228" Type="http://schemas.openxmlformats.org/officeDocument/2006/relationships/customXml" Target="../ink/ink890.xml"/><Relationship Id="rId435" Type="http://schemas.openxmlformats.org/officeDocument/2006/relationships/customXml" Target="../ink/ink994.xml"/><Relationship Id="rId477" Type="http://schemas.openxmlformats.org/officeDocument/2006/relationships/customXml" Target="../ink/ink1015.xml"/><Relationship Id="rId281" Type="http://schemas.openxmlformats.org/officeDocument/2006/relationships/customXml" Target="../ink/ink917.xml"/><Relationship Id="rId337" Type="http://schemas.openxmlformats.org/officeDocument/2006/relationships/customXml" Target="../ink/ink945.xml"/><Relationship Id="rId34" Type="http://schemas.openxmlformats.org/officeDocument/2006/relationships/image" Target="../media/image772.png"/><Relationship Id="rId76" Type="http://schemas.openxmlformats.org/officeDocument/2006/relationships/image" Target="../media/image793.png"/><Relationship Id="rId141" Type="http://schemas.openxmlformats.org/officeDocument/2006/relationships/customXml" Target="../ink/ink846.xml"/><Relationship Id="rId379" Type="http://schemas.openxmlformats.org/officeDocument/2006/relationships/customXml" Target="../ink/ink966.xml"/><Relationship Id="rId7" Type="http://schemas.openxmlformats.org/officeDocument/2006/relationships/customXml" Target="../ink/ink779.xml"/><Relationship Id="rId183" Type="http://schemas.openxmlformats.org/officeDocument/2006/relationships/customXml" Target="../ink/ink867.xml"/><Relationship Id="rId239" Type="http://schemas.openxmlformats.org/officeDocument/2006/relationships/image" Target="../media/image872.png"/><Relationship Id="rId390" Type="http://schemas.openxmlformats.org/officeDocument/2006/relationships/image" Target="../media/image946.png"/><Relationship Id="rId404" Type="http://schemas.openxmlformats.org/officeDocument/2006/relationships/image" Target="../media/image953.png"/><Relationship Id="rId446" Type="http://schemas.openxmlformats.org/officeDocument/2006/relationships/image" Target="../media/image974.png"/><Relationship Id="rId250" Type="http://schemas.openxmlformats.org/officeDocument/2006/relationships/customXml" Target="../ink/ink901.xml"/><Relationship Id="rId292" Type="http://schemas.openxmlformats.org/officeDocument/2006/relationships/image" Target="../media/image897.png"/><Relationship Id="rId306" Type="http://schemas.openxmlformats.org/officeDocument/2006/relationships/image" Target="../media/image904.png"/><Relationship Id="rId488" Type="http://schemas.openxmlformats.org/officeDocument/2006/relationships/image" Target="../media/image995.png"/><Relationship Id="rId45" Type="http://schemas.openxmlformats.org/officeDocument/2006/relationships/customXml" Target="../ink/ink798.xml"/><Relationship Id="rId87" Type="http://schemas.openxmlformats.org/officeDocument/2006/relationships/customXml" Target="../ink/ink819.xml"/><Relationship Id="rId110" Type="http://schemas.openxmlformats.org/officeDocument/2006/relationships/image" Target="../media/image810.png"/><Relationship Id="rId348" Type="http://schemas.openxmlformats.org/officeDocument/2006/relationships/image" Target="../media/image925.png"/><Relationship Id="rId152" Type="http://schemas.openxmlformats.org/officeDocument/2006/relationships/image" Target="../media/image831.png"/><Relationship Id="rId194" Type="http://schemas.openxmlformats.org/officeDocument/2006/relationships/image" Target="../media/image851.png"/><Relationship Id="rId208" Type="http://schemas.openxmlformats.org/officeDocument/2006/relationships/customXml" Target="../ink/ink880.xml"/><Relationship Id="rId415" Type="http://schemas.openxmlformats.org/officeDocument/2006/relationships/customXml" Target="../ink/ink984.xml"/><Relationship Id="rId457" Type="http://schemas.openxmlformats.org/officeDocument/2006/relationships/customXml" Target="../ink/ink1005.xml"/><Relationship Id="rId261" Type="http://schemas.openxmlformats.org/officeDocument/2006/relationships/customXml" Target="../ink/ink907.xml"/><Relationship Id="rId14" Type="http://schemas.openxmlformats.org/officeDocument/2006/relationships/image" Target="../media/image762.png"/><Relationship Id="rId56" Type="http://schemas.openxmlformats.org/officeDocument/2006/relationships/image" Target="../media/image783.png"/><Relationship Id="rId317" Type="http://schemas.openxmlformats.org/officeDocument/2006/relationships/customXml" Target="../ink/ink935.xml"/><Relationship Id="rId359" Type="http://schemas.openxmlformats.org/officeDocument/2006/relationships/customXml" Target="../ink/ink956.xml"/><Relationship Id="rId98" Type="http://schemas.openxmlformats.org/officeDocument/2006/relationships/image" Target="../media/image804.png"/><Relationship Id="rId121" Type="http://schemas.openxmlformats.org/officeDocument/2006/relationships/customXml" Target="../ink/ink836.xml"/><Relationship Id="rId163" Type="http://schemas.openxmlformats.org/officeDocument/2006/relationships/customXml" Target="../ink/ink857.xml"/><Relationship Id="rId219" Type="http://schemas.openxmlformats.org/officeDocument/2006/relationships/image" Target="../media/image862.png"/><Relationship Id="rId370" Type="http://schemas.openxmlformats.org/officeDocument/2006/relationships/image" Target="../media/image936.png"/><Relationship Id="rId426" Type="http://schemas.openxmlformats.org/officeDocument/2006/relationships/image" Target="../media/image964.png"/><Relationship Id="rId230" Type="http://schemas.openxmlformats.org/officeDocument/2006/relationships/customXml" Target="../ink/ink891.xml"/><Relationship Id="rId468" Type="http://schemas.openxmlformats.org/officeDocument/2006/relationships/image" Target="../media/image985.png"/><Relationship Id="rId25" Type="http://schemas.openxmlformats.org/officeDocument/2006/relationships/customXml" Target="../ink/ink788.xml"/><Relationship Id="rId67" Type="http://schemas.openxmlformats.org/officeDocument/2006/relationships/customXml" Target="../ink/ink809.xml"/><Relationship Id="rId272" Type="http://schemas.openxmlformats.org/officeDocument/2006/relationships/image" Target="../media/image887.png"/><Relationship Id="rId328" Type="http://schemas.openxmlformats.org/officeDocument/2006/relationships/image" Target="../media/image915.png"/><Relationship Id="rId132" Type="http://schemas.openxmlformats.org/officeDocument/2006/relationships/image" Target="../media/image821.png"/><Relationship Id="rId174" Type="http://schemas.openxmlformats.org/officeDocument/2006/relationships/image" Target="../media/image842.png"/><Relationship Id="rId381" Type="http://schemas.openxmlformats.org/officeDocument/2006/relationships/customXml" Target="../ink/ink967.xml"/><Relationship Id="rId241" Type="http://schemas.openxmlformats.org/officeDocument/2006/relationships/image" Target="../media/image873.png"/><Relationship Id="rId437" Type="http://schemas.openxmlformats.org/officeDocument/2006/relationships/customXml" Target="../ink/ink995.xml"/><Relationship Id="rId479" Type="http://schemas.openxmlformats.org/officeDocument/2006/relationships/customXml" Target="../ink/ink1016.xml"/><Relationship Id="rId36" Type="http://schemas.openxmlformats.org/officeDocument/2006/relationships/image" Target="../media/image773.png"/><Relationship Id="rId283" Type="http://schemas.openxmlformats.org/officeDocument/2006/relationships/customXml" Target="../ink/ink918.xml"/><Relationship Id="rId339" Type="http://schemas.openxmlformats.org/officeDocument/2006/relationships/customXml" Target="../ink/ink946.xml"/><Relationship Id="rId78" Type="http://schemas.openxmlformats.org/officeDocument/2006/relationships/image" Target="../media/image794.png"/><Relationship Id="rId101" Type="http://schemas.openxmlformats.org/officeDocument/2006/relationships/customXml" Target="../ink/ink826.xml"/><Relationship Id="rId143" Type="http://schemas.openxmlformats.org/officeDocument/2006/relationships/customXml" Target="../ink/ink847.xml"/><Relationship Id="rId185" Type="http://schemas.openxmlformats.org/officeDocument/2006/relationships/customXml" Target="../ink/ink868.xml"/><Relationship Id="rId350" Type="http://schemas.openxmlformats.org/officeDocument/2006/relationships/image" Target="../media/image926.png"/><Relationship Id="rId406" Type="http://schemas.openxmlformats.org/officeDocument/2006/relationships/image" Target="../media/image954.png"/><Relationship Id="rId9" Type="http://schemas.openxmlformats.org/officeDocument/2006/relationships/customXml" Target="../ink/ink780.xml"/><Relationship Id="rId210" Type="http://schemas.openxmlformats.org/officeDocument/2006/relationships/customXml" Target="../ink/ink881.xml"/><Relationship Id="rId392" Type="http://schemas.openxmlformats.org/officeDocument/2006/relationships/image" Target="../media/image947.png"/><Relationship Id="rId448" Type="http://schemas.openxmlformats.org/officeDocument/2006/relationships/image" Target="../media/image975.png"/><Relationship Id="rId252" Type="http://schemas.openxmlformats.org/officeDocument/2006/relationships/customXml" Target="../ink/ink902.xml"/><Relationship Id="rId294" Type="http://schemas.openxmlformats.org/officeDocument/2006/relationships/image" Target="../media/image898.png"/><Relationship Id="rId308" Type="http://schemas.openxmlformats.org/officeDocument/2006/relationships/image" Target="../media/image905.png"/><Relationship Id="rId47" Type="http://schemas.openxmlformats.org/officeDocument/2006/relationships/customXml" Target="../ink/ink799.xml"/><Relationship Id="rId89" Type="http://schemas.openxmlformats.org/officeDocument/2006/relationships/customXml" Target="../ink/ink820.xml"/><Relationship Id="rId112" Type="http://schemas.openxmlformats.org/officeDocument/2006/relationships/image" Target="../media/image811.png"/><Relationship Id="rId154" Type="http://schemas.openxmlformats.org/officeDocument/2006/relationships/image" Target="../media/image832.png"/><Relationship Id="rId361" Type="http://schemas.openxmlformats.org/officeDocument/2006/relationships/customXml" Target="../ink/ink957.xml"/><Relationship Id="rId196" Type="http://schemas.openxmlformats.org/officeDocument/2006/relationships/image" Target="../media/image852.png"/><Relationship Id="rId417" Type="http://schemas.openxmlformats.org/officeDocument/2006/relationships/customXml" Target="../ink/ink985.xml"/><Relationship Id="rId459" Type="http://schemas.openxmlformats.org/officeDocument/2006/relationships/customXml" Target="../ink/ink1006.xml"/><Relationship Id="rId16" Type="http://schemas.openxmlformats.org/officeDocument/2006/relationships/image" Target="../media/image763.png"/><Relationship Id="rId221" Type="http://schemas.openxmlformats.org/officeDocument/2006/relationships/image" Target="../media/image863.png"/><Relationship Id="rId263" Type="http://schemas.openxmlformats.org/officeDocument/2006/relationships/customXml" Target="../ink/ink908.xml"/><Relationship Id="rId319" Type="http://schemas.openxmlformats.org/officeDocument/2006/relationships/customXml" Target="../ink/ink936.xml"/><Relationship Id="rId470" Type="http://schemas.openxmlformats.org/officeDocument/2006/relationships/image" Target="../media/image986.png"/><Relationship Id="rId58" Type="http://schemas.openxmlformats.org/officeDocument/2006/relationships/image" Target="../media/image784.png"/><Relationship Id="rId123" Type="http://schemas.openxmlformats.org/officeDocument/2006/relationships/customXml" Target="../ink/ink837.xml"/><Relationship Id="rId330" Type="http://schemas.openxmlformats.org/officeDocument/2006/relationships/image" Target="../media/image916.png"/><Relationship Id="rId165" Type="http://schemas.openxmlformats.org/officeDocument/2006/relationships/customXml" Target="../ink/ink858.xml"/><Relationship Id="rId372" Type="http://schemas.openxmlformats.org/officeDocument/2006/relationships/image" Target="../media/image937.png"/><Relationship Id="rId428" Type="http://schemas.openxmlformats.org/officeDocument/2006/relationships/image" Target="../media/image965.png"/><Relationship Id="rId232" Type="http://schemas.openxmlformats.org/officeDocument/2006/relationships/customXml" Target="../ink/ink892.xml"/><Relationship Id="rId274" Type="http://schemas.openxmlformats.org/officeDocument/2006/relationships/image" Target="../media/image888.png"/><Relationship Id="rId481" Type="http://schemas.openxmlformats.org/officeDocument/2006/relationships/customXml" Target="../ink/ink1017.xml"/><Relationship Id="rId27" Type="http://schemas.openxmlformats.org/officeDocument/2006/relationships/customXml" Target="../ink/ink789.xml"/><Relationship Id="rId69" Type="http://schemas.openxmlformats.org/officeDocument/2006/relationships/customXml" Target="../ink/ink810.xml"/><Relationship Id="rId134" Type="http://schemas.openxmlformats.org/officeDocument/2006/relationships/image" Target="../media/image822.png"/><Relationship Id="rId80" Type="http://schemas.openxmlformats.org/officeDocument/2006/relationships/image" Target="../media/image795.png"/><Relationship Id="rId176" Type="http://schemas.openxmlformats.org/officeDocument/2006/relationships/image" Target="../media/image843.png"/><Relationship Id="rId341" Type="http://schemas.openxmlformats.org/officeDocument/2006/relationships/customXml" Target="../ink/ink947.xml"/><Relationship Id="rId383" Type="http://schemas.openxmlformats.org/officeDocument/2006/relationships/customXml" Target="../ink/ink968.xml"/><Relationship Id="rId439" Type="http://schemas.openxmlformats.org/officeDocument/2006/relationships/customXml" Target="../ink/ink996.xml"/><Relationship Id="rId201" Type="http://schemas.openxmlformats.org/officeDocument/2006/relationships/customXml" Target="../ink/ink876.xml"/><Relationship Id="rId243" Type="http://schemas.openxmlformats.org/officeDocument/2006/relationships/image" Target="../media/image874.png"/><Relationship Id="rId285" Type="http://schemas.openxmlformats.org/officeDocument/2006/relationships/customXml" Target="../ink/ink919.xml"/><Relationship Id="rId450" Type="http://schemas.openxmlformats.org/officeDocument/2006/relationships/image" Target="../media/image976.png"/><Relationship Id="rId38" Type="http://schemas.openxmlformats.org/officeDocument/2006/relationships/image" Target="../media/image774.png"/><Relationship Id="rId103" Type="http://schemas.openxmlformats.org/officeDocument/2006/relationships/customXml" Target="../ink/ink827.xml"/><Relationship Id="rId310" Type="http://schemas.openxmlformats.org/officeDocument/2006/relationships/image" Target="../media/image906.png"/><Relationship Id="rId91" Type="http://schemas.openxmlformats.org/officeDocument/2006/relationships/customXml" Target="../ink/ink821.xml"/><Relationship Id="rId145" Type="http://schemas.openxmlformats.org/officeDocument/2006/relationships/customXml" Target="../ink/ink848.xml"/><Relationship Id="rId187" Type="http://schemas.openxmlformats.org/officeDocument/2006/relationships/customXml" Target="../ink/ink869.xml"/><Relationship Id="rId352" Type="http://schemas.openxmlformats.org/officeDocument/2006/relationships/image" Target="../media/image927.png"/><Relationship Id="rId394" Type="http://schemas.openxmlformats.org/officeDocument/2006/relationships/image" Target="../media/image948.png"/><Relationship Id="rId408" Type="http://schemas.openxmlformats.org/officeDocument/2006/relationships/image" Target="../media/image955.png"/><Relationship Id="rId212" Type="http://schemas.openxmlformats.org/officeDocument/2006/relationships/customXml" Target="../ink/ink882.xml"/><Relationship Id="rId254" Type="http://schemas.openxmlformats.org/officeDocument/2006/relationships/image" Target="../media/image878.png"/><Relationship Id="rId49" Type="http://schemas.openxmlformats.org/officeDocument/2006/relationships/customXml" Target="../ink/ink800.xml"/><Relationship Id="rId114" Type="http://schemas.openxmlformats.org/officeDocument/2006/relationships/image" Target="../media/image812.png"/><Relationship Id="rId296" Type="http://schemas.openxmlformats.org/officeDocument/2006/relationships/image" Target="../media/image899.png"/><Relationship Id="rId461" Type="http://schemas.openxmlformats.org/officeDocument/2006/relationships/customXml" Target="../ink/ink1007.xml"/><Relationship Id="rId60" Type="http://schemas.openxmlformats.org/officeDocument/2006/relationships/image" Target="../media/image785.png"/><Relationship Id="rId156" Type="http://schemas.openxmlformats.org/officeDocument/2006/relationships/image" Target="../media/image833.png"/><Relationship Id="rId198" Type="http://schemas.openxmlformats.org/officeDocument/2006/relationships/image" Target="../media/image853.png"/><Relationship Id="rId321" Type="http://schemas.openxmlformats.org/officeDocument/2006/relationships/customXml" Target="../ink/ink937.xml"/><Relationship Id="rId363" Type="http://schemas.openxmlformats.org/officeDocument/2006/relationships/customXml" Target="../ink/ink958.xml"/><Relationship Id="rId419" Type="http://schemas.openxmlformats.org/officeDocument/2006/relationships/customXml" Target="../ink/ink986.xml"/><Relationship Id="rId223" Type="http://schemas.openxmlformats.org/officeDocument/2006/relationships/image" Target="../media/image864.png"/><Relationship Id="rId430" Type="http://schemas.openxmlformats.org/officeDocument/2006/relationships/image" Target="../media/image966.png"/><Relationship Id="rId18" Type="http://schemas.openxmlformats.org/officeDocument/2006/relationships/image" Target="../media/image764.png"/><Relationship Id="rId265" Type="http://schemas.openxmlformats.org/officeDocument/2006/relationships/customXml" Target="../ink/ink909.xml"/><Relationship Id="rId472" Type="http://schemas.openxmlformats.org/officeDocument/2006/relationships/image" Target="../media/image987.png"/><Relationship Id="rId125" Type="http://schemas.openxmlformats.org/officeDocument/2006/relationships/customXml" Target="../ink/ink838.xml"/><Relationship Id="rId167" Type="http://schemas.openxmlformats.org/officeDocument/2006/relationships/customXml" Target="../ink/ink859.xml"/><Relationship Id="rId332" Type="http://schemas.openxmlformats.org/officeDocument/2006/relationships/image" Target="../media/image917.png"/><Relationship Id="rId374" Type="http://schemas.openxmlformats.org/officeDocument/2006/relationships/image" Target="../media/image938.png"/><Relationship Id="rId71" Type="http://schemas.openxmlformats.org/officeDocument/2006/relationships/customXml" Target="../ink/ink811.xml"/><Relationship Id="rId234" Type="http://schemas.openxmlformats.org/officeDocument/2006/relationships/customXml" Target="../ink/ink893.xml"/><Relationship Id="rId2" Type="http://schemas.openxmlformats.org/officeDocument/2006/relationships/image" Target="NULL"/><Relationship Id="rId29" Type="http://schemas.openxmlformats.org/officeDocument/2006/relationships/customXml" Target="../ink/ink790.xml"/><Relationship Id="rId276" Type="http://schemas.openxmlformats.org/officeDocument/2006/relationships/image" Target="../media/image889.png"/><Relationship Id="rId441" Type="http://schemas.openxmlformats.org/officeDocument/2006/relationships/customXml" Target="../ink/ink997.xml"/><Relationship Id="rId483" Type="http://schemas.openxmlformats.org/officeDocument/2006/relationships/customXml" Target="../ink/ink1018.xml"/><Relationship Id="rId40" Type="http://schemas.openxmlformats.org/officeDocument/2006/relationships/image" Target="../media/image775.png"/><Relationship Id="rId136" Type="http://schemas.openxmlformats.org/officeDocument/2006/relationships/image" Target="../media/image823.png"/><Relationship Id="rId178" Type="http://schemas.openxmlformats.org/officeDocument/2006/relationships/image" Target="../media/image844.png"/><Relationship Id="rId301" Type="http://schemas.openxmlformats.org/officeDocument/2006/relationships/customXml" Target="../ink/ink927.xml"/><Relationship Id="rId343" Type="http://schemas.openxmlformats.org/officeDocument/2006/relationships/customXml" Target="../ink/ink948.xml"/><Relationship Id="rId82" Type="http://schemas.openxmlformats.org/officeDocument/2006/relationships/image" Target="../media/image796.png"/><Relationship Id="rId203" Type="http://schemas.openxmlformats.org/officeDocument/2006/relationships/customXml" Target="../ink/ink877.xml"/><Relationship Id="rId385" Type="http://schemas.openxmlformats.org/officeDocument/2006/relationships/customXml" Target="../ink/ink969.xml"/><Relationship Id="rId245" Type="http://schemas.openxmlformats.org/officeDocument/2006/relationships/image" Target="../media/image875.png"/><Relationship Id="rId287" Type="http://schemas.openxmlformats.org/officeDocument/2006/relationships/customXml" Target="../ink/ink920.xml"/><Relationship Id="rId410" Type="http://schemas.openxmlformats.org/officeDocument/2006/relationships/image" Target="../media/image956.png"/><Relationship Id="rId452" Type="http://schemas.openxmlformats.org/officeDocument/2006/relationships/image" Target="../media/image977.png"/><Relationship Id="rId105" Type="http://schemas.openxmlformats.org/officeDocument/2006/relationships/customXml" Target="../ink/ink828.xml"/><Relationship Id="rId147" Type="http://schemas.openxmlformats.org/officeDocument/2006/relationships/customXml" Target="../ink/ink849.xml"/><Relationship Id="rId312" Type="http://schemas.openxmlformats.org/officeDocument/2006/relationships/image" Target="../media/image907.png"/><Relationship Id="rId354" Type="http://schemas.openxmlformats.org/officeDocument/2006/relationships/image" Target="../media/image928.png"/><Relationship Id="rId51" Type="http://schemas.openxmlformats.org/officeDocument/2006/relationships/customXml" Target="../ink/ink801.xml"/><Relationship Id="rId93" Type="http://schemas.openxmlformats.org/officeDocument/2006/relationships/customXml" Target="../ink/ink822.xml"/><Relationship Id="rId189" Type="http://schemas.openxmlformats.org/officeDocument/2006/relationships/customXml" Target="../ink/ink870.xml"/><Relationship Id="rId396" Type="http://schemas.openxmlformats.org/officeDocument/2006/relationships/image" Target="../media/image949.png"/><Relationship Id="rId214" Type="http://schemas.openxmlformats.org/officeDocument/2006/relationships/customXml" Target="../ink/ink883.xml"/><Relationship Id="rId256" Type="http://schemas.openxmlformats.org/officeDocument/2006/relationships/image" Target="../media/image879.png"/><Relationship Id="rId298" Type="http://schemas.openxmlformats.org/officeDocument/2006/relationships/image" Target="../media/image900.png"/><Relationship Id="rId421" Type="http://schemas.openxmlformats.org/officeDocument/2006/relationships/customXml" Target="../ink/ink987.xml"/><Relationship Id="rId463" Type="http://schemas.openxmlformats.org/officeDocument/2006/relationships/customXml" Target="../ink/ink1008.xml"/><Relationship Id="rId116" Type="http://schemas.openxmlformats.org/officeDocument/2006/relationships/image" Target="../media/image813.png"/><Relationship Id="rId137" Type="http://schemas.openxmlformats.org/officeDocument/2006/relationships/customXml" Target="../ink/ink844.xml"/><Relationship Id="rId158" Type="http://schemas.openxmlformats.org/officeDocument/2006/relationships/image" Target="../media/image834.png"/><Relationship Id="rId302" Type="http://schemas.openxmlformats.org/officeDocument/2006/relationships/image" Target="../media/image902.png"/><Relationship Id="rId323" Type="http://schemas.openxmlformats.org/officeDocument/2006/relationships/customXml" Target="../ink/ink938.xml"/><Relationship Id="rId344" Type="http://schemas.openxmlformats.org/officeDocument/2006/relationships/image" Target="../media/image923.png"/><Relationship Id="rId20" Type="http://schemas.openxmlformats.org/officeDocument/2006/relationships/image" Target="../media/image765.png"/><Relationship Id="rId41" Type="http://schemas.openxmlformats.org/officeDocument/2006/relationships/customXml" Target="../ink/ink796.xml"/><Relationship Id="rId62" Type="http://schemas.openxmlformats.org/officeDocument/2006/relationships/image" Target="../media/image786.png"/><Relationship Id="rId83" Type="http://schemas.openxmlformats.org/officeDocument/2006/relationships/customXml" Target="../ink/ink817.xml"/><Relationship Id="rId179" Type="http://schemas.openxmlformats.org/officeDocument/2006/relationships/customXml" Target="../ink/ink865.xml"/><Relationship Id="rId365" Type="http://schemas.openxmlformats.org/officeDocument/2006/relationships/customXml" Target="../ink/ink959.xml"/><Relationship Id="rId386" Type="http://schemas.openxmlformats.org/officeDocument/2006/relationships/image" Target="../media/image944.png"/><Relationship Id="rId190" Type="http://schemas.openxmlformats.org/officeDocument/2006/relationships/image" Target="../media/image537.png"/><Relationship Id="rId204" Type="http://schemas.openxmlformats.org/officeDocument/2006/relationships/customXml" Target="../ink/ink878.xml"/><Relationship Id="rId225" Type="http://schemas.openxmlformats.org/officeDocument/2006/relationships/image" Target="../media/image865.png"/><Relationship Id="rId246" Type="http://schemas.openxmlformats.org/officeDocument/2006/relationships/customXml" Target="../ink/ink899.xml"/><Relationship Id="rId267" Type="http://schemas.openxmlformats.org/officeDocument/2006/relationships/customXml" Target="../ink/ink910.xml"/><Relationship Id="rId288" Type="http://schemas.openxmlformats.org/officeDocument/2006/relationships/image" Target="../media/image895.png"/><Relationship Id="rId411" Type="http://schemas.openxmlformats.org/officeDocument/2006/relationships/customXml" Target="../ink/ink982.xml"/><Relationship Id="rId432" Type="http://schemas.openxmlformats.org/officeDocument/2006/relationships/image" Target="../media/image967.png"/><Relationship Id="rId453" Type="http://schemas.openxmlformats.org/officeDocument/2006/relationships/customXml" Target="../ink/ink1003.xml"/><Relationship Id="rId474" Type="http://schemas.openxmlformats.org/officeDocument/2006/relationships/image" Target="../media/image988.png"/><Relationship Id="rId106" Type="http://schemas.openxmlformats.org/officeDocument/2006/relationships/image" Target="../media/image808.png"/><Relationship Id="rId127" Type="http://schemas.openxmlformats.org/officeDocument/2006/relationships/customXml" Target="../ink/ink839.xml"/><Relationship Id="rId313" Type="http://schemas.openxmlformats.org/officeDocument/2006/relationships/customXml" Target="../ink/ink933.xml"/><Relationship Id="rId10" Type="http://schemas.openxmlformats.org/officeDocument/2006/relationships/image" Target="../media/image760.png"/><Relationship Id="rId31" Type="http://schemas.openxmlformats.org/officeDocument/2006/relationships/customXml" Target="../ink/ink791.xml"/><Relationship Id="rId52" Type="http://schemas.openxmlformats.org/officeDocument/2006/relationships/image" Target="../media/image781.png"/><Relationship Id="rId73" Type="http://schemas.openxmlformats.org/officeDocument/2006/relationships/customXml" Target="../ink/ink812.xml"/><Relationship Id="rId94" Type="http://schemas.openxmlformats.org/officeDocument/2006/relationships/image" Target="../media/image802.png"/><Relationship Id="rId148" Type="http://schemas.openxmlformats.org/officeDocument/2006/relationships/image" Target="../media/image829.png"/><Relationship Id="rId169" Type="http://schemas.openxmlformats.org/officeDocument/2006/relationships/customXml" Target="../ink/ink860.xml"/><Relationship Id="rId334" Type="http://schemas.openxmlformats.org/officeDocument/2006/relationships/image" Target="../media/image918.png"/><Relationship Id="rId355" Type="http://schemas.openxmlformats.org/officeDocument/2006/relationships/customXml" Target="../ink/ink954.xml"/><Relationship Id="rId376" Type="http://schemas.openxmlformats.org/officeDocument/2006/relationships/image" Target="../media/image939.png"/><Relationship Id="rId397" Type="http://schemas.openxmlformats.org/officeDocument/2006/relationships/customXml" Target="../ink/ink975.xml"/><Relationship Id="rId4" Type="http://schemas.openxmlformats.org/officeDocument/2006/relationships/image" Target="../media/image725.png"/><Relationship Id="rId180" Type="http://schemas.openxmlformats.org/officeDocument/2006/relationships/image" Target="../media/image845.png"/><Relationship Id="rId215" Type="http://schemas.openxmlformats.org/officeDocument/2006/relationships/image" Target="../media/image860.png"/><Relationship Id="rId236" Type="http://schemas.openxmlformats.org/officeDocument/2006/relationships/customXml" Target="../ink/ink894.xml"/><Relationship Id="rId257" Type="http://schemas.openxmlformats.org/officeDocument/2006/relationships/customXml" Target="../ink/ink905.xml"/><Relationship Id="rId278" Type="http://schemas.openxmlformats.org/officeDocument/2006/relationships/image" Target="../media/image890.png"/><Relationship Id="rId401" Type="http://schemas.openxmlformats.org/officeDocument/2006/relationships/customXml" Target="../ink/ink977.xml"/><Relationship Id="rId422" Type="http://schemas.openxmlformats.org/officeDocument/2006/relationships/image" Target="../media/image962.png"/><Relationship Id="rId443" Type="http://schemas.openxmlformats.org/officeDocument/2006/relationships/customXml" Target="../ink/ink998.xml"/><Relationship Id="rId464" Type="http://schemas.openxmlformats.org/officeDocument/2006/relationships/image" Target="../media/image983.png"/><Relationship Id="rId303" Type="http://schemas.openxmlformats.org/officeDocument/2006/relationships/customXml" Target="../ink/ink928.xml"/><Relationship Id="rId485" Type="http://schemas.openxmlformats.org/officeDocument/2006/relationships/customXml" Target="../ink/ink1019.xml"/><Relationship Id="rId42" Type="http://schemas.openxmlformats.org/officeDocument/2006/relationships/image" Target="../media/image776.png"/><Relationship Id="rId84" Type="http://schemas.openxmlformats.org/officeDocument/2006/relationships/image" Target="../media/image797.png"/><Relationship Id="rId138" Type="http://schemas.openxmlformats.org/officeDocument/2006/relationships/image" Target="../media/image824.png"/><Relationship Id="rId345" Type="http://schemas.openxmlformats.org/officeDocument/2006/relationships/customXml" Target="../ink/ink949.xml"/><Relationship Id="rId387" Type="http://schemas.openxmlformats.org/officeDocument/2006/relationships/customXml" Target="../ink/ink970.xml"/><Relationship Id="rId191" Type="http://schemas.openxmlformats.org/officeDocument/2006/relationships/customXml" Target="../ink/ink871.xml"/><Relationship Id="rId205" Type="http://schemas.openxmlformats.org/officeDocument/2006/relationships/image" Target="../media/image856.png"/><Relationship Id="rId247" Type="http://schemas.openxmlformats.org/officeDocument/2006/relationships/image" Target="../media/image876.png"/><Relationship Id="rId412" Type="http://schemas.openxmlformats.org/officeDocument/2006/relationships/image" Target="../media/image957.png"/><Relationship Id="rId107" Type="http://schemas.openxmlformats.org/officeDocument/2006/relationships/customXml" Target="../ink/ink829.xml"/><Relationship Id="rId289" Type="http://schemas.openxmlformats.org/officeDocument/2006/relationships/customXml" Target="../ink/ink921.xml"/><Relationship Id="rId454" Type="http://schemas.openxmlformats.org/officeDocument/2006/relationships/image" Target="../media/image978.png"/><Relationship Id="rId11" Type="http://schemas.openxmlformats.org/officeDocument/2006/relationships/customXml" Target="../ink/ink781.xml"/><Relationship Id="rId53" Type="http://schemas.openxmlformats.org/officeDocument/2006/relationships/customXml" Target="../ink/ink802.xml"/><Relationship Id="rId149" Type="http://schemas.openxmlformats.org/officeDocument/2006/relationships/customXml" Target="../ink/ink850.xml"/><Relationship Id="rId314" Type="http://schemas.openxmlformats.org/officeDocument/2006/relationships/image" Target="../media/image908.png"/><Relationship Id="rId356" Type="http://schemas.openxmlformats.org/officeDocument/2006/relationships/image" Target="../media/image929.png"/><Relationship Id="rId398" Type="http://schemas.openxmlformats.org/officeDocument/2006/relationships/image" Target="../media/image950.png"/><Relationship Id="rId95" Type="http://schemas.openxmlformats.org/officeDocument/2006/relationships/customXml" Target="../ink/ink823.xml"/><Relationship Id="rId160" Type="http://schemas.openxmlformats.org/officeDocument/2006/relationships/image" Target="../media/image835.png"/><Relationship Id="rId216" Type="http://schemas.openxmlformats.org/officeDocument/2006/relationships/customXml" Target="../ink/ink884.xml"/><Relationship Id="rId423" Type="http://schemas.openxmlformats.org/officeDocument/2006/relationships/customXml" Target="../ink/ink988.xml"/><Relationship Id="rId258" Type="http://schemas.openxmlformats.org/officeDocument/2006/relationships/image" Target="../media/image880.png"/><Relationship Id="rId465" Type="http://schemas.openxmlformats.org/officeDocument/2006/relationships/customXml" Target="../ink/ink1009.xml"/><Relationship Id="rId22" Type="http://schemas.openxmlformats.org/officeDocument/2006/relationships/image" Target="../media/image766.png"/><Relationship Id="rId64" Type="http://schemas.openxmlformats.org/officeDocument/2006/relationships/image" Target="../media/image787.png"/><Relationship Id="rId118" Type="http://schemas.openxmlformats.org/officeDocument/2006/relationships/image" Target="../media/image814.png"/><Relationship Id="rId325" Type="http://schemas.openxmlformats.org/officeDocument/2006/relationships/customXml" Target="../ink/ink939.xml"/><Relationship Id="rId367" Type="http://schemas.openxmlformats.org/officeDocument/2006/relationships/customXml" Target="../ink/ink960.xml"/><Relationship Id="rId171" Type="http://schemas.openxmlformats.org/officeDocument/2006/relationships/customXml" Target="../ink/ink861.xml"/><Relationship Id="rId227" Type="http://schemas.openxmlformats.org/officeDocument/2006/relationships/image" Target="../media/image866.png"/><Relationship Id="rId269" Type="http://schemas.openxmlformats.org/officeDocument/2006/relationships/customXml" Target="../ink/ink911.xml"/><Relationship Id="rId434" Type="http://schemas.openxmlformats.org/officeDocument/2006/relationships/image" Target="../media/image968.png"/><Relationship Id="rId476" Type="http://schemas.openxmlformats.org/officeDocument/2006/relationships/image" Target="../media/image989.png"/><Relationship Id="rId33" Type="http://schemas.openxmlformats.org/officeDocument/2006/relationships/customXml" Target="../ink/ink792.xml"/><Relationship Id="rId129" Type="http://schemas.openxmlformats.org/officeDocument/2006/relationships/customXml" Target="../ink/ink840.xml"/><Relationship Id="rId280" Type="http://schemas.openxmlformats.org/officeDocument/2006/relationships/image" Target="../media/image891.png"/><Relationship Id="rId336" Type="http://schemas.openxmlformats.org/officeDocument/2006/relationships/image" Target="../media/image919.png"/><Relationship Id="rId75" Type="http://schemas.openxmlformats.org/officeDocument/2006/relationships/customXml" Target="../ink/ink813.xml"/><Relationship Id="rId140" Type="http://schemas.openxmlformats.org/officeDocument/2006/relationships/image" Target="../media/image825.png"/><Relationship Id="rId182" Type="http://schemas.openxmlformats.org/officeDocument/2006/relationships/image" Target="../media/image846.png"/><Relationship Id="rId378" Type="http://schemas.openxmlformats.org/officeDocument/2006/relationships/image" Target="../media/image940.png"/><Relationship Id="rId403" Type="http://schemas.openxmlformats.org/officeDocument/2006/relationships/customXml" Target="../ink/ink978.xml"/><Relationship Id="rId6" Type="http://schemas.openxmlformats.org/officeDocument/2006/relationships/image" Target="../media/image7580.png"/><Relationship Id="rId238" Type="http://schemas.openxmlformats.org/officeDocument/2006/relationships/customXml" Target="../ink/ink895.xml"/><Relationship Id="rId445" Type="http://schemas.openxmlformats.org/officeDocument/2006/relationships/customXml" Target="../ink/ink999.xml"/><Relationship Id="rId487" Type="http://schemas.openxmlformats.org/officeDocument/2006/relationships/customXml" Target="../ink/ink1020.xml"/><Relationship Id="rId291" Type="http://schemas.openxmlformats.org/officeDocument/2006/relationships/customXml" Target="../ink/ink922.xml"/><Relationship Id="rId305" Type="http://schemas.openxmlformats.org/officeDocument/2006/relationships/customXml" Target="../ink/ink929.xml"/><Relationship Id="rId347" Type="http://schemas.openxmlformats.org/officeDocument/2006/relationships/customXml" Target="../ink/ink950.xml"/><Relationship Id="rId44" Type="http://schemas.openxmlformats.org/officeDocument/2006/relationships/image" Target="../media/image777.png"/><Relationship Id="rId86" Type="http://schemas.openxmlformats.org/officeDocument/2006/relationships/image" Target="../media/image798.png"/><Relationship Id="rId151" Type="http://schemas.openxmlformats.org/officeDocument/2006/relationships/customXml" Target="../ink/ink851.xml"/><Relationship Id="rId389" Type="http://schemas.openxmlformats.org/officeDocument/2006/relationships/customXml" Target="../ink/ink971.xml"/><Relationship Id="rId193" Type="http://schemas.openxmlformats.org/officeDocument/2006/relationships/customXml" Target="../ink/ink872.xml"/><Relationship Id="rId207" Type="http://schemas.openxmlformats.org/officeDocument/2006/relationships/image" Target="../media/image857.png"/><Relationship Id="rId249" Type="http://schemas.openxmlformats.org/officeDocument/2006/relationships/image" Target="../media/image83.png"/><Relationship Id="rId414" Type="http://schemas.openxmlformats.org/officeDocument/2006/relationships/image" Target="../media/image958.png"/><Relationship Id="rId456" Type="http://schemas.openxmlformats.org/officeDocument/2006/relationships/image" Target="../media/image979.png"/><Relationship Id="rId13" Type="http://schemas.openxmlformats.org/officeDocument/2006/relationships/customXml" Target="../ink/ink782.xml"/><Relationship Id="rId109" Type="http://schemas.openxmlformats.org/officeDocument/2006/relationships/customXml" Target="../ink/ink830.xml"/><Relationship Id="rId260" Type="http://schemas.openxmlformats.org/officeDocument/2006/relationships/image" Target="../media/image881.png"/><Relationship Id="rId316" Type="http://schemas.openxmlformats.org/officeDocument/2006/relationships/image" Target="../media/image909.png"/><Relationship Id="rId55" Type="http://schemas.openxmlformats.org/officeDocument/2006/relationships/customXml" Target="../ink/ink803.xml"/><Relationship Id="rId97" Type="http://schemas.openxmlformats.org/officeDocument/2006/relationships/customXml" Target="../ink/ink824.xml"/><Relationship Id="rId120" Type="http://schemas.openxmlformats.org/officeDocument/2006/relationships/image" Target="../media/image815.png"/><Relationship Id="rId358" Type="http://schemas.openxmlformats.org/officeDocument/2006/relationships/image" Target="../media/image930.png"/><Relationship Id="rId162" Type="http://schemas.openxmlformats.org/officeDocument/2006/relationships/image" Target="../media/image836.png"/><Relationship Id="rId218" Type="http://schemas.openxmlformats.org/officeDocument/2006/relationships/customXml" Target="../ink/ink885.xml"/><Relationship Id="rId425" Type="http://schemas.openxmlformats.org/officeDocument/2006/relationships/customXml" Target="../ink/ink989.xml"/><Relationship Id="rId467" Type="http://schemas.openxmlformats.org/officeDocument/2006/relationships/customXml" Target="../ink/ink1010.xml"/><Relationship Id="rId271" Type="http://schemas.openxmlformats.org/officeDocument/2006/relationships/customXml" Target="../ink/ink912.xml"/><Relationship Id="rId24" Type="http://schemas.openxmlformats.org/officeDocument/2006/relationships/image" Target="../media/image767.png"/><Relationship Id="rId66" Type="http://schemas.openxmlformats.org/officeDocument/2006/relationships/image" Target="../media/image788.png"/><Relationship Id="rId131" Type="http://schemas.openxmlformats.org/officeDocument/2006/relationships/customXml" Target="../ink/ink841.xml"/><Relationship Id="rId327" Type="http://schemas.openxmlformats.org/officeDocument/2006/relationships/customXml" Target="../ink/ink940.xml"/><Relationship Id="rId369" Type="http://schemas.openxmlformats.org/officeDocument/2006/relationships/customXml" Target="../ink/ink961.xml"/><Relationship Id="rId173" Type="http://schemas.openxmlformats.org/officeDocument/2006/relationships/customXml" Target="../ink/ink862.xml"/><Relationship Id="rId229" Type="http://schemas.openxmlformats.org/officeDocument/2006/relationships/image" Target="../media/image867.png"/><Relationship Id="rId380" Type="http://schemas.openxmlformats.org/officeDocument/2006/relationships/image" Target="../media/image941.png"/><Relationship Id="rId436" Type="http://schemas.openxmlformats.org/officeDocument/2006/relationships/image" Target="../media/image969.png"/><Relationship Id="rId240" Type="http://schemas.openxmlformats.org/officeDocument/2006/relationships/customXml" Target="../ink/ink896.xml"/><Relationship Id="rId478" Type="http://schemas.openxmlformats.org/officeDocument/2006/relationships/image" Target="../media/image990.png"/><Relationship Id="rId35" Type="http://schemas.openxmlformats.org/officeDocument/2006/relationships/customXml" Target="../ink/ink793.xml"/><Relationship Id="rId77" Type="http://schemas.openxmlformats.org/officeDocument/2006/relationships/customXml" Target="../ink/ink814.xml"/><Relationship Id="rId100" Type="http://schemas.openxmlformats.org/officeDocument/2006/relationships/image" Target="../media/image805.png"/><Relationship Id="rId282" Type="http://schemas.openxmlformats.org/officeDocument/2006/relationships/image" Target="../media/image892.png"/><Relationship Id="rId338" Type="http://schemas.openxmlformats.org/officeDocument/2006/relationships/image" Target="../media/image920.png"/><Relationship Id="rId8" Type="http://schemas.openxmlformats.org/officeDocument/2006/relationships/image" Target="../media/image759.png"/><Relationship Id="rId142" Type="http://schemas.openxmlformats.org/officeDocument/2006/relationships/image" Target="../media/image826.png"/><Relationship Id="rId184" Type="http://schemas.openxmlformats.org/officeDocument/2006/relationships/image" Target="../media/image847.png"/><Relationship Id="rId391" Type="http://schemas.openxmlformats.org/officeDocument/2006/relationships/customXml" Target="../ink/ink972.xml"/><Relationship Id="rId405" Type="http://schemas.openxmlformats.org/officeDocument/2006/relationships/customXml" Target="../ink/ink979.xml"/><Relationship Id="rId447" Type="http://schemas.openxmlformats.org/officeDocument/2006/relationships/customXml" Target="../ink/ink1000.xml"/><Relationship Id="rId251" Type="http://schemas.openxmlformats.org/officeDocument/2006/relationships/image" Target="../media/image877.png"/><Relationship Id="rId46" Type="http://schemas.openxmlformats.org/officeDocument/2006/relationships/image" Target="../media/image778.png"/><Relationship Id="rId293" Type="http://schemas.openxmlformats.org/officeDocument/2006/relationships/customXml" Target="../ink/ink923.xml"/><Relationship Id="rId307" Type="http://schemas.openxmlformats.org/officeDocument/2006/relationships/customXml" Target="../ink/ink930.xml"/><Relationship Id="rId349" Type="http://schemas.openxmlformats.org/officeDocument/2006/relationships/customXml" Target="../ink/ink951.xml"/><Relationship Id="rId88" Type="http://schemas.openxmlformats.org/officeDocument/2006/relationships/image" Target="../media/image799.png"/><Relationship Id="rId111" Type="http://schemas.openxmlformats.org/officeDocument/2006/relationships/customXml" Target="../ink/ink831.xml"/><Relationship Id="rId153" Type="http://schemas.openxmlformats.org/officeDocument/2006/relationships/customXml" Target="../ink/ink852.xml"/><Relationship Id="rId195" Type="http://schemas.openxmlformats.org/officeDocument/2006/relationships/customXml" Target="../ink/ink873.xml"/><Relationship Id="rId209" Type="http://schemas.openxmlformats.org/officeDocument/2006/relationships/image" Target="../media/image858.png"/><Relationship Id="rId360" Type="http://schemas.openxmlformats.org/officeDocument/2006/relationships/image" Target="../media/image931.png"/><Relationship Id="rId416" Type="http://schemas.openxmlformats.org/officeDocument/2006/relationships/image" Target="../media/image959.png"/><Relationship Id="rId220" Type="http://schemas.openxmlformats.org/officeDocument/2006/relationships/customXml" Target="../ink/ink886.xml"/><Relationship Id="rId458" Type="http://schemas.openxmlformats.org/officeDocument/2006/relationships/image" Target="../media/image980.png"/><Relationship Id="rId15" Type="http://schemas.openxmlformats.org/officeDocument/2006/relationships/customXml" Target="../ink/ink783.xml"/><Relationship Id="rId57" Type="http://schemas.openxmlformats.org/officeDocument/2006/relationships/customXml" Target="../ink/ink804.xml"/><Relationship Id="rId262" Type="http://schemas.openxmlformats.org/officeDocument/2006/relationships/image" Target="../media/image882.png"/><Relationship Id="rId318" Type="http://schemas.openxmlformats.org/officeDocument/2006/relationships/image" Target="../media/image910.png"/><Relationship Id="rId99" Type="http://schemas.openxmlformats.org/officeDocument/2006/relationships/customXml" Target="../ink/ink825.xml"/><Relationship Id="rId122" Type="http://schemas.openxmlformats.org/officeDocument/2006/relationships/image" Target="../media/image816.png"/><Relationship Id="rId164" Type="http://schemas.openxmlformats.org/officeDocument/2006/relationships/image" Target="../media/image837.png"/><Relationship Id="rId371" Type="http://schemas.openxmlformats.org/officeDocument/2006/relationships/customXml" Target="../ink/ink962.xml"/><Relationship Id="rId427" Type="http://schemas.openxmlformats.org/officeDocument/2006/relationships/customXml" Target="../ink/ink990.xml"/><Relationship Id="rId469" Type="http://schemas.openxmlformats.org/officeDocument/2006/relationships/customXml" Target="../ink/ink1011.xml"/><Relationship Id="rId26" Type="http://schemas.openxmlformats.org/officeDocument/2006/relationships/image" Target="../media/image768.png"/><Relationship Id="rId231" Type="http://schemas.openxmlformats.org/officeDocument/2006/relationships/image" Target="../media/image868.png"/><Relationship Id="rId273" Type="http://schemas.openxmlformats.org/officeDocument/2006/relationships/customXml" Target="../ink/ink913.xml"/><Relationship Id="rId329" Type="http://schemas.openxmlformats.org/officeDocument/2006/relationships/customXml" Target="../ink/ink941.xml"/><Relationship Id="rId480" Type="http://schemas.openxmlformats.org/officeDocument/2006/relationships/image" Target="../media/image991.png"/><Relationship Id="rId68" Type="http://schemas.openxmlformats.org/officeDocument/2006/relationships/image" Target="../media/image789.png"/><Relationship Id="rId133" Type="http://schemas.openxmlformats.org/officeDocument/2006/relationships/customXml" Target="../ink/ink842.xml"/><Relationship Id="rId175" Type="http://schemas.openxmlformats.org/officeDocument/2006/relationships/customXml" Target="../ink/ink863.xml"/><Relationship Id="rId340" Type="http://schemas.openxmlformats.org/officeDocument/2006/relationships/image" Target="../media/image921.png"/><Relationship Id="rId200" Type="http://schemas.openxmlformats.org/officeDocument/2006/relationships/image" Target="../media/image854.png"/><Relationship Id="rId382" Type="http://schemas.openxmlformats.org/officeDocument/2006/relationships/image" Target="../media/image942.png"/><Relationship Id="rId438" Type="http://schemas.openxmlformats.org/officeDocument/2006/relationships/image" Target="../media/image970.png"/><Relationship Id="rId242" Type="http://schemas.openxmlformats.org/officeDocument/2006/relationships/customXml" Target="../ink/ink897.xml"/><Relationship Id="rId284" Type="http://schemas.openxmlformats.org/officeDocument/2006/relationships/image" Target="../media/image893.png"/><Relationship Id="rId37" Type="http://schemas.openxmlformats.org/officeDocument/2006/relationships/customXml" Target="../ink/ink794.xml"/><Relationship Id="rId79" Type="http://schemas.openxmlformats.org/officeDocument/2006/relationships/customXml" Target="../ink/ink815.xml"/><Relationship Id="rId102" Type="http://schemas.openxmlformats.org/officeDocument/2006/relationships/image" Target="../media/image806.png"/><Relationship Id="rId144" Type="http://schemas.openxmlformats.org/officeDocument/2006/relationships/image" Target="../media/image827.png"/><Relationship Id="rId90" Type="http://schemas.openxmlformats.org/officeDocument/2006/relationships/image" Target="../media/image800.png"/><Relationship Id="rId186" Type="http://schemas.openxmlformats.org/officeDocument/2006/relationships/image" Target="../media/image848.png"/><Relationship Id="rId351" Type="http://schemas.openxmlformats.org/officeDocument/2006/relationships/customXml" Target="../ink/ink952.xml"/><Relationship Id="rId393" Type="http://schemas.openxmlformats.org/officeDocument/2006/relationships/customXml" Target="../ink/ink973.xml"/><Relationship Id="rId407" Type="http://schemas.openxmlformats.org/officeDocument/2006/relationships/customXml" Target="../ink/ink980.xml"/><Relationship Id="rId449" Type="http://schemas.openxmlformats.org/officeDocument/2006/relationships/customXml" Target="../ink/ink1001.xml"/><Relationship Id="rId211" Type="http://schemas.openxmlformats.org/officeDocument/2006/relationships/image" Target="../media/image117.png"/><Relationship Id="rId253" Type="http://schemas.openxmlformats.org/officeDocument/2006/relationships/customXml" Target="../ink/ink903.xml"/><Relationship Id="rId295" Type="http://schemas.openxmlformats.org/officeDocument/2006/relationships/customXml" Target="../ink/ink924.xml"/><Relationship Id="rId309" Type="http://schemas.openxmlformats.org/officeDocument/2006/relationships/customXml" Target="../ink/ink931.xml"/><Relationship Id="rId460" Type="http://schemas.openxmlformats.org/officeDocument/2006/relationships/image" Target="../media/image981.png"/><Relationship Id="rId48" Type="http://schemas.openxmlformats.org/officeDocument/2006/relationships/image" Target="../media/image779.png"/><Relationship Id="rId113" Type="http://schemas.openxmlformats.org/officeDocument/2006/relationships/customXml" Target="../ink/ink832.xml"/><Relationship Id="rId320" Type="http://schemas.openxmlformats.org/officeDocument/2006/relationships/image" Target="../media/image911.png"/><Relationship Id="rId155" Type="http://schemas.openxmlformats.org/officeDocument/2006/relationships/customXml" Target="../ink/ink853.xml"/><Relationship Id="rId197" Type="http://schemas.openxmlformats.org/officeDocument/2006/relationships/customXml" Target="../ink/ink874.xml"/><Relationship Id="rId362" Type="http://schemas.openxmlformats.org/officeDocument/2006/relationships/image" Target="../media/image932.png"/><Relationship Id="rId418" Type="http://schemas.openxmlformats.org/officeDocument/2006/relationships/image" Target="../media/image960.png"/><Relationship Id="rId222" Type="http://schemas.openxmlformats.org/officeDocument/2006/relationships/customXml" Target="../ink/ink887.xml"/><Relationship Id="rId264" Type="http://schemas.openxmlformats.org/officeDocument/2006/relationships/image" Target="../media/image883.png"/><Relationship Id="rId471" Type="http://schemas.openxmlformats.org/officeDocument/2006/relationships/customXml" Target="../ink/ink1012.xml"/><Relationship Id="rId17" Type="http://schemas.openxmlformats.org/officeDocument/2006/relationships/customXml" Target="../ink/ink784.xml"/><Relationship Id="rId59" Type="http://schemas.openxmlformats.org/officeDocument/2006/relationships/customXml" Target="../ink/ink805.xml"/><Relationship Id="rId124" Type="http://schemas.openxmlformats.org/officeDocument/2006/relationships/image" Target="../media/image817.png"/><Relationship Id="rId70" Type="http://schemas.openxmlformats.org/officeDocument/2006/relationships/image" Target="../media/image790.png"/><Relationship Id="rId166" Type="http://schemas.openxmlformats.org/officeDocument/2006/relationships/image" Target="../media/image838.png"/><Relationship Id="rId331" Type="http://schemas.openxmlformats.org/officeDocument/2006/relationships/customXml" Target="../ink/ink942.xml"/><Relationship Id="rId373" Type="http://schemas.openxmlformats.org/officeDocument/2006/relationships/customXml" Target="../ink/ink963.xml"/><Relationship Id="rId429" Type="http://schemas.openxmlformats.org/officeDocument/2006/relationships/customXml" Target="../ink/ink991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869.png"/><Relationship Id="rId440" Type="http://schemas.openxmlformats.org/officeDocument/2006/relationships/image" Target="../media/image971.png"/><Relationship Id="rId28" Type="http://schemas.openxmlformats.org/officeDocument/2006/relationships/image" Target="../media/image769.png"/><Relationship Id="rId275" Type="http://schemas.openxmlformats.org/officeDocument/2006/relationships/customXml" Target="../ink/ink914.xml"/><Relationship Id="rId300" Type="http://schemas.openxmlformats.org/officeDocument/2006/relationships/image" Target="../media/image901.png"/><Relationship Id="rId482" Type="http://schemas.openxmlformats.org/officeDocument/2006/relationships/image" Target="../media/image992.png"/><Relationship Id="rId81" Type="http://schemas.openxmlformats.org/officeDocument/2006/relationships/customXml" Target="../ink/ink816.xml"/><Relationship Id="rId135" Type="http://schemas.openxmlformats.org/officeDocument/2006/relationships/customXml" Target="../ink/ink843.xml"/><Relationship Id="rId177" Type="http://schemas.openxmlformats.org/officeDocument/2006/relationships/customXml" Target="../ink/ink864.xml"/><Relationship Id="rId342" Type="http://schemas.openxmlformats.org/officeDocument/2006/relationships/image" Target="../media/image922.png"/><Relationship Id="rId384" Type="http://schemas.openxmlformats.org/officeDocument/2006/relationships/image" Target="../media/image943.png"/><Relationship Id="rId202" Type="http://schemas.openxmlformats.org/officeDocument/2006/relationships/image" Target="../media/image855.png"/><Relationship Id="rId244" Type="http://schemas.openxmlformats.org/officeDocument/2006/relationships/customXml" Target="../ink/ink898.xml"/><Relationship Id="rId39" Type="http://schemas.openxmlformats.org/officeDocument/2006/relationships/customXml" Target="../ink/ink795.xml"/><Relationship Id="rId286" Type="http://schemas.openxmlformats.org/officeDocument/2006/relationships/image" Target="../media/image894.png"/><Relationship Id="rId451" Type="http://schemas.openxmlformats.org/officeDocument/2006/relationships/customXml" Target="../ink/ink1002.xml"/><Relationship Id="rId50" Type="http://schemas.openxmlformats.org/officeDocument/2006/relationships/image" Target="../media/image780.png"/><Relationship Id="rId104" Type="http://schemas.openxmlformats.org/officeDocument/2006/relationships/image" Target="../media/image807.png"/><Relationship Id="rId146" Type="http://schemas.openxmlformats.org/officeDocument/2006/relationships/image" Target="../media/image828.png"/><Relationship Id="rId188" Type="http://schemas.openxmlformats.org/officeDocument/2006/relationships/image" Target="../media/image849.png"/><Relationship Id="rId311" Type="http://schemas.openxmlformats.org/officeDocument/2006/relationships/customXml" Target="../ink/ink932.xml"/><Relationship Id="rId353" Type="http://schemas.openxmlformats.org/officeDocument/2006/relationships/customXml" Target="../ink/ink953.xml"/><Relationship Id="rId395" Type="http://schemas.openxmlformats.org/officeDocument/2006/relationships/customXml" Target="../ink/ink974.xml"/><Relationship Id="rId409" Type="http://schemas.openxmlformats.org/officeDocument/2006/relationships/customXml" Target="../ink/ink981.xml"/><Relationship Id="rId92" Type="http://schemas.openxmlformats.org/officeDocument/2006/relationships/image" Target="../media/image801.png"/><Relationship Id="rId213" Type="http://schemas.openxmlformats.org/officeDocument/2006/relationships/image" Target="../media/image859.png"/><Relationship Id="rId420" Type="http://schemas.openxmlformats.org/officeDocument/2006/relationships/image" Target="../media/image961.png"/><Relationship Id="rId255" Type="http://schemas.openxmlformats.org/officeDocument/2006/relationships/customXml" Target="../ink/ink904.xml"/><Relationship Id="rId297" Type="http://schemas.openxmlformats.org/officeDocument/2006/relationships/customXml" Target="../ink/ink925.xml"/><Relationship Id="rId462" Type="http://schemas.openxmlformats.org/officeDocument/2006/relationships/image" Target="../media/image982.png"/><Relationship Id="rId115" Type="http://schemas.openxmlformats.org/officeDocument/2006/relationships/customXml" Target="../ink/ink833.xml"/><Relationship Id="rId157" Type="http://schemas.openxmlformats.org/officeDocument/2006/relationships/customXml" Target="../ink/ink854.xml"/><Relationship Id="rId322" Type="http://schemas.openxmlformats.org/officeDocument/2006/relationships/image" Target="../media/image912.png"/><Relationship Id="rId364" Type="http://schemas.openxmlformats.org/officeDocument/2006/relationships/image" Target="../media/image933.png"/><Relationship Id="rId61" Type="http://schemas.openxmlformats.org/officeDocument/2006/relationships/customXml" Target="../ink/ink806.xml"/><Relationship Id="rId199" Type="http://schemas.openxmlformats.org/officeDocument/2006/relationships/customXml" Target="../ink/ink875.xml"/><Relationship Id="rId19" Type="http://schemas.openxmlformats.org/officeDocument/2006/relationships/customXml" Target="../ink/ink785.xml"/><Relationship Id="rId224" Type="http://schemas.openxmlformats.org/officeDocument/2006/relationships/customXml" Target="../ink/ink888.xml"/><Relationship Id="rId266" Type="http://schemas.openxmlformats.org/officeDocument/2006/relationships/image" Target="../media/image884.png"/><Relationship Id="rId431" Type="http://schemas.openxmlformats.org/officeDocument/2006/relationships/customXml" Target="../ink/ink992.xml"/><Relationship Id="rId473" Type="http://schemas.openxmlformats.org/officeDocument/2006/relationships/customXml" Target="../ink/ink1013.xml"/><Relationship Id="rId30" Type="http://schemas.openxmlformats.org/officeDocument/2006/relationships/image" Target="../media/image770.png"/><Relationship Id="rId126" Type="http://schemas.openxmlformats.org/officeDocument/2006/relationships/image" Target="../media/image818.png"/><Relationship Id="rId168" Type="http://schemas.openxmlformats.org/officeDocument/2006/relationships/image" Target="../media/image839.png"/><Relationship Id="rId333" Type="http://schemas.openxmlformats.org/officeDocument/2006/relationships/customXml" Target="../ink/ink943.xml"/><Relationship Id="rId72" Type="http://schemas.openxmlformats.org/officeDocument/2006/relationships/image" Target="../media/image791.png"/><Relationship Id="rId375" Type="http://schemas.openxmlformats.org/officeDocument/2006/relationships/customXml" Target="../ink/ink964.xml"/><Relationship Id="rId3" Type="http://schemas.openxmlformats.org/officeDocument/2006/relationships/customXml" Target="../ink/ink777.xml"/><Relationship Id="rId235" Type="http://schemas.openxmlformats.org/officeDocument/2006/relationships/image" Target="../media/image870.png"/><Relationship Id="rId277" Type="http://schemas.openxmlformats.org/officeDocument/2006/relationships/customXml" Target="../ink/ink915.xml"/><Relationship Id="rId400" Type="http://schemas.openxmlformats.org/officeDocument/2006/relationships/image" Target="../media/image951.png"/><Relationship Id="rId442" Type="http://schemas.openxmlformats.org/officeDocument/2006/relationships/image" Target="../media/image972.png"/><Relationship Id="rId484" Type="http://schemas.openxmlformats.org/officeDocument/2006/relationships/image" Target="../media/image993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36.png"/><Relationship Id="rId299" Type="http://schemas.openxmlformats.org/officeDocument/2006/relationships/image" Target="../media/image1127.png"/><Relationship Id="rId21" Type="http://schemas.openxmlformats.org/officeDocument/2006/relationships/image" Target="../media/image9890.png"/><Relationship Id="rId63" Type="http://schemas.openxmlformats.org/officeDocument/2006/relationships/image" Target="../media/image1010.png"/><Relationship Id="rId159" Type="http://schemas.openxmlformats.org/officeDocument/2006/relationships/image" Target="../media/image1057.png"/><Relationship Id="rId324" Type="http://schemas.openxmlformats.org/officeDocument/2006/relationships/customXml" Target="../ink/ink1182.xml"/><Relationship Id="rId170" Type="http://schemas.openxmlformats.org/officeDocument/2006/relationships/customXml" Target="../ink/ink1105.xml"/><Relationship Id="rId226" Type="http://schemas.openxmlformats.org/officeDocument/2006/relationships/customXml" Target="../ink/ink1133.xml"/><Relationship Id="rId268" Type="http://schemas.openxmlformats.org/officeDocument/2006/relationships/customXml" Target="../ink/ink1154.xml"/><Relationship Id="rId32" Type="http://schemas.openxmlformats.org/officeDocument/2006/relationships/customXml" Target="../ink/ink1036.xml"/><Relationship Id="rId74" Type="http://schemas.openxmlformats.org/officeDocument/2006/relationships/customXml" Target="../ink/ink1057.xml"/><Relationship Id="rId128" Type="http://schemas.openxmlformats.org/officeDocument/2006/relationships/customXml" Target="../ink/ink1084.xml"/><Relationship Id="rId5" Type="http://schemas.openxmlformats.org/officeDocument/2006/relationships/image" Target="../media/image9810.png"/><Relationship Id="rId181" Type="http://schemas.openxmlformats.org/officeDocument/2006/relationships/image" Target="../media/image1068.png"/><Relationship Id="rId237" Type="http://schemas.openxmlformats.org/officeDocument/2006/relationships/image" Target="../media/image1096.png"/><Relationship Id="rId279" Type="http://schemas.openxmlformats.org/officeDocument/2006/relationships/image" Target="../media/image1117.png"/><Relationship Id="rId43" Type="http://schemas.openxmlformats.org/officeDocument/2006/relationships/image" Target="../media/image1000.png"/><Relationship Id="rId139" Type="http://schemas.openxmlformats.org/officeDocument/2006/relationships/image" Target="../media/image1047.png"/><Relationship Id="rId290" Type="http://schemas.openxmlformats.org/officeDocument/2006/relationships/customXml" Target="../ink/ink1165.xml"/><Relationship Id="rId304" Type="http://schemas.openxmlformats.org/officeDocument/2006/relationships/customXml" Target="../ink/ink1172.xml"/><Relationship Id="rId85" Type="http://schemas.openxmlformats.org/officeDocument/2006/relationships/image" Target="../media/image1020.png"/><Relationship Id="rId150" Type="http://schemas.openxmlformats.org/officeDocument/2006/relationships/customXml" Target="../ink/ink1095.xml"/><Relationship Id="rId192" Type="http://schemas.openxmlformats.org/officeDocument/2006/relationships/customXml" Target="../ink/ink1116.xml"/><Relationship Id="rId206" Type="http://schemas.openxmlformats.org/officeDocument/2006/relationships/customXml" Target="../ink/ink1123.xml"/><Relationship Id="rId248" Type="http://schemas.openxmlformats.org/officeDocument/2006/relationships/customXml" Target="../ink/ink1144.xml"/><Relationship Id="rId12" Type="http://schemas.openxmlformats.org/officeDocument/2006/relationships/customXml" Target="../ink/ink1026.xml"/><Relationship Id="rId108" Type="http://schemas.openxmlformats.org/officeDocument/2006/relationships/customXml" Target="../ink/ink1074.xml"/><Relationship Id="rId315" Type="http://schemas.openxmlformats.org/officeDocument/2006/relationships/image" Target="../media/image1135.png"/><Relationship Id="rId54" Type="http://schemas.openxmlformats.org/officeDocument/2006/relationships/customXml" Target="../ink/ink1047.xml"/><Relationship Id="rId96" Type="http://schemas.openxmlformats.org/officeDocument/2006/relationships/customXml" Target="../ink/ink1068.xml"/><Relationship Id="rId161" Type="http://schemas.openxmlformats.org/officeDocument/2006/relationships/image" Target="../media/image1058.png"/><Relationship Id="rId217" Type="http://schemas.openxmlformats.org/officeDocument/2006/relationships/image" Target="../media/image1086.png"/><Relationship Id="rId259" Type="http://schemas.openxmlformats.org/officeDocument/2006/relationships/image" Target="../media/image1107.png"/><Relationship Id="rId23" Type="http://schemas.openxmlformats.org/officeDocument/2006/relationships/image" Target="../media/image9900.png"/><Relationship Id="rId119" Type="http://schemas.openxmlformats.org/officeDocument/2006/relationships/image" Target="../media/image1037.png"/><Relationship Id="rId270" Type="http://schemas.openxmlformats.org/officeDocument/2006/relationships/customXml" Target="../ink/ink1155.xml"/><Relationship Id="rId326" Type="http://schemas.openxmlformats.org/officeDocument/2006/relationships/customXml" Target="../ink/ink1183.xml"/><Relationship Id="rId65" Type="http://schemas.openxmlformats.org/officeDocument/2006/relationships/image" Target="../media/image1011.png"/><Relationship Id="rId130" Type="http://schemas.openxmlformats.org/officeDocument/2006/relationships/customXml" Target="../ink/ink1085.xml"/><Relationship Id="rId172" Type="http://schemas.openxmlformats.org/officeDocument/2006/relationships/customXml" Target="../ink/ink1106.xml"/><Relationship Id="rId228" Type="http://schemas.openxmlformats.org/officeDocument/2006/relationships/customXml" Target="../ink/ink1134.xml"/><Relationship Id="rId281" Type="http://schemas.openxmlformats.org/officeDocument/2006/relationships/image" Target="../media/image1118.png"/><Relationship Id="rId34" Type="http://schemas.openxmlformats.org/officeDocument/2006/relationships/customXml" Target="../ink/ink1037.xml"/><Relationship Id="rId76" Type="http://schemas.openxmlformats.org/officeDocument/2006/relationships/customXml" Target="../ink/ink1058.xml"/><Relationship Id="rId141" Type="http://schemas.openxmlformats.org/officeDocument/2006/relationships/image" Target="../media/image1048.png"/><Relationship Id="rId7" Type="http://schemas.openxmlformats.org/officeDocument/2006/relationships/image" Target="../media/image9820.png"/><Relationship Id="rId183" Type="http://schemas.openxmlformats.org/officeDocument/2006/relationships/image" Target="../media/image1069.png"/><Relationship Id="rId239" Type="http://schemas.openxmlformats.org/officeDocument/2006/relationships/image" Target="../media/image1097.png"/><Relationship Id="rId250" Type="http://schemas.openxmlformats.org/officeDocument/2006/relationships/customXml" Target="../ink/ink1145.xml"/><Relationship Id="rId271" Type="http://schemas.openxmlformats.org/officeDocument/2006/relationships/image" Target="../media/image1113.png"/><Relationship Id="rId292" Type="http://schemas.openxmlformats.org/officeDocument/2006/relationships/customXml" Target="../ink/ink1166.xml"/><Relationship Id="rId306" Type="http://schemas.openxmlformats.org/officeDocument/2006/relationships/customXml" Target="../ink/ink1173.xml"/><Relationship Id="rId24" Type="http://schemas.openxmlformats.org/officeDocument/2006/relationships/customXml" Target="../ink/ink1032.xml"/><Relationship Id="rId45" Type="http://schemas.openxmlformats.org/officeDocument/2006/relationships/image" Target="../media/image1001.png"/><Relationship Id="rId66" Type="http://schemas.openxmlformats.org/officeDocument/2006/relationships/customXml" Target="../ink/ink1053.xml"/><Relationship Id="rId87" Type="http://schemas.openxmlformats.org/officeDocument/2006/relationships/image" Target="../media/image1021.png"/><Relationship Id="rId110" Type="http://schemas.openxmlformats.org/officeDocument/2006/relationships/customXml" Target="../ink/ink1075.xml"/><Relationship Id="rId131" Type="http://schemas.openxmlformats.org/officeDocument/2006/relationships/image" Target="../media/image1043.png"/><Relationship Id="rId327" Type="http://schemas.openxmlformats.org/officeDocument/2006/relationships/image" Target="../media/image1140.png"/><Relationship Id="rId152" Type="http://schemas.openxmlformats.org/officeDocument/2006/relationships/customXml" Target="../ink/ink1096.xml"/><Relationship Id="rId173" Type="http://schemas.openxmlformats.org/officeDocument/2006/relationships/image" Target="../media/image1064.png"/><Relationship Id="rId194" Type="http://schemas.openxmlformats.org/officeDocument/2006/relationships/customXml" Target="../ink/ink1117.xml"/><Relationship Id="rId208" Type="http://schemas.openxmlformats.org/officeDocument/2006/relationships/customXml" Target="../ink/ink1124.xml"/><Relationship Id="rId229" Type="http://schemas.openxmlformats.org/officeDocument/2006/relationships/image" Target="../media/image1092.png"/><Relationship Id="rId240" Type="http://schemas.openxmlformats.org/officeDocument/2006/relationships/customXml" Target="../ink/ink1140.xml"/><Relationship Id="rId261" Type="http://schemas.openxmlformats.org/officeDocument/2006/relationships/image" Target="../media/image1108.png"/><Relationship Id="rId14" Type="http://schemas.openxmlformats.org/officeDocument/2006/relationships/customXml" Target="../ink/ink1027.xml"/><Relationship Id="rId35" Type="http://schemas.openxmlformats.org/officeDocument/2006/relationships/image" Target="../media/image996.png"/><Relationship Id="rId56" Type="http://schemas.openxmlformats.org/officeDocument/2006/relationships/customXml" Target="../ink/ink1048.xml"/><Relationship Id="rId77" Type="http://schemas.openxmlformats.org/officeDocument/2006/relationships/image" Target="../media/image1017.png"/><Relationship Id="rId100" Type="http://schemas.openxmlformats.org/officeDocument/2006/relationships/customXml" Target="../ink/ink1070.xml"/><Relationship Id="rId282" Type="http://schemas.openxmlformats.org/officeDocument/2006/relationships/customXml" Target="../ink/ink1161.xml"/><Relationship Id="rId317" Type="http://schemas.openxmlformats.org/officeDocument/2006/relationships/image" Target="../media/image507.png"/><Relationship Id="rId8" Type="http://schemas.openxmlformats.org/officeDocument/2006/relationships/customXml" Target="../ink/ink1024.xml"/><Relationship Id="rId98" Type="http://schemas.openxmlformats.org/officeDocument/2006/relationships/customXml" Target="../ink/ink1069.xml"/><Relationship Id="rId121" Type="http://schemas.openxmlformats.org/officeDocument/2006/relationships/image" Target="../media/image1038.png"/><Relationship Id="rId142" Type="http://schemas.openxmlformats.org/officeDocument/2006/relationships/customXml" Target="../ink/ink1091.xml"/><Relationship Id="rId163" Type="http://schemas.openxmlformats.org/officeDocument/2006/relationships/image" Target="../media/image1059.png"/><Relationship Id="rId184" Type="http://schemas.openxmlformats.org/officeDocument/2006/relationships/customXml" Target="../ink/ink1112.xml"/><Relationship Id="rId219" Type="http://schemas.openxmlformats.org/officeDocument/2006/relationships/image" Target="../media/image1087.png"/><Relationship Id="rId230" Type="http://schemas.openxmlformats.org/officeDocument/2006/relationships/customXml" Target="../ink/ink1135.xml"/><Relationship Id="rId251" Type="http://schemas.openxmlformats.org/officeDocument/2006/relationships/image" Target="../media/image1103.png"/><Relationship Id="rId25" Type="http://schemas.openxmlformats.org/officeDocument/2006/relationships/image" Target="../media/image9910.png"/><Relationship Id="rId46" Type="http://schemas.openxmlformats.org/officeDocument/2006/relationships/customXml" Target="../ink/ink1043.xml"/><Relationship Id="rId67" Type="http://schemas.openxmlformats.org/officeDocument/2006/relationships/image" Target="../media/image1012.png"/><Relationship Id="rId272" Type="http://schemas.openxmlformats.org/officeDocument/2006/relationships/customXml" Target="../ink/ink1156.xml"/><Relationship Id="rId293" Type="http://schemas.openxmlformats.org/officeDocument/2006/relationships/image" Target="../media/image1124.png"/><Relationship Id="rId307" Type="http://schemas.openxmlformats.org/officeDocument/2006/relationships/image" Target="../media/image1131.png"/><Relationship Id="rId328" Type="http://schemas.openxmlformats.org/officeDocument/2006/relationships/customXml" Target="../ink/ink1184.xml"/><Relationship Id="rId88" Type="http://schemas.openxmlformats.org/officeDocument/2006/relationships/customXml" Target="../ink/ink1064.xml"/><Relationship Id="rId111" Type="http://schemas.openxmlformats.org/officeDocument/2006/relationships/image" Target="../media/image1033.png"/><Relationship Id="rId132" Type="http://schemas.openxmlformats.org/officeDocument/2006/relationships/customXml" Target="../ink/ink1086.xml"/><Relationship Id="rId153" Type="http://schemas.openxmlformats.org/officeDocument/2006/relationships/image" Target="../media/image1054.png"/><Relationship Id="rId174" Type="http://schemas.openxmlformats.org/officeDocument/2006/relationships/customXml" Target="../ink/ink1107.xml"/><Relationship Id="rId195" Type="http://schemas.openxmlformats.org/officeDocument/2006/relationships/image" Target="../media/image1075.png"/><Relationship Id="rId209" Type="http://schemas.openxmlformats.org/officeDocument/2006/relationships/image" Target="../media/image1082.png"/><Relationship Id="rId220" Type="http://schemas.openxmlformats.org/officeDocument/2006/relationships/customXml" Target="../ink/ink1130.xml"/><Relationship Id="rId241" Type="http://schemas.openxmlformats.org/officeDocument/2006/relationships/image" Target="../media/image1098.png"/><Relationship Id="rId15" Type="http://schemas.openxmlformats.org/officeDocument/2006/relationships/image" Target="../media/image9860.png"/><Relationship Id="rId36" Type="http://schemas.openxmlformats.org/officeDocument/2006/relationships/customXml" Target="../ink/ink1038.xml"/><Relationship Id="rId57" Type="http://schemas.openxmlformats.org/officeDocument/2006/relationships/image" Target="../media/image1007.png"/><Relationship Id="rId262" Type="http://schemas.openxmlformats.org/officeDocument/2006/relationships/customXml" Target="../ink/ink1151.xml"/><Relationship Id="rId283" Type="http://schemas.openxmlformats.org/officeDocument/2006/relationships/image" Target="../media/image1119.png"/><Relationship Id="rId318" Type="http://schemas.openxmlformats.org/officeDocument/2006/relationships/customXml" Target="../ink/ink1179.xml"/><Relationship Id="rId78" Type="http://schemas.openxmlformats.org/officeDocument/2006/relationships/customXml" Target="../ink/ink1059.xml"/><Relationship Id="rId99" Type="http://schemas.openxmlformats.org/officeDocument/2006/relationships/image" Target="../media/image1027.png"/><Relationship Id="rId101" Type="http://schemas.openxmlformats.org/officeDocument/2006/relationships/image" Target="../media/image1028.png"/><Relationship Id="rId122" Type="http://schemas.openxmlformats.org/officeDocument/2006/relationships/customXml" Target="../ink/ink1081.xml"/><Relationship Id="rId143" Type="http://schemas.openxmlformats.org/officeDocument/2006/relationships/image" Target="../media/image1049.png"/><Relationship Id="rId164" Type="http://schemas.openxmlformats.org/officeDocument/2006/relationships/customXml" Target="../ink/ink1102.xml"/><Relationship Id="rId185" Type="http://schemas.openxmlformats.org/officeDocument/2006/relationships/image" Target="../media/image1070.png"/><Relationship Id="rId9" Type="http://schemas.openxmlformats.org/officeDocument/2006/relationships/image" Target="../media/image9830.png"/><Relationship Id="rId210" Type="http://schemas.openxmlformats.org/officeDocument/2006/relationships/customXml" Target="../ink/ink1125.xml"/><Relationship Id="rId26" Type="http://schemas.openxmlformats.org/officeDocument/2006/relationships/customXml" Target="../ink/ink1033.xml"/><Relationship Id="rId231" Type="http://schemas.openxmlformats.org/officeDocument/2006/relationships/image" Target="../media/image1093.png"/><Relationship Id="rId252" Type="http://schemas.openxmlformats.org/officeDocument/2006/relationships/customXml" Target="../ink/ink1146.xml"/><Relationship Id="rId273" Type="http://schemas.openxmlformats.org/officeDocument/2006/relationships/image" Target="../media/image1114.png"/><Relationship Id="rId294" Type="http://schemas.openxmlformats.org/officeDocument/2006/relationships/customXml" Target="../ink/ink1167.xml"/><Relationship Id="rId308" Type="http://schemas.openxmlformats.org/officeDocument/2006/relationships/customXml" Target="../ink/ink1174.xml"/><Relationship Id="rId329" Type="http://schemas.openxmlformats.org/officeDocument/2006/relationships/image" Target="../media/image1141.png"/><Relationship Id="rId47" Type="http://schemas.openxmlformats.org/officeDocument/2006/relationships/image" Target="../media/image1002.png"/><Relationship Id="rId68" Type="http://schemas.openxmlformats.org/officeDocument/2006/relationships/customXml" Target="../ink/ink1054.xml"/><Relationship Id="rId89" Type="http://schemas.openxmlformats.org/officeDocument/2006/relationships/image" Target="../media/image1022.png"/><Relationship Id="rId112" Type="http://schemas.openxmlformats.org/officeDocument/2006/relationships/customXml" Target="../ink/ink1076.xml"/><Relationship Id="rId133" Type="http://schemas.openxmlformats.org/officeDocument/2006/relationships/image" Target="../media/image1044.png"/><Relationship Id="rId154" Type="http://schemas.openxmlformats.org/officeDocument/2006/relationships/customXml" Target="../ink/ink1097.xml"/><Relationship Id="rId175" Type="http://schemas.openxmlformats.org/officeDocument/2006/relationships/image" Target="../media/image1065.png"/><Relationship Id="rId196" Type="http://schemas.openxmlformats.org/officeDocument/2006/relationships/customXml" Target="../ink/ink1118.xml"/><Relationship Id="rId200" Type="http://schemas.openxmlformats.org/officeDocument/2006/relationships/customXml" Target="../ink/ink1120.xml"/><Relationship Id="rId16" Type="http://schemas.openxmlformats.org/officeDocument/2006/relationships/customXml" Target="../ink/ink1028.xml"/><Relationship Id="rId221" Type="http://schemas.openxmlformats.org/officeDocument/2006/relationships/image" Target="../media/image1088.png"/><Relationship Id="rId242" Type="http://schemas.openxmlformats.org/officeDocument/2006/relationships/customXml" Target="../ink/ink1141.xml"/><Relationship Id="rId263" Type="http://schemas.openxmlformats.org/officeDocument/2006/relationships/image" Target="../media/image1109.png"/><Relationship Id="rId284" Type="http://schemas.openxmlformats.org/officeDocument/2006/relationships/customXml" Target="../ink/ink1162.xml"/><Relationship Id="rId319" Type="http://schemas.openxmlformats.org/officeDocument/2006/relationships/image" Target="../media/image1136.png"/><Relationship Id="rId37" Type="http://schemas.openxmlformats.org/officeDocument/2006/relationships/image" Target="../media/image997.png"/><Relationship Id="rId58" Type="http://schemas.openxmlformats.org/officeDocument/2006/relationships/customXml" Target="../ink/ink1049.xml"/><Relationship Id="rId79" Type="http://schemas.openxmlformats.org/officeDocument/2006/relationships/image" Target="../media/image808.png"/><Relationship Id="rId102" Type="http://schemas.openxmlformats.org/officeDocument/2006/relationships/customXml" Target="../ink/ink1071.xml"/><Relationship Id="rId123" Type="http://schemas.openxmlformats.org/officeDocument/2006/relationships/image" Target="../media/image1039.png"/><Relationship Id="rId144" Type="http://schemas.openxmlformats.org/officeDocument/2006/relationships/customXml" Target="../ink/ink1092.xml"/><Relationship Id="rId90" Type="http://schemas.openxmlformats.org/officeDocument/2006/relationships/customXml" Target="../ink/ink1065.xml"/><Relationship Id="rId165" Type="http://schemas.openxmlformats.org/officeDocument/2006/relationships/image" Target="../media/image1060.png"/><Relationship Id="rId186" Type="http://schemas.openxmlformats.org/officeDocument/2006/relationships/customXml" Target="../ink/ink1113.xml"/><Relationship Id="rId211" Type="http://schemas.openxmlformats.org/officeDocument/2006/relationships/image" Target="../media/image1083.png"/><Relationship Id="rId232" Type="http://schemas.openxmlformats.org/officeDocument/2006/relationships/customXml" Target="../ink/ink1136.xml"/><Relationship Id="rId253" Type="http://schemas.openxmlformats.org/officeDocument/2006/relationships/image" Target="../media/image1104.png"/><Relationship Id="rId274" Type="http://schemas.openxmlformats.org/officeDocument/2006/relationships/customXml" Target="../ink/ink1157.xml"/><Relationship Id="rId295" Type="http://schemas.openxmlformats.org/officeDocument/2006/relationships/image" Target="../media/image1125.png"/><Relationship Id="rId309" Type="http://schemas.openxmlformats.org/officeDocument/2006/relationships/image" Target="../media/image1132.png"/><Relationship Id="rId27" Type="http://schemas.openxmlformats.org/officeDocument/2006/relationships/image" Target="../media/image9920.png"/><Relationship Id="rId48" Type="http://schemas.openxmlformats.org/officeDocument/2006/relationships/customXml" Target="../ink/ink1044.xml"/><Relationship Id="rId69" Type="http://schemas.openxmlformats.org/officeDocument/2006/relationships/image" Target="../media/image1013.png"/><Relationship Id="rId113" Type="http://schemas.openxmlformats.org/officeDocument/2006/relationships/image" Target="../media/image1034.png"/><Relationship Id="rId134" Type="http://schemas.openxmlformats.org/officeDocument/2006/relationships/customXml" Target="../ink/ink1087.xml"/><Relationship Id="rId320" Type="http://schemas.openxmlformats.org/officeDocument/2006/relationships/customXml" Target="../ink/ink1180.xml"/><Relationship Id="rId80" Type="http://schemas.openxmlformats.org/officeDocument/2006/relationships/customXml" Target="../ink/ink1060.xml"/><Relationship Id="rId155" Type="http://schemas.openxmlformats.org/officeDocument/2006/relationships/image" Target="../media/image1055.png"/><Relationship Id="rId176" Type="http://schemas.openxmlformats.org/officeDocument/2006/relationships/customXml" Target="../ink/ink1108.xml"/><Relationship Id="rId197" Type="http://schemas.openxmlformats.org/officeDocument/2006/relationships/image" Target="../media/image1076.png"/><Relationship Id="rId201" Type="http://schemas.openxmlformats.org/officeDocument/2006/relationships/image" Target="../media/image1078.png"/><Relationship Id="rId222" Type="http://schemas.openxmlformats.org/officeDocument/2006/relationships/customXml" Target="../ink/ink1131.xml"/><Relationship Id="rId243" Type="http://schemas.openxmlformats.org/officeDocument/2006/relationships/image" Target="../media/image1099.png"/><Relationship Id="rId264" Type="http://schemas.openxmlformats.org/officeDocument/2006/relationships/customXml" Target="../ink/ink1152.xml"/><Relationship Id="rId285" Type="http://schemas.openxmlformats.org/officeDocument/2006/relationships/image" Target="../media/image1120.png"/><Relationship Id="rId17" Type="http://schemas.openxmlformats.org/officeDocument/2006/relationships/image" Target="../media/image9870.png"/><Relationship Id="rId38" Type="http://schemas.openxmlformats.org/officeDocument/2006/relationships/customXml" Target="../ink/ink1039.xml"/><Relationship Id="rId59" Type="http://schemas.openxmlformats.org/officeDocument/2006/relationships/image" Target="../media/image1008.png"/><Relationship Id="rId103" Type="http://schemas.openxmlformats.org/officeDocument/2006/relationships/image" Target="../media/image1029.png"/><Relationship Id="rId124" Type="http://schemas.openxmlformats.org/officeDocument/2006/relationships/customXml" Target="../ink/ink1082.xml"/><Relationship Id="rId310" Type="http://schemas.openxmlformats.org/officeDocument/2006/relationships/customXml" Target="../ink/ink1175.xml"/><Relationship Id="rId70" Type="http://schemas.openxmlformats.org/officeDocument/2006/relationships/customXml" Target="../ink/ink1055.xml"/><Relationship Id="rId91" Type="http://schemas.openxmlformats.org/officeDocument/2006/relationships/image" Target="../media/image1023.png"/><Relationship Id="rId145" Type="http://schemas.openxmlformats.org/officeDocument/2006/relationships/image" Target="../media/image1050.png"/><Relationship Id="rId166" Type="http://schemas.openxmlformats.org/officeDocument/2006/relationships/customXml" Target="../ink/ink1103.xml"/><Relationship Id="rId187" Type="http://schemas.openxmlformats.org/officeDocument/2006/relationships/image" Target="../media/image1071.png"/><Relationship Id="rId1" Type="http://schemas.openxmlformats.org/officeDocument/2006/relationships/slideLayout" Target="../slideLayouts/slideLayout1.xml"/><Relationship Id="rId212" Type="http://schemas.openxmlformats.org/officeDocument/2006/relationships/customXml" Target="../ink/ink1126.xml"/><Relationship Id="rId233" Type="http://schemas.openxmlformats.org/officeDocument/2006/relationships/image" Target="../media/image1094.png"/><Relationship Id="rId254" Type="http://schemas.openxmlformats.org/officeDocument/2006/relationships/customXml" Target="../ink/ink1147.xml"/><Relationship Id="rId28" Type="http://schemas.openxmlformats.org/officeDocument/2006/relationships/customXml" Target="../ink/ink1034.xml"/><Relationship Id="rId49" Type="http://schemas.openxmlformats.org/officeDocument/2006/relationships/image" Target="../media/image1003.png"/><Relationship Id="rId114" Type="http://schemas.openxmlformats.org/officeDocument/2006/relationships/customXml" Target="../ink/ink1077.xml"/><Relationship Id="rId275" Type="http://schemas.openxmlformats.org/officeDocument/2006/relationships/image" Target="../media/image1115.png"/><Relationship Id="rId296" Type="http://schemas.openxmlformats.org/officeDocument/2006/relationships/customXml" Target="../ink/ink1168.xml"/><Relationship Id="rId300" Type="http://schemas.openxmlformats.org/officeDocument/2006/relationships/customXml" Target="../ink/ink1170.xml"/><Relationship Id="rId60" Type="http://schemas.openxmlformats.org/officeDocument/2006/relationships/customXml" Target="../ink/ink1050.xml"/><Relationship Id="rId81" Type="http://schemas.openxmlformats.org/officeDocument/2006/relationships/image" Target="../media/image1018.png"/><Relationship Id="rId135" Type="http://schemas.openxmlformats.org/officeDocument/2006/relationships/image" Target="../media/image1045.png"/><Relationship Id="rId156" Type="http://schemas.openxmlformats.org/officeDocument/2006/relationships/customXml" Target="../ink/ink1098.xml"/><Relationship Id="rId177" Type="http://schemas.openxmlformats.org/officeDocument/2006/relationships/image" Target="../media/image1066.png"/><Relationship Id="rId198" Type="http://schemas.openxmlformats.org/officeDocument/2006/relationships/customXml" Target="../ink/ink1119.xml"/><Relationship Id="rId321" Type="http://schemas.openxmlformats.org/officeDocument/2006/relationships/image" Target="../media/image1137.png"/><Relationship Id="rId202" Type="http://schemas.openxmlformats.org/officeDocument/2006/relationships/customXml" Target="../ink/ink1121.xml"/><Relationship Id="rId223" Type="http://schemas.openxmlformats.org/officeDocument/2006/relationships/image" Target="../media/image1089.png"/><Relationship Id="rId244" Type="http://schemas.openxmlformats.org/officeDocument/2006/relationships/customXml" Target="../ink/ink1142.xml"/><Relationship Id="rId18" Type="http://schemas.openxmlformats.org/officeDocument/2006/relationships/customXml" Target="../ink/ink1029.xml"/><Relationship Id="rId39" Type="http://schemas.openxmlformats.org/officeDocument/2006/relationships/image" Target="../media/image998.png"/><Relationship Id="rId265" Type="http://schemas.openxmlformats.org/officeDocument/2006/relationships/image" Target="../media/image1110.png"/><Relationship Id="rId286" Type="http://schemas.openxmlformats.org/officeDocument/2006/relationships/customXml" Target="../ink/ink1163.xml"/><Relationship Id="rId50" Type="http://schemas.openxmlformats.org/officeDocument/2006/relationships/customXml" Target="../ink/ink1045.xml"/><Relationship Id="rId104" Type="http://schemas.openxmlformats.org/officeDocument/2006/relationships/customXml" Target="../ink/ink1072.xml"/><Relationship Id="rId125" Type="http://schemas.openxmlformats.org/officeDocument/2006/relationships/image" Target="../media/image1040.png"/><Relationship Id="rId146" Type="http://schemas.openxmlformats.org/officeDocument/2006/relationships/customXml" Target="../ink/ink1093.xml"/><Relationship Id="rId167" Type="http://schemas.openxmlformats.org/officeDocument/2006/relationships/image" Target="../media/image1061.png"/><Relationship Id="rId188" Type="http://schemas.openxmlformats.org/officeDocument/2006/relationships/customXml" Target="../ink/ink1114.xml"/><Relationship Id="rId311" Type="http://schemas.openxmlformats.org/officeDocument/2006/relationships/image" Target="../media/image1133.png"/><Relationship Id="rId71" Type="http://schemas.openxmlformats.org/officeDocument/2006/relationships/image" Target="../media/image1014.png"/><Relationship Id="rId92" Type="http://schemas.openxmlformats.org/officeDocument/2006/relationships/customXml" Target="../ink/ink1066.xml"/><Relationship Id="rId213" Type="http://schemas.openxmlformats.org/officeDocument/2006/relationships/image" Target="../media/image1084.png"/><Relationship Id="rId234" Type="http://schemas.openxmlformats.org/officeDocument/2006/relationships/customXml" Target="../ink/ink1137.xml"/><Relationship Id="rId2" Type="http://schemas.openxmlformats.org/officeDocument/2006/relationships/customXml" Target="../ink/ink1021.xml"/><Relationship Id="rId29" Type="http://schemas.openxmlformats.org/officeDocument/2006/relationships/image" Target="../media/image9930.png"/><Relationship Id="rId255" Type="http://schemas.openxmlformats.org/officeDocument/2006/relationships/image" Target="../media/image1105.png"/><Relationship Id="rId276" Type="http://schemas.openxmlformats.org/officeDocument/2006/relationships/customXml" Target="../ink/ink1158.xml"/><Relationship Id="rId297" Type="http://schemas.openxmlformats.org/officeDocument/2006/relationships/image" Target="../media/image1126.png"/><Relationship Id="rId40" Type="http://schemas.openxmlformats.org/officeDocument/2006/relationships/customXml" Target="../ink/ink1040.xml"/><Relationship Id="rId115" Type="http://schemas.openxmlformats.org/officeDocument/2006/relationships/image" Target="../media/image1035.png"/><Relationship Id="rId136" Type="http://schemas.openxmlformats.org/officeDocument/2006/relationships/customXml" Target="../ink/ink1088.xml"/><Relationship Id="rId157" Type="http://schemas.openxmlformats.org/officeDocument/2006/relationships/image" Target="../media/image1056.png"/><Relationship Id="rId178" Type="http://schemas.openxmlformats.org/officeDocument/2006/relationships/customXml" Target="../ink/ink1109.xml"/><Relationship Id="rId301" Type="http://schemas.openxmlformats.org/officeDocument/2006/relationships/image" Target="../media/image1128.png"/><Relationship Id="rId322" Type="http://schemas.openxmlformats.org/officeDocument/2006/relationships/customXml" Target="../ink/ink1181.xml"/><Relationship Id="rId61" Type="http://schemas.openxmlformats.org/officeDocument/2006/relationships/image" Target="../media/image1009.png"/><Relationship Id="rId82" Type="http://schemas.openxmlformats.org/officeDocument/2006/relationships/customXml" Target="../ink/ink1061.xml"/><Relationship Id="rId199" Type="http://schemas.openxmlformats.org/officeDocument/2006/relationships/image" Target="../media/image1077.png"/><Relationship Id="rId203" Type="http://schemas.openxmlformats.org/officeDocument/2006/relationships/image" Target="../media/image1079.png"/><Relationship Id="rId19" Type="http://schemas.openxmlformats.org/officeDocument/2006/relationships/image" Target="../media/image9880.png"/><Relationship Id="rId224" Type="http://schemas.openxmlformats.org/officeDocument/2006/relationships/customXml" Target="../ink/ink1132.xml"/><Relationship Id="rId245" Type="http://schemas.openxmlformats.org/officeDocument/2006/relationships/image" Target="../media/image1100.png"/><Relationship Id="rId266" Type="http://schemas.openxmlformats.org/officeDocument/2006/relationships/customXml" Target="../ink/ink1153.xml"/><Relationship Id="rId287" Type="http://schemas.openxmlformats.org/officeDocument/2006/relationships/image" Target="../media/image1121.png"/><Relationship Id="rId30" Type="http://schemas.openxmlformats.org/officeDocument/2006/relationships/customXml" Target="../ink/ink1035.xml"/><Relationship Id="rId105" Type="http://schemas.openxmlformats.org/officeDocument/2006/relationships/image" Target="../media/image1030.png"/><Relationship Id="rId126" Type="http://schemas.openxmlformats.org/officeDocument/2006/relationships/customXml" Target="../ink/ink1083.xml"/><Relationship Id="rId147" Type="http://schemas.openxmlformats.org/officeDocument/2006/relationships/image" Target="../media/image1051.png"/><Relationship Id="rId168" Type="http://schemas.openxmlformats.org/officeDocument/2006/relationships/customXml" Target="../ink/ink1104.xml"/><Relationship Id="rId312" Type="http://schemas.openxmlformats.org/officeDocument/2006/relationships/customXml" Target="../ink/ink1176.xml"/><Relationship Id="rId51" Type="http://schemas.openxmlformats.org/officeDocument/2006/relationships/image" Target="../media/image1004.png"/><Relationship Id="rId72" Type="http://schemas.openxmlformats.org/officeDocument/2006/relationships/customXml" Target="../ink/ink1056.xml"/><Relationship Id="rId93" Type="http://schemas.openxmlformats.org/officeDocument/2006/relationships/image" Target="../media/image1024.png"/><Relationship Id="rId189" Type="http://schemas.openxmlformats.org/officeDocument/2006/relationships/image" Target="../media/image1072.png"/><Relationship Id="rId3" Type="http://schemas.openxmlformats.org/officeDocument/2006/relationships/image" Target="../media/image6360.png"/><Relationship Id="rId214" Type="http://schemas.openxmlformats.org/officeDocument/2006/relationships/customXml" Target="../ink/ink1127.xml"/><Relationship Id="rId235" Type="http://schemas.openxmlformats.org/officeDocument/2006/relationships/image" Target="../media/image1095.png"/><Relationship Id="rId256" Type="http://schemas.openxmlformats.org/officeDocument/2006/relationships/customXml" Target="../ink/ink1148.xml"/><Relationship Id="rId277" Type="http://schemas.openxmlformats.org/officeDocument/2006/relationships/image" Target="../media/image1116.png"/><Relationship Id="rId298" Type="http://schemas.openxmlformats.org/officeDocument/2006/relationships/customXml" Target="../ink/ink1169.xml"/><Relationship Id="rId116" Type="http://schemas.openxmlformats.org/officeDocument/2006/relationships/customXml" Target="../ink/ink1078.xml"/><Relationship Id="rId137" Type="http://schemas.openxmlformats.org/officeDocument/2006/relationships/image" Target="../media/image1046.png"/><Relationship Id="rId158" Type="http://schemas.openxmlformats.org/officeDocument/2006/relationships/customXml" Target="../ink/ink1099.xml"/><Relationship Id="rId302" Type="http://schemas.openxmlformats.org/officeDocument/2006/relationships/customXml" Target="../ink/ink1171.xml"/><Relationship Id="rId323" Type="http://schemas.openxmlformats.org/officeDocument/2006/relationships/image" Target="../media/image1138.png"/><Relationship Id="rId20" Type="http://schemas.openxmlformats.org/officeDocument/2006/relationships/customXml" Target="../ink/ink1030.xml"/><Relationship Id="rId41" Type="http://schemas.openxmlformats.org/officeDocument/2006/relationships/image" Target="../media/image999.png"/><Relationship Id="rId62" Type="http://schemas.openxmlformats.org/officeDocument/2006/relationships/customXml" Target="../ink/ink1051.xml"/><Relationship Id="rId83" Type="http://schemas.openxmlformats.org/officeDocument/2006/relationships/image" Target="../media/image1019.png"/><Relationship Id="rId179" Type="http://schemas.openxmlformats.org/officeDocument/2006/relationships/image" Target="../media/image1067.png"/><Relationship Id="rId190" Type="http://schemas.openxmlformats.org/officeDocument/2006/relationships/customXml" Target="../ink/ink1115.xml"/><Relationship Id="rId204" Type="http://schemas.openxmlformats.org/officeDocument/2006/relationships/customXml" Target="../ink/ink1122.xml"/><Relationship Id="rId225" Type="http://schemas.openxmlformats.org/officeDocument/2006/relationships/image" Target="../media/image1090.png"/><Relationship Id="rId246" Type="http://schemas.openxmlformats.org/officeDocument/2006/relationships/customXml" Target="../ink/ink1143.xml"/><Relationship Id="rId267" Type="http://schemas.openxmlformats.org/officeDocument/2006/relationships/image" Target="../media/image1111.png"/><Relationship Id="rId288" Type="http://schemas.openxmlformats.org/officeDocument/2006/relationships/customXml" Target="../ink/ink1164.xml"/><Relationship Id="rId106" Type="http://schemas.openxmlformats.org/officeDocument/2006/relationships/customXml" Target="../ink/ink1073.xml"/><Relationship Id="rId127" Type="http://schemas.openxmlformats.org/officeDocument/2006/relationships/image" Target="../media/image1041.png"/><Relationship Id="rId313" Type="http://schemas.openxmlformats.org/officeDocument/2006/relationships/image" Target="../media/image1134.png"/><Relationship Id="rId10" Type="http://schemas.openxmlformats.org/officeDocument/2006/relationships/customXml" Target="../ink/ink1025.xml"/><Relationship Id="rId31" Type="http://schemas.openxmlformats.org/officeDocument/2006/relationships/image" Target="../media/image9940.png"/><Relationship Id="rId52" Type="http://schemas.openxmlformats.org/officeDocument/2006/relationships/customXml" Target="../ink/ink1046.xml"/><Relationship Id="rId73" Type="http://schemas.openxmlformats.org/officeDocument/2006/relationships/image" Target="../media/image1015.png"/><Relationship Id="rId94" Type="http://schemas.openxmlformats.org/officeDocument/2006/relationships/customXml" Target="../ink/ink1067.xml"/><Relationship Id="rId148" Type="http://schemas.openxmlformats.org/officeDocument/2006/relationships/customXml" Target="../ink/ink1094.xml"/><Relationship Id="rId169" Type="http://schemas.openxmlformats.org/officeDocument/2006/relationships/image" Target="../media/image1062.png"/><Relationship Id="rId4" Type="http://schemas.openxmlformats.org/officeDocument/2006/relationships/customXml" Target="../ink/ink1022.xml"/><Relationship Id="rId180" Type="http://schemas.openxmlformats.org/officeDocument/2006/relationships/customXml" Target="../ink/ink1110.xml"/><Relationship Id="rId215" Type="http://schemas.openxmlformats.org/officeDocument/2006/relationships/image" Target="../media/image1085.png"/><Relationship Id="rId236" Type="http://schemas.openxmlformats.org/officeDocument/2006/relationships/customXml" Target="../ink/ink1138.xml"/><Relationship Id="rId257" Type="http://schemas.openxmlformats.org/officeDocument/2006/relationships/image" Target="../media/image1106.png"/><Relationship Id="rId278" Type="http://schemas.openxmlformats.org/officeDocument/2006/relationships/customXml" Target="../ink/ink1159.xml"/><Relationship Id="rId303" Type="http://schemas.openxmlformats.org/officeDocument/2006/relationships/image" Target="../media/image1129.png"/><Relationship Id="rId42" Type="http://schemas.openxmlformats.org/officeDocument/2006/relationships/customXml" Target="../ink/ink1041.xml"/><Relationship Id="rId84" Type="http://schemas.openxmlformats.org/officeDocument/2006/relationships/customXml" Target="../ink/ink1062.xml"/><Relationship Id="rId138" Type="http://schemas.openxmlformats.org/officeDocument/2006/relationships/customXml" Target="../ink/ink1089.xml"/><Relationship Id="rId191" Type="http://schemas.openxmlformats.org/officeDocument/2006/relationships/image" Target="../media/image1073.png"/><Relationship Id="rId205" Type="http://schemas.openxmlformats.org/officeDocument/2006/relationships/image" Target="../media/image1080.png"/><Relationship Id="rId247" Type="http://schemas.openxmlformats.org/officeDocument/2006/relationships/image" Target="../media/image1101.png"/><Relationship Id="rId107" Type="http://schemas.openxmlformats.org/officeDocument/2006/relationships/image" Target="../media/image1031.png"/><Relationship Id="rId289" Type="http://schemas.openxmlformats.org/officeDocument/2006/relationships/image" Target="../media/image1122.png"/><Relationship Id="rId11" Type="http://schemas.openxmlformats.org/officeDocument/2006/relationships/image" Target="../media/image9840.png"/><Relationship Id="rId53" Type="http://schemas.openxmlformats.org/officeDocument/2006/relationships/image" Target="../media/image1005.png"/><Relationship Id="rId149" Type="http://schemas.openxmlformats.org/officeDocument/2006/relationships/image" Target="../media/image1052.png"/><Relationship Id="rId314" Type="http://schemas.openxmlformats.org/officeDocument/2006/relationships/customXml" Target="../ink/ink1177.xml"/><Relationship Id="rId95" Type="http://schemas.openxmlformats.org/officeDocument/2006/relationships/image" Target="../media/image1025.png"/><Relationship Id="rId160" Type="http://schemas.openxmlformats.org/officeDocument/2006/relationships/customXml" Target="../ink/ink1100.xml"/><Relationship Id="rId216" Type="http://schemas.openxmlformats.org/officeDocument/2006/relationships/customXml" Target="../ink/ink1128.xml"/><Relationship Id="rId258" Type="http://schemas.openxmlformats.org/officeDocument/2006/relationships/customXml" Target="../ink/ink1149.xml"/><Relationship Id="rId22" Type="http://schemas.openxmlformats.org/officeDocument/2006/relationships/customXml" Target="../ink/ink1031.xml"/><Relationship Id="rId64" Type="http://schemas.openxmlformats.org/officeDocument/2006/relationships/customXml" Target="../ink/ink1052.xml"/><Relationship Id="rId118" Type="http://schemas.openxmlformats.org/officeDocument/2006/relationships/customXml" Target="../ink/ink1079.xml"/><Relationship Id="rId325" Type="http://schemas.openxmlformats.org/officeDocument/2006/relationships/image" Target="../media/image1139.png"/><Relationship Id="rId171" Type="http://schemas.openxmlformats.org/officeDocument/2006/relationships/image" Target="../media/image1063.png"/><Relationship Id="rId227" Type="http://schemas.openxmlformats.org/officeDocument/2006/relationships/image" Target="../media/image1091.png"/><Relationship Id="rId269" Type="http://schemas.openxmlformats.org/officeDocument/2006/relationships/image" Target="../media/image1112.png"/><Relationship Id="rId33" Type="http://schemas.openxmlformats.org/officeDocument/2006/relationships/image" Target="../media/image9950.png"/><Relationship Id="rId129" Type="http://schemas.openxmlformats.org/officeDocument/2006/relationships/image" Target="../media/image1042.png"/><Relationship Id="rId280" Type="http://schemas.openxmlformats.org/officeDocument/2006/relationships/customXml" Target="../ink/ink1160.xml"/><Relationship Id="rId75" Type="http://schemas.openxmlformats.org/officeDocument/2006/relationships/image" Target="../media/image1016.png"/><Relationship Id="rId140" Type="http://schemas.openxmlformats.org/officeDocument/2006/relationships/customXml" Target="../ink/ink1090.xml"/><Relationship Id="rId182" Type="http://schemas.openxmlformats.org/officeDocument/2006/relationships/customXml" Target="../ink/ink1111.xml"/><Relationship Id="rId6" Type="http://schemas.openxmlformats.org/officeDocument/2006/relationships/customXml" Target="../ink/ink1023.xml"/><Relationship Id="rId238" Type="http://schemas.openxmlformats.org/officeDocument/2006/relationships/customXml" Target="../ink/ink1139.xml"/><Relationship Id="rId291" Type="http://schemas.openxmlformats.org/officeDocument/2006/relationships/image" Target="../media/image1123.png"/><Relationship Id="rId305" Type="http://schemas.openxmlformats.org/officeDocument/2006/relationships/image" Target="../media/image1130.png"/><Relationship Id="rId44" Type="http://schemas.openxmlformats.org/officeDocument/2006/relationships/customXml" Target="../ink/ink1042.xml"/><Relationship Id="rId86" Type="http://schemas.openxmlformats.org/officeDocument/2006/relationships/customXml" Target="../ink/ink1063.xml"/><Relationship Id="rId151" Type="http://schemas.openxmlformats.org/officeDocument/2006/relationships/image" Target="../media/image1053.png"/><Relationship Id="rId193" Type="http://schemas.openxmlformats.org/officeDocument/2006/relationships/image" Target="../media/image1074.png"/><Relationship Id="rId207" Type="http://schemas.openxmlformats.org/officeDocument/2006/relationships/image" Target="../media/image1081.png"/><Relationship Id="rId249" Type="http://schemas.openxmlformats.org/officeDocument/2006/relationships/image" Target="../media/image1102.png"/><Relationship Id="rId13" Type="http://schemas.openxmlformats.org/officeDocument/2006/relationships/image" Target="../media/image9850.png"/><Relationship Id="rId109" Type="http://schemas.openxmlformats.org/officeDocument/2006/relationships/image" Target="../media/image1032.png"/><Relationship Id="rId260" Type="http://schemas.openxmlformats.org/officeDocument/2006/relationships/customXml" Target="../ink/ink1150.xml"/><Relationship Id="rId316" Type="http://schemas.openxmlformats.org/officeDocument/2006/relationships/customXml" Target="../ink/ink1178.xml"/><Relationship Id="rId55" Type="http://schemas.openxmlformats.org/officeDocument/2006/relationships/image" Target="../media/image1006.png"/><Relationship Id="rId97" Type="http://schemas.openxmlformats.org/officeDocument/2006/relationships/image" Target="../media/image1026.png"/><Relationship Id="rId120" Type="http://schemas.openxmlformats.org/officeDocument/2006/relationships/customXml" Target="../ink/ink1080.xml"/><Relationship Id="rId162" Type="http://schemas.openxmlformats.org/officeDocument/2006/relationships/customXml" Target="../ink/ink1101.xml"/><Relationship Id="rId218" Type="http://schemas.openxmlformats.org/officeDocument/2006/relationships/customXml" Target="../ink/ink1129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42.xml"/><Relationship Id="rId299" Type="http://schemas.openxmlformats.org/officeDocument/2006/relationships/customXml" Target="../ink/ink1333.xml"/><Relationship Id="rId21" Type="http://schemas.openxmlformats.org/officeDocument/2006/relationships/customXml" Target="../ink/ink1194.xml"/><Relationship Id="rId63" Type="http://schemas.openxmlformats.org/officeDocument/2006/relationships/customXml" Target="../ink/ink1215.xml"/><Relationship Id="rId159" Type="http://schemas.openxmlformats.org/officeDocument/2006/relationships/customXml" Target="../ink/ink1263.xml"/><Relationship Id="rId324" Type="http://schemas.openxmlformats.org/officeDocument/2006/relationships/image" Target="../media/image1302.png"/><Relationship Id="rId170" Type="http://schemas.openxmlformats.org/officeDocument/2006/relationships/image" Target="../media/image1225.png"/><Relationship Id="rId226" Type="http://schemas.openxmlformats.org/officeDocument/2006/relationships/image" Target="../media/image1253.png"/><Relationship Id="rId268" Type="http://schemas.openxmlformats.org/officeDocument/2006/relationships/image" Target="../media/image1274.png"/><Relationship Id="rId32" Type="http://schemas.openxmlformats.org/officeDocument/2006/relationships/image" Target="../media/image1156.png"/><Relationship Id="rId74" Type="http://schemas.openxmlformats.org/officeDocument/2006/relationships/image" Target="../media/image1177.png"/><Relationship Id="rId128" Type="http://schemas.openxmlformats.org/officeDocument/2006/relationships/image" Target="../media/image1204.png"/><Relationship Id="rId5" Type="http://schemas.openxmlformats.org/officeDocument/2006/relationships/customXml" Target="../ink/ink1186.xml"/><Relationship Id="rId181" Type="http://schemas.openxmlformats.org/officeDocument/2006/relationships/customXml" Target="../ink/ink1274.xml"/><Relationship Id="rId237" Type="http://schemas.openxmlformats.org/officeDocument/2006/relationships/customXml" Target="../ink/ink1302.xml"/><Relationship Id="rId279" Type="http://schemas.openxmlformats.org/officeDocument/2006/relationships/customXml" Target="../ink/ink1323.xml"/><Relationship Id="rId43" Type="http://schemas.openxmlformats.org/officeDocument/2006/relationships/customXml" Target="../ink/ink1205.xml"/><Relationship Id="rId139" Type="http://schemas.openxmlformats.org/officeDocument/2006/relationships/customXml" Target="../ink/ink1253.xml"/><Relationship Id="rId290" Type="http://schemas.openxmlformats.org/officeDocument/2006/relationships/image" Target="../media/image1285.png"/><Relationship Id="rId304" Type="http://schemas.openxmlformats.org/officeDocument/2006/relationships/image" Target="../media/image1292.png"/><Relationship Id="rId85" Type="http://schemas.openxmlformats.org/officeDocument/2006/relationships/customXml" Target="../ink/ink1226.xml"/><Relationship Id="rId150" Type="http://schemas.openxmlformats.org/officeDocument/2006/relationships/image" Target="../media/image1215.png"/><Relationship Id="rId192" Type="http://schemas.openxmlformats.org/officeDocument/2006/relationships/image" Target="../media/image1236.png"/><Relationship Id="rId206" Type="http://schemas.openxmlformats.org/officeDocument/2006/relationships/image" Target="../media/image1243.png"/><Relationship Id="rId248" Type="http://schemas.openxmlformats.org/officeDocument/2006/relationships/image" Target="../media/image1264.png"/><Relationship Id="rId12" Type="http://schemas.openxmlformats.org/officeDocument/2006/relationships/image" Target="../media/image1146.png"/><Relationship Id="rId108" Type="http://schemas.openxmlformats.org/officeDocument/2006/relationships/image" Target="../media/image1194.png"/><Relationship Id="rId315" Type="http://schemas.openxmlformats.org/officeDocument/2006/relationships/customXml" Target="../ink/ink1341.xml"/><Relationship Id="rId54" Type="http://schemas.openxmlformats.org/officeDocument/2006/relationships/image" Target="../media/image1167.png"/><Relationship Id="rId96" Type="http://schemas.openxmlformats.org/officeDocument/2006/relationships/image" Target="../media/image1188.png"/><Relationship Id="rId161" Type="http://schemas.openxmlformats.org/officeDocument/2006/relationships/customXml" Target="../ink/ink1264.xml"/><Relationship Id="rId217" Type="http://schemas.openxmlformats.org/officeDocument/2006/relationships/customXml" Target="../ink/ink1292.xml"/><Relationship Id="rId259" Type="http://schemas.openxmlformats.org/officeDocument/2006/relationships/customXml" Target="../ink/ink1313.xml"/><Relationship Id="rId23" Type="http://schemas.openxmlformats.org/officeDocument/2006/relationships/customXml" Target="../ink/ink1195.xml"/><Relationship Id="rId119" Type="http://schemas.openxmlformats.org/officeDocument/2006/relationships/customXml" Target="../ink/ink1243.xml"/><Relationship Id="rId270" Type="http://schemas.openxmlformats.org/officeDocument/2006/relationships/image" Target="../media/image1275.png"/><Relationship Id="rId326" Type="http://schemas.openxmlformats.org/officeDocument/2006/relationships/image" Target="../media/image1303.png"/><Relationship Id="rId65" Type="http://schemas.openxmlformats.org/officeDocument/2006/relationships/customXml" Target="../ink/ink1216.xml"/><Relationship Id="rId130" Type="http://schemas.openxmlformats.org/officeDocument/2006/relationships/image" Target="../media/image1205.png"/><Relationship Id="rId172" Type="http://schemas.openxmlformats.org/officeDocument/2006/relationships/image" Target="../media/image1226.png"/><Relationship Id="rId228" Type="http://schemas.openxmlformats.org/officeDocument/2006/relationships/image" Target="../media/image1254.png"/><Relationship Id="rId281" Type="http://schemas.openxmlformats.org/officeDocument/2006/relationships/customXml" Target="../ink/ink1324.xml"/><Relationship Id="rId34" Type="http://schemas.openxmlformats.org/officeDocument/2006/relationships/image" Target="../media/image1157.png"/><Relationship Id="rId76" Type="http://schemas.openxmlformats.org/officeDocument/2006/relationships/image" Target="../media/image1178.png"/><Relationship Id="rId141" Type="http://schemas.openxmlformats.org/officeDocument/2006/relationships/customXml" Target="../ink/ink1254.xml"/><Relationship Id="rId7" Type="http://schemas.openxmlformats.org/officeDocument/2006/relationships/customXml" Target="../ink/ink1187.xml"/><Relationship Id="rId162" Type="http://schemas.openxmlformats.org/officeDocument/2006/relationships/image" Target="../media/image1221.png"/><Relationship Id="rId183" Type="http://schemas.openxmlformats.org/officeDocument/2006/relationships/customXml" Target="../ink/ink1275.xml"/><Relationship Id="rId218" Type="http://schemas.openxmlformats.org/officeDocument/2006/relationships/image" Target="../media/image1249.png"/><Relationship Id="rId239" Type="http://schemas.openxmlformats.org/officeDocument/2006/relationships/customXml" Target="../ink/ink1303.xml"/><Relationship Id="rId250" Type="http://schemas.openxmlformats.org/officeDocument/2006/relationships/image" Target="../media/image1265.png"/><Relationship Id="rId271" Type="http://schemas.openxmlformats.org/officeDocument/2006/relationships/customXml" Target="../ink/ink1319.xml"/><Relationship Id="rId292" Type="http://schemas.openxmlformats.org/officeDocument/2006/relationships/image" Target="../media/image1286.png"/><Relationship Id="rId306" Type="http://schemas.openxmlformats.org/officeDocument/2006/relationships/image" Target="../media/image1293.png"/><Relationship Id="rId24" Type="http://schemas.openxmlformats.org/officeDocument/2006/relationships/image" Target="../media/image1152.png"/><Relationship Id="rId45" Type="http://schemas.openxmlformats.org/officeDocument/2006/relationships/customXml" Target="../ink/ink1206.xml"/><Relationship Id="rId66" Type="http://schemas.openxmlformats.org/officeDocument/2006/relationships/image" Target="../media/image1173.png"/><Relationship Id="rId87" Type="http://schemas.openxmlformats.org/officeDocument/2006/relationships/customXml" Target="../ink/ink1227.xml"/><Relationship Id="rId110" Type="http://schemas.openxmlformats.org/officeDocument/2006/relationships/image" Target="../media/image1195.png"/><Relationship Id="rId131" Type="http://schemas.openxmlformats.org/officeDocument/2006/relationships/customXml" Target="../ink/ink1249.xml"/><Relationship Id="rId327" Type="http://schemas.openxmlformats.org/officeDocument/2006/relationships/customXml" Target="../ink/ink1347.xml"/><Relationship Id="rId152" Type="http://schemas.openxmlformats.org/officeDocument/2006/relationships/image" Target="../media/image1216.png"/><Relationship Id="rId173" Type="http://schemas.openxmlformats.org/officeDocument/2006/relationships/customXml" Target="../ink/ink1270.xml"/><Relationship Id="rId194" Type="http://schemas.openxmlformats.org/officeDocument/2006/relationships/image" Target="../media/image1237.png"/><Relationship Id="rId208" Type="http://schemas.openxmlformats.org/officeDocument/2006/relationships/image" Target="../media/image1244.png"/><Relationship Id="rId229" Type="http://schemas.openxmlformats.org/officeDocument/2006/relationships/customXml" Target="../ink/ink1298.xml"/><Relationship Id="rId240" Type="http://schemas.openxmlformats.org/officeDocument/2006/relationships/image" Target="../media/image1260.png"/><Relationship Id="rId261" Type="http://schemas.openxmlformats.org/officeDocument/2006/relationships/customXml" Target="../ink/ink1314.xml"/><Relationship Id="rId14" Type="http://schemas.openxmlformats.org/officeDocument/2006/relationships/image" Target="../media/image1147.png"/><Relationship Id="rId35" Type="http://schemas.openxmlformats.org/officeDocument/2006/relationships/customXml" Target="../ink/ink1201.xml"/><Relationship Id="rId56" Type="http://schemas.openxmlformats.org/officeDocument/2006/relationships/image" Target="../media/image1168.png"/><Relationship Id="rId77" Type="http://schemas.openxmlformats.org/officeDocument/2006/relationships/customXml" Target="../ink/ink1222.xml"/><Relationship Id="rId100" Type="http://schemas.openxmlformats.org/officeDocument/2006/relationships/image" Target="../media/image1190.png"/><Relationship Id="rId282" Type="http://schemas.openxmlformats.org/officeDocument/2006/relationships/image" Target="../media/image1281.png"/><Relationship Id="rId317" Type="http://schemas.openxmlformats.org/officeDocument/2006/relationships/customXml" Target="../ink/ink1342.xml"/><Relationship Id="rId8" Type="http://schemas.openxmlformats.org/officeDocument/2006/relationships/image" Target="../media/image1144.png"/><Relationship Id="rId98" Type="http://schemas.openxmlformats.org/officeDocument/2006/relationships/image" Target="../media/image1189.png"/><Relationship Id="rId121" Type="http://schemas.openxmlformats.org/officeDocument/2006/relationships/customXml" Target="../ink/ink1244.xml"/><Relationship Id="rId142" Type="http://schemas.openxmlformats.org/officeDocument/2006/relationships/image" Target="../media/image1211.png"/><Relationship Id="rId163" Type="http://schemas.openxmlformats.org/officeDocument/2006/relationships/customXml" Target="../ink/ink1265.xml"/><Relationship Id="rId184" Type="http://schemas.openxmlformats.org/officeDocument/2006/relationships/image" Target="../media/image1232.png"/><Relationship Id="rId219" Type="http://schemas.openxmlformats.org/officeDocument/2006/relationships/customXml" Target="../ink/ink1293.xml"/><Relationship Id="rId230" Type="http://schemas.openxmlformats.org/officeDocument/2006/relationships/image" Target="../media/image1255.png"/><Relationship Id="rId251" Type="http://schemas.openxmlformats.org/officeDocument/2006/relationships/customXml" Target="../ink/ink1309.xml"/><Relationship Id="rId25" Type="http://schemas.openxmlformats.org/officeDocument/2006/relationships/customXml" Target="../ink/ink1196.xml"/><Relationship Id="rId46" Type="http://schemas.openxmlformats.org/officeDocument/2006/relationships/image" Target="../media/image1163.png"/><Relationship Id="rId67" Type="http://schemas.openxmlformats.org/officeDocument/2006/relationships/customXml" Target="../ink/ink1217.xml"/><Relationship Id="rId272" Type="http://schemas.openxmlformats.org/officeDocument/2006/relationships/image" Target="../media/image1276.png"/><Relationship Id="rId293" Type="http://schemas.openxmlformats.org/officeDocument/2006/relationships/customXml" Target="../ink/ink1330.xml"/><Relationship Id="rId307" Type="http://schemas.openxmlformats.org/officeDocument/2006/relationships/customXml" Target="../ink/ink1337.xml"/><Relationship Id="rId328" Type="http://schemas.openxmlformats.org/officeDocument/2006/relationships/image" Target="../media/image1304.png"/><Relationship Id="rId88" Type="http://schemas.openxmlformats.org/officeDocument/2006/relationships/image" Target="../media/image1184.png"/><Relationship Id="rId111" Type="http://schemas.openxmlformats.org/officeDocument/2006/relationships/customXml" Target="../ink/ink1239.xml"/><Relationship Id="rId132" Type="http://schemas.openxmlformats.org/officeDocument/2006/relationships/image" Target="../media/image1206.png"/><Relationship Id="rId153" Type="http://schemas.openxmlformats.org/officeDocument/2006/relationships/customXml" Target="../ink/ink1260.xml"/><Relationship Id="rId174" Type="http://schemas.openxmlformats.org/officeDocument/2006/relationships/image" Target="../media/image1227.png"/><Relationship Id="rId195" Type="http://schemas.openxmlformats.org/officeDocument/2006/relationships/customXml" Target="../ink/ink1281.xml"/><Relationship Id="rId209" Type="http://schemas.openxmlformats.org/officeDocument/2006/relationships/customXml" Target="../ink/ink1288.xml"/><Relationship Id="rId220" Type="http://schemas.openxmlformats.org/officeDocument/2006/relationships/image" Target="../media/image1250.png"/><Relationship Id="rId241" Type="http://schemas.openxmlformats.org/officeDocument/2006/relationships/customXml" Target="../ink/ink1304.xml"/><Relationship Id="rId15" Type="http://schemas.openxmlformats.org/officeDocument/2006/relationships/customXml" Target="../ink/ink1191.xml"/><Relationship Id="rId36" Type="http://schemas.openxmlformats.org/officeDocument/2006/relationships/image" Target="../media/image1158.png"/><Relationship Id="rId57" Type="http://schemas.openxmlformats.org/officeDocument/2006/relationships/customXml" Target="../ink/ink1212.xml"/><Relationship Id="rId262" Type="http://schemas.openxmlformats.org/officeDocument/2006/relationships/image" Target="../media/image1271.png"/><Relationship Id="rId283" Type="http://schemas.openxmlformats.org/officeDocument/2006/relationships/customXml" Target="../ink/ink1325.xml"/><Relationship Id="rId318" Type="http://schemas.openxmlformats.org/officeDocument/2006/relationships/image" Target="../media/image1299.png"/><Relationship Id="rId78" Type="http://schemas.openxmlformats.org/officeDocument/2006/relationships/image" Target="../media/image1179.png"/><Relationship Id="rId99" Type="http://schemas.openxmlformats.org/officeDocument/2006/relationships/customXml" Target="../ink/ink1233.xml"/><Relationship Id="rId101" Type="http://schemas.openxmlformats.org/officeDocument/2006/relationships/customXml" Target="../ink/ink1234.xml"/><Relationship Id="rId122" Type="http://schemas.openxmlformats.org/officeDocument/2006/relationships/image" Target="../media/image1201.png"/><Relationship Id="rId143" Type="http://schemas.openxmlformats.org/officeDocument/2006/relationships/customXml" Target="../ink/ink1255.xml"/><Relationship Id="rId164" Type="http://schemas.openxmlformats.org/officeDocument/2006/relationships/image" Target="../media/image1222.png"/><Relationship Id="rId185" Type="http://schemas.openxmlformats.org/officeDocument/2006/relationships/customXml" Target="../ink/ink1276.xml"/><Relationship Id="rId9" Type="http://schemas.openxmlformats.org/officeDocument/2006/relationships/customXml" Target="../ink/ink1188.xml"/><Relationship Id="rId210" Type="http://schemas.openxmlformats.org/officeDocument/2006/relationships/image" Target="../media/image1245.png"/><Relationship Id="rId26" Type="http://schemas.openxmlformats.org/officeDocument/2006/relationships/image" Target="../media/image1153.png"/><Relationship Id="rId231" Type="http://schemas.openxmlformats.org/officeDocument/2006/relationships/customXml" Target="../ink/ink1299.xml"/><Relationship Id="rId252" Type="http://schemas.openxmlformats.org/officeDocument/2006/relationships/image" Target="../media/image1266.png"/><Relationship Id="rId273" Type="http://schemas.openxmlformats.org/officeDocument/2006/relationships/customXml" Target="../ink/ink1320.xml"/><Relationship Id="rId294" Type="http://schemas.openxmlformats.org/officeDocument/2006/relationships/image" Target="../media/image1287.png"/><Relationship Id="rId308" Type="http://schemas.openxmlformats.org/officeDocument/2006/relationships/image" Target="../media/image1294.png"/><Relationship Id="rId47" Type="http://schemas.openxmlformats.org/officeDocument/2006/relationships/customXml" Target="../ink/ink1207.xml"/><Relationship Id="rId68" Type="http://schemas.openxmlformats.org/officeDocument/2006/relationships/image" Target="../media/image1174.png"/><Relationship Id="rId89" Type="http://schemas.openxmlformats.org/officeDocument/2006/relationships/customXml" Target="../ink/ink1228.xml"/><Relationship Id="rId112" Type="http://schemas.openxmlformats.org/officeDocument/2006/relationships/image" Target="../media/image1196.png"/><Relationship Id="rId133" Type="http://schemas.openxmlformats.org/officeDocument/2006/relationships/customXml" Target="../ink/ink1250.xml"/><Relationship Id="rId154" Type="http://schemas.openxmlformats.org/officeDocument/2006/relationships/image" Target="../media/image1217.png"/><Relationship Id="rId175" Type="http://schemas.openxmlformats.org/officeDocument/2006/relationships/customXml" Target="../ink/ink1271.xml"/><Relationship Id="rId196" Type="http://schemas.openxmlformats.org/officeDocument/2006/relationships/image" Target="../media/image1238.png"/><Relationship Id="rId200" Type="http://schemas.openxmlformats.org/officeDocument/2006/relationships/image" Target="../media/image1240.png"/><Relationship Id="rId16" Type="http://schemas.openxmlformats.org/officeDocument/2006/relationships/image" Target="../media/image1148.png"/><Relationship Id="rId221" Type="http://schemas.openxmlformats.org/officeDocument/2006/relationships/customXml" Target="../ink/ink1294.xml"/><Relationship Id="rId242" Type="http://schemas.openxmlformats.org/officeDocument/2006/relationships/image" Target="../media/image1261.png"/><Relationship Id="rId263" Type="http://schemas.openxmlformats.org/officeDocument/2006/relationships/customXml" Target="../ink/ink1315.xml"/><Relationship Id="rId284" Type="http://schemas.openxmlformats.org/officeDocument/2006/relationships/image" Target="../media/image1282.png"/><Relationship Id="rId319" Type="http://schemas.openxmlformats.org/officeDocument/2006/relationships/customXml" Target="../ink/ink1343.xml"/><Relationship Id="rId37" Type="http://schemas.openxmlformats.org/officeDocument/2006/relationships/customXml" Target="../ink/ink1202.xml"/><Relationship Id="rId58" Type="http://schemas.openxmlformats.org/officeDocument/2006/relationships/image" Target="../media/image1169.png"/><Relationship Id="rId79" Type="http://schemas.openxmlformats.org/officeDocument/2006/relationships/customXml" Target="../ink/ink1223.xml"/><Relationship Id="rId102" Type="http://schemas.openxmlformats.org/officeDocument/2006/relationships/image" Target="../media/image1191.png"/><Relationship Id="rId123" Type="http://schemas.openxmlformats.org/officeDocument/2006/relationships/customXml" Target="../ink/ink1245.xml"/><Relationship Id="rId144" Type="http://schemas.openxmlformats.org/officeDocument/2006/relationships/image" Target="../media/image1212.png"/><Relationship Id="rId90" Type="http://schemas.openxmlformats.org/officeDocument/2006/relationships/image" Target="../media/image1185.png"/><Relationship Id="rId165" Type="http://schemas.openxmlformats.org/officeDocument/2006/relationships/customXml" Target="../ink/ink1266.xml"/><Relationship Id="rId186" Type="http://schemas.openxmlformats.org/officeDocument/2006/relationships/image" Target="../media/image1233.png"/><Relationship Id="rId211" Type="http://schemas.openxmlformats.org/officeDocument/2006/relationships/customXml" Target="../ink/ink1289.xml"/><Relationship Id="rId232" Type="http://schemas.openxmlformats.org/officeDocument/2006/relationships/image" Target="../media/image1256.png"/><Relationship Id="rId253" Type="http://schemas.openxmlformats.org/officeDocument/2006/relationships/customXml" Target="../ink/ink1310.xml"/><Relationship Id="rId274" Type="http://schemas.openxmlformats.org/officeDocument/2006/relationships/image" Target="../media/image1277.png"/><Relationship Id="rId295" Type="http://schemas.openxmlformats.org/officeDocument/2006/relationships/customXml" Target="../ink/ink1331.xml"/><Relationship Id="rId309" Type="http://schemas.openxmlformats.org/officeDocument/2006/relationships/customXml" Target="../ink/ink1338.xml"/><Relationship Id="rId27" Type="http://schemas.openxmlformats.org/officeDocument/2006/relationships/customXml" Target="../ink/ink1197.xml"/><Relationship Id="rId48" Type="http://schemas.openxmlformats.org/officeDocument/2006/relationships/image" Target="../media/image1164.png"/><Relationship Id="rId69" Type="http://schemas.openxmlformats.org/officeDocument/2006/relationships/customXml" Target="../ink/ink1218.xml"/><Relationship Id="rId113" Type="http://schemas.openxmlformats.org/officeDocument/2006/relationships/customXml" Target="../ink/ink1240.xml"/><Relationship Id="rId134" Type="http://schemas.openxmlformats.org/officeDocument/2006/relationships/image" Target="../media/image1207.png"/><Relationship Id="rId320" Type="http://schemas.openxmlformats.org/officeDocument/2006/relationships/image" Target="../media/image1300.png"/><Relationship Id="rId80" Type="http://schemas.openxmlformats.org/officeDocument/2006/relationships/image" Target="../media/image1180.png"/><Relationship Id="rId155" Type="http://schemas.openxmlformats.org/officeDocument/2006/relationships/customXml" Target="../ink/ink1261.xml"/><Relationship Id="rId176" Type="http://schemas.openxmlformats.org/officeDocument/2006/relationships/image" Target="../media/image1228.png"/><Relationship Id="rId197" Type="http://schemas.openxmlformats.org/officeDocument/2006/relationships/customXml" Target="../ink/ink1282.xml"/><Relationship Id="rId201" Type="http://schemas.openxmlformats.org/officeDocument/2006/relationships/customXml" Target="../ink/ink1284.xml"/><Relationship Id="rId222" Type="http://schemas.openxmlformats.org/officeDocument/2006/relationships/image" Target="../media/image1251.png"/><Relationship Id="rId243" Type="http://schemas.openxmlformats.org/officeDocument/2006/relationships/customXml" Target="../ink/ink1305.xml"/><Relationship Id="rId264" Type="http://schemas.openxmlformats.org/officeDocument/2006/relationships/image" Target="../media/image1272.png"/><Relationship Id="rId285" Type="http://schemas.openxmlformats.org/officeDocument/2006/relationships/customXml" Target="../ink/ink1326.xml"/><Relationship Id="rId17" Type="http://schemas.openxmlformats.org/officeDocument/2006/relationships/customXml" Target="../ink/ink1192.xml"/><Relationship Id="rId38" Type="http://schemas.openxmlformats.org/officeDocument/2006/relationships/image" Target="../media/image1159.png"/><Relationship Id="rId59" Type="http://schemas.openxmlformats.org/officeDocument/2006/relationships/customXml" Target="../ink/ink1213.xml"/><Relationship Id="rId103" Type="http://schemas.openxmlformats.org/officeDocument/2006/relationships/customXml" Target="../ink/ink1235.xml"/><Relationship Id="rId124" Type="http://schemas.openxmlformats.org/officeDocument/2006/relationships/image" Target="../media/image1202.png"/><Relationship Id="rId310" Type="http://schemas.openxmlformats.org/officeDocument/2006/relationships/image" Target="../media/image1295.png"/><Relationship Id="rId70" Type="http://schemas.openxmlformats.org/officeDocument/2006/relationships/image" Target="../media/image1175.png"/><Relationship Id="rId91" Type="http://schemas.openxmlformats.org/officeDocument/2006/relationships/customXml" Target="../ink/ink1229.xml"/><Relationship Id="rId145" Type="http://schemas.openxmlformats.org/officeDocument/2006/relationships/customXml" Target="../ink/ink1256.xml"/><Relationship Id="rId166" Type="http://schemas.openxmlformats.org/officeDocument/2006/relationships/image" Target="../media/image1223.png"/><Relationship Id="rId187" Type="http://schemas.openxmlformats.org/officeDocument/2006/relationships/customXml" Target="../ink/ink1277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246.png"/><Relationship Id="rId233" Type="http://schemas.openxmlformats.org/officeDocument/2006/relationships/customXml" Target="../ink/ink1300.xml"/><Relationship Id="rId254" Type="http://schemas.openxmlformats.org/officeDocument/2006/relationships/image" Target="../media/image1267.png"/><Relationship Id="rId28" Type="http://schemas.openxmlformats.org/officeDocument/2006/relationships/image" Target="../media/image1154.png"/><Relationship Id="rId49" Type="http://schemas.openxmlformats.org/officeDocument/2006/relationships/customXml" Target="../ink/ink1208.xml"/><Relationship Id="rId114" Type="http://schemas.openxmlformats.org/officeDocument/2006/relationships/image" Target="../media/image1197.png"/><Relationship Id="rId275" Type="http://schemas.openxmlformats.org/officeDocument/2006/relationships/customXml" Target="../ink/ink1321.xml"/><Relationship Id="rId296" Type="http://schemas.openxmlformats.org/officeDocument/2006/relationships/image" Target="../media/image1288.png"/><Relationship Id="rId300" Type="http://schemas.openxmlformats.org/officeDocument/2006/relationships/image" Target="../media/image1290.png"/><Relationship Id="rId60" Type="http://schemas.openxmlformats.org/officeDocument/2006/relationships/image" Target="../media/image1170.png"/><Relationship Id="rId81" Type="http://schemas.openxmlformats.org/officeDocument/2006/relationships/customXml" Target="../ink/ink1224.xml"/><Relationship Id="rId135" Type="http://schemas.openxmlformats.org/officeDocument/2006/relationships/customXml" Target="../ink/ink1251.xml"/><Relationship Id="rId156" Type="http://schemas.openxmlformats.org/officeDocument/2006/relationships/image" Target="../media/image1218.png"/><Relationship Id="rId177" Type="http://schemas.openxmlformats.org/officeDocument/2006/relationships/customXml" Target="../ink/ink1272.xml"/><Relationship Id="rId198" Type="http://schemas.openxmlformats.org/officeDocument/2006/relationships/image" Target="../media/image1239.png"/><Relationship Id="rId321" Type="http://schemas.openxmlformats.org/officeDocument/2006/relationships/customXml" Target="../ink/ink1344.xml"/><Relationship Id="rId202" Type="http://schemas.openxmlformats.org/officeDocument/2006/relationships/image" Target="../media/image1241.png"/><Relationship Id="rId223" Type="http://schemas.openxmlformats.org/officeDocument/2006/relationships/customXml" Target="../ink/ink1295.xml"/><Relationship Id="rId244" Type="http://schemas.openxmlformats.org/officeDocument/2006/relationships/image" Target="../media/image1262.png"/><Relationship Id="rId18" Type="http://schemas.openxmlformats.org/officeDocument/2006/relationships/image" Target="../media/image1149.png"/><Relationship Id="rId39" Type="http://schemas.openxmlformats.org/officeDocument/2006/relationships/customXml" Target="../ink/ink1203.xml"/><Relationship Id="rId265" Type="http://schemas.openxmlformats.org/officeDocument/2006/relationships/customXml" Target="../ink/ink1316.xml"/><Relationship Id="rId286" Type="http://schemas.openxmlformats.org/officeDocument/2006/relationships/image" Target="../media/image1283.png"/><Relationship Id="rId50" Type="http://schemas.openxmlformats.org/officeDocument/2006/relationships/image" Target="../media/image1165.png"/><Relationship Id="rId104" Type="http://schemas.openxmlformats.org/officeDocument/2006/relationships/image" Target="../media/image1192.png"/><Relationship Id="rId125" Type="http://schemas.openxmlformats.org/officeDocument/2006/relationships/customXml" Target="../ink/ink1246.xml"/><Relationship Id="rId146" Type="http://schemas.openxmlformats.org/officeDocument/2006/relationships/image" Target="../media/image1213.png"/><Relationship Id="rId167" Type="http://schemas.openxmlformats.org/officeDocument/2006/relationships/customXml" Target="../ink/ink1267.xml"/><Relationship Id="rId188" Type="http://schemas.openxmlformats.org/officeDocument/2006/relationships/image" Target="../media/image1234.png"/><Relationship Id="rId311" Type="http://schemas.openxmlformats.org/officeDocument/2006/relationships/customXml" Target="../ink/ink1339.xml"/><Relationship Id="rId71" Type="http://schemas.openxmlformats.org/officeDocument/2006/relationships/customXml" Target="../ink/ink1219.xml"/><Relationship Id="rId92" Type="http://schemas.openxmlformats.org/officeDocument/2006/relationships/image" Target="../media/image1186.png"/><Relationship Id="rId213" Type="http://schemas.openxmlformats.org/officeDocument/2006/relationships/customXml" Target="../ink/ink1290.xml"/><Relationship Id="rId234" Type="http://schemas.openxmlformats.org/officeDocument/2006/relationships/image" Target="../media/image1257.png"/><Relationship Id="rId2" Type="http://schemas.openxmlformats.org/officeDocument/2006/relationships/image" Target="NULL"/><Relationship Id="rId29" Type="http://schemas.openxmlformats.org/officeDocument/2006/relationships/customXml" Target="../ink/ink1198.xml"/><Relationship Id="rId255" Type="http://schemas.openxmlformats.org/officeDocument/2006/relationships/customXml" Target="../ink/ink1311.xml"/><Relationship Id="rId276" Type="http://schemas.openxmlformats.org/officeDocument/2006/relationships/image" Target="../media/image1278.png"/><Relationship Id="rId297" Type="http://schemas.openxmlformats.org/officeDocument/2006/relationships/customXml" Target="../ink/ink1332.xml"/><Relationship Id="rId40" Type="http://schemas.openxmlformats.org/officeDocument/2006/relationships/image" Target="../media/image1160.png"/><Relationship Id="rId115" Type="http://schemas.openxmlformats.org/officeDocument/2006/relationships/customXml" Target="../ink/ink1241.xml"/><Relationship Id="rId136" Type="http://schemas.openxmlformats.org/officeDocument/2006/relationships/image" Target="../media/image1208.png"/><Relationship Id="rId157" Type="http://schemas.openxmlformats.org/officeDocument/2006/relationships/customXml" Target="../ink/ink1262.xml"/><Relationship Id="rId178" Type="http://schemas.openxmlformats.org/officeDocument/2006/relationships/image" Target="../media/image1229.png"/><Relationship Id="rId301" Type="http://schemas.openxmlformats.org/officeDocument/2006/relationships/customXml" Target="../ink/ink1334.xml"/><Relationship Id="rId322" Type="http://schemas.openxmlformats.org/officeDocument/2006/relationships/image" Target="../media/image1301.png"/><Relationship Id="rId61" Type="http://schemas.openxmlformats.org/officeDocument/2006/relationships/customXml" Target="../ink/ink1214.xml"/><Relationship Id="rId82" Type="http://schemas.openxmlformats.org/officeDocument/2006/relationships/image" Target="../media/image1181.png"/><Relationship Id="rId199" Type="http://schemas.openxmlformats.org/officeDocument/2006/relationships/customXml" Target="../ink/ink1283.xml"/><Relationship Id="rId203" Type="http://schemas.openxmlformats.org/officeDocument/2006/relationships/customXml" Target="../ink/ink1285.xml"/><Relationship Id="rId19" Type="http://schemas.openxmlformats.org/officeDocument/2006/relationships/customXml" Target="../ink/ink1193.xml"/><Relationship Id="rId224" Type="http://schemas.openxmlformats.org/officeDocument/2006/relationships/image" Target="../media/image1252.png"/><Relationship Id="rId245" Type="http://schemas.openxmlformats.org/officeDocument/2006/relationships/customXml" Target="../ink/ink1306.xml"/><Relationship Id="rId266" Type="http://schemas.openxmlformats.org/officeDocument/2006/relationships/image" Target="../media/image1273.png"/><Relationship Id="rId287" Type="http://schemas.openxmlformats.org/officeDocument/2006/relationships/customXml" Target="../ink/ink1327.xml"/><Relationship Id="rId30" Type="http://schemas.openxmlformats.org/officeDocument/2006/relationships/image" Target="../media/image1155.png"/><Relationship Id="rId105" Type="http://schemas.openxmlformats.org/officeDocument/2006/relationships/customXml" Target="../ink/ink1236.xml"/><Relationship Id="rId126" Type="http://schemas.openxmlformats.org/officeDocument/2006/relationships/image" Target="../media/image1203.png"/><Relationship Id="rId147" Type="http://schemas.openxmlformats.org/officeDocument/2006/relationships/customXml" Target="../ink/ink1257.xml"/><Relationship Id="rId168" Type="http://schemas.openxmlformats.org/officeDocument/2006/relationships/image" Target="../media/image1224.png"/><Relationship Id="rId312" Type="http://schemas.openxmlformats.org/officeDocument/2006/relationships/image" Target="../media/image1296.png"/><Relationship Id="rId51" Type="http://schemas.openxmlformats.org/officeDocument/2006/relationships/customXml" Target="../ink/ink1209.xml"/><Relationship Id="rId72" Type="http://schemas.openxmlformats.org/officeDocument/2006/relationships/image" Target="../media/image1176.png"/><Relationship Id="rId93" Type="http://schemas.openxmlformats.org/officeDocument/2006/relationships/customXml" Target="../ink/ink1230.xml"/><Relationship Id="rId189" Type="http://schemas.openxmlformats.org/officeDocument/2006/relationships/customXml" Target="../ink/ink1278.xml"/><Relationship Id="rId3" Type="http://schemas.openxmlformats.org/officeDocument/2006/relationships/customXml" Target="../ink/ink1185.xml"/><Relationship Id="rId214" Type="http://schemas.openxmlformats.org/officeDocument/2006/relationships/image" Target="../media/image1247.png"/><Relationship Id="rId235" Type="http://schemas.openxmlformats.org/officeDocument/2006/relationships/customXml" Target="../ink/ink1301.xml"/><Relationship Id="rId256" Type="http://schemas.openxmlformats.org/officeDocument/2006/relationships/image" Target="../media/image1268.png"/><Relationship Id="rId277" Type="http://schemas.openxmlformats.org/officeDocument/2006/relationships/customXml" Target="../ink/ink1322.xml"/><Relationship Id="rId298" Type="http://schemas.openxmlformats.org/officeDocument/2006/relationships/image" Target="../media/image1289.png"/><Relationship Id="rId116" Type="http://schemas.openxmlformats.org/officeDocument/2006/relationships/image" Target="../media/image1198.png"/><Relationship Id="rId137" Type="http://schemas.openxmlformats.org/officeDocument/2006/relationships/customXml" Target="../ink/ink1252.xml"/><Relationship Id="rId158" Type="http://schemas.openxmlformats.org/officeDocument/2006/relationships/image" Target="../media/image1219.png"/><Relationship Id="rId302" Type="http://schemas.openxmlformats.org/officeDocument/2006/relationships/image" Target="../media/image1291.png"/><Relationship Id="rId323" Type="http://schemas.openxmlformats.org/officeDocument/2006/relationships/customXml" Target="../ink/ink1345.xml"/><Relationship Id="rId20" Type="http://schemas.openxmlformats.org/officeDocument/2006/relationships/image" Target="../media/image1150.png"/><Relationship Id="rId41" Type="http://schemas.openxmlformats.org/officeDocument/2006/relationships/customXml" Target="../ink/ink1204.xml"/><Relationship Id="rId62" Type="http://schemas.openxmlformats.org/officeDocument/2006/relationships/image" Target="../media/image1171.png"/><Relationship Id="rId83" Type="http://schemas.openxmlformats.org/officeDocument/2006/relationships/customXml" Target="../ink/ink1225.xml"/><Relationship Id="rId179" Type="http://schemas.openxmlformats.org/officeDocument/2006/relationships/customXml" Target="../ink/ink1273.xml"/><Relationship Id="rId190" Type="http://schemas.openxmlformats.org/officeDocument/2006/relationships/image" Target="../media/image1235.png"/><Relationship Id="rId204" Type="http://schemas.openxmlformats.org/officeDocument/2006/relationships/image" Target="../media/image1242.png"/><Relationship Id="rId225" Type="http://schemas.openxmlformats.org/officeDocument/2006/relationships/customXml" Target="../ink/ink1296.xml"/><Relationship Id="rId246" Type="http://schemas.openxmlformats.org/officeDocument/2006/relationships/image" Target="../media/image1263.png"/><Relationship Id="rId267" Type="http://schemas.openxmlformats.org/officeDocument/2006/relationships/customXml" Target="../ink/ink1317.xml"/><Relationship Id="rId288" Type="http://schemas.openxmlformats.org/officeDocument/2006/relationships/image" Target="../media/image1284.png"/><Relationship Id="rId106" Type="http://schemas.openxmlformats.org/officeDocument/2006/relationships/image" Target="../media/image1193.png"/><Relationship Id="rId127" Type="http://schemas.openxmlformats.org/officeDocument/2006/relationships/customXml" Target="../ink/ink1247.xml"/><Relationship Id="rId313" Type="http://schemas.openxmlformats.org/officeDocument/2006/relationships/customXml" Target="../ink/ink1340.xml"/><Relationship Id="rId10" Type="http://schemas.openxmlformats.org/officeDocument/2006/relationships/image" Target="../media/image1145.png"/><Relationship Id="rId31" Type="http://schemas.openxmlformats.org/officeDocument/2006/relationships/customXml" Target="../ink/ink1199.xml"/><Relationship Id="rId52" Type="http://schemas.openxmlformats.org/officeDocument/2006/relationships/image" Target="../media/image1166.png"/><Relationship Id="rId73" Type="http://schemas.openxmlformats.org/officeDocument/2006/relationships/customXml" Target="../ink/ink1220.xml"/><Relationship Id="rId94" Type="http://schemas.openxmlformats.org/officeDocument/2006/relationships/image" Target="../media/image1187.png"/><Relationship Id="rId148" Type="http://schemas.openxmlformats.org/officeDocument/2006/relationships/image" Target="../media/image1214.png"/><Relationship Id="rId169" Type="http://schemas.openxmlformats.org/officeDocument/2006/relationships/customXml" Target="../ink/ink1268.xml"/><Relationship Id="rId4" Type="http://schemas.openxmlformats.org/officeDocument/2006/relationships/image" Target="../media/image1142.png"/><Relationship Id="rId180" Type="http://schemas.openxmlformats.org/officeDocument/2006/relationships/image" Target="../media/image1230.png"/><Relationship Id="rId215" Type="http://schemas.openxmlformats.org/officeDocument/2006/relationships/customXml" Target="../ink/ink1291.xml"/><Relationship Id="rId236" Type="http://schemas.openxmlformats.org/officeDocument/2006/relationships/image" Target="../media/image1258.png"/><Relationship Id="rId257" Type="http://schemas.openxmlformats.org/officeDocument/2006/relationships/customXml" Target="../ink/ink1312.xml"/><Relationship Id="rId278" Type="http://schemas.openxmlformats.org/officeDocument/2006/relationships/image" Target="../media/image1279.png"/><Relationship Id="rId303" Type="http://schemas.openxmlformats.org/officeDocument/2006/relationships/customXml" Target="../ink/ink1335.xml"/><Relationship Id="rId42" Type="http://schemas.openxmlformats.org/officeDocument/2006/relationships/image" Target="../media/image1161.png"/><Relationship Id="rId84" Type="http://schemas.openxmlformats.org/officeDocument/2006/relationships/image" Target="../media/image1182.png"/><Relationship Id="rId138" Type="http://schemas.openxmlformats.org/officeDocument/2006/relationships/image" Target="../media/image1209.png"/><Relationship Id="rId191" Type="http://schemas.openxmlformats.org/officeDocument/2006/relationships/customXml" Target="../ink/ink1279.xml"/><Relationship Id="rId205" Type="http://schemas.openxmlformats.org/officeDocument/2006/relationships/customXml" Target="../ink/ink1286.xml"/><Relationship Id="rId247" Type="http://schemas.openxmlformats.org/officeDocument/2006/relationships/customXml" Target="../ink/ink1307.xml"/><Relationship Id="rId107" Type="http://schemas.openxmlformats.org/officeDocument/2006/relationships/customXml" Target="../ink/ink1237.xml"/><Relationship Id="rId289" Type="http://schemas.openxmlformats.org/officeDocument/2006/relationships/customXml" Target="../ink/ink1328.xml"/><Relationship Id="rId11" Type="http://schemas.openxmlformats.org/officeDocument/2006/relationships/customXml" Target="../ink/ink1189.xml"/><Relationship Id="rId53" Type="http://schemas.openxmlformats.org/officeDocument/2006/relationships/customXml" Target="../ink/ink1210.xml"/><Relationship Id="rId149" Type="http://schemas.openxmlformats.org/officeDocument/2006/relationships/customXml" Target="../ink/ink1258.xml"/><Relationship Id="rId314" Type="http://schemas.openxmlformats.org/officeDocument/2006/relationships/image" Target="../media/image1297.png"/><Relationship Id="rId95" Type="http://schemas.openxmlformats.org/officeDocument/2006/relationships/customXml" Target="../ink/ink1231.xml"/><Relationship Id="rId160" Type="http://schemas.openxmlformats.org/officeDocument/2006/relationships/image" Target="../media/image1220.png"/><Relationship Id="rId216" Type="http://schemas.openxmlformats.org/officeDocument/2006/relationships/image" Target="../media/image1248.png"/><Relationship Id="rId258" Type="http://schemas.openxmlformats.org/officeDocument/2006/relationships/image" Target="../media/image1269.png"/><Relationship Id="rId22" Type="http://schemas.openxmlformats.org/officeDocument/2006/relationships/image" Target="../media/image1151.png"/><Relationship Id="rId64" Type="http://schemas.openxmlformats.org/officeDocument/2006/relationships/image" Target="../media/image1172.png"/><Relationship Id="rId118" Type="http://schemas.openxmlformats.org/officeDocument/2006/relationships/image" Target="../media/image1199.png"/><Relationship Id="rId325" Type="http://schemas.openxmlformats.org/officeDocument/2006/relationships/customXml" Target="../ink/ink1346.xml"/><Relationship Id="rId171" Type="http://schemas.openxmlformats.org/officeDocument/2006/relationships/customXml" Target="../ink/ink1269.xml"/><Relationship Id="rId227" Type="http://schemas.openxmlformats.org/officeDocument/2006/relationships/customXml" Target="../ink/ink1297.xml"/><Relationship Id="rId269" Type="http://schemas.openxmlformats.org/officeDocument/2006/relationships/customXml" Target="../ink/ink1318.xml"/><Relationship Id="rId33" Type="http://schemas.openxmlformats.org/officeDocument/2006/relationships/customXml" Target="../ink/ink1200.xml"/><Relationship Id="rId129" Type="http://schemas.openxmlformats.org/officeDocument/2006/relationships/customXml" Target="../ink/ink1248.xml"/><Relationship Id="rId280" Type="http://schemas.openxmlformats.org/officeDocument/2006/relationships/image" Target="../media/image1280.png"/><Relationship Id="rId75" Type="http://schemas.openxmlformats.org/officeDocument/2006/relationships/customXml" Target="../ink/ink1221.xml"/><Relationship Id="rId140" Type="http://schemas.openxmlformats.org/officeDocument/2006/relationships/image" Target="../media/image1210.png"/><Relationship Id="rId182" Type="http://schemas.openxmlformats.org/officeDocument/2006/relationships/image" Target="../media/image1231.png"/><Relationship Id="rId6" Type="http://schemas.openxmlformats.org/officeDocument/2006/relationships/image" Target="../media/image1143.png"/><Relationship Id="rId238" Type="http://schemas.openxmlformats.org/officeDocument/2006/relationships/image" Target="../media/image1259.png"/><Relationship Id="rId291" Type="http://schemas.openxmlformats.org/officeDocument/2006/relationships/customXml" Target="../ink/ink1329.xml"/><Relationship Id="rId305" Type="http://schemas.openxmlformats.org/officeDocument/2006/relationships/customXml" Target="../ink/ink1336.xml"/><Relationship Id="rId44" Type="http://schemas.openxmlformats.org/officeDocument/2006/relationships/image" Target="../media/image1162.png"/><Relationship Id="rId86" Type="http://schemas.openxmlformats.org/officeDocument/2006/relationships/image" Target="../media/image1183.png"/><Relationship Id="rId151" Type="http://schemas.openxmlformats.org/officeDocument/2006/relationships/customXml" Target="../ink/ink1259.xml"/><Relationship Id="rId193" Type="http://schemas.openxmlformats.org/officeDocument/2006/relationships/customXml" Target="../ink/ink1280.xml"/><Relationship Id="rId207" Type="http://schemas.openxmlformats.org/officeDocument/2006/relationships/customXml" Target="../ink/ink1287.xml"/><Relationship Id="rId249" Type="http://schemas.openxmlformats.org/officeDocument/2006/relationships/customXml" Target="../ink/ink1308.xml"/><Relationship Id="rId13" Type="http://schemas.openxmlformats.org/officeDocument/2006/relationships/customXml" Target="../ink/ink1190.xml"/><Relationship Id="rId109" Type="http://schemas.openxmlformats.org/officeDocument/2006/relationships/customXml" Target="../ink/ink1238.xml"/><Relationship Id="rId260" Type="http://schemas.openxmlformats.org/officeDocument/2006/relationships/image" Target="../media/image1270.png"/><Relationship Id="rId316" Type="http://schemas.openxmlformats.org/officeDocument/2006/relationships/image" Target="../media/image1298.png"/><Relationship Id="rId55" Type="http://schemas.openxmlformats.org/officeDocument/2006/relationships/customXml" Target="../ink/ink1211.xml"/><Relationship Id="rId97" Type="http://schemas.openxmlformats.org/officeDocument/2006/relationships/customXml" Target="../ink/ink1232.xml"/><Relationship Id="rId120" Type="http://schemas.openxmlformats.org/officeDocument/2006/relationships/image" Target="../media/image1200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05.xml"/><Relationship Id="rId21" Type="http://schemas.openxmlformats.org/officeDocument/2006/relationships/customXml" Target="../ink/ink1357.xml"/><Relationship Id="rId63" Type="http://schemas.openxmlformats.org/officeDocument/2006/relationships/customXml" Target="../ink/ink1378.xml"/><Relationship Id="rId159" Type="http://schemas.openxmlformats.org/officeDocument/2006/relationships/customXml" Target="../ink/ink1426.xml"/><Relationship Id="rId170" Type="http://schemas.openxmlformats.org/officeDocument/2006/relationships/image" Target="../media/image1388.png"/><Relationship Id="rId226" Type="http://schemas.openxmlformats.org/officeDocument/2006/relationships/image" Target="../media/image1416.png"/><Relationship Id="rId107" Type="http://schemas.openxmlformats.org/officeDocument/2006/relationships/customXml" Target="../ink/ink1400.xml"/><Relationship Id="rId268" Type="http://schemas.openxmlformats.org/officeDocument/2006/relationships/image" Target="../media/image1437.png"/><Relationship Id="rId11" Type="http://schemas.openxmlformats.org/officeDocument/2006/relationships/customXml" Target="../ink/ink1352.xml"/><Relationship Id="rId32" Type="http://schemas.openxmlformats.org/officeDocument/2006/relationships/image" Target="../media/image1319.png"/><Relationship Id="rId53" Type="http://schemas.openxmlformats.org/officeDocument/2006/relationships/customXml" Target="../ink/ink1373.xml"/><Relationship Id="rId74" Type="http://schemas.openxmlformats.org/officeDocument/2006/relationships/image" Target="../media/image1340.png"/><Relationship Id="rId128" Type="http://schemas.openxmlformats.org/officeDocument/2006/relationships/image" Target="../media/image1367.png"/><Relationship Id="rId149" Type="http://schemas.openxmlformats.org/officeDocument/2006/relationships/customXml" Target="../ink/ink1421.xml"/><Relationship Id="rId5" Type="http://schemas.openxmlformats.org/officeDocument/2006/relationships/customXml" Target="../ink/ink1349.xml"/><Relationship Id="rId95" Type="http://schemas.openxmlformats.org/officeDocument/2006/relationships/customXml" Target="../ink/ink1394.xml"/><Relationship Id="rId160" Type="http://schemas.openxmlformats.org/officeDocument/2006/relationships/image" Target="../media/image1383.png"/><Relationship Id="rId181" Type="http://schemas.openxmlformats.org/officeDocument/2006/relationships/customXml" Target="../ink/ink1437.xml"/><Relationship Id="rId216" Type="http://schemas.openxmlformats.org/officeDocument/2006/relationships/image" Target="../media/image1411.png"/><Relationship Id="rId237" Type="http://schemas.openxmlformats.org/officeDocument/2006/relationships/customXml" Target="../ink/ink1465.xml"/><Relationship Id="rId258" Type="http://schemas.openxmlformats.org/officeDocument/2006/relationships/image" Target="../media/image1432.png"/><Relationship Id="rId22" Type="http://schemas.openxmlformats.org/officeDocument/2006/relationships/image" Target="../media/image1314.png"/><Relationship Id="rId43" Type="http://schemas.openxmlformats.org/officeDocument/2006/relationships/customXml" Target="../ink/ink1368.xml"/><Relationship Id="rId64" Type="http://schemas.openxmlformats.org/officeDocument/2006/relationships/image" Target="../media/image1335.png"/><Relationship Id="rId118" Type="http://schemas.openxmlformats.org/officeDocument/2006/relationships/image" Target="../media/image1362.png"/><Relationship Id="rId139" Type="http://schemas.openxmlformats.org/officeDocument/2006/relationships/customXml" Target="../ink/ink1416.xml"/><Relationship Id="rId85" Type="http://schemas.openxmlformats.org/officeDocument/2006/relationships/customXml" Target="../ink/ink1389.xml"/><Relationship Id="rId150" Type="http://schemas.openxmlformats.org/officeDocument/2006/relationships/image" Target="../media/image1378.png"/><Relationship Id="rId171" Type="http://schemas.openxmlformats.org/officeDocument/2006/relationships/customXml" Target="../ink/ink1432.xml"/><Relationship Id="rId192" Type="http://schemas.openxmlformats.org/officeDocument/2006/relationships/image" Target="../media/image1399.png"/><Relationship Id="rId206" Type="http://schemas.openxmlformats.org/officeDocument/2006/relationships/image" Target="../media/image1406.png"/><Relationship Id="rId227" Type="http://schemas.openxmlformats.org/officeDocument/2006/relationships/customXml" Target="../ink/ink1460.xml"/><Relationship Id="rId248" Type="http://schemas.openxmlformats.org/officeDocument/2006/relationships/image" Target="../media/image1427.png"/><Relationship Id="rId12" Type="http://schemas.openxmlformats.org/officeDocument/2006/relationships/image" Target="../media/image1309.png"/><Relationship Id="rId33" Type="http://schemas.openxmlformats.org/officeDocument/2006/relationships/customXml" Target="../ink/ink1363.xml"/><Relationship Id="rId108" Type="http://schemas.openxmlformats.org/officeDocument/2006/relationships/image" Target="../media/image1357.png"/><Relationship Id="rId129" Type="http://schemas.openxmlformats.org/officeDocument/2006/relationships/customXml" Target="../ink/ink1411.xml"/><Relationship Id="rId54" Type="http://schemas.openxmlformats.org/officeDocument/2006/relationships/image" Target="../media/image1330.png"/><Relationship Id="rId75" Type="http://schemas.openxmlformats.org/officeDocument/2006/relationships/customXml" Target="../ink/ink1384.xml"/><Relationship Id="rId96" Type="http://schemas.openxmlformats.org/officeDocument/2006/relationships/image" Target="../media/image1351.png"/><Relationship Id="rId140" Type="http://schemas.openxmlformats.org/officeDocument/2006/relationships/image" Target="../media/image1373.png"/><Relationship Id="rId161" Type="http://schemas.openxmlformats.org/officeDocument/2006/relationships/customXml" Target="../ink/ink1427.xml"/><Relationship Id="rId182" Type="http://schemas.openxmlformats.org/officeDocument/2006/relationships/image" Target="../media/image1394.png"/><Relationship Id="rId217" Type="http://schemas.openxmlformats.org/officeDocument/2006/relationships/customXml" Target="../ink/ink1455.xml"/><Relationship Id="rId6" Type="http://schemas.openxmlformats.org/officeDocument/2006/relationships/image" Target="../media/image1306.png"/><Relationship Id="rId238" Type="http://schemas.openxmlformats.org/officeDocument/2006/relationships/image" Target="../media/image1422.png"/><Relationship Id="rId259" Type="http://schemas.openxmlformats.org/officeDocument/2006/relationships/customXml" Target="../ink/ink1476.xml"/><Relationship Id="rId23" Type="http://schemas.openxmlformats.org/officeDocument/2006/relationships/customXml" Target="../ink/ink1358.xml"/><Relationship Id="rId119" Type="http://schemas.openxmlformats.org/officeDocument/2006/relationships/customXml" Target="../ink/ink1406.xml"/><Relationship Id="rId44" Type="http://schemas.openxmlformats.org/officeDocument/2006/relationships/image" Target="../media/image1325.png"/><Relationship Id="rId65" Type="http://schemas.openxmlformats.org/officeDocument/2006/relationships/customXml" Target="../ink/ink1379.xml"/><Relationship Id="rId86" Type="http://schemas.openxmlformats.org/officeDocument/2006/relationships/image" Target="../media/image1346.png"/><Relationship Id="rId130" Type="http://schemas.openxmlformats.org/officeDocument/2006/relationships/image" Target="../media/image1368.png"/><Relationship Id="rId151" Type="http://schemas.openxmlformats.org/officeDocument/2006/relationships/customXml" Target="../ink/ink1422.xml"/><Relationship Id="rId172" Type="http://schemas.openxmlformats.org/officeDocument/2006/relationships/image" Target="../media/image1389.png"/><Relationship Id="rId193" Type="http://schemas.openxmlformats.org/officeDocument/2006/relationships/customXml" Target="../ink/ink1443.xml"/><Relationship Id="rId207" Type="http://schemas.openxmlformats.org/officeDocument/2006/relationships/customXml" Target="../ink/ink1450.xml"/><Relationship Id="rId228" Type="http://schemas.openxmlformats.org/officeDocument/2006/relationships/image" Target="../media/image1417.png"/><Relationship Id="rId249" Type="http://schemas.openxmlformats.org/officeDocument/2006/relationships/customXml" Target="../ink/ink1471.xml"/><Relationship Id="rId13" Type="http://schemas.openxmlformats.org/officeDocument/2006/relationships/customXml" Target="../ink/ink1353.xml"/><Relationship Id="rId109" Type="http://schemas.openxmlformats.org/officeDocument/2006/relationships/customXml" Target="../ink/ink1401.xml"/><Relationship Id="rId260" Type="http://schemas.openxmlformats.org/officeDocument/2006/relationships/image" Target="../media/image1433.png"/><Relationship Id="rId34" Type="http://schemas.openxmlformats.org/officeDocument/2006/relationships/image" Target="../media/image1320.png"/><Relationship Id="rId55" Type="http://schemas.openxmlformats.org/officeDocument/2006/relationships/customXml" Target="../ink/ink1374.xml"/><Relationship Id="rId76" Type="http://schemas.openxmlformats.org/officeDocument/2006/relationships/image" Target="../media/image1341.png"/><Relationship Id="rId97" Type="http://schemas.openxmlformats.org/officeDocument/2006/relationships/customXml" Target="../ink/ink1395.xml"/><Relationship Id="rId120" Type="http://schemas.openxmlformats.org/officeDocument/2006/relationships/image" Target="../media/image1363.png"/><Relationship Id="rId141" Type="http://schemas.openxmlformats.org/officeDocument/2006/relationships/customXml" Target="../ink/ink1417.xml"/><Relationship Id="rId7" Type="http://schemas.openxmlformats.org/officeDocument/2006/relationships/customXml" Target="../ink/ink1350.xml"/><Relationship Id="rId162" Type="http://schemas.openxmlformats.org/officeDocument/2006/relationships/image" Target="../media/image1384.png"/><Relationship Id="rId183" Type="http://schemas.openxmlformats.org/officeDocument/2006/relationships/customXml" Target="../ink/ink1438.xml"/><Relationship Id="rId218" Type="http://schemas.openxmlformats.org/officeDocument/2006/relationships/image" Target="../media/image1412.png"/><Relationship Id="rId239" Type="http://schemas.openxmlformats.org/officeDocument/2006/relationships/customXml" Target="../ink/ink1466.xml"/><Relationship Id="rId250" Type="http://schemas.openxmlformats.org/officeDocument/2006/relationships/image" Target="../media/image1428.png"/><Relationship Id="rId24" Type="http://schemas.openxmlformats.org/officeDocument/2006/relationships/image" Target="../media/image1315.png"/><Relationship Id="rId45" Type="http://schemas.openxmlformats.org/officeDocument/2006/relationships/customXml" Target="../ink/ink1369.xml"/><Relationship Id="rId66" Type="http://schemas.openxmlformats.org/officeDocument/2006/relationships/image" Target="../media/image1336.png"/><Relationship Id="rId87" Type="http://schemas.openxmlformats.org/officeDocument/2006/relationships/customXml" Target="../ink/ink1390.xml"/><Relationship Id="rId110" Type="http://schemas.openxmlformats.org/officeDocument/2006/relationships/image" Target="../media/image1358.png"/><Relationship Id="rId131" Type="http://schemas.openxmlformats.org/officeDocument/2006/relationships/customXml" Target="../ink/ink1412.xml"/><Relationship Id="rId152" Type="http://schemas.openxmlformats.org/officeDocument/2006/relationships/image" Target="../media/image1379.png"/><Relationship Id="rId173" Type="http://schemas.openxmlformats.org/officeDocument/2006/relationships/customXml" Target="../ink/ink1433.xml"/><Relationship Id="rId194" Type="http://schemas.openxmlformats.org/officeDocument/2006/relationships/image" Target="../media/image1400.png"/><Relationship Id="rId208" Type="http://schemas.openxmlformats.org/officeDocument/2006/relationships/image" Target="../media/image1407.png"/><Relationship Id="rId229" Type="http://schemas.openxmlformats.org/officeDocument/2006/relationships/customXml" Target="../ink/ink1461.xml"/><Relationship Id="rId240" Type="http://schemas.openxmlformats.org/officeDocument/2006/relationships/image" Target="../media/image1423.png"/><Relationship Id="rId261" Type="http://schemas.openxmlformats.org/officeDocument/2006/relationships/customXml" Target="../ink/ink1477.xml"/><Relationship Id="rId14" Type="http://schemas.openxmlformats.org/officeDocument/2006/relationships/image" Target="../media/image1310.png"/><Relationship Id="rId35" Type="http://schemas.openxmlformats.org/officeDocument/2006/relationships/customXml" Target="../ink/ink1364.xml"/><Relationship Id="rId56" Type="http://schemas.openxmlformats.org/officeDocument/2006/relationships/image" Target="../media/image1331.png"/><Relationship Id="rId77" Type="http://schemas.openxmlformats.org/officeDocument/2006/relationships/customXml" Target="../ink/ink1385.xml"/><Relationship Id="rId100" Type="http://schemas.openxmlformats.org/officeDocument/2006/relationships/image" Target="../media/image1353.png"/><Relationship Id="rId8" Type="http://schemas.openxmlformats.org/officeDocument/2006/relationships/image" Target="../media/image1307.png"/><Relationship Id="rId98" Type="http://schemas.openxmlformats.org/officeDocument/2006/relationships/image" Target="../media/image1352.png"/><Relationship Id="rId121" Type="http://schemas.openxmlformats.org/officeDocument/2006/relationships/customXml" Target="../ink/ink1407.xml"/><Relationship Id="rId142" Type="http://schemas.openxmlformats.org/officeDocument/2006/relationships/image" Target="../media/image1374.png"/><Relationship Id="rId163" Type="http://schemas.openxmlformats.org/officeDocument/2006/relationships/customXml" Target="../ink/ink1428.xml"/><Relationship Id="rId184" Type="http://schemas.openxmlformats.org/officeDocument/2006/relationships/image" Target="../media/image1395.png"/><Relationship Id="rId219" Type="http://schemas.openxmlformats.org/officeDocument/2006/relationships/customXml" Target="../ink/ink1456.xml"/><Relationship Id="rId230" Type="http://schemas.openxmlformats.org/officeDocument/2006/relationships/image" Target="../media/image1418.png"/><Relationship Id="rId251" Type="http://schemas.openxmlformats.org/officeDocument/2006/relationships/customXml" Target="../ink/ink1472.xml"/><Relationship Id="rId25" Type="http://schemas.openxmlformats.org/officeDocument/2006/relationships/customXml" Target="../ink/ink1359.xml"/><Relationship Id="rId46" Type="http://schemas.openxmlformats.org/officeDocument/2006/relationships/image" Target="../media/image1326.png"/><Relationship Id="rId67" Type="http://schemas.openxmlformats.org/officeDocument/2006/relationships/customXml" Target="../ink/ink1380.xml"/><Relationship Id="rId88" Type="http://schemas.openxmlformats.org/officeDocument/2006/relationships/image" Target="../media/image1347.png"/><Relationship Id="rId111" Type="http://schemas.openxmlformats.org/officeDocument/2006/relationships/customXml" Target="../ink/ink1402.xml"/><Relationship Id="rId132" Type="http://schemas.openxmlformats.org/officeDocument/2006/relationships/image" Target="../media/image1369.png"/><Relationship Id="rId153" Type="http://schemas.openxmlformats.org/officeDocument/2006/relationships/customXml" Target="../ink/ink1423.xml"/><Relationship Id="rId174" Type="http://schemas.openxmlformats.org/officeDocument/2006/relationships/image" Target="../media/image1390.png"/><Relationship Id="rId195" Type="http://schemas.openxmlformats.org/officeDocument/2006/relationships/customXml" Target="../ink/ink1444.xml"/><Relationship Id="rId209" Type="http://schemas.openxmlformats.org/officeDocument/2006/relationships/customXml" Target="../ink/ink1451.xml"/><Relationship Id="rId220" Type="http://schemas.openxmlformats.org/officeDocument/2006/relationships/image" Target="../media/image1413.png"/><Relationship Id="rId241" Type="http://schemas.openxmlformats.org/officeDocument/2006/relationships/customXml" Target="../ink/ink1467.xml"/><Relationship Id="rId15" Type="http://schemas.openxmlformats.org/officeDocument/2006/relationships/customXml" Target="../ink/ink1354.xml"/><Relationship Id="rId36" Type="http://schemas.openxmlformats.org/officeDocument/2006/relationships/image" Target="../media/image1321.png"/><Relationship Id="rId57" Type="http://schemas.openxmlformats.org/officeDocument/2006/relationships/customXml" Target="../ink/ink1375.xml"/><Relationship Id="rId262" Type="http://schemas.openxmlformats.org/officeDocument/2006/relationships/image" Target="../media/image1434.png"/><Relationship Id="rId78" Type="http://schemas.openxmlformats.org/officeDocument/2006/relationships/image" Target="../media/image1342.png"/><Relationship Id="rId99" Type="http://schemas.openxmlformats.org/officeDocument/2006/relationships/customXml" Target="../ink/ink1396.xml"/><Relationship Id="rId101" Type="http://schemas.openxmlformats.org/officeDocument/2006/relationships/customXml" Target="../ink/ink1397.xml"/><Relationship Id="rId122" Type="http://schemas.openxmlformats.org/officeDocument/2006/relationships/image" Target="../media/image1364.png"/><Relationship Id="rId143" Type="http://schemas.openxmlformats.org/officeDocument/2006/relationships/customXml" Target="../ink/ink1418.xml"/><Relationship Id="rId164" Type="http://schemas.openxmlformats.org/officeDocument/2006/relationships/image" Target="../media/image1385.png"/><Relationship Id="rId185" Type="http://schemas.openxmlformats.org/officeDocument/2006/relationships/customXml" Target="../ink/ink1439.xml"/><Relationship Id="rId9" Type="http://schemas.openxmlformats.org/officeDocument/2006/relationships/customXml" Target="../ink/ink1351.xml"/><Relationship Id="rId210" Type="http://schemas.openxmlformats.org/officeDocument/2006/relationships/image" Target="../media/image1408.png"/><Relationship Id="rId26" Type="http://schemas.openxmlformats.org/officeDocument/2006/relationships/image" Target="../media/image1316.png"/><Relationship Id="rId231" Type="http://schemas.openxmlformats.org/officeDocument/2006/relationships/customXml" Target="../ink/ink1462.xml"/><Relationship Id="rId252" Type="http://schemas.openxmlformats.org/officeDocument/2006/relationships/image" Target="../media/image1429.png"/><Relationship Id="rId47" Type="http://schemas.openxmlformats.org/officeDocument/2006/relationships/customXml" Target="../ink/ink1370.xml"/><Relationship Id="rId68" Type="http://schemas.openxmlformats.org/officeDocument/2006/relationships/image" Target="../media/image1337.png"/><Relationship Id="rId89" Type="http://schemas.openxmlformats.org/officeDocument/2006/relationships/customXml" Target="../ink/ink1391.xml"/><Relationship Id="rId112" Type="http://schemas.openxmlformats.org/officeDocument/2006/relationships/image" Target="../media/image1359.png"/><Relationship Id="rId133" Type="http://schemas.openxmlformats.org/officeDocument/2006/relationships/customXml" Target="../ink/ink1413.xml"/><Relationship Id="rId154" Type="http://schemas.openxmlformats.org/officeDocument/2006/relationships/image" Target="../media/image1380.png"/><Relationship Id="rId175" Type="http://schemas.openxmlformats.org/officeDocument/2006/relationships/customXml" Target="../ink/ink1434.xml"/><Relationship Id="rId196" Type="http://schemas.openxmlformats.org/officeDocument/2006/relationships/image" Target="../media/image1401.png"/><Relationship Id="rId200" Type="http://schemas.openxmlformats.org/officeDocument/2006/relationships/image" Target="../media/image1403.png"/><Relationship Id="rId16" Type="http://schemas.openxmlformats.org/officeDocument/2006/relationships/image" Target="../media/image1311.png"/><Relationship Id="rId221" Type="http://schemas.openxmlformats.org/officeDocument/2006/relationships/customXml" Target="../ink/ink1457.xml"/><Relationship Id="rId242" Type="http://schemas.openxmlformats.org/officeDocument/2006/relationships/image" Target="../media/image1424.png"/><Relationship Id="rId263" Type="http://schemas.openxmlformats.org/officeDocument/2006/relationships/customXml" Target="../ink/ink1478.xml"/><Relationship Id="rId37" Type="http://schemas.openxmlformats.org/officeDocument/2006/relationships/customXml" Target="../ink/ink1365.xml"/><Relationship Id="rId58" Type="http://schemas.openxmlformats.org/officeDocument/2006/relationships/image" Target="../media/image1332.png"/><Relationship Id="rId79" Type="http://schemas.openxmlformats.org/officeDocument/2006/relationships/customXml" Target="../ink/ink1386.xml"/><Relationship Id="rId102" Type="http://schemas.openxmlformats.org/officeDocument/2006/relationships/image" Target="../media/image1354.png"/><Relationship Id="rId123" Type="http://schemas.openxmlformats.org/officeDocument/2006/relationships/customXml" Target="../ink/ink1408.xml"/><Relationship Id="rId144" Type="http://schemas.openxmlformats.org/officeDocument/2006/relationships/image" Target="../media/image1375.png"/><Relationship Id="rId90" Type="http://schemas.openxmlformats.org/officeDocument/2006/relationships/image" Target="../media/image1348.png"/><Relationship Id="rId165" Type="http://schemas.openxmlformats.org/officeDocument/2006/relationships/customXml" Target="../ink/ink1429.xml"/><Relationship Id="rId186" Type="http://schemas.openxmlformats.org/officeDocument/2006/relationships/image" Target="../media/image1396.png"/><Relationship Id="rId211" Type="http://schemas.openxmlformats.org/officeDocument/2006/relationships/customXml" Target="../ink/ink1452.xml"/><Relationship Id="rId232" Type="http://schemas.openxmlformats.org/officeDocument/2006/relationships/image" Target="../media/image1419.png"/><Relationship Id="rId253" Type="http://schemas.openxmlformats.org/officeDocument/2006/relationships/customXml" Target="../ink/ink1473.xml"/><Relationship Id="rId27" Type="http://schemas.openxmlformats.org/officeDocument/2006/relationships/customXml" Target="../ink/ink1360.xml"/><Relationship Id="rId48" Type="http://schemas.openxmlformats.org/officeDocument/2006/relationships/image" Target="../media/image1327.png"/><Relationship Id="rId69" Type="http://schemas.openxmlformats.org/officeDocument/2006/relationships/customXml" Target="../ink/ink1381.xml"/><Relationship Id="rId113" Type="http://schemas.openxmlformats.org/officeDocument/2006/relationships/customXml" Target="../ink/ink1403.xml"/><Relationship Id="rId134" Type="http://schemas.openxmlformats.org/officeDocument/2006/relationships/image" Target="../media/image1370.png"/><Relationship Id="rId80" Type="http://schemas.openxmlformats.org/officeDocument/2006/relationships/image" Target="../media/image1343.png"/><Relationship Id="rId155" Type="http://schemas.openxmlformats.org/officeDocument/2006/relationships/customXml" Target="../ink/ink1424.xml"/><Relationship Id="rId176" Type="http://schemas.openxmlformats.org/officeDocument/2006/relationships/image" Target="../media/image1391.png"/><Relationship Id="rId197" Type="http://schemas.openxmlformats.org/officeDocument/2006/relationships/customXml" Target="../ink/ink1445.xml"/><Relationship Id="rId201" Type="http://schemas.openxmlformats.org/officeDocument/2006/relationships/customXml" Target="../ink/ink1447.xml"/><Relationship Id="rId222" Type="http://schemas.openxmlformats.org/officeDocument/2006/relationships/image" Target="../media/image1414.png"/><Relationship Id="rId243" Type="http://schemas.openxmlformats.org/officeDocument/2006/relationships/customXml" Target="../ink/ink1468.xml"/><Relationship Id="rId264" Type="http://schemas.openxmlformats.org/officeDocument/2006/relationships/image" Target="../media/image1435.png"/><Relationship Id="rId17" Type="http://schemas.openxmlformats.org/officeDocument/2006/relationships/customXml" Target="../ink/ink1355.xml"/><Relationship Id="rId38" Type="http://schemas.openxmlformats.org/officeDocument/2006/relationships/image" Target="../media/image1322.png"/><Relationship Id="rId59" Type="http://schemas.openxmlformats.org/officeDocument/2006/relationships/customXml" Target="../ink/ink1376.xml"/><Relationship Id="rId103" Type="http://schemas.openxmlformats.org/officeDocument/2006/relationships/customXml" Target="../ink/ink1398.xml"/><Relationship Id="rId124" Type="http://schemas.openxmlformats.org/officeDocument/2006/relationships/image" Target="../media/image1365.png"/><Relationship Id="rId70" Type="http://schemas.openxmlformats.org/officeDocument/2006/relationships/image" Target="../media/image1338.png"/><Relationship Id="rId91" Type="http://schemas.openxmlformats.org/officeDocument/2006/relationships/customXml" Target="../ink/ink1392.xml"/><Relationship Id="rId145" Type="http://schemas.openxmlformats.org/officeDocument/2006/relationships/customXml" Target="../ink/ink1419.xml"/><Relationship Id="rId166" Type="http://schemas.openxmlformats.org/officeDocument/2006/relationships/image" Target="../media/image1386.png"/><Relationship Id="rId187" Type="http://schemas.openxmlformats.org/officeDocument/2006/relationships/customXml" Target="../ink/ink1440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409.png"/><Relationship Id="rId233" Type="http://schemas.openxmlformats.org/officeDocument/2006/relationships/customXml" Target="../ink/ink1463.xml"/><Relationship Id="rId254" Type="http://schemas.openxmlformats.org/officeDocument/2006/relationships/image" Target="../media/image1430.png"/><Relationship Id="rId28" Type="http://schemas.openxmlformats.org/officeDocument/2006/relationships/image" Target="../media/image1317.png"/><Relationship Id="rId49" Type="http://schemas.openxmlformats.org/officeDocument/2006/relationships/customXml" Target="../ink/ink1371.xml"/><Relationship Id="rId114" Type="http://schemas.openxmlformats.org/officeDocument/2006/relationships/image" Target="../media/image1360.png"/><Relationship Id="rId60" Type="http://schemas.openxmlformats.org/officeDocument/2006/relationships/image" Target="../media/image1333.png"/><Relationship Id="rId81" Type="http://schemas.openxmlformats.org/officeDocument/2006/relationships/customXml" Target="../ink/ink1387.xml"/><Relationship Id="rId135" Type="http://schemas.openxmlformats.org/officeDocument/2006/relationships/customXml" Target="../ink/ink1414.xml"/><Relationship Id="rId156" Type="http://schemas.openxmlformats.org/officeDocument/2006/relationships/image" Target="../media/image1381.png"/><Relationship Id="rId177" Type="http://schemas.openxmlformats.org/officeDocument/2006/relationships/customXml" Target="../ink/ink1435.xml"/><Relationship Id="rId198" Type="http://schemas.openxmlformats.org/officeDocument/2006/relationships/image" Target="../media/image1402.png"/><Relationship Id="rId202" Type="http://schemas.openxmlformats.org/officeDocument/2006/relationships/image" Target="../media/image1404.png"/><Relationship Id="rId223" Type="http://schemas.openxmlformats.org/officeDocument/2006/relationships/customXml" Target="../ink/ink1458.xml"/><Relationship Id="rId244" Type="http://schemas.openxmlformats.org/officeDocument/2006/relationships/image" Target="../media/image1425.png"/><Relationship Id="rId18" Type="http://schemas.openxmlformats.org/officeDocument/2006/relationships/image" Target="../media/image1312.png"/><Relationship Id="rId39" Type="http://schemas.openxmlformats.org/officeDocument/2006/relationships/customXml" Target="../ink/ink1366.xml"/><Relationship Id="rId265" Type="http://schemas.openxmlformats.org/officeDocument/2006/relationships/customXml" Target="../ink/ink1479.xml"/><Relationship Id="rId50" Type="http://schemas.openxmlformats.org/officeDocument/2006/relationships/image" Target="../media/image1328.png"/><Relationship Id="rId104" Type="http://schemas.openxmlformats.org/officeDocument/2006/relationships/image" Target="../media/image1355.png"/><Relationship Id="rId125" Type="http://schemas.openxmlformats.org/officeDocument/2006/relationships/customXml" Target="../ink/ink1409.xml"/><Relationship Id="rId146" Type="http://schemas.openxmlformats.org/officeDocument/2006/relationships/image" Target="../media/image1376.png"/><Relationship Id="rId167" Type="http://schemas.openxmlformats.org/officeDocument/2006/relationships/customXml" Target="../ink/ink1430.xml"/><Relationship Id="rId188" Type="http://schemas.openxmlformats.org/officeDocument/2006/relationships/image" Target="../media/image1397.png"/><Relationship Id="rId71" Type="http://schemas.openxmlformats.org/officeDocument/2006/relationships/customXml" Target="../ink/ink1382.xml"/><Relationship Id="rId92" Type="http://schemas.openxmlformats.org/officeDocument/2006/relationships/image" Target="../media/image1349.png"/><Relationship Id="rId213" Type="http://schemas.openxmlformats.org/officeDocument/2006/relationships/customXml" Target="../ink/ink1453.xml"/><Relationship Id="rId234" Type="http://schemas.openxmlformats.org/officeDocument/2006/relationships/image" Target="../media/image1420.png"/><Relationship Id="rId2" Type="http://schemas.openxmlformats.org/officeDocument/2006/relationships/image" Target="NULL"/><Relationship Id="rId29" Type="http://schemas.openxmlformats.org/officeDocument/2006/relationships/customXml" Target="../ink/ink1361.xml"/><Relationship Id="rId255" Type="http://schemas.openxmlformats.org/officeDocument/2006/relationships/customXml" Target="../ink/ink1474.xml"/><Relationship Id="rId40" Type="http://schemas.openxmlformats.org/officeDocument/2006/relationships/image" Target="../media/image1323.png"/><Relationship Id="rId115" Type="http://schemas.openxmlformats.org/officeDocument/2006/relationships/customXml" Target="../ink/ink1404.xml"/><Relationship Id="rId136" Type="http://schemas.openxmlformats.org/officeDocument/2006/relationships/image" Target="../media/image1371.png"/><Relationship Id="rId157" Type="http://schemas.openxmlformats.org/officeDocument/2006/relationships/customXml" Target="../ink/ink1425.xml"/><Relationship Id="rId178" Type="http://schemas.openxmlformats.org/officeDocument/2006/relationships/image" Target="../media/image1392.png"/><Relationship Id="rId61" Type="http://schemas.openxmlformats.org/officeDocument/2006/relationships/customXml" Target="../ink/ink1377.xml"/><Relationship Id="rId82" Type="http://schemas.openxmlformats.org/officeDocument/2006/relationships/image" Target="../media/image1344.png"/><Relationship Id="rId199" Type="http://schemas.openxmlformats.org/officeDocument/2006/relationships/customXml" Target="../ink/ink1446.xml"/><Relationship Id="rId203" Type="http://schemas.openxmlformats.org/officeDocument/2006/relationships/customXml" Target="../ink/ink1448.xml"/><Relationship Id="rId19" Type="http://schemas.openxmlformats.org/officeDocument/2006/relationships/customXml" Target="../ink/ink1356.xml"/><Relationship Id="rId224" Type="http://schemas.openxmlformats.org/officeDocument/2006/relationships/image" Target="../media/image1415.png"/><Relationship Id="rId245" Type="http://schemas.openxmlformats.org/officeDocument/2006/relationships/customXml" Target="../ink/ink1469.xml"/><Relationship Id="rId266" Type="http://schemas.openxmlformats.org/officeDocument/2006/relationships/image" Target="../media/image1436.png"/><Relationship Id="rId30" Type="http://schemas.openxmlformats.org/officeDocument/2006/relationships/image" Target="../media/image1318.png"/><Relationship Id="rId105" Type="http://schemas.openxmlformats.org/officeDocument/2006/relationships/customXml" Target="../ink/ink1399.xml"/><Relationship Id="rId126" Type="http://schemas.openxmlformats.org/officeDocument/2006/relationships/image" Target="../media/image1366.png"/><Relationship Id="rId147" Type="http://schemas.openxmlformats.org/officeDocument/2006/relationships/customXml" Target="../ink/ink1420.xml"/><Relationship Id="rId168" Type="http://schemas.openxmlformats.org/officeDocument/2006/relationships/image" Target="../media/image1387.png"/><Relationship Id="rId51" Type="http://schemas.openxmlformats.org/officeDocument/2006/relationships/customXml" Target="../ink/ink1372.xml"/><Relationship Id="rId72" Type="http://schemas.openxmlformats.org/officeDocument/2006/relationships/image" Target="../media/image1339.png"/><Relationship Id="rId93" Type="http://schemas.openxmlformats.org/officeDocument/2006/relationships/customXml" Target="../ink/ink1393.xml"/><Relationship Id="rId189" Type="http://schemas.openxmlformats.org/officeDocument/2006/relationships/customXml" Target="../ink/ink1441.xml"/><Relationship Id="rId3" Type="http://schemas.openxmlformats.org/officeDocument/2006/relationships/customXml" Target="../ink/ink1348.xml"/><Relationship Id="rId214" Type="http://schemas.openxmlformats.org/officeDocument/2006/relationships/image" Target="../media/image1410.png"/><Relationship Id="rId235" Type="http://schemas.openxmlformats.org/officeDocument/2006/relationships/customXml" Target="../ink/ink1464.xml"/><Relationship Id="rId256" Type="http://schemas.openxmlformats.org/officeDocument/2006/relationships/image" Target="../media/image1431.png"/><Relationship Id="rId116" Type="http://schemas.openxmlformats.org/officeDocument/2006/relationships/image" Target="../media/image1361.png"/><Relationship Id="rId137" Type="http://schemas.openxmlformats.org/officeDocument/2006/relationships/customXml" Target="../ink/ink1415.xml"/><Relationship Id="rId158" Type="http://schemas.openxmlformats.org/officeDocument/2006/relationships/image" Target="../media/image1382.png"/><Relationship Id="rId20" Type="http://schemas.openxmlformats.org/officeDocument/2006/relationships/image" Target="../media/image1313.png"/><Relationship Id="rId41" Type="http://schemas.openxmlformats.org/officeDocument/2006/relationships/customXml" Target="../ink/ink1367.xml"/><Relationship Id="rId62" Type="http://schemas.openxmlformats.org/officeDocument/2006/relationships/image" Target="../media/image1334.png"/><Relationship Id="rId83" Type="http://schemas.openxmlformats.org/officeDocument/2006/relationships/customXml" Target="../ink/ink1388.xml"/><Relationship Id="rId179" Type="http://schemas.openxmlformats.org/officeDocument/2006/relationships/customXml" Target="../ink/ink1436.xml"/><Relationship Id="rId190" Type="http://schemas.openxmlformats.org/officeDocument/2006/relationships/image" Target="../media/image1398.png"/><Relationship Id="rId204" Type="http://schemas.openxmlformats.org/officeDocument/2006/relationships/image" Target="../media/image1405.png"/><Relationship Id="rId225" Type="http://schemas.openxmlformats.org/officeDocument/2006/relationships/customXml" Target="../ink/ink1459.xml"/><Relationship Id="rId246" Type="http://schemas.openxmlformats.org/officeDocument/2006/relationships/image" Target="../media/image1426.png"/><Relationship Id="rId267" Type="http://schemas.openxmlformats.org/officeDocument/2006/relationships/customXml" Target="../ink/ink1480.xml"/><Relationship Id="rId106" Type="http://schemas.openxmlformats.org/officeDocument/2006/relationships/image" Target="../media/image1356.png"/><Relationship Id="rId127" Type="http://schemas.openxmlformats.org/officeDocument/2006/relationships/customXml" Target="../ink/ink1410.xml"/><Relationship Id="rId10" Type="http://schemas.openxmlformats.org/officeDocument/2006/relationships/image" Target="../media/image1308.png"/><Relationship Id="rId31" Type="http://schemas.openxmlformats.org/officeDocument/2006/relationships/customXml" Target="../ink/ink1362.xml"/><Relationship Id="rId52" Type="http://schemas.openxmlformats.org/officeDocument/2006/relationships/image" Target="../media/image1329.png"/><Relationship Id="rId73" Type="http://schemas.openxmlformats.org/officeDocument/2006/relationships/customXml" Target="../ink/ink1383.xml"/><Relationship Id="rId94" Type="http://schemas.openxmlformats.org/officeDocument/2006/relationships/image" Target="../media/image1350.png"/><Relationship Id="rId148" Type="http://schemas.openxmlformats.org/officeDocument/2006/relationships/image" Target="../media/image1377.png"/><Relationship Id="rId169" Type="http://schemas.openxmlformats.org/officeDocument/2006/relationships/customXml" Target="../ink/ink1431.xml"/><Relationship Id="rId4" Type="http://schemas.openxmlformats.org/officeDocument/2006/relationships/image" Target="../media/image1305.png"/><Relationship Id="rId180" Type="http://schemas.openxmlformats.org/officeDocument/2006/relationships/image" Target="../media/image1393.png"/><Relationship Id="rId215" Type="http://schemas.openxmlformats.org/officeDocument/2006/relationships/customXml" Target="../ink/ink1454.xml"/><Relationship Id="rId236" Type="http://schemas.openxmlformats.org/officeDocument/2006/relationships/image" Target="../media/image1421.png"/><Relationship Id="rId257" Type="http://schemas.openxmlformats.org/officeDocument/2006/relationships/customXml" Target="../ink/ink1475.xml"/><Relationship Id="rId42" Type="http://schemas.openxmlformats.org/officeDocument/2006/relationships/image" Target="../media/image1324.png"/><Relationship Id="rId84" Type="http://schemas.openxmlformats.org/officeDocument/2006/relationships/image" Target="../media/image1345.png"/><Relationship Id="rId138" Type="http://schemas.openxmlformats.org/officeDocument/2006/relationships/image" Target="../media/image1372.png"/><Relationship Id="rId191" Type="http://schemas.openxmlformats.org/officeDocument/2006/relationships/customXml" Target="../ink/ink1442.xml"/><Relationship Id="rId205" Type="http://schemas.openxmlformats.org/officeDocument/2006/relationships/customXml" Target="../ink/ink1449.xml"/><Relationship Id="rId247" Type="http://schemas.openxmlformats.org/officeDocument/2006/relationships/customXml" Target="../ink/ink147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84.xml"/><Relationship Id="rId3" Type="http://schemas.openxmlformats.org/officeDocument/2006/relationships/image" Target="../media/image1438.png"/><Relationship Id="rId7" Type="http://schemas.openxmlformats.org/officeDocument/2006/relationships/image" Target="../media/image1440.png"/><Relationship Id="rId2" Type="http://schemas.openxmlformats.org/officeDocument/2006/relationships/customXml" Target="../ink/ink148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483.xml"/><Relationship Id="rId5" Type="http://schemas.openxmlformats.org/officeDocument/2006/relationships/image" Target="../media/image1439.png"/><Relationship Id="rId4" Type="http://schemas.openxmlformats.org/officeDocument/2006/relationships/customXml" Target="../ink/ink1482.xml"/><Relationship Id="rId9" Type="http://schemas.openxmlformats.org/officeDocument/2006/relationships/image" Target="../media/image1441.png"/></Relationships>
</file>

<file path=ppt/slides/_rels/slide1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52.png"/><Relationship Id="rId21" Type="http://schemas.openxmlformats.org/officeDocument/2006/relationships/customXml" Target="../ink/ink1494.xml"/><Relationship Id="rId42" Type="http://schemas.openxmlformats.org/officeDocument/2006/relationships/image" Target="../media/image1460.png"/><Relationship Id="rId47" Type="http://schemas.openxmlformats.org/officeDocument/2006/relationships/customXml" Target="../ink/ink1507.xml"/><Relationship Id="rId63" Type="http://schemas.openxmlformats.org/officeDocument/2006/relationships/image" Target="../media/image1319.png"/><Relationship Id="rId68" Type="http://schemas.openxmlformats.org/officeDocument/2006/relationships/customXml" Target="../ink/ink1518.xml"/><Relationship Id="rId84" Type="http://schemas.openxmlformats.org/officeDocument/2006/relationships/customXml" Target="../ink/ink1526.xml"/><Relationship Id="rId89" Type="http://schemas.openxmlformats.org/officeDocument/2006/relationships/image" Target="../media/image1482.png"/><Relationship Id="rId16" Type="http://schemas.openxmlformats.org/officeDocument/2006/relationships/image" Target="../media/image1448.png"/><Relationship Id="rId11" Type="http://schemas.openxmlformats.org/officeDocument/2006/relationships/customXml" Target="../ink/ink1489.xml"/><Relationship Id="rId32" Type="http://schemas.openxmlformats.org/officeDocument/2006/relationships/image" Target="../media/image1455.png"/><Relationship Id="rId37" Type="http://schemas.openxmlformats.org/officeDocument/2006/relationships/customXml" Target="../ink/ink1502.xml"/><Relationship Id="rId53" Type="http://schemas.openxmlformats.org/officeDocument/2006/relationships/image" Target="../media/image1465.png"/><Relationship Id="rId58" Type="http://schemas.openxmlformats.org/officeDocument/2006/relationships/customXml" Target="../ink/ink1513.xml"/><Relationship Id="rId74" Type="http://schemas.openxmlformats.org/officeDocument/2006/relationships/customXml" Target="../ink/ink1521.xml"/><Relationship Id="rId79" Type="http://schemas.openxmlformats.org/officeDocument/2006/relationships/image" Target="../media/image1477.png"/><Relationship Id="rId5" Type="http://schemas.openxmlformats.org/officeDocument/2006/relationships/customXml" Target="../ink/ink1486.xml"/><Relationship Id="rId90" Type="http://schemas.openxmlformats.org/officeDocument/2006/relationships/customXml" Target="../ink/ink1529.xml"/><Relationship Id="rId14" Type="http://schemas.openxmlformats.org/officeDocument/2006/relationships/image" Target="../media/image1447.png"/><Relationship Id="rId22" Type="http://schemas.openxmlformats.org/officeDocument/2006/relationships/image" Target="../media/image1450.png"/><Relationship Id="rId27" Type="http://schemas.openxmlformats.org/officeDocument/2006/relationships/customXml" Target="../ink/ink1497.xml"/><Relationship Id="rId30" Type="http://schemas.openxmlformats.org/officeDocument/2006/relationships/image" Target="../media/image1454.png"/><Relationship Id="rId35" Type="http://schemas.openxmlformats.org/officeDocument/2006/relationships/customXml" Target="../ink/ink1501.xml"/><Relationship Id="rId43" Type="http://schemas.openxmlformats.org/officeDocument/2006/relationships/customXml" Target="../ink/ink1505.xml"/><Relationship Id="rId48" Type="http://schemas.openxmlformats.org/officeDocument/2006/relationships/image" Target="../media/image1463.png"/><Relationship Id="rId56" Type="http://schemas.openxmlformats.org/officeDocument/2006/relationships/customXml" Target="../ink/ink1512.xml"/><Relationship Id="rId64" Type="http://schemas.openxmlformats.org/officeDocument/2006/relationships/customXml" Target="../ink/ink1516.xml"/><Relationship Id="rId69" Type="http://schemas.openxmlformats.org/officeDocument/2006/relationships/image" Target="../media/image1472.png"/><Relationship Id="rId77" Type="http://schemas.openxmlformats.org/officeDocument/2006/relationships/image" Target="../media/image1476.png"/><Relationship Id="rId8" Type="http://schemas.openxmlformats.org/officeDocument/2006/relationships/image" Target="../media/image1444.png"/><Relationship Id="rId51" Type="http://schemas.openxmlformats.org/officeDocument/2006/relationships/customXml" Target="../ink/ink1509.xml"/><Relationship Id="rId72" Type="http://schemas.openxmlformats.org/officeDocument/2006/relationships/customXml" Target="../ink/ink1520.xml"/><Relationship Id="rId80" Type="http://schemas.openxmlformats.org/officeDocument/2006/relationships/customXml" Target="../ink/ink1524.xml"/><Relationship Id="rId85" Type="http://schemas.openxmlformats.org/officeDocument/2006/relationships/image" Target="../media/image1480.png"/><Relationship Id="rId3" Type="http://schemas.openxmlformats.org/officeDocument/2006/relationships/customXml" Target="../ink/ink1485.xml"/><Relationship Id="rId12" Type="http://schemas.openxmlformats.org/officeDocument/2006/relationships/image" Target="../media/image1446.png"/><Relationship Id="rId17" Type="http://schemas.openxmlformats.org/officeDocument/2006/relationships/customXml" Target="../ink/ink1492.xml"/><Relationship Id="rId25" Type="http://schemas.openxmlformats.org/officeDocument/2006/relationships/customXml" Target="../ink/ink1496.xml"/><Relationship Id="rId33" Type="http://schemas.openxmlformats.org/officeDocument/2006/relationships/customXml" Target="../ink/ink1500.xml"/><Relationship Id="rId38" Type="http://schemas.openxmlformats.org/officeDocument/2006/relationships/image" Target="../media/image1458.png"/><Relationship Id="rId46" Type="http://schemas.openxmlformats.org/officeDocument/2006/relationships/image" Target="../media/image1462.png"/><Relationship Id="rId59" Type="http://schemas.openxmlformats.org/officeDocument/2006/relationships/image" Target="../media/image1468.png"/><Relationship Id="rId67" Type="http://schemas.openxmlformats.org/officeDocument/2006/relationships/image" Target="../media/image1471.png"/><Relationship Id="rId20" Type="http://schemas.openxmlformats.org/officeDocument/2006/relationships/image" Target="../media/image1349.png"/><Relationship Id="rId41" Type="http://schemas.openxmlformats.org/officeDocument/2006/relationships/customXml" Target="../ink/ink1504.xml"/><Relationship Id="rId54" Type="http://schemas.openxmlformats.org/officeDocument/2006/relationships/customXml" Target="../ink/ink1511.xml"/><Relationship Id="rId62" Type="http://schemas.openxmlformats.org/officeDocument/2006/relationships/customXml" Target="../ink/ink1515.xml"/><Relationship Id="rId70" Type="http://schemas.openxmlformats.org/officeDocument/2006/relationships/customXml" Target="../ink/ink1519.xml"/><Relationship Id="rId75" Type="http://schemas.openxmlformats.org/officeDocument/2006/relationships/image" Target="../media/image1475.png"/><Relationship Id="rId83" Type="http://schemas.openxmlformats.org/officeDocument/2006/relationships/image" Target="../media/image1479.png"/><Relationship Id="rId88" Type="http://schemas.openxmlformats.org/officeDocument/2006/relationships/customXml" Target="../ink/ink1528.xml"/><Relationship Id="rId91" Type="http://schemas.openxmlformats.org/officeDocument/2006/relationships/image" Target="../media/image148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43.png"/><Relationship Id="rId15" Type="http://schemas.openxmlformats.org/officeDocument/2006/relationships/customXml" Target="../ink/ink1491.xml"/><Relationship Id="rId23" Type="http://schemas.openxmlformats.org/officeDocument/2006/relationships/customXml" Target="../ink/ink1495.xml"/><Relationship Id="rId28" Type="http://schemas.openxmlformats.org/officeDocument/2006/relationships/image" Target="../media/image1453.png"/><Relationship Id="rId36" Type="http://schemas.openxmlformats.org/officeDocument/2006/relationships/image" Target="../media/image1457.png"/><Relationship Id="rId49" Type="http://schemas.openxmlformats.org/officeDocument/2006/relationships/customXml" Target="../ink/ink1508.xml"/><Relationship Id="rId57" Type="http://schemas.openxmlformats.org/officeDocument/2006/relationships/image" Target="../media/image1467.png"/><Relationship Id="rId10" Type="http://schemas.openxmlformats.org/officeDocument/2006/relationships/image" Target="../media/image1445.png"/><Relationship Id="rId31" Type="http://schemas.openxmlformats.org/officeDocument/2006/relationships/customXml" Target="../ink/ink1499.xml"/><Relationship Id="rId44" Type="http://schemas.openxmlformats.org/officeDocument/2006/relationships/image" Target="../media/image1461.png"/><Relationship Id="rId52" Type="http://schemas.openxmlformats.org/officeDocument/2006/relationships/customXml" Target="../ink/ink1510.xml"/><Relationship Id="rId60" Type="http://schemas.openxmlformats.org/officeDocument/2006/relationships/customXml" Target="../ink/ink1514.xml"/><Relationship Id="rId65" Type="http://schemas.openxmlformats.org/officeDocument/2006/relationships/image" Target="../media/image1470.png"/><Relationship Id="rId73" Type="http://schemas.openxmlformats.org/officeDocument/2006/relationships/image" Target="../media/image1474.png"/><Relationship Id="rId78" Type="http://schemas.openxmlformats.org/officeDocument/2006/relationships/customXml" Target="../ink/ink1523.xml"/><Relationship Id="rId81" Type="http://schemas.openxmlformats.org/officeDocument/2006/relationships/image" Target="../media/image1478.png"/><Relationship Id="rId86" Type="http://schemas.openxmlformats.org/officeDocument/2006/relationships/customXml" Target="../ink/ink1527.xml"/><Relationship Id="rId4" Type="http://schemas.openxmlformats.org/officeDocument/2006/relationships/image" Target="../media/image1442.png"/><Relationship Id="rId9" Type="http://schemas.openxmlformats.org/officeDocument/2006/relationships/customXml" Target="../ink/ink1488.xml"/><Relationship Id="rId13" Type="http://schemas.openxmlformats.org/officeDocument/2006/relationships/customXml" Target="../ink/ink1490.xml"/><Relationship Id="rId18" Type="http://schemas.openxmlformats.org/officeDocument/2006/relationships/image" Target="../media/image1449.png"/><Relationship Id="rId39" Type="http://schemas.openxmlformats.org/officeDocument/2006/relationships/customXml" Target="../ink/ink1503.xml"/><Relationship Id="rId34" Type="http://schemas.openxmlformats.org/officeDocument/2006/relationships/image" Target="../media/image1456.png"/><Relationship Id="rId50" Type="http://schemas.openxmlformats.org/officeDocument/2006/relationships/image" Target="../media/image1464.png"/><Relationship Id="rId55" Type="http://schemas.openxmlformats.org/officeDocument/2006/relationships/image" Target="../media/image1466.png"/><Relationship Id="rId76" Type="http://schemas.openxmlformats.org/officeDocument/2006/relationships/customXml" Target="../ink/ink1522.xml"/><Relationship Id="rId7" Type="http://schemas.openxmlformats.org/officeDocument/2006/relationships/customXml" Target="../ink/ink1487.xml"/><Relationship Id="rId71" Type="http://schemas.openxmlformats.org/officeDocument/2006/relationships/image" Target="../media/image1473.png"/><Relationship Id="rId2" Type="http://schemas.openxmlformats.org/officeDocument/2006/relationships/image" Target="NULL"/><Relationship Id="rId29" Type="http://schemas.openxmlformats.org/officeDocument/2006/relationships/customXml" Target="../ink/ink1498.xml"/><Relationship Id="rId24" Type="http://schemas.openxmlformats.org/officeDocument/2006/relationships/image" Target="../media/image1451.png"/><Relationship Id="rId40" Type="http://schemas.openxmlformats.org/officeDocument/2006/relationships/image" Target="../media/image1459.png"/><Relationship Id="rId45" Type="http://schemas.openxmlformats.org/officeDocument/2006/relationships/customXml" Target="../ink/ink1506.xml"/><Relationship Id="rId66" Type="http://schemas.openxmlformats.org/officeDocument/2006/relationships/customXml" Target="../ink/ink1517.xml"/><Relationship Id="rId87" Type="http://schemas.openxmlformats.org/officeDocument/2006/relationships/image" Target="../media/image1481.png"/><Relationship Id="rId61" Type="http://schemas.openxmlformats.org/officeDocument/2006/relationships/image" Target="../media/image1469.png"/><Relationship Id="rId82" Type="http://schemas.openxmlformats.org/officeDocument/2006/relationships/customXml" Target="../ink/ink1525.xml"/><Relationship Id="rId19" Type="http://schemas.openxmlformats.org/officeDocument/2006/relationships/customXml" Target="../ink/ink1493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87.xml"/><Relationship Id="rId21" Type="http://schemas.openxmlformats.org/officeDocument/2006/relationships/customXml" Target="../ink/ink1539.xml"/><Relationship Id="rId42" Type="http://schemas.openxmlformats.org/officeDocument/2006/relationships/image" Target="../media/image1503.png"/><Relationship Id="rId63" Type="http://schemas.openxmlformats.org/officeDocument/2006/relationships/customXml" Target="../ink/ink1560.xml"/><Relationship Id="rId84" Type="http://schemas.openxmlformats.org/officeDocument/2006/relationships/image" Target="../media/image1524.png"/><Relationship Id="rId138" Type="http://schemas.openxmlformats.org/officeDocument/2006/relationships/image" Target="../media/image1551.png"/><Relationship Id="rId159" Type="http://schemas.openxmlformats.org/officeDocument/2006/relationships/customXml" Target="../ink/ink1608.xml"/><Relationship Id="rId170" Type="http://schemas.openxmlformats.org/officeDocument/2006/relationships/image" Target="../media/image1567.png"/><Relationship Id="rId191" Type="http://schemas.openxmlformats.org/officeDocument/2006/relationships/customXml" Target="../ink/ink1624.xml"/><Relationship Id="rId205" Type="http://schemas.openxmlformats.org/officeDocument/2006/relationships/customXml" Target="../ink/ink1631.xml"/><Relationship Id="rId107" Type="http://schemas.openxmlformats.org/officeDocument/2006/relationships/customXml" Target="../ink/ink1582.xml"/><Relationship Id="rId11" Type="http://schemas.openxmlformats.org/officeDocument/2006/relationships/customXml" Target="../ink/ink1534.xml"/><Relationship Id="rId32" Type="http://schemas.openxmlformats.org/officeDocument/2006/relationships/image" Target="../media/image1498.png"/><Relationship Id="rId53" Type="http://schemas.openxmlformats.org/officeDocument/2006/relationships/customXml" Target="../ink/ink1555.xml"/><Relationship Id="rId74" Type="http://schemas.openxmlformats.org/officeDocument/2006/relationships/image" Target="../media/image1519.png"/><Relationship Id="rId128" Type="http://schemas.openxmlformats.org/officeDocument/2006/relationships/image" Target="../media/image1546.png"/><Relationship Id="rId149" Type="http://schemas.openxmlformats.org/officeDocument/2006/relationships/customXml" Target="../ink/ink1603.xml"/><Relationship Id="rId5" Type="http://schemas.openxmlformats.org/officeDocument/2006/relationships/customXml" Target="../ink/ink1531.xml"/><Relationship Id="rId95" Type="http://schemas.openxmlformats.org/officeDocument/2006/relationships/customXml" Target="../ink/ink1576.xml"/><Relationship Id="rId160" Type="http://schemas.openxmlformats.org/officeDocument/2006/relationships/image" Target="../media/image1562.png"/><Relationship Id="rId181" Type="http://schemas.openxmlformats.org/officeDocument/2006/relationships/customXml" Target="../ink/ink1619.xml"/><Relationship Id="rId216" Type="http://schemas.openxmlformats.org/officeDocument/2006/relationships/image" Target="../media/image1590.png"/><Relationship Id="rId22" Type="http://schemas.openxmlformats.org/officeDocument/2006/relationships/image" Target="../media/image1493.png"/><Relationship Id="rId43" Type="http://schemas.openxmlformats.org/officeDocument/2006/relationships/customXml" Target="../ink/ink1550.xml"/><Relationship Id="rId64" Type="http://schemas.openxmlformats.org/officeDocument/2006/relationships/image" Target="../media/image1514.png"/><Relationship Id="rId118" Type="http://schemas.openxmlformats.org/officeDocument/2006/relationships/image" Target="../media/image1541.png"/><Relationship Id="rId139" Type="http://schemas.openxmlformats.org/officeDocument/2006/relationships/customXml" Target="../ink/ink1598.xml"/><Relationship Id="rId85" Type="http://schemas.openxmlformats.org/officeDocument/2006/relationships/customXml" Target="../ink/ink1571.xml"/><Relationship Id="rId150" Type="http://schemas.openxmlformats.org/officeDocument/2006/relationships/image" Target="../media/image1557.png"/><Relationship Id="rId171" Type="http://schemas.openxmlformats.org/officeDocument/2006/relationships/customXml" Target="../ink/ink1614.xml"/><Relationship Id="rId192" Type="http://schemas.openxmlformats.org/officeDocument/2006/relationships/image" Target="../media/image1578.png"/><Relationship Id="rId206" Type="http://schemas.openxmlformats.org/officeDocument/2006/relationships/image" Target="../media/image1585.png"/><Relationship Id="rId12" Type="http://schemas.openxmlformats.org/officeDocument/2006/relationships/image" Target="../media/image1488.png"/><Relationship Id="rId33" Type="http://schemas.openxmlformats.org/officeDocument/2006/relationships/customXml" Target="../ink/ink1545.xml"/><Relationship Id="rId108" Type="http://schemas.openxmlformats.org/officeDocument/2006/relationships/image" Target="../media/image1536.png"/><Relationship Id="rId129" Type="http://schemas.openxmlformats.org/officeDocument/2006/relationships/customXml" Target="../ink/ink1593.xml"/><Relationship Id="rId54" Type="http://schemas.openxmlformats.org/officeDocument/2006/relationships/image" Target="../media/image1509.png"/><Relationship Id="rId75" Type="http://schemas.openxmlformats.org/officeDocument/2006/relationships/customXml" Target="../ink/ink1566.xml"/><Relationship Id="rId96" Type="http://schemas.openxmlformats.org/officeDocument/2006/relationships/image" Target="../media/image1530.png"/><Relationship Id="rId140" Type="http://schemas.openxmlformats.org/officeDocument/2006/relationships/image" Target="../media/image1552.png"/><Relationship Id="rId161" Type="http://schemas.openxmlformats.org/officeDocument/2006/relationships/customXml" Target="../ink/ink1609.xml"/><Relationship Id="rId182" Type="http://schemas.openxmlformats.org/officeDocument/2006/relationships/image" Target="../media/image1573.png"/><Relationship Id="rId6" Type="http://schemas.openxmlformats.org/officeDocument/2006/relationships/image" Target="../media/image1485.png"/><Relationship Id="rId23" Type="http://schemas.openxmlformats.org/officeDocument/2006/relationships/customXml" Target="../ink/ink1540.xml"/><Relationship Id="rId119" Type="http://schemas.openxmlformats.org/officeDocument/2006/relationships/customXml" Target="../ink/ink1588.xml"/><Relationship Id="rId44" Type="http://schemas.openxmlformats.org/officeDocument/2006/relationships/image" Target="../media/image1504.png"/><Relationship Id="rId65" Type="http://schemas.openxmlformats.org/officeDocument/2006/relationships/customXml" Target="../ink/ink1561.xml"/><Relationship Id="rId86" Type="http://schemas.openxmlformats.org/officeDocument/2006/relationships/image" Target="../media/image1525.png"/><Relationship Id="rId130" Type="http://schemas.openxmlformats.org/officeDocument/2006/relationships/image" Target="../media/image1547.png"/><Relationship Id="rId151" Type="http://schemas.openxmlformats.org/officeDocument/2006/relationships/customXml" Target="../ink/ink1604.xml"/><Relationship Id="rId172" Type="http://schemas.openxmlformats.org/officeDocument/2006/relationships/image" Target="../media/image1568.png"/><Relationship Id="rId193" Type="http://schemas.openxmlformats.org/officeDocument/2006/relationships/customXml" Target="../ink/ink1625.xml"/><Relationship Id="rId207" Type="http://schemas.openxmlformats.org/officeDocument/2006/relationships/customXml" Target="../ink/ink1632.xml"/><Relationship Id="rId13" Type="http://schemas.openxmlformats.org/officeDocument/2006/relationships/customXml" Target="../ink/ink1535.xml"/><Relationship Id="rId109" Type="http://schemas.openxmlformats.org/officeDocument/2006/relationships/customXml" Target="../ink/ink1583.xml"/><Relationship Id="rId34" Type="http://schemas.openxmlformats.org/officeDocument/2006/relationships/image" Target="../media/image1499.png"/><Relationship Id="rId55" Type="http://schemas.openxmlformats.org/officeDocument/2006/relationships/customXml" Target="../ink/ink1556.xml"/><Relationship Id="rId76" Type="http://schemas.openxmlformats.org/officeDocument/2006/relationships/image" Target="../media/image1520.png"/><Relationship Id="rId97" Type="http://schemas.openxmlformats.org/officeDocument/2006/relationships/customXml" Target="../ink/ink1577.xml"/><Relationship Id="rId120" Type="http://schemas.openxmlformats.org/officeDocument/2006/relationships/image" Target="../media/image1542.png"/><Relationship Id="rId141" Type="http://schemas.openxmlformats.org/officeDocument/2006/relationships/customXml" Target="../ink/ink1599.xml"/><Relationship Id="rId7" Type="http://schemas.openxmlformats.org/officeDocument/2006/relationships/customXml" Target="../ink/ink1532.xml"/><Relationship Id="rId162" Type="http://schemas.openxmlformats.org/officeDocument/2006/relationships/image" Target="../media/image1563.png"/><Relationship Id="rId183" Type="http://schemas.openxmlformats.org/officeDocument/2006/relationships/customXml" Target="../ink/ink1620.xml"/><Relationship Id="rId24" Type="http://schemas.openxmlformats.org/officeDocument/2006/relationships/image" Target="../media/image1494.png"/><Relationship Id="rId45" Type="http://schemas.openxmlformats.org/officeDocument/2006/relationships/customXml" Target="../ink/ink1551.xml"/><Relationship Id="rId66" Type="http://schemas.openxmlformats.org/officeDocument/2006/relationships/image" Target="../media/image1515.png"/><Relationship Id="rId87" Type="http://schemas.openxmlformats.org/officeDocument/2006/relationships/customXml" Target="../ink/ink1572.xml"/><Relationship Id="rId110" Type="http://schemas.openxmlformats.org/officeDocument/2006/relationships/image" Target="../media/image1537.png"/><Relationship Id="rId131" Type="http://schemas.openxmlformats.org/officeDocument/2006/relationships/customXml" Target="../ink/ink1594.xml"/><Relationship Id="rId152" Type="http://schemas.openxmlformats.org/officeDocument/2006/relationships/image" Target="../media/image1558.png"/><Relationship Id="rId173" Type="http://schemas.openxmlformats.org/officeDocument/2006/relationships/customXml" Target="../ink/ink1615.xml"/><Relationship Id="rId194" Type="http://schemas.openxmlformats.org/officeDocument/2006/relationships/image" Target="../media/image1579.png"/><Relationship Id="rId208" Type="http://schemas.openxmlformats.org/officeDocument/2006/relationships/image" Target="../media/image1586.png"/><Relationship Id="rId19" Type="http://schemas.openxmlformats.org/officeDocument/2006/relationships/customXml" Target="../ink/ink1538.xml"/><Relationship Id="rId14" Type="http://schemas.openxmlformats.org/officeDocument/2006/relationships/image" Target="../media/image1489.png"/><Relationship Id="rId30" Type="http://schemas.openxmlformats.org/officeDocument/2006/relationships/image" Target="../media/image1497.png"/><Relationship Id="rId35" Type="http://schemas.openxmlformats.org/officeDocument/2006/relationships/customXml" Target="../ink/ink1546.xml"/><Relationship Id="rId56" Type="http://schemas.openxmlformats.org/officeDocument/2006/relationships/image" Target="../media/image1510.png"/><Relationship Id="rId77" Type="http://schemas.openxmlformats.org/officeDocument/2006/relationships/customXml" Target="../ink/ink1567.xml"/><Relationship Id="rId100" Type="http://schemas.openxmlformats.org/officeDocument/2006/relationships/image" Target="../media/image1532.png"/><Relationship Id="rId105" Type="http://schemas.openxmlformats.org/officeDocument/2006/relationships/customXml" Target="../ink/ink1581.xml"/><Relationship Id="rId126" Type="http://schemas.openxmlformats.org/officeDocument/2006/relationships/image" Target="../media/image1545.png"/><Relationship Id="rId147" Type="http://schemas.openxmlformats.org/officeDocument/2006/relationships/customXml" Target="../ink/ink1602.xml"/><Relationship Id="rId168" Type="http://schemas.openxmlformats.org/officeDocument/2006/relationships/image" Target="../media/image1566.png"/><Relationship Id="rId8" Type="http://schemas.openxmlformats.org/officeDocument/2006/relationships/image" Target="../media/image1486.png"/><Relationship Id="rId51" Type="http://schemas.openxmlformats.org/officeDocument/2006/relationships/customXml" Target="../ink/ink1554.xml"/><Relationship Id="rId72" Type="http://schemas.openxmlformats.org/officeDocument/2006/relationships/image" Target="../media/image1518.png"/><Relationship Id="rId93" Type="http://schemas.openxmlformats.org/officeDocument/2006/relationships/customXml" Target="../ink/ink1575.xml"/><Relationship Id="rId98" Type="http://schemas.openxmlformats.org/officeDocument/2006/relationships/image" Target="../media/image1531.png"/><Relationship Id="rId121" Type="http://schemas.openxmlformats.org/officeDocument/2006/relationships/customXml" Target="../ink/ink1589.xml"/><Relationship Id="rId142" Type="http://schemas.openxmlformats.org/officeDocument/2006/relationships/image" Target="../media/image1553.png"/><Relationship Id="rId163" Type="http://schemas.openxmlformats.org/officeDocument/2006/relationships/customXml" Target="../ink/ink1610.xml"/><Relationship Id="rId184" Type="http://schemas.openxmlformats.org/officeDocument/2006/relationships/image" Target="../media/image1574.png"/><Relationship Id="rId189" Type="http://schemas.openxmlformats.org/officeDocument/2006/relationships/customXml" Target="../ink/ink1623.xml"/><Relationship Id="rId3" Type="http://schemas.openxmlformats.org/officeDocument/2006/relationships/customXml" Target="../ink/ink1530.xml"/><Relationship Id="rId214" Type="http://schemas.openxmlformats.org/officeDocument/2006/relationships/image" Target="../media/image1589.png"/><Relationship Id="rId25" Type="http://schemas.openxmlformats.org/officeDocument/2006/relationships/customXml" Target="../ink/ink1541.xml"/><Relationship Id="rId46" Type="http://schemas.openxmlformats.org/officeDocument/2006/relationships/image" Target="../media/image1505.png"/><Relationship Id="rId67" Type="http://schemas.openxmlformats.org/officeDocument/2006/relationships/customXml" Target="../ink/ink1562.xml"/><Relationship Id="rId116" Type="http://schemas.openxmlformats.org/officeDocument/2006/relationships/image" Target="../media/image1540.png"/><Relationship Id="rId137" Type="http://schemas.openxmlformats.org/officeDocument/2006/relationships/customXml" Target="../ink/ink1597.xml"/><Relationship Id="rId158" Type="http://schemas.openxmlformats.org/officeDocument/2006/relationships/image" Target="../media/image1561.png"/><Relationship Id="rId20" Type="http://schemas.openxmlformats.org/officeDocument/2006/relationships/image" Target="../media/image1492.png"/><Relationship Id="rId41" Type="http://schemas.openxmlformats.org/officeDocument/2006/relationships/customXml" Target="../ink/ink1549.xml"/><Relationship Id="rId62" Type="http://schemas.openxmlformats.org/officeDocument/2006/relationships/image" Target="../media/image1513.png"/><Relationship Id="rId83" Type="http://schemas.openxmlformats.org/officeDocument/2006/relationships/customXml" Target="../ink/ink1570.xml"/><Relationship Id="rId88" Type="http://schemas.openxmlformats.org/officeDocument/2006/relationships/image" Target="../media/image1526.png"/><Relationship Id="rId111" Type="http://schemas.openxmlformats.org/officeDocument/2006/relationships/customXml" Target="../ink/ink1584.xml"/><Relationship Id="rId132" Type="http://schemas.openxmlformats.org/officeDocument/2006/relationships/image" Target="../media/image1548.png"/><Relationship Id="rId153" Type="http://schemas.openxmlformats.org/officeDocument/2006/relationships/customXml" Target="../ink/ink1605.xml"/><Relationship Id="rId174" Type="http://schemas.openxmlformats.org/officeDocument/2006/relationships/image" Target="../media/image1569.png"/><Relationship Id="rId179" Type="http://schemas.openxmlformats.org/officeDocument/2006/relationships/customXml" Target="../ink/ink1618.xml"/><Relationship Id="rId195" Type="http://schemas.openxmlformats.org/officeDocument/2006/relationships/customXml" Target="../ink/ink1626.xml"/><Relationship Id="rId209" Type="http://schemas.openxmlformats.org/officeDocument/2006/relationships/customXml" Target="../ink/ink1633.xml"/><Relationship Id="rId190" Type="http://schemas.openxmlformats.org/officeDocument/2006/relationships/image" Target="../media/image1577.png"/><Relationship Id="rId204" Type="http://schemas.openxmlformats.org/officeDocument/2006/relationships/image" Target="../media/image1584.png"/><Relationship Id="rId15" Type="http://schemas.openxmlformats.org/officeDocument/2006/relationships/customXml" Target="../ink/ink1536.xml"/><Relationship Id="rId36" Type="http://schemas.openxmlformats.org/officeDocument/2006/relationships/image" Target="../media/image1500.png"/><Relationship Id="rId57" Type="http://schemas.openxmlformats.org/officeDocument/2006/relationships/customXml" Target="../ink/ink1557.xml"/><Relationship Id="rId106" Type="http://schemas.openxmlformats.org/officeDocument/2006/relationships/image" Target="../media/image1535.png"/><Relationship Id="rId127" Type="http://schemas.openxmlformats.org/officeDocument/2006/relationships/customXml" Target="../ink/ink1592.xml"/><Relationship Id="rId10" Type="http://schemas.openxmlformats.org/officeDocument/2006/relationships/image" Target="../media/image1487.png"/><Relationship Id="rId31" Type="http://schemas.openxmlformats.org/officeDocument/2006/relationships/customXml" Target="../ink/ink1544.xml"/><Relationship Id="rId52" Type="http://schemas.openxmlformats.org/officeDocument/2006/relationships/image" Target="../media/image1508.png"/><Relationship Id="rId73" Type="http://schemas.openxmlformats.org/officeDocument/2006/relationships/customXml" Target="../ink/ink1565.xml"/><Relationship Id="rId78" Type="http://schemas.openxmlformats.org/officeDocument/2006/relationships/image" Target="../media/image1521.png"/><Relationship Id="rId94" Type="http://schemas.openxmlformats.org/officeDocument/2006/relationships/image" Target="../media/image1529.png"/><Relationship Id="rId99" Type="http://schemas.openxmlformats.org/officeDocument/2006/relationships/customXml" Target="../ink/ink1578.xml"/><Relationship Id="rId101" Type="http://schemas.openxmlformats.org/officeDocument/2006/relationships/customXml" Target="../ink/ink1579.xml"/><Relationship Id="rId122" Type="http://schemas.openxmlformats.org/officeDocument/2006/relationships/image" Target="../media/image1543.png"/><Relationship Id="rId143" Type="http://schemas.openxmlformats.org/officeDocument/2006/relationships/customXml" Target="../ink/ink1600.xml"/><Relationship Id="rId148" Type="http://schemas.openxmlformats.org/officeDocument/2006/relationships/image" Target="../media/image1556.png"/><Relationship Id="rId164" Type="http://schemas.openxmlformats.org/officeDocument/2006/relationships/image" Target="../media/image1564.png"/><Relationship Id="rId169" Type="http://schemas.openxmlformats.org/officeDocument/2006/relationships/customXml" Target="../ink/ink1613.xml"/><Relationship Id="rId185" Type="http://schemas.openxmlformats.org/officeDocument/2006/relationships/customXml" Target="../ink/ink1621.xml"/><Relationship Id="rId4" Type="http://schemas.openxmlformats.org/officeDocument/2006/relationships/image" Target="../media/image1484.png"/><Relationship Id="rId9" Type="http://schemas.openxmlformats.org/officeDocument/2006/relationships/customXml" Target="../ink/ink1533.xml"/><Relationship Id="rId180" Type="http://schemas.openxmlformats.org/officeDocument/2006/relationships/image" Target="../media/image1572.png"/><Relationship Id="rId210" Type="http://schemas.openxmlformats.org/officeDocument/2006/relationships/image" Target="../media/image1587.png"/><Relationship Id="rId215" Type="http://schemas.openxmlformats.org/officeDocument/2006/relationships/customXml" Target="../ink/ink1636.xml"/><Relationship Id="rId26" Type="http://schemas.openxmlformats.org/officeDocument/2006/relationships/image" Target="../media/image1495.png"/><Relationship Id="rId47" Type="http://schemas.openxmlformats.org/officeDocument/2006/relationships/customXml" Target="../ink/ink1552.xml"/><Relationship Id="rId68" Type="http://schemas.openxmlformats.org/officeDocument/2006/relationships/image" Target="../media/image1516.png"/><Relationship Id="rId89" Type="http://schemas.openxmlformats.org/officeDocument/2006/relationships/customXml" Target="../ink/ink1573.xml"/><Relationship Id="rId112" Type="http://schemas.openxmlformats.org/officeDocument/2006/relationships/image" Target="../media/image1538.png"/><Relationship Id="rId133" Type="http://schemas.openxmlformats.org/officeDocument/2006/relationships/customXml" Target="../ink/ink1595.xml"/><Relationship Id="rId154" Type="http://schemas.openxmlformats.org/officeDocument/2006/relationships/image" Target="../media/image1559.png"/><Relationship Id="rId175" Type="http://schemas.openxmlformats.org/officeDocument/2006/relationships/customXml" Target="../ink/ink1616.xml"/><Relationship Id="rId196" Type="http://schemas.openxmlformats.org/officeDocument/2006/relationships/image" Target="../media/image1580.png"/><Relationship Id="rId200" Type="http://schemas.openxmlformats.org/officeDocument/2006/relationships/image" Target="../media/image1582.png"/><Relationship Id="rId16" Type="http://schemas.openxmlformats.org/officeDocument/2006/relationships/image" Target="../media/image1490.png"/><Relationship Id="rId37" Type="http://schemas.openxmlformats.org/officeDocument/2006/relationships/customXml" Target="../ink/ink1547.xml"/><Relationship Id="rId58" Type="http://schemas.openxmlformats.org/officeDocument/2006/relationships/image" Target="../media/image1511.png"/><Relationship Id="rId79" Type="http://schemas.openxmlformats.org/officeDocument/2006/relationships/customXml" Target="../ink/ink1568.xml"/><Relationship Id="rId102" Type="http://schemas.openxmlformats.org/officeDocument/2006/relationships/image" Target="../media/image1533.png"/><Relationship Id="rId123" Type="http://schemas.openxmlformats.org/officeDocument/2006/relationships/customXml" Target="../ink/ink1590.xml"/><Relationship Id="rId144" Type="http://schemas.openxmlformats.org/officeDocument/2006/relationships/image" Target="../media/image1554.png"/><Relationship Id="rId90" Type="http://schemas.openxmlformats.org/officeDocument/2006/relationships/image" Target="../media/image1527.png"/><Relationship Id="rId165" Type="http://schemas.openxmlformats.org/officeDocument/2006/relationships/customXml" Target="../ink/ink1611.xml"/><Relationship Id="rId186" Type="http://schemas.openxmlformats.org/officeDocument/2006/relationships/image" Target="../media/image1575.png"/><Relationship Id="rId211" Type="http://schemas.openxmlformats.org/officeDocument/2006/relationships/customXml" Target="../ink/ink1634.xml"/><Relationship Id="rId27" Type="http://schemas.openxmlformats.org/officeDocument/2006/relationships/customXml" Target="../ink/ink1542.xml"/><Relationship Id="rId48" Type="http://schemas.openxmlformats.org/officeDocument/2006/relationships/image" Target="../media/image1506.png"/><Relationship Id="rId69" Type="http://schemas.openxmlformats.org/officeDocument/2006/relationships/customXml" Target="../ink/ink1563.xml"/><Relationship Id="rId113" Type="http://schemas.openxmlformats.org/officeDocument/2006/relationships/customXml" Target="../ink/ink1585.xml"/><Relationship Id="rId134" Type="http://schemas.openxmlformats.org/officeDocument/2006/relationships/image" Target="../media/image1549.png"/><Relationship Id="rId80" Type="http://schemas.openxmlformats.org/officeDocument/2006/relationships/image" Target="../media/image1522.png"/><Relationship Id="rId155" Type="http://schemas.openxmlformats.org/officeDocument/2006/relationships/customXml" Target="../ink/ink1606.xml"/><Relationship Id="rId176" Type="http://schemas.openxmlformats.org/officeDocument/2006/relationships/image" Target="../media/image1570.png"/><Relationship Id="rId197" Type="http://schemas.openxmlformats.org/officeDocument/2006/relationships/customXml" Target="../ink/ink1627.xml"/><Relationship Id="rId201" Type="http://schemas.openxmlformats.org/officeDocument/2006/relationships/customXml" Target="../ink/ink1629.xml"/><Relationship Id="rId17" Type="http://schemas.openxmlformats.org/officeDocument/2006/relationships/customXml" Target="../ink/ink1537.xml"/><Relationship Id="rId38" Type="http://schemas.openxmlformats.org/officeDocument/2006/relationships/image" Target="../media/image1501.png"/><Relationship Id="rId59" Type="http://schemas.openxmlformats.org/officeDocument/2006/relationships/customXml" Target="../ink/ink1558.xml"/><Relationship Id="rId103" Type="http://schemas.openxmlformats.org/officeDocument/2006/relationships/customXml" Target="../ink/ink1580.xml"/><Relationship Id="rId124" Type="http://schemas.openxmlformats.org/officeDocument/2006/relationships/image" Target="../media/image1544.png"/><Relationship Id="rId70" Type="http://schemas.openxmlformats.org/officeDocument/2006/relationships/image" Target="../media/image1517.png"/><Relationship Id="rId91" Type="http://schemas.openxmlformats.org/officeDocument/2006/relationships/customXml" Target="../ink/ink1574.xml"/><Relationship Id="rId145" Type="http://schemas.openxmlformats.org/officeDocument/2006/relationships/customXml" Target="../ink/ink1601.xml"/><Relationship Id="rId166" Type="http://schemas.openxmlformats.org/officeDocument/2006/relationships/image" Target="../media/image1565.png"/><Relationship Id="rId187" Type="http://schemas.openxmlformats.org/officeDocument/2006/relationships/customXml" Target="../ink/ink1622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588.png"/><Relationship Id="rId28" Type="http://schemas.openxmlformats.org/officeDocument/2006/relationships/image" Target="../media/image1496.png"/><Relationship Id="rId49" Type="http://schemas.openxmlformats.org/officeDocument/2006/relationships/customXml" Target="../ink/ink1553.xml"/><Relationship Id="rId114" Type="http://schemas.openxmlformats.org/officeDocument/2006/relationships/image" Target="../media/image1539.png"/><Relationship Id="rId60" Type="http://schemas.openxmlformats.org/officeDocument/2006/relationships/image" Target="../media/image1512.png"/><Relationship Id="rId81" Type="http://schemas.openxmlformats.org/officeDocument/2006/relationships/customXml" Target="../ink/ink1569.xml"/><Relationship Id="rId135" Type="http://schemas.openxmlformats.org/officeDocument/2006/relationships/customXml" Target="../ink/ink1596.xml"/><Relationship Id="rId156" Type="http://schemas.openxmlformats.org/officeDocument/2006/relationships/image" Target="../media/image1560.png"/><Relationship Id="rId177" Type="http://schemas.openxmlformats.org/officeDocument/2006/relationships/customXml" Target="../ink/ink1617.xml"/><Relationship Id="rId198" Type="http://schemas.openxmlformats.org/officeDocument/2006/relationships/image" Target="../media/image1581.png"/><Relationship Id="rId202" Type="http://schemas.openxmlformats.org/officeDocument/2006/relationships/image" Target="../media/image1583.png"/><Relationship Id="rId18" Type="http://schemas.openxmlformats.org/officeDocument/2006/relationships/image" Target="../media/image1491.png"/><Relationship Id="rId39" Type="http://schemas.openxmlformats.org/officeDocument/2006/relationships/customXml" Target="../ink/ink1548.xml"/><Relationship Id="rId50" Type="http://schemas.openxmlformats.org/officeDocument/2006/relationships/image" Target="../media/image1507.png"/><Relationship Id="rId104" Type="http://schemas.openxmlformats.org/officeDocument/2006/relationships/image" Target="../media/image1534.png"/><Relationship Id="rId125" Type="http://schemas.openxmlformats.org/officeDocument/2006/relationships/customXml" Target="../ink/ink1591.xml"/><Relationship Id="rId146" Type="http://schemas.openxmlformats.org/officeDocument/2006/relationships/image" Target="../media/image1555.png"/><Relationship Id="rId167" Type="http://schemas.openxmlformats.org/officeDocument/2006/relationships/customXml" Target="../ink/ink1612.xml"/><Relationship Id="rId188" Type="http://schemas.openxmlformats.org/officeDocument/2006/relationships/image" Target="../media/image1576.png"/><Relationship Id="rId71" Type="http://schemas.openxmlformats.org/officeDocument/2006/relationships/customXml" Target="../ink/ink1564.xml"/><Relationship Id="rId92" Type="http://schemas.openxmlformats.org/officeDocument/2006/relationships/image" Target="../media/image1528.png"/><Relationship Id="rId213" Type="http://schemas.openxmlformats.org/officeDocument/2006/relationships/customXml" Target="../ink/ink1635.xml"/><Relationship Id="rId2" Type="http://schemas.openxmlformats.org/officeDocument/2006/relationships/image" Target="NULL"/><Relationship Id="rId29" Type="http://schemas.openxmlformats.org/officeDocument/2006/relationships/customXml" Target="../ink/ink1543.xml"/><Relationship Id="rId40" Type="http://schemas.openxmlformats.org/officeDocument/2006/relationships/image" Target="../media/image1502.png"/><Relationship Id="rId115" Type="http://schemas.openxmlformats.org/officeDocument/2006/relationships/customXml" Target="../ink/ink1586.xml"/><Relationship Id="rId136" Type="http://schemas.openxmlformats.org/officeDocument/2006/relationships/image" Target="../media/image1550.png"/><Relationship Id="rId157" Type="http://schemas.openxmlformats.org/officeDocument/2006/relationships/customXml" Target="../ink/ink1607.xml"/><Relationship Id="rId178" Type="http://schemas.openxmlformats.org/officeDocument/2006/relationships/image" Target="../media/image1571.png"/><Relationship Id="rId61" Type="http://schemas.openxmlformats.org/officeDocument/2006/relationships/customXml" Target="../ink/ink1559.xml"/><Relationship Id="rId82" Type="http://schemas.openxmlformats.org/officeDocument/2006/relationships/image" Target="../media/image1523.png"/><Relationship Id="rId199" Type="http://schemas.openxmlformats.org/officeDocument/2006/relationships/customXml" Target="../ink/ink1628.xml"/><Relationship Id="rId203" Type="http://schemas.openxmlformats.org/officeDocument/2006/relationships/customXml" Target="../ink/ink1630.xml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42.xml"/><Relationship Id="rId18" Type="http://schemas.openxmlformats.org/officeDocument/2006/relationships/image" Target="../media/image1598.png"/><Relationship Id="rId26" Type="http://schemas.openxmlformats.org/officeDocument/2006/relationships/image" Target="../media/image1602.png"/><Relationship Id="rId3" Type="http://schemas.openxmlformats.org/officeDocument/2006/relationships/customXml" Target="../ink/ink1637.xml"/><Relationship Id="rId21" Type="http://schemas.openxmlformats.org/officeDocument/2006/relationships/customXml" Target="../ink/ink1646.xml"/><Relationship Id="rId34" Type="http://schemas.openxmlformats.org/officeDocument/2006/relationships/image" Target="../media/image1606.png"/><Relationship Id="rId7" Type="http://schemas.openxmlformats.org/officeDocument/2006/relationships/customXml" Target="../ink/ink1639.xml"/><Relationship Id="rId12" Type="http://schemas.openxmlformats.org/officeDocument/2006/relationships/image" Target="../media/image1595.png"/><Relationship Id="rId17" Type="http://schemas.openxmlformats.org/officeDocument/2006/relationships/customXml" Target="../ink/ink1644.xml"/><Relationship Id="rId25" Type="http://schemas.openxmlformats.org/officeDocument/2006/relationships/customXml" Target="../ink/ink1648.xml"/><Relationship Id="rId33" Type="http://schemas.openxmlformats.org/officeDocument/2006/relationships/customXml" Target="../ink/ink1652.xml"/><Relationship Id="rId2" Type="http://schemas.openxmlformats.org/officeDocument/2006/relationships/image" Target="NULL"/><Relationship Id="rId16" Type="http://schemas.openxmlformats.org/officeDocument/2006/relationships/image" Target="../media/image1597.png"/><Relationship Id="rId20" Type="http://schemas.openxmlformats.org/officeDocument/2006/relationships/image" Target="../media/image1599.png"/><Relationship Id="rId29" Type="http://schemas.openxmlformats.org/officeDocument/2006/relationships/customXml" Target="../ink/ink165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92.png"/><Relationship Id="rId11" Type="http://schemas.openxmlformats.org/officeDocument/2006/relationships/customXml" Target="../ink/ink1641.xml"/><Relationship Id="rId24" Type="http://schemas.openxmlformats.org/officeDocument/2006/relationships/image" Target="../media/image1601.png"/><Relationship Id="rId32" Type="http://schemas.openxmlformats.org/officeDocument/2006/relationships/image" Target="../media/image1605.png"/><Relationship Id="rId5" Type="http://schemas.openxmlformats.org/officeDocument/2006/relationships/customXml" Target="../ink/ink1638.xml"/><Relationship Id="rId15" Type="http://schemas.openxmlformats.org/officeDocument/2006/relationships/customXml" Target="../ink/ink1643.xml"/><Relationship Id="rId23" Type="http://schemas.openxmlformats.org/officeDocument/2006/relationships/customXml" Target="../ink/ink1647.xml"/><Relationship Id="rId28" Type="http://schemas.openxmlformats.org/officeDocument/2006/relationships/image" Target="../media/image1603.png"/><Relationship Id="rId36" Type="http://schemas.openxmlformats.org/officeDocument/2006/relationships/image" Target="../media/image1607.png"/><Relationship Id="rId10" Type="http://schemas.openxmlformats.org/officeDocument/2006/relationships/image" Target="../media/image1594.png"/><Relationship Id="rId19" Type="http://schemas.openxmlformats.org/officeDocument/2006/relationships/customXml" Target="../ink/ink1645.xml"/><Relationship Id="rId31" Type="http://schemas.openxmlformats.org/officeDocument/2006/relationships/customXml" Target="../ink/ink1651.xml"/><Relationship Id="rId4" Type="http://schemas.openxmlformats.org/officeDocument/2006/relationships/image" Target="../media/image1591.png"/><Relationship Id="rId9" Type="http://schemas.openxmlformats.org/officeDocument/2006/relationships/customXml" Target="../ink/ink1640.xml"/><Relationship Id="rId14" Type="http://schemas.openxmlformats.org/officeDocument/2006/relationships/image" Target="../media/image1596.png"/><Relationship Id="rId22" Type="http://schemas.openxmlformats.org/officeDocument/2006/relationships/image" Target="../media/image1600.png"/><Relationship Id="rId27" Type="http://schemas.openxmlformats.org/officeDocument/2006/relationships/customXml" Target="../ink/ink1649.xml"/><Relationship Id="rId30" Type="http://schemas.openxmlformats.org/officeDocument/2006/relationships/image" Target="../media/image1604.png"/><Relationship Id="rId35" Type="http://schemas.openxmlformats.org/officeDocument/2006/relationships/customXml" Target="../ink/ink1653.xml"/><Relationship Id="rId8" Type="http://schemas.openxmlformats.org/officeDocument/2006/relationships/image" Target="../media/image159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.xml"/><Relationship Id="rId13" Type="http://schemas.openxmlformats.org/officeDocument/2006/relationships/image" Target="../media/image29.png"/><Relationship Id="rId18" Type="http://schemas.openxmlformats.org/officeDocument/2006/relationships/customXml" Target="../ink/ink16.xml"/><Relationship Id="rId3" Type="http://schemas.openxmlformats.org/officeDocument/2006/relationships/image" Target="../media/image24.png"/><Relationship Id="rId21" Type="http://schemas.openxmlformats.org/officeDocument/2006/relationships/image" Target="../media/image9.png"/><Relationship Id="rId7" Type="http://schemas.openxmlformats.org/officeDocument/2006/relationships/image" Target="../media/image26.png"/><Relationship Id="rId12" Type="http://schemas.openxmlformats.org/officeDocument/2006/relationships/customXml" Target="../ink/ink13.xml"/><Relationship Id="rId17" Type="http://schemas.openxmlformats.org/officeDocument/2006/relationships/image" Target="../media/image31.png"/><Relationship Id="rId2" Type="http://schemas.openxmlformats.org/officeDocument/2006/relationships/customXml" Target="../ink/ink8.xml"/><Relationship Id="rId16" Type="http://schemas.openxmlformats.org/officeDocument/2006/relationships/customXml" Target="../ink/ink15.xml"/><Relationship Id="rId20" Type="http://schemas.openxmlformats.org/officeDocument/2006/relationships/customXml" Target="../ink/ink17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10.xml"/><Relationship Id="rId11" Type="http://schemas.openxmlformats.org/officeDocument/2006/relationships/image" Target="../media/image28.png"/><Relationship Id="rId5" Type="http://schemas.openxmlformats.org/officeDocument/2006/relationships/image" Target="../media/image25.png"/><Relationship Id="rId15" Type="http://schemas.openxmlformats.org/officeDocument/2006/relationships/image" Target="../media/image30.png"/><Relationship Id="rId10" Type="http://schemas.openxmlformats.org/officeDocument/2006/relationships/customXml" Target="../ink/ink12.xml"/><Relationship Id="rId19" Type="http://schemas.openxmlformats.org/officeDocument/2006/relationships/image" Target="../media/image32.png"/><Relationship Id="rId4" Type="http://schemas.openxmlformats.org/officeDocument/2006/relationships/customXml" Target="../ink/ink9.xml"/><Relationship Id="rId9" Type="http://schemas.openxmlformats.org/officeDocument/2006/relationships/image" Target="../media/image27.png"/><Relationship Id="rId14" Type="http://schemas.openxmlformats.org/officeDocument/2006/relationships/customXml" Target="../ink/ink1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pload.wikimedia.org/wikipedia/commons/6/6d/Niels_Bohr.jpg" TargetMode="External"/><Relationship Id="rId2" Type="http://schemas.openxmlformats.org/officeDocument/2006/relationships/image" Target="../media/image1608.jpe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n.wikipedia.org/wiki/File:Sir_Winston_Churchill_-_19086236948.jpg" TargetMode="External"/><Relationship Id="rId4" Type="http://schemas.openxmlformats.org/officeDocument/2006/relationships/image" Target="../media/image160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1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coronavirus.jhu.edu/data/new-cases" TargetMode="Externa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8.png"/><Relationship Id="rId18" Type="http://schemas.openxmlformats.org/officeDocument/2006/relationships/customXml" Target="../ink/ink26.xml"/><Relationship Id="rId26" Type="http://schemas.openxmlformats.org/officeDocument/2006/relationships/customXml" Target="../ink/ink30.xml"/><Relationship Id="rId39" Type="http://schemas.openxmlformats.org/officeDocument/2006/relationships/image" Target="../media/image15.png"/><Relationship Id="rId21" Type="http://schemas.openxmlformats.org/officeDocument/2006/relationships/image" Target="../media/image42.png"/><Relationship Id="rId34" Type="http://schemas.openxmlformats.org/officeDocument/2006/relationships/customXml" Target="../ink/ink34.xml"/><Relationship Id="rId7" Type="http://schemas.openxmlformats.org/officeDocument/2006/relationships/image" Target="../media/image35.png"/><Relationship Id="rId12" Type="http://schemas.openxmlformats.org/officeDocument/2006/relationships/customXml" Target="../ink/ink23.xml"/><Relationship Id="rId17" Type="http://schemas.openxmlformats.org/officeDocument/2006/relationships/image" Target="../media/image40.png"/><Relationship Id="rId25" Type="http://schemas.openxmlformats.org/officeDocument/2006/relationships/image" Target="../media/image44.png"/><Relationship Id="rId33" Type="http://schemas.openxmlformats.org/officeDocument/2006/relationships/image" Target="../media/image12.png"/><Relationship Id="rId38" Type="http://schemas.openxmlformats.org/officeDocument/2006/relationships/customXml" Target="../ink/ink36.xml"/><Relationship Id="rId2" Type="http://schemas.openxmlformats.org/officeDocument/2006/relationships/customXml" Target="../ink/ink18.xml"/><Relationship Id="rId16" Type="http://schemas.openxmlformats.org/officeDocument/2006/relationships/customXml" Target="../ink/ink25.xml"/><Relationship Id="rId20" Type="http://schemas.openxmlformats.org/officeDocument/2006/relationships/customXml" Target="../ink/ink27.xml"/><Relationship Id="rId29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0.xml"/><Relationship Id="rId11" Type="http://schemas.openxmlformats.org/officeDocument/2006/relationships/image" Target="../media/image37.png"/><Relationship Id="rId24" Type="http://schemas.openxmlformats.org/officeDocument/2006/relationships/customXml" Target="../ink/ink29.xml"/><Relationship Id="rId32" Type="http://schemas.openxmlformats.org/officeDocument/2006/relationships/customXml" Target="../ink/ink33.xml"/><Relationship Id="rId37" Type="http://schemas.openxmlformats.org/officeDocument/2006/relationships/image" Target="../media/image14.png"/><Relationship Id="rId5" Type="http://schemas.openxmlformats.org/officeDocument/2006/relationships/image" Target="../media/image34.png"/><Relationship Id="rId15" Type="http://schemas.openxmlformats.org/officeDocument/2006/relationships/image" Target="../media/image39.png"/><Relationship Id="rId23" Type="http://schemas.openxmlformats.org/officeDocument/2006/relationships/image" Target="../media/image43.png"/><Relationship Id="rId28" Type="http://schemas.openxmlformats.org/officeDocument/2006/relationships/customXml" Target="../ink/ink31.xml"/><Relationship Id="rId36" Type="http://schemas.openxmlformats.org/officeDocument/2006/relationships/customXml" Target="../ink/ink35.xml"/><Relationship Id="rId10" Type="http://schemas.openxmlformats.org/officeDocument/2006/relationships/customXml" Target="../ink/ink22.xml"/><Relationship Id="rId19" Type="http://schemas.openxmlformats.org/officeDocument/2006/relationships/image" Target="../media/image41.png"/><Relationship Id="rId31" Type="http://schemas.openxmlformats.org/officeDocument/2006/relationships/image" Target="../media/image11.png"/><Relationship Id="rId4" Type="http://schemas.openxmlformats.org/officeDocument/2006/relationships/customXml" Target="../ink/ink19.xml"/><Relationship Id="rId9" Type="http://schemas.openxmlformats.org/officeDocument/2006/relationships/image" Target="../media/image36.png"/><Relationship Id="rId14" Type="http://schemas.openxmlformats.org/officeDocument/2006/relationships/customXml" Target="../ink/ink24.xml"/><Relationship Id="rId22" Type="http://schemas.openxmlformats.org/officeDocument/2006/relationships/customXml" Target="../ink/ink28.xml"/><Relationship Id="rId27" Type="http://schemas.openxmlformats.org/officeDocument/2006/relationships/image" Target="../media/image45.png"/><Relationship Id="rId30" Type="http://schemas.openxmlformats.org/officeDocument/2006/relationships/customXml" Target="../ink/ink32.xml"/><Relationship Id="rId35" Type="http://schemas.openxmlformats.org/officeDocument/2006/relationships/image" Target="../media/image13.png"/><Relationship Id="rId8" Type="http://schemas.openxmlformats.org/officeDocument/2006/relationships/customXml" Target="../ink/ink21.xml"/><Relationship Id="rId3" Type="http://schemas.openxmlformats.org/officeDocument/2006/relationships/image" Target="../media/image33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4.xml"/><Relationship Id="rId299" Type="http://schemas.openxmlformats.org/officeDocument/2006/relationships/customXml" Target="../ink/ink185.xml"/><Relationship Id="rId21" Type="http://schemas.openxmlformats.org/officeDocument/2006/relationships/customXml" Target="../ink/ink46.xml"/><Relationship Id="rId63" Type="http://schemas.openxmlformats.org/officeDocument/2006/relationships/customXml" Target="../ink/ink67.xml"/><Relationship Id="rId159" Type="http://schemas.openxmlformats.org/officeDocument/2006/relationships/customXml" Target="../ink/ink115.xml"/><Relationship Id="rId324" Type="http://schemas.openxmlformats.org/officeDocument/2006/relationships/image" Target="../media/image206.png"/><Relationship Id="rId366" Type="http://schemas.openxmlformats.org/officeDocument/2006/relationships/image" Target="../media/image22.png"/><Relationship Id="rId170" Type="http://schemas.openxmlformats.org/officeDocument/2006/relationships/image" Target="../media/image129.png"/><Relationship Id="rId226" Type="http://schemas.openxmlformats.org/officeDocument/2006/relationships/image" Target="../media/image157.png"/><Relationship Id="rId268" Type="http://schemas.openxmlformats.org/officeDocument/2006/relationships/image" Target="../media/image178.png"/><Relationship Id="rId32" Type="http://schemas.openxmlformats.org/officeDocument/2006/relationships/image" Target="../media/image60.png"/><Relationship Id="rId74" Type="http://schemas.openxmlformats.org/officeDocument/2006/relationships/image" Target="../media/image81.png"/><Relationship Id="rId128" Type="http://schemas.openxmlformats.org/officeDocument/2006/relationships/image" Target="../media/image108.png"/><Relationship Id="rId335" Type="http://schemas.openxmlformats.org/officeDocument/2006/relationships/customXml" Target="../ink/ink203.xml"/><Relationship Id="rId5" Type="http://schemas.openxmlformats.org/officeDocument/2006/relationships/customXml" Target="../ink/ink38.xml"/><Relationship Id="rId181" Type="http://schemas.openxmlformats.org/officeDocument/2006/relationships/customXml" Target="../ink/ink126.xml"/><Relationship Id="rId237" Type="http://schemas.openxmlformats.org/officeDocument/2006/relationships/customXml" Target="../ink/ink154.xml"/><Relationship Id="rId279" Type="http://schemas.openxmlformats.org/officeDocument/2006/relationships/customXml" Target="../ink/ink175.xml"/><Relationship Id="rId43" Type="http://schemas.openxmlformats.org/officeDocument/2006/relationships/customXml" Target="../ink/ink57.xml"/><Relationship Id="rId139" Type="http://schemas.openxmlformats.org/officeDocument/2006/relationships/customXml" Target="../ink/ink105.xml"/><Relationship Id="rId290" Type="http://schemas.openxmlformats.org/officeDocument/2006/relationships/image" Target="../media/image189.png"/><Relationship Id="rId304" Type="http://schemas.openxmlformats.org/officeDocument/2006/relationships/image" Target="../media/image196.png"/><Relationship Id="rId346" Type="http://schemas.openxmlformats.org/officeDocument/2006/relationships/image" Target="../media/image217.png"/><Relationship Id="rId85" Type="http://schemas.openxmlformats.org/officeDocument/2006/relationships/customXml" Target="../ink/ink78.xml"/><Relationship Id="rId150" Type="http://schemas.openxmlformats.org/officeDocument/2006/relationships/image" Target="../media/image119.png"/><Relationship Id="rId192" Type="http://schemas.openxmlformats.org/officeDocument/2006/relationships/image" Target="../media/image140.png"/><Relationship Id="rId206" Type="http://schemas.openxmlformats.org/officeDocument/2006/relationships/image" Target="../media/image147.png"/><Relationship Id="rId248" Type="http://schemas.openxmlformats.org/officeDocument/2006/relationships/image" Target="../media/image168.png"/><Relationship Id="rId12" Type="http://schemas.openxmlformats.org/officeDocument/2006/relationships/image" Target="../media/image50.png"/><Relationship Id="rId108" Type="http://schemas.openxmlformats.org/officeDocument/2006/relationships/image" Target="../media/image98.png"/><Relationship Id="rId315" Type="http://schemas.openxmlformats.org/officeDocument/2006/relationships/customXml" Target="../ink/ink193.xml"/><Relationship Id="rId357" Type="http://schemas.openxmlformats.org/officeDocument/2006/relationships/customXml" Target="../ink/ink214.xml"/><Relationship Id="rId54" Type="http://schemas.openxmlformats.org/officeDocument/2006/relationships/image" Target="../media/image71.png"/><Relationship Id="rId96" Type="http://schemas.openxmlformats.org/officeDocument/2006/relationships/image" Target="../media/image92.png"/><Relationship Id="rId161" Type="http://schemas.openxmlformats.org/officeDocument/2006/relationships/customXml" Target="../ink/ink116.xml"/><Relationship Id="rId217" Type="http://schemas.openxmlformats.org/officeDocument/2006/relationships/customXml" Target="../ink/ink144.xml"/><Relationship Id="rId259" Type="http://schemas.openxmlformats.org/officeDocument/2006/relationships/customXml" Target="../ink/ink165.xml"/><Relationship Id="rId23" Type="http://schemas.openxmlformats.org/officeDocument/2006/relationships/customXml" Target="../ink/ink47.xml"/><Relationship Id="rId119" Type="http://schemas.openxmlformats.org/officeDocument/2006/relationships/customXml" Target="../ink/ink95.xml"/><Relationship Id="rId270" Type="http://schemas.openxmlformats.org/officeDocument/2006/relationships/image" Target="../media/image179.png"/><Relationship Id="rId326" Type="http://schemas.openxmlformats.org/officeDocument/2006/relationships/image" Target="../media/image207.png"/><Relationship Id="rId65" Type="http://schemas.openxmlformats.org/officeDocument/2006/relationships/customXml" Target="../ink/ink68.xml"/><Relationship Id="rId130" Type="http://schemas.openxmlformats.org/officeDocument/2006/relationships/image" Target="../media/image109.png"/><Relationship Id="rId368" Type="http://schemas.openxmlformats.org/officeDocument/2006/relationships/image" Target="../media/image23.png"/><Relationship Id="rId172" Type="http://schemas.openxmlformats.org/officeDocument/2006/relationships/image" Target="../media/image130.png"/><Relationship Id="rId228" Type="http://schemas.openxmlformats.org/officeDocument/2006/relationships/image" Target="../media/image158.png"/><Relationship Id="rId281" Type="http://schemas.openxmlformats.org/officeDocument/2006/relationships/customXml" Target="../ink/ink176.xml"/><Relationship Id="rId337" Type="http://schemas.openxmlformats.org/officeDocument/2006/relationships/customXml" Target="../ink/ink204.xml"/><Relationship Id="rId34" Type="http://schemas.openxmlformats.org/officeDocument/2006/relationships/image" Target="../media/image61.png"/><Relationship Id="rId76" Type="http://schemas.openxmlformats.org/officeDocument/2006/relationships/image" Target="../media/image82.png"/><Relationship Id="rId141" Type="http://schemas.openxmlformats.org/officeDocument/2006/relationships/customXml" Target="../ink/ink106.xml"/><Relationship Id="rId7" Type="http://schemas.openxmlformats.org/officeDocument/2006/relationships/customXml" Target="../ink/ink39.xml"/><Relationship Id="rId183" Type="http://schemas.openxmlformats.org/officeDocument/2006/relationships/customXml" Target="../ink/ink127.xml"/><Relationship Id="rId239" Type="http://schemas.openxmlformats.org/officeDocument/2006/relationships/customXml" Target="../ink/ink155.xml"/><Relationship Id="rId250" Type="http://schemas.openxmlformats.org/officeDocument/2006/relationships/image" Target="../media/image169.png"/><Relationship Id="rId292" Type="http://schemas.openxmlformats.org/officeDocument/2006/relationships/image" Target="../media/image190.png"/><Relationship Id="rId306" Type="http://schemas.openxmlformats.org/officeDocument/2006/relationships/image" Target="../media/image197.png"/><Relationship Id="rId45" Type="http://schemas.openxmlformats.org/officeDocument/2006/relationships/customXml" Target="../ink/ink58.xml"/><Relationship Id="rId87" Type="http://schemas.openxmlformats.org/officeDocument/2006/relationships/customXml" Target="../ink/ink79.xml"/><Relationship Id="rId110" Type="http://schemas.openxmlformats.org/officeDocument/2006/relationships/image" Target="../media/image99.png"/><Relationship Id="rId348" Type="http://schemas.openxmlformats.org/officeDocument/2006/relationships/image" Target="../media/image218.png"/><Relationship Id="rId152" Type="http://schemas.openxmlformats.org/officeDocument/2006/relationships/image" Target="../media/image120.png"/><Relationship Id="rId194" Type="http://schemas.openxmlformats.org/officeDocument/2006/relationships/image" Target="../media/image141.png"/><Relationship Id="rId208" Type="http://schemas.openxmlformats.org/officeDocument/2006/relationships/image" Target="../media/image148.png"/><Relationship Id="rId261" Type="http://schemas.openxmlformats.org/officeDocument/2006/relationships/customXml" Target="../ink/ink166.xml"/><Relationship Id="rId14" Type="http://schemas.openxmlformats.org/officeDocument/2006/relationships/image" Target="../media/image51.png"/><Relationship Id="rId56" Type="http://schemas.openxmlformats.org/officeDocument/2006/relationships/image" Target="../media/image72.png"/><Relationship Id="rId317" Type="http://schemas.openxmlformats.org/officeDocument/2006/relationships/customXml" Target="../ink/ink194.xml"/><Relationship Id="rId359" Type="http://schemas.openxmlformats.org/officeDocument/2006/relationships/customXml" Target="../ink/ink215.xml"/><Relationship Id="rId98" Type="http://schemas.openxmlformats.org/officeDocument/2006/relationships/image" Target="../media/image93.png"/><Relationship Id="rId121" Type="http://schemas.openxmlformats.org/officeDocument/2006/relationships/customXml" Target="../ink/ink96.xml"/><Relationship Id="rId163" Type="http://schemas.openxmlformats.org/officeDocument/2006/relationships/customXml" Target="../ink/ink117.xml"/><Relationship Id="rId219" Type="http://schemas.openxmlformats.org/officeDocument/2006/relationships/customXml" Target="../ink/ink145.xml"/><Relationship Id="rId370" Type="http://schemas.openxmlformats.org/officeDocument/2006/relationships/image" Target="../media/image221.png"/><Relationship Id="rId230" Type="http://schemas.openxmlformats.org/officeDocument/2006/relationships/image" Target="../media/image159.png"/><Relationship Id="rId25" Type="http://schemas.openxmlformats.org/officeDocument/2006/relationships/customXml" Target="../ink/ink48.xml"/><Relationship Id="rId67" Type="http://schemas.openxmlformats.org/officeDocument/2006/relationships/customXml" Target="../ink/ink69.xml"/><Relationship Id="rId272" Type="http://schemas.openxmlformats.org/officeDocument/2006/relationships/image" Target="../media/image180.png"/><Relationship Id="rId328" Type="http://schemas.openxmlformats.org/officeDocument/2006/relationships/image" Target="../media/image208.png"/><Relationship Id="rId132" Type="http://schemas.openxmlformats.org/officeDocument/2006/relationships/image" Target="../media/image110.png"/><Relationship Id="rId174" Type="http://schemas.openxmlformats.org/officeDocument/2006/relationships/image" Target="../media/image131.png"/><Relationship Id="rId241" Type="http://schemas.openxmlformats.org/officeDocument/2006/relationships/customXml" Target="../ink/ink156.xml"/><Relationship Id="rId36" Type="http://schemas.openxmlformats.org/officeDocument/2006/relationships/image" Target="../media/image62.png"/><Relationship Id="rId283" Type="http://schemas.openxmlformats.org/officeDocument/2006/relationships/customXml" Target="../ink/ink177.xml"/><Relationship Id="rId339" Type="http://schemas.openxmlformats.org/officeDocument/2006/relationships/customXml" Target="../ink/ink205.xml"/><Relationship Id="rId78" Type="http://schemas.openxmlformats.org/officeDocument/2006/relationships/image" Target="../media/image83.png"/><Relationship Id="rId99" Type="http://schemas.openxmlformats.org/officeDocument/2006/relationships/customXml" Target="../ink/ink85.xml"/><Relationship Id="rId101" Type="http://schemas.openxmlformats.org/officeDocument/2006/relationships/customXml" Target="../ink/ink86.xml"/><Relationship Id="rId122" Type="http://schemas.openxmlformats.org/officeDocument/2006/relationships/image" Target="../media/image105.png"/><Relationship Id="rId143" Type="http://schemas.openxmlformats.org/officeDocument/2006/relationships/customXml" Target="../ink/ink107.xml"/><Relationship Id="rId164" Type="http://schemas.openxmlformats.org/officeDocument/2006/relationships/image" Target="../media/image126.png"/><Relationship Id="rId185" Type="http://schemas.openxmlformats.org/officeDocument/2006/relationships/customXml" Target="../ink/ink128.xml"/><Relationship Id="rId350" Type="http://schemas.openxmlformats.org/officeDocument/2006/relationships/image" Target="../media/image219.png"/><Relationship Id="rId371" Type="http://schemas.openxmlformats.org/officeDocument/2006/relationships/customXml" Target="../ink/ink221.xml"/><Relationship Id="rId9" Type="http://schemas.openxmlformats.org/officeDocument/2006/relationships/customXml" Target="../ink/ink40.xml"/><Relationship Id="rId210" Type="http://schemas.openxmlformats.org/officeDocument/2006/relationships/image" Target="../media/image149.png"/><Relationship Id="rId26" Type="http://schemas.openxmlformats.org/officeDocument/2006/relationships/image" Target="../media/image57.png"/><Relationship Id="rId231" Type="http://schemas.openxmlformats.org/officeDocument/2006/relationships/customXml" Target="../ink/ink151.xml"/><Relationship Id="rId252" Type="http://schemas.openxmlformats.org/officeDocument/2006/relationships/image" Target="../media/image170.png"/><Relationship Id="rId273" Type="http://schemas.openxmlformats.org/officeDocument/2006/relationships/customXml" Target="../ink/ink172.xml"/><Relationship Id="rId294" Type="http://schemas.openxmlformats.org/officeDocument/2006/relationships/image" Target="../media/image191.png"/><Relationship Id="rId308" Type="http://schemas.openxmlformats.org/officeDocument/2006/relationships/image" Target="../media/image198.png"/><Relationship Id="rId329" Type="http://schemas.openxmlformats.org/officeDocument/2006/relationships/customXml" Target="../ink/ink200.xml"/><Relationship Id="rId47" Type="http://schemas.openxmlformats.org/officeDocument/2006/relationships/customXml" Target="../ink/ink59.xml"/><Relationship Id="rId68" Type="http://schemas.openxmlformats.org/officeDocument/2006/relationships/image" Target="../media/image78.png"/><Relationship Id="rId89" Type="http://schemas.openxmlformats.org/officeDocument/2006/relationships/customXml" Target="../ink/ink80.xml"/><Relationship Id="rId112" Type="http://schemas.openxmlformats.org/officeDocument/2006/relationships/image" Target="../media/image100.png"/><Relationship Id="rId133" Type="http://schemas.openxmlformats.org/officeDocument/2006/relationships/customXml" Target="../ink/ink102.xml"/><Relationship Id="rId154" Type="http://schemas.openxmlformats.org/officeDocument/2006/relationships/image" Target="../media/image121.png"/><Relationship Id="rId175" Type="http://schemas.openxmlformats.org/officeDocument/2006/relationships/customXml" Target="../ink/ink123.xml"/><Relationship Id="rId340" Type="http://schemas.openxmlformats.org/officeDocument/2006/relationships/image" Target="../media/image214.png"/><Relationship Id="rId361" Type="http://schemas.openxmlformats.org/officeDocument/2006/relationships/customXml" Target="../ink/ink216.xml"/><Relationship Id="rId196" Type="http://schemas.openxmlformats.org/officeDocument/2006/relationships/image" Target="../media/image142.png"/><Relationship Id="rId200" Type="http://schemas.openxmlformats.org/officeDocument/2006/relationships/image" Target="../media/image144.png"/><Relationship Id="rId16" Type="http://schemas.openxmlformats.org/officeDocument/2006/relationships/image" Target="../media/image52.png"/><Relationship Id="rId221" Type="http://schemas.openxmlformats.org/officeDocument/2006/relationships/customXml" Target="../ink/ink146.xml"/><Relationship Id="rId242" Type="http://schemas.openxmlformats.org/officeDocument/2006/relationships/image" Target="../media/image165.png"/><Relationship Id="rId263" Type="http://schemas.openxmlformats.org/officeDocument/2006/relationships/customXml" Target="../ink/ink167.xml"/><Relationship Id="rId284" Type="http://schemas.openxmlformats.org/officeDocument/2006/relationships/image" Target="../media/image186.png"/><Relationship Id="rId319" Type="http://schemas.openxmlformats.org/officeDocument/2006/relationships/customXml" Target="../ink/ink195.xml"/><Relationship Id="rId37" Type="http://schemas.openxmlformats.org/officeDocument/2006/relationships/customXml" Target="../ink/ink54.xml"/><Relationship Id="rId58" Type="http://schemas.openxmlformats.org/officeDocument/2006/relationships/image" Target="../media/image73.png"/><Relationship Id="rId79" Type="http://schemas.openxmlformats.org/officeDocument/2006/relationships/customXml" Target="../ink/ink75.xml"/><Relationship Id="rId102" Type="http://schemas.openxmlformats.org/officeDocument/2006/relationships/image" Target="../media/image95.png"/><Relationship Id="rId123" Type="http://schemas.openxmlformats.org/officeDocument/2006/relationships/customXml" Target="../ink/ink97.xml"/><Relationship Id="rId144" Type="http://schemas.openxmlformats.org/officeDocument/2006/relationships/image" Target="../media/image116.png"/><Relationship Id="rId330" Type="http://schemas.openxmlformats.org/officeDocument/2006/relationships/image" Target="../media/image209.png"/><Relationship Id="rId90" Type="http://schemas.openxmlformats.org/officeDocument/2006/relationships/image" Target="../media/image89.png"/><Relationship Id="rId165" Type="http://schemas.openxmlformats.org/officeDocument/2006/relationships/customXml" Target="../ink/ink118.xml"/><Relationship Id="rId186" Type="http://schemas.openxmlformats.org/officeDocument/2006/relationships/image" Target="../media/image137.png"/><Relationship Id="rId351" Type="http://schemas.openxmlformats.org/officeDocument/2006/relationships/customXml" Target="../ink/ink211.xml"/><Relationship Id="rId372" Type="http://schemas.openxmlformats.org/officeDocument/2006/relationships/image" Target="../media/image222.png"/><Relationship Id="rId211" Type="http://schemas.openxmlformats.org/officeDocument/2006/relationships/customXml" Target="../ink/ink141.xml"/><Relationship Id="rId232" Type="http://schemas.openxmlformats.org/officeDocument/2006/relationships/image" Target="../media/image160.png"/><Relationship Id="rId253" Type="http://schemas.openxmlformats.org/officeDocument/2006/relationships/customXml" Target="../ink/ink162.xml"/><Relationship Id="rId274" Type="http://schemas.openxmlformats.org/officeDocument/2006/relationships/image" Target="../media/image181.png"/><Relationship Id="rId295" Type="http://schemas.openxmlformats.org/officeDocument/2006/relationships/customXml" Target="../ink/ink183.xml"/><Relationship Id="rId309" Type="http://schemas.openxmlformats.org/officeDocument/2006/relationships/customXml" Target="../ink/ink190.xml"/><Relationship Id="rId27" Type="http://schemas.openxmlformats.org/officeDocument/2006/relationships/customXml" Target="../ink/ink49.xml"/><Relationship Id="rId48" Type="http://schemas.openxmlformats.org/officeDocument/2006/relationships/image" Target="../media/image68.png"/><Relationship Id="rId69" Type="http://schemas.openxmlformats.org/officeDocument/2006/relationships/customXml" Target="../ink/ink70.xml"/><Relationship Id="rId113" Type="http://schemas.openxmlformats.org/officeDocument/2006/relationships/customXml" Target="../ink/ink92.xml"/><Relationship Id="rId134" Type="http://schemas.openxmlformats.org/officeDocument/2006/relationships/image" Target="../media/image111.png"/><Relationship Id="rId320" Type="http://schemas.openxmlformats.org/officeDocument/2006/relationships/image" Target="../media/image204.png"/><Relationship Id="rId80" Type="http://schemas.openxmlformats.org/officeDocument/2006/relationships/image" Target="../media/image84.png"/><Relationship Id="rId155" Type="http://schemas.openxmlformats.org/officeDocument/2006/relationships/customXml" Target="../ink/ink113.xml"/><Relationship Id="rId176" Type="http://schemas.openxmlformats.org/officeDocument/2006/relationships/image" Target="../media/image132.png"/><Relationship Id="rId197" Type="http://schemas.openxmlformats.org/officeDocument/2006/relationships/customXml" Target="../ink/ink134.xml"/><Relationship Id="rId341" Type="http://schemas.openxmlformats.org/officeDocument/2006/relationships/customXml" Target="../ink/ink206.xml"/><Relationship Id="rId362" Type="http://schemas.openxmlformats.org/officeDocument/2006/relationships/image" Target="../media/image20.png"/><Relationship Id="rId201" Type="http://schemas.openxmlformats.org/officeDocument/2006/relationships/customXml" Target="../ink/ink136.xml"/><Relationship Id="rId222" Type="http://schemas.openxmlformats.org/officeDocument/2006/relationships/image" Target="../media/image155.png"/><Relationship Id="rId243" Type="http://schemas.openxmlformats.org/officeDocument/2006/relationships/customXml" Target="../ink/ink157.xml"/><Relationship Id="rId264" Type="http://schemas.openxmlformats.org/officeDocument/2006/relationships/image" Target="../media/image176.png"/><Relationship Id="rId285" Type="http://schemas.openxmlformats.org/officeDocument/2006/relationships/customXml" Target="../ink/ink178.xml"/><Relationship Id="rId17" Type="http://schemas.openxmlformats.org/officeDocument/2006/relationships/customXml" Target="../ink/ink44.xml"/><Relationship Id="rId38" Type="http://schemas.openxmlformats.org/officeDocument/2006/relationships/image" Target="../media/image63.png"/><Relationship Id="rId59" Type="http://schemas.openxmlformats.org/officeDocument/2006/relationships/customXml" Target="../ink/ink65.xml"/><Relationship Id="rId103" Type="http://schemas.openxmlformats.org/officeDocument/2006/relationships/customXml" Target="../ink/ink87.xml"/><Relationship Id="rId124" Type="http://schemas.openxmlformats.org/officeDocument/2006/relationships/image" Target="../media/image106.png"/><Relationship Id="rId310" Type="http://schemas.openxmlformats.org/officeDocument/2006/relationships/image" Target="../media/image199.png"/><Relationship Id="rId70" Type="http://schemas.openxmlformats.org/officeDocument/2006/relationships/image" Target="../media/image79.png"/><Relationship Id="rId91" Type="http://schemas.openxmlformats.org/officeDocument/2006/relationships/customXml" Target="../ink/ink81.xml"/><Relationship Id="rId145" Type="http://schemas.openxmlformats.org/officeDocument/2006/relationships/customXml" Target="../ink/ink108.xml"/><Relationship Id="rId166" Type="http://schemas.openxmlformats.org/officeDocument/2006/relationships/image" Target="../media/image127.png"/><Relationship Id="rId187" Type="http://schemas.openxmlformats.org/officeDocument/2006/relationships/customXml" Target="../ink/ink129.xml"/><Relationship Id="rId331" Type="http://schemas.openxmlformats.org/officeDocument/2006/relationships/customXml" Target="../ink/ink201.xml"/><Relationship Id="rId352" Type="http://schemas.openxmlformats.org/officeDocument/2006/relationships/image" Target="../media/image220.png"/><Relationship Id="rId373" Type="http://schemas.openxmlformats.org/officeDocument/2006/relationships/customXml" Target="../ink/ink222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150.png"/><Relationship Id="rId233" Type="http://schemas.openxmlformats.org/officeDocument/2006/relationships/customXml" Target="../ink/ink152.xml"/><Relationship Id="rId254" Type="http://schemas.openxmlformats.org/officeDocument/2006/relationships/image" Target="../media/image171.png"/><Relationship Id="rId28" Type="http://schemas.openxmlformats.org/officeDocument/2006/relationships/image" Target="../media/image58.png"/><Relationship Id="rId49" Type="http://schemas.openxmlformats.org/officeDocument/2006/relationships/customXml" Target="../ink/ink60.xml"/><Relationship Id="rId114" Type="http://schemas.openxmlformats.org/officeDocument/2006/relationships/image" Target="../media/image101.png"/><Relationship Id="rId275" Type="http://schemas.openxmlformats.org/officeDocument/2006/relationships/customXml" Target="../ink/ink173.xml"/><Relationship Id="rId296" Type="http://schemas.openxmlformats.org/officeDocument/2006/relationships/image" Target="../media/image192.png"/><Relationship Id="rId300" Type="http://schemas.openxmlformats.org/officeDocument/2006/relationships/image" Target="../media/image194.png"/><Relationship Id="rId60" Type="http://schemas.openxmlformats.org/officeDocument/2006/relationships/image" Target="../media/image74.png"/><Relationship Id="rId81" Type="http://schemas.openxmlformats.org/officeDocument/2006/relationships/customXml" Target="../ink/ink76.xml"/><Relationship Id="rId135" Type="http://schemas.openxmlformats.org/officeDocument/2006/relationships/customXml" Target="../ink/ink103.xml"/><Relationship Id="rId156" Type="http://schemas.openxmlformats.org/officeDocument/2006/relationships/image" Target="../media/image122.png"/><Relationship Id="rId177" Type="http://schemas.openxmlformats.org/officeDocument/2006/relationships/customXml" Target="../ink/ink124.xml"/><Relationship Id="rId198" Type="http://schemas.openxmlformats.org/officeDocument/2006/relationships/image" Target="../media/image143.png"/><Relationship Id="rId321" Type="http://schemas.openxmlformats.org/officeDocument/2006/relationships/customXml" Target="../ink/ink196.xml"/><Relationship Id="rId342" Type="http://schemas.openxmlformats.org/officeDocument/2006/relationships/image" Target="../media/image215.png"/><Relationship Id="rId363" Type="http://schemas.openxmlformats.org/officeDocument/2006/relationships/customXml" Target="../ink/ink217.xml"/><Relationship Id="rId202" Type="http://schemas.openxmlformats.org/officeDocument/2006/relationships/image" Target="../media/image145.png"/><Relationship Id="rId223" Type="http://schemas.openxmlformats.org/officeDocument/2006/relationships/customXml" Target="../ink/ink147.xml"/><Relationship Id="rId244" Type="http://schemas.openxmlformats.org/officeDocument/2006/relationships/image" Target="../media/image166.png"/><Relationship Id="rId18" Type="http://schemas.openxmlformats.org/officeDocument/2006/relationships/image" Target="../media/image53.png"/><Relationship Id="rId39" Type="http://schemas.openxmlformats.org/officeDocument/2006/relationships/customXml" Target="../ink/ink55.xml"/><Relationship Id="rId265" Type="http://schemas.openxmlformats.org/officeDocument/2006/relationships/customXml" Target="../ink/ink168.xml"/><Relationship Id="rId286" Type="http://schemas.openxmlformats.org/officeDocument/2006/relationships/image" Target="../media/image187.png"/><Relationship Id="rId50" Type="http://schemas.openxmlformats.org/officeDocument/2006/relationships/image" Target="../media/image69.png"/><Relationship Id="rId104" Type="http://schemas.openxmlformats.org/officeDocument/2006/relationships/image" Target="../media/image96.png"/><Relationship Id="rId125" Type="http://schemas.openxmlformats.org/officeDocument/2006/relationships/customXml" Target="../ink/ink98.xml"/><Relationship Id="rId146" Type="http://schemas.openxmlformats.org/officeDocument/2006/relationships/image" Target="../media/image117.png"/><Relationship Id="rId167" Type="http://schemas.openxmlformats.org/officeDocument/2006/relationships/customXml" Target="../ink/ink119.xml"/><Relationship Id="rId188" Type="http://schemas.openxmlformats.org/officeDocument/2006/relationships/image" Target="../media/image138.png"/><Relationship Id="rId311" Type="http://schemas.openxmlformats.org/officeDocument/2006/relationships/customXml" Target="../ink/ink191.xml"/><Relationship Id="rId332" Type="http://schemas.openxmlformats.org/officeDocument/2006/relationships/image" Target="../media/image210.png"/><Relationship Id="rId353" Type="http://schemas.openxmlformats.org/officeDocument/2006/relationships/customXml" Target="../ink/ink212.xml"/><Relationship Id="rId374" Type="http://schemas.openxmlformats.org/officeDocument/2006/relationships/image" Target="../media/image223.png"/><Relationship Id="rId71" Type="http://schemas.openxmlformats.org/officeDocument/2006/relationships/customXml" Target="../ink/ink71.xml"/><Relationship Id="rId92" Type="http://schemas.openxmlformats.org/officeDocument/2006/relationships/image" Target="../media/image90.png"/><Relationship Id="rId213" Type="http://schemas.openxmlformats.org/officeDocument/2006/relationships/customXml" Target="../ink/ink142.xml"/><Relationship Id="rId234" Type="http://schemas.openxmlformats.org/officeDocument/2006/relationships/image" Target="../media/image161.png"/><Relationship Id="rId2" Type="http://schemas.openxmlformats.org/officeDocument/2006/relationships/image" Target="NULL"/><Relationship Id="rId29" Type="http://schemas.openxmlformats.org/officeDocument/2006/relationships/customXml" Target="../ink/ink50.xml"/><Relationship Id="rId255" Type="http://schemas.openxmlformats.org/officeDocument/2006/relationships/customXml" Target="../ink/ink163.xml"/><Relationship Id="rId276" Type="http://schemas.openxmlformats.org/officeDocument/2006/relationships/image" Target="../media/image182.png"/><Relationship Id="rId297" Type="http://schemas.openxmlformats.org/officeDocument/2006/relationships/customXml" Target="../ink/ink184.xml"/><Relationship Id="rId40" Type="http://schemas.openxmlformats.org/officeDocument/2006/relationships/image" Target="../media/image64.png"/><Relationship Id="rId115" Type="http://schemas.openxmlformats.org/officeDocument/2006/relationships/customXml" Target="../ink/ink93.xml"/><Relationship Id="rId136" Type="http://schemas.openxmlformats.org/officeDocument/2006/relationships/image" Target="../media/image112.png"/><Relationship Id="rId157" Type="http://schemas.openxmlformats.org/officeDocument/2006/relationships/customXml" Target="../ink/ink114.xml"/><Relationship Id="rId178" Type="http://schemas.openxmlformats.org/officeDocument/2006/relationships/image" Target="../media/image133.png"/><Relationship Id="rId301" Type="http://schemas.openxmlformats.org/officeDocument/2006/relationships/customXml" Target="../ink/ink186.xml"/><Relationship Id="rId322" Type="http://schemas.openxmlformats.org/officeDocument/2006/relationships/image" Target="../media/image205.png"/><Relationship Id="rId343" Type="http://schemas.openxmlformats.org/officeDocument/2006/relationships/customXml" Target="../ink/ink207.xml"/><Relationship Id="rId364" Type="http://schemas.openxmlformats.org/officeDocument/2006/relationships/image" Target="../media/image21.png"/><Relationship Id="rId61" Type="http://schemas.openxmlformats.org/officeDocument/2006/relationships/customXml" Target="../ink/ink66.xml"/><Relationship Id="rId82" Type="http://schemas.openxmlformats.org/officeDocument/2006/relationships/image" Target="../media/image85.png"/><Relationship Id="rId199" Type="http://schemas.openxmlformats.org/officeDocument/2006/relationships/customXml" Target="../ink/ink135.xml"/><Relationship Id="rId203" Type="http://schemas.openxmlformats.org/officeDocument/2006/relationships/customXml" Target="../ink/ink137.xml"/><Relationship Id="rId19" Type="http://schemas.openxmlformats.org/officeDocument/2006/relationships/customXml" Target="../ink/ink45.xml"/><Relationship Id="rId224" Type="http://schemas.openxmlformats.org/officeDocument/2006/relationships/image" Target="../media/image156.png"/><Relationship Id="rId245" Type="http://schemas.openxmlformats.org/officeDocument/2006/relationships/customXml" Target="../ink/ink158.xml"/><Relationship Id="rId266" Type="http://schemas.openxmlformats.org/officeDocument/2006/relationships/image" Target="../media/image177.png"/><Relationship Id="rId287" Type="http://schemas.openxmlformats.org/officeDocument/2006/relationships/customXml" Target="../ink/ink179.xml"/><Relationship Id="rId30" Type="http://schemas.openxmlformats.org/officeDocument/2006/relationships/image" Target="../media/image59.png"/><Relationship Id="rId105" Type="http://schemas.openxmlformats.org/officeDocument/2006/relationships/customXml" Target="../ink/ink88.xml"/><Relationship Id="rId126" Type="http://schemas.openxmlformats.org/officeDocument/2006/relationships/image" Target="../media/image107.png"/><Relationship Id="rId147" Type="http://schemas.openxmlformats.org/officeDocument/2006/relationships/customXml" Target="../ink/ink109.xml"/><Relationship Id="rId168" Type="http://schemas.openxmlformats.org/officeDocument/2006/relationships/image" Target="../media/image128.png"/><Relationship Id="rId312" Type="http://schemas.openxmlformats.org/officeDocument/2006/relationships/image" Target="../media/image200.png"/><Relationship Id="rId333" Type="http://schemas.openxmlformats.org/officeDocument/2006/relationships/customXml" Target="../ink/ink202.xml"/><Relationship Id="rId354" Type="http://schemas.openxmlformats.org/officeDocument/2006/relationships/image" Target="../media/image16.png"/><Relationship Id="rId51" Type="http://schemas.openxmlformats.org/officeDocument/2006/relationships/customXml" Target="../ink/ink61.xml"/><Relationship Id="rId72" Type="http://schemas.openxmlformats.org/officeDocument/2006/relationships/image" Target="../media/image80.png"/><Relationship Id="rId93" Type="http://schemas.openxmlformats.org/officeDocument/2006/relationships/customXml" Target="../ink/ink82.xml"/><Relationship Id="rId189" Type="http://schemas.openxmlformats.org/officeDocument/2006/relationships/customXml" Target="../ink/ink130.xml"/><Relationship Id="rId3" Type="http://schemas.openxmlformats.org/officeDocument/2006/relationships/customXml" Target="../ink/ink37.xml"/><Relationship Id="rId214" Type="http://schemas.openxmlformats.org/officeDocument/2006/relationships/image" Target="../media/image151.png"/><Relationship Id="rId235" Type="http://schemas.openxmlformats.org/officeDocument/2006/relationships/customXml" Target="../ink/ink153.xml"/><Relationship Id="rId256" Type="http://schemas.openxmlformats.org/officeDocument/2006/relationships/image" Target="../media/image172.png"/><Relationship Id="rId277" Type="http://schemas.openxmlformats.org/officeDocument/2006/relationships/customXml" Target="../ink/ink174.xml"/><Relationship Id="rId298" Type="http://schemas.openxmlformats.org/officeDocument/2006/relationships/image" Target="../media/image193.png"/><Relationship Id="rId116" Type="http://schemas.openxmlformats.org/officeDocument/2006/relationships/image" Target="../media/image102.png"/><Relationship Id="rId137" Type="http://schemas.openxmlformats.org/officeDocument/2006/relationships/customXml" Target="../ink/ink104.xml"/><Relationship Id="rId158" Type="http://schemas.openxmlformats.org/officeDocument/2006/relationships/image" Target="../media/image123.png"/><Relationship Id="rId302" Type="http://schemas.openxmlformats.org/officeDocument/2006/relationships/image" Target="../media/image195.png"/><Relationship Id="rId323" Type="http://schemas.openxmlformats.org/officeDocument/2006/relationships/customXml" Target="../ink/ink197.xml"/><Relationship Id="rId344" Type="http://schemas.openxmlformats.org/officeDocument/2006/relationships/image" Target="../media/image216.png"/><Relationship Id="rId20" Type="http://schemas.openxmlformats.org/officeDocument/2006/relationships/image" Target="../media/image54.png"/><Relationship Id="rId41" Type="http://schemas.openxmlformats.org/officeDocument/2006/relationships/customXml" Target="../ink/ink56.xml"/><Relationship Id="rId62" Type="http://schemas.openxmlformats.org/officeDocument/2006/relationships/image" Target="../media/image75.png"/><Relationship Id="rId83" Type="http://schemas.openxmlformats.org/officeDocument/2006/relationships/customXml" Target="../ink/ink77.xml"/><Relationship Id="rId179" Type="http://schemas.openxmlformats.org/officeDocument/2006/relationships/customXml" Target="../ink/ink125.xml"/><Relationship Id="rId365" Type="http://schemas.openxmlformats.org/officeDocument/2006/relationships/customXml" Target="../ink/ink218.xml"/><Relationship Id="rId190" Type="http://schemas.openxmlformats.org/officeDocument/2006/relationships/image" Target="../media/image139.png"/><Relationship Id="rId204" Type="http://schemas.openxmlformats.org/officeDocument/2006/relationships/image" Target="../media/image146.png"/><Relationship Id="rId225" Type="http://schemas.openxmlformats.org/officeDocument/2006/relationships/customXml" Target="../ink/ink148.xml"/><Relationship Id="rId246" Type="http://schemas.openxmlformats.org/officeDocument/2006/relationships/image" Target="../media/image167.png"/><Relationship Id="rId267" Type="http://schemas.openxmlformats.org/officeDocument/2006/relationships/customXml" Target="../ink/ink169.xml"/><Relationship Id="rId288" Type="http://schemas.openxmlformats.org/officeDocument/2006/relationships/image" Target="../media/image188.png"/><Relationship Id="rId106" Type="http://schemas.openxmlformats.org/officeDocument/2006/relationships/image" Target="../media/image97.png"/><Relationship Id="rId127" Type="http://schemas.openxmlformats.org/officeDocument/2006/relationships/customXml" Target="../ink/ink99.xml"/><Relationship Id="rId313" Type="http://schemas.openxmlformats.org/officeDocument/2006/relationships/customXml" Target="../ink/ink192.xml"/><Relationship Id="rId10" Type="http://schemas.openxmlformats.org/officeDocument/2006/relationships/image" Target="../media/image49.png"/><Relationship Id="rId31" Type="http://schemas.openxmlformats.org/officeDocument/2006/relationships/customXml" Target="../ink/ink51.xml"/><Relationship Id="rId52" Type="http://schemas.openxmlformats.org/officeDocument/2006/relationships/image" Target="../media/image70.png"/><Relationship Id="rId73" Type="http://schemas.openxmlformats.org/officeDocument/2006/relationships/customXml" Target="../ink/ink72.xml"/><Relationship Id="rId94" Type="http://schemas.openxmlformats.org/officeDocument/2006/relationships/image" Target="../media/image91.png"/><Relationship Id="rId148" Type="http://schemas.openxmlformats.org/officeDocument/2006/relationships/image" Target="../media/image118.png"/><Relationship Id="rId169" Type="http://schemas.openxmlformats.org/officeDocument/2006/relationships/customXml" Target="../ink/ink120.xml"/><Relationship Id="rId334" Type="http://schemas.openxmlformats.org/officeDocument/2006/relationships/image" Target="../media/image211.png"/><Relationship Id="rId355" Type="http://schemas.openxmlformats.org/officeDocument/2006/relationships/customXml" Target="../ink/ink213.xml"/><Relationship Id="rId4" Type="http://schemas.openxmlformats.org/officeDocument/2006/relationships/image" Target="../media/image46.png"/><Relationship Id="rId180" Type="http://schemas.openxmlformats.org/officeDocument/2006/relationships/image" Target="../media/image134.png"/><Relationship Id="rId215" Type="http://schemas.openxmlformats.org/officeDocument/2006/relationships/customXml" Target="../ink/ink143.xml"/><Relationship Id="rId236" Type="http://schemas.openxmlformats.org/officeDocument/2006/relationships/image" Target="../media/image162.png"/><Relationship Id="rId257" Type="http://schemas.openxmlformats.org/officeDocument/2006/relationships/customXml" Target="../ink/ink164.xml"/><Relationship Id="rId278" Type="http://schemas.openxmlformats.org/officeDocument/2006/relationships/image" Target="../media/image183.png"/><Relationship Id="rId303" Type="http://schemas.openxmlformats.org/officeDocument/2006/relationships/customXml" Target="../ink/ink187.xml"/><Relationship Id="rId42" Type="http://schemas.openxmlformats.org/officeDocument/2006/relationships/image" Target="../media/image65.png"/><Relationship Id="rId84" Type="http://schemas.openxmlformats.org/officeDocument/2006/relationships/image" Target="../media/image86.png"/><Relationship Id="rId138" Type="http://schemas.openxmlformats.org/officeDocument/2006/relationships/image" Target="../media/image113.png"/><Relationship Id="rId345" Type="http://schemas.openxmlformats.org/officeDocument/2006/relationships/customXml" Target="../ink/ink208.xml"/><Relationship Id="rId191" Type="http://schemas.openxmlformats.org/officeDocument/2006/relationships/customXml" Target="../ink/ink131.xml"/><Relationship Id="rId205" Type="http://schemas.openxmlformats.org/officeDocument/2006/relationships/customXml" Target="../ink/ink138.xml"/><Relationship Id="rId247" Type="http://schemas.openxmlformats.org/officeDocument/2006/relationships/customXml" Target="../ink/ink159.xml"/><Relationship Id="rId107" Type="http://schemas.openxmlformats.org/officeDocument/2006/relationships/customXml" Target="../ink/ink89.xml"/><Relationship Id="rId289" Type="http://schemas.openxmlformats.org/officeDocument/2006/relationships/customXml" Target="../ink/ink180.xml"/><Relationship Id="rId11" Type="http://schemas.openxmlformats.org/officeDocument/2006/relationships/customXml" Target="../ink/ink41.xml"/><Relationship Id="rId53" Type="http://schemas.openxmlformats.org/officeDocument/2006/relationships/customXml" Target="../ink/ink62.xml"/><Relationship Id="rId149" Type="http://schemas.openxmlformats.org/officeDocument/2006/relationships/customXml" Target="../ink/ink110.xml"/><Relationship Id="rId314" Type="http://schemas.openxmlformats.org/officeDocument/2006/relationships/image" Target="../media/image201.png"/><Relationship Id="rId356" Type="http://schemas.openxmlformats.org/officeDocument/2006/relationships/image" Target="../media/image17.png"/><Relationship Id="rId95" Type="http://schemas.openxmlformats.org/officeDocument/2006/relationships/customXml" Target="../ink/ink83.xml"/><Relationship Id="rId160" Type="http://schemas.openxmlformats.org/officeDocument/2006/relationships/image" Target="../media/image124.png"/><Relationship Id="rId216" Type="http://schemas.openxmlformats.org/officeDocument/2006/relationships/image" Target="../media/image152.png"/><Relationship Id="rId258" Type="http://schemas.openxmlformats.org/officeDocument/2006/relationships/image" Target="../media/image173.png"/><Relationship Id="rId22" Type="http://schemas.openxmlformats.org/officeDocument/2006/relationships/image" Target="../media/image55.png"/><Relationship Id="rId64" Type="http://schemas.openxmlformats.org/officeDocument/2006/relationships/image" Target="../media/image76.png"/><Relationship Id="rId118" Type="http://schemas.openxmlformats.org/officeDocument/2006/relationships/image" Target="../media/image103.png"/><Relationship Id="rId325" Type="http://schemas.openxmlformats.org/officeDocument/2006/relationships/customXml" Target="../ink/ink198.xml"/><Relationship Id="rId367" Type="http://schemas.openxmlformats.org/officeDocument/2006/relationships/customXml" Target="../ink/ink219.xml"/><Relationship Id="rId171" Type="http://schemas.openxmlformats.org/officeDocument/2006/relationships/customXml" Target="../ink/ink121.xml"/><Relationship Id="rId227" Type="http://schemas.openxmlformats.org/officeDocument/2006/relationships/customXml" Target="../ink/ink149.xml"/><Relationship Id="rId269" Type="http://schemas.openxmlformats.org/officeDocument/2006/relationships/customXml" Target="../ink/ink170.xml"/><Relationship Id="rId33" Type="http://schemas.openxmlformats.org/officeDocument/2006/relationships/customXml" Target="../ink/ink52.xml"/><Relationship Id="rId129" Type="http://schemas.openxmlformats.org/officeDocument/2006/relationships/customXml" Target="../ink/ink100.xml"/><Relationship Id="rId280" Type="http://schemas.openxmlformats.org/officeDocument/2006/relationships/image" Target="../media/image184.png"/><Relationship Id="rId336" Type="http://schemas.openxmlformats.org/officeDocument/2006/relationships/image" Target="../media/image212.png"/><Relationship Id="rId75" Type="http://schemas.openxmlformats.org/officeDocument/2006/relationships/customXml" Target="../ink/ink73.xml"/><Relationship Id="rId140" Type="http://schemas.openxmlformats.org/officeDocument/2006/relationships/image" Target="../media/image114.png"/><Relationship Id="rId182" Type="http://schemas.openxmlformats.org/officeDocument/2006/relationships/image" Target="../media/image135.png"/><Relationship Id="rId6" Type="http://schemas.openxmlformats.org/officeDocument/2006/relationships/image" Target="../media/image47.png"/><Relationship Id="rId238" Type="http://schemas.openxmlformats.org/officeDocument/2006/relationships/image" Target="../media/image163.png"/><Relationship Id="rId291" Type="http://schemas.openxmlformats.org/officeDocument/2006/relationships/customXml" Target="../ink/ink181.xml"/><Relationship Id="rId305" Type="http://schemas.openxmlformats.org/officeDocument/2006/relationships/customXml" Target="../ink/ink188.xml"/><Relationship Id="rId347" Type="http://schemas.openxmlformats.org/officeDocument/2006/relationships/customXml" Target="../ink/ink209.xml"/><Relationship Id="rId44" Type="http://schemas.openxmlformats.org/officeDocument/2006/relationships/image" Target="../media/image66.png"/><Relationship Id="rId86" Type="http://schemas.openxmlformats.org/officeDocument/2006/relationships/image" Target="../media/image87.png"/><Relationship Id="rId151" Type="http://schemas.openxmlformats.org/officeDocument/2006/relationships/customXml" Target="../ink/ink111.xml"/><Relationship Id="rId193" Type="http://schemas.openxmlformats.org/officeDocument/2006/relationships/customXml" Target="../ink/ink132.xml"/><Relationship Id="rId207" Type="http://schemas.openxmlformats.org/officeDocument/2006/relationships/customXml" Target="../ink/ink139.xml"/><Relationship Id="rId249" Type="http://schemas.openxmlformats.org/officeDocument/2006/relationships/customXml" Target="../ink/ink160.xml"/><Relationship Id="rId13" Type="http://schemas.openxmlformats.org/officeDocument/2006/relationships/customXml" Target="../ink/ink42.xml"/><Relationship Id="rId109" Type="http://schemas.openxmlformats.org/officeDocument/2006/relationships/customXml" Target="../ink/ink90.xml"/><Relationship Id="rId260" Type="http://schemas.openxmlformats.org/officeDocument/2006/relationships/image" Target="../media/image174.png"/><Relationship Id="rId316" Type="http://schemas.openxmlformats.org/officeDocument/2006/relationships/image" Target="../media/image202.png"/><Relationship Id="rId55" Type="http://schemas.openxmlformats.org/officeDocument/2006/relationships/customXml" Target="../ink/ink63.xml"/><Relationship Id="rId97" Type="http://schemas.openxmlformats.org/officeDocument/2006/relationships/customXml" Target="../ink/ink84.xml"/><Relationship Id="rId120" Type="http://schemas.openxmlformats.org/officeDocument/2006/relationships/image" Target="../media/image104.png"/><Relationship Id="rId358" Type="http://schemas.openxmlformats.org/officeDocument/2006/relationships/image" Target="../media/image18.png"/><Relationship Id="rId162" Type="http://schemas.openxmlformats.org/officeDocument/2006/relationships/image" Target="../media/image125.png"/><Relationship Id="rId218" Type="http://schemas.openxmlformats.org/officeDocument/2006/relationships/image" Target="../media/image153.png"/><Relationship Id="rId271" Type="http://schemas.openxmlformats.org/officeDocument/2006/relationships/customXml" Target="../ink/ink171.xml"/><Relationship Id="rId24" Type="http://schemas.openxmlformats.org/officeDocument/2006/relationships/image" Target="../media/image56.png"/><Relationship Id="rId66" Type="http://schemas.openxmlformats.org/officeDocument/2006/relationships/image" Target="../media/image77.png"/><Relationship Id="rId131" Type="http://schemas.openxmlformats.org/officeDocument/2006/relationships/customXml" Target="../ink/ink101.xml"/><Relationship Id="rId327" Type="http://schemas.openxmlformats.org/officeDocument/2006/relationships/customXml" Target="../ink/ink199.xml"/><Relationship Id="rId369" Type="http://schemas.openxmlformats.org/officeDocument/2006/relationships/customXml" Target="../ink/ink220.xml"/><Relationship Id="rId173" Type="http://schemas.openxmlformats.org/officeDocument/2006/relationships/customXml" Target="../ink/ink122.xml"/><Relationship Id="rId229" Type="http://schemas.openxmlformats.org/officeDocument/2006/relationships/customXml" Target="../ink/ink150.xml"/><Relationship Id="rId240" Type="http://schemas.openxmlformats.org/officeDocument/2006/relationships/image" Target="../media/image164.png"/><Relationship Id="rId35" Type="http://schemas.openxmlformats.org/officeDocument/2006/relationships/customXml" Target="../ink/ink53.xml"/><Relationship Id="rId77" Type="http://schemas.openxmlformats.org/officeDocument/2006/relationships/customXml" Target="../ink/ink74.xml"/><Relationship Id="rId100" Type="http://schemas.openxmlformats.org/officeDocument/2006/relationships/image" Target="../media/image94.png"/><Relationship Id="rId282" Type="http://schemas.openxmlformats.org/officeDocument/2006/relationships/image" Target="../media/image185.png"/><Relationship Id="rId338" Type="http://schemas.openxmlformats.org/officeDocument/2006/relationships/image" Target="../media/image213.png"/><Relationship Id="rId8" Type="http://schemas.openxmlformats.org/officeDocument/2006/relationships/image" Target="../media/image48.png"/><Relationship Id="rId142" Type="http://schemas.openxmlformats.org/officeDocument/2006/relationships/image" Target="../media/image115.png"/><Relationship Id="rId184" Type="http://schemas.openxmlformats.org/officeDocument/2006/relationships/image" Target="../media/image136.png"/><Relationship Id="rId251" Type="http://schemas.openxmlformats.org/officeDocument/2006/relationships/customXml" Target="../ink/ink161.xml"/><Relationship Id="rId46" Type="http://schemas.openxmlformats.org/officeDocument/2006/relationships/image" Target="../media/image67.png"/><Relationship Id="rId293" Type="http://schemas.openxmlformats.org/officeDocument/2006/relationships/customXml" Target="../ink/ink182.xml"/><Relationship Id="rId307" Type="http://schemas.openxmlformats.org/officeDocument/2006/relationships/customXml" Target="../ink/ink189.xml"/><Relationship Id="rId349" Type="http://schemas.openxmlformats.org/officeDocument/2006/relationships/customXml" Target="../ink/ink210.xml"/><Relationship Id="rId88" Type="http://schemas.openxmlformats.org/officeDocument/2006/relationships/image" Target="../media/image88.png"/><Relationship Id="rId111" Type="http://schemas.openxmlformats.org/officeDocument/2006/relationships/customXml" Target="../ink/ink91.xml"/><Relationship Id="rId153" Type="http://schemas.openxmlformats.org/officeDocument/2006/relationships/customXml" Target="../ink/ink112.xml"/><Relationship Id="rId195" Type="http://schemas.openxmlformats.org/officeDocument/2006/relationships/customXml" Target="../ink/ink133.xml"/><Relationship Id="rId209" Type="http://schemas.openxmlformats.org/officeDocument/2006/relationships/customXml" Target="../ink/ink140.xml"/><Relationship Id="rId360" Type="http://schemas.openxmlformats.org/officeDocument/2006/relationships/image" Target="../media/image19.png"/><Relationship Id="rId220" Type="http://schemas.openxmlformats.org/officeDocument/2006/relationships/image" Target="../media/image154.png"/><Relationship Id="rId15" Type="http://schemas.openxmlformats.org/officeDocument/2006/relationships/customXml" Target="../ink/ink43.xml"/><Relationship Id="rId57" Type="http://schemas.openxmlformats.org/officeDocument/2006/relationships/customXml" Target="../ink/ink64.xml"/><Relationship Id="rId262" Type="http://schemas.openxmlformats.org/officeDocument/2006/relationships/image" Target="../media/image175.png"/><Relationship Id="rId318" Type="http://schemas.openxmlformats.org/officeDocument/2006/relationships/image" Target="../media/image20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4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80.xml"/><Relationship Id="rId21" Type="http://schemas.openxmlformats.org/officeDocument/2006/relationships/customXml" Target="../ink/ink232.xml"/><Relationship Id="rId42" Type="http://schemas.openxmlformats.org/officeDocument/2006/relationships/image" Target="../media/image241.png"/><Relationship Id="rId63" Type="http://schemas.openxmlformats.org/officeDocument/2006/relationships/customXml" Target="../ink/ink253.xml"/><Relationship Id="rId84" Type="http://schemas.openxmlformats.org/officeDocument/2006/relationships/image" Target="../media/image262.png"/><Relationship Id="rId138" Type="http://schemas.openxmlformats.org/officeDocument/2006/relationships/image" Target="../media/image289.png"/><Relationship Id="rId159" Type="http://schemas.openxmlformats.org/officeDocument/2006/relationships/customXml" Target="../ink/ink301.xml"/><Relationship Id="rId170" Type="http://schemas.openxmlformats.org/officeDocument/2006/relationships/image" Target="../media/image304.png"/><Relationship Id="rId191" Type="http://schemas.openxmlformats.org/officeDocument/2006/relationships/customXml" Target="../ink/ink317.xml"/><Relationship Id="rId205" Type="http://schemas.openxmlformats.org/officeDocument/2006/relationships/customXml" Target="../ink/ink324.xml"/><Relationship Id="rId107" Type="http://schemas.openxmlformats.org/officeDocument/2006/relationships/customXml" Target="../ink/ink275.xml"/><Relationship Id="rId11" Type="http://schemas.openxmlformats.org/officeDocument/2006/relationships/customXml" Target="../ink/ink227.xml"/><Relationship Id="rId32" Type="http://schemas.openxmlformats.org/officeDocument/2006/relationships/image" Target="../media/image236.png"/><Relationship Id="rId53" Type="http://schemas.openxmlformats.org/officeDocument/2006/relationships/customXml" Target="../ink/ink248.xml"/><Relationship Id="rId74" Type="http://schemas.openxmlformats.org/officeDocument/2006/relationships/image" Target="../media/image257.png"/><Relationship Id="rId128" Type="http://schemas.openxmlformats.org/officeDocument/2006/relationships/image" Target="../media/image284.png"/><Relationship Id="rId149" Type="http://schemas.openxmlformats.org/officeDocument/2006/relationships/customXml" Target="../ink/ink296.xml"/><Relationship Id="rId5" Type="http://schemas.openxmlformats.org/officeDocument/2006/relationships/customXml" Target="../ink/ink224.xml"/><Relationship Id="rId95" Type="http://schemas.openxmlformats.org/officeDocument/2006/relationships/customXml" Target="../ink/ink269.xml"/><Relationship Id="rId160" Type="http://schemas.openxmlformats.org/officeDocument/2006/relationships/image" Target="../media/image299.png"/><Relationship Id="rId181" Type="http://schemas.openxmlformats.org/officeDocument/2006/relationships/customXml" Target="../ink/ink312.xml"/><Relationship Id="rId216" Type="http://schemas.openxmlformats.org/officeDocument/2006/relationships/image" Target="../media/image326.png"/><Relationship Id="rId22" Type="http://schemas.openxmlformats.org/officeDocument/2006/relationships/image" Target="../media/image231.png"/><Relationship Id="rId43" Type="http://schemas.openxmlformats.org/officeDocument/2006/relationships/customXml" Target="../ink/ink243.xml"/><Relationship Id="rId64" Type="http://schemas.openxmlformats.org/officeDocument/2006/relationships/image" Target="../media/image252.png"/><Relationship Id="rId118" Type="http://schemas.openxmlformats.org/officeDocument/2006/relationships/image" Target="../media/image279.png"/><Relationship Id="rId139" Type="http://schemas.openxmlformats.org/officeDocument/2006/relationships/customXml" Target="../ink/ink291.xml"/><Relationship Id="rId85" Type="http://schemas.openxmlformats.org/officeDocument/2006/relationships/customXml" Target="../ink/ink264.xml"/><Relationship Id="rId150" Type="http://schemas.openxmlformats.org/officeDocument/2006/relationships/image" Target="../media/image294.png"/><Relationship Id="rId171" Type="http://schemas.openxmlformats.org/officeDocument/2006/relationships/customXml" Target="../ink/ink307.xml"/><Relationship Id="rId192" Type="http://schemas.openxmlformats.org/officeDocument/2006/relationships/image" Target="../media/image314.png"/><Relationship Id="rId206" Type="http://schemas.openxmlformats.org/officeDocument/2006/relationships/image" Target="../media/image321.png"/><Relationship Id="rId12" Type="http://schemas.openxmlformats.org/officeDocument/2006/relationships/image" Target="../media/image226.png"/><Relationship Id="rId33" Type="http://schemas.openxmlformats.org/officeDocument/2006/relationships/customXml" Target="../ink/ink238.xml"/><Relationship Id="rId108" Type="http://schemas.openxmlformats.org/officeDocument/2006/relationships/image" Target="../media/image274.png"/><Relationship Id="rId129" Type="http://schemas.openxmlformats.org/officeDocument/2006/relationships/customXml" Target="../ink/ink286.xml"/><Relationship Id="rId54" Type="http://schemas.openxmlformats.org/officeDocument/2006/relationships/image" Target="../media/image247.png"/><Relationship Id="rId75" Type="http://schemas.openxmlformats.org/officeDocument/2006/relationships/customXml" Target="../ink/ink259.xml"/><Relationship Id="rId96" Type="http://schemas.openxmlformats.org/officeDocument/2006/relationships/image" Target="../media/image268.png"/><Relationship Id="rId140" Type="http://schemas.openxmlformats.org/officeDocument/2006/relationships/image" Target="../media/image290.png"/><Relationship Id="rId161" Type="http://schemas.openxmlformats.org/officeDocument/2006/relationships/customXml" Target="../ink/ink302.xml"/><Relationship Id="rId182" Type="http://schemas.openxmlformats.org/officeDocument/2006/relationships/image" Target="../media/image309.png"/><Relationship Id="rId217" Type="http://schemas.openxmlformats.org/officeDocument/2006/relationships/customXml" Target="../ink/ink330.xml"/><Relationship Id="rId6" Type="http://schemas.openxmlformats.org/officeDocument/2006/relationships/image" Target="../media/image2230.png"/><Relationship Id="rId23" Type="http://schemas.openxmlformats.org/officeDocument/2006/relationships/customXml" Target="../ink/ink233.xml"/><Relationship Id="rId119" Type="http://schemas.openxmlformats.org/officeDocument/2006/relationships/customXml" Target="../ink/ink281.xml"/><Relationship Id="rId44" Type="http://schemas.openxmlformats.org/officeDocument/2006/relationships/image" Target="../media/image242.png"/><Relationship Id="rId65" Type="http://schemas.openxmlformats.org/officeDocument/2006/relationships/customXml" Target="../ink/ink254.xml"/><Relationship Id="rId86" Type="http://schemas.openxmlformats.org/officeDocument/2006/relationships/image" Target="../media/image263.png"/><Relationship Id="rId130" Type="http://schemas.openxmlformats.org/officeDocument/2006/relationships/image" Target="../media/image285.png"/><Relationship Id="rId151" Type="http://schemas.openxmlformats.org/officeDocument/2006/relationships/customXml" Target="../ink/ink297.xml"/><Relationship Id="rId172" Type="http://schemas.openxmlformats.org/officeDocument/2006/relationships/image" Target="../media/image305.png"/><Relationship Id="rId193" Type="http://schemas.openxmlformats.org/officeDocument/2006/relationships/customXml" Target="../ink/ink318.xml"/><Relationship Id="rId207" Type="http://schemas.openxmlformats.org/officeDocument/2006/relationships/customXml" Target="../ink/ink325.xml"/><Relationship Id="rId13" Type="http://schemas.openxmlformats.org/officeDocument/2006/relationships/customXml" Target="../ink/ink228.xml"/><Relationship Id="rId109" Type="http://schemas.openxmlformats.org/officeDocument/2006/relationships/customXml" Target="../ink/ink276.xml"/><Relationship Id="rId34" Type="http://schemas.openxmlformats.org/officeDocument/2006/relationships/image" Target="../media/image237.png"/><Relationship Id="rId55" Type="http://schemas.openxmlformats.org/officeDocument/2006/relationships/customXml" Target="../ink/ink249.xml"/><Relationship Id="rId76" Type="http://schemas.openxmlformats.org/officeDocument/2006/relationships/image" Target="../media/image258.png"/><Relationship Id="rId97" Type="http://schemas.openxmlformats.org/officeDocument/2006/relationships/customXml" Target="../ink/ink270.xml"/><Relationship Id="rId120" Type="http://schemas.openxmlformats.org/officeDocument/2006/relationships/image" Target="../media/image280.png"/><Relationship Id="rId141" Type="http://schemas.openxmlformats.org/officeDocument/2006/relationships/customXml" Target="../ink/ink292.xml"/><Relationship Id="rId7" Type="http://schemas.openxmlformats.org/officeDocument/2006/relationships/customXml" Target="../ink/ink225.xml"/><Relationship Id="rId162" Type="http://schemas.openxmlformats.org/officeDocument/2006/relationships/image" Target="../media/image300.png"/><Relationship Id="rId183" Type="http://schemas.openxmlformats.org/officeDocument/2006/relationships/customXml" Target="../ink/ink313.xml"/><Relationship Id="rId218" Type="http://schemas.openxmlformats.org/officeDocument/2006/relationships/image" Target="../media/image327.png"/><Relationship Id="rId24" Type="http://schemas.openxmlformats.org/officeDocument/2006/relationships/image" Target="../media/image232.png"/><Relationship Id="rId45" Type="http://schemas.openxmlformats.org/officeDocument/2006/relationships/customXml" Target="../ink/ink244.xml"/><Relationship Id="rId66" Type="http://schemas.openxmlformats.org/officeDocument/2006/relationships/image" Target="../media/image253.png"/><Relationship Id="rId87" Type="http://schemas.openxmlformats.org/officeDocument/2006/relationships/customXml" Target="../ink/ink265.xml"/><Relationship Id="rId110" Type="http://schemas.openxmlformats.org/officeDocument/2006/relationships/image" Target="../media/image275.png"/><Relationship Id="rId131" Type="http://schemas.openxmlformats.org/officeDocument/2006/relationships/customXml" Target="../ink/ink287.xml"/><Relationship Id="rId152" Type="http://schemas.openxmlformats.org/officeDocument/2006/relationships/image" Target="../media/image295.png"/><Relationship Id="rId173" Type="http://schemas.openxmlformats.org/officeDocument/2006/relationships/customXml" Target="../ink/ink308.xml"/><Relationship Id="rId194" Type="http://schemas.openxmlformats.org/officeDocument/2006/relationships/image" Target="../media/image315.png"/><Relationship Id="rId208" Type="http://schemas.openxmlformats.org/officeDocument/2006/relationships/image" Target="../media/image322.png"/><Relationship Id="rId14" Type="http://schemas.openxmlformats.org/officeDocument/2006/relationships/image" Target="../media/image227.png"/><Relationship Id="rId35" Type="http://schemas.openxmlformats.org/officeDocument/2006/relationships/customXml" Target="../ink/ink239.xml"/><Relationship Id="rId56" Type="http://schemas.openxmlformats.org/officeDocument/2006/relationships/image" Target="../media/image248.png"/><Relationship Id="rId77" Type="http://schemas.openxmlformats.org/officeDocument/2006/relationships/customXml" Target="../ink/ink260.xml"/><Relationship Id="rId100" Type="http://schemas.openxmlformats.org/officeDocument/2006/relationships/image" Target="../media/image270.png"/><Relationship Id="rId8" Type="http://schemas.openxmlformats.org/officeDocument/2006/relationships/image" Target="../media/image224.png"/><Relationship Id="rId51" Type="http://schemas.openxmlformats.org/officeDocument/2006/relationships/customXml" Target="../ink/ink247.xml"/><Relationship Id="rId72" Type="http://schemas.openxmlformats.org/officeDocument/2006/relationships/image" Target="../media/image256.png"/><Relationship Id="rId93" Type="http://schemas.openxmlformats.org/officeDocument/2006/relationships/customXml" Target="../ink/ink268.xml"/><Relationship Id="rId98" Type="http://schemas.openxmlformats.org/officeDocument/2006/relationships/image" Target="../media/image269.png"/><Relationship Id="rId121" Type="http://schemas.openxmlformats.org/officeDocument/2006/relationships/customXml" Target="../ink/ink282.xml"/><Relationship Id="rId142" Type="http://schemas.openxmlformats.org/officeDocument/2006/relationships/image" Target="../media/image83.png"/><Relationship Id="rId163" Type="http://schemas.openxmlformats.org/officeDocument/2006/relationships/customXml" Target="../ink/ink303.xml"/><Relationship Id="rId184" Type="http://schemas.openxmlformats.org/officeDocument/2006/relationships/image" Target="../media/image310.png"/><Relationship Id="rId189" Type="http://schemas.openxmlformats.org/officeDocument/2006/relationships/customXml" Target="../ink/ink316.xml"/><Relationship Id="rId219" Type="http://schemas.openxmlformats.org/officeDocument/2006/relationships/customXml" Target="../ink/ink331.xml"/><Relationship Id="rId3" Type="http://schemas.openxmlformats.org/officeDocument/2006/relationships/customXml" Target="../ink/ink223.xml"/><Relationship Id="rId214" Type="http://schemas.openxmlformats.org/officeDocument/2006/relationships/image" Target="../media/image325.png"/><Relationship Id="rId25" Type="http://schemas.openxmlformats.org/officeDocument/2006/relationships/customXml" Target="../ink/ink234.xml"/><Relationship Id="rId46" Type="http://schemas.openxmlformats.org/officeDocument/2006/relationships/image" Target="../media/image243.png"/><Relationship Id="rId67" Type="http://schemas.openxmlformats.org/officeDocument/2006/relationships/customXml" Target="../ink/ink255.xml"/><Relationship Id="rId116" Type="http://schemas.openxmlformats.org/officeDocument/2006/relationships/image" Target="../media/image278.png"/><Relationship Id="rId137" Type="http://schemas.openxmlformats.org/officeDocument/2006/relationships/customXml" Target="../ink/ink290.xml"/><Relationship Id="rId158" Type="http://schemas.openxmlformats.org/officeDocument/2006/relationships/image" Target="../media/image298.png"/><Relationship Id="rId20" Type="http://schemas.openxmlformats.org/officeDocument/2006/relationships/image" Target="../media/image230.png"/><Relationship Id="rId41" Type="http://schemas.openxmlformats.org/officeDocument/2006/relationships/customXml" Target="../ink/ink242.xml"/><Relationship Id="rId62" Type="http://schemas.openxmlformats.org/officeDocument/2006/relationships/image" Target="../media/image251.png"/><Relationship Id="rId83" Type="http://schemas.openxmlformats.org/officeDocument/2006/relationships/customXml" Target="../ink/ink263.xml"/><Relationship Id="rId88" Type="http://schemas.openxmlformats.org/officeDocument/2006/relationships/image" Target="../media/image264.png"/><Relationship Id="rId111" Type="http://schemas.openxmlformats.org/officeDocument/2006/relationships/customXml" Target="../ink/ink277.xml"/><Relationship Id="rId132" Type="http://schemas.openxmlformats.org/officeDocument/2006/relationships/image" Target="../media/image286.png"/><Relationship Id="rId153" Type="http://schemas.openxmlformats.org/officeDocument/2006/relationships/customXml" Target="../ink/ink298.xml"/><Relationship Id="rId174" Type="http://schemas.openxmlformats.org/officeDocument/2006/relationships/image" Target="../media/image306.png"/><Relationship Id="rId179" Type="http://schemas.openxmlformats.org/officeDocument/2006/relationships/customXml" Target="../ink/ink311.xml"/><Relationship Id="rId195" Type="http://schemas.openxmlformats.org/officeDocument/2006/relationships/customXml" Target="../ink/ink319.xml"/><Relationship Id="rId209" Type="http://schemas.openxmlformats.org/officeDocument/2006/relationships/customXml" Target="../ink/ink326.xml"/><Relationship Id="rId190" Type="http://schemas.openxmlformats.org/officeDocument/2006/relationships/image" Target="../media/image313.png"/><Relationship Id="rId204" Type="http://schemas.openxmlformats.org/officeDocument/2006/relationships/image" Target="../media/image320.png"/><Relationship Id="rId220" Type="http://schemas.openxmlformats.org/officeDocument/2006/relationships/image" Target="../media/image328.png"/><Relationship Id="rId15" Type="http://schemas.openxmlformats.org/officeDocument/2006/relationships/customXml" Target="../ink/ink229.xml"/><Relationship Id="rId36" Type="http://schemas.openxmlformats.org/officeDocument/2006/relationships/image" Target="../media/image238.png"/><Relationship Id="rId57" Type="http://schemas.openxmlformats.org/officeDocument/2006/relationships/customXml" Target="../ink/ink250.xml"/><Relationship Id="rId106" Type="http://schemas.openxmlformats.org/officeDocument/2006/relationships/image" Target="../media/image273.png"/><Relationship Id="rId127" Type="http://schemas.openxmlformats.org/officeDocument/2006/relationships/customXml" Target="../ink/ink285.xml"/><Relationship Id="rId10" Type="http://schemas.openxmlformats.org/officeDocument/2006/relationships/image" Target="../media/image225.png"/><Relationship Id="rId31" Type="http://schemas.openxmlformats.org/officeDocument/2006/relationships/customXml" Target="../ink/ink237.xml"/><Relationship Id="rId52" Type="http://schemas.openxmlformats.org/officeDocument/2006/relationships/image" Target="../media/image246.png"/><Relationship Id="rId73" Type="http://schemas.openxmlformats.org/officeDocument/2006/relationships/customXml" Target="../ink/ink258.xml"/><Relationship Id="rId78" Type="http://schemas.openxmlformats.org/officeDocument/2006/relationships/image" Target="../media/image259.png"/><Relationship Id="rId94" Type="http://schemas.openxmlformats.org/officeDocument/2006/relationships/image" Target="../media/image267.png"/><Relationship Id="rId99" Type="http://schemas.openxmlformats.org/officeDocument/2006/relationships/customXml" Target="../ink/ink271.xml"/><Relationship Id="rId101" Type="http://schemas.openxmlformats.org/officeDocument/2006/relationships/customXml" Target="../ink/ink272.xml"/><Relationship Id="rId122" Type="http://schemas.openxmlformats.org/officeDocument/2006/relationships/image" Target="../media/image281.png"/><Relationship Id="rId143" Type="http://schemas.openxmlformats.org/officeDocument/2006/relationships/customXml" Target="../ink/ink293.xml"/><Relationship Id="rId148" Type="http://schemas.openxmlformats.org/officeDocument/2006/relationships/image" Target="../media/image293.png"/><Relationship Id="rId164" Type="http://schemas.openxmlformats.org/officeDocument/2006/relationships/image" Target="../media/image301.png"/><Relationship Id="rId169" Type="http://schemas.openxmlformats.org/officeDocument/2006/relationships/customXml" Target="../ink/ink306.xml"/><Relationship Id="rId185" Type="http://schemas.openxmlformats.org/officeDocument/2006/relationships/customXml" Target="../ink/ink314.xml"/><Relationship Id="rId4" Type="http://schemas.openxmlformats.org/officeDocument/2006/relationships/image" Target="../media/image2220.png"/><Relationship Id="rId9" Type="http://schemas.openxmlformats.org/officeDocument/2006/relationships/customXml" Target="../ink/ink226.xml"/><Relationship Id="rId180" Type="http://schemas.openxmlformats.org/officeDocument/2006/relationships/image" Target="../media/image308.png"/><Relationship Id="rId210" Type="http://schemas.openxmlformats.org/officeDocument/2006/relationships/image" Target="../media/image323.png"/><Relationship Id="rId215" Type="http://schemas.openxmlformats.org/officeDocument/2006/relationships/customXml" Target="../ink/ink329.xml"/><Relationship Id="rId26" Type="http://schemas.openxmlformats.org/officeDocument/2006/relationships/image" Target="../media/image233.png"/><Relationship Id="rId47" Type="http://schemas.openxmlformats.org/officeDocument/2006/relationships/customXml" Target="../ink/ink245.xml"/><Relationship Id="rId68" Type="http://schemas.openxmlformats.org/officeDocument/2006/relationships/image" Target="../media/image254.png"/><Relationship Id="rId89" Type="http://schemas.openxmlformats.org/officeDocument/2006/relationships/customXml" Target="../ink/ink266.xml"/><Relationship Id="rId112" Type="http://schemas.openxmlformats.org/officeDocument/2006/relationships/image" Target="../media/image276.png"/><Relationship Id="rId133" Type="http://schemas.openxmlformats.org/officeDocument/2006/relationships/customXml" Target="../ink/ink288.xml"/><Relationship Id="rId154" Type="http://schemas.openxmlformats.org/officeDocument/2006/relationships/image" Target="../media/image296.png"/><Relationship Id="rId175" Type="http://schemas.openxmlformats.org/officeDocument/2006/relationships/customXml" Target="../ink/ink309.xml"/><Relationship Id="rId196" Type="http://schemas.openxmlformats.org/officeDocument/2006/relationships/image" Target="../media/image316.png"/><Relationship Id="rId200" Type="http://schemas.openxmlformats.org/officeDocument/2006/relationships/image" Target="../media/image318.png"/><Relationship Id="rId16" Type="http://schemas.openxmlformats.org/officeDocument/2006/relationships/image" Target="../media/image228.png"/><Relationship Id="rId221" Type="http://schemas.openxmlformats.org/officeDocument/2006/relationships/customXml" Target="../ink/ink332.xml"/><Relationship Id="rId37" Type="http://schemas.openxmlformats.org/officeDocument/2006/relationships/customXml" Target="../ink/ink240.xml"/><Relationship Id="rId58" Type="http://schemas.openxmlformats.org/officeDocument/2006/relationships/image" Target="../media/image249.png"/><Relationship Id="rId79" Type="http://schemas.openxmlformats.org/officeDocument/2006/relationships/customXml" Target="../ink/ink261.xml"/><Relationship Id="rId102" Type="http://schemas.openxmlformats.org/officeDocument/2006/relationships/image" Target="../media/image271.png"/><Relationship Id="rId123" Type="http://schemas.openxmlformats.org/officeDocument/2006/relationships/customXml" Target="../ink/ink283.xml"/><Relationship Id="rId144" Type="http://schemas.openxmlformats.org/officeDocument/2006/relationships/image" Target="../media/image291.png"/><Relationship Id="rId90" Type="http://schemas.openxmlformats.org/officeDocument/2006/relationships/image" Target="../media/image265.png"/><Relationship Id="rId165" Type="http://schemas.openxmlformats.org/officeDocument/2006/relationships/customXml" Target="../ink/ink304.xml"/><Relationship Id="rId186" Type="http://schemas.openxmlformats.org/officeDocument/2006/relationships/image" Target="../media/image311.png"/><Relationship Id="rId211" Type="http://schemas.openxmlformats.org/officeDocument/2006/relationships/customXml" Target="../ink/ink327.xml"/><Relationship Id="rId27" Type="http://schemas.openxmlformats.org/officeDocument/2006/relationships/customXml" Target="../ink/ink235.xml"/><Relationship Id="rId48" Type="http://schemas.openxmlformats.org/officeDocument/2006/relationships/image" Target="../media/image244.png"/><Relationship Id="rId69" Type="http://schemas.openxmlformats.org/officeDocument/2006/relationships/customXml" Target="../ink/ink256.xml"/><Relationship Id="rId113" Type="http://schemas.openxmlformats.org/officeDocument/2006/relationships/customXml" Target="../ink/ink278.xml"/><Relationship Id="rId134" Type="http://schemas.openxmlformats.org/officeDocument/2006/relationships/image" Target="../media/image287.png"/><Relationship Id="rId80" Type="http://schemas.openxmlformats.org/officeDocument/2006/relationships/image" Target="../media/image260.png"/><Relationship Id="rId155" Type="http://schemas.openxmlformats.org/officeDocument/2006/relationships/customXml" Target="../ink/ink299.xml"/><Relationship Id="rId176" Type="http://schemas.openxmlformats.org/officeDocument/2006/relationships/image" Target="../media/image307.png"/><Relationship Id="rId197" Type="http://schemas.openxmlformats.org/officeDocument/2006/relationships/customXml" Target="../ink/ink320.xml"/><Relationship Id="rId201" Type="http://schemas.openxmlformats.org/officeDocument/2006/relationships/customXml" Target="../ink/ink322.xml"/><Relationship Id="rId222" Type="http://schemas.openxmlformats.org/officeDocument/2006/relationships/image" Target="../media/image329.png"/><Relationship Id="rId17" Type="http://schemas.openxmlformats.org/officeDocument/2006/relationships/customXml" Target="../ink/ink230.xml"/><Relationship Id="rId38" Type="http://schemas.openxmlformats.org/officeDocument/2006/relationships/image" Target="../media/image239.png"/><Relationship Id="rId59" Type="http://schemas.openxmlformats.org/officeDocument/2006/relationships/customXml" Target="../ink/ink251.xml"/><Relationship Id="rId103" Type="http://schemas.openxmlformats.org/officeDocument/2006/relationships/customXml" Target="../ink/ink273.xml"/><Relationship Id="rId124" Type="http://schemas.openxmlformats.org/officeDocument/2006/relationships/image" Target="../media/image282.png"/><Relationship Id="rId70" Type="http://schemas.openxmlformats.org/officeDocument/2006/relationships/image" Target="../media/image255.png"/><Relationship Id="rId91" Type="http://schemas.openxmlformats.org/officeDocument/2006/relationships/customXml" Target="../ink/ink267.xml"/><Relationship Id="rId145" Type="http://schemas.openxmlformats.org/officeDocument/2006/relationships/customXml" Target="../ink/ink294.xml"/><Relationship Id="rId166" Type="http://schemas.openxmlformats.org/officeDocument/2006/relationships/image" Target="../media/image302.png"/><Relationship Id="rId187" Type="http://schemas.openxmlformats.org/officeDocument/2006/relationships/customXml" Target="../ink/ink315.xml"/><Relationship Id="rId1" Type="http://schemas.openxmlformats.org/officeDocument/2006/relationships/slideLayout" Target="../slideLayouts/slideLayout1.xml"/><Relationship Id="rId212" Type="http://schemas.openxmlformats.org/officeDocument/2006/relationships/image" Target="../media/image324.png"/><Relationship Id="rId28" Type="http://schemas.openxmlformats.org/officeDocument/2006/relationships/image" Target="../media/image234.png"/><Relationship Id="rId49" Type="http://schemas.openxmlformats.org/officeDocument/2006/relationships/customXml" Target="../ink/ink246.xml"/><Relationship Id="rId114" Type="http://schemas.openxmlformats.org/officeDocument/2006/relationships/image" Target="../media/image277.png"/><Relationship Id="rId60" Type="http://schemas.openxmlformats.org/officeDocument/2006/relationships/image" Target="../media/image250.png"/><Relationship Id="rId81" Type="http://schemas.openxmlformats.org/officeDocument/2006/relationships/customXml" Target="../ink/ink262.xml"/><Relationship Id="rId135" Type="http://schemas.openxmlformats.org/officeDocument/2006/relationships/customXml" Target="../ink/ink289.xml"/><Relationship Id="rId156" Type="http://schemas.openxmlformats.org/officeDocument/2006/relationships/image" Target="../media/image297.png"/><Relationship Id="rId177" Type="http://schemas.openxmlformats.org/officeDocument/2006/relationships/customXml" Target="../ink/ink310.xml"/><Relationship Id="rId198" Type="http://schemas.openxmlformats.org/officeDocument/2006/relationships/image" Target="../media/image317.png"/><Relationship Id="rId202" Type="http://schemas.openxmlformats.org/officeDocument/2006/relationships/image" Target="../media/image319.png"/><Relationship Id="rId223" Type="http://schemas.openxmlformats.org/officeDocument/2006/relationships/customXml" Target="../ink/ink333.xml"/><Relationship Id="rId18" Type="http://schemas.openxmlformats.org/officeDocument/2006/relationships/image" Target="../media/image229.png"/><Relationship Id="rId39" Type="http://schemas.openxmlformats.org/officeDocument/2006/relationships/customXml" Target="../ink/ink241.xml"/><Relationship Id="rId50" Type="http://schemas.openxmlformats.org/officeDocument/2006/relationships/image" Target="../media/image245.png"/><Relationship Id="rId104" Type="http://schemas.openxmlformats.org/officeDocument/2006/relationships/image" Target="../media/image272.png"/><Relationship Id="rId125" Type="http://schemas.openxmlformats.org/officeDocument/2006/relationships/customXml" Target="../ink/ink284.xml"/><Relationship Id="rId146" Type="http://schemas.openxmlformats.org/officeDocument/2006/relationships/image" Target="../media/image292.png"/><Relationship Id="rId167" Type="http://schemas.openxmlformats.org/officeDocument/2006/relationships/customXml" Target="../ink/ink305.xml"/><Relationship Id="rId188" Type="http://schemas.openxmlformats.org/officeDocument/2006/relationships/image" Target="../media/image312.png"/><Relationship Id="rId71" Type="http://schemas.openxmlformats.org/officeDocument/2006/relationships/customXml" Target="../ink/ink257.xml"/><Relationship Id="rId92" Type="http://schemas.openxmlformats.org/officeDocument/2006/relationships/image" Target="../media/image266.png"/><Relationship Id="rId213" Type="http://schemas.openxmlformats.org/officeDocument/2006/relationships/customXml" Target="../ink/ink328.xml"/><Relationship Id="rId2" Type="http://schemas.openxmlformats.org/officeDocument/2006/relationships/image" Target="NULL"/><Relationship Id="rId29" Type="http://schemas.openxmlformats.org/officeDocument/2006/relationships/customXml" Target="../ink/ink236.xml"/><Relationship Id="rId40" Type="http://schemas.openxmlformats.org/officeDocument/2006/relationships/image" Target="../media/image240.png"/><Relationship Id="rId115" Type="http://schemas.openxmlformats.org/officeDocument/2006/relationships/customXml" Target="../ink/ink279.xml"/><Relationship Id="rId136" Type="http://schemas.openxmlformats.org/officeDocument/2006/relationships/image" Target="../media/image288.png"/><Relationship Id="rId157" Type="http://schemas.openxmlformats.org/officeDocument/2006/relationships/customXml" Target="../ink/ink300.xml"/><Relationship Id="rId178" Type="http://schemas.openxmlformats.org/officeDocument/2006/relationships/image" Target="../media/image191.png"/><Relationship Id="rId61" Type="http://schemas.openxmlformats.org/officeDocument/2006/relationships/customXml" Target="../ink/ink252.xml"/><Relationship Id="rId82" Type="http://schemas.openxmlformats.org/officeDocument/2006/relationships/image" Target="../media/image261.png"/><Relationship Id="rId199" Type="http://schemas.openxmlformats.org/officeDocument/2006/relationships/customXml" Target="../ink/ink321.xml"/><Relationship Id="rId203" Type="http://schemas.openxmlformats.org/officeDocument/2006/relationships/customXml" Target="../ink/ink323.xml"/><Relationship Id="rId19" Type="http://schemas.openxmlformats.org/officeDocument/2006/relationships/customXml" Target="../ink/ink231.xml"/><Relationship Id="rId224" Type="http://schemas.openxmlformats.org/officeDocument/2006/relationships/image" Target="../media/image330.png"/><Relationship Id="rId30" Type="http://schemas.openxmlformats.org/officeDocument/2006/relationships/image" Target="../media/image235.png"/><Relationship Id="rId105" Type="http://schemas.openxmlformats.org/officeDocument/2006/relationships/customXml" Target="../ink/ink274.xml"/><Relationship Id="rId126" Type="http://schemas.openxmlformats.org/officeDocument/2006/relationships/image" Target="../media/image283.png"/><Relationship Id="rId147" Type="http://schemas.openxmlformats.org/officeDocument/2006/relationships/customXml" Target="../ink/ink295.xml"/><Relationship Id="rId168" Type="http://schemas.openxmlformats.org/officeDocument/2006/relationships/image" Target="../media/image303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91.xml"/><Relationship Id="rId21" Type="http://schemas.openxmlformats.org/officeDocument/2006/relationships/customXml" Target="../ink/ink343.xml"/><Relationship Id="rId324" Type="http://schemas.openxmlformats.org/officeDocument/2006/relationships/image" Target="../media/image490.png"/><Relationship Id="rId531" Type="http://schemas.openxmlformats.org/officeDocument/2006/relationships/customXml" Target="../ink/ink599.xml"/><Relationship Id="rId170" Type="http://schemas.openxmlformats.org/officeDocument/2006/relationships/image" Target="../media/image414.png"/><Relationship Id="rId268" Type="http://schemas.openxmlformats.org/officeDocument/2006/relationships/image" Target="../media/image463.png"/><Relationship Id="rId475" Type="http://schemas.openxmlformats.org/officeDocument/2006/relationships/customXml" Target="../ink/ink570.xml"/><Relationship Id="rId32" Type="http://schemas.openxmlformats.org/officeDocument/2006/relationships/image" Target="../media/image345.png"/><Relationship Id="rId128" Type="http://schemas.openxmlformats.org/officeDocument/2006/relationships/image" Target="../media/image393.png"/><Relationship Id="rId335" Type="http://schemas.openxmlformats.org/officeDocument/2006/relationships/customXml" Target="../ink/ink500.xml"/><Relationship Id="rId542" Type="http://schemas.openxmlformats.org/officeDocument/2006/relationships/image" Target="../media/image596.png"/><Relationship Id="rId181" Type="http://schemas.openxmlformats.org/officeDocument/2006/relationships/customXml" Target="../ink/ink423.xml"/><Relationship Id="rId402" Type="http://schemas.openxmlformats.org/officeDocument/2006/relationships/image" Target="../media/image528.png"/><Relationship Id="rId279" Type="http://schemas.openxmlformats.org/officeDocument/2006/relationships/customXml" Target="../ink/ink472.xml"/><Relationship Id="rId486" Type="http://schemas.openxmlformats.org/officeDocument/2006/relationships/customXml" Target="../ink/ink576.xml"/><Relationship Id="rId43" Type="http://schemas.openxmlformats.org/officeDocument/2006/relationships/customXml" Target="../ink/ink354.xml"/><Relationship Id="rId139" Type="http://schemas.openxmlformats.org/officeDocument/2006/relationships/customXml" Target="../ink/ink402.xml"/><Relationship Id="rId346" Type="http://schemas.openxmlformats.org/officeDocument/2006/relationships/image" Target="../media/image501.png"/><Relationship Id="rId553" Type="http://schemas.openxmlformats.org/officeDocument/2006/relationships/customXml" Target="../ink/ink610.xml"/><Relationship Id="rId192" Type="http://schemas.openxmlformats.org/officeDocument/2006/relationships/image" Target="../media/image425.png"/><Relationship Id="rId206" Type="http://schemas.openxmlformats.org/officeDocument/2006/relationships/image" Target="../media/image432.png"/><Relationship Id="rId413" Type="http://schemas.openxmlformats.org/officeDocument/2006/relationships/customXml" Target="../ink/ink539.xml"/><Relationship Id="rId497" Type="http://schemas.openxmlformats.org/officeDocument/2006/relationships/image" Target="../media/image574.png"/><Relationship Id="rId620" Type="http://schemas.openxmlformats.org/officeDocument/2006/relationships/customXml" Target="../ink/ink644.xml"/><Relationship Id="rId357" Type="http://schemas.openxmlformats.org/officeDocument/2006/relationships/customXml" Target="../ink/ink511.xml"/><Relationship Id="rId54" Type="http://schemas.openxmlformats.org/officeDocument/2006/relationships/image" Target="../media/image356.png"/><Relationship Id="rId217" Type="http://schemas.openxmlformats.org/officeDocument/2006/relationships/customXml" Target="../ink/ink441.xml"/><Relationship Id="rId564" Type="http://schemas.openxmlformats.org/officeDocument/2006/relationships/image" Target="../media/image607.png"/><Relationship Id="rId424" Type="http://schemas.openxmlformats.org/officeDocument/2006/relationships/image" Target="../media/image539.png"/><Relationship Id="rId270" Type="http://schemas.openxmlformats.org/officeDocument/2006/relationships/image" Target="../media/image464.png"/><Relationship Id="rId65" Type="http://schemas.openxmlformats.org/officeDocument/2006/relationships/customXml" Target="../ink/ink365.xml"/><Relationship Id="rId130" Type="http://schemas.openxmlformats.org/officeDocument/2006/relationships/image" Target="../media/image394.png"/><Relationship Id="rId368" Type="http://schemas.openxmlformats.org/officeDocument/2006/relationships/image" Target="../media/image512.png"/><Relationship Id="rId575" Type="http://schemas.openxmlformats.org/officeDocument/2006/relationships/customXml" Target="../ink/ink621.xml"/><Relationship Id="rId228" Type="http://schemas.openxmlformats.org/officeDocument/2006/relationships/image" Target="../media/image443.png"/><Relationship Id="rId435" Type="http://schemas.openxmlformats.org/officeDocument/2006/relationships/customXml" Target="../ink/ink550.xml"/><Relationship Id="rId281" Type="http://schemas.openxmlformats.org/officeDocument/2006/relationships/customXml" Target="../ink/ink473.xml"/><Relationship Id="rId502" Type="http://schemas.openxmlformats.org/officeDocument/2006/relationships/customXml" Target="../ink/ink584.xml"/><Relationship Id="rId76" Type="http://schemas.openxmlformats.org/officeDocument/2006/relationships/image" Target="../media/image367.png"/><Relationship Id="rId141" Type="http://schemas.openxmlformats.org/officeDocument/2006/relationships/customXml" Target="../ink/ink403.xml"/><Relationship Id="rId379" Type="http://schemas.openxmlformats.org/officeDocument/2006/relationships/customXml" Target="../ink/ink522.xml"/><Relationship Id="rId586" Type="http://schemas.openxmlformats.org/officeDocument/2006/relationships/image" Target="../media/image618.png"/><Relationship Id="rId7" Type="http://schemas.openxmlformats.org/officeDocument/2006/relationships/customXml" Target="../ink/ink336.xml"/><Relationship Id="rId239" Type="http://schemas.openxmlformats.org/officeDocument/2006/relationships/customXml" Target="../ink/ink452.xml"/><Relationship Id="rId446" Type="http://schemas.openxmlformats.org/officeDocument/2006/relationships/image" Target="../media/image550.png"/><Relationship Id="rId292" Type="http://schemas.openxmlformats.org/officeDocument/2006/relationships/image" Target="../media/image475.png"/><Relationship Id="rId306" Type="http://schemas.openxmlformats.org/officeDocument/2006/relationships/image" Target="../media/image481.png"/><Relationship Id="rId87" Type="http://schemas.openxmlformats.org/officeDocument/2006/relationships/customXml" Target="../ink/ink376.xml"/><Relationship Id="rId513" Type="http://schemas.openxmlformats.org/officeDocument/2006/relationships/image" Target="../media/image582.png"/><Relationship Id="rId597" Type="http://schemas.openxmlformats.org/officeDocument/2006/relationships/image" Target="../media/image623.png"/><Relationship Id="rId152" Type="http://schemas.openxmlformats.org/officeDocument/2006/relationships/image" Target="../media/image405.png"/><Relationship Id="rId457" Type="http://schemas.openxmlformats.org/officeDocument/2006/relationships/customXml" Target="../ink/ink561.xml"/><Relationship Id="rId14" Type="http://schemas.openxmlformats.org/officeDocument/2006/relationships/image" Target="../media/image336.png"/><Relationship Id="rId317" Type="http://schemas.openxmlformats.org/officeDocument/2006/relationships/customXml" Target="../ink/ink491.xml"/><Relationship Id="rId524" Type="http://schemas.openxmlformats.org/officeDocument/2006/relationships/image" Target="../media/image587.png"/><Relationship Id="rId98" Type="http://schemas.openxmlformats.org/officeDocument/2006/relationships/image" Target="../media/image378.png"/><Relationship Id="rId163" Type="http://schemas.openxmlformats.org/officeDocument/2006/relationships/customXml" Target="../ink/ink414.xml"/><Relationship Id="rId370" Type="http://schemas.openxmlformats.org/officeDocument/2006/relationships/image" Target="../media/image513.png"/><Relationship Id="rId230" Type="http://schemas.openxmlformats.org/officeDocument/2006/relationships/image" Target="../media/image444.png"/><Relationship Id="rId468" Type="http://schemas.openxmlformats.org/officeDocument/2006/relationships/image" Target="../media/image560.png"/><Relationship Id="rId25" Type="http://schemas.openxmlformats.org/officeDocument/2006/relationships/customXml" Target="../ink/ink345.xml"/><Relationship Id="rId328" Type="http://schemas.openxmlformats.org/officeDocument/2006/relationships/image" Target="../media/image492.png"/><Relationship Id="rId535" Type="http://schemas.openxmlformats.org/officeDocument/2006/relationships/customXml" Target="../ink/ink601.xml"/><Relationship Id="rId174" Type="http://schemas.openxmlformats.org/officeDocument/2006/relationships/image" Target="../media/image416.png"/><Relationship Id="rId381" Type="http://schemas.openxmlformats.org/officeDocument/2006/relationships/customXml" Target="../ink/ink523.xml"/><Relationship Id="rId602" Type="http://schemas.openxmlformats.org/officeDocument/2006/relationships/customXml" Target="../ink/ink635.xml"/><Relationship Id="rId241" Type="http://schemas.openxmlformats.org/officeDocument/2006/relationships/customXml" Target="../ink/ink453.xml"/><Relationship Id="rId437" Type="http://schemas.openxmlformats.org/officeDocument/2006/relationships/customXml" Target="../ink/ink551.xml"/><Relationship Id="rId479" Type="http://schemas.openxmlformats.org/officeDocument/2006/relationships/customXml" Target="../ink/ink572.xml"/><Relationship Id="rId36" Type="http://schemas.openxmlformats.org/officeDocument/2006/relationships/image" Target="../media/image347.png"/><Relationship Id="rId283" Type="http://schemas.openxmlformats.org/officeDocument/2006/relationships/customXml" Target="../ink/ink474.xml"/><Relationship Id="rId339" Type="http://schemas.openxmlformats.org/officeDocument/2006/relationships/customXml" Target="../ink/ink502.xml"/><Relationship Id="rId490" Type="http://schemas.openxmlformats.org/officeDocument/2006/relationships/customXml" Target="../ink/ink578.xml"/><Relationship Id="rId504" Type="http://schemas.openxmlformats.org/officeDocument/2006/relationships/customXml" Target="../ink/ink585.xml"/><Relationship Id="rId546" Type="http://schemas.openxmlformats.org/officeDocument/2006/relationships/image" Target="../media/image598.png"/><Relationship Id="rId78" Type="http://schemas.openxmlformats.org/officeDocument/2006/relationships/image" Target="../media/image368.png"/><Relationship Id="rId101" Type="http://schemas.openxmlformats.org/officeDocument/2006/relationships/customXml" Target="../ink/ink383.xml"/><Relationship Id="rId143" Type="http://schemas.openxmlformats.org/officeDocument/2006/relationships/customXml" Target="../ink/ink404.xml"/><Relationship Id="rId185" Type="http://schemas.openxmlformats.org/officeDocument/2006/relationships/customXml" Target="../ink/ink425.xml"/><Relationship Id="rId350" Type="http://schemas.openxmlformats.org/officeDocument/2006/relationships/image" Target="../media/image503.png"/><Relationship Id="rId406" Type="http://schemas.openxmlformats.org/officeDocument/2006/relationships/image" Target="../media/image530.png"/><Relationship Id="rId588" Type="http://schemas.openxmlformats.org/officeDocument/2006/relationships/customXml" Target="../ink/ink628.xml"/><Relationship Id="rId9" Type="http://schemas.openxmlformats.org/officeDocument/2006/relationships/customXml" Target="../ink/ink337.xml"/><Relationship Id="rId210" Type="http://schemas.openxmlformats.org/officeDocument/2006/relationships/image" Target="../media/image434.png"/><Relationship Id="rId392" Type="http://schemas.openxmlformats.org/officeDocument/2006/relationships/image" Target="../media/image523.png"/><Relationship Id="rId448" Type="http://schemas.openxmlformats.org/officeDocument/2006/relationships/image" Target="../media/image551.png"/><Relationship Id="rId613" Type="http://schemas.openxmlformats.org/officeDocument/2006/relationships/image" Target="../media/image631.png"/><Relationship Id="rId252" Type="http://schemas.openxmlformats.org/officeDocument/2006/relationships/image" Target="../media/image455.png"/><Relationship Id="rId294" Type="http://schemas.openxmlformats.org/officeDocument/2006/relationships/image" Target="../media/image476.png"/><Relationship Id="rId308" Type="http://schemas.openxmlformats.org/officeDocument/2006/relationships/image" Target="../media/image482.png"/><Relationship Id="rId515" Type="http://schemas.openxmlformats.org/officeDocument/2006/relationships/image" Target="../media/image583.png"/><Relationship Id="rId47" Type="http://schemas.openxmlformats.org/officeDocument/2006/relationships/customXml" Target="../ink/ink356.xml"/><Relationship Id="rId89" Type="http://schemas.openxmlformats.org/officeDocument/2006/relationships/customXml" Target="../ink/ink377.xml"/><Relationship Id="rId112" Type="http://schemas.openxmlformats.org/officeDocument/2006/relationships/image" Target="../media/image385.png"/><Relationship Id="rId154" Type="http://schemas.openxmlformats.org/officeDocument/2006/relationships/image" Target="../media/image406.png"/><Relationship Id="rId361" Type="http://schemas.openxmlformats.org/officeDocument/2006/relationships/customXml" Target="../ink/ink513.xml"/><Relationship Id="rId557" Type="http://schemas.openxmlformats.org/officeDocument/2006/relationships/customXml" Target="../ink/ink612.xml"/><Relationship Id="rId599" Type="http://schemas.openxmlformats.org/officeDocument/2006/relationships/image" Target="../media/image624.png"/><Relationship Id="rId196" Type="http://schemas.openxmlformats.org/officeDocument/2006/relationships/image" Target="../media/image427.png"/><Relationship Id="rId417" Type="http://schemas.openxmlformats.org/officeDocument/2006/relationships/customXml" Target="../ink/ink541.xml"/><Relationship Id="rId459" Type="http://schemas.openxmlformats.org/officeDocument/2006/relationships/customXml" Target="../ink/ink562.xml"/><Relationship Id="rId16" Type="http://schemas.openxmlformats.org/officeDocument/2006/relationships/image" Target="../media/image337.png"/><Relationship Id="rId221" Type="http://schemas.openxmlformats.org/officeDocument/2006/relationships/customXml" Target="../ink/ink443.xml"/><Relationship Id="rId263" Type="http://schemas.openxmlformats.org/officeDocument/2006/relationships/customXml" Target="../ink/ink464.xml"/><Relationship Id="rId319" Type="http://schemas.openxmlformats.org/officeDocument/2006/relationships/customXml" Target="../ink/ink492.xml"/><Relationship Id="rId470" Type="http://schemas.openxmlformats.org/officeDocument/2006/relationships/image" Target="../media/image561.png"/><Relationship Id="rId526" Type="http://schemas.openxmlformats.org/officeDocument/2006/relationships/image" Target="../media/image588.png"/><Relationship Id="rId58" Type="http://schemas.openxmlformats.org/officeDocument/2006/relationships/image" Target="../media/image358.png"/><Relationship Id="rId123" Type="http://schemas.openxmlformats.org/officeDocument/2006/relationships/customXml" Target="../ink/ink394.xml"/><Relationship Id="rId330" Type="http://schemas.openxmlformats.org/officeDocument/2006/relationships/image" Target="../media/image493.png"/><Relationship Id="rId568" Type="http://schemas.openxmlformats.org/officeDocument/2006/relationships/image" Target="../media/image609.png"/><Relationship Id="rId165" Type="http://schemas.openxmlformats.org/officeDocument/2006/relationships/customXml" Target="../ink/ink415.xml"/><Relationship Id="rId372" Type="http://schemas.openxmlformats.org/officeDocument/2006/relationships/image" Target="../media/image514.png"/><Relationship Id="rId428" Type="http://schemas.openxmlformats.org/officeDocument/2006/relationships/image" Target="../media/image541.png"/><Relationship Id="rId232" Type="http://schemas.openxmlformats.org/officeDocument/2006/relationships/image" Target="../media/image445.png"/><Relationship Id="rId274" Type="http://schemas.openxmlformats.org/officeDocument/2006/relationships/image" Target="../media/image466.png"/><Relationship Id="rId481" Type="http://schemas.openxmlformats.org/officeDocument/2006/relationships/customXml" Target="../ink/ink573.xml"/><Relationship Id="rId27" Type="http://schemas.openxmlformats.org/officeDocument/2006/relationships/customXml" Target="../ink/ink346.xml"/><Relationship Id="rId69" Type="http://schemas.openxmlformats.org/officeDocument/2006/relationships/customXml" Target="../ink/ink367.xml"/><Relationship Id="rId134" Type="http://schemas.openxmlformats.org/officeDocument/2006/relationships/image" Target="../media/image396.png"/><Relationship Id="rId537" Type="http://schemas.openxmlformats.org/officeDocument/2006/relationships/customXml" Target="../ink/ink602.xml"/><Relationship Id="rId579" Type="http://schemas.openxmlformats.org/officeDocument/2006/relationships/customXml" Target="../ink/ink623.xml"/><Relationship Id="rId80" Type="http://schemas.openxmlformats.org/officeDocument/2006/relationships/image" Target="../media/image369.png"/><Relationship Id="rId176" Type="http://schemas.openxmlformats.org/officeDocument/2006/relationships/image" Target="../media/image417.png"/><Relationship Id="rId341" Type="http://schemas.openxmlformats.org/officeDocument/2006/relationships/customXml" Target="../ink/ink503.xml"/><Relationship Id="rId383" Type="http://schemas.openxmlformats.org/officeDocument/2006/relationships/customXml" Target="../ink/ink524.xml"/><Relationship Id="rId439" Type="http://schemas.openxmlformats.org/officeDocument/2006/relationships/customXml" Target="../ink/ink552.xml"/><Relationship Id="rId590" Type="http://schemas.openxmlformats.org/officeDocument/2006/relationships/customXml" Target="../ink/ink629.xml"/><Relationship Id="rId604" Type="http://schemas.openxmlformats.org/officeDocument/2006/relationships/customXml" Target="../ink/ink636.xml"/><Relationship Id="rId201" Type="http://schemas.openxmlformats.org/officeDocument/2006/relationships/customXml" Target="../ink/ink433.xml"/><Relationship Id="rId243" Type="http://schemas.openxmlformats.org/officeDocument/2006/relationships/customXml" Target="../ink/ink454.xml"/><Relationship Id="rId285" Type="http://schemas.openxmlformats.org/officeDocument/2006/relationships/customXml" Target="../ink/ink475.xml"/><Relationship Id="rId450" Type="http://schemas.openxmlformats.org/officeDocument/2006/relationships/image" Target="../media/image552.png"/><Relationship Id="rId506" Type="http://schemas.openxmlformats.org/officeDocument/2006/relationships/customXml" Target="../ink/ink586.xml"/><Relationship Id="rId38" Type="http://schemas.openxmlformats.org/officeDocument/2006/relationships/image" Target="../media/image348.png"/><Relationship Id="rId103" Type="http://schemas.openxmlformats.org/officeDocument/2006/relationships/customXml" Target="../ink/ink384.xml"/><Relationship Id="rId310" Type="http://schemas.openxmlformats.org/officeDocument/2006/relationships/image" Target="../media/image483.png"/><Relationship Id="rId492" Type="http://schemas.openxmlformats.org/officeDocument/2006/relationships/customXml" Target="../ink/ink579.xml"/><Relationship Id="rId548" Type="http://schemas.openxmlformats.org/officeDocument/2006/relationships/image" Target="../media/image599.png"/><Relationship Id="rId91" Type="http://schemas.openxmlformats.org/officeDocument/2006/relationships/customXml" Target="../ink/ink378.xml"/><Relationship Id="rId145" Type="http://schemas.openxmlformats.org/officeDocument/2006/relationships/customXml" Target="../ink/ink405.xml"/><Relationship Id="rId187" Type="http://schemas.openxmlformats.org/officeDocument/2006/relationships/customXml" Target="../ink/ink426.xml"/><Relationship Id="rId352" Type="http://schemas.openxmlformats.org/officeDocument/2006/relationships/image" Target="../media/image504.png"/><Relationship Id="rId394" Type="http://schemas.openxmlformats.org/officeDocument/2006/relationships/image" Target="../media/image524.png"/><Relationship Id="rId408" Type="http://schemas.openxmlformats.org/officeDocument/2006/relationships/image" Target="../media/image531.png"/><Relationship Id="rId615" Type="http://schemas.openxmlformats.org/officeDocument/2006/relationships/image" Target="../media/image632.png"/><Relationship Id="rId212" Type="http://schemas.openxmlformats.org/officeDocument/2006/relationships/image" Target="../media/image435.png"/><Relationship Id="rId254" Type="http://schemas.openxmlformats.org/officeDocument/2006/relationships/image" Target="../media/image456.png"/><Relationship Id="rId49" Type="http://schemas.openxmlformats.org/officeDocument/2006/relationships/customXml" Target="../ink/ink357.xml"/><Relationship Id="rId114" Type="http://schemas.openxmlformats.org/officeDocument/2006/relationships/image" Target="../media/image386.png"/><Relationship Id="rId296" Type="http://schemas.openxmlformats.org/officeDocument/2006/relationships/image" Target="../media/image477.png"/><Relationship Id="rId461" Type="http://schemas.openxmlformats.org/officeDocument/2006/relationships/customXml" Target="../ink/ink563.xml"/><Relationship Id="rId517" Type="http://schemas.openxmlformats.org/officeDocument/2006/relationships/image" Target="../media/image584.png"/><Relationship Id="rId559" Type="http://schemas.openxmlformats.org/officeDocument/2006/relationships/customXml" Target="../ink/ink613.xml"/><Relationship Id="rId60" Type="http://schemas.openxmlformats.org/officeDocument/2006/relationships/image" Target="../media/image359.png"/><Relationship Id="rId156" Type="http://schemas.openxmlformats.org/officeDocument/2006/relationships/image" Target="../media/image407.png"/><Relationship Id="rId198" Type="http://schemas.openxmlformats.org/officeDocument/2006/relationships/image" Target="../media/image428.png"/><Relationship Id="rId321" Type="http://schemas.openxmlformats.org/officeDocument/2006/relationships/customXml" Target="../ink/ink493.xml"/><Relationship Id="rId363" Type="http://schemas.openxmlformats.org/officeDocument/2006/relationships/customXml" Target="../ink/ink514.xml"/><Relationship Id="rId419" Type="http://schemas.openxmlformats.org/officeDocument/2006/relationships/customXml" Target="../ink/ink542.xml"/><Relationship Id="rId570" Type="http://schemas.openxmlformats.org/officeDocument/2006/relationships/image" Target="../media/image610.png"/><Relationship Id="rId223" Type="http://schemas.openxmlformats.org/officeDocument/2006/relationships/customXml" Target="../ink/ink444.xml"/><Relationship Id="rId430" Type="http://schemas.openxmlformats.org/officeDocument/2006/relationships/image" Target="../media/image542.png"/><Relationship Id="rId18" Type="http://schemas.openxmlformats.org/officeDocument/2006/relationships/image" Target="../media/image338.png"/><Relationship Id="rId265" Type="http://schemas.openxmlformats.org/officeDocument/2006/relationships/customXml" Target="../ink/ink465.xml"/><Relationship Id="rId472" Type="http://schemas.openxmlformats.org/officeDocument/2006/relationships/image" Target="../media/image562.png"/><Relationship Id="rId528" Type="http://schemas.openxmlformats.org/officeDocument/2006/relationships/image" Target="../media/image589.png"/><Relationship Id="rId125" Type="http://schemas.openxmlformats.org/officeDocument/2006/relationships/customXml" Target="../ink/ink395.xml"/><Relationship Id="rId167" Type="http://schemas.openxmlformats.org/officeDocument/2006/relationships/customXml" Target="../ink/ink416.xml"/><Relationship Id="rId332" Type="http://schemas.openxmlformats.org/officeDocument/2006/relationships/image" Target="../media/image494.png"/><Relationship Id="rId374" Type="http://schemas.openxmlformats.org/officeDocument/2006/relationships/image" Target="../media/image515.png"/><Relationship Id="rId581" Type="http://schemas.openxmlformats.org/officeDocument/2006/relationships/customXml" Target="../ink/ink624.xml"/><Relationship Id="rId71" Type="http://schemas.openxmlformats.org/officeDocument/2006/relationships/customXml" Target="../ink/ink368.xml"/><Relationship Id="rId234" Type="http://schemas.openxmlformats.org/officeDocument/2006/relationships/image" Target="../media/image446.png"/><Relationship Id="rId2" Type="http://schemas.openxmlformats.org/officeDocument/2006/relationships/image" Target="NULL"/><Relationship Id="rId29" Type="http://schemas.openxmlformats.org/officeDocument/2006/relationships/customXml" Target="../ink/ink347.xml"/><Relationship Id="rId276" Type="http://schemas.openxmlformats.org/officeDocument/2006/relationships/image" Target="../media/image467.png"/><Relationship Id="rId441" Type="http://schemas.openxmlformats.org/officeDocument/2006/relationships/customXml" Target="../ink/ink553.xml"/><Relationship Id="rId483" Type="http://schemas.openxmlformats.org/officeDocument/2006/relationships/customXml" Target="../ink/ink574.xml"/><Relationship Id="rId539" Type="http://schemas.openxmlformats.org/officeDocument/2006/relationships/customXml" Target="../ink/ink603.xml"/><Relationship Id="rId40" Type="http://schemas.openxmlformats.org/officeDocument/2006/relationships/image" Target="../media/image349.png"/><Relationship Id="rId136" Type="http://schemas.openxmlformats.org/officeDocument/2006/relationships/image" Target="../media/image397.png"/><Relationship Id="rId178" Type="http://schemas.openxmlformats.org/officeDocument/2006/relationships/image" Target="../media/image418.png"/><Relationship Id="rId301" Type="http://schemas.openxmlformats.org/officeDocument/2006/relationships/customXml" Target="../ink/ink483.xml"/><Relationship Id="rId343" Type="http://schemas.openxmlformats.org/officeDocument/2006/relationships/customXml" Target="../ink/ink504.xml"/><Relationship Id="rId550" Type="http://schemas.openxmlformats.org/officeDocument/2006/relationships/image" Target="../media/image600.png"/><Relationship Id="rId82" Type="http://schemas.openxmlformats.org/officeDocument/2006/relationships/image" Target="../media/image370.png"/><Relationship Id="rId203" Type="http://schemas.openxmlformats.org/officeDocument/2006/relationships/customXml" Target="../ink/ink434.xml"/><Relationship Id="rId385" Type="http://schemas.openxmlformats.org/officeDocument/2006/relationships/customXml" Target="../ink/ink525.xml"/><Relationship Id="rId592" Type="http://schemas.openxmlformats.org/officeDocument/2006/relationships/customXml" Target="../ink/ink630.xml"/><Relationship Id="rId606" Type="http://schemas.openxmlformats.org/officeDocument/2006/relationships/customXml" Target="../ink/ink637.xml"/><Relationship Id="rId245" Type="http://schemas.openxmlformats.org/officeDocument/2006/relationships/customXml" Target="../ink/ink455.xml"/><Relationship Id="rId287" Type="http://schemas.openxmlformats.org/officeDocument/2006/relationships/customXml" Target="../ink/ink476.xml"/><Relationship Id="rId410" Type="http://schemas.openxmlformats.org/officeDocument/2006/relationships/image" Target="../media/image532.png"/><Relationship Id="rId452" Type="http://schemas.openxmlformats.org/officeDocument/2006/relationships/image" Target="../media/image553.png"/><Relationship Id="rId494" Type="http://schemas.openxmlformats.org/officeDocument/2006/relationships/customXml" Target="../ink/ink580.xml"/><Relationship Id="rId508" Type="http://schemas.openxmlformats.org/officeDocument/2006/relationships/customXml" Target="../ink/ink587.xml"/><Relationship Id="rId105" Type="http://schemas.openxmlformats.org/officeDocument/2006/relationships/customXml" Target="../ink/ink385.xml"/><Relationship Id="rId147" Type="http://schemas.openxmlformats.org/officeDocument/2006/relationships/customXml" Target="../ink/ink406.xml"/><Relationship Id="rId312" Type="http://schemas.openxmlformats.org/officeDocument/2006/relationships/image" Target="../media/image484.png"/><Relationship Id="rId354" Type="http://schemas.openxmlformats.org/officeDocument/2006/relationships/image" Target="../media/image505.png"/><Relationship Id="rId51" Type="http://schemas.openxmlformats.org/officeDocument/2006/relationships/customXml" Target="../ink/ink358.xml"/><Relationship Id="rId93" Type="http://schemas.openxmlformats.org/officeDocument/2006/relationships/customXml" Target="../ink/ink379.xml"/><Relationship Id="rId189" Type="http://schemas.openxmlformats.org/officeDocument/2006/relationships/customXml" Target="../ink/ink427.xml"/><Relationship Id="rId396" Type="http://schemas.openxmlformats.org/officeDocument/2006/relationships/image" Target="../media/image525.png"/><Relationship Id="rId561" Type="http://schemas.openxmlformats.org/officeDocument/2006/relationships/customXml" Target="../ink/ink614.xml"/><Relationship Id="rId617" Type="http://schemas.openxmlformats.org/officeDocument/2006/relationships/image" Target="../media/image633.png"/><Relationship Id="rId214" Type="http://schemas.openxmlformats.org/officeDocument/2006/relationships/image" Target="../media/image436.png"/><Relationship Id="rId256" Type="http://schemas.openxmlformats.org/officeDocument/2006/relationships/image" Target="../media/image457.png"/><Relationship Id="rId298" Type="http://schemas.openxmlformats.org/officeDocument/2006/relationships/image" Target="../media/image478.png"/><Relationship Id="rId421" Type="http://schemas.openxmlformats.org/officeDocument/2006/relationships/customXml" Target="../ink/ink543.xml"/><Relationship Id="rId463" Type="http://schemas.openxmlformats.org/officeDocument/2006/relationships/customXml" Target="../ink/ink564.xml"/><Relationship Id="rId519" Type="http://schemas.openxmlformats.org/officeDocument/2006/relationships/image" Target="../media/image585.png"/><Relationship Id="rId116" Type="http://schemas.openxmlformats.org/officeDocument/2006/relationships/image" Target="../media/image387.png"/><Relationship Id="rId158" Type="http://schemas.openxmlformats.org/officeDocument/2006/relationships/image" Target="../media/image408.png"/><Relationship Id="rId323" Type="http://schemas.openxmlformats.org/officeDocument/2006/relationships/customXml" Target="../ink/ink494.xml"/><Relationship Id="rId530" Type="http://schemas.openxmlformats.org/officeDocument/2006/relationships/image" Target="../media/image590.png"/><Relationship Id="rId20" Type="http://schemas.openxmlformats.org/officeDocument/2006/relationships/image" Target="../media/image339.png"/><Relationship Id="rId62" Type="http://schemas.openxmlformats.org/officeDocument/2006/relationships/image" Target="../media/image360.png"/><Relationship Id="rId365" Type="http://schemas.openxmlformats.org/officeDocument/2006/relationships/customXml" Target="../ink/ink515.xml"/><Relationship Id="rId572" Type="http://schemas.openxmlformats.org/officeDocument/2006/relationships/image" Target="../media/image611.png"/><Relationship Id="rId225" Type="http://schemas.openxmlformats.org/officeDocument/2006/relationships/customXml" Target="../ink/ink445.xml"/><Relationship Id="rId267" Type="http://schemas.openxmlformats.org/officeDocument/2006/relationships/customXml" Target="../ink/ink466.xml"/><Relationship Id="rId432" Type="http://schemas.openxmlformats.org/officeDocument/2006/relationships/image" Target="../media/image543.png"/><Relationship Id="rId474" Type="http://schemas.openxmlformats.org/officeDocument/2006/relationships/image" Target="../media/image563.png"/><Relationship Id="rId127" Type="http://schemas.openxmlformats.org/officeDocument/2006/relationships/customXml" Target="../ink/ink396.xml"/><Relationship Id="rId31" Type="http://schemas.openxmlformats.org/officeDocument/2006/relationships/customXml" Target="../ink/ink348.xml"/><Relationship Id="rId73" Type="http://schemas.openxmlformats.org/officeDocument/2006/relationships/customXml" Target="../ink/ink369.xml"/><Relationship Id="rId169" Type="http://schemas.openxmlformats.org/officeDocument/2006/relationships/customXml" Target="../ink/ink417.xml"/><Relationship Id="rId334" Type="http://schemas.openxmlformats.org/officeDocument/2006/relationships/image" Target="../media/image495.png"/><Relationship Id="rId376" Type="http://schemas.openxmlformats.org/officeDocument/2006/relationships/image" Target="../media/image516.png"/><Relationship Id="rId541" Type="http://schemas.openxmlformats.org/officeDocument/2006/relationships/customXml" Target="../ink/ink604.xml"/><Relationship Id="rId583" Type="http://schemas.openxmlformats.org/officeDocument/2006/relationships/customXml" Target="../ink/ink625.xml"/><Relationship Id="rId4" Type="http://schemas.openxmlformats.org/officeDocument/2006/relationships/image" Target="../media/image331.png"/><Relationship Id="rId180" Type="http://schemas.openxmlformats.org/officeDocument/2006/relationships/image" Target="../media/image419.png"/><Relationship Id="rId236" Type="http://schemas.openxmlformats.org/officeDocument/2006/relationships/image" Target="../media/image447.png"/><Relationship Id="rId278" Type="http://schemas.openxmlformats.org/officeDocument/2006/relationships/image" Target="../media/image468.png"/><Relationship Id="rId401" Type="http://schemas.openxmlformats.org/officeDocument/2006/relationships/customXml" Target="../ink/ink533.xml"/><Relationship Id="rId443" Type="http://schemas.openxmlformats.org/officeDocument/2006/relationships/customXml" Target="../ink/ink554.xml"/><Relationship Id="rId303" Type="http://schemas.openxmlformats.org/officeDocument/2006/relationships/customXml" Target="../ink/ink484.xml"/><Relationship Id="rId485" Type="http://schemas.openxmlformats.org/officeDocument/2006/relationships/image" Target="../media/image568.png"/><Relationship Id="rId42" Type="http://schemas.openxmlformats.org/officeDocument/2006/relationships/image" Target="../media/image350.png"/><Relationship Id="rId84" Type="http://schemas.openxmlformats.org/officeDocument/2006/relationships/image" Target="../media/image371.png"/><Relationship Id="rId138" Type="http://schemas.openxmlformats.org/officeDocument/2006/relationships/image" Target="../media/image398.png"/><Relationship Id="rId345" Type="http://schemas.openxmlformats.org/officeDocument/2006/relationships/customXml" Target="../ink/ink505.xml"/><Relationship Id="rId387" Type="http://schemas.openxmlformats.org/officeDocument/2006/relationships/customXml" Target="../ink/ink526.xml"/><Relationship Id="rId510" Type="http://schemas.openxmlformats.org/officeDocument/2006/relationships/customXml" Target="../ink/ink588.xml"/><Relationship Id="rId552" Type="http://schemas.openxmlformats.org/officeDocument/2006/relationships/image" Target="../media/image601.png"/><Relationship Id="rId594" Type="http://schemas.openxmlformats.org/officeDocument/2006/relationships/customXml" Target="../ink/ink631.xml"/><Relationship Id="rId608" Type="http://schemas.openxmlformats.org/officeDocument/2006/relationships/customXml" Target="../ink/ink638.xml"/><Relationship Id="rId191" Type="http://schemas.openxmlformats.org/officeDocument/2006/relationships/customXml" Target="../ink/ink428.xml"/><Relationship Id="rId205" Type="http://schemas.openxmlformats.org/officeDocument/2006/relationships/customXml" Target="../ink/ink435.xml"/><Relationship Id="rId247" Type="http://schemas.openxmlformats.org/officeDocument/2006/relationships/customXml" Target="../ink/ink456.xml"/><Relationship Id="rId412" Type="http://schemas.openxmlformats.org/officeDocument/2006/relationships/image" Target="../media/image533.png"/><Relationship Id="rId107" Type="http://schemas.openxmlformats.org/officeDocument/2006/relationships/customXml" Target="../ink/ink386.xml"/><Relationship Id="rId289" Type="http://schemas.openxmlformats.org/officeDocument/2006/relationships/customXml" Target="../ink/ink477.xml"/><Relationship Id="rId454" Type="http://schemas.openxmlformats.org/officeDocument/2006/relationships/image" Target="../media/image320.png"/><Relationship Id="rId496" Type="http://schemas.openxmlformats.org/officeDocument/2006/relationships/customXml" Target="../ink/ink581.xml"/><Relationship Id="rId11" Type="http://schemas.openxmlformats.org/officeDocument/2006/relationships/customXml" Target="../ink/ink338.xml"/><Relationship Id="rId53" Type="http://schemas.openxmlformats.org/officeDocument/2006/relationships/customXml" Target="../ink/ink359.xml"/><Relationship Id="rId149" Type="http://schemas.openxmlformats.org/officeDocument/2006/relationships/customXml" Target="../ink/ink407.xml"/><Relationship Id="rId314" Type="http://schemas.openxmlformats.org/officeDocument/2006/relationships/image" Target="../media/image485.png"/><Relationship Id="rId356" Type="http://schemas.openxmlformats.org/officeDocument/2006/relationships/image" Target="../media/image506.png"/><Relationship Id="rId398" Type="http://schemas.openxmlformats.org/officeDocument/2006/relationships/image" Target="../media/image526.png"/><Relationship Id="rId521" Type="http://schemas.openxmlformats.org/officeDocument/2006/relationships/image" Target="../media/image586.png"/><Relationship Id="rId563" Type="http://schemas.openxmlformats.org/officeDocument/2006/relationships/customXml" Target="../ink/ink615.xml"/><Relationship Id="rId619" Type="http://schemas.openxmlformats.org/officeDocument/2006/relationships/image" Target="../media/image634.png"/><Relationship Id="rId95" Type="http://schemas.openxmlformats.org/officeDocument/2006/relationships/customXml" Target="../ink/ink380.xml"/><Relationship Id="rId160" Type="http://schemas.openxmlformats.org/officeDocument/2006/relationships/image" Target="../media/image409.png"/><Relationship Id="rId216" Type="http://schemas.openxmlformats.org/officeDocument/2006/relationships/image" Target="../media/image437.png"/><Relationship Id="rId423" Type="http://schemas.openxmlformats.org/officeDocument/2006/relationships/customXml" Target="../ink/ink544.xml"/><Relationship Id="rId258" Type="http://schemas.openxmlformats.org/officeDocument/2006/relationships/image" Target="../media/image458.png"/><Relationship Id="rId465" Type="http://schemas.openxmlformats.org/officeDocument/2006/relationships/customXml" Target="../ink/ink565.xml"/><Relationship Id="rId22" Type="http://schemas.openxmlformats.org/officeDocument/2006/relationships/image" Target="../media/image340.png"/><Relationship Id="rId64" Type="http://schemas.openxmlformats.org/officeDocument/2006/relationships/image" Target="../media/image361.png"/><Relationship Id="rId118" Type="http://schemas.openxmlformats.org/officeDocument/2006/relationships/image" Target="../media/image388.png"/><Relationship Id="rId325" Type="http://schemas.openxmlformats.org/officeDocument/2006/relationships/customXml" Target="../ink/ink495.xml"/><Relationship Id="rId367" Type="http://schemas.openxmlformats.org/officeDocument/2006/relationships/customXml" Target="../ink/ink516.xml"/><Relationship Id="rId532" Type="http://schemas.openxmlformats.org/officeDocument/2006/relationships/image" Target="../media/image591.png"/><Relationship Id="rId574" Type="http://schemas.openxmlformats.org/officeDocument/2006/relationships/image" Target="../media/image612.png"/><Relationship Id="rId171" Type="http://schemas.openxmlformats.org/officeDocument/2006/relationships/customXml" Target="../ink/ink418.xml"/><Relationship Id="rId227" Type="http://schemas.openxmlformats.org/officeDocument/2006/relationships/customXml" Target="../ink/ink446.xml"/><Relationship Id="rId269" Type="http://schemas.openxmlformats.org/officeDocument/2006/relationships/customXml" Target="../ink/ink467.xml"/><Relationship Id="rId434" Type="http://schemas.openxmlformats.org/officeDocument/2006/relationships/image" Target="../media/image544.png"/><Relationship Id="rId476" Type="http://schemas.openxmlformats.org/officeDocument/2006/relationships/image" Target="../media/image564.png"/><Relationship Id="rId33" Type="http://schemas.openxmlformats.org/officeDocument/2006/relationships/customXml" Target="../ink/ink349.xml"/><Relationship Id="rId129" Type="http://schemas.openxmlformats.org/officeDocument/2006/relationships/customXml" Target="../ink/ink397.xml"/><Relationship Id="rId280" Type="http://schemas.openxmlformats.org/officeDocument/2006/relationships/image" Target="../media/image469.png"/><Relationship Id="rId336" Type="http://schemas.openxmlformats.org/officeDocument/2006/relationships/image" Target="../media/image496.png"/><Relationship Id="rId501" Type="http://schemas.openxmlformats.org/officeDocument/2006/relationships/image" Target="../media/image576.png"/><Relationship Id="rId543" Type="http://schemas.openxmlformats.org/officeDocument/2006/relationships/customXml" Target="../ink/ink605.xml"/><Relationship Id="rId75" Type="http://schemas.openxmlformats.org/officeDocument/2006/relationships/customXml" Target="../ink/ink370.xml"/><Relationship Id="rId140" Type="http://schemas.openxmlformats.org/officeDocument/2006/relationships/image" Target="../media/image399.png"/><Relationship Id="rId182" Type="http://schemas.openxmlformats.org/officeDocument/2006/relationships/image" Target="../media/image420.png"/><Relationship Id="rId378" Type="http://schemas.openxmlformats.org/officeDocument/2006/relationships/image" Target="../media/image517.png"/><Relationship Id="rId403" Type="http://schemas.openxmlformats.org/officeDocument/2006/relationships/customXml" Target="../ink/ink534.xml"/><Relationship Id="rId585" Type="http://schemas.openxmlformats.org/officeDocument/2006/relationships/customXml" Target="../ink/ink626.xml"/><Relationship Id="rId6" Type="http://schemas.openxmlformats.org/officeDocument/2006/relationships/image" Target="../media/image332.png"/><Relationship Id="rId238" Type="http://schemas.openxmlformats.org/officeDocument/2006/relationships/image" Target="../media/image448.png"/><Relationship Id="rId445" Type="http://schemas.openxmlformats.org/officeDocument/2006/relationships/customXml" Target="../ink/ink555.xml"/><Relationship Id="rId487" Type="http://schemas.openxmlformats.org/officeDocument/2006/relationships/image" Target="../media/image569.png"/><Relationship Id="rId610" Type="http://schemas.openxmlformats.org/officeDocument/2006/relationships/customXml" Target="../ink/ink639.xml"/><Relationship Id="rId291" Type="http://schemas.openxmlformats.org/officeDocument/2006/relationships/customXml" Target="../ink/ink478.xml"/><Relationship Id="rId305" Type="http://schemas.openxmlformats.org/officeDocument/2006/relationships/customXml" Target="../ink/ink485.xml"/><Relationship Id="rId347" Type="http://schemas.openxmlformats.org/officeDocument/2006/relationships/customXml" Target="../ink/ink506.xml"/><Relationship Id="rId512" Type="http://schemas.openxmlformats.org/officeDocument/2006/relationships/customXml" Target="../ink/ink589.xml"/><Relationship Id="rId44" Type="http://schemas.openxmlformats.org/officeDocument/2006/relationships/image" Target="../media/image351.png"/><Relationship Id="rId86" Type="http://schemas.openxmlformats.org/officeDocument/2006/relationships/image" Target="../media/image372.png"/><Relationship Id="rId151" Type="http://schemas.openxmlformats.org/officeDocument/2006/relationships/customXml" Target="../ink/ink408.xml"/><Relationship Id="rId389" Type="http://schemas.openxmlformats.org/officeDocument/2006/relationships/customXml" Target="../ink/ink527.xml"/><Relationship Id="rId554" Type="http://schemas.openxmlformats.org/officeDocument/2006/relationships/image" Target="../media/image602.png"/><Relationship Id="rId596" Type="http://schemas.openxmlformats.org/officeDocument/2006/relationships/customXml" Target="../ink/ink632.xml"/><Relationship Id="rId193" Type="http://schemas.openxmlformats.org/officeDocument/2006/relationships/customXml" Target="../ink/ink429.xml"/><Relationship Id="rId207" Type="http://schemas.openxmlformats.org/officeDocument/2006/relationships/customXml" Target="../ink/ink436.xml"/><Relationship Id="rId249" Type="http://schemas.openxmlformats.org/officeDocument/2006/relationships/customXml" Target="../ink/ink457.xml"/><Relationship Id="rId414" Type="http://schemas.openxmlformats.org/officeDocument/2006/relationships/image" Target="../media/image534.png"/><Relationship Id="rId456" Type="http://schemas.openxmlformats.org/officeDocument/2006/relationships/image" Target="../media/image554.png"/><Relationship Id="rId498" Type="http://schemas.openxmlformats.org/officeDocument/2006/relationships/customXml" Target="../ink/ink582.xml"/><Relationship Id="rId621" Type="http://schemas.openxmlformats.org/officeDocument/2006/relationships/image" Target="../media/image635.png"/><Relationship Id="rId13" Type="http://schemas.openxmlformats.org/officeDocument/2006/relationships/customXml" Target="../ink/ink339.xml"/><Relationship Id="rId109" Type="http://schemas.openxmlformats.org/officeDocument/2006/relationships/customXml" Target="../ink/ink387.xml"/><Relationship Id="rId260" Type="http://schemas.openxmlformats.org/officeDocument/2006/relationships/image" Target="../media/image459.png"/><Relationship Id="rId316" Type="http://schemas.openxmlformats.org/officeDocument/2006/relationships/image" Target="../media/image486.png"/><Relationship Id="rId523" Type="http://schemas.openxmlformats.org/officeDocument/2006/relationships/customXml" Target="../ink/ink595.xml"/><Relationship Id="rId55" Type="http://schemas.openxmlformats.org/officeDocument/2006/relationships/customXml" Target="../ink/ink360.xml"/><Relationship Id="rId97" Type="http://schemas.openxmlformats.org/officeDocument/2006/relationships/customXml" Target="../ink/ink381.xml"/><Relationship Id="rId120" Type="http://schemas.openxmlformats.org/officeDocument/2006/relationships/image" Target="../media/image389.png"/><Relationship Id="rId358" Type="http://schemas.openxmlformats.org/officeDocument/2006/relationships/image" Target="../media/image507.png"/><Relationship Id="rId565" Type="http://schemas.openxmlformats.org/officeDocument/2006/relationships/customXml" Target="../ink/ink616.xml"/><Relationship Id="rId162" Type="http://schemas.openxmlformats.org/officeDocument/2006/relationships/image" Target="../media/image410.png"/><Relationship Id="rId218" Type="http://schemas.openxmlformats.org/officeDocument/2006/relationships/image" Target="../media/image438.png"/><Relationship Id="rId425" Type="http://schemas.openxmlformats.org/officeDocument/2006/relationships/customXml" Target="../ink/ink545.xml"/><Relationship Id="rId467" Type="http://schemas.openxmlformats.org/officeDocument/2006/relationships/customXml" Target="../ink/ink566.xml"/><Relationship Id="rId271" Type="http://schemas.openxmlformats.org/officeDocument/2006/relationships/customXml" Target="../ink/ink468.xml"/><Relationship Id="rId24" Type="http://schemas.openxmlformats.org/officeDocument/2006/relationships/image" Target="../media/image341.png"/><Relationship Id="rId66" Type="http://schemas.openxmlformats.org/officeDocument/2006/relationships/image" Target="../media/image362.png"/><Relationship Id="rId131" Type="http://schemas.openxmlformats.org/officeDocument/2006/relationships/customXml" Target="../ink/ink398.xml"/><Relationship Id="rId327" Type="http://schemas.openxmlformats.org/officeDocument/2006/relationships/customXml" Target="../ink/ink496.xml"/><Relationship Id="rId369" Type="http://schemas.openxmlformats.org/officeDocument/2006/relationships/customXml" Target="../ink/ink517.xml"/><Relationship Id="rId534" Type="http://schemas.openxmlformats.org/officeDocument/2006/relationships/image" Target="../media/image592.png"/><Relationship Id="rId576" Type="http://schemas.openxmlformats.org/officeDocument/2006/relationships/image" Target="../media/image613.png"/><Relationship Id="rId173" Type="http://schemas.openxmlformats.org/officeDocument/2006/relationships/customXml" Target="../ink/ink419.xml"/><Relationship Id="rId229" Type="http://schemas.openxmlformats.org/officeDocument/2006/relationships/customXml" Target="../ink/ink447.xml"/><Relationship Id="rId380" Type="http://schemas.openxmlformats.org/officeDocument/2006/relationships/image" Target="../media/image117.png"/><Relationship Id="rId436" Type="http://schemas.openxmlformats.org/officeDocument/2006/relationships/image" Target="../media/image545.png"/><Relationship Id="rId601" Type="http://schemas.openxmlformats.org/officeDocument/2006/relationships/image" Target="../media/image625.png"/><Relationship Id="rId240" Type="http://schemas.openxmlformats.org/officeDocument/2006/relationships/image" Target="../media/image449.png"/><Relationship Id="rId478" Type="http://schemas.openxmlformats.org/officeDocument/2006/relationships/image" Target="../media/image565.png"/><Relationship Id="rId35" Type="http://schemas.openxmlformats.org/officeDocument/2006/relationships/customXml" Target="../ink/ink350.xml"/><Relationship Id="rId77" Type="http://schemas.openxmlformats.org/officeDocument/2006/relationships/customXml" Target="../ink/ink371.xml"/><Relationship Id="rId100" Type="http://schemas.openxmlformats.org/officeDocument/2006/relationships/image" Target="../media/image379.png"/><Relationship Id="rId282" Type="http://schemas.openxmlformats.org/officeDocument/2006/relationships/image" Target="../media/image470.png"/><Relationship Id="rId338" Type="http://schemas.openxmlformats.org/officeDocument/2006/relationships/image" Target="../media/image497.png"/><Relationship Id="rId503" Type="http://schemas.openxmlformats.org/officeDocument/2006/relationships/image" Target="../media/image577.png"/><Relationship Id="rId545" Type="http://schemas.openxmlformats.org/officeDocument/2006/relationships/customXml" Target="../ink/ink606.xml"/><Relationship Id="rId587" Type="http://schemas.openxmlformats.org/officeDocument/2006/relationships/customXml" Target="../ink/ink627.xml"/><Relationship Id="rId8" Type="http://schemas.openxmlformats.org/officeDocument/2006/relationships/image" Target="../media/image333.png"/><Relationship Id="rId142" Type="http://schemas.openxmlformats.org/officeDocument/2006/relationships/image" Target="../media/image400.png"/><Relationship Id="rId184" Type="http://schemas.openxmlformats.org/officeDocument/2006/relationships/image" Target="../media/image421.png"/><Relationship Id="rId391" Type="http://schemas.openxmlformats.org/officeDocument/2006/relationships/customXml" Target="../ink/ink528.xml"/><Relationship Id="rId405" Type="http://schemas.openxmlformats.org/officeDocument/2006/relationships/customXml" Target="../ink/ink535.xml"/><Relationship Id="rId447" Type="http://schemas.openxmlformats.org/officeDocument/2006/relationships/customXml" Target="../ink/ink556.xml"/><Relationship Id="rId612" Type="http://schemas.openxmlformats.org/officeDocument/2006/relationships/customXml" Target="../ink/ink640.xml"/><Relationship Id="rId251" Type="http://schemas.openxmlformats.org/officeDocument/2006/relationships/customXml" Target="../ink/ink458.xml"/><Relationship Id="rId489" Type="http://schemas.openxmlformats.org/officeDocument/2006/relationships/image" Target="../media/image570.png"/><Relationship Id="rId46" Type="http://schemas.openxmlformats.org/officeDocument/2006/relationships/image" Target="../media/image352.png"/><Relationship Id="rId293" Type="http://schemas.openxmlformats.org/officeDocument/2006/relationships/customXml" Target="../ink/ink479.xml"/><Relationship Id="rId307" Type="http://schemas.openxmlformats.org/officeDocument/2006/relationships/customXml" Target="../ink/ink486.xml"/><Relationship Id="rId349" Type="http://schemas.openxmlformats.org/officeDocument/2006/relationships/customXml" Target="../ink/ink507.xml"/><Relationship Id="rId514" Type="http://schemas.openxmlformats.org/officeDocument/2006/relationships/customXml" Target="../ink/ink590.xml"/><Relationship Id="rId556" Type="http://schemas.openxmlformats.org/officeDocument/2006/relationships/image" Target="../media/image603.png"/><Relationship Id="rId88" Type="http://schemas.openxmlformats.org/officeDocument/2006/relationships/image" Target="../media/image373.png"/><Relationship Id="rId111" Type="http://schemas.openxmlformats.org/officeDocument/2006/relationships/customXml" Target="../ink/ink388.xml"/><Relationship Id="rId153" Type="http://schemas.openxmlformats.org/officeDocument/2006/relationships/customXml" Target="../ink/ink409.xml"/><Relationship Id="rId195" Type="http://schemas.openxmlformats.org/officeDocument/2006/relationships/customXml" Target="../ink/ink430.xml"/><Relationship Id="rId209" Type="http://schemas.openxmlformats.org/officeDocument/2006/relationships/customXml" Target="../ink/ink437.xml"/><Relationship Id="rId360" Type="http://schemas.openxmlformats.org/officeDocument/2006/relationships/image" Target="../media/image508.png"/><Relationship Id="rId416" Type="http://schemas.openxmlformats.org/officeDocument/2006/relationships/image" Target="../media/image535.png"/><Relationship Id="rId598" Type="http://schemas.openxmlformats.org/officeDocument/2006/relationships/customXml" Target="../ink/ink633.xml"/><Relationship Id="rId220" Type="http://schemas.openxmlformats.org/officeDocument/2006/relationships/image" Target="../media/image439.png"/><Relationship Id="rId458" Type="http://schemas.openxmlformats.org/officeDocument/2006/relationships/image" Target="../media/image555.png"/><Relationship Id="rId623" Type="http://schemas.openxmlformats.org/officeDocument/2006/relationships/image" Target="../media/image636.png"/><Relationship Id="rId15" Type="http://schemas.openxmlformats.org/officeDocument/2006/relationships/customXml" Target="../ink/ink340.xml"/><Relationship Id="rId57" Type="http://schemas.openxmlformats.org/officeDocument/2006/relationships/customXml" Target="../ink/ink361.xml"/><Relationship Id="rId262" Type="http://schemas.openxmlformats.org/officeDocument/2006/relationships/image" Target="../media/image460.png"/><Relationship Id="rId318" Type="http://schemas.openxmlformats.org/officeDocument/2006/relationships/image" Target="../media/image487.png"/><Relationship Id="rId525" Type="http://schemas.openxmlformats.org/officeDocument/2006/relationships/customXml" Target="../ink/ink596.xml"/><Relationship Id="rId567" Type="http://schemas.openxmlformats.org/officeDocument/2006/relationships/customXml" Target="../ink/ink617.xml"/><Relationship Id="rId99" Type="http://schemas.openxmlformats.org/officeDocument/2006/relationships/customXml" Target="../ink/ink382.xml"/><Relationship Id="rId122" Type="http://schemas.openxmlformats.org/officeDocument/2006/relationships/image" Target="../media/image390.png"/><Relationship Id="rId164" Type="http://schemas.openxmlformats.org/officeDocument/2006/relationships/image" Target="../media/image411.png"/><Relationship Id="rId371" Type="http://schemas.openxmlformats.org/officeDocument/2006/relationships/customXml" Target="../ink/ink518.xml"/><Relationship Id="rId427" Type="http://schemas.openxmlformats.org/officeDocument/2006/relationships/customXml" Target="../ink/ink546.xml"/><Relationship Id="rId469" Type="http://schemas.openxmlformats.org/officeDocument/2006/relationships/customXml" Target="../ink/ink567.xml"/><Relationship Id="rId26" Type="http://schemas.openxmlformats.org/officeDocument/2006/relationships/image" Target="../media/image342.png"/><Relationship Id="rId231" Type="http://schemas.openxmlformats.org/officeDocument/2006/relationships/customXml" Target="../ink/ink448.xml"/><Relationship Id="rId273" Type="http://schemas.openxmlformats.org/officeDocument/2006/relationships/customXml" Target="../ink/ink469.xml"/><Relationship Id="rId329" Type="http://schemas.openxmlformats.org/officeDocument/2006/relationships/customXml" Target="../ink/ink497.xml"/><Relationship Id="rId480" Type="http://schemas.openxmlformats.org/officeDocument/2006/relationships/image" Target="../media/image566.png"/><Relationship Id="rId536" Type="http://schemas.openxmlformats.org/officeDocument/2006/relationships/image" Target="../media/image593.png"/><Relationship Id="rId68" Type="http://schemas.openxmlformats.org/officeDocument/2006/relationships/image" Target="../media/image363.png"/><Relationship Id="rId133" Type="http://schemas.openxmlformats.org/officeDocument/2006/relationships/customXml" Target="../ink/ink399.xml"/><Relationship Id="rId175" Type="http://schemas.openxmlformats.org/officeDocument/2006/relationships/customXml" Target="../ink/ink420.xml"/><Relationship Id="rId340" Type="http://schemas.openxmlformats.org/officeDocument/2006/relationships/image" Target="../media/image498.png"/><Relationship Id="rId578" Type="http://schemas.openxmlformats.org/officeDocument/2006/relationships/image" Target="../media/image614.png"/><Relationship Id="rId200" Type="http://schemas.openxmlformats.org/officeDocument/2006/relationships/image" Target="../media/image429.png"/><Relationship Id="rId382" Type="http://schemas.openxmlformats.org/officeDocument/2006/relationships/image" Target="../media/image518.png"/><Relationship Id="rId438" Type="http://schemas.openxmlformats.org/officeDocument/2006/relationships/image" Target="../media/image546.png"/><Relationship Id="rId603" Type="http://schemas.openxmlformats.org/officeDocument/2006/relationships/image" Target="../media/image626.png"/><Relationship Id="rId242" Type="http://schemas.openxmlformats.org/officeDocument/2006/relationships/image" Target="../media/image450.png"/><Relationship Id="rId284" Type="http://schemas.openxmlformats.org/officeDocument/2006/relationships/image" Target="../media/image471.png"/><Relationship Id="rId491" Type="http://schemas.openxmlformats.org/officeDocument/2006/relationships/image" Target="../media/image571.png"/><Relationship Id="rId505" Type="http://schemas.openxmlformats.org/officeDocument/2006/relationships/image" Target="../media/image578.png"/><Relationship Id="rId37" Type="http://schemas.openxmlformats.org/officeDocument/2006/relationships/customXml" Target="../ink/ink351.xml"/><Relationship Id="rId79" Type="http://schemas.openxmlformats.org/officeDocument/2006/relationships/customXml" Target="../ink/ink372.xml"/><Relationship Id="rId102" Type="http://schemas.openxmlformats.org/officeDocument/2006/relationships/image" Target="../media/image380.png"/><Relationship Id="rId144" Type="http://schemas.openxmlformats.org/officeDocument/2006/relationships/image" Target="../media/image401.png"/><Relationship Id="rId547" Type="http://schemas.openxmlformats.org/officeDocument/2006/relationships/customXml" Target="../ink/ink607.xml"/><Relationship Id="rId589" Type="http://schemas.openxmlformats.org/officeDocument/2006/relationships/image" Target="../media/image619.png"/><Relationship Id="rId90" Type="http://schemas.openxmlformats.org/officeDocument/2006/relationships/image" Target="../media/image374.png"/><Relationship Id="rId186" Type="http://schemas.openxmlformats.org/officeDocument/2006/relationships/image" Target="../media/image422.png"/><Relationship Id="rId351" Type="http://schemas.openxmlformats.org/officeDocument/2006/relationships/customXml" Target="../ink/ink508.xml"/><Relationship Id="rId393" Type="http://schemas.openxmlformats.org/officeDocument/2006/relationships/customXml" Target="../ink/ink529.xml"/><Relationship Id="rId407" Type="http://schemas.openxmlformats.org/officeDocument/2006/relationships/customXml" Target="../ink/ink536.xml"/><Relationship Id="rId449" Type="http://schemas.openxmlformats.org/officeDocument/2006/relationships/customXml" Target="../ink/ink557.xml"/><Relationship Id="rId614" Type="http://schemas.openxmlformats.org/officeDocument/2006/relationships/customXml" Target="../ink/ink641.xml"/><Relationship Id="rId211" Type="http://schemas.openxmlformats.org/officeDocument/2006/relationships/customXml" Target="../ink/ink438.xml"/><Relationship Id="rId253" Type="http://schemas.openxmlformats.org/officeDocument/2006/relationships/customXml" Target="../ink/ink459.xml"/><Relationship Id="rId295" Type="http://schemas.openxmlformats.org/officeDocument/2006/relationships/customXml" Target="../ink/ink480.xml"/><Relationship Id="rId309" Type="http://schemas.openxmlformats.org/officeDocument/2006/relationships/customXml" Target="../ink/ink487.xml"/><Relationship Id="rId460" Type="http://schemas.openxmlformats.org/officeDocument/2006/relationships/image" Target="../media/image556.png"/><Relationship Id="rId516" Type="http://schemas.openxmlformats.org/officeDocument/2006/relationships/customXml" Target="../ink/ink591.xml"/><Relationship Id="rId48" Type="http://schemas.openxmlformats.org/officeDocument/2006/relationships/image" Target="../media/image353.png"/><Relationship Id="rId113" Type="http://schemas.openxmlformats.org/officeDocument/2006/relationships/customXml" Target="../ink/ink389.xml"/><Relationship Id="rId320" Type="http://schemas.openxmlformats.org/officeDocument/2006/relationships/image" Target="../media/image488.png"/><Relationship Id="rId558" Type="http://schemas.openxmlformats.org/officeDocument/2006/relationships/image" Target="../media/image604.png"/><Relationship Id="rId155" Type="http://schemas.openxmlformats.org/officeDocument/2006/relationships/customXml" Target="../ink/ink410.xml"/><Relationship Id="rId197" Type="http://schemas.openxmlformats.org/officeDocument/2006/relationships/customXml" Target="../ink/ink431.xml"/><Relationship Id="rId362" Type="http://schemas.openxmlformats.org/officeDocument/2006/relationships/image" Target="../media/image509.png"/><Relationship Id="rId418" Type="http://schemas.openxmlformats.org/officeDocument/2006/relationships/image" Target="../media/image536.png"/><Relationship Id="rId222" Type="http://schemas.openxmlformats.org/officeDocument/2006/relationships/image" Target="../media/image440.png"/><Relationship Id="rId264" Type="http://schemas.openxmlformats.org/officeDocument/2006/relationships/image" Target="../media/image461.png"/><Relationship Id="rId471" Type="http://schemas.openxmlformats.org/officeDocument/2006/relationships/customXml" Target="../ink/ink568.xml"/><Relationship Id="rId17" Type="http://schemas.openxmlformats.org/officeDocument/2006/relationships/customXml" Target="../ink/ink341.xml"/><Relationship Id="rId59" Type="http://schemas.openxmlformats.org/officeDocument/2006/relationships/customXml" Target="../ink/ink362.xml"/><Relationship Id="rId124" Type="http://schemas.openxmlformats.org/officeDocument/2006/relationships/image" Target="../media/image391.png"/><Relationship Id="rId527" Type="http://schemas.openxmlformats.org/officeDocument/2006/relationships/customXml" Target="../ink/ink597.xml"/><Relationship Id="rId569" Type="http://schemas.openxmlformats.org/officeDocument/2006/relationships/customXml" Target="../ink/ink618.xml"/><Relationship Id="rId70" Type="http://schemas.openxmlformats.org/officeDocument/2006/relationships/image" Target="../media/image364.png"/><Relationship Id="rId166" Type="http://schemas.openxmlformats.org/officeDocument/2006/relationships/image" Target="../media/image412.png"/><Relationship Id="rId331" Type="http://schemas.openxmlformats.org/officeDocument/2006/relationships/customXml" Target="../ink/ink498.xml"/><Relationship Id="rId373" Type="http://schemas.openxmlformats.org/officeDocument/2006/relationships/customXml" Target="../ink/ink519.xml"/><Relationship Id="rId429" Type="http://schemas.openxmlformats.org/officeDocument/2006/relationships/customXml" Target="../ink/ink547.xml"/><Relationship Id="rId580" Type="http://schemas.openxmlformats.org/officeDocument/2006/relationships/image" Target="../media/image615.png"/><Relationship Id="rId1" Type="http://schemas.openxmlformats.org/officeDocument/2006/relationships/slideLayout" Target="../slideLayouts/slideLayout1.xml"/><Relationship Id="rId233" Type="http://schemas.openxmlformats.org/officeDocument/2006/relationships/customXml" Target="../ink/ink449.xml"/><Relationship Id="rId440" Type="http://schemas.openxmlformats.org/officeDocument/2006/relationships/image" Target="../media/image547.png"/><Relationship Id="rId28" Type="http://schemas.openxmlformats.org/officeDocument/2006/relationships/image" Target="../media/image343.png"/><Relationship Id="rId275" Type="http://schemas.openxmlformats.org/officeDocument/2006/relationships/customXml" Target="../ink/ink470.xml"/><Relationship Id="rId300" Type="http://schemas.openxmlformats.org/officeDocument/2006/relationships/image" Target="../media/image479.png"/><Relationship Id="rId482" Type="http://schemas.openxmlformats.org/officeDocument/2006/relationships/image" Target="../media/image567.png"/><Relationship Id="rId538" Type="http://schemas.openxmlformats.org/officeDocument/2006/relationships/image" Target="../media/image594.png"/><Relationship Id="rId81" Type="http://schemas.openxmlformats.org/officeDocument/2006/relationships/customXml" Target="../ink/ink373.xml"/><Relationship Id="rId135" Type="http://schemas.openxmlformats.org/officeDocument/2006/relationships/customXml" Target="../ink/ink400.xml"/><Relationship Id="rId177" Type="http://schemas.openxmlformats.org/officeDocument/2006/relationships/customXml" Target="../ink/ink421.xml"/><Relationship Id="rId342" Type="http://schemas.openxmlformats.org/officeDocument/2006/relationships/image" Target="../media/image499.png"/><Relationship Id="rId384" Type="http://schemas.openxmlformats.org/officeDocument/2006/relationships/image" Target="../media/image519.png"/><Relationship Id="rId591" Type="http://schemas.openxmlformats.org/officeDocument/2006/relationships/image" Target="../media/image620.png"/><Relationship Id="rId605" Type="http://schemas.openxmlformats.org/officeDocument/2006/relationships/image" Target="../media/image627.png"/><Relationship Id="rId202" Type="http://schemas.openxmlformats.org/officeDocument/2006/relationships/image" Target="../media/image430.png"/><Relationship Id="rId244" Type="http://schemas.openxmlformats.org/officeDocument/2006/relationships/image" Target="../media/image451.png"/><Relationship Id="rId39" Type="http://schemas.openxmlformats.org/officeDocument/2006/relationships/customXml" Target="../ink/ink352.xml"/><Relationship Id="rId286" Type="http://schemas.openxmlformats.org/officeDocument/2006/relationships/image" Target="../media/image472.png"/><Relationship Id="rId451" Type="http://schemas.openxmlformats.org/officeDocument/2006/relationships/customXml" Target="../ink/ink558.xml"/><Relationship Id="rId493" Type="http://schemas.openxmlformats.org/officeDocument/2006/relationships/image" Target="../media/image572.png"/><Relationship Id="rId507" Type="http://schemas.openxmlformats.org/officeDocument/2006/relationships/image" Target="../media/image579.png"/><Relationship Id="rId549" Type="http://schemas.openxmlformats.org/officeDocument/2006/relationships/customXml" Target="../ink/ink608.xml"/><Relationship Id="rId50" Type="http://schemas.openxmlformats.org/officeDocument/2006/relationships/image" Target="../media/image354.png"/><Relationship Id="rId104" Type="http://schemas.openxmlformats.org/officeDocument/2006/relationships/image" Target="../media/image381.png"/><Relationship Id="rId146" Type="http://schemas.openxmlformats.org/officeDocument/2006/relationships/image" Target="../media/image402.png"/><Relationship Id="rId188" Type="http://schemas.openxmlformats.org/officeDocument/2006/relationships/image" Target="../media/image423.png"/><Relationship Id="rId311" Type="http://schemas.openxmlformats.org/officeDocument/2006/relationships/customXml" Target="../ink/ink488.xml"/><Relationship Id="rId353" Type="http://schemas.openxmlformats.org/officeDocument/2006/relationships/customXml" Target="../ink/ink509.xml"/><Relationship Id="rId395" Type="http://schemas.openxmlformats.org/officeDocument/2006/relationships/customXml" Target="../ink/ink530.xml"/><Relationship Id="rId409" Type="http://schemas.openxmlformats.org/officeDocument/2006/relationships/customXml" Target="../ink/ink537.xml"/><Relationship Id="rId560" Type="http://schemas.openxmlformats.org/officeDocument/2006/relationships/image" Target="../media/image605.png"/><Relationship Id="rId92" Type="http://schemas.openxmlformats.org/officeDocument/2006/relationships/image" Target="../media/image375.png"/><Relationship Id="rId213" Type="http://schemas.openxmlformats.org/officeDocument/2006/relationships/customXml" Target="../ink/ink439.xml"/><Relationship Id="rId420" Type="http://schemas.openxmlformats.org/officeDocument/2006/relationships/image" Target="../media/image537.png"/><Relationship Id="rId616" Type="http://schemas.openxmlformats.org/officeDocument/2006/relationships/customXml" Target="../ink/ink642.xml"/><Relationship Id="rId255" Type="http://schemas.openxmlformats.org/officeDocument/2006/relationships/customXml" Target="../ink/ink460.xml"/><Relationship Id="rId297" Type="http://schemas.openxmlformats.org/officeDocument/2006/relationships/customXml" Target="../ink/ink481.xml"/><Relationship Id="rId462" Type="http://schemas.openxmlformats.org/officeDocument/2006/relationships/image" Target="../media/image557.png"/><Relationship Id="rId518" Type="http://schemas.openxmlformats.org/officeDocument/2006/relationships/customXml" Target="../ink/ink592.xml"/><Relationship Id="rId115" Type="http://schemas.openxmlformats.org/officeDocument/2006/relationships/customXml" Target="../ink/ink390.xml"/><Relationship Id="rId157" Type="http://schemas.openxmlformats.org/officeDocument/2006/relationships/customXml" Target="../ink/ink411.xml"/><Relationship Id="rId322" Type="http://schemas.openxmlformats.org/officeDocument/2006/relationships/image" Target="../media/image489.png"/><Relationship Id="rId364" Type="http://schemas.openxmlformats.org/officeDocument/2006/relationships/image" Target="../media/image510.png"/><Relationship Id="rId61" Type="http://schemas.openxmlformats.org/officeDocument/2006/relationships/customXml" Target="../ink/ink363.xml"/><Relationship Id="rId199" Type="http://schemas.openxmlformats.org/officeDocument/2006/relationships/customXml" Target="../ink/ink432.xml"/><Relationship Id="rId571" Type="http://schemas.openxmlformats.org/officeDocument/2006/relationships/customXml" Target="../ink/ink619.xml"/><Relationship Id="rId19" Type="http://schemas.openxmlformats.org/officeDocument/2006/relationships/customXml" Target="../ink/ink342.xml"/><Relationship Id="rId224" Type="http://schemas.openxmlformats.org/officeDocument/2006/relationships/image" Target="../media/image441.png"/><Relationship Id="rId266" Type="http://schemas.openxmlformats.org/officeDocument/2006/relationships/image" Target="../media/image462.png"/><Relationship Id="rId431" Type="http://schemas.openxmlformats.org/officeDocument/2006/relationships/customXml" Target="../ink/ink548.xml"/><Relationship Id="rId473" Type="http://schemas.openxmlformats.org/officeDocument/2006/relationships/customXml" Target="../ink/ink569.xml"/><Relationship Id="rId529" Type="http://schemas.openxmlformats.org/officeDocument/2006/relationships/customXml" Target="../ink/ink598.xml"/><Relationship Id="rId30" Type="http://schemas.openxmlformats.org/officeDocument/2006/relationships/image" Target="../media/image344.png"/><Relationship Id="rId126" Type="http://schemas.openxmlformats.org/officeDocument/2006/relationships/image" Target="../media/image392.png"/><Relationship Id="rId168" Type="http://schemas.openxmlformats.org/officeDocument/2006/relationships/image" Target="../media/image413.png"/><Relationship Id="rId333" Type="http://schemas.openxmlformats.org/officeDocument/2006/relationships/customXml" Target="../ink/ink499.xml"/><Relationship Id="rId540" Type="http://schemas.openxmlformats.org/officeDocument/2006/relationships/image" Target="../media/image595.png"/><Relationship Id="rId72" Type="http://schemas.openxmlformats.org/officeDocument/2006/relationships/image" Target="../media/image365.png"/><Relationship Id="rId375" Type="http://schemas.openxmlformats.org/officeDocument/2006/relationships/customXml" Target="../ink/ink520.xml"/><Relationship Id="rId582" Type="http://schemas.openxmlformats.org/officeDocument/2006/relationships/image" Target="../media/image616.png"/><Relationship Id="rId3" Type="http://schemas.openxmlformats.org/officeDocument/2006/relationships/customXml" Target="../ink/ink334.xml"/><Relationship Id="rId235" Type="http://schemas.openxmlformats.org/officeDocument/2006/relationships/customXml" Target="../ink/ink450.xml"/><Relationship Id="rId277" Type="http://schemas.openxmlformats.org/officeDocument/2006/relationships/customXml" Target="../ink/ink471.xml"/><Relationship Id="rId400" Type="http://schemas.openxmlformats.org/officeDocument/2006/relationships/image" Target="../media/image527.png"/><Relationship Id="rId442" Type="http://schemas.openxmlformats.org/officeDocument/2006/relationships/image" Target="../media/image548.png"/><Relationship Id="rId484" Type="http://schemas.openxmlformats.org/officeDocument/2006/relationships/customXml" Target="../ink/ink575.xml"/><Relationship Id="rId137" Type="http://schemas.openxmlformats.org/officeDocument/2006/relationships/customXml" Target="../ink/ink401.xml"/><Relationship Id="rId302" Type="http://schemas.openxmlformats.org/officeDocument/2006/relationships/image" Target="../media/image83.png"/><Relationship Id="rId344" Type="http://schemas.openxmlformats.org/officeDocument/2006/relationships/image" Target="../media/image500.png"/><Relationship Id="rId41" Type="http://schemas.openxmlformats.org/officeDocument/2006/relationships/customXml" Target="../ink/ink353.xml"/><Relationship Id="rId83" Type="http://schemas.openxmlformats.org/officeDocument/2006/relationships/customXml" Target="../ink/ink374.xml"/><Relationship Id="rId179" Type="http://schemas.openxmlformats.org/officeDocument/2006/relationships/customXml" Target="../ink/ink422.xml"/><Relationship Id="rId386" Type="http://schemas.openxmlformats.org/officeDocument/2006/relationships/image" Target="../media/image520.png"/><Relationship Id="rId551" Type="http://schemas.openxmlformats.org/officeDocument/2006/relationships/customXml" Target="../ink/ink609.xml"/><Relationship Id="rId593" Type="http://schemas.openxmlformats.org/officeDocument/2006/relationships/image" Target="../media/image621.png"/><Relationship Id="rId607" Type="http://schemas.openxmlformats.org/officeDocument/2006/relationships/image" Target="../media/image628.png"/><Relationship Id="rId190" Type="http://schemas.openxmlformats.org/officeDocument/2006/relationships/image" Target="../media/image424.png"/><Relationship Id="rId204" Type="http://schemas.openxmlformats.org/officeDocument/2006/relationships/image" Target="../media/image431.png"/><Relationship Id="rId246" Type="http://schemas.openxmlformats.org/officeDocument/2006/relationships/image" Target="../media/image452.png"/><Relationship Id="rId288" Type="http://schemas.openxmlformats.org/officeDocument/2006/relationships/image" Target="../media/image473.png"/><Relationship Id="rId411" Type="http://schemas.openxmlformats.org/officeDocument/2006/relationships/customXml" Target="../ink/ink538.xml"/><Relationship Id="rId453" Type="http://schemas.openxmlformats.org/officeDocument/2006/relationships/customXml" Target="../ink/ink559.xml"/><Relationship Id="rId509" Type="http://schemas.openxmlformats.org/officeDocument/2006/relationships/image" Target="../media/image580.png"/><Relationship Id="rId106" Type="http://schemas.openxmlformats.org/officeDocument/2006/relationships/image" Target="../media/image382.png"/><Relationship Id="rId313" Type="http://schemas.openxmlformats.org/officeDocument/2006/relationships/customXml" Target="../ink/ink489.xml"/><Relationship Id="rId495" Type="http://schemas.openxmlformats.org/officeDocument/2006/relationships/image" Target="../media/image573.png"/><Relationship Id="rId10" Type="http://schemas.openxmlformats.org/officeDocument/2006/relationships/image" Target="../media/image334.png"/><Relationship Id="rId52" Type="http://schemas.openxmlformats.org/officeDocument/2006/relationships/image" Target="../media/image355.png"/><Relationship Id="rId94" Type="http://schemas.openxmlformats.org/officeDocument/2006/relationships/image" Target="../media/image376.png"/><Relationship Id="rId148" Type="http://schemas.openxmlformats.org/officeDocument/2006/relationships/image" Target="../media/image403.png"/><Relationship Id="rId355" Type="http://schemas.openxmlformats.org/officeDocument/2006/relationships/customXml" Target="../ink/ink510.xml"/><Relationship Id="rId397" Type="http://schemas.openxmlformats.org/officeDocument/2006/relationships/customXml" Target="../ink/ink531.xml"/><Relationship Id="rId520" Type="http://schemas.openxmlformats.org/officeDocument/2006/relationships/customXml" Target="../ink/ink593.xml"/><Relationship Id="rId562" Type="http://schemas.openxmlformats.org/officeDocument/2006/relationships/image" Target="../media/image606.png"/><Relationship Id="rId618" Type="http://schemas.openxmlformats.org/officeDocument/2006/relationships/customXml" Target="../ink/ink643.xml"/><Relationship Id="rId215" Type="http://schemas.openxmlformats.org/officeDocument/2006/relationships/customXml" Target="../ink/ink440.xml"/><Relationship Id="rId257" Type="http://schemas.openxmlformats.org/officeDocument/2006/relationships/customXml" Target="../ink/ink461.xml"/><Relationship Id="rId422" Type="http://schemas.openxmlformats.org/officeDocument/2006/relationships/image" Target="../media/image538.png"/><Relationship Id="rId464" Type="http://schemas.openxmlformats.org/officeDocument/2006/relationships/image" Target="../media/image558.png"/><Relationship Id="rId299" Type="http://schemas.openxmlformats.org/officeDocument/2006/relationships/customXml" Target="../ink/ink482.xml"/><Relationship Id="rId63" Type="http://schemas.openxmlformats.org/officeDocument/2006/relationships/customXml" Target="../ink/ink364.xml"/><Relationship Id="rId159" Type="http://schemas.openxmlformats.org/officeDocument/2006/relationships/customXml" Target="../ink/ink412.xml"/><Relationship Id="rId366" Type="http://schemas.openxmlformats.org/officeDocument/2006/relationships/image" Target="../media/image511.png"/><Relationship Id="rId573" Type="http://schemas.openxmlformats.org/officeDocument/2006/relationships/customXml" Target="../ink/ink620.xml"/><Relationship Id="rId226" Type="http://schemas.openxmlformats.org/officeDocument/2006/relationships/image" Target="../media/image442.png"/><Relationship Id="rId433" Type="http://schemas.openxmlformats.org/officeDocument/2006/relationships/customXml" Target="../ink/ink549.xml"/><Relationship Id="rId74" Type="http://schemas.openxmlformats.org/officeDocument/2006/relationships/image" Target="../media/image366.png"/><Relationship Id="rId377" Type="http://schemas.openxmlformats.org/officeDocument/2006/relationships/customXml" Target="../ink/ink521.xml"/><Relationship Id="rId500" Type="http://schemas.openxmlformats.org/officeDocument/2006/relationships/customXml" Target="../ink/ink583.xml"/><Relationship Id="rId584" Type="http://schemas.openxmlformats.org/officeDocument/2006/relationships/image" Target="../media/image617.png"/><Relationship Id="rId5" Type="http://schemas.openxmlformats.org/officeDocument/2006/relationships/customXml" Target="../ink/ink335.xml"/><Relationship Id="rId237" Type="http://schemas.openxmlformats.org/officeDocument/2006/relationships/customXml" Target="../ink/ink451.xml"/><Relationship Id="rId444" Type="http://schemas.openxmlformats.org/officeDocument/2006/relationships/image" Target="../media/image549.png"/><Relationship Id="rId290" Type="http://schemas.openxmlformats.org/officeDocument/2006/relationships/image" Target="../media/image474.png"/><Relationship Id="rId304" Type="http://schemas.openxmlformats.org/officeDocument/2006/relationships/image" Target="../media/image480.png"/><Relationship Id="rId388" Type="http://schemas.openxmlformats.org/officeDocument/2006/relationships/image" Target="../media/image521.png"/><Relationship Id="rId511" Type="http://schemas.openxmlformats.org/officeDocument/2006/relationships/image" Target="../media/image581.png"/><Relationship Id="rId609" Type="http://schemas.openxmlformats.org/officeDocument/2006/relationships/image" Target="../media/image629.png"/><Relationship Id="rId85" Type="http://schemas.openxmlformats.org/officeDocument/2006/relationships/customXml" Target="../ink/ink375.xml"/><Relationship Id="rId150" Type="http://schemas.openxmlformats.org/officeDocument/2006/relationships/image" Target="../media/image404.png"/><Relationship Id="rId595" Type="http://schemas.openxmlformats.org/officeDocument/2006/relationships/image" Target="../media/image622.png"/><Relationship Id="rId248" Type="http://schemas.openxmlformats.org/officeDocument/2006/relationships/image" Target="../media/image453.png"/><Relationship Id="rId455" Type="http://schemas.openxmlformats.org/officeDocument/2006/relationships/customXml" Target="../ink/ink560.xml"/><Relationship Id="rId12" Type="http://schemas.openxmlformats.org/officeDocument/2006/relationships/image" Target="../media/image335.png"/><Relationship Id="rId108" Type="http://schemas.openxmlformats.org/officeDocument/2006/relationships/image" Target="../media/image383.png"/><Relationship Id="rId315" Type="http://schemas.openxmlformats.org/officeDocument/2006/relationships/customXml" Target="../ink/ink490.xml"/><Relationship Id="rId522" Type="http://schemas.openxmlformats.org/officeDocument/2006/relationships/customXml" Target="../ink/ink594.xml"/><Relationship Id="rId96" Type="http://schemas.openxmlformats.org/officeDocument/2006/relationships/image" Target="../media/image377.png"/><Relationship Id="rId161" Type="http://schemas.openxmlformats.org/officeDocument/2006/relationships/customXml" Target="../ink/ink413.xml"/><Relationship Id="rId399" Type="http://schemas.openxmlformats.org/officeDocument/2006/relationships/customXml" Target="../ink/ink532.xml"/><Relationship Id="rId259" Type="http://schemas.openxmlformats.org/officeDocument/2006/relationships/customXml" Target="../ink/ink462.xml"/><Relationship Id="rId466" Type="http://schemas.openxmlformats.org/officeDocument/2006/relationships/image" Target="../media/image559.png"/><Relationship Id="rId23" Type="http://schemas.openxmlformats.org/officeDocument/2006/relationships/customXml" Target="../ink/ink344.xml"/><Relationship Id="rId119" Type="http://schemas.openxmlformats.org/officeDocument/2006/relationships/customXml" Target="../ink/ink392.xml"/><Relationship Id="rId326" Type="http://schemas.openxmlformats.org/officeDocument/2006/relationships/image" Target="../media/image491.png"/><Relationship Id="rId533" Type="http://schemas.openxmlformats.org/officeDocument/2006/relationships/customXml" Target="../ink/ink600.xml"/><Relationship Id="rId172" Type="http://schemas.openxmlformats.org/officeDocument/2006/relationships/image" Target="../media/image415.png"/><Relationship Id="rId477" Type="http://schemas.openxmlformats.org/officeDocument/2006/relationships/customXml" Target="../ink/ink571.xml"/><Relationship Id="rId600" Type="http://schemas.openxmlformats.org/officeDocument/2006/relationships/customXml" Target="../ink/ink634.xml"/><Relationship Id="rId337" Type="http://schemas.openxmlformats.org/officeDocument/2006/relationships/customXml" Target="../ink/ink501.xml"/><Relationship Id="rId34" Type="http://schemas.openxmlformats.org/officeDocument/2006/relationships/image" Target="../media/image346.png"/><Relationship Id="rId544" Type="http://schemas.openxmlformats.org/officeDocument/2006/relationships/image" Target="../media/image597.png"/><Relationship Id="rId183" Type="http://schemas.openxmlformats.org/officeDocument/2006/relationships/customXml" Target="../ink/ink424.xml"/><Relationship Id="rId390" Type="http://schemas.openxmlformats.org/officeDocument/2006/relationships/image" Target="../media/image522.png"/><Relationship Id="rId404" Type="http://schemas.openxmlformats.org/officeDocument/2006/relationships/image" Target="../media/image529.png"/><Relationship Id="rId611" Type="http://schemas.openxmlformats.org/officeDocument/2006/relationships/image" Target="../media/image630.png"/><Relationship Id="rId250" Type="http://schemas.openxmlformats.org/officeDocument/2006/relationships/image" Target="../media/image454.png"/><Relationship Id="rId488" Type="http://schemas.openxmlformats.org/officeDocument/2006/relationships/customXml" Target="../ink/ink577.xml"/><Relationship Id="rId45" Type="http://schemas.openxmlformats.org/officeDocument/2006/relationships/customXml" Target="../ink/ink355.xml"/><Relationship Id="rId110" Type="http://schemas.openxmlformats.org/officeDocument/2006/relationships/image" Target="../media/image384.png"/><Relationship Id="rId348" Type="http://schemas.openxmlformats.org/officeDocument/2006/relationships/image" Target="../media/image502.png"/><Relationship Id="rId555" Type="http://schemas.openxmlformats.org/officeDocument/2006/relationships/customXml" Target="../ink/ink611.xml"/><Relationship Id="rId194" Type="http://schemas.openxmlformats.org/officeDocument/2006/relationships/image" Target="../media/image426.png"/><Relationship Id="rId208" Type="http://schemas.openxmlformats.org/officeDocument/2006/relationships/image" Target="../media/image433.png"/><Relationship Id="rId415" Type="http://schemas.openxmlformats.org/officeDocument/2006/relationships/customXml" Target="../ink/ink540.xml"/><Relationship Id="rId622" Type="http://schemas.openxmlformats.org/officeDocument/2006/relationships/customXml" Target="../ink/ink645.xml"/><Relationship Id="rId261" Type="http://schemas.openxmlformats.org/officeDocument/2006/relationships/customXml" Target="../ink/ink463.xml"/><Relationship Id="rId499" Type="http://schemas.openxmlformats.org/officeDocument/2006/relationships/image" Target="../media/image575.png"/><Relationship Id="rId56" Type="http://schemas.openxmlformats.org/officeDocument/2006/relationships/image" Target="../media/image357.png"/><Relationship Id="rId359" Type="http://schemas.openxmlformats.org/officeDocument/2006/relationships/customXml" Target="../ink/ink512.xml"/><Relationship Id="rId566" Type="http://schemas.openxmlformats.org/officeDocument/2006/relationships/image" Target="../media/image608.png"/><Relationship Id="rId121" Type="http://schemas.openxmlformats.org/officeDocument/2006/relationships/customXml" Target="../ink/ink393.xml"/><Relationship Id="rId219" Type="http://schemas.openxmlformats.org/officeDocument/2006/relationships/customXml" Target="../ink/ink442.xml"/><Relationship Id="rId426" Type="http://schemas.openxmlformats.org/officeDocument/2006/relationships/image" Target="../media/image540.png"/><Relationship Id="rId67" Type="http://schemas.openxmlformats.org/officeDocument/2006/relationships/customXml" Target="../ink/ink366.xml"/><Relationship Id="rId272" Type="http://schemas.openxmlformats.org/officeDocument/2006/relationships/image" Target="../media/image465.png"/><Relationship Id="rId577" Type="http://schemas.openxmlformats.org/officeDocument/2006/relationships/customXml" Target="../ink/ink622.xml"/><Relationship Id="rId132" Type="http://schemas.openxmlformats.org/officeDocument/2006/relationships/image" Target="../media/image39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30.png"/><Relationship Id="rId3" Type="http://schemas.openxmlformats.org/officeDocument/2006/relationships/image" Target="../media/image637.png"/><Relationship Id="rId7" Type="http://schemas.openxmlformats.org/officeDocument/2006/relationships/customXml" Target="../ink/ink647.xml"/><Relationship Id="rId12" Type="http://schemas.openxmlformats.org/officeDocument/2006/relationships/image" Target="../media/image6350.png"/><Relationship Id="rId2" Type="http://schemas.openxmlformats.org/officeDocument/2006/relationships/hyperlink" Target="https://www.ecb.europa.eu/stats/macroeconomic_and_sectoral/hicp/html/index.en.htm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320.png"/><Relationship Id="rId11" Type="http://schemas.openxmlformats.org/officeDocument/2006/relationships/customXml" Target="../ink/ink649.xml"/><Relationship Id="rId5" Type="http://schemas.openxmlformats.org/officeDocument/2006/relationships/customXml" Target="../ink/ink646.xml"/><Relationship Id="rId10" Type="http://schemas.openxmlformats.org/officeDocument/2006/relationships/image" Target="../media/image6340.png"/><Relationship Id="rId4" Type="http://schemas.openxmlformats.org/officeDocument/2006/relationships/image" Target="../media/image638.png"/><Relationship Id="rId9" Type="http://schemas.openxmlformats.org/officeDocument/2006/relationships/customXml" Target="../ink/ink64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9.emf"/><Relationship Id="rId3" Type="http://schemas.openxmlformats.org/officeDocument/2006/relationships/image" Target="../media/image6360.png"/><Relationship Id="rId7" Type="http://schemas.openxmlformats.org/officeDocument/2006/relationships/image" Target="../media/image6380.png"/><Relationship Id="rId2" Type="http://schemas.openxmlformats.org/officeDocument/2006/relationships/customXml" Target="../ink/ink650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652.xml"/><Relationship Id="rId5" Type="http://schemas.openxmlformats.org/officeDocument/2006/relationships/image" Target="../media/image6370.png"/><Relationship Id="rId4" Type="http://schemas.openxmlformats.org/officeDocument/2006/relationships/customXml" Target="../ink/ink6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3708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err="1">
                <a:latin typeface="Times New Roman" panose="02020603050405020304" pitchFamily="18" charset="0"/>
                <a:cs typeface="Times New Roman" panose="02020603050405020304" pitchFamily="18" charset="0"/>
              </a:rPr>
              <a:t>Statistics</a:t>
            </a:r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438926" y="1463453"/>
            <a:ext cx="531414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This </a:t>
            </a:r>
            <a:r>
              <a:rPr lang="de-DE" sz="2800" b="1" u="sng" dirty="0" err="1"/>
              <a:t>lecture</a:t>
            </a:r>
            <a:r>
              <a:rPr lang="de-DE" sz="2800" b="1" u="sng" dirty="0"/>
              <a:t> will </a:t>
            </a:r>
            <a:r>
              <a:rPr lang="de-DE" sz="2800" b="1" u="sng" dirty="0" err="1"/>
              <a:t>be</a:t>
            </a:r>
            <a:r>
              <a:rPr lang="de-DE" sz="2800" b="1" u="sng" dirty="0"/>
              <a:t> </a:t>
            </a:r>
            <a:r>
              <a:rPr lang="de-DE" sz="2800" b="1" u="sng" dirty="0" err="1"/>
              <a:t>recorded</a:t>
            </a:r>
            <a:r>
              <a:rPr lang="de-DE" sz="2800" b="1" u="sng" dirty="0"/>
              <a:t> and </a:t>
            </a:r>
          </a:p>
          <a:p>
            <a:pPr algn="ctr"/>
            <a:r>
              <a:rPr lang="de-DE" sz="2800" b="1" u="sng" dirty="0"/>
              <a:t>s</a:t>
            </a:r>
            <a:r>
              <a:rPr lang="de-DE" sz="2800" b="1" u="sng"/>
              <a:t>ubsequently </a:t>
            </a:r>
            <a:r>
              <a:rPr lang="de-DE" sz="2800" b="1" u="sng" dirty="0" err="1"/>
              <a:t>uploaded</a:t>
            </a:r>
            <a:r>
              <a:rPr lang="de-DE" sz="2800" b="1" u="sng" dirty="0"/>
              <a:t> in </a:t>
            </a:r>
            <a:r>
              <a:rPr lang="de-DE" sz="2800" b="1" u="sng" dirty="0" err="1"/>
              <a:t>the</a:t>
            </a:r>
            <a:r>
              <a:rPr lang="de-DE" sz="2800" b="1" u="sng" dirty="0"/>
              <a:t> </a:t>
            </a:r>
          </a:p>
          <a:p>
            <a:pPr algn="ctr"/>
            <a:r>
              <a:rPr lang="de-DE" sz="2800" b="1" u="sng" dirty="0" err="1"/>
              <a:t>world</a:t>
            </a:r>
            <a:r>
              <a:rPr lang="de-DE" sz="2800" b="1" u="sng" dirty="0"/>
              <a:t>-</a:t>
            </a:r>
            <a:r>
              <a:rPr lang="de-DE" sz="2800" b="1" u="sng" dirty="0" err="1"/>
              <a:t>wide</a:t>
            </a:r>
            <a:r>
              <a:rPr lang="de-DE" sz="2800" b="1" u="sng" dirty="0"/>
              <a:t>-web</a:t>
            </a:r>
          </a:p>
          <a:p>
            <a:pPr algn="ctr"/>
            <a:endParaRPr lang="de-DE" sz="2800" b="1" u="sng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85FFAD64-B583-4B1E-A19D-3939289F5BC7}"/>
              </a:ext>
            </a:extLst>
          </p:cNvPr>
          <p:cNvSpPr/>
          <p:nvPr/>
        </p:nvSpPr>
        <p:spPr>
          <a:xfrm>
            <a:off x="434608" y="3577539"/>
            <a:ext cx="2967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 err="1">
                <a:hlinkClick r:id="rId5"/>
              </a:rPr>
              <a:t>Function</a:t>
            </a:r>
            <a:r>
              <a:rPr lang="de-DE" dirty="0">
                <a:hlinkClick r:id="rId5"/>
              </a:rPr>
              <a:t> </a:t>
            </a:r>
            <a:r>
              <a:rPr lang="de-DE" dirty="0" err="1">
                <a:hlinkClick r:id="rId5"/>
              </a:rPr>
              <a:t>translator</a:t>
            </a:r>
            <a:r>
              <a:rPr lang="de-DE" dirty="0">
                <a:hlinkClick r:id="rId5"/>
              </a:rPr>
              <a:t> (</a:t>
            </a:r>
            <a:r>
              <a:rPr lang="de-DE" dirty="0" err="1">
                <a:hlinkClick r:id="rId5"/>
              </a:rPr>
              <a:t>webpage</a:t>
            </a:r>
            <a:r>
              <a:rPr lang="de-DE" dirty="0">
                <a:hlinkClick r:id="rId5"/>
              </a:rPr>
              <a:t>)</a:t>
            </a:r>
            <a:endParaRPr lang="de-DE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88AA3A3F-66EB-4B4E-B4A5-B83EA3D1A4B7}"/>
              </a:ext>
            </a:extLst>
          </p:cNvPr>
          <p:cNvSpPr/>
          <p:nvPr/>
        </p:nvSpPr>
        <p:spPr>
          <a:xfrm>
            <a:off x="434608" y="4258703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dirty="0" err="1">
                <a:hlinkClick r:id="rId6"/>
              </a:rPr>
              <a:t>Function</a:t>
            </a:r>
            <a:r>
              <a:rPr lang="de-DE" dirty="0">
                <a:hlinkClick r:id="rId6"/>
              </a:rPr>
              <a:t> </a:t>
            </a:r>
            <a:r>
              <a:rPr lang="de-DE" dirty="0" err="1">
                <a:hlinkClick r:id="rId6"/>
              </a:rPr>
              <a:t>translator</a:t>
            </a:r>
            <a:r>
              <a:rPr lang="de-DE" dirty="0">
                <a:hlinkClick r:id="rId6"/>
              </a:rPr>
              <a:t> Excel 1 (</a:t>
            </a:r>
            <a:r>
              <a:rPr lang="de-DE" dirty="0" err="1">
                <a:hlinkClick r:id="rId6"/>
              </a:rPr>
              <a:t>add</a:t>
            </a:r>
            <a:r>
              <a:rPr lang="de-DE" dirty="0">
                <a:hlinkClick r:id="rId6"/>
              </a:rPr>
              <a:t> in)</a:t>
            </a:r>
            <a:endParaRPr lang="de-DE" dirty="0"/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69727B11-96F5-7B9B-F55B-D004C65C7D21}"/>
              </a:ext>
            </a:extLst>
          </p:cNvPr>
          <p:cNvGrpSpPr/>
          <p:nvPr/>
        </p:nvGrpSpPr>
        <p:grpSpPr>
          <a:xfrm>
            <a:off x="9846949" y="1073062"/>
            <a:ext cx="170640" cy="253440"/>
            <a:chOff x="9846949" y="1073062"/>
            <a:chExt cx="170640" cy="25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75F77590-9A3D-D028-16D9-55B12D4AF85A}"/>
                    </a:ext>
                  </a:extLst>
                </p14:cNvPr>
                <p14:cNvContentPartPr/>
                <p14:nvPr/>
              </p14:nvContentPartPr>
              <p14:xfrm>
                <a:off x="9871069" y="1073062"/>
                <a:ext cx="115560" cy="2534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75F77590-9A3D-D028-16D9-55B12D4AF85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862429" y="1064422"/>
                  <a:ext cx="1332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AD1688C1-0191-4F35-57F8-597DE8F78498}"/>
                    </a:ext>
                  </a:extLst>
                </p14:cNvPr>
                <p14:cNvContentPartPr/>
                <p14:nvPr/>
              </p14:nvContentPartPr>
              <p14:xfrm>
                <a:off x="9846949" y="1170622"/>
                <a:ext cx="170640" cy="939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AD1688C1-0191-4F35-57F8-597DE8F7849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837949" y="1161982"/>
                  <a:ext cx="188280" cy="11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BDF6E16E-E331-62F6-3BAB-2BE266F2DE94}"/>
                  </a:ext>
                </a:extLst>
              </p14:cNvPr>
              <p14:cNvContentPartPr/>
              <p14:nvPr/>
            </p14:nvContentPartPr>
            <p14:xfrm>
              <a:off x="7935709" y="6334102"/>
              <a:ext cx="69120" cy="453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BDF6E16E-E331-62F6-3BAB-2BE266F2DE9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27069" y="6325102"/>
                <a:ext cx="86760" cy="6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EE8E02F-385B-C6D2-E5E1-452AEE915475}"/>
              </a:ext>
            </a:extLst>
          </p:cNvPr>
          <p:cNvGrpSpPr/>
          <p:nvPr/>
        </p:nvGrpSpPr>
        <p:grpSpPr>
          <a:xfrm>
            <a:off x="10296949" y="1795582"/>
            <a:ext cx="314640" cy="371160"/>
            <a:chOff x="10296949" y="1795582"/>
            <a:chExt cx="314640" cy="37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3FEF607-F43A-E89B-0736-515F1CF0559C}"/>
                    </a:ext>
                  </a:extLst>
                </p14:cNvPr>
                <p14:cNvContentPartPr/>
                <p14:nvPr/>
              </p14:nvContentPartPr>
              <p14:xfrm>
                <a:off x="10399909" y="1795582"/>
                <a:ext cx="160200" cy="3711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3FEF607-F43A-E89B-0736-515F1CF0559C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391269" y="1786942"/>
                  <a:ext cx="1778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B8F4926-BAFE-3494-8194-7DA9D0C2465B}"/>
                    </a:ext>
                  </a:extLst>
                </p14:cNvPr>
                <p14:cNvContentPartPr/>
                <p14:nvPr/>
              </p14:nvContentPartPr>
              <p14:xfrm>
                <a:off x="10296949" y="1807822"/>
                <a:ext cx="314640" cy="2984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B8F4926-BAFE-3494-8194-7DA9D0C2465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287949" y="1799182"/>
                  <a:ext cx="332280" cy="316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F8E1131A-39B8-05CC-90F2-3009342E94B1}"/>
              </a:ext>
            </a:extLst>
          </p:cNvPr>
          <p:cNvGrpSpPr/>
          <p:nvPr/>
        </p:nvGrpSpPr>
        <p:grpSpPr>
          <a:xfrm>
            <a:off x="8957391" y="1763579"/>
            <a:ext cx="218880" cy="235440"/>
            <a:chOff x="8957391" y="1763579"/>
            <a:chExt cx="218880" cy="23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41A036E-6026-EB14-0BA6-A99900A7B759}"/>
                    </a:ext>
                  </a:extLst>
                </p14:cNvPr>
                <p14:cNvContentPartPr/>
                <p14:nvPr/>
              </p14:nvContentPartPr>
              <p14:xfrm>
                <a:off x="9010311" y="1802099"/>
                <a:ext cx="90720" cy="1969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41A036E-6026-EB14-0BA6-A99900A7B75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01671" y="1793459"/>
                  <a:ext cx="108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0444AC5-1A4B-CE84-6C9C-769D4B034B67}"/>
                    </a:ext>
                  </a:extLst>
                </p14:cNvPr>
                <p14:cNvContentPartPr/>
                <p14:nvPr/>
              </p14:nvContentPartPr>
              <p14:xfrm>
                <a:off x="8957391" y="1763579"/>
                <a:ext cx="218880" cy="2098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0444AC5-1A4B-CE84-6C9C-769D4B034B6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948751" y="1754939"/>
                  <a:ext cx="236520" cy="227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Changes in price level </a:t>
            </a:r>
            <a:r>
              <a:rPr lang="de-DE" sz="3200" dirty="0"/>
              <a:t>II</a:t>
            </a:r>
            <a:endParaRPr lang="de-DE" sz="32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/>
              <p:nvPr/>
            </p:nvSpPr>
            <p:spPr>
              <a:xfrm>
                <a:off x="1016000" y="764704"/>
                <a:ext cx="914400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/>
                  <a:t>What are the costs of the basket of year 2016 with prices of 2015?</a:t>
                </a:r>
                <a:endParaRPr lang="de-DE" sz="2400" dirty="0"/>
              </a:p>
              <a:p>
                <a:endParaRPr lang="de-DE" sz="2400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2015</m:t>
                            </m:r>
                          </m:sup>
                        </m:sSubSup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2016</m:t>
                            </m:r>
                          </m:sup>
                        </m:sSub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11∙8+10∙4+33∙3=227</m:t>
                    </m:r>
                  </m:oMath>
                </a14:m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 dirty="0"/>
                  <a:t>→</a:t>
                </a:r>
                <a:r>
                  <a:rPr lang="de-DE" sz="2400"/>
                  <a:t>	Compare the actual basket valued with actual prices and prices of 	the year before.</a:t>
                </a:r>
              </a:p>
              <a:p>
                <a:endParaRPr lang="de-DE" sz="2400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2016</m:t>
                            </m:r>
                          </m:sup>
                        </m:sSubSup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2016</m:t>
                            </m:r>
                          </m:sup>
                        </m:sSub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8∙8+18∙4+29∙3=223</m:t>
                    </m:r>
                  </m:oMath>
                </a14:m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 dirty="0"/>
                  <a:t>→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223</m:t>
                        </m:r>
                      </m:num>
                      <m:den>
                        <m:r>
                          <a:rPr lang="de-DE" sz="2400">
                            <a:latin typeface="Cambria Math" panose="02040503050406030204" pitchFamily="18" charset="0"/>
                          </a:rPr>
                          <m:t>227</m:t>
                        </m:r>
                      </m:den>
                    </m:f>
                    <m:r>
                      <a:rPr lang="de-DE" sz="2400">
                        <a:latin typeface="Cambria Math" panose="02040503050406030204" pitchFamily="18" charset="0"/>
                      </a:rPr>
                      <m:t>=0,982</m:t>
                    </m:r>
                  </m:oMath>
                </a14:m>
                <a:r>
                  <a:rPr lang="de-DE" sz="2400" dirty="0"/>
                  <a:t>	 →	</a:t>
                </a:r>
                <a:r>
                  <a:rPr lang="de-DE" sz="2400"/>
                  <a:t> price level decrease of 1,8%</a:t>
                </a:r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000" y="764704"/>
                <a:ext cx="9144000" cy="5976664"/>
              </a:xfrm>
              <a:prstGeom prst="rect">
                <a:avLst/>
              </a:prstGeom>
              <a:blipFill>
                <a:blip r:embed="rId2"/>
                <a:stretch>
                  <a:fillRect l="-1067" t="-815" r="-10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D157F718-9924-F13C-320D-82FF9C312D0B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23859AB1-C137-010A-6617-F4639E4F5618}"/>
                  </a:ext>
                </a:extLst>
              </p14:cNvPr>
              <p14:cNvContentPartPr/>
              <p14:nvPr/>
            </p14:nvContentPartPr>
            <p14:xfrm>
              <a:off x="4815229" y="5354542"/>
              <a:ext cx="3529800" cy="1587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23859AB1-C137-010A-6617-F4639E4F561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06229" y="5345902"/>
                <a:ext cx="3547440" cy="176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1" name="Gruppieren 150">
            <a:extLst>
              <a:ext uri="{FF2B5EF4-FFF2-40B4-BE49-F238E27FC236}">
                <a16:creationId xmlns:a16="http://schemas.microsoft.com/office/drawing/2014/main" id="{8B0ED17D-4286-C960-2DEE-1CA12671147D}"/>
              </a:ext>
            </a:extLst>
          </p:cNvPr>
          <p:cNvGrpSpPr/>
          <p:nvPr/>
        </p:nvGrpSpPr>
        <p:grpSpPr>
          <a:xfrm>
            <a:off x="810589" y="5350222"/>
            <a:ext cx="7220520" cy="1361520"/>
            <a:chOff x="810589" y="5350222"/>
            <a:chExt cx="7220520" cy="136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8AD37CC-4FFC-3667-E885-8052019CAD86}"/>
                    </a:ext>
                  </a:extLst>
                </p14:cNvPr>
                <p14:cNvContentPartPr/>
                <p14:nvPr/>
              </p14:nvContentPartPr>
              <p14:xfrm>
                <a:off x="6228589" y="5518342"/>
                <a:ext cx="174240" cy="1101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8AD37CC-4FFC-3667-E885-8052019CAD8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19589" y="5509702"/>
                  <a:ext cx="1918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3C8A1828-99D7-A169-F974-573FDE56BC9B}"/>
                    </a:ext>
                  </a:extLst>
                </p14:cNvPr>
                <p14:cNvContentPartPr/>
                <p14:nvPr/>
              </p14:nvContentPartPr>
              <p14:xfrm>
                <a:off x="6456829" y="5474782"/>
                <a:ext cx="122400" cy="1432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3C8A1828-99D7-A169-F974-573FDE56BC9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47829" y="5466142"/>
                  <a:ext cx="1400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7DDF363-FBD6-05A0-98AF-A6BBE112910E}"/>
                    </a:ext>
                  </a:extLst>
                </p14:cNvPr>
                <p14:cNvContentPartPr/>
                <p14:nvPr/>
              </p14:nvContentPartPr>
              <p14:xfrm>
                <a:off x="6800989" y="5533102"/>
                <a:ext cx="84600" cy="1238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7DDF363-FBD6-05A0-98AF-A6BBE112910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92349" y="5524462"/>
                  <a:ext cx="1022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97F90D3-4EA9-635D-441D-35F82B7DBAA4}"/>
                    </a:ext>
                  </a:extLst>
                </p14:cNvPr>
                <p14:cNvContentPartPr/>
                <p14:nvPr/>
              </p14:nvContentPartPr>
              <p14:xfrm>
                <a:off x="6951109" y="5545702"/>
                <a:ext cx="192600" cy="856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97F90D3-4EA9-635D-441D-35F82B7DBAA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942469" y="5536702"/>
                  <a:ext cx="2102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9BF613A3-E270-2F1C-B2CA-99B63252E25D}"/>
                    </a:ext>
                  </a:extLst>
                </p14:cNvPr>
                <p14:cNvContentPartPr/>
                <p14:nvPr/>
              </p14:nvContentPartPr>
              <p14:xfrm>
                <a:off x="7231909" y="5525902"/>
                <a:ext cx="76320" cy="1389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9BF613A3-E270-2F1C-B2CA-99B63252E25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223269" y="5516902"/>
                  <a:ext cx="939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7AC55717-4C90-8E12-51AD-8BEE0CE96B04}"/>
                    </a:ext>
                  </a:extLst>
                </p14:cNvPr>
                <p14:cNvContentPartPr/>
                <p14:nvPr/>
              </p14:nvContentPartPr>
              <p14:xfrm>
                <a:off x="7362589" y="5429422"/>
                <a:ext cx="105120" cy="19440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7AC55717-4C90-8E12-51AD-8BEE0CE96B0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353589" y="5420782"/>
                  <a:ext cx="1227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45B89C5-CA17-4889-D19A-EEE2FD0294E8}"/>
                    </a:ext>
                  </a:extLst>
                </p14:cNvPr>
                <p14:cNvContentPartPr/>
                <p14:nvPr/>
              </p14:nvContentPartPr>
              <p14:xfrm>
                <a:off x="7487149" y="5534902"/>
                <a:ext cx="270360" cy="831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45B89C5-CA17-4889-D19A-EEE2FD0294E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478149" y="5525902"/>
                  <a:ext cx="288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8CAEECBB-9CC0-A03A-162E-BB53E801D980}"/>
                    </a:ext>
                  </a:extLst>
                </p14:cNvPr>
                <p14:cNvContentPartPr/>
                <p14:nvPr/>
              </p14:nvContentPartPr>
              <p14:xfrm>
                <a:off x="7770109" y="5376862"/>
                <a:ext cx="118080" cy="2041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8CAEECBB-9CC0-A03A-162E-BB53E801D98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761469" y="5368222"/>
                  <a:ext cx="13572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B9092EC-2ACF-64D9-397B-1E4EEECC28B1}"/>
                    </a:ext>
                  </a:extLst>
                </p14:cNvPr>
                <p14:cNvContentPartPr/>
                <p14:nvPr/>
              </p14:nvContentPartPr>
              <p14:xfrm>
                <a:off x="4654669" y="5529502"/>
                <a:ext cx="106920" cy="2278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B9092EC-2ACF-64D9-397B-1E4EEECC28B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46029" y="5520862"/>
                  <a:ext cx="1245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3A7BE33-552E-58F6-0CBA-12AB5D8ABDAD}"/>
                    </a:ext>
                  </a:extLst>
                </p14:cNvPr>
                <p14:cNvContentPartPr/>
                <p14:nvPr/>
              </p14:nvContentPartPr>
              <p14:xfrm>
                <a:off x="4807669" y="5535622"/>
                <a:ext cx="137160" cy="1090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3A7BE33-552E-58F6-0CBA-12AB5D8ABDA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799029" y="5526622"/>
                  <a:ext cx="154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E426FAE-E663-847C-913D-291A56A4B609}"/>
                    </a:ext>
                  </a:extLst>
                </p14:cNvPr>
                <p14:cNvContentPartPr/>
                <p14:nvPr/>
              </p14:nvContentPartPr>
              <p14:xfrm>
                <a:off x="4992349" y="5532742"/>
                <a:ext cx="191520" cy="9432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E426FAE-E663-847C-913D-291A56A4B60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83709" y="5523742"/>
                  <a:ext cx="209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5B59B4C-E178-B52F-F7C3-F465AF9FB586}"/>
                    </a:ext>
                  </a:extLst>
                </p14:cNvPr>
                <p14:cNvContentPartPr/>
                <p14:nvPr/>
              </p14:nvContentPartPr>
              <p14:xfrm>
                <a:off x="5280349" y="5453542"/>
                <a:ext cx="188280" cy="1620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5B59B4C-E178-B52F-F7C3-F465AF9FB58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71709" y="5444902"/>
                  <a:ext cx="20592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F34CA3D6-B75C-A199-AEC3-55F50DBDC15E}"/>
                    </a:ext>
                  </a:extLst>
                </p14:cNvPr>
                <p14:cNvContentPartPr/>
                <p14:nvPr/>
              </p14:nvContentPartPr>
              <p14:xfrm>
                <a:off x="5528749" y="5433742"/>
                <a:ext cx="207720" cy="1879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F34CA3D6-B75C-A199-AEC3-55F50DBDC15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519749" y="5424742"/>
                  <a:ext cx="2253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3B71B57-0E7C-39C3-36F7-D0671931264C}"/>
                    </a:ext>
                  </a:extLst>
                </p14:cNvPr>
                <p14:cNvContentPartPr/>
                <p14:nvPr/>
              </p14:nvContentPartPr>
              <p14:xfrm>
                <a:off x="5655469" y="5464702"/>
                <a:ext cx="12240" cy="39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3B71B57-0E7C-39C3-36F7-D0671931264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646829" y="5455702"/>
                  <a:ext cx="298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2A048055-A778-611C-224B-24A5EE6BECBA}"/>
                    </a:ext>
                  </a:extLst>
                </p14:cNvPr>
                <p14:cNvContentPartPr/>
                <p14:nvPr/>
              </p14:nvContentPartPr>
              <p14:xfrm>
                <a:off x="5752309" y="5480542"/>
                <a:ext cx="107280" cy="1350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2A048055-A778-611C-224B-24A5EE6BECB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743309" y="5471902"/>
                  <a:ext cx="1249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F998555-4F9C-B92D-4F4A-9374BDEDDC5F}"/>
                    </a:ext>
                  </a:extLst>
                </p14:cNvPr>
                <p14:cNvContentPartPr/>
                <p14:nvPr/>
              </p14:nvContentPartPr>
              <p14:xfrm>
                <a:off x="4634509" y="5772502"/>
                <a:ext cx="252360" cy="2754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F998555-4F9C-B92D-4F4A-9374BDEDDC5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625869" y="5763862"/>
                  <a:ext cx="27000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42DD0DE7-AD63-DEEB-8626-48A77F9864DA}"/>
                    </a:ext>
                  </a:extLst>
                </p14:cNvPr>
                <p14:cNvContentPartPr/>
                <p14:nvPr/>
              </p14:nvContentPartPr>
              <p14:xfrm>
                <a:off x="5096389" y="5815342"/>
                <a:ext cx="131040" cy="1695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42DD0DE7-AD63-DEEB-8626-48A77F9864D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087389" y="5806342"/>
                  <a:ext cx="1486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6528CED-F1F0-AADD-3E68-2556BD34CFAE}"/>
                    </a:ext>
                  </a:extLst>
                </p14:cNvPr>
                <p14:cNvContentPartPr/>
                <p14:nvPr/>
              </p14:nvContentPartPr>
              <p14:xfrm>
                <a:off x="5292229" y="5815342"/>
                <a:ext cx="125640" cy="1310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6528CED-F1F0-AADD-3E68-2556BD34CFA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283589" y="5806342"/>
                  <a:ext cx="1432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D5DCF05-7E76-F7F6-BEB8-77CBC6461492}"/>
                    </a:ext>
                  </a:extLst>
                </p14:cNvPr>
                <p14:cNvContentPartPr/>
                <p14:nvPr/>
              </p14:nvContentPartPr>
              <p14:xfrm>
                <a:off x="5510749" y="5796262"/>
                <a:ext cx="28800" cy="1818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D5DCF05-7E76-F7F6-BEB8-77CBC646149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501749" y="5787262"/>
                  <a:ext cx="464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4B3CD84-2414-F964-C9BB-E20E844A7F9C}"/>
                    </a:ext>
                  </a:extLst>
                </p14:cNvPr>
                <p14:cNvContentPartPr/>
                <p14:nvPr/>
              </p14:nvContentPartPr>
              <p14:xfrm>
                <a:off x="5622349" y="5758102"/>
                <a:ext cx="89280" cy="2160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4B3CD84-2414-F964-C9BB-E20E844A7F9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613349" y="5749462"/>
                  <a:ext cx="1069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2BBF19D-CC05-FE02-1BBA-9558EF0316EC}"/>
                    </a:ext>
                  </a:extLst>
                </p14:cNvPr>
                <p14:cNvContentPartPr/>
                <p14:nvPr/>
              </p14:nvContentPartPr>
              <p14:xfrm>
                <a:off x="5956429" y="5804542"/>
                <a:ext cx="263520" cy="1400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2BBF19D-CC05-FE02-1BBA-9558EF0316E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947789" y="5795902"/>
                  <a:ext cx="2811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BC115CD-775C-59F7-B91F-BA36639B2574}"/>
                    </a:ext>
                  </a:extLst>
                </p14:cNvPr>
                <p14:cNvContentPartPr/>
                <p14:nvPr/>
              </p14:nvContentPartPr>
              <p14:xfrm>
                <a:off x="6235429" y="5794102"/>
                <a:ext cx="127800" cy="1130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BC115CD-775C-59F7-B91F-BA36639B257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226789" y="5785462"/>
                  <a:ext cx="145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CF3A3C8-F17C-5481-791A-E3764E94303E}"/>
                    </a:ext>
                  </a:extLst>
                </p14:cNvPr>
                <p14:cNvContentPartPr/>
                <p14:nvPr/>
              </p14:nvContentPartPr>
              <p14:xfrm>
                <a:off x="6613789" y="5721022"/>
                <a:ext cx="131760" cy="23148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CF3A3C8-F17C-5481-791A-E3764E94303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604789" y="5712382"/>
                  <a:ext cx="1494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E660804-B489-97D0-A972-EC994F6DBC99}"/>
                    </a:ext>
                  </a:extLst>
                </p14:cNvPr>
                <p14:cNvContentPartPr/>
                <p14:nvPr/>
              </p14:nvContentPartPr>
              <p14:xfrm>
                <a:off x="6651589" y="5805622"/>
                <a:ext cx="94680" cy="1260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E660804-B489-97D0-A972-EC994F6DBC9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642949" y="5796982"/>
                  <a:ext cx="1123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455F41D-674A-E2F9-6FEC-19BFEBCC756B}"/>
                    </a:ext>
                  </a:extLst>
                </p14:cNvPr>
                <p14:cNvContentPartPr/>
                <p14:nvPr/>
              </p14:nvContentPartPr>
              <p14:xfrm>
                <a:off x="6784789" y="5724622"/>
                <a:ext cx="67320" cy="2149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455F41D-674A-E2F9-6FEC-19BFEBCC756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775789" y="5715622"/>
                  <a:ext cx="849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516EB69-4345-7DF3-A91D-0AF095F6C594}"/>
                    </a:ext>
                  </a:extLst>
                </p14:cNvPr>
                <p14:cNvContentPartPr/>
                <p14:nvPr/>
              </p14:nvContentPartPr>
              <p14:xfrm>
                <a:off x="6917269" y="5800942"/>
                <a:ext cx="93600" cy="12636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516EB69-4345-7DF3-A91D-0AF095F6C59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908269" y="5792302"/>
                  <a:ext cx="1112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15C70BC-34DD-2A67-958E-F3244143FAC7}"/>
                    </a:ext>
                  </a:extLst>
                </p14:cNvPr>
                <p14:cNvContentPartPr/>
                <p14:nvPr/>
              </p14:nvContentPartPr>
              <p14:xfrm>
                <a:off x="7197709" y="5810662"/>
                <a:ext cx="164520" cy="1296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15C70BC-34DD-2A67-958E-F3244143FAC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188709" y="5801662"/>
                  <a:ext cx="182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67241C2F-60B1-36B6-EC52-E08E40C9A018}"/>
                    </a:ext>
                  </a:extLst>
                </p14:cNvPr>
                <p14:cNvContentPartPr/>
                <p14:nvPr/>
              </p14:nvContentPartPr>
              <p14:xfrm>
                <a:off x="7413349" y="5780062"/>
                <a:ext cx="171360" cy="1242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67241C2F-60B1-36B6-EC52-E08E40C9A018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404709" y="5771422"/>
                  <a:ext cx="18900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E8DCD96-984F-18A3-BA1E-55E13233B7C4}"/>
                    </a:ext>
                  </a:extLst>
                </p14:cNvPr>
                <p14:cNvContentPartPr/>
                <p14:nvPr/>
              </p14:nvContentPartPr>
              <p14:xfrm>
                <a:off x="7567429" y="5766382"/>
                <a:ext cx="2520" cy="72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E8DCD96-984F-18A3-BA1E-55E13233B7C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58429" y="5757742"/>
                  <a:ext cx="201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E9B81FD-864E-A644-F1C1-B1A6D17EE637}"/>
                    </a:ext>
                  </a:extLst>
                </p14:cNvPr>
                <p14:cNvContentPartPr/>
                <p14:nvPr/>
              </p14:nvContentPartPr>
              <p14:xfrm>
                <a:off x="7613869" y="5685742"/>
                <a:ext cx="243720" cy="3600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E9B81FD-864E-A644-F1C1-B1A6D17EE63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604869" y="5677102"/>
                  <a:ext cx="26136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CEE7A28-45EA-A69A-1C6B-25C78C1030E1}"/>
                    </a:ext>
                  </a:extLst>
                </p14:cNvPr>
                <p14:cNvContentPartPr/>
                <p14:nvPr/>
              </p14:nvContentPartPr>
              <p14:xfrm>
                <a:off x="7859749" y="5736502"/>
                <a:ext cx="93600" cy="1018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CEE7A28-45EA-A69A-1C6B-25C78C1030E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851109" y="5727502"/>
                  <a:ext cx="1112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4B0BC34-7198-77E3-CBC5-5ECEE391B631}"/>
                    </a:ext>
                  </a:extLst>
                </p14:cNvPr>
                <p14:cNvContentPartPr/>
                <p14:nvPr/>
              </p14:nvContentPartPr>
              <p14:xfrm>
                <a:off x="7101229" y="5955742"/>
                <a:ext cx="102600" cy="842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4B0BC34-7198-77E3-CBC5-5ECEE391B63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092229" y="5946742"/>
                  <a:ext cx="120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884DA37-95DD-1506-4595-76391C7F4576}"/>
                    </a:ext>
                  </a:extLst>
                </p14:cNvPr>
                <p14:cNvContentPartPr/>
                <p14:nvPr/>
              </p14:nvContentPartPr>
              <p14:xfrm>
                <a:off x="7976389" y="5609422"/>
                <a:ext cx="54720" cy="1018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884DA37-95DD-1506-4595-76391C7F457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967389" y="5600422"/>
                  <a:ext cx="72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74A6E1D-325A-20D1-20AF-A23534B32CE0}"/>
                    </a:ext>
                  </a:extLst>
                </p14:cNvPr>
                <p14:cNvContentPartPr/>
                <p14:nvPr/>
              </p14:nvContentPartPr>
              <p14:xfrm>
                <a:off x="4689949" y="6135382"/>
                <a:ext cx="216360" cy="1008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74A6E1D-325A-20D1-20AF-A23534B32CE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680949" y="6126382"/>
                  <a:ext cx="2340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D25DEC62-483E-6768-2341-7B545F4EADFE}"/>
                    </a:ext>
                  </a:extLst>
                </p14:cNvPr>
                <p14:cNvContentPartPr/>
                <p14:nvPr/>
              </p14:nvContentPartPr>
              <p14:xfrm>
                <a:off x="4959589" y="6044662"/>
                <a:ext cx="113400" cy="20196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D25DEC62-483E-6768-2341-7B545F4EADF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950589" y="6035662"/>
                  <a:ext cx="1310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486638C-7AB9-B11F-0B49-755E250CFF58}"/>
                    </a:ext>
                  </a:extLst>
                </p14:cNvPr>
                <p14:cNvContentPartPr/>
                <p14:nvPr/>
              </p14:nvContentPartPr>
              <p14:xfrm>
                <a:off x="5288629" y="6024142"/>
                <a:ext cx="208800" cy="25128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486638C-7AB9-B11F-0B49-755E250CFF5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279989" y="6015502"/>
                  <a:ext cx="22644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B0F230EC-34D3-0F8F-FAE9-70D856976A8B}"/>
                    </a:ext>
                  </a:extLst>
                </p14:cNvPr>
                <p14:cNvContentPartPr/>
                <p14:nvPr/>
              </p14:nvContentPartPr>
              <p14:xfrm>
                <a:off x="5538469" y="6099742"/>
                <a:ext cx="94680" cy="1645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B0F230EC-34D3-0F8F-FAE9-70D856976A8B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529829" y="6091102"/>
                  <a:ext cx="1123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2C58726B-0D7E-D7BB-8D4D-DEE0725158F6}"/>
                    </a:ext>
                  </a:extLst>
                </p14:cNvPr>
                <p14:cNvContentPartPr/>
                <p14:nvPr/>
              </p14:nvContentPartPr>
              <p14:xfrm>
                <a:off x="5687509" y="6155902"/>
                <a:ext cx="56160" cy="8496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2C58726B-0D7E-D7BB-8D4D-DEE0725158F6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678509" y="6147262"/>
                  <a:ext cx="73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6E97A633-E801-7393-E867-B60FCD3F82EC}"/>
                    </a:ext>
                  </a:extLst>
                </p14:cNvPr>
                <p14:cNvContentPartPr/>
                <p14:nvPr/>
              </p14:nvContentPartPr>
              <p14:xfrm>
                <a:off x="6001429" y="6041422"/>
                <a:ext cx="274320" cy="22032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6E97A633-E801-7393-E867-B60FCD3F82E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992789" y="6032422"/>
                  <a:ext cx="2919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AE6F8983-BB1C-F316-E426-B6B1AF7B38D7}"/>
                    </a:ext>
                  </a:extLst>
                </p14:cNvPr>
                <p14:cNvContentPartPr/>
                <p14:nvPr/>
              </p14:nvContentPartPr>
              <p14:xfrm>
                <a:off x="6230389" y="5993902"/>
                <a:ext cx="51480" cy="324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AE6F8983-BB1C-F316-E426-B6B1AF7B38D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221749" y="5985262"/>
                  <a:ext cx="691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18F4DE0-1902-8BE9-CB1A-8563BB6542A0}"/>
                    </a:ext>
                  </a:extLst>
                </p14:cNvPr>
                <p14:cNvContentPartPr/>
                <p14:nvPr/>
              </p14:nvContentPartPr>
              <p14:xfrm>
                <a:off x="6330109" y="6053662"/>
                <a:ext cx="68760" cy="15912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18F4DE0-1902-8BE9-CB1A-8563BB6542A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321109" y="6045022"/>
                  <a:ext cx="864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97C9C379-3987-C4BA-63DE-4448E75AB2F8}"/>
                    </a:ext>
                  </a:extLst>
                </p14:cNvPr>
                <p14:cNvContentPartPr/>
                <p14:nvPr/>
              </p14:nvContentPartPr>
              <p14:xfrm>
                <a:off x="6574909" y="6129622"/>
                <a:ext cx="140760" cy="13032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97C9C379-3987-C4BA-63DE-4448E75AB2F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565909" y="6120622"/>
                  <a:ext cx="1584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60011F20-3D1F-B8AD-FC7F-CAA12CA038D5}"/>
                    </a:ext>
                  </a:extLst>
                </p14:cNvPr>
                <p14:cNvContentPartPr/>
                <p14:nvPr/>
              </p14:nvContentPartPr>
              <p14:xfrm>
                <a:off x="6761389" y="6145822"/>
                <a:ext cx="66600" cy="2548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60011F20-3D1F-B8AD-FC7F-CAA12CA038D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752389" y="6136822"/>
                  <a:ext cx="842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FCE1848F-4E30-B27A-1F6B-685AEA780C40}"/>
                    </a:ext>
                  </a:extLst>
                </p14:cNvPr>
                <p14:cNvContentPartPr/>
                <p14:nvPr/>
              </p14:nvContentPartPr>
              <p14:xfrm>
                <a:off x="6857509" y="6169942"/>
                <a:ext cx="67320" cy="2246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FCE1848F-4E30-B27A-1F6B-685AEA780C4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848509" y="6160942"/>
                  <a:ext cx="849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A79A9BC-99C2-18E3-A57D-1D57A32557F1}"/>
                    </a:ext>
                  </a:extLst>
                </p14:cNvPr>
                <p14:cNvContentPartPr/>
                <p14:nvPr/>
              </p14:nvContentPartPr>
              <p14:xfrm>
                <a:off x="6966949" y="6168862"/>
                <a:ext cx="74160" cy="856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A79A9BC-99C2-18E3-A57D-1D57A32557F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958309" y="6160222"/>
                  <a:ext cx="918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609A6AF1-6D26-F61B-FE08-CBE11795C67A}"/>
                    </a:ext>
                  </a:extLst>
                </p14:cNvPr>
                <p14:cNvContentPartPr/>
                <p14:nvPr/>
              </p14:nvContentPartPr>
              <p14:xfrm>
                <a:off x="7055149" y="6148342"/>
                <a:ext cx="59760" cy="8388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609A6AF1-6D26-F61B-FE08-CBE11795C67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046149" y="6139702"/>
                  <a:ext cx="774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9227A79B-3098-698F-648A-2F2985FFD305}"/>
                    </a:ext>
                  </a:extLst>
                </p14:cNvPr>
                <p14:cNvContentPartPr/>
                <p14:nvPr/>
              </p14:nvContentPartPr>
              <p14:xfrm>
                <a:off x="7143709" y="6118102"/>
                <a:ext cx="131040" cy="11736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9227A79B-3098-698F-648A-2F2985FFD30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134709" y="6109102"/>
                  <a:ext cx="148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77FB4B9B-EBC3-A674-3097-C7826C17B044}"/>
                    </a:ext>
                  </a:extLst>
                </p14:cNvPr>
                <p14:cNvContentPartPr/>
                <p14:nvPr/>
              </p14:nvContentPartPr>
              <p14:xfrm>
                <a:off x="7315429" y="6006502"/>
                <a:ext cx="102960" cy="2113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77FB4B9B-EBC3-A674-3097-C7826C17B044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306429" y="5997862"/>
                  <a:ext cx="1206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526F6E25-FCF8-E070-3B8C-4BF29E6A472A}"/>
                    </a:ext>
                  </a:extLst>
                </p14:cNvPr>
                <p14:cNvContentPartPr/>
                <p14:nvPr/>
              </p14:nvContentPartPr>
              <p14:xfrm>
                <a:off x="7625029" y="6107662"/>
                <a:ext cx="114120" cy="1328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526F6E25-FCF8-E070-3B8C-4BF29E6A472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616029" y="6099022"/>
                  <a:ext cx="1317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4226121-880A-34C3-B8EA-8A9BEABFC499}"/>
                    </a:ext>
                  </a:extLst>
                </p14:cNvPr>
                <p14:cNvContentPartPr/>
                <p14:nvPr/>
              </p14:nvContentPartPr>
              <p14:xfrm>
                <a:off x="7761109" y="6085702"/>
                <a:ext cx="233280" cy="11988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4226121-880A-34C3-B8EA-8A9BEABFC499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752109" y="6077062"/>
                  <a:ext cx="250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FA190E7-F86F-3FA2-E705-590C0ABE53B0}"/>
                    </a:ext>
                  </a:extLst>
                </p14:cNvPr>
                <p14:cNvContentPartPr/>
                <p14:nvPr/>
              </p14:nvContentPartPr>
              <p14:xfrm>
                <a:off x="3562069" y="5521942"/>
                <a:ext cx="107280" cy="1130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FA190E7-F86F-3FA2-E705-590C0ABE53B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3553069" y="5513302"/>
                  <a:ext cx="1249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3E4931B-C54D-0B52-E4BC-D7489E2299EF}"/>
                    </a:ext>
                  </a:extLst>
                </p14:cNvPr>
                <p14:cNvContentPartPr/>
                <p14:nvPr/>
              </p14:nvContentPartPr>
              <p14:xfrm>
                <a:off x="3696709" y="5519062"/>
                <a:ext cx="72000" cy="993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3E4931B-C54D-0B52-E4BC-D7489E2299EF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687709" y="5510062"/>
                  <a:ext cx="89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B293A22-A708-89DC-0DA3-87B1E052EDAC}"/>
                    </a:ext>
                  </a:extLst>
                </p14:cNvPr>
                <p14:cNvContentPartPr/>
                <p14:nvPr/>
              </p14:nvContentPartPr>
              <p14:xfrm>
                <a:off x="3872029" y="5393062"/>
                <a:ext cx="206640" cy="2192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B293A22-A708-89DC-0DA3-87B1E052EDAC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863029" y="5384062"/>
                  <a:ext cx="2242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7ECDF08-20BF-CAA2-466F-228767DFF98D}"/>
                    </a:ext>
                  </a:extLst>
                </p14:cNvPr>
                <p14:cNvContentPartPr/>
                <p14:nvPr/>
              </p14:nvContentPartPr>
              <p14:xfrm>
                <a:off x="4131949" y="5350222"/>
                <a:ext cx="226800" cy="262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7ECDF08-20BF-CAA2-466F-228767DFF98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122949" y="5341222"/>
                  <a:ext cx="2444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3C8F010-C328-C8FF-07C4-C50D0EB35A83}"/>
                    </a:ext>
                  </a:extLst>
                </p14:cNvPr>
                <p14:cNvContentPartPr/>
                <p14:nvPr/>
              </p14:nvContentPartPr>
              <p14:xfrm>
                <a:off x="810589" y="5593942"/>
                <a:ext cx="167400" cy="17424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3C8F010-C328-C8FF-07C4-C50D0EB35A8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01589" y="5585302"/>
                  <a:ext cx="1850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8DAE1402-4088-12CF-9AF6-E4D3A12298AA}"/>
                    </a:ext>
                  </a:extLst>
                </p14:cNvPr>
                <p14:cNvContentPartPr/>
                <p14:nvPr/>
              </p14:nvContentPartPr>
              <p14:xfrm>
                <a:off x="919309" y="5481982"/>
                <a:ext cx="10800" cy="280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8DAE1402-4088-12CF-9AF6-E4D3A12298A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10669" y="5473342"/>
                  <a:ext cx="28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BDBEBE7-300D-13C2-D3F6-64D2297F0CF3}"/>
                    </a:ext>
                  </a:extLst>
                </p14:cNvPr>
                <p14:cNvContentPartPr/>
                <p14:nvPr/>
              </p14:nvContentPartPr>
              <p14:xfrm>
                <a:off x="1252309" y="5515102"/>
                <a:ext cx="282240" cy="2188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BDBEBE7-300D-13C2-D3F6-64D2297F0CF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243309" y="5506102"/>
                  <a:ext cx="2998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8A4C9F7-9F92-8A37-E520-D8477075808F}"/>
                    </a:ext>
                  </a:extLst>
                </p14:cNvPr>
                <p14:cNvContentPartPr/>
                <p14:nvPr/>
              </p14:nvContentPartPr>
              <p14:xfrm>
                <a:off x="1469389" y="5518702"/>
                <a:ext cx="14400" cy="39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8A4C9F7-9F92-8A37-E520-D8477075808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60749" y="5510062"/>
                  <a:ext cx="320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3D9853EE-0015-44A0-125E-5230B1930AE3}"/>
                    </a:ext>
                  </a:extLst>
                </p14:cNvPr>
                <p14:cNvContentPartPr/>
                <p14:nvPr/>
              </p14:nvContentPartPr>
              <p14:xfrm>
                <a:off x="1546429" y="5553262"/>
                <a:ext cx="78840" cy="1378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3D9853EE-0015-44A0-125E-5230B1930AE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537789" y="5544622"/>
                  <a:ext cx="964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C934A68B-B380-378B-6CB9-565667DF27A8}"/>
                    </a:ext>
                  </a:extLst>
                </p14:cNvPr>
                <p14:cNvContentPartPr/>
                <p14:nvPr/>
              </p14:nvContentPartPr>
              <p14:xfrm>
                <a:off x="1912909" y="5550382"/>
                <a:ext cx="272880" cy="153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C934A68B-B380-378B-6CB9-565667DF27A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904269" y="5541742"/>
                  <a:ext cx="29052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404D0AF-8780-7909-77A0-4F46D46AF7FD}"/>
                    </a:ext>
                  </a:extLst>
                </p14:cNvPr>
                <p14:cNvContentPartPr/>
                <p14:nvPr/>
              </p14:nvContentPartPr>
              <p14:xfrm>
                <a:off x="2368669" y="5571262"/>
                <a:ext cx="154800" cy="1108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404D0AF-8780-7909-77A0-4F46D46AF7F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360029" y="5562622"/>
                  <a:ext cx="1724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B9AF948-3C13-2ACB-8669-29A3073D2F0C}"/>
                    </a:ext>
                  </a:extLst>
                </p14:cNvPr>
                <p14:cNvContentPartPr/>
                <p14:nvPr/>
              </p14:nvContentPartPr>
              <p14:xfrm>
                <a:off x="2564509" y="5521222"/>
                <a:ext cx="94320" cy="1494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B9AF948-3C13-2ACB-8669-29A3073D2F0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555869" y="5512582"/>
                  <a:ext cx="1119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1365419-1DDA-A998-668F-EBD6C2EC4CF9}"/>
                    </a:ext>
                  </a:extLst>
                </p14:cNvPr>
                <p14:cNvContentPartPr/>
                <p14:nvPr/>
              </p14:nvContentPartPr>
              <p14:xfrm>
                <a:off x="2720389" y="5528782"/>
                <a:ext cx="59400" cy="1065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1365419-1DDA-A998-668F-EBD6C2EC4CF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2711389" y="5519782"/>
                  <a:ext cx="770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F869F69E-9DBB-6F0C-CCF1-99AF443927BE}"/>
                    </a:ext>
                  </a:extLst>
                </p14:cNvPr>
                <p14:cNvContentPartPr/>
                <p14:nvPr/>
              </p14:nvContentPartPr>
              <p14:xfrm>
                <a:off x="3045469" y="5445262"/>
                <a:ext cx="173520" cy="1771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F869F69E-9DBB-6F0C-CCF1-99AF443927B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036469" y="5436262"/>
                  <a:ext cx="1911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A053B45-7F31-1791-E9C9-434FC26E070C}"/>
                    </a:ext>
                  </a:extLst>
                </p14:cNvPr>
                <p14:cNvContentPartPr/>
                <p14:nvPr/>
              </p14:nvContentPartPr>
              <p14:xfrm>
                <a:off x="3275509" y="5518342"/>
                <a:ext cx="75240" cy="810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A053B45-7F31-1791-E9C9-434FC26E070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266509" y="5509342"/>
                  <a:ext cx="928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F1DBFD10-159D-6D85-FAAB-6E1DEC6AB4F6}"/>
                    </a:ext>
                  </a:extLst>
                </p14:cNvPr>
                <p14:cNvContentPartPr/>
                <p14:nvPr/>
              </p14:nvContentPartPr>
              <p14:xfrm>
                <a:off x="827869" y="5958262"/>
                <a:ext cx="233280" cy="1123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F1DBFD10-159D-6D85-FAAB-6E1DEC6AB4F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19229" y="5949622"/>
                  <a:ext cx="2509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4934A13-266A-339D-CE01-E612E9923618}"/>
                    </a:ext>
                  </a:extLst>
                </p14:cNvPr>
                <p14:cNvContentPartPr/>
                <p14:nvPr/>
              </p14:nvContentPartPr>
              <p14:xfrm>
                <a:off x="1090669" y="5850262"/>
                <a:ext cx="133200" cy="1908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4934A13-266A-339D-CE01-E612E9923618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081669" y="5841262"/>
                  <a:ext cx="1508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3299F09-455D-3FD7-91E2-6320229D4A75}"/>
                    </a:ext>
                  </a:extLst>
                </p14:cNvPr>
                <p14:cNvContentPartPr/>
                <p14:nvPr/>
              </p14:nvContentPartPr>
              <p14:xfrm>
                <a:off x="1489189" y="5834422"/>
                <a:ext cx="215640" cy="2005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3299F09-455D-3FD7-91E2-6320229D4A7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480189" y="5825782"/>
                  <a:ext cx="2332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DCFE2F6-F37F-B186-436D-996723A87D87}"/>
                    </a:ext>
                  </a:extLst>
                </p14:cNvPr>
                <p14:cNvContentPartPr/>
                <p14:nvPr/>
              </p14:nvContentPartPr>
              <p14:xfrm>
                <a:off x="1775749" y="5883742"/>
                <a:ext cx="224280" cy="1116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DCFE2F6-F37F-B186-436D-996723A87D8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767109" y="5875102"/>
                  <a:ext cx="241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3C9259A-922B-23A5-516F-1D03E4B8011A}"/>
                    </a:ext>
                  </a:extLst>
                </p14:cNvPr>
                <p14:cNvContentPartPr/>
                <p14:nvPr/>
              </p14:nvContentPartPr>
              <p14:xfrm>
                <a:off x="2091829" y="5813902"/>
                <a:ext cx="354600" cy="2764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3C9259A-922B-23A5-516F-1D03E4B8011A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082829" y="5805262"/>
                  <a:ext cx="3722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0A7D828-C1C6-6F70-2071-9DF01360F0C2}"/>
                    </a:ext>
                  </a:extLst>
                </p14:cNvPr>
                <p14:cNvContentPartPr/>
                <p14:nvPr/>
              </p14:nvContentPartPr>
              <p14:xfrm>
                <a:off x="2664589" y="5776102"/>
                <a:ext cx="205200" cy="2080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0A7D828-C1C6-6F70-2071-9DF01360F0C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655589" y="5767102"/>
                  <a:ext cx="22284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5E9FE71-CED6-DB71-654E-E02C584020A0}"/>
                    </a:ext>
                  </a:extLst>
                </p14:cNvPr>
                <p14:cNvContentPartPr/>
                <p14:nvPr/>
              </p14:nvContentPartPr>
              <p14:xfrm>
                <a:off x="2957989" y="5813902"/>
                <a:ext cx="185760" cy="12996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5E9FE71-CED6-DB71-654E-E02C584020A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949349" y="5805262"/>
                  <a:ext cx="2034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514A28B-DDB9-1E42-49C8-602B01F9879A}"/>
                    </a:ext>
                  </a:extLst>
                </p14:cNvPr>
                <p14:cNvContentPartPr/>
                <p14:nvPr/>
              </p14:nvContentPartPr>
              <p14:xfrm>
                <a:off x="3036469" y="5750902"/>
                <a:ext cx="1800" cy="72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514A28B-DDB9-1E42-49C8-602B01F9879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3027469" y="5742262"/>
                  <a:ext cx="19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E19AF5E-7516-5DB8-F0C7-3B89DEBF52C2}"/>
                    </a:ext>
                  </a:extLst>
                </p14:cNvPr>
                <p14:cNvContentPartPr/>
                <p14:nvPr/>
              </p14:nvContentPartPr>
              <p14:xfrm>
                <a:off x="3316189" y="5823982"/>
                <a:ext cx="77760" cy="23328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E19AF5E-7516-5DB8-F0C7-3B89DEBF52C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307189" y="5815342"/>
                  <a:ext cx="9540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4817957D-F270-59F0-BF22-AA7D6039A44C}"/>
                    </a:ext>
                  </a:extLst>
                </p14:cNvPr>
                <p14:cNvContentPartPr/>
                <p14:nvPr/>
              </p14:nvContentPartPr>
              <p14:xfrm>
                <a:off x="3458029" y="5821102"/>
                <a:ext cx="87480" cy="1083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4817957D-F270-59F0-BF22-AA7D6039A44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449029" y="5812462"/>
                  <a:ext cx="1051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B57BE08-BD84-3E4C-3E1B-5443C4F2F22B}"/>
                    </a:ext>
                  </a:extLst>
                </p14:cNvPr>
                <p14:cNvContentPartPr/>
                <p14:nvPr/>
              </p14:nvContentPartPr>
              <p14:xfrm>
                <a:off x="3623989" y="5818222"/>
                <a:ext cx="235080" cy="1360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B57BE08-BD84-3E4C-3E1B-5443C4F2F22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615349" y="5809222"/>
                  <a:ext cx="252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12389FE0-A3FF-FEE4-C70B-CE71F1354A40}"/>
                    </a:ext>
                  </a:extLst>
                </p14:cNvPr>
                <p14:cNvContentPartPr/>
                <p14:nvPr/>
              </p14:nvContentPartPr>
              <p14:xfrm>
                <a:off x="3901189" y="5761702"/>
                <a:ext cx="170640" cy="1998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12389FE0-A3FF-FEE4-C70B-CE71F1354A4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892549" y="5753062"/>
                  <a:ext cx="18828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1E474D3-B059-AD4D-0071-BDE46163C92E}"/>
                    </a:ext>
                  </a:extLst>
                </p14:cNvPr>
                <p14:cNvContentPartPr/>
                <p14:nvPr/>
              </p14:nvContentPartPr>
              <p14:xfrm>
                <a:off x="4010629" y="5775742"/>
                <a:ext cx="6480" cy="72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1E474D3-B059-AD4D-0071-BDE46163C92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001989" y="5766742"/>
                  <a:ext cx="24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ED2C4FC3-51F5-AB0E-2633-823074288D50}"/>
                    </a:ext>
                  </a:extLst>
                </p14:cNvPr>
                <p14:cNvContentPartPr/>
                <p14:nvPr/>
              </p14:nvContentPartPr>
              <p14:xfrm>
                <a:off x="4093789" y="5705182"/>
                <a:ext cx="229680" cy="2239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ED2C4FC3-51F5-AB0E-2633-823074288D5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085149" y="5696182"/>
                  <a:ext cx="24732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0859775-CDC0-432A-66E9-2EAC4482D4DC}"/>
                    </a:ext>
                  </a:extLst>
                </p14:cNvPr>
                <p14:cNvContentPartPr/>
                <p14:nvPr/>
              </p14:nvContentPartPr>
              <p14:xfrm>
                <a:off x="4260469" y="5712742"/>
                <a:ext cx="61920" cy="316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0859775-CDC0-432A-66E9-2EAC4482D4D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251469" y="5704102"/>
                  <a:ext cx="795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5A5BF9E-AFD1-AC77-3503-F4B35A4DC059}"/>
                    </a:ext>
                  </a:extLst>
                </p14:cNvPr>
                <p14:cNvContentPartPr/>
                <p14:nvPr/>
              </p14:nvContentPartPr>
              <p14:xfrm>
                <a:off x="4367029" y="5774662"/>
                <a:ext cx="94320" cy="1155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5A5BF9E-AFD1-AC77-3503-F4B35A4DC05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358029" y="5766022"/>
                  <a:ext cx="1119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C90B6F9-D819-1773-6CF4-456B97F9051D}"/>
                    </a:ext>
                  </a:extLst>
                </p14:cNvPr>
                <p14:cNvContentPartPr/>
                <p14:nvPr/>
              </p14:nvContentPartPr>
              <p14:xfrm>
                <a:off x="905629" y="6219622"/>
                <a:ext cx="159120" cy="3193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C90B6F9-D819-1773-6CF4-456B97F9051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96629" y="6210982"/>
                  <a:ext cx="1767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0ADD46B-E13A-E52D-4ADB-C07DDBBCC02E}"/>
                    </a:ext>
                  </a:extLst>
                </p14:cNvPr>
                <p14:cNvContentPartPr/>
                <p14:nvPr/>
              </p14:nvContentPartPr>
              <p14:xfrm>
                <a:off x="1114069" y="6303142"/>
                <a:ext cx="133560" cy="1184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0ADD46B-E13A-E52D-4ADB-C07DDBBCC02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05429" y="6294142"/>
                  <a:ext cx="1512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A543A98-0943-351A-4E29-151B715C8BED}"/>
                    </a:ext>
                  </a:extLst>
                </p14:cNvPr>
                <p14:cNvContentPartPr/>
                <p14:nvPr/>
              </p14:nvContentPartPr>
              <p14:xfrm>
                <a:off x="1538509" y="6182182"/>
                <a:ext cx="212040" cy="2455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A543A98-0943-351A-4E29-151B715C8BE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529869" y="6173182"/>
                  <a:ext cx="2296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9AA68E58-E165-0EC2-D9D1-DB6591DD5D59}"/>
                    </a:ext>
                  </a:extLst>
                </p14:cNvPr>
                <p14:cNvContentPartPr/>
                <p14:nvPr/>
              </p14:nvContentPartPr>
              <p14:xfrm>
                <a:off x="1811029" y="6256342"/>
                <a:ext cx="70920" cy="1162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9AA68E58-E165-0EC2-D9D1-DB6591DD5D59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802029" y="6247342"/>
                  <a:ext cx="88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959E8996-A3C2-5631-015E-13FF00FCF1B4}"/>
                    </a:ext>
                  </a:extLst>
                </p14:cNvPr>
                <p14:cNvContentPartPr/>
                <p14:nvPr/>
              </p14:nvContentPartPr>
              <p14:xfrm>
                <a:off x="2116309" y="6245902"/>
                <a:ext cx="147240" cy="1918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959E8996-A3C2-5631-015E-13FF00FCF1B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107669" y="6236902"/>
                  <a:ext cx="1648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1B29B66A-ED3B-791D-0B88-DE72887F3B05}"/>
                    </a:ext>
                  </a:extLst>
                </p14:cNvPr>
                <p14:cNvContentPartPr/>
                <p14:nvPr/>
              </p14:nvContentPartPr>
              <p14:xfrm>
                <a:off x="2310709" y="6219262"/>
                <a:ext cx="167040" cy="1537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1B29B66A-ED3B-791D-0B88-DE72887F3B05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2302069" y="6210622"/>
                  <a:ext cx="1846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4A4B6D98-2AA4-1021-C0A7-F7EC7F887098}"/>
                    </a:ext>
                  </a:extLst>
                </p14:cNvPr>
                <p14:cNvContentPartPr/>
                <p14:nvPr/>
              </p14:nvContentPartPr>
              <p14:xfrm>
                <a:off x="2416909" y="6141502"/>
                <a:ext cx="3960" cy="2304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4A4B6D98-2AA4-1021-C0A7-F7EC7F88709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2407909" y="6132862"/>
                  <a:ext cx="216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45D5D0B-B947-32DC-F104-405BE9F9F8C4}"/>
                    </a:ext>
                  </a:extLst>
                </p14:cNvPr>
                <p14:cNvContentPartPr/>
                <p14:nvPr/>
              </p14:nvContentPartPr>
              <p14:xfrm>
                <a:off x="2522749" y="6212422"/>
                <a:ext cx="68760" cy="11124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45D5D0B-B947-32DC-F104-405BE9F9F8C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514109" y="6203422"/>
                  <a:ext cx="86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94EF1C1-6E90-9CD0-63EB-AF6093DB6C9F}"/>
                    </a:ext>
                  </a:extLst>
                </p14:cNvPr>
                <p14:cNvContentPartPr/>
                <p14:nvPr/>
              </p14:nvContentPartPr>
              <p14:xfrm>
                <a:off x="2687629" y="6212422"/>
                <a:ext cx="86040" cy="1692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94EF1C1-6E90-9CD0-63EB-AF6093DB6C9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678989" y="6203422"/>
                  <a:ext cx="1036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CFFA0B6-75CC-843E-7A39-30F3E0DBA608}"/>
                    </a:ext>
                  </a:extLst>
                </p14:cNvPr>
                <p14:cNvContentPartPr/>
                <p14:nvPr/>
              </p14:nvContentPartPr>
              <p14:xfrm>
                <a:off x="2971669" y="6090022"/>
                <a:ext cx="95040" cy="2196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CFFA0B6-75CC-843E-7A39-30F3E0DBA60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962669" y="6081382"/>
                  <a:ext cx="1126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75D116D-B922-986B-298A-60A02B79F5D6}"/>
                    </a:ext>
                  </a:extLst>
                </p14:cNvPr>
                <p14:cNvContentPartPr/>
                <p14:nvPr/>
              </p14:nvContentPartPr>
              <p14:xfrm>
                <a:off x="3125749" y="6151222"/>
                <a:ext cx="68040" cy="1562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75D116D-B922-986B-298A-60A02B79F5D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116749" y="6142222"/>
                  <a:ext cx="856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B9D6659-A680-9ACE-C048-526751F75B78}"/>
                    </a:ext>
                  </a:extLst>
                </p14:cNvPr>
                <p14:cNvContentPartPr/>
                <p14:nvPr/>
              </p14:nvContentPartPr>
              <p14:xfrm>
                <a:off x="3236269" y="6155902"/>
                <a:ext cx="230400" cy="1476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B9D6659-A680-9ACE-C048-526751F75B78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227269" y="6147262"/>
                  <a:ext cx="248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380D098-BC71-65A0-AE02-2F48D577B2B3}"/>
                    </a:ext>
                  </a:extLst>
                </p14:cNvPr>
                <p14:cNvContentPartPr/>
                <p14:nvPr/>
              </p14:nvContentPartPr>
              <p14:xfrm>
                <a:off x="3509149" y="6061582"/>
                <a:ext cx="162000" cy="2019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380D098-BC71-65A0-AE02-2F48D577B2B3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500509" y="6052942"/>
                  <a:ext cx="1796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A496DFE3-366C-D19B-0439-A2CB5486BD73}"/>
                    </a:ext>
                  </a:extLst>
                </p14:cNvPr>
                <p14:cNvContentPartPr/>
                <p14:nvPr/>
              </p14:nvContentPartPr>
              <p14:xfrm>
                <a:off x="3703549" y="6140782"/>
                <a:ext cx="110160" cy="2278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A496DFE3-366C-D19B-0439-A2CB5486BD73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3694909" y="6132142"/>
                  <a:ext cx="12780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BECFAEB2-C916-9CC3-C6C4-62EB63C48BA5}"/>
                    </a:ext>
                  </a:extLst>
                </p14:cNvPr>
                <p14:cNvContentPartPr/>
                <p14:nvPr/>
              </p14:nvContentPartPr>
              <p14:xfrm>
                <a:off x="3872389" y="6146542"/>
                <a:ext cx="168480" cy="9972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BECFAEB2-C916-9CC3-C6C4-62EB63C48BA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863389" y="6137542"/>
                  <a:ext cx="1861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19939B2-2D74-9068-8352-4E9EFE077318}"/>
                    </a:ext>
                  </a:extLst>
                </p14:cNvPr>
                <p14:cNvContentPartPr/>
                <p14:nvPr/>
              </p14:nvContentPartPr>
              <p14:xfrm>
                <a:off x="4093069" y="6124942"/>
                <a:ext cx="173520" cy="1155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19939B2-2D74-9068-8352-4E9EFE07731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084069" y="6116302"/>
                  <a:ext cx="1911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6B3FEB91-2FFE-3E56-A93D-9F07528EE701}"/>
                    </a:ext>
                  </a:extLst>
                </p14:cNvPr>
                <p14:cNvContentPartPr/>
                <p14:nvPr/>
              </p14:nvContentPartPr>
              <p14:xfrm>
                <a:off x="4278829" y="6009382"/>
                <a:ext cx="97920" cy="2178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6B3FEB91-2FFE-3E56-A93D-9F07528EE70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270189" y="6000742"/>
                  <a:ext cx="1155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0DE36451-C10B-D67E-77FC-3DE67288524B}"/>
                    </a:ext>
                  </a:extLst>
                </p14:cNvPr>
                <p14:cNvContentPartPr/>
                <p14:nvPr/>
              </p14:nvContentPartPr>
              <p14:xfrm>
                <a:off x="1528789" y="6524902"/>
                <a:ext cx="275040" cy="1868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0DE36451-C10B-D67E-77FC-3DE67288524B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519789" y="6516262"/>
                  <a:ext cx="29268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C52C969-0C19-A4D5-C7E7-19BF850A4CB2}"/>
                    </a:ext>
                  </a:extLst>
                </p14:cNvPr>
                <p14:cNvContentPartPr/>
                <p14:nvPr/>
              </p14:nvContentPartPr>
              <p14:xfrm>
                <a:off x="2090389" y="6601222"/>
                <a:ext cx="186840" cy="9576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C52C969-0C19-A4D5-C7E7-19BF850A4CB2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081749" y="6592222"/>
                  <a:ext cx="2044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18B87CFD-16BB-DA77-0C13-554FBF13B37E}"/>
                    </a:ext>
                  </a:extLst>
                </p14:cNvPr>
                <p14:cNvContentPartPr/>
                <p14:nvPr/>
              </p14:nvContentPartPr>
              <p14:xfrm>
                <a:off x="2164909" y="6524902"/>
                <a:ext cx="5400" cy="28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18B87CFD-16BB-DA77-0C13-554FBF13B37E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156269" y="6516262"/>
                  <a:ext cx="230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89176A3A-17DE-519D-F2B4-77DF2CCA8A67}"/>
                    </a:ext>
                  </a:extLst>
                </p14:cNvPr>
                <p14:cNvContentPartPr/>
                <p14:nvPr/>
              </p14:nvContentPartPr>
              <p14:xfrm>
                <a:off x="2348509" y="6478462"/>
                <a:ext cx="315000" cy="18720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89176A3A-17DE-519D-F2B4-77DF2CCA8A6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339869" y="6469822"/>
                  <a:ext cx="3326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73AEDD23-E81C-2E9C-A58F-7EC68A2EE7CD}"/>
                    </a:ext>
                  </a:extLst>
                </p14:cNvPr>
                <p14:cNvContentPartPr/>
                <p14:nvPr/>
              </p14:nvContentPartPr>
              <p14:xfrm>
                <a:off x="2753149" y="6496102"/>
                <a:ext cx="138960" cy="1908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73AEDD23-E81C-2E9C-A58F-7EC68A2EE7C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744509" y="6487102"/>
                  <a:ext cx="1566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741BB9D-1911-3B52-9E96-AC457CBE7B1B}"/>
                    </a:ext>
                  </a:extLst>
                </p14:cNvPr>
                <p14:cNvContentPartPr/>
                <p14:nvPr/>
              </p14:nvContentPartPr>
              <p14:xfrm>
                <a:off x="2951869" y="6489622"/>
                <a:ext cx="172800" cy="11808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741BB9D-1911-3B52-9E96-AC457CBE7B1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942869" y="6480982"/>
                  <a:ext cx="190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265DB397-A63A-683B-E865-FBFF9CE40DE0}"/>
                    </a:ext>
                  </a:extLst>
                </p14:cNvPr>
                <p14:cNvContentPartPr/>
                <p14:nvPr/>
              </p14:nvContentPartPr>
              <p14:xfrm>
                <a:off x="3161389" y="6396382"/>
                <a:ext cx="140040" cy="19908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265DB397-A63A-683B-E865-FBFF9CE40DE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152389" y="6387742"/>
                  <a:ext cx="15768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A4B1AABF-6515-3E77-35ED-95A3F12B0ECA}"/>
                    </a:ext>
                  </a:extLst>
                </p14:cNvPr>
                <p14:cNvContentPartPr/>
                <p14:nvPr/>
              </p14:nvContentPartPr>
              <p14:xfrm>
                <a:off x="3333829" y="6376222"/>
                <a:ext cx="114120" cy="21024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A4B1AABF-6515-3E77-35ED-95A3F12B0EC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324829" y="6367582"/>
                  <a:ext cx="1317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F80A6A5A-8B67-4450-CE4F-F56DB7FEABB2}"/>
                    </a:ext>
                  </a:extLst>
                </p14:cNvPr>
                <p14:cNvContentPartPr/>
                <p14:nvPr/>
              </p14:nvContentPartPr>
              <p14:xfrm>
                <a:off x="3678349" y="6464782"/>
                <a:ext cx="122040" cy="1101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F80A6A5A-8B67-4450-CE4F-F56DB7FEABB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669709" y="6456142"/>
                  <a:ext cx="13968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C529F7B-954F-0B7F-7C2B-47DECB39F891}"/>
                    </a:ext>
                  </a:extLst>
                </p14:cNvPr>
                <p14:cNvContentPartPr/>
                <p14:nvPr/>
              </p14:nvContentPartPr>
              <p14:xfrm>
                <a:off x="3838189" y="6432742"/>
                <a:ext cx="82080" cy="14220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C529F7B-954F-0B7F-7C2B-47DECB39F89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829549" y="6423742"/>
                  <a:ext cx="997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7E7B794C-56E7-162E-F7C3-53FACCCB7AA1}"/>
                    </a:ext>
                  </a:extLst>
                </p14:cNvPr>
                <p14:cNvContentPartPr/>
                <p14:nvPr/>
              </p14:nvContentPartPr>
              <p14:xfrm>
                <a:off x="4154989" y="6451102"/>
                <a:ext cx="165960" cy="14328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7E7B794C-56E7-162E-F7C3-53FACCCB7AA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146349" y="6442102"/>
                  <a:ext cx="1836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5C3EB106-D488-0BBC-FBA7-CE262F46CC2A}"/>
                    </a:ext>
                  </a:extLst>
                </p14:cNvPr>
                <p14:cNvContentPartPr/>
                <p14:nvPr/>
              </p14:nvContentPartPr>
              <p14:xfrm>
                <a:off x="4568989" y="6472702"/>
                <a:ext cx="123120" cy="2217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5C3EB106-D488-0BBC-FBA7-CE262F46CC2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559989" y="6464062"/>
                  <a:ext cx="1407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2AE06D5-2CAF-F565-4ADC-5517EBC41E9D}"/>
                    </a:ext>
                  </a:extLst>
                </p14:cNvPr>
                <p14:cNvContentPartPr/>
                <p14:nvPr/>
              </p14:nvContentPartPr>
              <p14:xfrm>
                <a:off x="4723429" y="6459022"/>
                <a:ext cx="112320" cy="871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2AE06D5-2CAF-F565-4ADC-5517EBC41E9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714429" y="6450022"/>
                  <a:ext cx="129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33AFE104-6B69-E25D-FB8B-F799EE901770}"/>
                    </a:ext>
                  </a:extLst>
                </p14:cNvPr>
                <p14:cNvContentPartPr/>
                <p14:nvPr/>
              </p14:nvContentPartPr>
              <p14:xfrm>
                <a:off x="4806229" y="6347422"/>
                <a:ext cx="4320" cy="4680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33AFE104-6B69-E25D-FB8B-F799EE90177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797589" y="6338422"/>
                  <a:ext cx="219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0E35845-142C-7475-9149-B77EA9C38FFE}"/>
                    </a:ext>
                  </a:extLst>
                </p14:cNvPr>
                <p14:cNvContentPartPr/>
                <p14:nvPr/>
              </p14:nvContentPartPr>
              <p14:xfrm>
                <a:off x="4884709" y="6402862"/>
                <a:ext cx="72720" cy="1162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0E35845-142C-7475-9149-B77EA9C38FF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4875709" y="6394222"/>
                  <a:ext cx="903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F7BC086F-189F-258F-B62F-DEE093794CE8}"/>
                    </a:ext>
                  </a:extLst>
                </p14:cNvPr>
                <p14:cNvContentPartPr/>
                <p14:nvPr/>
              </p14:nvContentPartPr>
              <p14:xfrm>
                <a:off x="5002429" y="6406822"/>
                <a:ext cx="65520" cy="12672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F7BC086F-189F-258F-B62F-DEE093794CE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4993429" y="6398182"/>
                  <a:ext cx="8316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BEBB79B-1370-3C86-4FF8-92C3B313DE23}"/>
                    </a:ext>
                  </a:extLst>
                </p14:cNvPr>
                <p14:cNvContentPartPr/>
                <p14:nvPr/>
              </p14:nvContentPartPr>
              <p14:xfrm>
                <a:off x="5264869" y="6414022"/>
                <a:ext cx="158760" cy="17568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BEBB79B-1370-3C86-4FF8-92C3B313DE23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256229" y="6405382"/>
                  <a:ext cx="17640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8DED6472-2BD9-403E-41DF-33CAF01E79F6}"/>
                    </a:ext>
                  </a:extLst>
                </p14:cNvPr>
                <p14:cNvContentPartPr/>
                <p14:nvPr/>
              </p14:nvContentPartPr>
              <p14:xfrm>
                <a:off x="5436949" y="6348142"/>
                <a:ext cx="434160" cy="23616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8DED6472-2BD9-403E-41DF-33CAF01E79F6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427949" y="6339502"/>
                  <a:ext cx="4518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81D3825A-915D-9D3B-4070-50B4C66E34DF}"/>
                    </a:ext>
                  </a:extLst>
                </p14:cNvPr>
                <p14:cNvContentPartPr/>
                <p14:nvPr/>
              </p14:nvContentPartPr>
              <p14:xfrm>
                <a:off x="6078829" y="6468022"/>
                <a:ext cx="209880" cy="10260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81D3825A-915D-9D3B-4070-50B4C66E34D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6069829" y="6459382"/>
                  <a:ext cx="227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218ADE09-7E8C-37E5-95EA-C8F1BAD16B19}"/>
                    </a:ext>
                  </a:extLst>
                </p14:cNvPr>
                <p14:cNvContentPartPr/>
                <p14:nvPr/>
              </p14:nvContentPartPr>
              <p14:xfrm>
                <a:off x="6138229" y="6376942"/>
                <a:ext cx="6480" cy="82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218ADE09-7E8C-37E5-95EA-C8F1BAD16B1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129229" y="6367942"/>
                  <a:ext cx="24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4486D12-D220-AA00-A469-C04BDD5E1193}"/>
                    </a:ext>
                  </a:extLst>
                </p14:cNvPr>
                <p14:cNvContentPartPr/>
                <p14:nvPr/>
              </p14:nvContentPartPr>
              <p14:xfrm>
                <a:off x="6373309" y="6368302"/>
                <a:ext cx="177120" cy="1767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4486D12-D220-AA00-A469-C04BDD5E119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6364309" y="6359302"/>
                  <a:ext cx="1947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5435BF36-8A3D-D378-3CAC-0E1D895B432F}"/>
                    </a:ext>
                  </a:extLst>
                </p14:cNvPr>
                <p14:cNvContentPartPr/>
                <p14:nvPr/>
              </p14:nvContentPartPr>
              <p14:xfrm>
                <a:off x="6538189" y="6426262"/>
                <a:ext cx="71640" cy="1083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5435BF36-8A3D-D378-3CAC-0E1D895B432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529189" y="6417622"/>
                  <a:ext cx="892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A88F99E-A1CB-F1B5-7D18-1B40249FC5D4}"/>
                    </a:ext>
                  </a:extLst>
                </p14:cNvPr>
                <p14:cNvContentPartPr/>
                <p14:nvPr/>
              </p14:nvContentPartPr>
              <p14:xfrm>
                <a:off x="6635389" y="6425182"/>
                <a:ext cx="120960" cy="14652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A88F99E-A1CB-F1B5-7D18-1B40249FC5D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626749" y="6416542"/>
                  <a:ext cx="138600" cy="16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AE458198-4ED0-F350-8F55-67BF2B3432D4}"/>
                  </a:ext>
                </a:extLst>
              </p14:cNvPr>
              <p14:cNvContentPartPr/>
              <p14:nvPr/>
            </p14:nvContentPartPr>
            <p14:xfrm>
              <a:off x="4338949" y="6246982"/>
              <a:ext cx="2766600" cy="47016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AE458198-4ED0-F350-8F55-67BF2B3432D4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4330309" y="6237982"/>
                <a:ext cx="2784240" cy="4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4D6352A2-499B-62E3-033B-64EB9F09B100}"/>
                  </a:ext>
                </a:extLst>
              </p14:cNvPr>
              <p14:cNvContentPartPr/>
              <p14:nvPr/>
            </p14:nvContentPartPr>
            <p14:xfrm>
              <a:off x="8235231" y="1256699"/>
              <a:ext cx="955080" cy="597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4D6352A2-499B-62E3-033B-64EB9F09B100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8226231" y="1247699"/>
                <a:ext cx="972720" cy="77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90308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44624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Paasche price index</a:t>
            </a:r>
            <a:endParaRPr lang="de-DE" sz="32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/>
              <p:nvPr/>
            </p:nvSpPr>
            <p:spPr>
              <a:xfrm>
                <a:off x="548640" y="562248"/>
                <a:ext cx="914400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sup>
                      </m:sSubSup>
                      <m:r>
                        <a:rPr lang="de-DE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nary>
                            <m:naryPr>
                              <m:chr m:val="∑"/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den>
                              </m:f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∙</m:t>
                              </m:r>
                            </m:e>
                          </m:nary>
                          <m:f>
                            <m:f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𝑗</m:t>
                                      </m:r>
                                    </m:sub>
                                    <m:sup>
                                      <m:r>
                                        <a:rPr lang="de-DE" sz="24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nary>
                            </m:den>
                          </m:f>
                        </m:den>
                      </m:f>
                    </m:oMath>
                  </m:oMathPara>
                </a14:m>
                <a:endParaRPr lang="de-DE" sz="2400" dirty="0"/>
              </a:p>
              <a:p>
                <a:endParaRPr lang="de-DE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num>
                      <m:den>
                        <m:nary>
                          <m:naryPr>
                            <m:chr m:val="∑"/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p>
                            </m:sSubSup>
                          </m:e>
                        </m:nary>
                      </m:den>
                    </m:f>
                    <m:r>
                      <a:rPr lang="de-DE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de-DE" sz="2400" dirty="0"/>
                  <a:t>:		</a:t>
                </a:r>
                <a:r>
                  <a:rPr lang="de-DE" sz="2400"/>
                  <a:t>Weights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400"/>
                  <a:t>are equal to the proportions of 				expenditures for good i in the actual year t</a:t>
                </a:r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/>
                  <a:t>The Paasche Price index is a weighted harmonic mean of the relative prices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den>
                    </m:f>
                  </m:oMath>
                </a14:m>
                <a:r>
                  <a:rPr lang="de-DE" sz="2400" dirty="0"/>
                  <a:t>.</a:t>
                </a:r>
              </a:p>
              <a:p>
                <a:endParaRPr lang="de-DE" sz="2400" dirty="0"/>
              </a:p>
              <a:p>
                <a:r>
                  <a:rPr lang="de-DE" sz="2400"/>
                  <a:t>Usually the Paasche price index is used for the price</a:t>
                </a:r>
              </a:p>
              <a:p>
                <a:r>
                  <a:rPr lang="de-DE" sz="2400"/>
                  <a:t>adjustment for GDP in order to obtain real GDP growth</a:t>
                </a:r>
                <a:endParaRPr lang="de-DE" sz="2400" dirty="0"/>
              </a:p>
              <a:p>
                <a:endParaRPr lang="de-DE" sz="2400" dirty="0"/>
              </a:p>
              <a:p>
                <a:pPr algn="ctr"/>
                <a:r>
                  <a:rPr lang="de-DE" sz="2400" b="1" dirty="0"/>
                  <a:t>→</a:t>
                </a:r>
                <a:r>
                  <a:rPr lang="de-DE" sz="2400" b="1"/>
                  <a:t>	GDP-Deflator</a:t>
                </a:r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" y="562248"/>
                <a:ext cx="9144000" cy="5976664"/>
              </a:xfrm>
              <a:prstGeom prst="rect">
                <a:avLst/>
              </a:prstGeom>
              <a:blipFill>
                <a:blip r:embed="rId2"/>
                <a:stretch>
                  <a:fillRect l="-1000" r="-67" b="-346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91B411D7-F049-A987-591A-17585C696456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F23BD744-9819-1F29-0FBC-EAD6A3230700}"/>
                  </a:ext>
                </a:extLst>
              </p14:cNvPr>
              <p14:cNvContentPartPr/>
              <p14:nvPr/>
            </p14:nvContentPartPr>
            <p14:xfrm>
              <a:off x="509629" y="1496422"/>
              <a:ext cx="6120" cy="234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F23BD744-9819-1F29-0FBC-EAD6A323070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0989" y="1487422"/>
                <a:ext cx="237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3454FE8-EC36-D10D-F985-C853A0B66E54}"/>
                  </a:ext>
                </a:extLst>
              </p14:cNvPr>
              <p14:cNvContentPartPr/>
              <p14:nvPr/>
            </p14:nvContentPartPr>
            <p14:xfrm>
              <a:off x="4397269" y="495982"/>
              <a:ext cx="3598560" cy="507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3454FE8-EC36-D10D-F985-C853A0B66E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388269" y="486982"/>
                <a:ext cx="361620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EB33C497-97C0-7592-8DA9-79579237096D}"/>
                  </a:ext>
                </a:extLst>
              </p14:cNvPr>
              <p14:cNvContentPartPr/>
              <p14:nvPr/>
            </p14:nvContentPartPr>
            <p14:xfrm>
              <a:off x="4442629" y="1107622"/>
              <a:ext cx="321840" cy="40176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EB33C497-97C0-7592-8DA9-79579237096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433629" y="1098982"/>
                <a:ext cx="339480" cy="41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BF0E20A6-9E02-A627-6385-655E681CC13D}"/>
                  </a:ext>
                </a:extLst>
              </p14:cNvPr>
              <p14:cNvContentPartPr/>
              <p14:nvPr/>
            </p14:nvContentPartPr>
            <p14:xfrm>
              <a:off x="5692909" y="1045244"/>
              <a:ext cx="1265040" cy="98316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BF0E20A6-9E02-A627-6385-655E681CC13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683909" y="1036244"/>
                <a:ext cx="1282680" cy="10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1369B382-2893-8242-D02D-32212995BD7D}"/>
                  </a:ext>
                </a:extLst>
              </p14:cNvPr>
              <p14:cNvContentPartPr/>
              <p14:nvPr/>
            </p14:nvContentPartPr>
            <p14:xfrm>
              <a:off x="6195829" y="608564"/>
              <a:ext cx="342360" cy="38844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1369B382-2893-8242-D02D-32212995BD7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87189" y="599564"/>
                <a:ext cx="360000" cy="40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E6353635-9F4B-1C7C-E785-B4B15F611790}"/>
                  </a:ext>
                </a:extLst>
              </p14:cNvPr>
              <p14:cNvContentPartPr/>
              <p14:nvPr/>
            </p14:nvContentPartPr>
            <p14:xfrm>
              <a:off x="4998109" y="1094564"/>
              <a:ext cx="3099240" cy="110988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E6353635-9F4B-1C7C-E785-B4B15F61179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989469" y="1085564"/>
                <a:ext cx="3116880" cy="11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F23593E1-026D-2740-5282-8466D8B50E3A}"/>
                  </a:ext>
                </a:extLst>
              </p14:cNvPr>
              <p14:cNvContentPartPr/>
              <p14:nvPr/>
            </p14:nvContentPartPr>
            <p14:xfrm>
              <a:off x="6542509" y="1066484"/>
              <a:ext cx="803880" cy="48168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F23593E1-026D-2740-5282-8466D8B50E3A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533509" y="1057484"/>
                <a:ext cx="821520" cy="49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514EFC08-32C3-D8A4-960E-F77F59D0E8F6}"/>
              </a:ext>
            </a:extLst>
          </p:cNvPr>
          <p:cNvGrpSpPr/>
          <p:nvPr/>
        </p:nvGrpSpPr>
        <p:grpSpPr>
          <a:xfrm>
            <a:off x="217669" y="-51971"/>
            <a:ext cx="11714040" cy="2691655"/>
            <a:chOff x="217669" y="-51971"/>
            <a:chExt cx="11714040" cy="269165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B3916E87-D6B2-E7DE-97D9-B9608228D19C}"/>
                    </a:ext>
                  </a:extLst>
                </p14:cNvPr>
                <p14:cNvContentPartPr/>
                <p14:nvPr/>
              </p14:nvContentPartPr>
              <p14:xfrm>
                <a:off x="10330789" y="2509004"/>
                <a:ext cx="200160" cy="13068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B3916E87-D6B2-E7DE-97D9-B9608228D19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322149" y="2500004"/>
                  <a:ext cx="2178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1304B3EC-6E22-A827-4A27-AC71B81A5623}"/>
                    </a:ext>
                  </a:extLst>
                </p14:cNvPr>
                <p14:cNvContentPartPr/>
                <p14:nvPr/>
              </p14:nvContentPartPr>
              <p14:xfrm>
                <a:off x="4328869" y="607582"/>
                <a:ext cx="117360" cy="24912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1304B3EC-6E22-A827-4A27-AC71B81A562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320229" y="598582"/>
                  <a:ext cx="1350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50690EFA-7526-3617-B202-6260101AC8CC}"/>
                    </a:ext>
                  </a:extLst>
                </p14:cNvPr>
                <p14:cNvContentPartPr/>
                <p14:nvPr/>
              </p14:nvContentPartPr>
              <p14:xfrm>
                <a:off x="4615789" y="587062"/>
                <a:ext cx="140400" cy="2469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50690EFA-7526-3617-B202-6260101AC8C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606789" y="578062"/>
                  <a:ext cx="15804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2E0847A-E1DE-B0A8-7144-59640D27074C}"/>
                    </a:ext>
                  </a:extLst>
                </p14:cNvPr>
                <p14:cNvContentPartPr/>
                <p14:nvPr/>
              </p14:nvContentPartPr>
              <p14:xfrm>
                <a:off x="3405829" y="528742"/>
                <a:ext cx="1442880" cy="5335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2E0847A-E1DE-B0A8-7144-59640D27074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397189" y="520102"/>
                  <a:ext cx="1460520" cy="55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8F3AA82E-A39C-6449-7622-4249014122EF}"/>
                    </a:ext>
                  </a:extLst>
                </p14:cNvPr>
                <p14:cNvContentPartPr/>
                <p14:nvPr/>
              </p14:nvContentPartPr>
              <p14:xfrm>
                <a:off x="4952389" y="282502"/>
                <a:ext cx="3942360" cy="37836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8F3AA82E-A39C-6449-7622-4249014122E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943389" y="273862"/>
                  <a:ext cx="3960000" cy="39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8788C299-9010-5C37-F9A1-8D819FDEA414}"/>
                    </a:ext>
                  </a:extLst>
                </p14:cNvPr>
                <p14:cNvContentPartPr/>
                <p14:nvPr/>
              </p14:nvContentPartPr>
              <p14:xfrm>
                <a:off x="9110749" y="188182"/>
                <a:ext cx="131400" cy="1501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8788C299-9010-5C37-F9A1-8D819FDEA41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101749" y="179182"/>
                  <a:ext cx="149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C618351-43A6-70F2-85CD-AE1608D9EFCF}"/>
                    </a:ext>
                  </a:extLst>
                </p14:cNvPr>
                <p14:cNvContentPartPr/>
                <p14:nvPr/>
              </p14:nvContentPartPr>
              <p14:xfrm>
                <a:off x="9308749" y="184222"/>
                <a:ext cx="111960" cy="1530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C618351-43A6-70F2-85CD-AE1608D9EFC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300109" y="175582"/>
                  <a:ext cx="1296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F143CD1-A1AD-2A1F-6E78-844A1A15706C}"/>
                    </a:ext>
                  </a:extLst>
                </p14:cNvPr>
                <p14:cNvContentPartPr/>
                <p14:nvPr/>
              </p14:nvContentPartPr>
              <p14:xfrm>
                <a:off x="9489109" y="232102"/>
                <a:ext cx="52560" cy="2520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F143CD1-A1AD-2A1F-6E78-844A1A15706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480109" y="223462"/>
                  <a:ext cx="702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632BD75E-C053-E4D9-90EC-A19C6BBFE14C}"/>
                    </a:ext>
                  </a:extLst>
                </p14:cNvPr>
                <p14:cNvContentPartPr/>
                <p14:nvPr/>
              </p14:nvContentPartPr>
              <p14:xfrm>
                <a:off x="9589549" y="249742"/>
                <a:ext cx="195840" cy="9936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632BD75E-C053-E4D9-90EC-A19C6BBFE14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580549" y="240742"/>
                  <a:ext cx="213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B194B772-E410-9CA2-035D-714F6963E442}"/>
                    </a:ext>
                  </a:extLst>
                </p14:cNvPr>
                <p14:cNvContentPartPr/>
                <p14:nvPr/>
              </p14:nvContentPartPr>
              <p14:xfrm>
                <a:off x="9842269" y="170182"/>
                <a:ext cx="85680" cy="1710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B194B772-E410-9CA2-035D-714F6963E44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833269" y="161542"/>
                  <a:ext cx="1033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86C167A-E804-CF78-65D7-EF11C7408F52}"/>
                    </a:ext>
                  </a:extLst>
                </p14:cNvPr>
                <p14:cNvContentPartPr/>
                <p14:nvPr/>
              </p14:nvContentPartPr>
              <p14:xfrm>
                <a:off x="9813469" y="172342"/>
                <a:ext cx="222120" cy="1724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86C167A-E804-CF78-65D7-EF11C7408F5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804829" y="163342"/>
                  <a:ext cx="239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128CF60-2689-CC6D-A21A-6197A0376670}"/>
                    </a:ext>
                  </a:extLst>
                </p14:cNvPr>
                <p14:cNvContentPartPr/>
                <p14:nvPr/>
              </p14:nvContentPartPr>
              <p14:xfrm>
                <a:off x="10048909" y="110422"/>
                <a:ext cx="335160" cy="19656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128CF60-2689-CC6D-A21A-6197A037667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039909" y="101782"/>
                  <a:ext cx="3528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AF997A06-851F-F63F-4DB7-2064F9F4A702}"/>
                    </a:ext>
                  </a:extLst>
                </p14:cNvPr>
                <p14:cNvContentPartPr/>
                <p14:nvPr/>
              </p14:nvContentPartPr>
              <p14:xfrm>
                <a:off x="10000669" y="68662"/>
                <a:ext cx="12600" cy="900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AF997A06-851F-F63F-4DB7-2064F9F4A70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992029" y="60022"/>
                  <a:ext cx="30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CC078A4-4698-68F3-D182-F01AB2519B71}"/>
                    </a:ext>
                  </a:extLst>
                </p14:cNvPr>
                <p14:cNvContentPartPr/>
                <p14:nvPr/>
              </p14:nvContentPartPr>
              <p14:xfrm>
                <a:off x="10573789" y="116182"/>
                <a:ext cx="252720" cy="3571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CC078A4-4698-68F3-D182-F01AB2519B7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565149" y="107542"/>
                  <a:ext cx="2703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1B400C1-01BF-ACF4-BCB2-245DA1978784}"/>
                    </a:ext>
                  </a:extLst>
                </p14:cNvPr>
                <p14:cNvContentPartPr/>
                <p14:nvPr/>
              </p14:nvContentPartPr>
              <p14:xfrm>
                <a:off x="10954669" y="73702"/>
                <a:ext cx="78840" cy="2192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1B400C1-01BF-ACF4-BCB2-245DA1978784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946029" y="65062"/>
                  <a:ext cx="96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71C0336-D806-4182-1E21-95E569D69E5A}"/>
                    </a:ext>
                  </a:extLst>
                </p14:cNvPr>
                <p14:cNvContentPartPr/>
                <p14:nvPr/>
              </p14:nvContentPartPr>
              <p14:xfrm>
                <a:off x="11065189" y="214102"/>
                <a:ext cx="73080" cy="8748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71C0336-D806-4182-1E21-95E569D69E5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056189" y="205462"/>
                  <a:ext cx="907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CA8F3E8-F999-BBA3-D6FC-601616DF4ABC}"/>
                    </a:ext>
                  </a:extLst>
                </p14:cNvPr>
                <p14:cNvContentPartPr/>
                <p14:nvPr/>
              </p14:nvContentPartPr>
              <p14:xfrm>
                <a:off x="11183269" y="141742"/>
                <a:ext cx="176760" cy="1450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CA8F3E8-F999-BBA3-D6FC-601616DF4AB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174629" y="132742"/>
                  <a:ext cx="1944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11A58AF-BBF3-20C8-A52A-030F4941DFA8}"/>
                    </a:ext>
                  </a:extLst>
                </p14:cNvPr>
                <p14:cNvContentPartPr/>
                <p14:nvPr/>
              </p14:nvContentPartPr>
              <p14:xfrm>
                <a:off x="11357869" y="196822"/>
                <a:ext cx="372240" cy="3150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11A58AF-BBF3-20C8-A52A-030F4941DFA8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349229" y="188182"/>
                  <a:ext cx="38988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7DA60C6-D6FF-4685-6D40-A2620DD39D9E}"/>
                    </a:ext>
                  </a:extLst>
                </p14:cNvPr>
                <p14:cNvContentPartPr/>
                <p14:nvPr/>
              </p14:nvContentPartPr>
              <p14:xfrm>
                <a:off x="3387109" y="1114102"/>
                <a:ext cx="1530720" cy="5295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7DA60C6-D6FF-4685-6D40-A2620DD39D9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378469" y="1105102"/>
                  <a:ext cx="1548360" cy="54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094FCDF-7048-0124-CE6F-7188C03F4C15}"/>
                    </a:ext>
                  </a:extLst>
                </p14:cNvPr>
                <p14:cNvContentPartPr/>
                <p14:nvPr/>
              </p14:nvContentPartPr>
              <p14:xfrm>
                <a:off x="2063389" y="330742"/>
                <a:ext cx="1371240" cy="11116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094FCDF-7048-0124-CE6F-7188C03F4C1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054749" y="322102"/>
                  <a:ext cx="1388880" cy="11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4D0133E-0779-4CAE-6757-6D5724D49695}"/>
                    </a:ext>
                  </a:extLst>
                </p14:cNvPr>
                <p14:cNvContentPartPr/>
                <p14:nvPr/>
              </p14:nvContentPartPr>
              <p14:xfrm>
                <a:off x="217669" y="152182"/>
                <a:ext cx="115920" cy="3402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4D0133E-0779-4CAE-6757-6D5724D4969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09029" y="143542"/>
                  <a:ext cx="13356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700E9BD-B3F8-C3DE-11E6-57727E4EFEC3}"/>
                    </a:ext>
                  </a:extLst>
                </p14:cNvPr>
                <p14:cNvContentPartPr/>
                <p14:nvPr/>
              </p14:nvContentPartPr>
              <p14:xfrm>
                <a:off x="401989" y="155782"/>
                <a:ext cx="96120" cy="12564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700E9BD-B3F8-C3DE-11E6-57727E4EFEC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92989" y="147142"/>
                  <a:ext cx="11376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62B4151E-809E-C48C-0325-B153FAB72828}"/>
                    </a:ext>
                  </a:extLst>
                </p14:cNvPr>
                <p14:cNvContentPartPr/>
                <p14:nvPr/>
              </p14:nvContentPartPr>
              <p14:xfrm>
                <a:off x="520429" y="145702"/>
                <a:ext cx="182520" cy="1234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62B4151E-809E-C48C-0325-B153FAB7282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511789" y="136702"/>
                  <a:ext cx="20016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FB1FAE8-4C89-1477-A363-D5EF6EBA01ED}"/>
                    </a:ext>
                  </a:extLst>
                </p14:cNvPr>
                <p14:cNvContentPartPr/>
                <p14:nvPr/>
              </p14:nvContentPartPr>
              <p14:xfrm>
                <a:off x="734629" y="70102"/>
                <a:ext cx="149040" cy="1771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FB1FAE8-4C89-1477-A363-D5EF6EBA01E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25989" y="61462"/>
                  <a:ext cx="166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68C0384-2E13-2B87-543F-43DB0DB4A6B8}"/>
                    </a:ext>
                  </a:extLst>
                </p14:cNvPr>
                <p14:cNvContentPartPr/>
                <p14:nvPr/>
              </p14:nvContentPartPr>
              <p14:xfrm>
                <a:off x="931909" y="45622"/>
                <a:ext cx="242640" cy="1756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68C0384-2E13-2B87-543F-43DB0DB4A6B8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22909" y="36622"/>
                  <a:ext cx="26028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BF1C056-B928-4A63-788B-6CA11A8A0B43}"/>
                    </a:ext>
                  </a:extLst>
                </p14:cNvPr>
                <p14:cNvContentPartPr/>
                <p14:nvPr/>
              </p14:nvContentPartPr>
              <p14:xfrm>
                <a:off x="1071949" y="42382"/>
                <a:ext cx="16200" cy="154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BF1C056-B928-4A63-788B-6CA11A8A0B4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63309" y="33382"/>
                  <a:ext cx="338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6D676AE-B805-1AEB-A737-48712FA8AE57}"/>
                    </a:ext>
                  </a:extLst>
                </p14:cNvPr>
                <p14:cNvContentPartPr/>
                <p14:nvPr/>
              </p14:nvContentPartPr>
              <p14:xfrm>
                <a:off x="1245109" y="78022"/>
                <a:ext cx="118800" cy="15372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6D676AE-B805-1AEB-A737-48712FA8AE5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236469" y="69382"/>
                  <a:ext cx="1364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3F47721-F577-97CC-B5F3-09CEBFBB67E8}"/>
                    </a:ext>
                  </a:extLst>
                </p14:cNvPr>
                <p14:cNvContentPartPr/>
                <p14:nvPr/>
              </p14:nvContentPartPr>
              <p14:xfrm>
                <a:off x="1452469" y="56782"/>
                <a:ext cx="226800" cy="3261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3F47721-F577-97CC-B5F3-09CEBFBB67E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443829" y="47782"/>
                  <a:ext cx="24444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73A3DEF-FC94-A16F-6DBD-C9596BE6B6BD}"/>
                    </a:ext>
                  </a:extLst>
                </p14:cNvPr>
                <p14:cNvContentPartPr/>
                <p14:nvPr/>
              </p14:nvContentPartPr>
              <p14:xfrm>
                <a:off x="1800229" y="49582"/>
                <a:ext cx="87120" cy="2278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73A3DEF-FC94-A16F-6DBD-C9596BE6B6B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791589" y="40582"/>
                  <a:ext cx="1047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15A4B27-2240-81C9-850D-3143DF23A1B5}"/>
                    </a:ext>
                  </a:extLst>
                </p14:cNvPr>
                <p14:cNvContentPartPr/>
                <p14:nvPr/>
              </p14:nvContentPartPr>
              <p14:xfrm>
                <a:off x="1958269" y="135622"/>
                <a:ext cx="81000" cy="12492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15A4B27-2240-81C9-850D-3143DF23A1B5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949269" y="126622"/>
                  <a:ext cx="986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390B3D9-ABDF-911D-23A5-4BBF25725888}"/>
                    </a:ext>
                  </a:extLst>
                </p14:cNvPr>
                <p14:cNvContentPartPr/>
                <p14:nvPr/>
              </p14:nvContentPartPr>
              <p14:xfrm>
                <a:off x="2096869" y="57142"/>
                <a:ext cx="146880" cy="1652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390B3D9-ABDF-911D-23A5-4BBF25725888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088229" y="48502"/>
                  <a:ext cx="1645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41F14BD-65CC-4993-F1F2-DFF455D8DC33}"/>
                    </a:ext>
                  </a:extLst>
                </p14:cNvPr>
                <p14:cNvContentPartPr/>
                <p14:nvPr/>
              </p14:nvContentPartPr>
              <p14:xfrm>
                <a:off x="2273629" y="105742"/>
                <a:ext cx="200160" cy="2484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41F14BD-65CC-4993-F1F2-DFF455D8DC33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264629" y="96742"/>
                  <a:ext cx="21780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17319BCF-7AF6-9829-88FC-4F3CA65B178B}"/>
                    </a:ext>
                  </a:extLst>
                </p14:cNvPr>
                <p14:cNvContentPartPr/>
                <p14:nvPr/>
              </p14:nvContentPartPr>
              <p14:xfrm>
                <a:off x="1742629" y="273142"/>
                <a:ext cx="72720" cy="8280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17319BCF-7AF6-9829-88FC-4F3CA65B178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733989" y="264142"/>
                  <a:ext cx="903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3CD3AF3-C0F0-5E8C-674E-8745EF94665D}"/>
                    </a:ext>
                  </a:extLst>
                </p14:cNvPr>
                <p14:cNvContentPartPr/>
                <p14:nvPr/>
              </p14:nvContentPartPr>
              <p14:xfrm>
                <a:off x="2504389" y="5302"/>
                <a:ext cx="58320" cy="572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3CD3AF3-C0F0-5E8C-674E-8745EF94665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495389" y="-3698"/>
                  <a:ext cx="759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3F2E0EBB-4A3A-26C8-7626-65B0B55AC5D8}"/>
                    </a:ext>
                  </a:extLst>
                </p14:cNvPr>
                <p14:cNvContentPartPr/>
                <p14:nvPr/>
              </p14:nvContentPartPr>
              <p14:xfrm>
                <a:off x="2756749" y="61069"/>
                <a:ext cx="490680" cy="2026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3F2E0EBB-4A3A-26C8-7626-65B0B55AC5D8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747749" y="52069"/>
                  <a:ext cx="50832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9C0024E-6766-4B07-57F3-84E83391C4A3}"/>
                    </a:ext>
                  </a:extLst>
                </p14:cNvPr>
                <p14:cNvContentPartPr/>
                <p14:nvPr/>
              </p14:nvContentPartPr>
              <p14:xfrm>
                <a:off x="3241309" y="63949"/>
                <a:ext cx="5040" cy="90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9C0024E-6766-4B07-57F3-84E83391C4A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232669" y="55309"/>
                  <a:ext cx="22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F312A3B-2E3C-7788-2205-761591CE7468}"/>
                    </a:ext>
                  </a:extLst>
                </p14:cNvPr>
                <p14:cNvContentPartPr/>
                <p14:nvPr/>
              </p14:nvContentPartPr>
              <p14:xfrm>
                <a:off x="3279109" y="110749"/>
                <a:ext cx="74520" cy="1605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F312A3B-2E3C-7788-2205-761591CE746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270109" y="102109"/>
                  <a:ext cx="9216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A86EDE7-5692-55AD-8B1C-22807AECE006}"/>
                    </a:ext>
                  </a:extLst>
                </p14:cNvPr>
                <p14:cNvContentPartPr/>
                <p14:nvPr/>
              </p14:nvContentPartPr>
              <p14:xfrm>
                <a:off x="3396109" y="45229"/>
                <a:ext cx="25560" cy="17172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A86EDE7-5692-55AD-8B1C-22807AECE00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387469" y="36589"/>
                  <a:ext cx="43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DA54182-B113-643A-0338-4C4DDD84B798}"/>
                    </a:ext>
                  </a:extLst>
                </p14:cNvPr>
                <p14:cNvContentPartPr/>
                <p14:nvPr/>
              </p14:nvContentPartPr>
              <p14:xfrm>
                <a:off x="3481789" y="113629"/>
                <a:ext cx="12600" cy="11052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DA54182-B113-643A-0338-4C4DDD84B79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3472789" y="104629"/>
                  <a:ext cx="302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590976F-988C-231F-2CD0-C12981A70C29}"/>
                    </a:ext>
                  </a:extLst>
                </p14:cNvPr>
                <p14:cNvContentPartPr/>
                <p14:nvPr/>
              </p14:nvContentPartPr>
              <p14:xfrm>
                <a:off x="3507709" y="43789"/>
                <a:ext cx="108720" cy="1843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590976F-988C-231F-2CD0-C12981A70C2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3498709" y="35149"/>
                  <a:ext cx="1263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9AADF3C-EDD5-1E2B-5F98-C1EB0F6A6760}"/>
                    </a:ext>
                  </a:extLst>
                </p14:cNvPr>
                <p14:cNvContentPartPr/>
                <p14:nvPr/>
              </p14:nvContentPartPr>
              <p14:xfrm>
                <a:off x="3668989" y="48469"/>
                <a:ext cx="94680" cy="1634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9AADF3C-EDD5-1E2B-5F98-C1EB0F6A6760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3660349" y="39469"/>
                  <a:ext cx="112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B79EB4A-F60F-E84C-3CF3-97EF5C7483CA}"/>
                    </a:ext>
                  </a:extLst>
                </p14:cNvPr>
                <p14:cNvContentPartPr/>
                <p14:nvPr/>
              </p14:nvContentPartPr>
              <p14:xfrm>
                <a:off x="3866629" y="91669"/>
                <a:ext cx="137520" cy="1310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B79EB4A-F60F-E84C-3CF3-97EF5C7483CA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3857629" y="83029"/>
                  <a:ext cx="1551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8A88CDB-65AA-73CF-BDB9-A1192E62F864}"/>
                    </a:ext>
                  </a:extLst>
                </p14:cNvPr>
                <p14:cNvContentPartPr/>
                <p14:nvPr/>
              </p14:nvContentPartPr>
              <p14:xfrm>
                <a:off x="4047349" y="37309"/>
                <a:ext cx="23760" cy="1958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8A88CDB-65AA-73CF-BDB9-A1192E62F86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4038349" y="28669"/>
                  <a:ext cx="414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9A2D24B-E17E-39E9-B010-2B82E073749E}"/>
                    </a:ext>
                  </a:extLst>
                </p14:cNvPr>
                <p14:cNvContentPartPr/>
                <p14:nvPr/>
              </p14:nvContentPartPr>
              <p14:xfrm>
                <a:off x="4117909" y="1309"/>
                <a:ext cx="101520" cy="2142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9A2D24B-E17E-39E9-B010-2B82E073749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109269" y="-7691"/>
                  <a:ext cx="1191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77FAC45-66DF-5E53-24E5-12324DCF0DD8}"/>
                    </a:ext>
                  </a:extLst>
                </p14:cNvPr>
                <p14:cNvContentPartPr/>
                <p14:nvPr/>
              </p14:nvContentPartPr>
              <p14:xfrm>
                <a:off x="4043029" y="-51971"/>
                <a:ext cx="12240" cy="136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77FAC45-66DF-5E53-24E5-12324DCF0DD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034389" y="-60971"/>
                  <a:ext cx="29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07AC29A-7C00-78CF-AA53-13A6C27B7AC8}"/>
                    </a:ext>
                  </a:extLst>
                </p14:cNvPr>
                <p14:cNvContentPartPr/>
                <p14:nvPr/>
              </p14:nvContentPartPr>
              <p14:xfrm>
                <a:off x="337189" y="567524"/>
                <a:ext cx="120600" cy="2829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07AC29A-7C00-78CF-AA53-13A6C27B7AC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28549" y="558524"/>
                  <a:ext cx="13824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2C6A700-433F-AF9C-C46A-C8C1725ACFEE}"/>
                    </a:ext>
                  </a:extLst>
                </p14:cNvPr>
                <p14:cNvContentPartPr/>
                <p14:nvPr/>
              </p14:nvContentPartPr>
              <p14:xfrm>
                <a:off x="500989" y="561404"/>
                <a:ext cx="132480" cy="13392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2C6A700-433F-AF9C-C46A-C8C1725ACFE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91989" y="552404"/>
                  <a:ext cx="150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EE99C11-2A65-099F-7B9C-A1159F75347E}"/>
                    </a:ext>
                  </a:extLst>
                </p14:cNvPr>
                <p14:cNvContentPartPr/>
                <p14:nvPr/>
              </p14:nvContentPartPr>
              <p14:xfrm>
                <a:off x="597469" y="512084"/>
                <a:ext cx="173880" cy="1641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EE99C11-2A65-099F-7B9C-A1159F75347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88469" y="503444"/>
                  <a:ext cx="1915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78C946A-6F37-1A23-00ED-49416ECB687B}"/>
                    </a:ext>
                  </a:extLst>
                </p14:cNvPr>
                <p14:cNvContentPartPr/>
                <p14:nvPr/>
              </p14:nvContentPartPr>
              <p14:xfrm>
                <a:off x="814549" y="503444"/>
                <a:ext cx="112680" cy="1432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78C946A-6F37-1A23-00ED-49416ECB687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05909" y="494444"/>
                  <a:ext cx="13032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9A109639-46F7-9DDA-4DCA-4E3540DDC6B2}"/>
                    </a:ext>
                  </a:extLst>
                </p14:cNvPr>
                <p14:cNvContentPartPr/>
                <p14:nvPr/>
              </p14:nvContentPartPr>
              <p14:xfrm>
                <a:off x="994909" y="502004"/>
                <a:ext cx="125280" cy="1868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9A109639-46F7-9DDA-4DCA-4E3540DDC6B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85909" y="493004"/>
                  <a:ext cx="14292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4EB4466A-0C16-31E3-CBDE-1CA4C1EA0183}"/>
                    </a:ext>
                  </a:extLst>
                </p14:cNvPr>
                <p14:cNvContentPartPr/>
                <p14:nvPr/>
              </p14:nvContentPartPr>
              <p14:xfrm>
                <a:off x="1332949" y="414164"/>
                <a:ext cx="228600" cy="41832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4EB4466A-0C16-31E3-CBDE-1CA4C1EA018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323949" y="405164"/>
                  <a:ext cx="246240" cy="43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CFF7F90-A7C3-A855-9699-C7BA3E5FC1E5}"/>
                    </a:ext>
                  </a:extLst>
                </p14:cNvPr>
                <p14:cNvContentPartPr/>
                <p14:nvPr/>
              </p14:nvContentPartPr>
              <p14:xfrm>
                <a:off x="1712029" y="444044"/>
                <a:ext cx="126000" cy="3189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CFF7F90-A7C3-A855-9699-C7BA3E5FC1E5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703029" y="435044"/>
                  <a:ext cx="14364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50099605-E90C-0491-3BE7-0BB03C15CD2D}"/>
                    </a:ext>
                  </a:extLst>
                </p14:cNvPr>
                <p14:cNvContentPartPr/>
                <p14:nvPr/>
              </p14:nvContentPartPr>
              <p14:xfrm>
                <a:off x="1915789" y="416324"/>
                <a:ext cx="99720" cy="1436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50099605-E90C-0491-3BE7-0BB03C15CD2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906789" y="407684"/>
                  <a:ext cx="1173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EE56F50-16A1-9D49-61FA-64AEF5C28201}"/>
                    </a:ext>
                  </a:extLst>
                </p14:cNvPr>
                <p14:cNvContentPartPr/>
                <p14:nvPr/>
              </p14:nvContentPartPr>
              <p14:xfrm>
                <a:off x="2066629" y="401204"/>
                <a:ext cx="69480" cy="14076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EE56F50-16A1-9D49-61FA-64AEF5C2820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2057629" y="392204"/>
                  <a:ext cx="871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E5F9C4F2-7B12-1E49-58F5-290BFBF4FA52}"/>
                    </a:ext>
                  </a:extLst>
                </p14:cNvPr>
                <p14:cNvContentPartPr/>
                <p14:nvPr/>
              </p14:nvContentPartPr>
              <p14:xfrm>
                <a:off x="2209189" y="295364"/>
                <a:ext cx="174240" cy="2329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E5F9C4F2-7B12-1E49-58F5-290BFBF4FA5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2200549" y="286724"/>
                  <a:ext cx="19188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9E1B893A-9F33-F80D-8F61-BA585C246923}"/>
                    </a:ext>
                  </a:extLst>
                </p14:cNvPr>
                <p14:cNvContentPartPr/>
                <p14:nvPr/>
              </p14:nvContentPartPr>
              <p14:xfrm>
                <a:off x="2473069" y="334244"/>
                <a:ext cx="110520" cy="1620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9E1B893A-9F33-F80D-8F61-BA585C246923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2464069" y="325604"/>
                  <a:ext cx="1281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5CA8C2A3-BB2E-5479-4F6B-B217E11604CD}"/>
                    </a:ext>
                  </a:extLst>
                </p14:cNvPr>
                <p14:cNvContentPartPr/>
                <p14:nvPr/>
              </p14:nvContentPartPr>
              <p14:xfrm>
                <a:off x="2645869" y="402644"/>
                <a:ext cx="244440" cy="30168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5CA8C2A3-BB2E-5479-4F6B-B217E11604C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2636869" y="394004"/>
                  <a:ext cx="26208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247B98DF-7A94-74A5-7E10-CE830B0C7092}"/>
                    </a:ext>
                  </a:extLst>
                </p14:cNvPr>
                <p14:cNvContentPartPr/>
                <p14:nvPr/>
              </p14:nvContentPartPr>
              <p14:xfrm>
                <a:off x="1722109" y="658244"/>
                <a:ext cx="129600" cy="6480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247B98DF-7A94-74A5-7E10-CE830B0C7092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713109" y="649244"/>
                  <a:ext cx="1472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6158962-1972-52FD-96D9-57AEF3CD382A}"/>
                    </a:ext>
                  </a:extLst>
                </p14:cNvPr>
                <p14:cNvContentPartPr/>
                <p14:nvPr/>
              </p14:nvContentPartPr>
              <p14:xfrm>
                <a:off x="2930269" y="265124"/>
                <a:ext cx="79200" cy="8424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6158962-1972-52FD-96D9-57AEF3CD382A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2921269" y="256124"/>
                  <a:ext cx="968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D43AF0E2-F5C5-5E43-CDFC-CDC10C9263A8}"/>
                    </a:ext>
                  </a:extLst>
                </p14:cNvPr>
                <p14:cNvContentPartPr/>
                <p14:nvPr/>
              </p14:nvContentPartPr>
              <p14:xfrm>
                <a:off x="3109909" y="274844"/>
                <a:ext cx="11160" cy="1922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D43AF0E2-F5C5-5E43-CDFC-CDC10C9263A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3100909" y="266204"/>
                  <a:ext cx="288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AE336AA-0A58-4BD9-7669-B81FEB8B0CD1}"/>
                    </a:ext>
                  </a:extLst>
                </p14:cNvPr>
                <p14:cNvContentPartPr/>
                <p14:nvPr/>
              </p14:nvContentPartPr>
              <p14:xfrm>
                <a:off x="3111349" y="560684"/>
                <a:ext cx="11160" cy="370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AE336AA-0A58-4BD9-7669-B81FEB8B0CD1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3102349" y="552044"/>
                  <a:ext cx="288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40507D0-9FDC-9240-BFBA-7315450FE01F}"/>
                    </a:ext>
                  </a:extLst>
                </p14:cNvPr>
                <p14:cNvContentPartPr/>
                <p14:nvPr/>
              </p14:nvContentPartPr>
              <p14:xfrm>
                <a:off x="7067749" y="892604"/>
                <a:ext cx="1143720" cy="2282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40507D0-9FDC-9240-BFBA-7315450FE01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059109" y="883604"/>
                  <a:ext cx="11613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82B69941-ED1D-39CA-1059-F696D551B703}"/>
                    </a:ext>
                  </a:extLst>
                </p14:cNvPr>
                <p14:cNvContentPartPr/>
                <p14:nvPr/>
              </p14:nvContentPartPr>
              <p14:xfrm>
                <a:off x="8483989" y="670844"/>
                <a:ext cx="180000" cy="2577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82B69941-ED1D-39CA-1059-F696D551B70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474989" y="662204"/>
                  <a:ext cx="1976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8BCF92E-2F20-2BDA-F6FC-AEC9F8E87B71}"/>
                    </a:ext>
                  </a:extLst>
                </p14:cNvPr>
                <p14:cNvContentPartPr/>
                <p14:nvPr/>
              </p14:nvContentPartPr>
              <p14:xfrm>
                <a:off x="8739229" y="480404"/>
                <a:ext cx="73800" cy="1688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8BCF92E-2F20-2BDA-F6FC-AEC9F8E87B71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730589" y="471764"/>
                  <a:ext cx="914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4161B426-4DCF-1A2D-3118-F57E3FDEADF2}"/>
                    </a:ext>
                  </a:extLst>
                </p14:cNvPr>
                <p14:cNvContentPartPr/>
                <p14:nvPr/>
              </p14:nvContentPartPr>
              <p14:xfrm>
                <a:off x="8713309" y="553844"/>
                <a:ext cx="92160" cy="97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4161B426-4DCF-1A2D-3118-F57E3FDEADF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704669" y="545204"/>
                  <a:ext cx="109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6653380-6D01-5351-F0B2-2AEEC554DCEA}"/>
                    </a:ext>
                  </a:extLst>
                </p14:cNvPr>
                <p14:cNvContentPartPr/>
                <p14:nvPr/>
              </p14:nvContentPartPr>
              <p14:xfrm>
                <a:off x="8752189" y="720524"/>
                <a:ext cx="30240" cy="14364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6653380-6D01-5351-F0B2-2AEEC554DCE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743189" y="711884"/>
                  <a:ext cx="47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04C9A155-0D0C-7E73-C3B3-DEDF5E2BA40F}"/>
                    </a:ext>
                  </a:extLst>
                </p14:cNvPr>
                <p14:cNvContentPartPr/>
                <p14:nvPr/>
              </p14:nvContentPartPr>
              <p14:xfrm>
                <a:off x="8340349" y="910964"/>
                <a:ext cx="609480" cy="5724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04C9A155-0D0C-7E73-C3B3-DEDF5E2BA40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331349" y="901964"/>
                  <a:ext cx="6271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B4A163F-05B4-373A-ACB0-B4E01ACF4BD0}"/>
                    </a:ext>
                  </a:extLst>
                </p14:cNvPr>
                <p14:cNvContentPartPr/>
                <p14:nvPr/>
              </p14:nvContentPartPr>
              <p14:xfrm>
                <a:off x="8435029" y="1125524"/>
                <a:ext cx="192600" cy="29052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B4A163F-05B4-373A-ACB0-B4E01ACF4BD0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426389" y="1116884"/>
                  <a:ext cx="21024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6E61CA2B-BB50-30D1-0644-C388801A15DC}"/>
                    </a:ext>
                  </a:extLst>
                </p14:cNvPr>
                <p14:cNvContentPartPr/>
                <p14:nvPr/>
              </p14:nvContentPartPr>
              <p14:xfrm>
                <a:off x="8688469" y="970724"/>
                <a:ext cx="88560" cy="16236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6E61CA2B-BB50-30D1-0644-C388801A15D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679829" y="961724"/>
                  <a:ext cx="1062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4F086AA-C3D4-8028-3D21-C5F25324163D}"/>
                    </a:ext>
                  </a:extLst>
                </p14:cNvPr>
                <p14:cNvContentPartPr/>
                <p14:nvPr/>
              </p14:nvContentPartPr>
              <p14:xfrm>
                <a:off x="8675149" y="1044164"/>
                <a:ext cx="56520" cy="2448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4F086AA-C3D4-8028-3D21-C5F25324163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666149" y="1035524"/>
                  <a:ext cx="74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F137F64-830C-73C9-361C-A9BB68A835BD}"/>
                    </a:ext>
                  </a:extLst>
                </p14:cNvPr>
                <p14:cNvContentPartPr/>
                <p14:nvPr/>
              </p14:nvContentPartPr>
              <p14:xfrm>
                <a:off x="8669749" y="1225964"/>
                <a:ext cx="83520" cy="1918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F137F64-830C-73C9-361C-A9BB68A835BD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661109" y="1216964"/>
                  <a:ext cx="1011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BE1661A8-10D5-DC56-6EAD-4724467FC82B}"/>
                    </a:ext>
                  </a:extLst>
                </p14:cNvPr>
                <p14:cNvContentPartPr/>
                <p14:nvPr/>
              </p14:nvContentPartPr>
              <p14:xfrm>
                <a:off x="9086269" y="871724"/>
                <a:ext cx="186480" cy="219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BE1661A8-10D5-DC56-6EAD-4724467FC82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077629" y="863084"/>
                  <a:ext cx="204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3EF5B490-69D5-668E-5B49-43F1EC1B6755}"/>
                    </a:ext>
                  </a:extLst>
                </p14:cNvPr>
                <p14:cNvContentPartPr/>
                <p14:nvPr/>
              </p14:nvContentPartPr>
              <p14:xfrm>
                <a:off x="9065749" y="964604"/>
                <a:ext cx="211320" cy="2304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3EF5B490-69D5-668E-5B49-43F1EC1B675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056749" y="955964"/>
                  <a:ext cx="228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EB03EAC-755A-ABC3-813F-4EC1592966C9}"/>
                    </a:ext>
                  </a:extLst>
                </p14:cNvPr>
                <p14:cNvContentPartPr/>
                <p14:nvPr/>
              </p14:nvContentPartPr>
              <p14:xfrm>
                <a:off x="9437629" y="720164"/>
                <a:ext cx="203760" cy="2703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EB03EAC-755A-ABC3-813F-4EC1592966C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428989" y="711524"/>
                  <a:ext cx="22140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E464299-F662-B1E4-FA87-921A6393A6D9}"/>
                    </a:ext>
                  </a:extLst>
                </p14:cNvPr>
                <p14:cNvContentPartPr/>
                <p14:nvPr/>
              </p14:nvContentPartPr>
              <p14:xfrm>
                <a:off x="3218269" y="839684"/>
                <a:ext cx="217080" cy="8053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E464299-F662-B1E4-FA87-921A6393A6D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209269" y="830684"/>
                  <a:ext cx="234720" cy="82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B36A4E4D-C444-3789-016F-FAE188C5924E}"/>
                    </a:ext>
                  </a:extLst>
                </p14:cNvPr>
                <p14:cNvContentPartPr/>
                <p14:nvPr/>
              </p14:nvContentPartPr>
              <p14:xfrm>
                <a:off x="3171109" y="1589924"/>
                <a:ext cx="189720" cy="2710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B36A4E4D-C444-3789-016F-FAE188C5924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162469" y="1581284"/>
                  <a:ext cx="207360" cy="28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708F7730-FA27-1F37-09CB-63944809B4DD}"/>
                    </a:ext>
                  </a:extLst>
                </p14:cNvPr>
                <p14:cNvContentPartPr/>
                <p14:nvPr/>
              </p14:nvContentPartPr>
              <p14:xfrm>
                <a:off x="4805149" y="808004"/>
                <a:ext cx="2968200" cy="14454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708F7730-FA27-1F37-09CB-63944809B4DD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796509" y="799004"/>
                  <a:ext cx="2985840" cy="146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51301EF-1743-B52D-91BD-6ED1E48691C3}"/>
                    </a:ext>
                  </a:extLst>
                </p14:cNvPr>
                <p14:cNvContentPartPr/>
                <p14:nvPr/>
              </p14:nvContentPartPr>
              <p14:xfrm>
                <a:off x="7617469" y="1692164"/>
                <a:ext cx="136440" cy="18000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51301EF-1743-B52D-91BD-6ED1E48691C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608829" y="1683524"/>
                  <a:ext cx="1540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EBDB8316-8989-65CD-E632-A5625CCED3EF}"/>
                    </a:ext>
                  </a:extLst>
                </p14:cNvPr>
                <p14:cNvContentPartPr/>
                <p14:nvPr/>
              </p14:nvContentPartPr>
              <p14:xfrm>
                <a:off x="7460869" y="1328924"/>
                <a:ext cx="2132640" cy="32832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EBDB8316-8989-65CD-E632-A5625CCED3E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452229" y="1320284"/>
                  <a:ext cx="2150280" cy="34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47A1D528-F64C-1DBD-D17F-46CBFEDF1524}"/>
                    </a:ext>
                  </a:extLst>
                </p14:cNvPr>
                <p14:cNvContentPartPr/>
                <p14:nvPr/>
              </p14:nvContentPartPr>
              <p14:xfrm>
                <a:off x="7378789" y="1210844"/>
                <a:ext cx="191880" cy="24588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47A1D528-F64C-1DBD-D17F-46CBFEDF152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369789" y="1201844"/>
                  <a:ext cx="20952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E3A5B42E-72D6-A46A-7066-4EAFCAD8E98F}"/>
                    </a:ext>
                  </a:extLst>
                </p14:cNvPr>
                <p14:cNvContentPartPr/>
                <p14:nvPr/>
              </p14:nvContentPartPr>
              <p14:xfrm>
                <a:off x="9741109" y="1362764"/>
                <a:ext cx="111960" cy="1429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E3A5B42E-72D6-A46A-7066-4EAFCAD8E98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732469" y="1354124"/>
                  <a:ext cx="1296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BB0EAF0-664F-CEF0-734C-786A837947CA}"/>
                    </a:ext>
                  </a:extLst>
                </p14:cNvPr>
                <p14:cNvContentPartPr/>
                <p14:nvPr/>
              </p14:nvContentPartPr>
              <p14:xfrm>
                <a:off x="9911389" y="1330724"/>
                <a:ext cx="119160" cy="16236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BB0EAF0-664F-CEF0-734C-786A837947CA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902749" y="1322084"/>
                  <a:ext cx="1368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51AE131-BD66-A269-FACB-DF674956DC8B}"/>
                    </a:ext>
                  </a:extLst>
                </p14:cNvPr>
                <p14:cNvContentPartPr/>
                <p14:nvPr/>
              </p14:nvContentPartPr>
              <p14:xfrm>
                <a:off x="10067269" y="1314164"/>
                <a:ext cx="120600" cy="25920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51AE131-BD66-A269-FACB-DF674956DC8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058629" y="1305164"/>
                  <a:ext cx="1382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CDAB41C-98D9-D973-B397-EA5FD836C85F}"/>
                    </a:ext>
                  </a:extLst>
                </p14:cNvPr>
                <p14:cNvContentPartPr/>
                <p14:nvPr/>
              </p14:nvContentPartPr>
              <p14:xfrm>
                <a:off x="10241149" y="1269164"/>
                <a:ext cx="221040" cy="1029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CDAB41C-98D9-D973-B397-EA5FD836C85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232509" y="1260524"/>
                  <a:ext cx="2386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7C3BA90A-4F65-4A19-1C78-D73929824481}"/>
                    </a:ext>
                  </a:extLst>
                </p14:cNvPr>
                <p14:cNvContentPartPr/>
                <p14:nvPr/>
              </p14:nvContentPartPr>
              <p14:xfrm>
                <a:off x="10494949" y="1166564"/>
                <a:ext cx="265680" cy="1760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7C3BA90A-4F65-4A19-1C78-D7392982448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0485949" y="1157564"/>
                  <a:ext cx="28332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47ED197D-D6A8-919B-7C79-29BA2B05A0D4}"/>
                    </a:ext>
                  </a:extLst>
                </p14:cNvPr>
                <p14:cNvContentPartPr/>
                <p14:nvPr/>
              </p14:nvContentPartPr>
              <p14:xfrm>
                <a:off x="10797349" y="1089524"/>
                <a:ext cx="442440" cy="19584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47ED197D-D6A8-919B-7C79-29BA2B05A0D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788709" y="1080524"/>
                  <a:ext cx="4600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091FDE32-666C-3DE6-9D79-E8D9B7BB66E9}"/>
                    </a:ext>
                  </a:extLst>
                </p14:cNvPr>
                <p14:cNvContentPartPr/>
                <p14:nvPr/>
              </p14:nvContentPartPr>
              <p14:xfrm>
                <a:off x="10722469" y="996644"/>
                <a:ext cx="3600" cy="1260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091FDE32-666C-3DE6-9D79-E8D9B7BB66E9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713829" y="988004"/>
                  <a:ext cx="21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9E15958C-CC33-358C-A319-FA752FD4998E}"/>
                    </a:ext>
                  </a:extLst>
                </p14:cNvPr>
                <p14:cNvContentPartPr/>
                <p14:nvPr/>
              </p14:nvContentPartPr>
              <p14:xfrm>
                <a:off x="11415109" y="928604"/>
                <a:ext cx="254520" cy="4093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9E15958C-CC33-358C-A319-FA752FD4998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1406469" y="919964"/>
                  <a:ext cx="27216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3238B994-3E3E-5F01-79DF-6AF157FDF398}"/>
                    </a:ext>
                  </a:extLst>
                </p14:cNvPr>
                <p14:cNvContentPartPr/>
                <p14:nvPr/>
              </p14:nvContentPartPr>
              <p14:xfrm>
                <a:off x="9828589" y="1668404"/>
                <a:ext cx="108360" cy="29052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3238B994-3E3E-5F01-79DF-6AF157FDF39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819589" y="1659764"/>
                  <a:ext cx="12600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156E84E-CB60-798F-086E-759295E99ABF}"/>
                    </a:ext>
                  </a:extLst>
                </p14:cNvPr>
                <p14:cNvContentPartPr/>
                <p14:nvPr/>
              </p14:nvContentPartPr>
              <p14:xfrm>
                <a:off x="10003549" y="1662644"/>
                <a:ext cx="99360" cy="13212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156E84E-CB60-798F-086E-759295E99AB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994549" y="1653644"/>
                  <a:ext cx="117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D1D1744E-8C00-580D-9F61-1B1AF76845A4}"/>
                    </a:ext>
                  </a:extLst>
                </p14:cNvPr>
                <p14:cNvContentPartPr/>
                <p14:nvPr/>
              </p14:nvContentPartPr>
              <p14:xfrm>
                <a:off x="10121989" y="1651124"/>
                <a:ext cx="75960" cy="9324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D1D1744E-8C00-580D-9F61-1B1AF76845A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113349" y="1642484"/>
                  <a:ext cx="93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BCA281F-F33F-EA2E-B11F-0245EA0CFCF6}"/>
                    </a:ext>
                  </a:extLst>
                </p14:cNvPr>
                <p14:cNvContentPartPr/>
                <p14:nvPr/>
              </p14:nvContentPartPr>
              <p14:xfrm>
                <a:off x="10235029" y="1551044"/>
                <a:ext cx="167400" cy="15804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BCA281F-F33F-EA2E-B11F-0245EA0CFCF6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226389" y="1542044"/>
                  <a:ext cx="18504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759B12B-EDA2-1229-3493-953C54B55FF1}"/>
                    </a:ext>
                  </a:extLst>
                </p14:cNvPr>
                <p14:cNvContentPartPr/>
                <p14:nvPr/>
              </p14:nvContentPartPr>
              <p14:xfrm>
                <a:off x="10583869" y="1563644"/>
                <a:ext cx="67320" cy="7560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759B12B-EDA2-1229-3493-953C54B55FF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574869" y="1555004"/>
                  <a:ext cx="849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6335BB15-9366-B6C3-3CFC-3D100563C44E}"/>
                    </a:ext>
                  </a:extLst>
                </p14:cNvPr>
                <p14:cNvContentPartPr/>
                <p14:nvPr/>
              </p14:nvContentPartPr>
              <p14:xfrm>
                <a:off x="10585669" y="1447004"/>
                <a:ext cx="16200" cy="1332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6335BB15-9366-B6C3-3CFC-3D100563C44E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577029" y="1438364"/>
                  <a:ext cx="338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965E8B85-A948-250F-C62E-83995F541DC5}"/>
                    </a:ext>
                  </a:extLst>
                </p14:cNvPr>
                <p14:cNvContentPartPr/>
                <p14:nvPr/>
              </p14:nvContentPartPr>
              <p14:xfrm>
                <a:off x="10860349" y="1508204"/>
                <a:ext cx="150480" cy="10728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965E8B85-A948-250F-C62E-83995F541DC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851709" y="1499204"/>
                  <a:ext cx="1681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B5D99F09-1C5A-AAA0-EBBF-B6B9CB8CD5BF}"/>
                    </a:ext>
                  </a:extLst>
                </p14:cNvPr>
                <p14:cNvContentPartPr/>
                <p14:nvPr/>
              </p14:nvContentPartPr>
              <p14:xfrm>
                <a:off x="10932709" y="1396964"/>
                <a:ext cx="11160" cy="864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B5D99F09-1C5A-AAA0-EBBF-B6B9CB8CD5B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923709" y="1388324"/>
                  <a:ext cx="28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718A761-ECBF-CA2E-E94D-46AA8EACF07A}"/>
                    </a:ext>
                  </a:extLst>
                </p14:cNvPr>
                <p14:cNvContentPartPr/>
                <p14:nvPr/>
              </p14:nvContentPartPr>
              <p14:xfrm>
                <a:off x="11159509" y="1381844"/>
                <a:ext cx="336600" cy="24156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718A761-ECBF-CA2E-E94D-46AA8EACF07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150509" y="1372844"/>
                  <a:ext cx="3542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74288B9-B501-5100-9CCF-0124CE3528A0}"/>
                    </a:ext>
                  </a:extLst>
                </p14:cNvPr>
                <p14:cNvContentPartPr/>
                <p14:nvPr/>
              </p14:nvContentPartPr>
              <p14:xfrm>
                <a:off x="11397469" y="1397684"/>
                <a:ext cx="7560" cy="54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74288B9-B501-5100-9CCF-0124CE3528A0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388829" y="1388684"/>
                  <a:ext cx="252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0D87C789-AAB7-0A0A-E486-FAACCA78EDD2}"/>
                    </a:ext>
                  </a:extLst>
                </p14:cNvPr>
                <p14:cNvContentPartPr/>
                <p14:nvPr/>
              </p14:nvContentPartPr>
              <p14:xfrm>
                <a:off x="11527429" y="1418564"/>
                <a:ext cx="133200" cy="1382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0D87C789-AAB7-0A0A-E486-FAACCA78EDD2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518789" y="1409564"/>
                  <a:ext cx="1508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CF7AA1F-CDE3-FD70-09C6-6971A62AF495}"/>
                    </a:ext>
                  </a:extLst>
                </p14:cNvPr>
                <p14:cNvContentPartPr/>
                <p14:nvPr/>
              </p14:nvContentPartPr>
              <p14:xfrm>
                <a:off x="11786269" y="1263764"/>
                <a:ext cx="100800" cy="2448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CF7AA1F-CDE3-FD70-09C6-6971A62AF49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1777269" y="1254764"/>
                  <a:ext cx="1184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7579074-A4F8-C7C3-2DCA-6DB48CCD70A0}"/>
                    </a:ext>
                  </a:extLst>
                </p14:cNvPr>
                <p14:cNvContentPartPr/>
                <p14:nvPr/>
              </p14:nvContentPartPr>
              <p14:xfrm>
                <a:off x="11723629" y="1357004"/>
                <a:ext cx="160200" cy="4428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7579074-A4F8-C7C3-2DCA-6DB48CCD70A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714629" y="1348004"/>
                  <a:ext cx="1778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E38A08C1-DD60-8D64-E1F1-B37DA82F213C}"/>
                    </a:ext>
                  </a:extLst>
                </p14:cNvPr>
                <p14:cNvContentPartPr/>
                <p14:nvPr/>
              </p14:nvContentPartPr>
              <p14:xfrm>
                <a:off x="11743069" y="1373924"/>
                <a:ext cx="169200" cy="338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E38A08C1-DD60-8D64-E1F1-B37DA82F213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734429" y="1365284"/>
                  <a:ext cx="186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9353AB78-697B-D0DB-21A4-10D3E622358F}"/>
                    </a:ext>
                  </a:extLst>
                </p14:cNvPr>
                <p14:cNvContentPartPr/>
                <p14:nvPr/>
              </p14:nvContentPartPr>
              <p14:xfrm>
                <a:off x="6303469" y="1450964"/>
                <a:ext cx="1451520" cy="54936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9353AB78-697B-D0DB-21A4-10D3E622358F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6294469" y="1442324"/>
                  <a:ext cx="1469160" cy="56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088B967-8CBA-D0AC-2F3E-4926E1A56234}"/>
                    </a:ext>
                  </a:extLst>
                </p14:cNvPr>
                <p14:cNvContentPartPr/>
                <p14:nvPr/>
              </p14:nvContentPartPr>
              <p14:xfrm>
                <a:off x="7758589" y="1833644"/>
                <a:ext cx="2302560" cy="50076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088B967-8CBA-D0AC-2F3E-4926E1A5623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749949" y="1824644"/>
                  <a:ext cx="232020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6F4B2E1E-E634-48F0-0A7C-D98292950D1B}"/>
                    </a:ext>
                  </a:extLst>
                </p14:cNvPr>
                <p14:cNvContentPartPr/>
                <p14:nvPr/>
              </p14:nvContentPartPr>
              <p14:xfrm>
                <a:off x="10223869" y="2070164"/>
                <a:ext cx="109440" cy="22896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6F4B2E1E-E634-48F0-0A7C-D98292950D1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214869" y="2061524"/>
                  <a:ext cx="12708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1EBE749-A68B-809F-CD6B-59FA597D0AC0}"/>
                    </a:ext>
                  </a:extLst>
                </p14:cNvPr>
                <p14:cNvContentPartPr/>
                <p14:nvPr/>
              </p14:nvContentPartPr>
              <p14:xfrm>
                <a:off x="10328269" y="2158724"/>
                <a:ext cx="111960" cy="11628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1EBE749-A68B-809F-CD6B-59FA597D0AC0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319269" y="2150084"/>
                  <a:ext cx="1296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AB67ED7F-40D3-2A9F-7CA4-F23EE211B08A}"/>
                    </a:ext>
                  </a:extLst>
                </p14:cNvPr>
                <p14:cNvContentPartPr/>
                <p14:nvPr/>
              </p14:nvContentPartPr>
              <p14:xfrm>
                <a:off x="10443469" y="2041364"/>
                <a:ext cx="107640" cy="20952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AB67ED7F-40D3-2A9F-7CA4-F23EE211B08A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434829" y="2032724"/>
                  <a:ext cx="125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4B3F8061-6521-72CD-ADAF-B5169EBF4236}"/>
                    </a:ext>
                  </a:extLst>
                </p14:cNvPr>
                <p14:cNvContentPartPr/>
                <p14:nvPr/>
              </p14:nvContentPartPr>
              <p14:xfrm>
                <a:off x="10530589" y="2113724"/>
                <a:ext cx="132120" cy="997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4B3F8061-6521-72CD-ADAF-B5169EBF423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521589" y="2105084"/>
                  <a:ext cx="14976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D535CFAE-5E79-D46A-B85B-503326BBA591}"/>
                    </a:ext>
                  </a:extLst>
                </p14:cNvPr>
                <p14:cNvContentPartPr/>
                <p14:nvPr/>
              </p14:nvContentPartPr>
              <p14:xfrm>
                <a:off x="10700149" y="1946684"/>
                <a:ext cx="21600" cy="23832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D535CFAE-5E79-D46A-B85B-503326BBA59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691509" y="1937684"/>
                  <a:ext cx="392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C06EFFF-C1AB-EA9B-F591-9E52F9ED4C4C}"/>
                    </a:ext>
                  </a:extLst>
                </p14:cNvPr>
                <p14:cNvContentPartPr/>
                <p14:nvPr/>
              </p14:nvContentPartPr>
              <p14:xfrm>
                <a:off x="10865029" y="2049644"/>
                <a:ext cx="72000" cy="11880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C06EFFF-C1AB-EA9B-F591-9E52F9ED4C4C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856389" y="2040644"/>
                  <a:ext cx="89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6A7043EF-567B-AC34-0529-0F8DD20E8662}"/>
                    </a:ext>
                  </a:extLst>
                </p14:cNvPr>
                <p14:cNvContentPartPr/>
                <p14:nvPr/>
              </p14:nvContentPartPr>
              <p14:xfrm>
                <a:off x="11015509" y="2013644"/>
                <a:ext cx="91800" cy="1288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6A7043EF-567B-AC34-0529-0F8DD20E866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1006869" y="2005004"/>
                  <a:ext cx="10944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32239C1D-5FA7-AFBB-40C3-0C05B449AC6A}"/>
                    </a:ext>
                  </a:extLst>
                </p14:cNvPr>
                <p14:cNvContentPartPr/>
                <p14:nvPr/>
              </p14:nvContentPartPr>
              <p14:xfrm>
                <a:off x="11137549" y="2015084"/>
                <a:ext cx="68400" cy="2343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32239C1D-5FA7-AFBB-40C3-0C05B449AC6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128909" y="2006084"/>
                  <a:ext cx="860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C3C23BE3-6E6F-E372-14DD-D36D0DD1B7B5}"/>
                    </a:ext>
                  </a:extLst>
                </p14:cNvPr>
                <p14:cNvContentPartPr/>
                <p14:nvPr/>
              </p14:nvContentPartPr>
              <p14:xfrm>
                <a:off x="11246269" y="1952084"/>
                <a:ext cx="190440" cy="1036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C3C23BE3-6E6F-E372-14DD-D36D0DD1B7B5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237629" y="1943444"/>
                  <a:ext cx="208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C94848CE-B796-B71A-97BC-48FA4361DFCF}"/>
                    </a:ext>
                  </a:extLst>
                </p14:cNvPr>
                <p14:cNvContentPartPr/>
                <p14:nvPr/>
              </p14:nvContentPartPr>
              <p14:xfrm>
                <a:off x="11455429" y="1843004"/>
                <a:ext cx="191160" cy="16200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C94848CE-B796-B71A-97BC-48FA4361DFC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446789" y="1834364"/>
                  <a:ext cx="2088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5ECF8460-9E92-153D-6829-D77747E3186D}"/>
                    </a:ext>
                  </a:extLst>
                </p14:cNvPr>
                <p14:cNvContentPartPr/>
                <p14:nvPr/>
              </p14:nvContentPartPr>
              <p14:xfrm>
                <a:off x="11686549" y="1768124"/>
                <a:ext cx="245160" cy="17460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5ECF8460-9E92-153D-6829-D77747E3186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677549" y="1759124"/>
                  <a:ext cx="2628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9FC6EEF0-018B-4524-BC4C-177C7ADFC86E}"/>
                    </a:ext>
                  </a:extLst>
                </p14:cNvPr>
                <p14:cNvContentPartPr/>
                <p14:nvPr/>
              </p14:nvContentPartPr>
              <p14:xfrm>
                <a:off x="11604829" y="1714484"/>
                <a:ext cx="7920" cy="1620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9FC6EEF0-018B-4524-BC4C-177C7ADFC86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596189" y="1705484"/>
                  <a:ext cx="25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5DA19DBA-6503-AF8E-32DA-A6B7C94F8D75}"/>
                    </a:ext>
                  </a:extLst>
                </p14:cNvPr>
                <p14:cNvContentPartPr/>
                <p14:nvPr/>
              </p14:nvContentPartPr>
              <p14:xfrm>
                <a:off x="10484149" y="2376884"/>
                <a:ext cx="6480" cy="252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5DA19DBA-6503-AF8E-32DA-A6B7C94F8D7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475509" y="2368244"/>
                  <a:ext cx="241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62F9B18-5338-A342-88E4-3AB5AB39AD07}"/>
                    </a:ext>
                  </a:extLst>
                </p14:cNvPr>
                <p14:cNvContentPartPr/>
                <p14:nvPr/>
              </p14:nvContentPartPr>
              <p14:xfrm>
                <a:off x="10726789" y="2354204"/>
                <a:ext cx="408600" cy="19728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62F9B18-5338-A342-88E4-3AB5AB39AD0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717789" y="2345564"/>
                  <a:ext cx="4262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DFADF410-701D-0B34-55C6-B5C6012D8C08}"/>
                    </a:ext>
                  </a:extLst>
                </p14:cNvPr>
                <p14:cNvContentPartPr/>
                <p14:nvPr/>
              </p14:nvContentPartPr>
              <p14:xfrm>
                <a:off x="10997509" y="2308124"/>
                <a:ext cx="2880" cy="252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DFADF410-701D-0B34-55C6-B5C6012D8C08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988869" y="2299484"/>
                  <a:ext cx="205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E326CCC3-13D0-F210-7F62-55467D33359D}"/>
                    </a:ext>
                  </a:extLst>
                </p14:cNvPr>
                <p14:cNvContentPartPr/>
                <p14:nvPr/>
              </p14:nvContentPartPr>
              <p14:xfrm>
                <a:off x="11199469" y="2359964"/>
                <a:ext cx="170640" cy="14292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E326CCC3-13D0-F210-7F62-55467D33359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190469" y="2351324"/>
                  <a:ext cx="1882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6F853DE-8DAC-28F0-D97D-C717F840FF59}"/>
                    </a:ext>
                  </a:extLst>
                </p14:cNvPr>
                <p14:cNvContentPartPr/>
                <p14:nvPr/>
              </p14:nvContentPartPr>
              <p14:xfrm>
                <a:off x="11585749" y="2184284"/>
                <a:ext cx="108360" cy="1947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6F853DE-8DAC-28F0-D97D-C717F840FF5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1577109" y="2175644"/>
                  <a:ext cx="1260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6808D900-E7DC-A920-C1FB-1A3BCDF0EEAB}"/>
                    </a:ext>
                  </a:extLst>
                </p14:cNvPr>
                <p14:cNvContentPartPr/>
                <p14:nvPr/>
              </p14:nvContentPartPr>
              <p14:xfrm>
                <a:off x="11506909" y="2245484"/>
                <a:ext cx="143280" cy="5508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6808D900-E7DC-A920-C1FB-1A3BCDF0EEAB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1497909" y="2236484"/>
                  <a:ext cx="1609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4B4907B2-EB59-7637-6279-0F3824D4B37D}"/>
                    </a:ext>
                  </a:extLst>
                </p14:cNvPr>
                <p14:cNvContentPartPr/>
                <p14:nvPr/>
              </p14:nvContentPartPr>
              <p14:xfrm>
                <a:off x="5036989" y="1144604"/>
                <a:ext cx="2531160" cy="4219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4B4907B2-EB59-7637-6279-0F3824D4B37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027989" y="1135964"/>
                  <a:ext cx="254880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29CE411-0ECE-3B48-EB1A-7F698E7DB8E1}"/>
                    </a:ext>
                  </a:extLst>
                </p14:cNvPr>
                <p14:cNvContentPartPr/>
                <p14:nvPr/>
              </p14:nvContentPartPr>
              <p14:xfrm>
                <a:off x="6818269" y="1043084"/>
                <a:ext cx="726840" cy="11088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29CE411-0ECE-3B48-EB1A-7F698E7DB8E1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809269" y="1034444"/>
                  <a:ext cx="744480" cy="12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uppieren 226">
            <a:extLst>
              <a:ext uri="{FF2B5EF4-FFF2-40B4-BE49-F238E27FC236}">
                <a16:creationId xmlns:a16="http://schemas.microsoft.com/office/drawing/2014/main" id="{B314766F-9F58-3B73-3478-A23EBB4A434E}"/>
              </a:ext>
            </a:extLst>
          </p:cNvPr>
          <p:cNvGrpSpPr/>
          <p:nvPr/>
        </p:nvGrpSpPr>
        <p:grpSpPr>
          <a:xfrm>
            <a:off x="6213109" y="1075484"/>
            <a:ext cx="5839920" cy="3067200"/>
            <a:chOff x="6213109" y="1075484"/>
            <a:chExt cx="5839920" cy="306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1638F2B-35D9-9B5C-82A5-4C7B205ACB9F}"/>
                    </a:ext>
                  </a:extLst>
                </p14:cNvPr>
                <p14:cNvContentPartPr/>
                <p14:nvPr/>
              </p14:nvContentPartPr>
              <p14:xfrm>
                <a:off x="6213109" y="1075484"/>
                <a:ext cx="1652760" cy="10666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1638F2B-35D9-9B5C-82A5-4C7B205ACB9F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204469" y="1066844"/>
                  <a:ext cx="1670400" cy="10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F9A25EE0-F611-CD29-AD46-C2FB6B7C55E9}"/>
                    </a:ext>
                  </a:extLst>
                </p14:cNvPr>
                <p14:cNvContentPartPr/>
                <p14:nvPr/>
              </p14:nvContentPartPr>
              <p14:xfrm>
                <a:off x="7826269" y="2086004"/>
                <a:ext cx="2438640" cy="109008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F9A25EE0-F611-CD29-AD46-C2FB6B7C55E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817629" y="2077004"/>
                  <a:ext cx="2456280" cy="11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112EDCE-10AD-54D7-525A-745F8A10F4F3}"/>
                    </a:ext>
                  </a:extLst>
                </p14:cNvPr>
                <p14:cNvContentPartPr/>
                <p14:nvPr/>
              </p14:nvContentPartPr>
              <p14:xfrm>
                <a:off x="10378309" y="2934524"/>
                <a:ext cx="114480" cy="3344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112EDCE-10AD-54D7-525A-745F8A10F4F3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369309" y="2925524"/>
                  <a:ext cx="13212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504329C-A082-A13A-6C15-39BA2BC9BA10}"/>
                    </a:ext>
                  </a:extLst>
                </p14:cNvPr>
                <p14:cNvContentPartPr/>
                <p14:nvPr/>
              </p14:nvContentPartPr>
              <p14:xfrm>
                <a:off x="10516909" y="2909324"/>
                <a:ext cx="177480" cy="12348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504329C-A082-A13A-6C15-39BA2BC9BA10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508269" y="2900684"/>
                  <a:ext cx="19512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E788EAA3-67CF-2B90-84DC-0CD6047A1B3B}"/>
                    </a:ext>
                  </a:extLst>
                </p14:cNvPr>
                <p14:cNvContentPartPr/>
                <p14:nvPr/>
              </p14:nvContentPartPr>
              <p14:xfrm>
                <a:off x="10727869" y="2892404"/>
                <a:ext cx="119880" cy="251280"/>
              </p14:xfrm>
            </p:contentPart>
          </mc:Choice>
          <mc:Fallback xmlns=""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E788EAA3-67CF-2B90-84DC-0CD6047A1B3B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719229" y="2883404"/>
                  <a:ext cx="1375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69C7D315-71A0-1A91-FA6D-4318513E1F14}"/>
                    </a:ext>
                  </a:extLst>
                </p14:cNvPr>
                <p14:cNvContentPartPr/>
                <p14:nvPr/>
              </p14:nvContentPartPr>
              <p14:xfrm>
                <a:off x="10884469" y="2775044"/>
                <a:ext cx="326160" cy="21456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69C7D315-71A0-1A91-FA6D-4318513E1F1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875469" y="2766404"/>
                  <a:ext cx="34380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CEA3C8A9-9282-0EBD-7612-6CF2539CE51B}"/>
                    </a:ext>
                  </a:extLst>
                </p14:cNvPr>
                <p14:cNvContentPartPr/>
                <p14:nvPr/>
              </p14:nvContentPartPr>
              <p14:xfrm>
                <a:off x="11285149" y="2723204"/>
                <a:ext cx="130320" cy="20628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CEA3C8A9-9282-0EBD-7612-6CF2539CE51B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1276149" y="2714204"/>
                  <a:ext cx="1479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79F10757-A151-6C74-1331-5BDB5888DC74}"/>
                    </a:ext>
                  </a:extLst>
                </p14:cNvPr>
                <p14:cNvContentPartPr/>
                <p14:nvPr/>
              </p14:nvContentPartPr>
              <p14:xfrm>
                <a:off x="11393509" y="2717804"/>
                <a:ext cx="12240" cy="3744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79F10757-A151-6C74-1331-5BDB5888DC7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1384509" y="2709164"/>
                  <a:ext cx="298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253828C3-D285-DA2B-1C16-EAF5DAEFD2F3}"/>
                    </a:ext>
                  </a:extLst>
                </p14:cNvPr>
                <p14:cNvContentPartPr/>
                <p14:nvPr/>
              </p14:nvContentPartPr>
              <p14:xfrm>
                <a:off x="11439229" y="2793404"/>
                <a:ext cx="271080" cy="11628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253828C3-D285-DA2B-1C16-EAF5DAEFD2F3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11430589" y="2784764"/>
                  <a:ext cx="2887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C25AB777-4CD8-C195-7671-48FB79DC6AEF}"/>
                    </a:ext>
                  </a:extLst>
                </p14:cNvPr>
                <p14:cNvContentPartPr/>
                <p14:nvPr/>
              </p14:nvContentPartPr>
              <p14:xfrm>
                <a:off x="11243749" y="2667404"/>
                <a:ext cx="6120" cy="972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C25AB777-4CD8-C195-7671-48FB79DC6AEF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11234749" y="2658404"/>
                  <a:ext cx="23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2DF03473-108A-1A2C-FD25-793C8255789B}"/>
                    </a:ext>
                  </a:extLst>
                </p14:cNvPr>
                <p14:cNvContentPartPr/>
                <p14:nvPr/>
              </p14:nvContentPartPr>
              <p14:xfrm>
                <a:off x="9832189" y="3268964"/>
                <a:ext cx="227880" cy="3596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2DF03473-108A-1A2C-FD25-793C8255789B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823189" y="3260324"/>
                  <a:ext cx="2455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ECC9EB46-0825-F85D-8647-1A9E4E292970}"/>
                    </a:ext>
                  </a:extLst>
                </p14:cNvPr>
                <p14:cNvContentPartPr/>
                <p14:nvPr/>
              </p14:nvContentPartPr>
              <p14:xfrm>
                <a:off x="10158709" y="3301364"/>
                <a:ext cx="111960" cy="16200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ECC9EB46-0825-F85D-8647-1A9E4E29297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149709" y="3292364"/>
                  <a:ext cx="129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14D092B-31B4-4AFF-5472-B9F739B00761}"/>
                    </a:ext>
                  </a:extLst>
                </p14:cNvPr>
                <p14:cNvContentPartPr/>
                <p14:nvPr/>
              </p14:nvContentPartPr>
              <p14:xfrm>
                <a:off x="10315309" y="3293804"/>
                <a:ext cx="108360" cy="16380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14D092B-31B4-4AFF-5472-B9F739B00761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306669" y="3284804"/>
                  <a:ext cx="12600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573190A2-6AB1-D637-972D-3C1142ECFEBE}"/>
                    </a:ext>
                  </a:extLst>
                </p14:cNvPr>
                <p14:cNvContentPartPr/>
                <p14:nvPr/>
              </p14:nvContentPartPr>
              <p14:xfrm>
                <a:off x="10454629" y="3290564"/>
                <a:ext cx="88200" cy="26136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573190A2-6AB1-D637-972D-3C1142ECFEB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445629" y="3281924"/>
                  <a:ext cx="10584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EB3C1FA8-EE5A-46BD-0E9B-7890CCC5147E}"/>
                    </a:ext>
                  </a:extLst>
                </p14:cNvPr>
                <p14:cNvContentPartPr/>
                <p14:nvPr/>
              </p14:nvContentPartPr>
              <p14:xfrm>
                <a:off x="10574869" y="3286604"/>
                <a:ext cx="186480" cy="1137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EB3C1FA8-EE5A-46BD-0E9B-7890CCC5147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566229" y="3277964"/>
                  <a:ext cx="204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AD1E4302-CA15-1428-F775-B28C8CEA62D0}"/>
                    </a:ext>
                  </a:extLst>
                </p14:cNvPr>
                <p14:cNvContentPartPr/>
                <p14:nvPr/>
              </p14:nvContentPartPr>
              <p14:xfrm>
                <a:off x="10827949" y="3206324"/>
                <a:ext cx="224280" cy="17388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AD1E4302-CA15-1428-F775-B28C8CEA62D0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819309" y="3197324"/>
                  <a:ext cx="2419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C1B325E5-9E83-A38E-8CA5-01C1EB307A97}"/>
                    </a:ext>
                  </a:extLst>
                </p14:cNvPr>
                <p14:cNvContentPartPr/>
                <p14:nvPr/>
              </p14:nvContentPartPr>
              <p14:xfrm>
                <a:off x="11076709" y="3113804"/>
                <a:ext cx="304560" cy="20664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C1B325E5-9E83-A38E-8CA5-01C1EB307A9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1068069" y="3104804"/>
                  <a:ext cx="32220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1EAE7237-23AC-FE75-CA38-BF2B206551CE}"/>
                    </a:ext>
                  </a:extLst>
                </p14:cNvPr>
                <p14:cNvContentPartPr/>
                <p14:nvPr/>
              </p14:nvContentPartPr>
              <p14:xfrm>
                <a:off x="10986709" y="3065564"/>
                <a:ext cx="15840" cy="75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1EAE7237-23AC-FE75-CA38-BF2B206551CE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978069" y="3056924"/>
                  <a:ext cx="33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665555EE-44D8-BC27-A8A5-D395C2F71AF6}"/>
                    </a:ext>
                  </a:extLst>
                </p14:cNvPr>
                <p14:cNvContentPartPr/>
                <p14:nvPr/>
              </p14:nvContentPartPr>
              <p14:xfrm>
                <a:off x="11526709" y="3012644"/>
                <a:ext cx="210600" cy="31824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665555EE-44D8-BC27-A8A5-D395C2F71AF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1517709" y="3003644"/>
                  <a:ext cx="22824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8F6EA8A3-6CEC-FB22-B89C-C59DFFA3F9F9}"/>
                    </a:ext>
                  </a:extLst>
                </p14:cNvPr>
                <p14:cNvContentPartPr/>
                <p14:nvPr/>
              </p14:nvContentPartPr>
              <p14:xfrm>
                <a:off x="9794029" y="3689444"/>
                <a:ext cx="118440" cy="21348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8F6EA8A3-6CEC-FB22-B89C-C59DFFA3F9F9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785029" y="3680804"/>
                  <a:ext cx="1360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712062F-B227-6A3C-32BE-64533C7F09E5}"/>
                    </a:ext>
                  </a:extLst>
                </p14:cNvPr>
                <p14:cNvContentPartPr/>
                <p14:nvPr/>
              </p14:nvContentPartPr>
              <p14:xfrm>
                <a:off x="9945949" y="3675404"/>
                <a:ext cx="74160" cy="7452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712062F-B227-6A3C-32BE-64533C7F09E5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936949" y="3666764"/>
                  <a:ext cx="918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A4F47BD9-5247-4A90-E175-49337F0F05D0}"/>
                    </a:ext>
                  </a:extLst>
                </p14:cNvPr>
                <p14:cNvContentPartPr/>
                <p14:nvPr/>
              </p14:nvContentPartPr>
              <p14:xfrm>
                <a:off x="10038469" y="3674684"/>
                <a:ext cx="98640" cy="7560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A4F47BD9-5247-4A90-E175-49337F0F05D0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029469" y="3665684"/>
                  <a:ext cx="11628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F6F0B3A4-D2AE-C57B-1E57-DB22174A704E}"/>
                    </a:ext>
                  </a:extLst>
                </p14:cNvPr>
                <p14:cNvContentPartPr/>
                <p14:nvPr/>
              </p14:nvContentPartPr>
              <p14:xfrm>
                <a:off x="10156549" y="3582884"/>
                <a:ext cx="141840" cy="1346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F6F0B3A4-D2AE-C57B-1E57-DB22174A704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147549" y="3573884"/>
                  <a:ext cx="1594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10FF5DF0-BE47-4C6E-CE05-D3078E6F6B1A}"/>
                    </a:ext>
                  </a:extLst>
                </p14:cNvPr>
                <p14:cNvContentPartPr/>
                <p14:nvPr/>
              </p14:nvContentPartPr>
              <p14:xfrm>
                <a:off x="10455349" y="3628604"/>
                <a:ext cx="43560" cy="6984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10FF5DF0-BE47-4C6E-CE05-D3078E6F6B1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446349" y="3619964"/>
                  <a:ext cx="612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C1A38208-BCAA-5896-634A-618820DF0AE6}"/>
                    </a:ext>
                  </a:extLst>
                </p14:cNvPr>
                <p14:cNvContentPartPr/>
                <p14:nvPr/>
              </p14:nvContentPartPr>
              <p14:xfrm>
                <a:off x="10402789" y="3555884"/>
                <a:ext cx="14400" cy="1944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C1A38208-BCAA-5896-634A-618820DF0AE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393789" y="3547244"/>
                  <a:ext cx="32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80287A0A-269F-9080-0709-675BF138092E}"/>
                    </a:ext>
                  </a:extLst>
                </p14:cNvPr>
                <p14:cNvContentPartPr/>
                <p14:nvPr/>
              </p14:nvContentPartPr>
              <p14:xfrm>
                <a:off x="10673869" y="3457604"/>
                <a:ext cx="205920" cy="22392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80287A0A-269F-9080-0709-675BF138092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665229" y="3448604"/>
                  <a:ext cx="2235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E342B1C4-6B30-0139-9348-F1506F903082}"/>
                    </a:ext>
                  </a:extLst>
                </p14:cNvPr>
                <p14:cNvContentPartPr/>
                <p14:nvPr/>
              </p14:nvContentPartPr>
              <p14:xfrm>
                <a:off x="10904629" y="3495044"/>
                <a:ext cx="170640" cy="14868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E342B1C4-6B30-0139-9348-F1506F903082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895989" y="3486044"/>
                  <a:ext cx="1882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D28767C1-0E70-E45E-F210-36C547C4D8A6}"/>
                    </a:ext>
                  </a:extLst>
                </p14:cNvPr>
                <p14:cNvContentPartPr/>
                <p14:nvPr/>
              </p14:nvContentPartPr>
              <p14:xfrm>
                <a:off x="10995709" y="3432764"/>
                <a:ext cx="104040" cy="18144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D28767C1-0E70-E45E-F210-36C547C4D8A6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986709" y="3423764"/>
                  <a:ext cx="121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0522F7B-5905-8067-0076-5E0C9C4CDB62}"/>
                    </a:ext>
                  </a:extLst>
                </p14:cNvPr>
                <p14:cNvContentPartPr/>
                <p14:nvPr/>
              </p14:nvContentPartPr>
              <p14:xfrm>
                <a:off x="11127469" y="3485324"/>
                <a:ext cx="39600" cy="14688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0522F7B-5905-8067-0076-5E0C9C4CDB62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1118829" y="3476324"/>
                  <a:ext cx="572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83F8B190-B2C7-6624-6F92-8E099518600F}"/>
                    </a:ext>
                  </a:extLst>
                </p14:cNvPr>
                <p14:cNvContentPartPr/>
                <p14:nvPr/>
              </p14:nvContentPartPr>
              <p14:xfrm>
                <a:off x="11150149" y="3439964"/>
                <a:ext cx="13320" cy="1548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83F8B190-B2C7-6624-6F92-8E099518600F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141509" y="3430964"/>
                  <a:ext cx="30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4A604BAB-0C39-AA73-AD77-FDBCB6506621}"/>
                    </a:ext>
                  </a:extLst>
                </p14:cNvPr>
                <p14:cNvContentPartPr/>
                <p14:nvPr/>
              </p14:nvContentPartPr>
              <p14:xfrm>
                <a:off x="11219629" y="3460844"/>
                <a:ext cx="194760" cy="13176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4A604BAB-0C39-AA73-AD77-FDBCB6506621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210629" y="3452204"/>
                  <a:ext cx="2124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7072840-8F1C-FCF4-AE69-41D2BFDEC7F9}"/>
                    </a:ext>
                  </a:extLst>
                </p14:cNvPr>
                <p14:cNvContentPartPr/>
                <p14:nvPr/>
              </p14:nvContentPartPr>
              <p14:xfrm>
                <a:off x="11550829" y="3338084"/>
                <a:ext cx="245520" cy="1731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7072840-8F1C-FCF4-AE69-41D2BFDEC7F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542189" y="3329444"/>
                  <a:ext cx="2631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FFAC7E6A-CD5C-AF72-3DBE-4C9729CED2A4}"/>
                    </a:ext>
                  </a:extLst>
                </p14:cNvPr>
                <p14:cNvContentPartPr/>
                <p14:nvPr/>
              </p14:nvContentPartPr>
              <p14:xfrm>
                <a:off x="9237109" y="3922364"/>
                <a:ext cx="92520" cy="220320"/>
              </p14:xfrm>
            </p:contentPart>
          </mc:Choice>
          <mc:Fallback xmlns=""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FFAC7E6A-CD5C-AF72-3DBE-4C9729CED2A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9228469" y="3913364"/>
                  <a:ext cx="1101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99BB9586-5DFE-7E2C-F10F-231A710F45E6}"/>
                    </a:ext>
                  </a:extLst>
                </p14:cNvPr>
                <p14:cNvContentPartPr/>
                <p14:nvPr/>
              </p14:nvContentPartPr>
              <p14:xfrm>
                <a:off x="9366349" y="4006244"/>
                <a:ext cx="79560" cy="121320"/>
              </p14:xfrm>
            </p:contentPart>
          </mc:Choice>
          <mc:Fallback xmlns=""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99BB9586-5DFE-7E2C-F10F-231A710F45E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9357349" y="3997604"/>
                  <a:ext cx="972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E4183B99-8ECD-A380-649C-3982CC4F5EAE}"/>
                    </a:ext>
                  </a:extLst>
                </p14:cNvPr>
                <p14:cNvContentPartPr/>
                <p14:nvPr/>
              </p14:nvContentPartPr>
              <p14:xfrm>
                <a:off x="9484069" y="3890324"/>
                <a:ext cx="249840" cy="21348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E4183B99-8ECD-A380-649C-3982CC4F5EA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475429" y="3881324"/>
                  <a:ext cx="2674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C32D4BCF-70F1-2274-11AA-7C6879443C5F}"/>
                    </a:ext>
                  </a:extLst>
                </p14:cNvPr>
                <p14:cNvContentPartPr/>
                <p14:nvPr/>
              </p14:nvContentPartPr>
              <p14:xfrm>
                <a:off x="9814189" y="3932084"/>
                <a:ext cx="119880" cy="133200"/>
              </p14:xfrm>
            </p:contentPart>
          </mc:Choice>
          <mc:Fallback xmlns=""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C32D4BCF-70F1-2274-11AA-7C6879443C5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9805189" y="3923084"/>
                  <a:ext cx="1375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10F9F294-5AC6-5650-24B6-BED9FA6FEF25}"/>
                    </a:ext>
                  </a:extLst>
                </p14:cNvPr>
                <p14:cNvContentPartPr/>
                <p14:nvPr/>
              </p14:nvContentPartPr>
              <p14:xfrm>
                <a:off x="9946669" y="3916604"/>
                <a:ext cx="79920" cy="118440"/>
              </p14:xfrm>
            </p:contentPart>
          </mc:Choice>
          <mc:Fallback xmlns=""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10F9F294-5AC6-5650-24B6-BED9FA6FEF25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9938029" y="3907604"/>
                  <a:ext cx="9756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BB0BB526-4B66-9481-0607-6F3A438C4F83}"/>
                    </a:ext>
                  </a:extLst>
                </p14:cNvPr>
                <p14:cNvContentPartPr/>
                <p14:nvPr/>
              </p14:nvContentPartPr>
              <p14:xfrm>
                <a:off x="10061149" y="3907964"/>
                <a:ext cx="71640" cy="209520"/>
              </p14:xfrm>
            </p:contentPart>
          </mc:Choice>
          <mc:Fallback xmlns=""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BB0BB526-4B66-9481-0607-6F3A438C4F8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0052149" y="3899324"/>
                  <a:ext cx="892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76FB927B-0FF1-BFC0-03AA-0C026E53BAE2}"/>
                    </a:ext>
                  </a:extLst>
                </p14:cNvPr>
                <p14:cNvContentPartPr/>
                <p14:nvPr/>
              </p14:nvContentPartPr>
              <p14:xfrm>
                <a:off x="10177789" y="3903644"/>
                <a:ext cx="140040" cy="9072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76FB927B-0FF1-BFC0-03AA-0C026E53BAE2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0168789" y="3894644"/>
                  <a:ext cx="1576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75F02E6C-C31A-BDA2-E33D-BBCDC3FFA583}"/>
                    </a:ext>
                  </a:extLst>
                </p14:cNvPr>
                <p14:cNvContentPartPr/>
                <p14:nvPr/>
              </p14:nvContentPartPr>
              <p14:xfrm>
                <a:off x="10352029" y="3819044"/>
                <a:ext cx="119160" cy="17784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75F02E6C-C31A-BDA2-E33D-BBCDC3FFA583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0343389" y="3810044"/>
                  <a:ext cx="1368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D34A5C70-44BA-B95C-4358-9AB0C369CF5D}"/>
                    </a:ext>
                  </a:extLst>
                </p14:cNvPr>
                <p14:cNvContentPartPr/>
                <p14:nvPr/>
              </p14:nvContentPartPr>
              <p14:xfrm>
                <a:off x="10479109" y="3786644"/>
                <a:ext cx="232200" cy="175680"/>
              </p14:xfrm>
            </p:contentPart>
          </mc:Choice>
          <mc:Fallback xmlns=""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D34A5C70-44BA-B95C-4358-9AB0C369CF5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0470469" y="3778004"/>
                  <a:ext cx="2498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F51FD9DA-64FB-6B8B-16BE-FC90D46C90F9}"/>
                    </a:ext>
                  </a:extLst>
                </p14:cNvPr>
                <p14:cNvContentPartPr/>
                <p14:nvPr/>
              </p14:nvContentPartPr>
              <p14:xfrm>
                <a:off x="10375789" y="3758204"/>
                <a:ext cx="9720" cy="1620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F51FD9DA-64FB-6B8B-16BE-FC90D46C90F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367149" y="3749204"/>
                  <a:ext cx="27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60B87041-5E01-6EC4-1BB1-8D68861A0487}"/>
                    </a:ext>
                  </a:extLst>
                </p14:cNvPr>
                <p14:cNvContentPartPr/>
                <p14:nvPr/>
              </p14:nvContentPartPr>
              <p14:xfrm>
                <a:off x="10810309" y="3852164"/>
                <a:ext cx="172800" cy="867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60B87041-5E01-6EC4-1BB1-8D68861A048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801309" y="3843164"/>
                  <a:ext cx="1904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B8CE8FBD-B0AC-1F60-BA65-410B761B9E3D}"/>
                    </a:ext>
                  </a:extLst>
                </p14:cNvPr>
                <p14:cNvContentPartPr/>
                <p14:nvPr/>
              </p14:nvContentPartPr>
              <p14:xfrm>
                <a:off x="10929469" y="3722204"/>
                <a:ext cx="5400" cy="10080"/>
              </p14:xfrm>
            </p:contentPart>
          </mc:Choice>
          <mc:Fallback xmlns=""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B8CE8FBD-B0AC-1F60-BA65-410B761B9E3D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920829" y="3713204"/>
                  <a:ext cx="230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64FA9B0B-13E7-EC51-CCEF-71B20ECA10B8}"/>
                    </a:ext>
                  </a:extLst>
                </p14:cNvPr>
                <p14:cNvContentPartPr/>
                <p14:nvPr/>
              </p14:nvContentPartPr>
              <p14:xfrm>
                <a:off x="11109109" y="3695924"/>
                <a:ext cx="322560" cy="244440"/>
              </p14:xfrm>
            </p:contentPart>
          </mc:Choice>
          <mc:Fallback xmlns=""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64FA9B0B-13E7-EC51-CCEF-71B20ECA10B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1100469" y="3686924"/>
                  <a:ext cx="3402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BB2B6919-271F-56A0-6480-ACEE4E97C33B}"/>
                    </a:ext>
                  </a:extLst>
                </p14:cNvPr>
                <p14:cNvContentPartPr/>
                <p14:nvPr/>
              </p14:nvContentPartPr>
              <p14:xfrm>
                <a:off x="11366509" y="3685484"/>
                <a:ext cx="9000" cy="6480"/>
              </p14:xfrm>
            </p:contentPart>
          </mc:Choice>
          <mc:Fallback xmlns=""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BB2B6919-271F-56A0-6480-ACEE4E97C33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357869" y="3676484"/>
                  <a:ext cx="266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5B2192EF-5805-4566-B1C6-DA812F78D8B5}"/>
                    </a:ext>
                  </a:extLst>
                </p14:cNvPr>
                <p14:cNvContentPartPr/>
                <p14:nvPr/>
              </p14:nvContentPartPr>
              <p14:xfrm>
                <a:off x="11452909" y="3733724"/>
                <a:ext cx="126720" cy="151560"/>
              </p14:xfrm>
            </p:contentPart>
          </mc:Choice>
          <mc:Fallback xmlns=""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5B2192EF-5805-4566-B1C6-DA812F78D8B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444269" y="3725084"/>
                  <a:ext cx="1443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5849595A-1224-F2A9-F9AD-1BB6F86E5AF5}"/>
                    </a:ext>
                  </a:extLst>
                </p14:cNvPr>
                <p14:cNvContentPartPr/>
                <p14:nvPr/>
              </p14:nvContentPartPr>
              <p14:xfrm>
                <a:off x="11705629" y="3608804"/>
                <a:ext cx="114480" cy="231120"/>
              </p14:xfrm>
            </p:contentPart>
          </mc:Choice>
          <mc:Fallback xmlns=""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5849595A-1224-F2A9-F9AD-1BB6F86E5AF5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1696629" y="3599804"/>
                  <a:ext cx="13212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75B5CDFE-70BC-678B-332F-75D7CBD1D609}"/>
                    </a:ext>
                  </a:extLst>
                </p14:cNvPr>
                <p14:cNvContentPartPr/>
                <p14:nvPr/>
              </p14:nvContentPartPr>
              <p14:xfrm>
                <a:off x="11651269" y="3669284"/>
                <a:ext cx="214200" cy="39960"/>
              </p14:xfrm>
            </p:contentPart>
          </mc:Choice>
          <mc:Fallback xmlns=""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75B5CDFE-70BC-678B-332F-75D7CBD1D60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1642629" y="3660644"/>
                  <a:ext cx="2318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F5EFBCBD-AF44-5C03-9803-87B63ADC4270}"/>
                    </a:ext>
                  </a:extLst>
                </p14:cNvPr>
                <p14:cNvContentPartPr/>
                <p14:nvPr/>
              </p14:nvContentPartPr>
              <p14:xfrm>
                <a:off x="11577109" y="3515204"/>
                <a:ext cx="475920" cy="452520"/>
              </p14:xfrm>
            </p:contentPart>
          </mc:Choice>
          <mc:Fallback xmlns=""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F5EFBCBD-AF44-5C03-9803-87B63ADC427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1568109" y="3506564"/>
                  <a:ext cx="493560" cy="47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3D18D692-9BC5-1523-B84C-FB8638AD3A74}"/>
                  </a:ext>
                </a:extLst>
              </p14:cNvPr>
              <p14:cNvContentPartPr/>
              <p14:nvPr/>
            </p14:nvContentPartPr>
            <p14:xfrm>
              <a:off x="321709" y="2010764"/>
              <a:ext cx="2376360" cy="148248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3D18D692-9BC5-1523-B84C-FB8638AD3A74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313069" y="2001764"/>
                <a:ext cx="2394000" cy="15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D3444DBD-FE61-E080-DDE4-FCB5CE9A6B7D}"/>
                  </a:ext>
                </a:extLst>
              </p14:cNvPr>
              <p14:cNvContentPartPr/>
              <p14:nvPr/>
            </p14:nvContentPartPr>
            <p14:xfrm>
              <a:off x="5581309" y="1007084"/>
              <a:ext cx="704520" cy="107928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D3444DBD-FE61-E080-DDE4-FCB5CE9A6B7D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5572309" y="998084"/>
                <a:ext cx="722160" cy="1096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52" name="Gruppieren 251">
            <a:extLst>
              <a:ext uri="{FF2B5EF4-FFF2-40B4-BE49-F238E27FC236}">
                <a16:creationId xmlns:a16="http://schemas.microsoft.com/office/drawing/2014/main" id="{5C54274C-22AB-C706-FACE-B9DDDA058EC8}"/>
              </a:ext>
            </a:extLst>
          </p:cNvPr>
          <p:cNvGrpSpPr/>
          <p:nvPr/>
        </p:nvGrpSpPr>
        <p:grpSpPr>
          <a:xfrm>
            <a:off x="487669" y="1132364"/>
            <a:ext cx="5033160" cy="921960"/>
            <a:chOff x="487669" y="1132364"/>
            <a:chExt cx="5033160" cy="92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3C06E9D4-50EC-07F9-19D7-C10A15F9D000}"/>
                    </a:ext>
                  </a:extLst>
                </p14:cNvPr>
                <p14:cNvContentPartPr/>
                <p14:nvPr/>
              </p14:nvContentPartPr>
              <p14:xfrm>
                <a:off x="2086069" y="1714844"/>
                <a:ext cx="3434760" cy="339480"/>
              </p14:xfrm>
            </p:contentPart>
          </mc:Choice>
          <mc:Fallback xmlns=""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3C06E9D4-50EC-07F9-19D7-C10A15F9D000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077069" y="1706204"/>
                  <a:ext cx="345240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03E70815-0495-ABB3-10C3-D1974141C33D}"/>
                    </a:ext>
                  </a:extLst>
                </p14:cNvPr>
                <p14:cNvContentPartPr/>
                <p14:nvPr/>
              </p14:nvContentPartPr>
              <p14:xfrm>
                <a:off x="503149" y="1453124"/>
                <a:ext cx="209880" cy="250920"/>
              </p14:xfrm>
            </p:contentPart>
          </mc:Choice>
          <mc:Fallback xmlns=""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03E70815-0495-ABB3-10C3-D1974141C33D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94509" y="1444124"/>
                  <a:ext cx="2275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CD7446F8-1AF6-F099-E1EA-17BEB3968E91}"/>
                    </a:ext>
                  </a:extLst>
                </p14:cNvPr>
                <p14:cNvContentPartPr/>
                <p14:nvPr/>
              </p14:nvContentPartPr>
              <p14:xfrm>
                <a:off x="703309" y="1263404"/>
                <a:ext cx="25560" cy="342720"/>
              </p14:xfrm>
            </p:contentPart>
          </mc:Choice>
          <mc:Fallback xmlns=""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CD7446F8-1AF6-F099-E1EA-17BEB3968E9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94309" y="1254764"/>
                  <a:ext cx="4320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3ED5661E-8EE3-B99F-5442-8F351C2D0758}"/>
                    </a:ext>
                  </a:extLst>
                </p14:cNvPr>
                <p14:cNvContentPartPr/>
                <p14:nvPr/>
              </p14:nvContentPartPr>
              <p14:xfrm>
                <a:off x="768109" y="1412444"/>
                <a:ext cx="144720" cy="159480"/>
              </p14:xfrm>
            </p:contentPart>
          </mc:Choice>
          <mc:Fallback xmlns=""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3ED5661E-8EE3-B99F-5442-8F351C2D075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59109" y="1403444"/>
                  <a:ext cx="162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4323BF41-075C-0079-A43F-B075C2CEFF0F}"/>
                    </a:ext>
                  </a:extLst>
                </p14:cNvPr>
                <p14:cNvContentPartPr/>
                <p14:nvPr/>
              </p14:nvContentPartPr>
              <p14:xfrm>
                <a:off x="933709" y="1184924"/>
                <a:ext cx="311760" cy="3319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4323BF41-075C-0079-A43F-B075C2CEFF0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925069" y="1176284"/>
                  <a:ext cx="32940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60246E75-DA0D-0735-DD41-51508092AB92}"/>
                    </a:ext>
                  </a:extLst>
                </p14:cNvPr>
                <p14:cNvContentPartPr/>
                <p14:nvPr/>
              </p14:nvContentPartPr>
              <p14:xfrm>
                <a:off x="1052509" y="1151444"/>
                <a:ext cx="30960" cy="144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60246E75-DA0D-0735-DD41-51508092AB9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043509" y="1142804"/>
                  <a:ext cx="486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5FB382F-EFF1-9111-1023-921038399630}"/>
                    </a:ext>
                  </a:extLst>
                </p14:cNvPr>
                <p14:cNvContentPartPr/>
                <p14:nvPr/>
              </p14:nvContentPartPr>
              <p14:xfrm>
                <a:off x="1340869" y="1252244"/>
                <a:ext cx="99360" cy="34668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5FB382F-EFF1-9111-1023-92103839963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332229" y="1243244"/>
                  <a:ext cx="11700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634BBBC5-E1B6-F59B-A6B3-1CEEE231E0B1}"/>
                    </a:ext>
                  </a:extLst>
                </p14:cNvPr>
                <p14:cNvContentPartPr/>
                <p14:nvPr/>
              </p14:nvContentPartPr>
              <p14:xfrm>
                <a:off x="1502869" y="1197884"/>
                <a:ext cx="134640" cy="17100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634BBBC5-E1B6-F59B-A6B3-1CEEE231E0B1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494229" y="1188884"/>
                  <a:ext cx="1522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F3DEB9C7-E4CF-A101-125E-4EDB965EEAC0}"/>
                    </a:ext>
                  </a:extLst>
                </p14:cNvPr>
                <p14:cNvContentPartPr/>
                <p14:nvPr/>
              </p14:nvContentPartPr>
              <p14:xfrm>
                <a:off x="1558309" y="1132364"/>
                <a:ext cx="13680" cy="252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F3DEB9C7-E4CF-A101-125E-4EDB965EEAC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549309" y="1123724"/>
                  <a:ext cx="313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F9067531-CCFF-267F-0999-C6137DE6EE5B}"/>
                    </a:ext>
                  </a:extLst>
                </p14:cNvPr>
                <p14:cNvContentPartPr/>
                <p14:nvPr/>
              </p14:nvContentPartPr>
              <p14:xfrm>
                <a:off x="1682509" y="1138124"/>
                <a:ext cx="197640" cy="15948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F9067531-CCFF-267F-0999-C6137DE6EE5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673509" y="1129484"/>
                  <a:ext cx="21528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70BBE04F-80AB-E37D-7D3A-04FB7B25196A}"/>
                    </a:ext>
                  </a:extLst>
                </p14:cNvPr>
                <p14:cNvContentPartPr/>
                <p14:nvPr/>
              </p14:nvContentPartPr>
              <p14:xfrm>
                <a:off x="487669" y="1805564"/>
                <a:ext cx="125280" cy="22212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70BBE04F-80AB-E37D-7D3A-04FB7B25196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479029" y="1796564"/>
                  <a:ext cx="1429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F90B9DCF-87AA-027B-E643-80BC3FFB1878}"/>
                    </a:ext>
                  </a:extLst>
                </p14:cNvPr>
                <p14:cNvContentPartPr/>
                <p14:nvPr/>
              </p14:nvContentPartPr>
              <p14:xfrm>
                <a:off x="662269" y="1825364"/>
                <a:ext cx="74520" cy="1198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F90B9DCF-87AA-027B-E643-80BC3FFB1878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653629" y="1816724"/>
                  <a:ext cx="92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B242A122-3AC4-E2A6-261F-D1BC8014FB8A}"/>
                    </a:ext>
                  </a:extLst>
                </p14:cNvPr>
                <p14:cNvContentPartPr/>
                <p14:nvPr/>
              </p14:nvContentPartPr>
              <p14:xfrm>
                <a:off x="763429" y="1726364"/>
                <a:ext cx="220680" cy="16668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B242A122-3AC4-E2A6-261F-D1BC8014FB8A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754789" y="1717724"/>
                  <a:ext cx="2383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6E1D1AD6-D61E-7D77-260B-5E1C7904FD62}"/>
                    </a:ext>
                  </a:extLst>
                </p14:cNvPr>
                <p14:cNvContentPartPr/>
                <p14:nvPr/>
              </p14:nvContentPartPr>
              <p14:xfrm>
                <a:off x="1033069" y="1589924"/>
                <a:ext cx="98640" cy="22320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6E1D1AD6-D61E-7D77-260B-5E1C7904FD6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24069" y="1581284"/>
                  <a:ext cx="11628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44A44410-C805-059A-F7AD-E1D96C78C1E3}"/>
                    </a:ext>
                  </a:extLst>
                </p14:cNvPr>
                <p14:cNvContentPartPr/>
                <p14:nvPr/>
              </p14:nvContentPartPr>
              <p14:xfrm>
                <a:off x="1156909" y="1669124"/>
                <a:ext cx="62640" cy="12168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44A44410-C805-059A-F7AD-E1D96C78C1E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148269" y="1660124"/>
                  <a:ext cx="802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30868D17-2277-9904-1E31-36993BA2DF96}"/>
                    </a:ext>
                  </a:extLst>
                </p14:cNvPr>
                <p14:cNvContentPartPr/>
                <p14:nvPr/>
              </p14:nvContentPartPr>
              <p14:xfrm>
                <a:off x="1280029" y="1663364"/>
                <a:ext cx="112320" cy="23184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30868D17-2277-9904-1E31-36993BA2DF9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271389" y="1654724"/>
                  <a:ext cx="1299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C7FA0652-18C7-D815-1FB0-5BDEC3D301C4}"/>
                    </a:ext>
                  </a:extLst>
                </p14:cNvPr>
                <p14:cNvContentPartPr/>
                <p14:nvPr/>
              </p14:nvContentPartPr>
              <p14:xfrm>
                <a:off x="1442029" y="1590644"/>
                <a:ext cx="185400" cy="11952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C7FA0652-18C7-D815-1FB0-5BDEC3D301C4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433389" y="1581644"/>
                  <a:ext cx="20304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37E4594A-F4CD-A97E-F5EF-3EE65331D274}"/>
                    </a:ext>
                  </a:extLst>
                </p14:cNvPr>
                <p14:cNvContentPartPr/>
                <p14:nvPr/>
              </p14:nvContentPartPr>
              <p14:xfrm>
                <a:off x="1676749" y="1381484"/>
                <a:ext cx="279000" cy="23472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37E4594A-F4CD-A97E-F5EF-3EE65331D27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668109" y="1372844"/>
                  <a:ext cx="296640" cy="252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599A74DA-0552-81EE-BD65-5AB2CDE9E9E7}"/>
                  </a:ext>
                </a:extLst>
              </p14:cNvPr>
              <p14:cNvContentPartPr/>
              <p14:nvPr/>
            </p14:nvContentPartPr>
            <p14:xfrm>
              <a:off x="5973349" y="1042364"/>
              <a:ext cx="155160" cy="29196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599A74DA-0552-81EE-BD65-5AB2CDE9E9E7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5964349" y="1033724"/>
                <a:ext cx="172800" cy="30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254" name="Freihand 253">
                <a:extLst>
                  <a:ext uri="{FF2B5EF4-FFF2-40B4-BE49-F238E27FC236}">
                    <a16:creationId xmlns:a16="http://schemas.microsoft.com/office/drawing/2014/main" id="{4FAFF82F-43B3-5741-7642-439579A1D4D1}"/>
                  </a:ext>
                </a:extLst>
              </p14:cNvPr>
              <p14:cNvContentPartPr/>
              <p14:nvPr/>
            </p14:nvContentPartPr>
            <p14:xfrm>
              <a:off x="5931229" y="1468964"/>
              <a:ext cx="189360" cy="222480"/>
            </p14:xfrm>
          </p:contentPart>
        </mc:Choice>
        <mc:Fallback xmlns="">
          <p:pic>
            <p:nvPicPr>
              <p:cNvPr id="254" name="Freihand 253">
                <a:extLst>
                  <a:ext uri="{FF2B5EF4-FFF2-40B4-BE49-F238E27FC236}">
                    <a16:creationId xmlns:a16="http://schemas.microsoft.com/office/drawing/2014/main" id="{4FAFF82F-43B3-5741-7642-439579A1D4D1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5922229" y="1460324"/>
                <a:ext cx="20700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7C5103E2-EA24-1ECA-6C89-0910ED9292B0}"/>
                  </a:ext>
                </a:extLst>
              </p14:cNvPr>
              <p14:cNvContentPartPr/>
              <p14:nvPr/>
            </p14:nvContentPartPr>
            <p14:xfrm>
              <a:off x="5677429" y="1079444"/>
              <a:ext cx="517680" cy="97776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7C5103E2-EA24-1ECA-6C89-0910ED9292B0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5668429" y="1070444"/>
                <a:ext cx="535320" cy="99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8" name="Gruppieren 277">
            <a:extLst>
              <a:ext uri="{FF2B5EF4-FFF2-40B4-BE49-F238E27FC236}">
                <a16:creationId xmlns:a16="http://schemas.microsoft.com/office/drawing/2014/main" id="{48304F3D-19BA-2CA2-7705-25A4A4F7C76B}"/>
              </a:ext>
            </a:extLst>
          </p:cNvPr>
          <p:cNvGrpSpPr/>
          <p:nvPr/>
        </p:nvGrpSpPr>
        <p:grpSpPr>
          <a:xfrm>
            <a:off x="5097469" y="539084"/>
            <a:ext cx="3004200" cy="1840320"/>
            <a:chOff x="5097469" y="539084"/>
            <a:chExt cx="3004200" cy="184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0FA14A9A-3384-5F8E-931E-AFB9AA17B5FA}"/>
                    </a:ext>
                  </a:extLst>
                </p14:cNvPr>
                <p14:cNvContentPartPr/>
                <p14:nvPr/>
              </p14:nvContentPartPr>
              <p14:xfrm>
                <a:off x="6299509" y="547724"/>
                <a:ext cx="1255680" cy="9504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0FA14A9A-3384-5F8E-931E-AFB9AA17B5FA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6290869" y="539084"/>
                  <a:ext cx="12733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CDF54C3B-864E-30B3-1608-36C055EFBECF}"/>
                    </a:ext>
                  </a:extLst>
                </p14:cNvPr>
                <p14:cNvContentPartPr/>
                <p14:nvPr/>
              </p14:nvContentPartPr>
              <p14:xfrm>
                <a:off x="5097469" y="539084"/>
                <a:ext cx="3004200" cy="1840320"/>
              </p14:xfrm>
            </p:contentPart>
          </mc:Choice>
          <mc:Fallback xmlns=""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CDF54C3B-864E-30B3-1608-36C055EFBECF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088469" y="530084"/>
                  <a:ext cx="3021840" cy="185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EB66DF56-D19A-E09E-957E-7CF4E8492750}"/>
                  </a:ext>
                </a:extLst>
              </p14:cNvPr>
              <p14:cNvContentPartPr/>
              <p14:nvPr/>
            </p14:nvContentPartPr>
            <p14:xfrm>
              <a:off x="6210949" y="1098524"/>
              <a:ext cx="1780920" cy="106596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EB66DF56-D19A-E09E-957E-7CF4E8492750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6201949" y="1089524"/>
                <a:ext cx="1798560" cy="108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280" name="Freihand 279">
                <a:extLst>
                  <a:ext uri="{FF2B5EF4-FFF2-40B4-BE49-F238E27FC236}">
                    <a16:creationId xmlns:a16="http://schemas.microsoft.com/office/drawing/2014/main" id="{29DB9E0B-20C6-A90E-7977-D83542A7C94D}"/>
                  </a:ext>
                </a:extLst>
              </p14:cNvPr>
              <p14:cNvContentPartPr/>
              <p14:nvPr/>
            </p14:nvContentPartPr>
            <p14:xfrm>
              <a:off x="860629" y="4064204"/>
              <a:ext cx="8024760" cy="121320"/>
            </p14:xfrm>
          </p:contentPart>
        </mc:Choice>
        <mc:Fallback xmlns="">
          <p:pic>
            <p:nvPicPr>
              <p:cNvPr id="280" name="Freihand 279">
                <a:extLst>
                  <a:ext uri="{FF2B5EF4-FFF2-40B4-BE49-F238E27FC236}">
                    <a16:creationId xmlns:a16="http://schemas.microsoft.com/office/drawing/2014/main" id="{29DB9E0B-20C6-A90E-7977-D83542A7C94D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851629" y="4055204"/>
                <a:ext cx="8042400" cy="1389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2" name="Gruppieren 281">
            <a:extLst>
              <a:ext uri="{FF2B5EF4-FFF2-40B4-BE49-F238E27FC236}">
                <a16:creationId xmlns:a16="http://schemas.microsoft.com/office/drawing/2014/main" id="{6F8404B2-4906-C85E-F6A3-F348F5E41E6A}"/>
              </a:ext>
            </a:extLst>
          </p:cNvPr>
          <p:cNvGrpSpPr/>
          <p:nvPr/>
        </p:nvGrpSpPr>
        <p:grpSpPr>
          <a:xfrm>
            <a:off x="2724709" y="1968644"/>
            <a:ext cx="4620240" cy="2447640"/>
            <a:chOff x="2724709" y="1968644"/>
            <a:chExt cx="4620240" cy="244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5E570916-2469-DAE9-E7C2-5887B920BF7F}"/>
                    </a:ext>
                  </a:extLst>
                </p14:cNvPr>
                <p14:cNvContentPartPr/>
                <p14:nvPr/>
              </p14:nvContentPartPr>
              <p14:xfrm>
                <a:off x="3652069" y="1968644"/>
                <a:ext cx="2014560" cy="7876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5E570916-2469-DAE9-E7C2-5887B920BF7F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643429" y="1960004"/>
                  <a:ext cx="2032200" cy="80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F5A29FBF-6632-2DB3-2568-615A72340A3E}"/>
                    </a:ext>
                  </a:extLst>
                </p14:cNvPr>
                <p14:cNvContentPartPr/>
                <p14:nvPr/>
              </p14:nvContentPartPr>
              <p14:xfrm>
                <a:off x="3524989" y="2665964"/>
                <a:ext cx="253440" cy="20556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F5A29FBF-6632-2DB3-2568-615A72340A3E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515989" y="2656964"/>
                  <a:ext cx="2710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C6ED08EF-79C7-D870-8367-3A48125740D4}"/>
                    </a:ext>
                  </a:extLst>
                </p14:cNvPr>
                <p14:cNvContentPartPr/>
                <p14:nvPr/>
              </p14:nvContentPartPr>
              <p14:xfrm>
                <a:off x="2913709" y="2985644"/>
                <a:ext cx="205560" cy="16128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C6ED08EF-79C7-D870-8367-3A48125740D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904709" y="2976644"/>
                  <a:ext cx="22320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5CE78C85-CAB3-AF0B-91E8-A42C02CA5355}"/>
                    </a:ext>
                  </a:extLst>
                </p14:cNvPr>
                <p14:cNvContentPartPr/>
                <p14:nvPr/>
              </p14:nvContentPartPr>
              <p14:xfrm>
                <a:off x="3032509" y="2901764"/>
                <a:ext cx="3600" cy="2988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5CE78C85-CAB3-AF0B-91E8-A42C02CA5355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023509" y="2892764"/>
                  <a:ext cx="212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23B2AD4E-CDFD-C302-2B36-B6B585BAD4E8}"/>
                    </a:ext>
                  </a:extLst>
                </p14:cNvPr>
                <p14:cNvContentPartPr/>
                <p14:nvPr/>
              </p14:nvContentPartPr>
              <p14:xfrm>
                <a:off x="3166069" y="2963684"/>
                <a:ext cx="201240" cy="10116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23B2AD4E-CDFD-C302-2B36-B6B585BAD4E8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157429" y="2954684"/>
                  <a:ext cx="2188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EA546F21-1518-C257-9993-EF582E678FF5}"/>
                    </a:ext>
                  </a:extLst>
                </p14:cNvPr>
                <p14:cNvContentPartPr/>
                <p14:nvPr/>
              </p14:nvContentPartPr>
              <p14:xfrm>
                <a:off x="3393589" y="2876924"/>
                <a:ext cx="113760" cy="14724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EA546F21-1518-C257-9993-EF582E678FF5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384949" y="2868284"/>
                  <a:ext cx="13140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43DB7BC2-C1A0-ED76-D972-9B046D3E50BA}"/>
                    </a:ext>
                  </a:extLst>
                </p14:cNvPr>
                <p14:cNvContentPartPr/>
                <p14:nvPr/>
              </p14:nvContentPartPr>
              <p14:xfrm>
                <a:off x="3555589" y="2867204"/>
                <a:ext cx="92880" cy="12420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43DB7BC2-C1A0-ED76-D972-9B046D3E50BA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546589" y="2858564"/>
                  <a:ext cx="1105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0069D11D-2B6D-83EA-ADD6-3D16B3557350}"/>
                    </a:ext>
                  </a:extLst>
                </p14:cNvPr>
                <p14:cNvContentPartPr/>
                <p14:nvPr/>
              </p14:nvContentPartPr>
              <p14:xfrm>
                <a:off x="2724709" y="3375164"/>
                <a:ext cx="32040" cy="11700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0069D11D-2B6D-83EA-ADD6-3D16B3557350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715709" y="3366524"/>
                  <a:ext cx="496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55447E88-42C8-C5D9-94E0-1C91DE52649E}"/>
                    </a:ext>
                  </a:extLst>
                </p14:cNvPr>
                <p14:cNvContentPartPr/>
                <p14:nvPr/>
              </p14:nvContentPartPr>
              <p14:xfrm>
                <a:off x="2730469" y="3259964"/>
                <a:ext cx="196920" cy="35352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55447E88-42C8-C5D9-94E0-1C91DE52649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2721829" y="3251324"/>
                  <a:ext cx="2145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2083144A-3F96-6729-B966-199D08D8513B}"/>
                    </a:ext>
                  </a:extLst>
                </p14:cNvPr>
                <p14:cNvContentPartPr/>
                <p14:nvPr/>
              </p14:nvContentPartPr>
              <p14:xfrm>
                <a:off x="3042589" y="3131804"/>
                <a:ext cx="249120" cy="32940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2083144A-3F96-6729-B966-199D08D8513B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033949" y="3123164"/>
                  <a:ext cx="266760" cy="34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299C0A91-16C7-B842-BDCE-921F6F2ED805}"/>
                    </a:ext>
                  </a:extLst>
                </p14:cNvPr>
                <p14:cNvContentPartPr/>
                <p14:nvPr/>
              </p14:nvContentPartPr>
              <p14:xfrm>
                <a:off x="3300349" y="3118844"/>
                <a:ext cx="388800" cy="27288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299C0A91-16C7-B842-BDCE-921F6F2ED805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291349" y="3109844"/>
                  <a:ext cx="40644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C55280A1-5B39-B59A-35DB-EE6506F227E7}"/>
                    </a:ext>
                  </a:extLst>
                </p14:cNvPr>
                <p14:cNvContentPartPr/>
                <p14:nvPr/>
              </p14:nvContentPartPr>
              <p14:xfrm>
                <a:off x="3568909" y="3089324"/>
                <a:ext cx="5040" cy="122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C55280A1-5B39-B59A-35DB-EE6506F227E7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560269" y="3080684"/>
                  <a:ext cx="226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053FA887-6E43-C1E2-8681-4BA7EB1139C0}"/>
                    </a:ext>
                  </a:extLst>
                </p14:cNvPr>
                <p14:cNvContentPartPr/>
                <p14:nvPr/>
              </p14:nvContentPartPr>
              <p14:xfrm>
                <a:off x="3802909" y="3032084"/>
                <a:ext cx="81360" cy="29664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053FA887-6E43-C1E2-8681-4BA7EB1139C0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794269" y="3023084"/>
                  <a:ext cx="9900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3D99BCFD-EB64-FAA2-0D4C-409D11715C46}"/>
                    </a:ext>
                  </a:extLst>
                </p14:cNvPr>
                <p14:cNvContentPartPr/>
                <p14:nvPr/>
              </p14:nvContentPartPr>
              <p14:xfrm>
                <a:off x="3918829" y="2978084"/>
                <a:ext cx="107640" cy="14904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3D99BCFD-EB64-FAA2-0D4C-409D11715C46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909829" y="2969444"/>
                  <a:ext cx="1252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4A3DD8E4-9810-8840-D8CE-E125DE8F8187}"/>
                    </a:ext>
                  </a:extLst>
                </p14:cNvPr>
                <p14:cNvContentPartPr/>
                <p14:nvPr/>
              </p14:nvContentPartPr>
              <p14:xfrm>
                <a:off x="4019269" y="2909324"/>
                <a:ext cx="100800" cy="1321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4A3DD8E4-9810-8840-D8CE-E125DE8F8187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010629" y="2900684"/>
                  <a:ext cx="1184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8FBA58D7-1C63-0AAF-CD96-761061573C07}"/>
                    </a:ext>
                  </a:extLst>
                </p14:cNvPr>
                <p14:cNvContentPartPr/>
                <p14:nvPr/>
              </p14:nvContentPartPr>
              <p14:xfrm>
                <a:off x="4130509" y="2887004"/>
                <a:ext cx="101880" cy="12132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8FBA58D7-1C63-0AAF-CD96-761061573C07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121509" y="2878004"/>
                  <a:ext cx="1195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8CA5ED0F-6AD9-DA03-4C58-DD0B3006238B}"/>
                    </a:ext>
                  </a:extLst>
                </p14:cNvPr>
                <p14:cNvContentPartPr/>
                <p14:nvPr/>
              </p14:nvContentPartPr>
              <p14:xfrm>
                <a:off x="4202509" y="2824364"/>
                <a:ext cx="111600" cy="18396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8CA5ED0F-6AD9-DA03-4C58-DD0B3006238B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193869" y="2815364"/>
                  <a:ext cx="1292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5A11E051-FAD9-FF16-4804-88602C9D95C8}"/>
                    </a:ext>
                  </a:extLst>
                </p14:cNvPr>
                <p14:cNvContentPartPr/>
                <p14:nvPr/>
              </p14:nvContentPartPr>
              <p14:xfrm>
                <a:off x="4186309" y="3515564"/>
                <a:ext cx="3158640" cy="90072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5A11E051-FAD9-FF16-4804-88602C9D95C8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177669" y="3506924"/>
                  <a:ext cx="3176280" cy="91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7DBFA9A9-BF8A-7967-8EF6-E268CF1B417C}"/>
                  </a:ext>
                </a:extLst>
              </p14:cNvPr>
              <p14:cNvContentPartPr/>
              <p14:nvPr/>
            </p14:nvContentPartPr>
            <p14:xfrm>
              <a:off x="1252309" y="4023884"/>
              <a:ext cx="727200" cy="86148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7DBFA9A9-BF8A-7967-8EF6-E268CF1B417C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1243309" y="4015244"/>
                <a:ext cx="744840" cy="87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227C5007-4524-F779-65C3-E789CE9EED39}"/>
                  </a:ext>
                </a:extLst>
              </p14:cNvPr>
              <p14:cNvContentPartPr/>
              <p14:nvPr/>
            </p14:nvContentPartPr>
            <p14:xfrm>
              <a:off x="2078869" y="5456324"/>
              <a:ext cx="4876920" cy="7020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227C5007-4524-F779-65C3-E789CE9EED39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2069869" y="5447324"/>
                <a:ext cx="4894560" cy="8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16462DB5-8489-BF06-FAE9-08222A6B852D}"/>
                  </a:ext>
                </a:extLst>
              </p14:cNvPr>
              <p14:cNvContentPartPr/>
              <p14:nvPr/>
            </p14:nvContentPartPr>
            <p14:xfrm>
              <a:off x="3615709" y="6012524"/>
              <a:ext cx="3240000" cy="76464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16462DB5-8489-BF06-FAE9-08222A6B852D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3607069" y="6003524"/>
                <a:ext cx="3257640" cy="78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FD64D47-C315-2096-A891-47944DD7CAC5}"/>
                  </a:ext>
                </a:extLst>
              </p14:cNvPr>
              <p14:cNvContentPartPr/>
              <p14:nvPr/>
            </p14:nvContentPartPr>
            <p14:xfrm>
              <a:off x="4246791" y="96419"/>
              <a:ext cx="3637800" cy="5223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FD64D47-C315-2096-A891-47944DD7CAC5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4238151" y="87419"/>
                <a:ext cx="3655440" cy="54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BD9ACD19-CD11-3B4A-EA41-D40B86E41C02}"/>
                  </a:ext>
                </a:extLst>
              </p14:cNvPr>
              <p14:cNvContentPartPr/>
              <p14:nvPr/>
            </p14:nvContentPartPr>
            <p14:xfrm>
              <a:off x="3535791" y="5827979"/>
              <a:ext cx="3428640" cy="9450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BD9ACD19-CD11-3B4A-EA41-D40B86E41C02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3526791" y="5819339"/>
                <a:ext cx="3446280" cy="9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44041D02-754E-97FE-9F9F-F95AAB003B2E}"/>
                  </a:ext>
                </a:extLst>
              </p14:cNvPr>
              <p14:cNvContentPartPr/>
              <p14:nvPr/>
            </p14:nvContentPartPr>
            <p14:xfrm>
              <a:off x="6256311" y="662699"/>
              <a:ext cx="118080" cy="2667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44041D02-754E-97FE-9F9F-F95AAB003B2E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6247311" y="653699"/>
                <a:ext cx="13572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0222D12A-37C1-93BF-1F9D-93938EAABFA3}"/>
                  </a:ext>
                </a:extLst>
              </p14:cNvPr>
              <p14:cNvContentPartPr/>
              <p14:nvPr/>
            </p14:nvContentPartPr>
            <p14:xfrm>
              <a:off x="292191" y="2089379"/>
              <a:ext cx="2503080" cy="119124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0222D12A-37C1-93BF-1F9D-93938EAABFA3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283551" y="2080379"/>
                <a:ext cx="2520720" cy="120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A6781911-7FD0-CE29-FA20-1245EF6B9BC7}"/>
                  </a:ext>
                </a:extLst>
              </p14:cNvPr>
              <p14:cNvContentPartPr/>
              <p14:nvPr/>
            </p14:nvContentPartPr>
            <p14:xfrm>
              <a:off x="410271" y="2601659"/>
              <a:ext cx="1625760" cy="57852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A6781911-7FD0-CE29-FA20-1245EF6B9BC7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401271" y="2593019"/>
                <a:ext cx="1643400" cy="596160"/>
              </a:xfrm>
              <a:prstGeom prst="rect">
                <a:avLst/>
              </a:prstGeom>
            </p:spPr>
          </p:pic>
        </mc:Fallback>
      </mc:AlternateContent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5E091FD9-0C0E-0114-181E-0D5C41264287}"/>
              </a:ext>
            </a:extLst>
          </p:cNvPr>
          <p:cNvGrpSpPr/>
          <p:nvPr/>
        </p:nvGrpSpPr>
        <p:grpSpPr>
          <a:xfrm>
            <a:off x="1003911" y="2242019"/>
            <a:ext cx="683280" cy="551520"/>
            <a:chOff x="1003911" y="2242019"/>
            <a:chExt cx="683280" cy="55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2BD7A1E-9137-A092-2656-DF8D84DB5D71}"/>
                    </a:ext>
                  </a:extLst>
                </p14:cNvPr>
                <p14:cNvContentPartPr/>
                <p14:nvPr/>
              </p14:nvContentPartPr>
              <p14:xfrm>
                <a:off x="1003911" y="2244179"/>
                <a:ext cx="181080" cy="2282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2BD7A1E-9137-A092-2656-DF8D84DB5D71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995271" y="2235539"/>
                  <a:ext cx="1987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0ABDE7D-49F7-9E91-749C-690A5DF2EBFB}"/>
                    </a:ext>
                  </a:extLst>
                </p14:cNvPr>
                <p14:cNvContentPartPr/>
                <p14:nvPr/>
              </p14:nvContentPartPr>
              <p14:xfrm>
                <a:off x="1259871" y="2242019"/>
                <a:ext cx="156240" cy="2430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0ABDE7D-49F7-9E91-749C-690A5DF2EBFB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251231" y="2233379"/>
                  <a:ext cx="1738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57D85D7-683B-C86F-F06D-9CAACF40218A}"/>
                    </a:ext>
                  </a:extLst>
                </p14:cNvPr>
                <p14:cNvContentPartPr/>
                <p14:nvPr/>
              </p14:nvContentPartPr>
              <p14:xfrm>
                <a:off x="1016871" y="2447219"/>
                <a:ext cx="114840" cy="1558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57D85D7-683B-C86F-F06D-9CAACF40218A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07871" y="2438219"/>
                  <a:ext cx="1324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E64F501-B234-A1CD-708B-F27538114289}"/>
                    </a:ext>
                  </a:extLst>
                </p14:cNvPr>
                <p14:cNvContentPartPr/>
                <p14:nvPr/>
              </p14:nvContentPartPr>
              <p14:xfrm>
                <a:off x="1257711" y="2427779"/>
                <a:ext cx="107640" cy="1764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E64F501-B234-A1CD-708B-F27538114289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249071" y="2419139"/>
                  <a:ext cx="1252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BE18874-E6DD-8DF8-5609-7CA329861FED}"/>
                    </a:ext>
                  </a:extLst>
                </p14:cNvPr>
                <p14:cNvContentPartPr/>
                <p14:nvPr/>
              </p14:nvContentPartPr>
              <p14:xfrm>
                <a:off x="1332591" y="2602739"/>
                <a:ext cx="98280" cy="1731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BE18874-E6DD-8DF8-5609-7CA329861FED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323951" y="2594099"/>
                  <a:ext cx="115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5DF1CB5-FD4F-070C-67B0-83C0CEBEC9BA}"/>
                    </a:ext>
                  </a:extLst>
                </p14:cNvPr>
                <p14:cNvContentPartPr/>
                <p14:nvPr/>
              </p14:nvContentPartPr>
              <p14:xfrm>
                <a:off x="1572351" y="2563499"/>
                <a:ext cx="114840" cy="2300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5DF1CB5-FD4F-070C-67B0-83C0CEBEC9BA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563711" y="2554499"/>
                  <a:ext cx="132480" cy="24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1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B710F10D-EDD3-8F02-1065-5C995FFFBF99}"/>
                  </a:ext>
                </a:extLst>
              </p14:cNvPr>
              <p14:cNvContentPartPr/>
              <p14:nvPr/>
            </p14:nvContentPartPr>
            <p14:xfrm>
              <a:off x="7349631" y="2743139"/>
              <a:ext cx="13680" cy="4680"/>
            </p14:xfrm>
          </p:contentPart>
        </mc:Choice>
        <mc:Fallback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B710F10D-EDD3-8F02-1065-5C995FFFBF99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7340631" y="2734139"/>
                <a:ext cx="3132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3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952B050B-9A3A-BB23-7D12-FFBF41960357}"/>
                  </a:ext>
                </a:extLst>
              </p14:cNvPr>
              <p14:cNvContentPartPr/>
              <p14:nvPr/>
            </p14:nvContentPartPr>
            <p14:xfrm>
              <a:off x="6167031" y="590339"/>
              <a:ext cx="371520" cy="49248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952B050B-9A3A-BB23-7D12-FFBF41960357}"/>
                  </a:ext>
                </a:extLst>
              </p:cNvPr>
              <p:cNvPicPr/>
              <p:nvPr/>
            </p:nvPicPr>
            <p:blipFill>
              <a:blip r:embed="rId484"/>
              <a:stretch>
                <a:fillRect/>
              </a:stretch>
            </p:blipFill>
            <p:spPr>
              <a:xfrm>
                <a:off x="6158391" y="581339"/>
                <a:ext cx="389160" cy="5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5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C4FDC91E-13DB-23D9-7F48-3907B3AA80FB}"/>
                  </a:ext>
                </a:extLst>
              </p14:cNvPr>
              <p14:cNvContentPartPr/>
              <p14:nvPr/>
            </p14:nvContentPartPr>
            <p14:xfrm>
              <a:off x="5256951" y="3541259"/>
              <a:ext cx="1359000" cy="74016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C4FDC91E-13DB-23D9-7F48-3907B3AA80FB}"/>
                  </a:ext>
                </a:extLst>
              </p:cNvPr>
              <p:cNvPicPr/>
              <p:nvPr/>
            </p:nvPicPr>
            <p:blipFill>
              <a:blip r:embed="rId486"/>
              <a:stretch>
                <a:fillRect/>
              </a:stretch>
            </p:blipFill>
            <p:spPr>
              <a:xfrm>
                <a:off x="5247951" y="3532619"/>
                <a:ext cx="1376640" cy="75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7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0D74DC96-185E-1332-A141-74878ED386C6}"/>
                  </a:ext>
                </a:extLst>
              </p14:cNvPr>
              <p14:cNvContentPartPr/>
              <p14:nvPr/>
            </p14:nvContentPartPr>
            <p14:xfrm>
              <a:off x="9201831" y="2957699"/>
              <a:ext cx="421560" cy="46656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0D74DC96-185E-1332-A141-74878ED386C6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9193191" y="2948699"/>
                <a:ext cx="439200" cy="48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10277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Different averages</a:t>
            </a:r>
            <a:endParaRPr lang="de-DE" sz="3200" baseline="300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1109820-E962-DA39-A267-3FB9CBE2EA77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04F35F0-520D-7160-B7DC-7FEAC4EB421B}"/>
                  </a:ext>
                </a:extLst>
              </p14:cNvPr>
              <p14:cNvContentPartPr/>
              <p14:nvPr/>
            </p14:nvContentPartPr>
            <p14:xfrm>
              <a:off x="2333029" y="1966942"/>
              <a:ext cx="21960" cy="126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04F35F0-520D-7160-B7DC-7FEAC4EB42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4389" y="1957942"/>
                <a:ext cx="396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5E0E4624-25B5-FFB2-AD3F-33B357D8E646}"/>
                  </a:ext>
                </a:extLst>
              </p14:cNvPr>
              <p14:cNvContentPartPr/>
              <p14:nvPr/>
            </p14:nvContentPartPr>
            <p14:xfrm>
              <a:off x="3989389" y="2659222"/>
              <a:ext cx="136800" cy="29340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5E0E4624-25B5-FFB2-AD3F-33B357D8E64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80749" y="2650222"/>
                <a:ext cx="15444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50D61802-2EC7-EC09-6E25-7BC7B11E094D}"/>
                  </a:ext>
                </a:extLst>
              </p14:cNvPr>
              <p14:cNvContentPartPr/>
              <p14:nvPr/>
            </p14:nvContentPartPr>
            <p14:xfrm>
              <a:off x="8154589" y="1854262"/>
              <a:ext cx="443880" cy="37836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50D61802-2EC7-EC09-6E25-7BC7B11E094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145949" y="1845622"/>
                <a:ext cx="461520" cy="39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72" name="Gruppieren 171">
            <a:extLst>
              <a:ext uri="{FF2B5EF4-FFF2-40B4-BE49-F238E27FC236}">
                <a16:creationId xmlns:a16="http://schemas.microsoft.com/office/drawing/2014/main" id="{23814388-CA07-1B4C-3552-09EBFB84D524}"/>
              </a:ext>
            </a:extLst>
          </p:cNvPr>
          <p:cNvGrpSpPr/>
          <p:nvPr/>
        </p:nvGrpSpPr>
        <p:grpSpPr>
          <a:xfrm>
            <a:off x="6960109" y="1920862"/>
            <a:ext cx="770760" cy="681480"/>
            <a:chOff x="6960109" y="1920862"/>
            <a:chExt cx="770760" cy="68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300F4446-F7D8-D940-4BA5-4F849DF45D1F}"/>
                    </a:ext>
                  </a:extLst>
                </p14:cNvPr>
                <p14:cNvContentPartPr/>
                <p14:nvPr/>
              </p14:nvContentPartPr>
              <p14:xfrm>
                <a:off x="7360429" y="1920862"/>
                <a:ext cx="370440" cy="38088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300F4446-F7D8-D940-4BA5-4F849DF45D1F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351789" y="1911862"/>
                  <a:ext cx="38808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1F61BD48-E19B-5BE7-1674-E5C2AA471566}"/>
                    </a:ext>
                  </a:extLst>
                </p14:cNvPr>
                <p14:cNvContentPartPr/>
                <p14:nvPr/>
              </p14:nvContentPartPr>
              <p14:xfrm>
                <a:off x="6960109" y="2290222"/>
                <a:ext cx="352800" cy="3121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1F61BD48-E19B-5BE7-1674-E5C2AA47156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6951109" y="2281582"/>
                  <a:ext cx="370440" cy="329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71" name="Freihand 170">
                <a:extLst>
                  <a:ext uri="{FF2B5EF4-FFF2-40B4-BE49-F238E27FC236}">
                    <a16:creationId xmlns:a16="http://schemas.microsoft.com/office/drawing/2014/main" id="{9F99F1D7-53FA-C839-F19A-5CC1A0912B22}"/>
                  </a:ext>
                </a:extLst>
              </p14:cNvPr>
              <p14:cNvContentPartPr/>
              <p14:nvPr/>
            </p14:nvContentPartPr>
            <p14:xfrm>
              <a:off x="5916469" y="2353582"/>
              <a:ext cx="542880" cy="354960"/>
            </p14:xfrm>
          </p:contentPart>
        </mc:Choice>
        <mc:Fallback xmlns="">
          <p:pic>
            <p:nvPicPr>
              <p:cNvPr id="171" name="Freihand 170">
                <a:extLst>
                  <a:ext uri="{FF2B5EF4-FFF2-40B4-BE49-F238E27FC236}">
                    <a16:creationId xmlns:a16="http://schemas.microsoft.com/office/drawing/2014/main" id="{9F99F1D7-53FA-C839-F19A-5CC1A0912B22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07469" y="2344942"/>
                <a:ext cx="560520" cy="37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209FE06D-8287-ED6E-CDCC-FF4438959142}"/>
                  </a:ext>
                </a:extLst>
              </p14:cNvPr>
              <p14:cNvContentPartPr/>
              <p14:nvPr/>
            </p14:nvContentPartPr>
            <p14:xfrm>
              <a:off x="5651869" y="1938862"/>
              <a:ext cx="12600" cy="252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209FE06D-8287-ED6E-CDCC-FF443895914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643229" y="1930222"/>
                <a:ext cx="30240" cy="2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7" name="Gruppieren 176">
            <a:extLst>
              <a:ext uri="{FF2B5EF4-FFF2-40B4-BE49-F238E27FC236}">
                <a16:creationId xmlns:a16="http://schemas.microsoft.com/office/drawing/2014/main" id="{01B704B4-75BA-7607-1AAF-C2ABB17EF2FB}"/>
              </a:ext>
            </a:extLst>
          </p:cNvPr>
          <p:cNvGrpSpPr/>
          <p:nvPr/>
        </p:nvGrpSpPr>
        <p:grpSpPr>
          <a:xfrm>
            <a:off x="4018189" y="1417222"/>
            <a:ext cx="234360" cy="815760"/>
            <a:chOff x="4018189" y="1417222"/>
            <a:chExt cx="234360" cy="81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7F5772F6-A67F-4362-4388-69C7DF6EB53B}"/>
                    </a:ext>
                  </a:extLst>
                </p14:cNvPr>
                <p14:cNvContentPartPr/>
                <p14:nvPr/>
              </p14:nvContentPartPr>
              <p14:xfrm>
                <a:off x="4018189" y="1417222"/>
                <a:ext cx="234360" cy="39024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7F5772F6-A67F-4362-4388-69C7DF6EB53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009189" y="1408582"/>
                  <a:ext cx="25200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6C7052E0-D263-7FC5-4A91-DA9931882178}"/>
                    </a:ext>
                  </a:extLst>
                </p14:cNvPr>
                <p14:cNvContentPartPr/>
                <p14:nvPr/>
              </p14:nvContentPartPr>
              <p14:xfrm>
                <a:off x="4109989" y="1800262"/>
                <a:ext cx="34200" cy="32544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6C7052E0-D263-7FC5-4A91-DA993188217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101349" y="1791622"/>
                  <a:ext cx="5184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C7C2AE26-3B24-C034-404B-81B8F4038422}"/>
                    </a:ext>
                  </a:extLst>
                </p14:cNvPr>
                <p14:cNvContentPartPr/>
                <p14:nvPr/>
              </p14:nvContentPartPr>
              <p14:xfrm>
                <a:off x="4097749" y="2045782"/>
                <a:ext cx="104040" cy="1872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C7C2AE26-3B24-C034-404B-81B8F403842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89109" y="2037142"/>
                  <a:ext cx="121680" cy="20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uppieren 179">
            <a:extLst>
              <a:ext uri="{FF2B5EF4-FFF2-40B4-BE49-F238E27FC236}">
                <a16:creationId xmlns:a16="http://schemas.microsoft.com/office/drawing/2014/main" id="{218F99D2-80D6-C65F-A590-B6BC83385ACA}"/>
              </a:ext>
            </a:extLst>
          </p:cNvPr>
          <p:cNvGrpSpPr/>
          <p:nvPr/>
        </p:nvGrpSpPr>
        <p:grpSpPr>
          <a:xfrm>
            <a:off x="4964269" y="1588222"/>
            <a:ext cx="219960" cy="306000"/>
            <a:chOff x="4964269" y="1588222"/>
            <a:chExt cx="219960" cy="30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D5211C4-B9BA-023E-36E1-50FFBA88F752}"/>
                    </a:ext>
                  </a:extLst>
                </p14:cNvPr>
                <p14:cNvContentPartPr/>
                <p14:nvPr/>
              </p14:nvContentPartPr>
              <p14:xfrm>
                <a:off x="5034829" y="1588222"/>
                <a:ext cx="149400" cy="23256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D5211C4-B9BA-023E-36E1-50FFBA88F75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026189" y="1579222"/>
                  <a:ext cx="16704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3022CFB9-30EC-6D62-9AEF-DED5F933FA30}"/>
                    </a:ext>
                  </a:extLst>
                </p14:cNvPr>
                <p14:cNvContentPartPr/>
                <p14:nvPr/>
              </p14:nvContentPartPr>
              <p14:xfrm>
                <a:off x="4964269" y="1701262"/>
                <a:ext cx="138240" cy="1929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3022CFB9-30EC-6D62-9AEF-DED5F933FA3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55269" y="1692262"/>
                  <a:ext cx="155880" cy="210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66BB781E-F88A-0D3D-7948-FB97522ECF20}"/>
                  </a:ext>
                </a:extLst>
              </p14:cNvPr>
              <p14:cNvContentPartPr/>
              <p14:nvPr/>
            </p14:nvContentPartPr>
            <p14:xfrm>
              <a:off x="8389669" y="1024102"/>
              <a:ext cx="627120" cy="234792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66BB781E-F88A-0D3D-7948-FB97522ECF20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8381029" y="1015462"/>
                <a:ext cx="644760" cy="23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C9FEDC4C-96A2-5AFE-52D8-D852C1A07583}"/>
                  </a:ext>
                </a:extLst>
              </p14:cNvPr>
              <p14:cNvContentPartPr/>
              <p14:nvPr/>
            </p14:nvContentPartPr>
            <p14:xfrm>
              <a:off x="9275269" y="1815742"/>
              <a:ext cx="139680" cy="5544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C9FEDC4C-96A2-5AFE-52D8-D852C1A07583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266269" y="1806742"/>
                <a:ext cx="15732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4027BBC9-3FEF-E425-4662-30D6218F39C3}"/>
                  </a:ext>
                </a:extLst>
              </p14:cNvPr>
              <p14:cNvContentPartPr/>
              <p14:nvPr/>
            </p14:nvContentPartPr>
            <p14:xfrm>
              <a:off x="9240709" y="1896382"/>
              <a:ext cx="243360" cy="7092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4027BBC9-3FEF-E425-4662-30D6218F39C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231709" y="1887382"/>
                <a:ext cx="26100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48F92532-BA7B-E891-CA66-26A965BEA8A9}"/>
                  </a:ext>
                </a:extLst>
              </p14:cNvPr>
              <p14:cNvContentPartPr/>
              <p14:nvPr/>
            </p14:nvContentPartPr>
            <p14:xfrm>
              <a:off x="9405949" y="1671022"/>
              <a:ext cx="186480" cy="31644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48F92532-BA7B-E891-CA66-26A965BEA8A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9396949" y="1662022"/>
                <a:ext cx="204120" cy="33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E4E067C5-5F80-8D81-F537-D1A8DFC08B9F}"/>
                  </a:ext>
                </a:extLst>
              </p14:cNvPr>
              <p14:cNvContentPartPr/>
              <p14:nvPr/>
            </p14:nvContentPartPr>
            <p14:xfrm>
              <a:off x="9833269" y="1422622"/>
              <a:ext cx="519840" cy="27828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E4E067C5-5F80-8D81-F537-D1A8DFC08B9F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824269" y="1413622"/>
                <a:ext cx="537480" cy="29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9DB9A787-53CB-E3EA-063C-B5F00E375452}"/>
                  </a:ext>
                </a:extLst>
              </p14:cNvPr>
              <p14:cNvContentPartPr/>
              <p14:nvPr/>
            </p14:nvContentPartPr>
            <p14:xfrm>
              <a:off x="10295869" y="1317862"/>
              <a:ext cx="19440" cy="1980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9DB9A787-53CB-E3EA-063C-B5F00E375452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0286869" y="1308862"/>
                <a:ext cx="37080" cy="3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ABD64CA8-8B8A-54A0-EA01-8112529C21DB}"/>
                  </a:ext>
                </a:extLst>
              </p14:cNvPr>
              <p14:cNvContentPartPr/>
              <p14:nvPr/>
            </p14:nvContentPartPr>
            <p14:xfrm>
              <a:off x="10402429" y="1391662"/>
              <a:ext cx="70200" cy="379440"/>
            </p14:xfrm>
          </p:contentPart>
        </mc:Choice>
        <mc:Fallback xmlns=""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ABD64CA8-8B8A-54A0-EA01-8112529C21D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0393429" y="1382662"/>
                <a:ext cx="87840" cy="39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30B90C50-A78A-65E6-9458-5C08BBB9F231}"/>
                  </a:ext>
                </a:extLst>
              </p14:cNvPr>
              <p14:cNvContentPartPr/>
              <p14:nvPr/>
            </p14:nvContentPartPr>
            <p14:xfrm>
              <a:off x="10542469" y="1193302"/>
              <a:ext cx="108720" cy="27288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30B90C50-A78A-65E6-9458-5C08BBB9F231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0533469" y="1184662"/>
                <a:ext cx="126360" cy="29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191" name="Freihand 190">
                <a:extLst>
                  <a:ext uri="{FF2B5EF4-FFF2-40B4-BE49-F238E27FC236}">
                    <a16:creationId xmlns:a16="http://schemas.microsoft.com/office/drawing/2014/main" id="{A01CF1B5-817C-9D9C-70F2-3AAA6E8A7D4B}"/>
                  </a:ext>
                </a:extLst>
              </p14:cNvPr>
              <p14:cNvContentPartPr/>
              <p14:nvPr/>
            </p14:nvContentPartPr>
            <p14:xfrm>
              <a:off x="10708429" y="1145062"/>
              <a:ext cx="147600" cy="275760"/>
            </p14:xfrm>
          </p:contentPart>
        </mc:Choice>
        <mc:Fallback xmlns="">
          <p:pic>
            <p:nvPicPr>
              <p:cNvPr id="191" name="Freihand 190">
                <a:extLst>
                  <a:ext uri="{FF2B5EF4-FFF2-40B4-BE49-F238E27FC236}">
                    <a16:creationId xmlns:a16="http://schemas.microsoft.com/office/drawing/2014/main" id="{A01CF1B5-817C-9D9C-70F2-3AAA6E8A7D4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0699429" y="1136062"/>
                <a:ext cx="165240" cy="29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192" name="Freihand 191">
                <a:extLst>
                  <a:ext uri="{FF2B5EF4-FFF2-40B4-BE49-F238E27FC236}">
                    <a16:creationId xmlns:a16="http://schemas.microsoft.com/office/drawing/2014/main" id="{9370BD39-31DA-F032-6186-C69A24361452}"/>
                  </a:ext>
                </a:extLst>
              </p14:cNvPr>
              <p14:cNvContentPartPr/>
              <p14:nvPr/>
            </p14:nvContentPartPr>
            <p14:xfrm>
              <a:off x="10903549" y="1140022"/>
              <a:ext cx="174240" cy="220680"/>
            </p14:xfrm>
          </p:contentPart>
        </mc:Choice>
        <mc:Fallback xmlns="">
          <p:pic>
            <p:nvPicPr>
              <p:cNvPr id="192" name="Freihand 191">
                <a:extLst>
                  <a:ext uri="{FF2B5EF4-FFF2-40B4-BE49-F238E27FC236}">
                    <a16:creationId xmlns:a16="http://schemas.microsoft.com/office/drawing/2014/main" id="{9370BD39-31DA-F032-6186-C69A2436145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0894909" y="1131022"/>
                <a:ext cx="19188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41AE9390-F7C3-FFEC-7233-E8210376D594}"/>
                  </a:ext>
                </a:extLst>
              </p14:cNvPr>
              <p14:cNvContentPartPr/>
              <p14:nvPr/>
            </p14:nvContentPartPr>
            <p14:xfrm>
              <a:off x="9868909" y="1991422"/>
              <a:ext cx="139680" cy="161280"/>
            </p14:xfrm>
          </p:contentPart>
        </mc:Choice>
        <mc:Fallback xmlns=""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41AE9390-F7C3-FFEC-7233-E8210376D594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9859909" y="1982782"/>
                <a:ext cx="1573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FBB72098-076A-0851-CCD6-FCCF411B5972}"/>
                  </a:ext>
                </a:extLst>
              </p14:cNvPr>
              <p14:cNvContentPartPr/>
              <p14:nvPr/>
            </p14:nvContentPartPr>
            <p14:xfrm>
              <a:off x="10156549" y="1860382"/>
              <a:ext cx="557640" cy="236520"/>
            </p14:xfrm>
          </p:contentPart>
        </mc:Choice>
        <mc:Fallback xmlns=""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FBB72098-076A-0851-CCD6-FCCF411B597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147549" y="1851742"/>
                <a:ext cx="57528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D4B34A40-B498-3E94-B6F5-AB689F896204}"/>
                  </a:ext>
                </a:extLst>
              </p14:cNvPr>
              <p14:cNvContentPartPr/>
              <p14:nvPr/>
            </p14:nvContentPartPr>
            <p14:xfrm>
              <a:off x="10732549" y="1734382"/>
              <a:ext cx="312480" cy="379080"/>
            </p14:xfrm>
          </p:contentPart>
        </mc:Choice>
        <mc:Fallback xmlns=""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D4B34A40-B498-3E94-B6F5-AB689F896204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0723549" y="1725742"/>
                <a:ext cx="33012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197" name="Freihand 196">
                <a:extLst>
                  <a:ext uri="{FF2B5EF4-FFF2-40B4-BE49-F238E27FC236}">
                    <a16:creationId xmlns:a16="http://schemas.microsoft.com/office/drawing/2014/main" id="{4C3DDB6F-56EF-F903-33E0-6FC3D8405CFB}"/>
                  </a:ext>
                </a:extLst>
              </p14:cNvPr>
              <p14:cNvContentPartPr/>
              <p14:nvPr/>
            </p14:nvContentPartPr>
            <p14:xfrm>
              <a:off x="11077429" y="1673182"/>
              <a:ext cx="181440" cy="204840"/>
            </p14:xfrm>
          </p:contentPart>
        </mc:Choice>
        <mc:Fallback xmlns="">
          <p:pic>
            <p:nvPicPr>
              <p:cNvPr id="197" name="Freihand 196">
                <a:extLst>
                  <a:ext uri="{FF2B5EF4-FFF2-40B4-BE49-F238E27FC236}">
                    <a16:creationId xmlns:a16="http://schemas.microsoft.com/office/drawing/2014/main" id="{4C3DDB6F-56EF-F903-33E0-6FC3D8405CFB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068789" y="1664182"/>
                <a:ext cx="19908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BC9A0828-58BB-30EC-D3C9-434D83F67D2A}"/>
                  </a:ext>
                </a:extLst>
              </p14:cNvPr>
              <p14:cNvContentPartPr/>
              <p14:nvPr/>
            </p14:nvContentPartPr>
            <p14:xfrm>
              <a:off x="2801749" y="4046662"/>
              <a:ext cx="1103760" cy="90108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BC9A0828-58BB-30EC-D3C9-434D83F67D2A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792749" y="4038022"/>
                <a:ext cx="1121400" cy="91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199" name="Freihand 198">
                <a:extLst>
                  <a:ext uri="{FF2B5EF4-FFF2-40B4-BE49-F238E27FC236}">
                    <a16:creationId xmlns:a16="http://schemas.microsoft.com/office/drawing/2014/main" id="{7B0318DD-6CBF-8BA6-3276-852B93193112}"/>
                  </a:ext>
                </a:extLst>
              </p14:cNvPr>
              <p14:cNvContentPartPr/>
              <p14:nvPr/>
            </p14:nvContentPartPr>
            <p14:xfrm>
              <a:off x="846949" y="4530142"/>
              <a:ext cx="291960" cy="31320"/>
            </p14:xfrm>
          </p:contentPart>
        </mc:Choice>
        <mc:Fallback xmlns="">
          <p:pic>
            <p:nvPicPr>
              <p:cNvPr id="199" name="Freihand 198">
                <a:extLst>
                  <a:ext uri="{FF2B5EF4-FFF2-40B4-BE49-F238E27FC236}">
                    <a16:creationId xmlns:a16="http://schemas.microsoft.com/office/drawing/2014/main" id="{7B0318DD-6CBF-8BA6-3276-852B93193112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38309" y="4521502"/>
                <a:ext cx="309600" cy="4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200" name="Freihand 199">
                <a:extLst>
                  <a:ext uri="{FF2B5EF4-FFF2-40B4-BE49-F238E27FC236}">
                    <a16:creationId xmlns:a16="http://schemas.microsoft.com/office/drawing/2014/main" id="{9606A2E5-2E37-DF28-0320-A91C7E3872D2}"/>
                  </a:ext>
                </a:extLst>
              </p14:cNvPr>
              <p14:cNvContentPartPr/>
              <p14:nvPr/>
            </p14:nvContentPartPr>
            <p14:xfrm>
              <a:off x="1083829" y="4416382"/>
              <a:ext cx="113400" cy="281880"/>
            </p14:xfrm>
          </p:contentPart>
        </mc:Choice>
        <mc:Fallback xmlns="">
          <p:pic>
            <p:nvPicPr>
              <p:cNvPr id="200" name="Freihand 199">
                <a:extLst>
                  <a:ext uri="{FF2B5EF4-FFF2-40B4-BE49-F238E27FC236}">
                    <a16:creationId xmlns:a16="http://schemas.microsoft.com/office/drawing/2014/main" id="{9606A2E5-2E37-DF28-0320-A91C7E3872D2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1075189" y="4407382"/>
                <a:ext cx="13104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202" name="Freihand 201">
                <a:extLst>
                  <a:ext uri="{FF2B5EF4-FFF2-40B4-BE49-F238E27FC236}">
                    <a16:creationId xmlns:a16="http://schemas.microsoft.com/office/drawing/2014/main" id="{7B8C9069-C556-38A5-3622-76B271B91546}"/>
                  </a:ext>
                </a:extLst>
              </p14:cNvPr>
              <p14:cNvContentPartPr/>
              <p14:nvPr/>
            </p14:nvContentPartPr>
            <p14:xfrm>
              <a:off x="1629589" y="4390102"/>
              <a:ext cx="187200" cy="250200"/>
            </p14:xfrm>
          </p:contentPart>
        </mc:Choice>
        <mc:Fallback xmlns="">
          <p:pic>
            <p:nvPicPr>
              <p:cNvPr id="202" name="Freihand 201">
                <a:extLst>
                  <a:ext uri="{FF2B5EF4-FFF2-40B4-BE49-F238E27FC236}">
                    <a16:creationId xmlns:a16="http://schemas.microsoft.com/office/drawing/2014/main" id="{7B8C9069-C556-38A5-3622-76B271B9154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1620949" y="4381462"/>
                <a:ext cx="204840" cy="26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08DBE300-11F9-444A-B0C5-6A57F0213568}"/>
                  </a:ext>
                </a:extLst>
              </p14:cNvPr>
              <p14:cNvContentPartPr/>
              <p14:nvPr/>
            </p14:nvContentPartPr>
            <p14:xfrm>
              <a:off x="1858909" y="4535182"/>
              <a:ext cx="134280" cy="18288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08DBE300-11F9-444A-B0C5-6A57F021356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1850269" y="4526542"/>
                <a:ext cx="15192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A6E7E9D0-8F0F-ED82-AEB6-5D43DA654857}"/>
                  </a:ext>
                </a:extLst>
              </p14:cNvPr>
              <p14:cNvContentPartPr/>
              <p14:nvPr/>
            </p14:nvContentPartPr>
            <p14:xfrm>
              <a:off x="2244829" y="4417462"/>
              <a:ext cx="319680" cy="10440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A6E7E9D0-8F0F-ED82-AEB6-5D43DA654857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2236189" y="4408822"/>
                <a:ext cx="337320" cy="12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A762119D-0F4E-CB45-2763-60313454A503}"/>
                  </a:ext>
                </a:extLst>
              </p14:cNvPr>
              <p14:cNvContentPartPr/>
              <p14:nvPr/>
            </p14:nvContentPartPr>
            <p14:xfrm>
              <a:off x="2534269" y="4386142"/>
              <a:ext cx="138600" cy="20988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A762119D-0F4E-CB45-2763-60313454A503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2525629" y="4377502"/>
                <a:ext cx="156240" cy="22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1D76F0D2-DB4F-74CB-DE36-B5D135CCF4D0}"/>
                  </a:ext>
                </a:extLst>
              </p14:cNvPr>
              <p14:cNvContentPartPr/>
              <p14:nvPr/>
            </p14:nvContentPartPr>
            <p14:xfrm>
              <a:off x="3021709" y="4364182"/>
              <a:ext cx="143640" cy="36648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1D76F0D2-DB4F-74CB-DE36-B5D135CCF4D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3012709" y="4355182"/>
                <a:ext cx="16128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ADB4B629-1415-7156-AA91-4797DABD3DA7}"/>
                  </a:ext>
                </a:extLst>
              </p14:cNvPr>
              <p14:cNvContentPartPr/>
              <p14:nvPr/>
            </p14:nvContentPartPr>
            <p14:xfrm>
              <a:off x="3272629" y="4422862"/>
              <a:ext cx="61200" cy="14472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ADB4B629-1415-7156-AA91-4797DABD3DA7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263989" y="4414222"/>
                <a:ext cx="7884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7D328933-F8DF-0A28-B85A-7F42605D4798}"/>
                  </a:ext>
                </a:extLst>
              </p14:cNvPr>
              <p14:cNvContentPartPr/>
              <p14:nvPr/>
            </p14:nvContentPartPr>
            <p14:xfrm>
              <a:off x="3399709" y="4380022"/>
              <a:ext cx="37800" cy="4176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7D328933-F8DF-0A28-B85A-7F42605D4798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3390709" y="4371382"/>
                <a:ext cx="554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209865B5-3ACF-181D-86E2-FEBA4B98B43F}"/>
                  </a:ext>
                </a:extLst>
              </p14:cNvPr>
              <p14:cNvContentPartPr/>
              <p14:nvPr/>
            </p14:nvContentPartPr>
            <p14:xfrm>
              <a:off x="3708949" y="4364182"/>
              <a:ext cx="96480" cy="16056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209865B5-3ACF-181D-86E2-FEBA4B98B43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3699949" y="4355542"/>
                <a:ext cx="11412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05C88004-4732-076A-C5B6-AE5FA188AA5D}"/>
                  </a:ext>
                </a:extLst>
              </p14:cNvPr>
              <p14:cNvContentPartPr/>
              <p14:nvPr/>
            </p14:nvContentPartPr>
            <p14:xfrm>
              <a:off x="3495829" y="4285342"/>
              <a:ext cx="141840" cy="22428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05C88004-4732-076A-C5B6-AE5FA188AA5D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3487189" y="4276342"/>
                <a:ext cx="159480" cy="24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764DA8E2-3290-EF60-A1CA-6A474224C640}"/>
                  </a:ext>
                </a:extLst>
              </p14:cNvPr>
              <p14:cNvContentPartPr/>
              <p14:nvPr/>
            </p14:nvContentPartPr>
            <p14:xfrm>
              <a:off x="570109" y="1381942"/>
              <a:ext cx="14760" cy="1584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764DA8E2-3290-EF60-A1CA-6A474224C64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561109" y="1372942"/>
                <a:ext cx="3240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844A55D7-2CA8-5DB1-AB2D-C6A74555F3F9}"/>
                  </a:ext>
                </a:extLst>
              </p14:cNvPr>
              <p14:cNvContentPartPr/>
              <p14:nvPr/>
            </p14:nvContentPartPr>
            <p14:xfrm>
              <a:off x="485509" y="1062262"/>
              <a:ext cx="124920" cy="2163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844A55D7-2CA8-5DB1-AB2D-C6A74555F3F9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476869" y="1053262"/>
                <a:ext cx="1425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0C94AFD-B706-F504-507E-87551FB9D75B}"/>
                  </a:ext>
                </a:extLst>
              </p14:cNvPr>
              <p14:cNvContentPartPr/>
              <p14:nvPr/>
            </p14:nvContentPartPr>
            <p14:xfrm>
              <a:off x="455629" y="1094302"/>
              <a:ext cx="183600" cy="21204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0C94AFD-B706-F504-507E-87551FB9D75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46629" y="1085662"/>
                <a:ext cx="201240" cy="22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757CFA05-9DAA-B15B-B73C-8848A551DD64}"/>
                  </a:ext>
                </a:extLst>
              </p14:cNvPr>
              <p14:cNvContentPartPr/>
              <p14:nvPr/>
            </p14:nvContentPartPr>
            <p14:xfrm>
              <a:off x="643909" y="1217782"/>
              <a:ext cx="128520" cy="1958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757CFA05-9DAA-B15B-B73C-8848A551DD64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634909" y="1208782"/>
                <a:ext cx="14616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5EA586AA-B7E6-6784-2DE4-33A7D28E223A}"/>
                  </a:ext>
                </a:extLst>
              </p14:cNvPr>
              <p14:cNvContentPartPr/>
              <p14:nvPr/>
            </p14:nvContentPartPr>
            <p14:xfrm>
              <a:off x="1441309" y="1022662"/>
              <a:ext cx="129600" cy="19008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5EA586AA-B7E6-6784-2DE4-33A7D28E223A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432309" y="1014022"/>
                <a:ext cx="14724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398E7B13-B99A-8A01-F2EA-FA6E17FA8C62}"/>
                  </a:ext>
                </a:extLst>
              </p14:cNvPr>
              <p14:cNvContentPartPr/>
              <p14:nvPr/>
            </p14:nvContentPartPr>
            <p14:xfrm>
              <a:off x="1408909" y="1025902"/>
              <a:ext cx="177480" cy="1720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398E7B13-B99A-8A01-F2EA-FA6E17FA8C62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400269" y="1016902"/>
                <a:ext cx="1951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87D9E017-2C23-F58C-DAC6-09A1242A3AA6}"/>
                  </a:ext>
                </a:extLst>
              </p14:cNvPr>
              <p14:cNvContentPartPr/>
              <p14:nvPr/>
            </p14:nvContentPartPr>
            <p14:xfrm>
              <a:off x="1627789" y="1177102"/>
              <a:ext cx="174600" cy="23832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87D9E017-2C23-F58C-DAC6-09A1242A3AA6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619149" y="1168462"/>
                <a:ext cx="19224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2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6A382A18-1F3B-7118-387B-D3473F6FD110}"/>
                  </a:ext>
                </a:extLst>
              </p14:cNvPr>
              <p14:cNvContentPartPr/>
              <p14:nvPr/>
            </p14:nvContentPartPr>
            <p14:xfrm>
              <a:off x="2254909" y="1125982"/>
              <a:ext cx="252000" cy="1260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6A382A18-1F3B-7118-387B-D3473F6FD110}"/>
                  </a:ext>
                </a:extLst>
              </p:cNvPr>
              <p:cNvPicPr/>
              <p:nvPr/>
            </p:nvPicPr>
            <p:blipFill>
              <a:blip r:embed="rId93"/>
              <a:stretch>
                <a:fillRect/>
              </a:stretch>
            </p:blipFill>
            <p:spPr>
              <a:xfrm>
                <a:off x="2245909" y="1116982"/>
                <a:ext cx="2696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4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D8ECA448-A1C1-FF23-7B8E-6AF8D834B2F2}"/>
                  </a:ext>
                </a:extLst>
              </p14:cNvPr>
              <p14:cNvContentPartPr/>
              <p14:nvPr/>
            </p14:nvContentPartPr>
            <p14:xfrm>
              <a:off x="2467309" y="1019782"/>
              <a:ext cx="140400" cy="2440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D8ECA448-A1C1-FF23-7B8E-6AF8D834B2F2}"/>
                  </a:ext>
                </a:extLst>
              </p:cNvPr>
              <p:cNvPicPr/>
              <p:nvPr/>
            </p:nvPicPr>
            <p:blipFill>
              <a:blip r:embed="rId95"/>
              <a:stretch>
                <a:fillRect/>
              </a:stretch>
            </p:blipFill>
            <p:spPr>
              <a:xfrm>
                <a:off x="2458669" y="1011142"/>
                <a:ext cx="158040" cy="26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B55DBA36-FC97-4B00-619D-B1ECBF166F19}"/>
                  </a:ext>
                </a:extLst>
              </p14:cNvPr>
              <p14:cNvContentPartPr/>
              <p14:nvPr/>
            </p14:nvContentPartPr>
            <p14:xfrm>
              <a:off x="3005149" y="951742"/>
              <a:ext cx="141120" cy="20412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B55DBA36-FC97-4B00-619D-B1ECBF166F19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2996509" y="942742"/>
                <a:ext cx="15876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711ABD44-A037-1BFB-0432-B61E216B5215}"/>
                  </a:ext>
                </a:extLst>
              </p14:cNvPr>
              <p14:cNvContentPartPr/>
              <p14:nvPr/>
            </p14:nvContentPartPr>
            <p14:xfrm>
              <a:off x="3224749" y="963262"/>
              <a:ext cx="166320" cy="16704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711ABD44-A037-1BFB-0432-B61E216B5215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3215749" y="954622"/>
                <a:ext cx="18396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46D9D20D-2653-95C5-F4B8-88DAA42E813B}"/>
                  </a:ext>
                </a:extLst>
              </p14:cNvPr>
              <p14:cNvContentPartPr/>
              <p14:nvPr/>
            </p14:nvContentPartPr>
            <p14:xfrm>
              <a:off x="3488989" y="785782"/>
              <a:ext cx="66240" cy="33840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46D9D20D-2653-95C5-F4B8-88DAA42E813B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3480349" y="776782"/>
                <a:ext cx="83880" cy="35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7F92FAAE-9468-03F6-44E4-873CBC9875EF}"/>
                  </a:ext>
                </a:extLst>
              </p14:cNvPr>
              <p14:cNvContentPartPr/>
              <p14:nvPr/>
            </p14:nvContentPartPr>
            <p14:xfrm>
              <a:off x="3680149" y="942382"/>
              <a:ext cx="74880" cy="15192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7F92FAAE-9468-03F6-44E4-873CBC9875EF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3671509" y="933382"/>
                <a:ext cx="9252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8321D5D8-7D00-3E16-23C9-267AEEA63282}"/>
                  </a:ext>
                </a:extLst>
              </p14:cNvPr>
              <p14:cNvContentPartPr/>
              <p14:nvPr/>
            </p14:nvContentPartPr>
            <p14:xfrm>
              <a:off x="3845029" y="962902"/>
              <a:ext cx="132480" cy="11340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8321D5D8-7D00-3E16-23C9-267AEEA63282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836029" y="953902"/>
                <a:ext cx="15012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7A7C6BAA-00FC-67EA-806C-7E5AE7C53AEE}"/>
                  </a:ext>
                </a:extLst>
              </p14:cNvPr>
              <p14:cNvContentPartPr/>
              <p14:nvPr/>
            </p14:nvContentPartPr>
            <p14:xfrm>
              <a:off x="4038709" y="726022"/>
              <a:ext cx="73800" cy="34632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7A7C6BAA-00FC-67EA-806C-7E5AE7C53AE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4030069" y="717382"/>
                <a:ext cx="91440" cy="36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BB7A27BD-B32F-1F50-D09D-7CF139DF1E51}"/>
                  </a:ext>
                </a:extLst>
              </p14:cNvPr>
              <p14:cNvContentPartPr/>
              <p14:nvPr/>
            </p14:nvContentPartPr>
            <p14:xfrm>
              <a:off x="4130869" y="942742"/>
              <a:ext cx="113760" cy="1015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BB7A27BD-B32F-1F50-D09D-7CF139DF1E5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4122229" y="934102"/>
                <a:ext cx="13140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96E0F65E-5E80-61CC-5CF6-FB7A57D27C90}"/>
                  </a:ext>
                </a:extLst>
              </p14:cNvPr>
              <p14:cNvContentPartPr/>
              <p14:nvPr/>
            </p14:nvContentPartPr>
            <p14:xfrm>
              <a:off x="4331029" y="719902"/>
              <a:ext cx="178200" cy="290520"/>
            </p14:xfrm>
          </p:contentPart>
        </mc:Choice>
        <mc:Fallback xmlns=""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96E0F65E-5E80-61CC-5CF6-FB7A57D27C90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4322389" y="710902"/>
                <a:ext cx="195840" cy="30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4DF5754E-1AF9-085B-0A71-761471412585}"/>
                  </a:ext>
                </a:extLst>
              </p14:cNvPr>
              <p14:cNvContentPartPr/>
              <p14:nvPr/>
            </p14:nvContentPartPr>
            <p14:xfrm>
              <a:off x="4905589" y="797302"/>
              <a:ext cx="351000" cy="2271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4DF5754E-1AF9-085B-0A71-76147141258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4896949" y="788302"/>
                <a:ext cx="36864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4660C363-3E3A-3A9F-706A-BC9FECC6CA89}"/>
                  </a:ext>
                </a:extLst>
              </p14:cNvPr>
              <p14:cNvContentPartPr/>
              <p14:nvPr/>
            </p14:nvContentPartPr>
            <p14:xfrm>
              <a:off x="5502469" y="885862"/>
              <a:ext cx="150480" cy="15876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4660C363-3E3A-3A9F-706A-BC9FECC6CA89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5493469" y="877222"/>
                <a:ext cx="16812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56F9AC8C-6ACE-15D2-FC79-C64734EFF461}"/>
                  </a:ext>
                </a:extLst>
              </p14:cNvPr>
              <p14:cNvContentPartPr/>
              <p14:nvPr/>
            </p14:nvContentPartPr>
            <p14:xfrm>
              <a:off x="5692909" y="888022"/>
              <a:ext cx="309240" cy="12384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56F9AC8C-6ACE-15D2-FC79-C64734EFF461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5684269" y="879382"/>
                <a:ext cx="326880" cy="14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2A733898-63E4-1F90-6ECE-48AAC3D198E7}"/>
                  </a:ext>
                </a:extLst>
              </p14:cNvPr>
              <p14:cNvContentPartPr/>
              <p14:nvPr/>
            </p14:nvContentPartPr>
            <p14:xfrm>
              <a:off x="6058669" y="862822"/>
              <a:ext cx="335160" cy="38052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2A733898-63E4-1F90-6ECE-48AAC3D198E7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6050029" y="853822"/>
                <a:ext cx="35280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7CF13FA1-F0F2-7820-16BF-898FE3F0AE44}"/>
                  </a:ext>
                </a:extLst>
              </p14:cNvPr>
              <p14:cNvContentPartPr/>
              <p14:nvPr/>
            </p14:nvContentPartPr>
            <p14:xfrm>
              <a:off x="3590509" y="1538542"/>
              <a:ext cx="167040" cy="1785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7CF13FA1-F0F2-7820-16BF-898FE3F0AE44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3581509" y="1529542"/>
                <a:ext cx="18468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8AD8DF9A-323C-C9CF-3DAC-4308B96D6315}"/>
                  </a:ext>
                </a:extLst>
              </p14:cNvPr>
              <p14:cNvContentPartPr/>
              <p14:nvPr/>
            </p14:nvContentPartPr>
            <p14:xfrm>
              <a:off x="3628309" y="1569502"/>
              <a:ext cx="101880" cy="8640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8AD8DF9A-323C-C9CF-3DAC-4308B96D6315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3619669" y="1560862"/>
                <a:ext cx="11952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8E8CDCC9-8FA9-C39E-EDD4-AB18CAE2CB83}"/>
                  </a:ext>
                </a:extLst>
              </p14:cNvPr>
              <p14:cNvContentPartPr/>
              <p14:nvPr/>
            </p14:nvContentPartPr>
            <p14:xfrm>
              <a:off x="3830269" y="1654822"/>
              <a:ext cx="89280" cy="10368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8E8CDCC9-8FA9-C39E-EDD4-AB18CAE2CB83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3821269" y="1646182"/>
                <a:ext cx="10692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01BF74D8-40D4-F750-F8A0-B2CAC646DB1D}"/>
                  </a:ext>
                </a:extLst>
              </p14:cNvPr>
              <p14:cNvContentPartPr/>
              <p14:nvPr/>
            </p14:nvContentPartPr>
            <p14:xfrm>
              <a:off x="4069309" y="1529902"/>
              <a:ext cx="101880" cy="14220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01BF74D8-40D4-F750-F8A0-B2CAC646DB1D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4060669" y="1520902"/>
                <a:ext cx="11952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625AE659-1767-8B42-9278-8DAE48F50C05}"/>
                  </a:ext>
                </a:extLst>
              </p14:cNvPr>
              <p14:cNvContentPartPr/>
              <p14:nvPr/>
            </p14:nvContentPartPr>
            <p14:xfrm>
              <a:off x="3466309" y="1417942"/>
              <a:ext cx="152640" cy="44748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625AE659-1767-8B42-9278-8DAE48F50C05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3457669" y="1408942"/>
                <a:ext cx="170280" cy="46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FFA87BC5-3F25-D643-49C6-C8FE737B66C6}"/>
                  </a:ext>
                </a:extLst>
              </p14:cNvPr>
              <p14:cNvContentPartPr/>
              <p14:nvPr/>
            </p14:nvContentPartPr>
            <p14:xfrm>
              <a:off x="4437949" y="1447822"/>
              <a:ext cx="166680" cy="20556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FFA87BC5-3F25-D643-49C6-C8FE737B66C6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4428949" y="1439182"/>
                <a:ext cx="18432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A16F6140-FA77-17E3-920D-82DE1316FE55}"/>
                  </a:ext>
                </a:extLst>
              </p14:cNvPr>
              <p14:cNvContentPartPr/>
              <p14:nvPr/>
            </p14:nvContentPartPr>
            <p14:xfrm>
              <a:off x="4608229" y="1574902"/>
              <a:ext cx="103320" cy="12744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A16F6140-FA77-17E3-920D-82DE1316FE55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4599589" y="1565902"/>
                <a:ext cx="1209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ED9D9B83-DCD3-ECF4-4DA6-BAED194F0350}"/>
                  </a:ext>
                </a:extLst>
              </p14:cNvPr>
              <p14:cNvContentPartPr/>
              <p14:nvPr/>
            </p14:nvContentPartPr>
            <p14:xfrm>
              <a:off x="4774189" y="1335862"/>
              <a:ext cx="84240" cy="42444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ED9D9B83-DCD3-ECF4-4DA6-BAED194F0350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4765189" y="1327222"/>
                <a:ext cx="10188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7DCC0120-BD7B-FAA9-95EF-B8E91A6A6CE4}"/>
                  </a:ext>
                </a:extLst>
              </p14:cNvPr>
              <p14:cNvContentPartPr/>
              <p14:nvPr/>
            </p14:nvContentPartPr>
            <p14:xfrm>
              <a:off x="5007469" y="1478422"/>
              <a:ext cx="32760" cy="6084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7DCC0120-BD7B-FAA9-95EF-B8E91A6A6CE4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4998469" y="1469422"/>
                <a:ext cx="5040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7C4BC23E-6B35-5E1B-0B5D-1D19A9C7597C}"/>
                  </a:ext>
                </a:extLst>
              </p14:cNvPr>
              <p14:cNvContentPartPr/>
              <p14:nvPr/>
            </p14:nvContentPartPr>
            <p14:xfrm>
              <a:off x="5227429" y="1210582"/>
              <a:ext cx="183960" cy="22104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7C4BC23E-6B35-5E1B-0B5D-1D19A9C7597C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5218789" y="1201942"/>
                <a:ext cx="201600" cy="23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CC3C5298-0352-F2D0-0A7D-D7A1B8F983F8}"/>
                  </a:ext>
                </a:extLst>
              </p14:cNvPr>
              <p14:cNvContentPartPr/>
              <p14:nvPr/>
            </p14:nvContentPartPr>
            <p14:xfrm>
              <a:off x="5214469" y="1461142"/>
              <a:ext cx="238320" cy="3492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CC3C5298-0352-F2D0-0A7D-D7A1B8F983F8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5205469" y="1452502"/>
                <a:ext cx="255960" cy="5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6A5EB5FE-F127-4659-4CD2-0179C8ED9877}"/>
                  </a:ext>
                </a:extLst>
              </p14:cNvPr>
              <p14:cNvContentPartPr/>
              <p14:nvPr/>
            </p14:nvContentPartPr>
            <p14:xfrm>
              <a:off x="5209069" y="1581742"/>
              <a:ext cx="191160" cy="25092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6A5EB5FE-F127-4659-4CD2-0179C8ED9877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5200429" y="1573102"/>
                <a:ext cx="208800" cy="26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C3015331-56C0-C898-5980-803250AD065F}"/>
                  </a:ext>
                </a:extLst>
              </p14:cNvPr>
              <p14:cNvContentPartPr/>
              <p14:nvPr/>
            </p14:nvContentPartPr>
            <p14:xfrm>
              <a:off x="3526789" y="2167462"/>
              <a:ext cx="107640" cy="32112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C3015331-56C0-C898-5980-803250AD065F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3518149" y="2158822"/>
                <a:ext cx="125280" cy="3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3BB82B4F-39CD-3DBE-62CF-602312CA1029}"/>
                  </a:ext>
                </a:extLst>
              </p14:cNvPr>
              <p14:cNvContentPartPr/>
              <p14:nvPr/>
            </p14:nvContentPartPr>
            <p14:xfrm>
              <a:off x="3766189" y="2241262"/>
              <a:ext cx="109440" cy="16308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3BB82B4F-39CD-3DBE-62CF-602312CA1029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3757189" y="2232622"/>
                <a:ext cx="12708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A31293FA-B97B-92BD-9AD7-88B8F641BCA5}"/>
                  </a:ext>
                </a:extLst>
              </p14:cNvPr>
              <p14:cNvContentPartPr/>
              <p14:nvPr/>
            </p14:nvContentPartPr>
            <p14:xfrm>
              <a:off x="3734149" y="2232262"/>
              <a:ext cx="124200" cy="13356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A31293FA-B97B-92BD-9AD7-88B8F641BCA5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3725509" y="2223262"/>
                <a:ext cx="14184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6C1694F7-1ECA-F19A-3F56-BA0C143329E3}"/>
                  </a:ext>
                </a:extLst>
              </p14:cNvPr>
              <p14:cNvContentPartPr/>
              <p14:nvPr/>
            </p14:nvContentPartPr>
            <p14:xfrm>
              <a:off x="3925669" y="2325862"/>
              <a:ext cx="110160" cy="15768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6C1694F7-1ECA-F19A-3F56-BA0C143329E3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916669" y="2316862"/>
                <a:ext cx="127800" cy="17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7F13F643-41F1-4D47-8EA0-9EF9B1364CCB}"/>
                  </a:ext>
                </a:extLst>
              </p14:cNvPr>
              <p14:cNvContentPartPr/>
              <p14:nvPr/>
            </p14:nvContentPartPr>
            <p14:xfrm>
              <a:off x="4164349" y="2263942"/>
              <a:ext cx="42840" cy="6120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7F13F643-41F1-4D47-8EA0-9EF9B1364CCB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4155349" y="2255302"/>
                <a:ext cx="6048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177B02B4-B070-C4BA-C6D9-BB1F6A43776E}"/>
                  </a:ext>
                </a:extLst>
              </p14:cNvPr>
              <p14:cNvContentPartPr/>
              <p14:nvPr/>
            </p14:nvContentPartPr>
            <p14:xfrm>
              <a:off x="4362709" y="2176822"/>
              <a:ext cx="110520" cy="14832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177B02B4-B070-C4BA-C6D9-BB1F6A43776E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4353709" y="2168182"/>
                <a:ext cx="1281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6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D341852E-441C-9AB6-ECA6-5EFDA3B9E9AE}"/>
                  </a:ext>
                </a:extLst>
              </p14:cNvPr>
              <p14:cNvContentPartPr/>
              <p14:nvPr/>
            </p14:nvContentPartPr>
            <p14:xfrm>
              <a:off x="4346509" y="2162422"/>
              <a:ext cx="134640" cy="16704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D341852E-441C-9AB6-ECA6-5EFDA3B9E9AE}"/>
                  </a:ext>
                </a:extLst>
              </p:cNvPr>
              <p:cNvPicPr/>
              <p:nvPr/>
            </p:nvPicPr>
            <p:blipFill>
              <a:blip r:embed="rId157"/>
              <a:stretch>
                <a:fillRect/>
              </a:stretch>
            </p:blipFill>
            <p:spPr>
              <a:xfrm>
                <a:off x="4337869" y="2153782"/>
                <a:ext cx="152280" cy="18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8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41C75A9E-7FAA-D856-1B1D-7F4BC139C8A1}"/>
                  </a:ext>
                </a:extLst>
              </p14:cNvPr>
              <p14:cNvContentPartPr/>
              <p14:nvPr/>
            </p14:nvContentPartPr>
            <p14:xfrm>
              <a:off x="4525069" y="2297782"/>
              <a:ext cx="68040" cy="15012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41C75A9E-7FAA-D856-1B1D-7F4BC139C8A1}"/>
                  </a:ext>
                </a:extLst>
              </p:cNvPr>
              <p:cNvPicPr/>
              <p:nvPr/>
            </p:nvPicPr>
            <p:blipFill>
              <a:blip r:embed="rId159"/>
              <a:stretch>
                <a:fillRect/>
              </a:stretch>
            </p:blipFill>
            <p:spPr>
              <a:xfrm>
                <a:off x="4516429" y="2288782"/>
                <a:ext cx="8568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0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55CEE7E9-EAEC-AE3B-ACEF-9D5B7AEA8AA8}"/>
                  </a:ext>
                </a:extLst>
              </p14:cNvPr>
              <p14:cNvContentPartPr/>
              <p14:nvPr/>
            </p14:nvContentPartPr>
            <p14:xfrm>
              <a:off x="4681309" y="2087542"/>
              <a:ext cx="117720" cy="36900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55CEE7E9-EAEC-AE3B-ACEF-9D5B7AEA8AA8}"/>
                  </a:ext>
                </a:extLst>
              </p:cNvPr>
              <p:cNvPicPr/>
              <p:nvPr/>
            </p:nvPicPr>
            <p:blipFill>
              <a:blip r:embed="rId161"/>
              <a:stretch>
                <a:fillRect/>
              </a:stretch>
            </p:blipFill>
            <p:spPr>
              <a:xfrm>
                <a:off x="4672669" y="2078902"/>
                <a:ext cx="13536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2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37C44C6F-9B20-35E4-C7EB-8108C892B016}"/>
                  </a:ext>
                </a:extLst>
              </p14:cNvPr>
              <p14:cNvContentPartPr/>
              <p14:nvPr/>
            </p14:nvContentPartPr>
            <p14:xfrm>
              <a:off x="4902709" y="1781902"/>
              <a:ext cx="9000" cy="13284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37C44C6F-9B20-35E4-C7EB-8108C892B016}"/>
                  </a:ext>
                </a:extLst>
              </p:cNvPr>
              <p:cNvPicPr/>
              <p:nvPr/>
            </p:nvPicPr>
            <p:blipFill>
              <a:blip r:embed="rId163"/>
              <a:stretch>
                <a:fillRect/>
              </a:stretch>
            </p:blipFill>
            <p:spPr>
              <a:xfrm>
                <a:off x="4894069" y="1773262"/>
                <a:ext cx="2664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443FB7BA-D5F7-7BA2-C027-8B8C958AB9C7}"/>
                  </a:ext>
                </a:extLst>
              </p14:cNvPr>
              <p14:cNvContentPartPr/>
              <p14:nvPr/>
            </p14:nvContentPartPr>
            <p14:xfrm>
              <a:off x="4818109" y="1928782"/>
              <a:ext cx="171000" cy="4500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443FB7BA-D5F7-7BA2-C027-8B8C958AB9C7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4809469" y="1919782"/>
                <a:ext cx="188640" cy="6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8EDB1F46-EEF0-75A5-BE66-9F91E2118223}"/>
                  </a:ext>
                </a:extLst>
              </p14:cNvPr>
              <p14:cNvContentPartPr/>
              <p14:nvPr/>
            </p14:nvContentPartPr>
            <p14:xfrm>
              <a:off x="4865629" y="1993222"/>
              <a:ext cx="128880" cy="12276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8EDB1F46-EEF0-75A5-BE66-9F91E2118223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4856989" y="1984222"/>
                <a:ext cx="14652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8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E4C7FE12-E2AF-F7AB-30BF-F40D19A85756}"/>
                  </a:ext>
                </a:extLst>
              </p14:cNvPr>
              <p14:cNvContentPartPr/>
              <p14:nvPr/>
            </p14:nvContentPartPr>
            <p14:xfrm>
              <a:off x="3420949" y="3041182"/>
              <a:ext cx="1447560" cy="3312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E4C7FE12-E2AF-F7AB-30BF-F40D19A85756}"/>
                  </a:ext>
                </a:extLst>
              </p:cNvPr>
              <p:cNvPicPr/>
              <p:nvPr/>
            </p:nvPicPr>
            <p:blipFill>
              <a:blip r:embed="rId169"/>
              <a:stretch>
                <a:fillRect/>
              </a:stretch>
            </p:blipFill>
            <p:spPr>
              <a:xfrm>
                <a:off x="3411949" y="3032182"/>
                <a:ext cx="14652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7859D497-3002-A017-43B6-412AC9508FED}"/>
                  </a:ext>
                </a:extLst>
              </p14:cNvPr>
              <p14:cNvContentPartPr/>
              <p14:nvPr/>
            </p14:nvContentPartPr>
            <p14:xfrm>
              <a:off x="3456589" y="3175462"/>
              <a:ext cx="179280" cy="20124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7859D497-3002-A017-43B6-412AC9508FED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3447589" y="3166822"/>
                <a:ext cx="19692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519D48F8-EE8A-B477-28A3-D5A0E14E11E0}"/>
                  </a:ext>
                </a:extLst>
              </p14:cNvPr>
              <p14:cNvContentPartPr/>
              <p14:nvPr/>
            </p14:nvContentPartPr>
            <p14:xfrm>
              <a:off x="3398989" y="3459502"/>
              <a:ext cx="298440" cy="5724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519D48F8-EE8A-B477-28A3-D5A0E14E11E0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3390349" y="3450862"/>
                <a:ext cx="31608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2FC4FCA2-3036-0C9D-CD83-4E4B8BC5A8DC}"/>
                  </a:ext>
                </a:extLst>
              </p14:cNvPr>
              <p14:cNvContentPartPr/>
              <p14:nvPr/>
            </p14:nvContentPartPr>
            <p14:xfrm>
              <a:off x="3463069" y="3543742"/>
              <a:ext cx="176400" cy="19332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2FC4FCA2-3036-0C9D-CD83-4E4B8BC5A8DC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3454429" y="3534742"/>
                <a:ext cx="19404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19E8F15D-E8DE-B0A6-38EC-0A01F87505F0}"/>
                  </a:ext>
                </a:extLst>
              </p14:cNvPr>
              <p14:cNvContentPartPr/>
              <p14:nvPr/>
            </p14:nvContentPartPr>
            <p14:xfrm>
              <a:off x="3476029" y="3601342"/>
              <a:ext cx="185760" cy="10908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19E8F15D-E8DE-B0A6-38EC-0A01F87505F0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3467389" y="3592342"/>
                <a:ext cx="2034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90A4B96B-BE53-F35A-C3AD-BA2B42496F5B}"/>
                  </a:ext>
                </a:extLst>
              </p14:cNvPr>
              <p14:cNvContentPartPr/>
              <p14:nvPr/>
            </p14:nvContentPartPr>
            <p14:xfrm>
              <a:off x="3686629" y="3651382"/>
              <a:ext cx="88920" cy="13752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90A4B96B-BE53-F35A-C3AD-BA2B42496F5B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3677989" y="3642382"/>
                <a:ext cx="1065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A0A86186-B928-678F-320B-A2FF331D2C1E}"/>
                  </a:ext>
                </a:extLst>
              </p14:cNvPr>
              <p14:cNvContentPartPr/>
              <p14:nvPr/>
            </p14:nvContentPartPr>
            <p14:xfrm>
              <a:off x="4120429" y="3428182"/>
              <a:ext cx="8280" cy="15552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A0A86186-B928-678F-320B-A2FF331D2C1E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4111789" y="3419182"/>
                <a:ext cx="2592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92E567CE-6C39-02CF-F26E-C2E3E9CF5D9F}"/>
                  </a:ext>
                </a:extLst>
              </p14:cNvPr>
              <p14:cNvContentPartPr/>
              <p14:nvPr/>
            </p14:nvContentPartPr>
            <p14:xfrm>
              <a:off x="4053469" y="3478222"/>
              <a:ext cx="150480" cy="972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92E567CE-6C39-02CF-F26E-C2E3E9CF5D9F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4044829" y="3469222"/>
                <a:ext cx="16812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9D062682-CC9C-32B4-448C-B5544D1C4389}"/>
                  </a:ext>
                </a:extLst>
              </p14:cNvPr>
              <p14:cNvContentPartPr/>
              <p14:nvPr/>
            </p14:nvContentPartPr>
            <p14:xfrm>
              <a:off x="4446229" y="3105622"/>
              <a:ext cx="117720" cy="20736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9D062682-CC9C-32B4-448C-B5544D1C4389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4437229" y="3096622"/>
                <a:ext cx="1353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E03CAD05-3A80-B303-EF2E-01070A3414D9}"/>
                  </a:ext>
                </a:extLst>
              </p14:cNvPr>
              <p14:cNvContentPartPr/>
              <p14:nvPr/>
            </p14:nvContentPartPr>
            <p14:xfrm>
              <a:off x="4355149" y="3393622"/>
              <a:ext cx="272160" cy="4284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E03CAD05-3A80-B303-EF2E-01070A3414D9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4346509" y="3384622"/>
                <a:ext cx="28980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8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82D58878-48F1-9430-9122-16790175A7F4}"/>
                  </a:ext>
                </a:extLst>
              </p14:cNvPr>
              <p14:cNvContentPartPr/>
              <p14:nvPr/>
            </p14:nvContentPartPr>
            <p14:xfrm>
              <a:off x="4538389" y="3429982"/>
              <a:ext cx="132840" cy="1548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82D58878-48F1-9430-9122-16790175A7F4}"/>
                  </a:ext>
                </a:extLst>
              </p:cNvPr>
              <p:cNvPicPr/>
              <p:nvPr/>
            </p:nvPicPr>
            <p:blipFill>
              <a:blip r:embed="rId189"/>
              <a:stretch>
                <a:fillRect/>
              </a:stretch>
            </p:blipFill>
            <p:spPr>
              <a:xfrm>
                <a:off x="4529389" y="3420982"/>
                <a:ext cx="1504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0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B223CAA7-B47F-9BD2-D39D-54908F4EF916}"/>
                  </a:ext>
                </a:extLst>
              </p14:cNvPr>
              <p14:cNvContentPartPr/>
              <p14:nvPr/>
            </p14:nvContentPartPr>
            <p14:xfrm>
              <a:off x="4529749" y="3414502"/>
              <a:ext cx="111600" cy="3348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B223CAA7-B47F-9BD2-D39D-54908F4EF916}"/>
                  </a:ext>
                </a:extLst>
              </p:cNvPr>
              <p:cNvPicPr/>
              <p:nvPr/>
            </p:nvPicPr>
            <p:blipFill>
              <a:blip r:embed="rId191"/>
              <a:stretch>
                <a:fillRect/>
              </a:stretch>
            </p:blipFill>
            <p:spPr>
              <a:xfrm>
                <a:off x="4520749" y="3405502"/>
                <a:ext cx="12924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5342E0AB-049A-43F7-C8FF-B5A95AABC22A}"/>
                  </a:ext>
                </a:extLst>
              </p14:cNvPr>
              <p14:cNvContentPartPr/>
              <p14:nvPr/>
            </p14:nvContentPartPr>
            <p14:xfrm>
              <a:off x="4444069" y="3526102"/>
              <a:ext cx="111240" cy="17928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5342E0AB-049A-43F7-C8FF-B5A95AABC22A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4435429" y="3517462"/>
                <a:ext cx="128880" cy="19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46194271-FD27-F55A-4EA7-689F97B3F83A}"/>
                  </a:ext>
                </a:extLst>
              </p14:cNvPr>
              <p14:cNvContentPartPr/>
              <p14:nvPr/>
            </p14:nvContentPartPr>
            <p14:xfrm>
              <a:off x="4396909" y="3522142"/>
              <a:ext cx="153000" cy="16884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46194271-FD27-F55A-4EA7-689F97B3F83A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387909" y="3513142"/>
                <a:ext cx="17064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FF931A61-8A5F-311F-8C17-01F6D47DC6A6}"/>
                  </a:ext>
                </a:extLst>
              </p14:cNvPr>
              <p14:cNvContentPartPr/>
              <p14:nvPr/>
            </p14:nvContentPartPr>
            <p14:xfrm>
              <a:off x="4568629" y="3629422"/>
              <a:ext cx="117000" cy="14868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FF931A61-8A5F-311F-8C17-01F6D47DC6A6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4559989" y="3620782"/>
                <a:ext cx="13464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B7FC2F89-0B2A-A455-F1FE-FCF3725187DB}"/>
                  </a:ext>
                </a:extLst>
              </p14:cNvPr>
              <p14:cNvContentPartPr/>
              <p14:nvPr/>
            </p14:nvContentPartPr>
            <p14:xfrm>
              <a:off x="5147509" y="2916262"/>
              <a:ext cx="193680" cy="6660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B7FC2F89-0B2A-A455-F1FE-FCF3725187DB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5138509" y="2907262"/>
                <a:ext cx="2113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86AC539E-14A7-9352-8ADC-9EE832530375}"/>
                  </a:ext>
                </a:extLst>
              </p14:cNvPr>
              <p14:cNvContentPartPr/>
              <p14:nvPr/>
            </p14:nvContentPartPr>
            <p14:xfrm>
              <a:off x="5157229" y="3040102"/>
              <a:ext cx="196920" cy="4212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86AC539E-14A7-9352-8ADC-9EE832530375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5148229" y="3031102"/>
                <a:ext cx="21456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801B1F29-39CB-101C-483B-7D700206E2F9}"/>
                  </a:ext>
                </a:extLst>
              </p14:cNvPr>
              <p14:cNvContentPartPr/>
              <p14:nvPr/>
            </p14:nvContentPartPr>
            <p14:xfrm>
              <a:off x="5735029" y="2778382"/>
              <a:ext cx="192960" cy="19764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801B1F29-39CB-101C-483B-7D700206E2F9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5726389" y="2769742"/>
                <a:ext cx="210600" cy="21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18C1AC74-D293-20CC-A3B5-DED25810732D}"/>
                  </a:ext>
                </a:extLst>
              </p14:cNvPr>
              <p14:cNvContentPartPr/>
              <p14:nvPr/>
            </p14:nvContentPartPr>
            <p14:xfrm>
              <a:off x="5737189" y="2743102"/>
              <a:ext cx="182160" cy="23328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18C1AC74-D293-20CC-A3B5-DED25810732D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5728189" y="2734462"/>
                <a:ext cx="1998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2A72C8C1-6EA5-926B-19E7-09D94F711462}"/>
                  </a:ext>
                </a:extLst>
              </p14:cNvPr>
              <p14:cNvContentPartPr/>
              <p14:nvPr/>
            </p14:nvContentPartPr>
            <p14:xfrm>
              <a:off x="5969029" y="2889622"/>
              <a:ext cx="121320" cy="19260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2A72C8C1-6EA5-926B-19E7-09D94F711462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5960029" y="2880982"/>
                <a:ext cx="138960" cy="21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B0C1A1F7-E86C-A915-6653-84F4213B99CF}"/>
                  </a:ext>
                </a:extLst>
              </p14:cNvPr>
              <p14:cNvContentPartPr/>
              <p14:nvPr/>
            </p14:nvContentPartPr>
            <p14:xfrm>
              <a:off x="6013669" y="2578222"/>
              <a:ext cx="120600" cy="1188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B0C1A1F7-E86C-A915-6653-84F4213B99CF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6005029" y="2569582"/>
                <a:ext cx="1382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C463FFF9-660C-BCF0-8A56-835B60BDAD4F}"/>
                  </a:ext>
                </a:extLst>
              </p14:cNvPr>
              <p14:cNvContentPartPr/>
              <p14:nvPr/>
            </p14:nvContentPartPr>
            <p14:xfrm>
              <a:off x="6195829" y="2441062"/>
              <a:ext cx="129240" cy="21888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C463FFF9-660C-BCF0-8A56-835B60BDAD4F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6187189" y="2432062"/>
                <a:ext cx="14688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926C313D-E395-D545-C948-4ED1AFFE3792}"/>
                  </a:ext>
                </a:extLst>
              </p14:cNvPr>
              <p14:cNvContentPartPr/>
              <p14:nvPr/>
            </p14:nvContentPartPr>
            <p14:xfrm>
              <a:off x="5578069" y="2482822"/>
              <a:ext cx="134640" cy="713160"/>
            </p14:xfrm>
          </p:contentPart>
        </mc:Choice>
        <mc:Fallback xmlns=""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926C313D-E395-D545-C948-4ED1AFFE3792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5569069" y="2473822"/>
                <a:ext cx="152280" cy="73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91FAE955-0E0C-EBA4-71F0-B58D73AA2C69}"/>
                  </a:ext>
                </a:extLst>
              </p14:cNvPr>
              <p14:cNvContentPartPr/>
              <p14:nvPr/>
            </p14:nvContentPartPr>
            <p14:xfrm>
              <a:off x="516469" y="1802782"/>
              <a:ext cx="356400" cy="1443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91FAE955-0E0C-EBA4-71F0-B58D73AA2C69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507469" y="1794142"/>
                <a:ext cx="37404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A0550004-BC51-B18B-82BB-1B20CBD4CCE7}"/>
                  </a:ext>
                </a:extLst>
              </p14:cNvPr>
              <p14:cNvContentPartPr/>
              <p14:nvPr/>
            </p14:nvContentPartPr>
            <p14:xfrm>
              <a:off x="916069" y="1657702"/>
              <a:ext cx="129600" cy="29232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A0550004-BC51-B18B-82BB-1B20CBD4CCE7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907429" y="1649062"/>
                <a:ext cx="147240" cy="30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6AF8C48E-57B2-8D63-7A0E-B793C3C629D0}"/>
                  </a:ext>
                </a:extLst>
              </p14:cNvPr>
              <p14:cNvContentPartPr/>
              <p14:nvPr/>
            </p14:nvContentPartPr>
            <p14:xfrm>
              <a:off x="821749" y="1629622"/>
              <a:ext cx="8640" cy="540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6AF8C48E-57B2-8D63-7A0E-B793C3C629D0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813109" y="1620622"/>
                <a:ext cx="2628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E5E9425F-7C74-626C-5571-C46898688C71}"/>
                  </a:ext>
                </a:extLst>
              </p14:cNvPr>
              <p14:cNvContentPartPr/>
              <p14:nvPr/>
            </p14:nvContentPartPr>
            <p14:xfrm>
              <a:off x="1140349" y="1796302"/>
              <a:ext cx="183240" cy="13140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E5E9425F-7C74-626C-5571-C46898688C71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1131349" y="1787302"/>
                <a:ext cx="20088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9D14803C-F7B2-AAE0-14F6-3EE22A65E219}"/>
                  </a:ext>
                </a:extLst>
              </p14:cNvPr>
              <p14:cNvContentPartPr/>
              <p14:nvPr/>
            </p14:nvContentPartPr>
            <p14:xfrm>
              <a:off x="1396309" y="1775422"/>
              <a:ext cx="84600" cy="1004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9D14803C-F7B2-AAE0-14F6-3EE22A65E219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1387669" y="1766782"/>
                <a:ext cx="10224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ED6926E6-6C12-5415-01C2-1D4902E6D1F1}"/>
                  </a:ext>
                </a:extLst>
              </p14:cNvPr>
              <p14:cNvContentPartPr/>
              <p14:nvPr/>
            </p14:nvContentPartPr>
            <p14:xfrm>
              <a:off x="1534909" y="1654822"/>
              <a:ext cx="124200" cy="20088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ED6926E6-6C12-5415-01C2-1D4902E6D1F1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1526269" y="1645822"/>
                <a:ext cx="14184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3D80EC6B-F4C6-2404-C697-BCEFAC7063F6}"/>
                  </a:ext>
                </a:extLst>
              </p14:cNvPr>
              <p14:cNvContentPartPr/>
              <p14:nvPr/>
            </p14:nvContentPartPr>
            <p14:xfrm>
              <a:off x="1667029" y="1690462"/>
              <a:ext cx="160200" cy="15660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3D80EC6B-F4C6-2404-C697-BCEFAC7063F6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658389" y="1681462"/>
                <a:ext cx="177840" cy="17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08C79B5B-317C-8806-1A54-0BDBF7378A40}"/>
                  </a:ext>
                </a:extLst>
              </p14:cNvPr>
              <p14:cNvContentPartPr/>
              <p14:nvPr/>
            </p14:nvContentPartPr>
            <p14:xfrm>
              <a:off x="2101189" y="1733662"/>
              <a:ext cx="208080" cy="11988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08C79B5B-317C-8806-1A54-0BDBF7378A40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2092549" y="1725022"/>
                <a:ext cx="22572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5D9301FF-8FCF-D441-93E1-A6AB0AB1519E}"/>
                  </a:ext>
                </a:extLst>
              </p14:cNvPr>
              <p14:cNvContentPartPr/>
              <p14:nvPr/>
            </p14:nvContentPartPr>
            <p14:xfrm>
              <a:off x="2369389" y="1704862"/>
              <a:ext cx="93240" cy="11448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5D9301FF-8FCF-D441-93E1-A6AB0AB1519E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2360389" y="1695862"/>
                <a:ext cx="11088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D8B84F3E-1D6A-FE7F-676F-E988F441C7CC}"/>
                  </a:ext>
                </a:extLst>
              </p14:cNvPr>
              <p14:cNvContentPartPr/>
              <p14:nvPr/>
            </p14:nvContentPartPr>
            <p14:xfrm>
              <a:off x="2513749" y="1700542"/>
              <a:ext cx="306720" cy="9144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D8B84F3E-1D6A-FE7F-676F-E988F441C7CC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2505109" y="1691902"/>
                <a:ext cx="32436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69A571EA-7967-F507-965D-E6A9C734C367}"/>
                  </a:ext>
                </a:extLst>
              </p14:cNvPr>
              <p14:cNvContentPartPr/>
              <p14:nvPr/>
            </p14:nvContentPartPr>
            <p14:xfrm>
              <a:off x="463549" y="2558422"/>
              <a:ext cx="79920" cy="312840"/>
            </p14:xfrm>
          </p:contentPart>
        </mc:Choice>
        <mc:Fallback xmlns=""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69A571EA-7967-F507-965D-E6A9C734C367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454549" y="2549782"/>
                <a:ext cx="9756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6D1282C8-5904-6F74-2719-33E314A578CD}"/>
                  </a:ext>
                </a:extLst>
              </p14:cNvPr>
              <p14:cNvContentPartPr/>
              <p14:nvPr/>
            </p14:nvContentPartPr>
            <p14:xfrm>
              <a:off x="627349" y="2562742"/>
              <a:ext cx="84600" cy="10764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6D1282C8-5904-6F74-2719-33E314A578CD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618709" y="2553742"/>
                <a:ext cx="10224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96196A3F-F3B5-F1D9-C9AD-98DDEE275FBD}"/>
                  </a:ext>
                </a:extLst>
              </p14:cNvPr>
              <p14:cNvContentPartPr/>
              <p14:nvPr/>
            </p14:nvContentPartPr>
            <p14:xfrm>
              <a:off x="734629" y="2579662"/>
              <a:ext cx="295560" cy="8640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96196A3F-F3B5-F1D9-C9AD-98DDEE275FBD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725989" y="2571022"/>
                <a:ext cx="31320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8EBF40FB-AF0F-4CAB-0DAA-9D3C2D9D5CFD}"/>
                  </a:ext>
                </a:extLst>
              </p14:cNvPr>
              <p14:cNvContentPartPr/>
              <p14:nvPr/>
            </p14:nvContentPartPr>
            <p14:xfrm>
              <a:off x="1157269" y="2553382"/>
              <a:ext cx="100440" cy="10296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8EBF40FB-AF0F-4CAB-0DAA-9D3C2D9D5CFD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148269" y="2544382"/>
                <a:ext cx="11808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6CFC6241-C0E0-909F-CC5C-98DE39C2EC34}"/>
                  </a:ext>
                </a:extLst>
              </p14:cNvPr>
              <p14:cNvContentPartPr/>
              <p14:nvPr/>
            </p14:nvContentPartPr>
            <p14:xfrm>
              <a:off x="1318909" y="2406502"/>
              <a:ext cx="189720" cy="20340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6CFC6241-C0E0-909F-CC5C-98DE39C2EC34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310269" y="2397502"/>
                <a:ext cx="2073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A9ED245F-CB0F-B2B5-92B4-1F0DC1374E09}"/>
                  </a:ext>
                </a:extLst>
              </p14:cNvPr>
              <p14:cNvContentPartPr/>
              <p14:nvPr/>
            </p14:nvContentPartPr>
            <p14:xfrm>
              <a:off x="1502509" y="2477782"/>
              <a:ext cx="148320" cy="14436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A9ED245F-CB0F-B2B5-92B4-1F0DC1374E09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1493509" y="2468782"/>
                <a:ext cx="165960" cy="1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DAC2AE9F-CD05-2718-B186-1E8A423E3345}"/>
                  </a:ext>
                </a:extLst>
              </p14:cNvPr>
              <p14:cNvContentPartPr/>
              <p14:nvPr/>
            </p14:nvContentPartPr>
            <p14:xfrm>
              <a:off x="1907149" y="2497942"/>
              <a:ext cx="185760" cy="7740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DAC2AE9F-CD05-2718-B186-1E8A423E3345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898149" y="2488942"/>
                <a:ext cx="20340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4A47FCCE-D70C-890F-A781-37CE14391C1A}"/>
                  </a:ext>
                </a:extLst>
              </p14:cNvPr>
              <p14:cNvContentPartPr/>
              <p14:nvPr/>
            </p14:nvContentPartPr>
            <p14:xfrm>
              <a:off x="2171749" y="2448262"/>
              <a:ext cx="91080" cy="10512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4A47FCCE-D70C-890F-A781-37CE14391C1A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2163109" y="2439262"/>
                <a:ext cx="1087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32E4B16B-2276-5E57-32CB-5A948009F7C1}"/>
                  </a:ext>
                </a:extLst>
              </p14:cNvPr>
              <p14:cNvContentPartPr/>
              <p14:nvPr/>
            </p14:nvContentPartPr>
            <p14:xfrm>
              <a:off x="2336269" y="2449702"/>
              <a:ext cx="343800" cy="11592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32E4B16B-2276-5E57-32CB-5A948009F7C1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2327269" y="2441062"/>
                <a:ext cx="361440" cy="13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A5388D42-D120-D057-5DCA-D3961FAEFFEC}"/>
                  </a:ext>
                </a:extLst>
              </p14:cNvPr>
              <p14:cNvContentPartPr/>
              <p14:nvPr/>
            </p14:nvContentPartPr>
            <p14:xfrm>
              <a:off x="265189" y="1960102"/>
              <a:ext cx="151920" cy="133056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A5388D42-D120-D057-5DCA-D3961FAEFFEC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256549" y="1951462"/>
                <a:ext cx="169560" cy="134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4CBF4EE3-48D3-FE5C-3492-B33115C66B07}"/>
                  </a:ext>
                </a:extLst>
              </p14:cNvPr>
              <p14:cNvContentPartPr/>
              <p14:nvPr/>
            </p14:nvContentPartPr>
            <p14:xfrm>
              <a:off x="272389" y="1882342"/>
              <a:ext cx="204120" cy="17316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4CBF4EE3-48D3-FE5C-3492-B33115C66B07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263389" y="1873342"/>
                <a:ext cx="2217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2307E646-CFF5-FDCF-626B-8EECFADEDA5F}"/>
                  </a:ext>
                </a:extLst>
              </p14:cNvPr>
              <p14:cNvContentPartPr/>
              <p14:nvPr/>
            </p14:nvContentPartPr>
            <p14:xfrm>
              <a:off x="3819109" y="1137142"/>
              <a:ext cx="1691280" cy="13716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2307E646-CFF5-FDCF-626B-8EECFADEDA5F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3810469" y="1128502"/>
                <a:ext cx="170892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544B06D1-8741-E1FE-7CBC-7828975E6BC4}"/>
                  </a:ext>
                </a:extLst>
              </p14:cNvPr>
              <p14:cNvContentPartPr/>
              <p14:nvPr/>
            </p14:nvContentPartPr>
            <p14:xfrm>
              <a:off x="3179029" y="1248022"/>
              <a:ext cx="2665440" cy="72648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544B06D1-8741-E1FE-7CBC-7828975E6BC4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3170029" y="1239382"/>
                <a:ext cx="2683080" cy="74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25858B4B-7CEE-EC73-1AEC-0CCBE5C90B2B}"/>
                  </a:ext>
                </a:extLst>
              </p14:cNvPr>
              <p14:cNvContentPartPr/>
              <p14:nvPr/>
            </p14:nvContentPartPr>
            <p14:xfrm>
              <a:off x="6527029" y="2685862"/>
              <a:ext cx="52920" cy="23328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25858B4B-7CEE-EC73-1AEC-0CCBE5C90B2B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6518389" y="2677222"/>
                <a:ext cx="7056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4273E628-E459-4B61-BDD6-2BA6109BD1DE}"/>
                  </a:ext>
                </a:extLst>
              </p14:cNvPr>
              <p14:cNvContentPartPr/>
              <p14:nvPr/>
            </p14:nvContentPartPr>
            <p14:xfrm>
              <a:off x="6471229" y="2769742"/>
              <a:ext cx="190080" cy="3240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4273E628-E459-4B61-BDD6-2BA6109BD1DE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6462589" y="2760742"/>
                <a:ext cx="2077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9283C709-670A-4D59-D66A-169F3A1C279E}"/>
                  </a:ext>
                </a:extLst>
              </p14:cNvPr>
              <p14:cNvContentPartPr/>
              <p14:nvPr/>
            </p14:nvContentPartPr>
            <p14:xfrm>
              <a:off x="6869029" y="2620702"/>
              <a:ext cx="134280" cy="18288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9283C709-670A-4D59-D66A-169F3A1C279E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6860389" y="2612062"/>
                <a:ext cx="151920" cy="200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E6B445F9-1AD3-C10A-E97D-2B8FFE8ADBD5}"/>
                  </a:ext>
                </a:extLst>
              </p14:cNvPr>
              <p14:cNvContentPartPr/>
              <p14:nvPr/>
            </p14:nvContentPartPr>
            <p14:xfrm>
              <a:off x="6828349" y="2604142"/>
              <a:ext cx="174960" cy="20556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E6B445F9-1AD3-C10A-E97D-2B8FFE8ADBD5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6819709" y="2595502"/>
                <a:ext cx="19260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503548AB-371B-BDDC-E508-3A9C1366C6F8}"/>
                  </a:ext>
                </a:extLst>
              </p14:cNvPr>
              <p14:cNvContentPartPr/>
              <p14:nvPr/>
            </p14:nvContentPartPr>
            <p14:xfrm>
              <a:off x="7002589" y="2776942"/>
              <a:ext cx="103680" cy="210960"/>
            </p14:xfrm>
          </p:contentPart>
        </mc:Choice>
        <mc:Fallback xmlns=""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503548AB-371B-BDDC-E508-3A9C1366C6F8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6993589" y="2767942"/>
                <a:ext cx="12132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4A568875-36FC-C03B-E964-A1585EF19E73}"/>
                  </a:ext>
                </a:extLst>
              </p14:cNvPr>
              <p14:cNvContentPartPr/>
              <p14:nvPr/>
            </p14:nvContentPartPr>
            <p14:xfrm>
              <a:off x="7001149" y="2478862"/>
              <a:ext cx="93240" cy="17640"/>
            </p14:xfrm>
          </p:contentPart>
        </mc:Choice>
        <mc:Fallback xmlns=""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4A568875-36FC-C03B-E964-A1585EF19E73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6992149" y="2469862"/>
                <a:ext cx="110880" cy="3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096972CD-F1D7-FDC9-F4F7-DCB43D68E299}"/>
                  </a:ext>
                </a:extLst>
              </p14:cNvPr>
              <p14:cNvContentPartPr/>
              <p14:nvPr/>
            </p14:nvContentPartPr>
            <p14:xfrm>
              <a:off x="7109509" y="2343862"/>
              <a:ext cx="136080" cy="19908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096972CD-F1D7-FDC9-F4F7-DCB43D68E299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7100869" y="2334862"/>
                <a:ext cx="15372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28F00005-6792-E059-B142-5C8B8DCF83C0}"/>
                  </a:ext>
                </a:extLst>
              </p14:cNvPr>
              <p14:cNvContentPartPr/>
              <p14:nvPr/>
            </p14:nvContentPartPr>
            <p14:xfrm>
              <a:off x="7270789" y="2310382"/>
              <a:ext cx="177480" cy="739800"/>
            </p14:xfrm>
          </p:contentPart>
        </mc:Choice>
        <mc:Fallback xmlns=""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28F00005-6792-E059-B142-5C8B8DCF83C0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7261789" y="2301742"/>
                <a:ext cx="195120" cy="75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3120465E-90CB-84CF-D222-0010F8D92D3F}"/>
                  </a:ext>
                </a:extLst>
              </p14:cNvPr>
              <p14:cNvContentPartPr/>
              <p14:nvPr/>
            </p14:nvContentPartPr>
            <p14:xfrm>
              <a:off x="7364389" y="2150182"/>
              <a:ext cx="149760" cy="684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3120465E-90CB-84CF-D222-0010F8D92D3F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7355749" y="2141182"/>
                <a:ext cx="167400" cy="2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03B42330-BB99-711D-AF88-64B276396B9A}"/>
                  </a:ext>
                </a:extLst>
              </p14:cNvPr>
              <p14:cNvContentPartPr/>
              <p14:nvPr/>
            </p14:nvContentPartPr>
            <p14:xfrm>
              <a:off x="7560229" y="1969822"/>
              <a:ext cx="143280" cy="24552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03B42330-BB99-711D-AF88-64B276396B9A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7551229" y="1960822"/>
                <a:ext cx="16092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122D60F3-3EFD-ECC8-FB4C-6D539F605D19}"/>
                  </a:ext>
                </a:extLst>
              </p14:cNvPr>
              <p14:cNvContentPartPr/>
              <p14:nvPr/>
            </p14:nvContentPartPr>
            <p14:xfrm>
              <a:off x="7735189" y="2627902"/>
              <a:ext cx="17640" cy="4644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122D60F3-3EFD-ECC8-FB4C-6D539F605D19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7726549" y="2618902"/>
                <a:ext cx="352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C056C4E2-1F5D-D647-9568-0A98D15FCD0B}"/>
                  </a:ext>
                </a:extLst>
              </p14:cNvPr>
              <p14:cNvContentPartPr/>
              <p14:nvPr/>
            </p14:nvContentPartPr>
            <p14:xfrm>
              <a:off x="7931029" y="2301382"/>
              <a:ext cx="140400" cy="28332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C056C4E2-1F5D-D647-9568-0A98D15FCD0B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7922029" y="2292382"/>
                <a:ext cx="1580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B933483E-5A13-273E-DA59-3656CBBD92DE}"/>
                  </a:ext>
                </a:extLst>
              </p14:cNvPr>
              <p14:cNvContentPartPr/>
              <p14:nvPr/>
            </p14:nvContentPartPr>
            <p14:xfrm>
              <a:off x="7910509" y="2579302"/>
              <a:ext cx="225000" cy="7632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B933483E-5A13-273E-DA59-3656CBBD92DE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7901509" y="2570662"/>
                <a:ext cx="24264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8E348103-6AA9-CBD1-5623-5340954A9B12}"/>
                  </a:ext>
                </a:extLst>
              </p14:cNvPr>
              <p14:cNvContentPartPr/>
              <p14:nvPr/>
            </p14:nvContentPartPr>
            <p14:xfrm>
              <a:off x="7917709" y="2733382"/>
              <a:ext cx="171360" cy="21960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8E348103-6AA9-CBD1-5623-5340954A9B12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7909069" y="2724382"/>
                <a:ext cx="189000" cy="23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3246E000-FB5F-61F3-09D8-B71A2A8743CC}"/>
                  </a:ext>
                </a:extLst>
              </p14:cNvPr>
              <p14:cNvContentPartPr/>
              <p14:nvPr/>
            </p14:nvContentPartPr>
            <p14:xfrm>
              <a:off x="8119309" y="2239462"/>
              <a:ext cx="129960" cy="75780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3246E000-FB5F-61F3-09D8-B71A2A8743CC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8110669" y="2230462"/>
                <a:ext cx="147600" cy="77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FF002EBF-46C9-337B-3938-0D39201B7A69}"/>
                  </a:ext>
                </a:extLst>
              </p14:cNvPr>
              <p14:cNvContentPartPr/>
              <p14:nvPr/>
            </p14:nvContentPartPr>
            <p14:xfrm>
              <a:off x="7766149" y="2305342"/>
              <a:ext cx="167760" cy="73908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FF002EBF-46C9-337B-3938-0D39201B7A69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7757509" y="2296702"/>
                <a:ext cx="185400" cy="75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9F4DBC1F-8DC7-A9EF-7B7E-4A143153AF72}"/>
                  </a:ext>
                </a:extLst>
              </p14:cNvPr>
              <p14:cNvContentPartPr/>
              <p14:nvPr/>
            </p14:nvContentPartPr>
            <p14:xfrm>
              <a:off x="8240269" y="2089702"/>
              <a:ext cx="94320" cy="1584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9F4DBC1F-8DC7-A9EF-7B7E-4A143153AF72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8231269" y="2080702"/>
                <a:ext cx="1119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1ECB12A6-6381-BAF7-3F88-2BB1DC6395A4}"/>
                  </a:ext>
                </a:extLst>
              </p14:cNvPr>
              <p14:cNvContentPartPr/>
              <p14:nvPr/>
            </p14:nvContentPartPr>
            <p14:xfrm>
              <a:off x="8405869" y="1915102"/>
              <a:ext cx="146520" cy="22068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1ECB12A6-6381-BAF7-3F88-2BB1DC6395A4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8396869" y="1906462"/>
                <a:ext cx="164160" cy="23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39FDE610-2F06-0FBB-64C4-69550E4D1B2C}"/>
                  </a:ext>
                </a:extLst>
              </p14:cNvPr>
              <p14:cNvContentPartPr/>
              <p14:nvPr/>
            </p14:nvContentPartPr>
            <p14:xfrm>
              <a:off x="3000109" y="1984582"/>
              <a:ext cx="631080" cy="215388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39FDE610-2F06-0FBB-64C4-69550E4D1B2C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2991109" y="1975582"/>
                <a:ext cx="648720" cy="217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4D7A2590-E79B-BC99-6CD6-85E2F170635A}"/>
                  </a:ext>
                </a:extLst>
              </p14:cNvPr>
              <p14:cNvContentPartPr/>
              <p14:nvPr/>
            </p14:nvContentPartPr>
            <p14:xfrm>
              <a:off x="3517429" y="1806382"/>
              <a:ext cx="200880" cy="21636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4D7A2590-E79B-BC99-6CD6-85E2F170635A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3508429" y="1797742"/>
                <a:ext cx="21852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7C44E7E1-26E0-BAD0-F251-3250E7544DEB}"/>
                  </a:ext>
                </a:extLst>
              </p14:cNvPr>
              <p14:cNvContentPartPr/>
              <p14:nvPr/>
            </p14:nvContentPartPr>
            <p14:xfrm>
              <a:off x="3205309" y="2526742"/>
              <a:ext cx="588600" cy="160920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7C44E7E1-26E0-BAD0-F251-3250E7544DEB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3196309" y="2517742"/>
                <a:ext cx="606240" cy="162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A9BB1750-9065-3C7A-391A-7011123B23AB}"/>
                  </a:ext>
                </a:extLst>
              </p14:cNvPr>
              <p14:cNvContentPartPr/>
              <p14:nvPr/>
            </p14:nvContentPartPr>
            <p14:xfrm>
              <a:off x="3761869" y="2416582"/>
              <a:ext cx="113400" cy="23040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A9BB1750-9065-3C7A-391A-7011123B23AB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3753229" y="2407942"/>
                <a:ext cx="13104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9152AA4E-13BF-63AE-1500-F08114F025EB}"/>
                  </a:ext>
                </a:extLst>
              </p14:cNvPr>
              <p14:cNvContentPartPr/>
              <p14:nvPr/>
            </p14:nvContentPartPr>
            <p14:xfrm>
              <a:off x="3314389" y="3856222"/>
              <a:ext cx="229680" cy="31500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9152AA4E-13BF-63AE-1500-F08114F025EB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3305749" y="3847222"/>
                <a:ext cx="24732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A58D50E2-5281-9CCE-FA57-8EB3D0C7A3F6}"/>
                  </a:ext>
                </a:extLst>
              </p14:cNvPr>
              <p14:cNvContentPartPr/>
              <p14:nvPr/>
            </p14:nvContentPartPr>
            <p14:xfrm>
              <a:off x="3496549" y="3771622"/>
              <a:ext cx="102960" cy="12924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A58D50E2-5281-9CCE-FA57-8EB3D0C7A3F6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3487909" y="3762982"/>
                <a:ext cx="120600" cy="14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97958298-792B-6364-2DEC-DAE1D1E4380E}"/>
              </a:ext>
            </a:extLst>
          </p:cNvPr>
          <p:cNvGrpSpPr/>
          <p:nvPr/>
        </p:nvGrpSpPr>
        <p:grpSpPr>
          <a:xfrm>
            <a:off x="247549" y="2805742"/>
            <a:ext cx="2448360" cy="873000"/>
            <a:chOff x="247549" y="2805742"/>
            <a:chExt cx="2448360" cy="87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063CDEB5-9008-74DE-46C8-2D975E465432}"/>
                    </a:ext>
                  </a:extLst>
                </p14:cNvPr>
                <p14:cNvContentPartPr/>
                <p14:nvPr/>
              </p14:nvContentPartPr>
              <p14:xfrm>
                <a:off x="428269" y="3049462"/>
                <a:ext cx="107640" cy="33444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063CDEB5-9008-74DE-46C8-2D975E46543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419269" y="3040462"/>
                  <a:ext cx="12528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0263C78-0B02-514F-9311-90B2B60926AC}"/>
                    </a:ext>
                  </a:extLst>
                </p14:cNvPr>
                <p14:cNvContentPartPr/>
                <p14:nvPr/>
              </p14:nvContentPartPr>
              <p14:xfrm>
                <a:off x="578749" y="3217222"/>
                <a:ext cx="200160" cy="14148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0263C78-0B02-514F-9311-90B2B60926AC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570109" y="3208222"/>
                  <a:ext cx="21780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35B847E-8476-6A5E-B2AC-E23BDB8F801D}"/>
                    </a:ext>
                  </a:extLst>
                </p14:cNvPr>
                <p14:cNvContentPartPr/>
                <p14:nvPr/>
              </p14:nvContentPartPr>
              <p14:xfrm>
                <a:off x="864229" y="3217222"/>
                <a:ext cx="174960" cy="1029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35B847E-8476-6A5E-B2AC-E23BDB8F801D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55229" y="3208222"/>
                  <a:ext cx="192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50960FE6-F4AA-9E0C-7991-98A5A043FABE}"/>
                    </a:ext>
                  </a:extLst>
                </p14:cNvPr>
                <p14:cNvContentPartPr/>
                <p14:nvPr/>
              </p14:nvContentPartPr>
              <p14:xfrm>
                <a:off x="1125229" y="3192382"/>
                <a:ext cx="317160" cy="1162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50960FE6-F4AA-9E0C-7991-98A5A043FAB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16589" y="3183382"/>
                  <a:ext cx="334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3064D9F8-4F82-0F2C-DB04-B51DA1BCFFBF}"/>
                    </a:ext>
                  </a:extLst>
                </p14:cNvPr>
                <p14:cNvContentPartPr/>
                <p14:nvPr/>
              </p14:nvContentPartPr>
              <p14:xfrm>
                <a:off x="1400629" y="3111382"/>
                <a:ext cx="14760" cy="396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3064D9F8-4F82-0F2C-DB04-B51DA1BCFFBF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391989" y="3102382"/>
                  <a:ext cx="324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337BC6FE-341C-0ACF-CFE6-192ABC928D99}"/>
                    </a:ext>
                  </a:extLst>
                </p14:cNvPr>
                <p14:cNvContentPartPr/>
                <p14:nvPr/>
              </p14:nvContentPartPr>
              <p14:xfrm>
                <a:off x="1501789" y="3145942"/>
                <a:ext cx="97920" cy="1296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337BC6FE-341C-0ACF-CFE6-192ABC928D9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492789" y="3136942"/>
                  <a:ext cx="1155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4973059A-1A0E-BAFA-E51B-36E17659DC86}"/>
                    </a:ext>
                  </a:extLst>
                </p14:cNvPr>
                <p14:cNvContentPartPr/>
                <p14:nvPr/>
              </p14:nvContentPartPr>
              <p14:xfrm>
                <a:off x="1888789" y="3141622"/>
                <a:ext cx="200520" cy="1134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4973059A-1A0E-BAFA-E51B-36E17659DC8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880149" y="3132982"/>
                  <a:ext cx="218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DFBB34C-C910-E8AE-39D8-14B0D7B45DCC}"/>
                    </a:ext>
                  </a:extLst>
                </p14:cNvPr>
                <p14:cNvContentPartPr/>
                <p14:nvPr/>
              </p14:nvContentPartPr>
              <p14:xfrm>
                <a:off x="2181109" y="3110662"/>
                <a:ext cx="100080" cy="1256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DFBB34C-C910-E8AE-39D8-14B0D7B45DC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172469" y="3101662"/>
                  <a:ext cx="1177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74756D51-1ED3-4430-66B9-D59E9667779C}"/>
                    </a:ext>
                  </a:extLst>
                </p14:cNvPr>
                <p14:cNvContentPartPr/>
                <p14:nvPr/>
              </p14:nvContentPartPr>
              <p14:xfrm>
                <a:off x="2332309" y="3085462"/>
                <a:ext cx="295560" cy="13716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74756D51-1ED3-4430-66B9-D59E9667779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323309" y="3076462"/>
                  <a:ext cx="313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F884C880-9289-2095-2EE4-97CDA619D8CC}"/>
                    </a:ext>
                  </a:extLst>
                </p14:cNvPr>
                <p14:cNvContentPartPr/>
                <p14:nvPr/>
              </p14:nvContentPartPr>
              <p14:xfrm>
                <a:off x="1845949" y="2876662"/>
                <a:ext cx="641160" cy="18000"/>
              </p14:xfrm>
            </p:contentPart>
          </mc:Choice>
          <mc:Fallback xmlns=""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F884C880-9289-2095-2EE4-97CDA619D8CC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837309" y="2867662"/>
                  <a:ext cx="6588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78C293F7-D80F-58B4-1D28-CD28F4A0C0B3}"/>
                    </a:ext>
                  </a:extLst>
                </p14:cNvPr>
                <p14:cNvContentPartPr/>
                <p14:nvPr/>
              </p14:nvContentPartPr>
              <p14:xfrm>
                <a:off x="247549" y="2805742"/>
                <a:ext cx="2448360" cy="873000"/>
              </p14:xfrm>
            </p:contentPart>
          </mc:Choice>
          <mc:Fallback xmlns=""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78C293F7-D80F-58B4-1D28-CD28F4A0C0B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38549" y="2796742"/>
                  <a:ext cx="2466000" cy="890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554079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23403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Fundamental problems: Price level measurement</a:t>
            </a:r>
            <a:endParaRPr lang="de-DE" sz="32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/>
              <p:nvPr/>
            </p:nvSpPr>
            <p:spPr>
              <a:xfrm>
                <a:off x="239204" y="562248"/>
                <a:ext cx="914400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Substitution effect:	Quantity of consumption or demand in general depends 			on prices.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New goods</a:t>
                </a:r>
                <a:endParaRPr lang="de-DE" sz="2200" dirty="0"/>
              </a:p>
              <a:p>
                <a:endParaRPr lang="de-DE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Quality change of goods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20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bSup>
                    <m:r>
                      <a:rPr lang="de-DE" sz="2200">
                        <a:latin typeface="Cambria Math" panose="02040503050406030204" pitchFamily="18" charset="0"/>
                      </a:rPr>
                      <m:t>&lt;</m:t>
                    </m:r>
                    <m:sSubSup>
                      <m:sSubSup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de-DE" sz="2200" i="1">
                            <a:latin typeface="Cambria Math" panose="02040503050406030204" pitchFamily="18" charset="0"/>
                          </a:rPr>
                          <m:t>𝐿</m:t>
                        </m:r>
                      </m:sup>
                    </m:sSubSup>
                  </m:oMath>
                </a14:m>
                <a:r>
                  <a:rPr lang="de-DE" sz="2200" dirty="0"/>
                  <a:t> if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den>
                    </m:f>
                  </m:oMath>
                </a14:m>
                <a:r>
                  <a:rPr lang="de-DE" sz="2200" dirty="0"/>
                  <a:t> 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de-DE" sz="22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2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den>
                    </m:f>
                  </m:oMath>
                </a14:m>
                <a:r>
                  <a:rPr lang="de-DE" sz="2200" dirty="0"/>
                  <a:t> </a:t>
                </a:r>
                <a:r>
                  <a:rPr lang="de-DE" sz="2200"/>
                  <a:t>negatively correlated assuming the usual behavior of consumption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200" dirty="0"/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200" b="1"/>
                  <a:t>Laspeyres index overestimates</a:t>
                </a:r>
                <a:r>
                  <a:rPr lang="de-DE" sz="2200"/>
                  <a:t> in general the price level increase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de-DE" sz="2200" dirty="0"/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200" b="1"/>
                  <a:t>Paasche index underestimates </a:t>
                </a:r>
                <a:r>
                  <a:rPr lang="de-DE" sz="2200"/>
                  <a:t>in general the price level increase</a:t>
                </a:r>
                <a:endParaRPr lang="de-DE" sz="2200" dirty="0"/>
              </a:p>
              <a:p>
                <a:pPr lvl="1"/>
                <a:endParaRPr lang="de-DE" sz="2400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204" y="562248"/>
                <a:ext cx="9144000" cy="5976664"/>
              </a:xfrm>
              <a:prstGeom prst="rect">
                <a:avLst/>
              </a:prstGeom>
              <a:blipFill>
                <a:blip r:embed="rId2"/>
                <a:stretch>
                  <a:fillRect l="-733" t="-714" r="-16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9395445B-1AFC-A584-5A8F-8F3EC7420E64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C196DDF9-ADE5-2BF2-6D05-198C43E7EB36}"/>
                  </a:ext>
                </a:extLst>
              </p14:cNvPr>
              <p14:cNvContentPartPr/>
              <p14:nvPr/>
            </p14:nvContentPartPr>
            <p14:xfrm>
              <a:off x="2677189" y="1626676"/>
              <a:ext cx="13320" cy="1188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C196DDF9-ADE5-2BF2-6D05-198C43E7EB3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68549" y="1618036"/>
                <a:ext cx="3096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uppieren 117">
            <a:extLst>
              <a:ext uri="{FF2B5EF4-FFF2-40B4-BE49-F238E27FC236}">
                <a16:creationId xmlns:a16="http://schemas.microsoft.com/office/drawing/2014/main" id="{666C744E-DC58-EC5D-06A1-700A97A8CB24}"/>
              </a:ext>
            </a:extLst>
          </p:cNvPr>
          <p:cNvGrpSpPr/>
          <p:nvPr/>
        </p:nvGrpSpPr>
        <p:grpSpPr>
          <a:xfrm>
            <a:off x="423949" y="496636"/>
            <a:ext cx="11471760" cy="3448080"/>
            <a:chOff x="423949" y="496636"/>
            <a:chExt cx="11471760" cy="3448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B8B0DB0-A85A-453D-0F6E-06F6E4587F3E}"/>
                    </a:ext>
                  </a:extLst>
                </p14:cNvPr>
                <p14:cNvContentPartPr/>
                <p14:nvPr/>
              </p14:nvContentPartPr>
              <p14:xfrm>
                <a:off x="3018829" y="844036"/>
                <a:ext cx="6454440" cy="2005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B8B0DB0-A85A-453D-0F6E-06F6E4587F3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010189" y="835396"/>
                  <a:ext cx="64720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02315CB3-E93A-25C9-6668-D8B92DF193D2}"/>
                    </a:ext>
                  </a:extLst>
                </p14:cNvPr>
                <p14:cNvContentPartPr/>
                <p14:nvPr/>
              </p14:nvContentPartPr>
              <p14:xfrm>
                <a:off x="2912269" y="1210516"/>
                <a:ext cx="1413000" cy="662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02315CB3-E93A-25C9-6668-D8B92DF193D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2903269" y="1201516"/>
                  <a:ext cx="14306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DFCEDD58-68B6-7EB3-AA09-401263BD7D1E}"/>
                    </a:ext>
                  </a:extLst>
                </p14:cNvPr>
                <p14:cNvContentPartPr/>
                <p14:nvPr/>
              </p14:nvContentPartPr>
              <p14:xfrm>
                <a:off x="659029" y="496636"/>
                <a:ext cx="1577520" cy="5497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DFCEDD58-68B6-7EB3-AA09-401263BD7D1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50389" y="487636"/>
                  <a:ext cx="1595160" cy="56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EAA537B9-21BE-A776-60CB-B9733D7BDF89}"/>
                    </a:ext>
                  </a:extLst>
                </p14:cNvPr>
                <p14:cNvContentPartPr/>
                <p14:nvPr/>
              </p14:nvContentPartPr>
              <p14:xfrm>
                <a:off x="1262029" y="599596"/>
                <a:ext cx="1775160" cy="7696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EAA537B9-21BE-A776-60CB-B9733D7BDF8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53029" y="590596"/>
                  <a:ext cx="1792800" cy="78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9657558-D2C9-E3AC-D29D-58C63204D5D9}"/>
                    </a:ext>
                  </a:extLst>
                </p14:cNvPr>
                <p14:cNvContentPartPr/>
                <p14:nvPr/>
              </p14:nvContentPartPr>
              <p14:xfrm>
                <a:off x="431149" y="1979116"/>
                <a:ext cx="1404360" cy="522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9657558-D2C9-E3AC-D29D-58C63204D5D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2509" y="1970476"/>
                  <a:ext cx="14220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305CA76-3265-160A-C12A-53B305BF0CBA}"/>
                    </a:ext>
                  </a:extLst>
                </p14:cNvPr>
                <p14:cNvContentPartPr/>
                <p14:nvPr/>
              </p14:nvContentPartPr>
              <p14:xfrm>
                <a:off x="5255869" y="2447476"/>
                <a:ext cx="459360" cy="5648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305CA76-3265-160A-C12A-53B305BF0CB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46869" y="2438836"/>
                  <a:ext cx="477000" cy="58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ECB21BD-FBDC-3763-21D2-B479FD9ED4B9}"/>
                    </a:ext>
                  </a:extLst>
                </p14:cNvPr>
                <p14:cNvContentPartPr/>
                <p14:nvPr/>
              </p14:nvContentPartPr>
              <p14:xfrm>
                <a:off x="5179909" y="2780836"/>
                <a:ext cx="300960" cy="3574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ECB21BD-FBDC-3763-21D2-B479FD9ED4B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171269" y="2772196"/>
                  <a:ext cx="3186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0F0053B-67B2-BEFD-47D1-75448E1D4C43}"/>
                    </a:ext>
                  </a:extLst>
                </p14:cNvPr>
                <p14:cNvContentPartPr/>
                <p14:nvPr/>
              </p14:nvContentPartPr>
              <p14:xfrm>
                <a:off x="5912869" y="1843036"/>
                <a:ext cx="272160" cy="2775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0F0053B-67B2-BEFD-47D1-75448E1D4C4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903869" y="1834036"/>
                  <a:ext cx="28980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32CB39E-02B2-5456-B41F-D2A1792E8810}"/>
                    </a:ext>
                  </a:extLst>
                </p14:cNvPr>
                <p14:cNvContentPartPr/>
                <p14:nvPr/>
              </p14:nvContentPartPr>
              <p14:xfrm>
                <a:off x="6121669" y="1749436"/>
                <a:ext cx="28800" cy="608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32CB39E-02B2-5456-B41F-D2A1792E881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112669" y="1740796"/>
                  <a:ext cx="464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9613A8D6-2C1E-3190-5FB3-EAB5832F31FB}"/>
                    </a:ext>
                  </a:extLst>
                </p14:cNvPr>
                <p14:cNvContentPartPr/>
                <p14:nvPr/>
              </p14:nvContentPartPr>
              <p14:xfrm>
                <a:off x="6209149" y="1836196"/>
                <a:ext cx="147240" cy="1926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9613A8D6-2C1E-3190-5FB3-EAB5832F31FB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200149" y="1827556"/>
                  <a:ext cx="1648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28FEE13-8D1B-7994-172E-095E66036D32}"/>
                    </a:ext>
                  </a:extLst>
                </p14:cNvPr>
                <p14:cNvContentPartPr/>
                <p14:nvPr/>
              </p14:nvContentPartPr>
              <p14:xfrm>
                <a:off x="6519829" y="1826116"/>
                <a:ext cx="31680" cy="1076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28FEE13-8D1B-7994-172E-095E66036D3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11189" y="1817116"/>
                  <a:ext cx="493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62BE69F-CDDA-528D-7F89-5F99D3EB2F0E}"/>
                    </a:ext>
                  </a:extLst>
                </p14:cNvPr>
                <p14:cNvContentPartPr/>
                <p14:nvPr/>
              </p14:nvContentPartPr>
              <p14:xfrm>
                <a:off x="6507589" y="1691116"/>
                <a:ext cx="18360" cy="198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62BE69F-CDDA-528D-7F89-5F99D3EB2F0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498589" y="1682476"/>
                  <a:ext cx="36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0AEB638-D5C2-7E96-EEF2-FD671DD6B3BB}"/>
                    </a:ext>
                  </a:extLst>
                </p14:cNvPr>
                <p14:cNvContentPartPr/>
                <p14:nvPr/>
              </p14:nvContentPartPr>
              <p14:xfrm>
                <a:off x="6614509" y="1760236"/>
                <a:ext cx="92520" cy="1594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0AEB638-D5C2-7E96-EEF2-FD671DD6B3BB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605869" y="1751596"/>
                  <a:ext cx="1101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BF632CC-8EF6-8720-1562-69549543F545}"/>
                    </a:ext>
                  </a:extLst>
                </p14:cNvPr>
                <p14:cNvContentPartPr/>
                <p14:nvPr/>
              </p14:nvContentPartPr>
              <p14:xfrm>
                <a:off x="6862549" y="1560076"/>
                <a:ext cx="263520" cy="2757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BF632CC-8EF6-8720-1562-69549543F54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853909" y="1551076"/>
                  <a:ext cx="2811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4C89A59-DD00-3FB5-D715-99AE529EAB38}"/>
                    </a:ext>
                  </a:extLst>
                </p14:cNvPr>
                <p14:cNvContentPartPr/>
                <p14:nvPr/>
              </p14:nvContentPartPr>
              <p14:xfrm>
                <a:off x="7270069" y="1592116"/>
                <a:ext cx="315000" cy="3326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4C89A59-DD00-3FB5-D715-99AE529EAB3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261429" y="1583476"/>
                  <a:ext cx="33264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282CF46-3F0C-7AB6-56F6-0D7B55062F6F}"/>
                    </a:ext>
                  </a:extLst>
                </p14:cNvPr>
                <p14:cNvContentPartPr/>
                <p14:nvPr/>
              </p14:nvContentPartPr>
              <p14:xfrm>
                <a:off x="7627549" y="1553236"/>
                <a:ext cx="195840" cy="831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282CF46-3F0C-7AB6-56F6-0D7B55062F6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618909" y="1544596"/>
                  <a:ext cx="2134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860416B-C76F-8602-DD24-AAD505F17D9F}"/>
                    </a:ext>
                  </a:extLst>
                </p14:cNvPr>
                <p14:cNvContentPartPr/>
                <p14:nvPr/>
              </p14:nvContentPartPr>
              <p14:xfrm>
                <a:off x="7827709" y="1393036"/>
                <a:ext cx="259560" cy="2343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860416B-C76F-8602-DD24-AAD505F17D9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818709" y="1384036"/>
                  <a:ext cx="27720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349B68D-FAE4-B4D8-317D-2104C84F3FE3}"/>
                    </a:ext>
                  </a:extLst>
                </p14:cNvPr>
                <p14:cNvContentPartPr/>
                <p14:nvPr/>
              </p14:nvContentPartPr>
              <p14:xfrm>
                <a:off x="8330989" y="1437316"/>
                <a:ext cx="122400" cy="1180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349B68D-FAE4-B4D8-317D-2104C84F3FE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321989" y="1428316"/>
                  <a:ext cx="1400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3758109-D107-093B-DE66-AB2ECCCE38DF}"/>
                    </a:ext>
                  </a:extLst>
                </p14:cNvPr>
                <p14:cNvContentPartPr/>
                <p14:nvPr/>
              </p14:nvContentPartPr>
              <p14:xfrm>
                <a:off x="8482549" y="1396276"/>
                <a:ext cx="121680" cy="1339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3758109-D107-093B-DE66-AB2ECCCE38D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473909" y="1387276"/>
                  <a:ext cx="1393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B9260D9-D94B-2CE0-F5BF-D934EEC6CC56}"/>
                    </a:ext>
                  </a:extLst>
                </p14:cNvPr>
                <p14:cNvContentPartPr/>
                <p14:nvPr/>
              </p14:nvContentPartPr>
              <p14:xfrm>
                <a:off x="8626549" y="1390516"/>
                <a:ext cx="63000" cy="1472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B9260D9-D94B-2CE0-F5BF-D934EEC6CC5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617549" y="1381876"/>
                  <a:ext cx="80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288FD0A-D8EE-EE2D-53FA-0A426D2263EF}"/>
                    </a:ext>
                  </a:extLst>
                </p14:cNvPr>
                <p14:cNvContentPartPr/>
                <p14:nvPr/>
              </p14:nvContentPartPr>
              <p14:xfrm>
                <a:off x="8730949" y="1379356"/>
                <a:ext cx="388440" cy="1072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288FD0A-D8EE-EE2D-53FA-0A426D2263E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722309" y="1370356"/>
                  <a:ext cx="4060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E7ABDFB-6CF7-4F26-A602-3331ACD7C2C1}"/>
                    </a:ext>
                  </a:extLst>
                </p14:cNvPr>
                <p14:cNvContentPartPr/>
                <p14:nvPr/>
              </p14:nvContentPartPr>
              <p14:xfrm>
                <a:off x="9159709" y="1336876"/>
                <a:ext cx="104760" cy="19728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E7ABDFB-6CF7-4F26-A602-3331ACD7C2C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150709" y="1327876"/>
                  <a:ext cx="1224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0925EA1D-965F-3F3B-E0E1-7FE10C24D0B1}"/>
                    </a:ext>
                  </a:extLst>
                </p14:cNvPr>
                <p14:cNvContentPartPr/>
                <p14:nvPr/>
              </p14:nvContentPartPr>
              <p14:xfrm>
                <a:off x="9314509" y="1178836"/>
                <a:ext cx="169200" cy="1980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0925EA1D-965F-3F3B-E0E1-7FE10C24D0B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305509" y="1170196"/>
                  <a:ext cx="1868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0EC09C55-1209-B4F1-1CCF-EBF6D5BB2F5A}"/>
                    </a:ext>
                  </a:extLst>
                </p14:cNvPr>
                <p14:cNvContentPartPr/>
                <p14:nvPr/>
              </p14:nvContentPartPr>
              <p14:xfrm>
                <a:off x="9490549" y="1173076"/>
                <a:ext cx="10080" cy="1728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0EC09C55-1209-B4F1-1CCF-EBF6D5BB2F5A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481549" y="1164436"/>
                  <a:ext cx="27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D4FB9C5-9DB9-7644-35D5-58C7B87A379F}"/>
                    </a:ext>
                  </a:extLst>
                </p14:cNvPr>
                <p14:cNvContentPartPr/>
                <p14:nvPr/>
              </p14:nvContentPartPr>
              <p14:xfrm>
                <a:off x="9528349" y="1234636"/>
                <a:ext cx="200160" cy="993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D4FB9C5-9DB9-7644-35D5-58C7B87A379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519709" y="1225636"/>
                  <a:ext cx="217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EC7B1DE-C870-B9FF-B781-FE7202852B01}"/>
                    </a:ext>
                  </a:extLst>
                </p14:cNvPr>
                <p14:cNvContentPartPr/>
                <p14:nvPr/>
              </p14:nvContentPartPr>
              <p14:xfrm>
                <a:off x="9915709" y="1286836"/>
                <a:ext cx="20880" cy="14364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EC7B1DE-C870-B9FF-B781-FE7202852B01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906709" y="1277836"/>
                  <a:ext cx="385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547D817-BC88-43E6-63F8-314206C194B4}"/>
                    </a:ext>
                  </a:extLst>
                </p14:cNvPr>
                <p14:cNvContentPartPr/>
                <p14:nvPr/>
              </p14:nvContentPartPr>
              <p14:xfrm>
                <a:off x="10006429" y="1151116"/>
                <a:ext cx="98280" cy="1587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547D817-BC88-43E6-63F8-314206C194B4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997429" y="1142476"/>
                  <a:ext cx="1159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E83B76B-B96A-1C3B-D4D4-EC26C5F2D869}"/>
                    </a:ext>
                  </a:extLst>
                </p14:cNvPr>
                <p14:cNvContentPartPr/>
                <p14:nvPr/>
              </p14:nvContentPartPr>
              <p14:xfrm>
                <a:off x="10158709" y="1139596"/>
                <a:ext cx="255600" cy="925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E83B76B-B96A-1C3B-D4D4-EC26C5F2D86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150069" y="1130956"/>
                  <a:ext cx="273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3B5B653-8DF8-C5D1-3523-C516A37AFDE7}"/>
                    </a:ext>
                  </a:extLst>
                </p14:cNvPr>
                <p14:cNvContentPartPr/>
                <p14:nvPr/>
              </p14:nvContentPartPr>
              <p14:xfrm>
                <a:off x="10372909" y="1006756"/>
                <a:ext cx="205200" cy="17928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3B5B653-8DF8-C5D1-3523-C516A37AFDE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363909" y="997756"/>
                  <a:ext cx="2228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A6BD728-EF0C-1E3A-BEE6-818F3AC35643}"/>
                    </a:ext>
                  </a:extLst>
                </p14:cNvPr>
                <p14:cNvContentPartPr/>
                <p14:nvPr/>
              </p14:nvContentPartPr>
              <p14:xfrm>
                <a:off x="10615909" y="1086676"/>
                <a:ext cx="82080" cy="853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A6BD728-EF0C-1E3A-BEE6-818F3AC3564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607269" y="1077676"/>
                  <a:ext cx="997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75E9787-AA26-9BAD-A20A-45907A9A0F3B}"/>
                    </a:ext>
                  </a:extLst>
                </p14:cNvPr>
                <p14:cNvContentPartPr/>
                <p14:nvPr/>
              </p14:nvContentPartPr>
              <p14:xfrm>
                <a:off x="7544749" y="1992796"/>
                <a:ext cx="425520" cy="2178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75E9787-AA26-9BAD-A20A-45907A9A0F3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535749" y="1984156"/>
                  <a:ext cx="4431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4AF3D82C-C28E-65A4-78F0-F01241427523}"/>
                    </a:ext>
                  </a:extLst>
                </p14:cNvPr>
                <p14:cNvContentPartPr/>
                <p14:nvPr/>
              </p14:nvContentPartPr>
              <p14:xfrm>
                <a:off x="8154589" y="1846996"/>
                <a:ext cx="97560" cy="2203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4AF3D82C-C28E-65A4-78F0-F0124142752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145589" y="1838356"/>
                  <a:ext cx="1152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42E16F4F-2D86-F2BF-86A8-64E52E368E16}"/>
                    </a:ext>
                  </a:extLst>
                </p14:cNvPr>
                <p14:cNvContentPartPr/>
                <p14:nvPr/>
              </p14:nvContentPartPr>
              <p14:xfrm>
                <a:off x="8274829" y="1855996"/>
                <a:ext cx="383760" cy="1994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42E16F4F-2D86-F2BF-86A8-64E52E368E1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265829" y="1847356"/>
                  <a:ext cx="4014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6703446-2BF1-66E7-0363-F7CD8400ECCE}"/>
                    </a:ext>
                  </a:extLst>
                </p14:cNvPr>
                <p14:cNvContentPartPr/>
                <p14:nvPr/>
              </p14:nvContentPartPr>
              <p14:xfrm>
                <a:off x="8811949" y="1851316"/>
                <a:ext cx="280800" cy="10764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6703446-2BF1-66E7-0363-F7CD8400ECC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802949" y="1842676"/>
                  <a:ext cx="2984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8C2ED54F-41F9-2793-6F3A-DC569673DFC9}"/>
                    </a:ext>
                  </a:extLst>
                </p14:cNvPr>
                <p14:cNvContentPartPr/>
                <p14:nvPr/>
              </p14:nvContentPartPr>
              <p14:xfrm>
                <a:off x="9065389" y="1760956"/>
                <a:ext cx="10800" cy="241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8C2ED54F-41F9-2793-6F3A-DC569673DFC9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056389" y="1751956"/>
                  <a:ext cx="284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4882AC2-4B88-07A8-A795-1D12D159A3AB}"/>
                    </a:ext>
                  </a:extLst>
                </p14:cNvPr>
                <p14:cNvContentPartPr/>
                <p14:nvPr/>
              </p14:nvContentPartPr>
              <p14:xfrm>
                <a:off x="9273829" y="1765276"/>
                <a:ext cx="368280" cy="3304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4882AC2-4B88-07A8-A795-1D12D159A3A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264829" y="1756636"/>
                  <a:ext cx="3859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86727124-4052-042F-E12B-3ACE01EB06CC}"/>
                    </a:ext>
                  </a:extLst>
                </p14:cNvPr>
                <p14:cNvContentPartPr/>
                <p14:nvPr/>
              </p14:nvContentPartPr>
              <p14:xfrm>
                <a:off x="9698989" y="1687156"/>
                <a:ext cx="216000" cy="993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86727124-4052-042F-E12B-3ACE01EB06C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689989" y="1678156"/>
                  <a:ext cx="233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0963D83-1F79-D8D3-BB62-67694ECD27A0}"/>
                    </a:ext>
                  </a:extLst>
                </p14:cNvPr>
                <p14:cNvContentPartPr/>
                <p14:nvPr/>
              </p14:nvContentPartPr>
              <p14:xfrm>
                <a:off x="9967909" y="1473676"/>
                <a:ext cx="324720" cy="2664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0963D83-1F79-D8D3-BB62-67694ECD27A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958909" y="1464676"/>
                  <a:ext cx="3423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50E7E6B-8012-DB8E-B3F7-6C2A5230D633}"/>
                    </a:ext>
                  </a:extLst>
                </p14:cNvPr>
                <p14:cNvContentPartPr/>
                <p14:nvPr/>
              </p14:nvContentPartPr>
              <p14:xfrm>
                <a:off x="10529509" y="1534876"/>
                <a:ext cx="217800" cy="1015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50E7E6B-8012-DB8E-B3F7-6C2A5230D63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520509" y="1525876"/>
                  <a:ext cx="2354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872CCE2-769C-A77B-A8E9-9376C221AE94}"/>
                    </a:ext>
                  </a:extLst>
                </p14:cNvPr>
                <p14:cNvContentPartPr/>
                <p14:nvPr/>
              </p14:nvContentPartPr>
              <p14:xfrm>
                <a:off x="8052709" y="2362876"/>
                <a:ext cx="19440" cy="1976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872CCE2-769C-A77B-A8E9-9376C221AE9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044069" y="2354236"/>
                  <a:ext cx="370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5C7151B4-15C5-7185-8FBC-C0AF99B720E5}"/>
                    </a:ext>
                  </a:extLst>
                </p14:cNvPr>
                <p14:cNvContentPartPr/>
                <p14:nvPr/>
              </p14:nvContentPartPr>
              <p14:xfrm>
                <a:off x="7936429" y="2347756"/>
                <a:ext cx="240480" cy="2538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5C7151B4-15C5-7185-8FBC-C0AF99B720E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927429" y="2338756"/>
                  <a:ext cx="25812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C0FA33A-420A-8C9B-6BBE-4FECA1FD0FBE}"/>
                    </a:ext>
                  </a:extLst>
                </p14:cNvPr>
                <p14:cNvContentPartPr/>
                <p14:nvPr/>
              </p14:nvContentPartPr>
              <p14:xfrm>
                <a:off x="8257189" y="2362516"/>
                <a:ext cx="402480" cy="1641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C0FA33A-420A-8C9B-6BBE-4FECA1FD0FBE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248189" y="2353516"/>
                  <a:ext cx="4201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2167084-8BF0-694D-D81A-1C63F682C280}"/>
                    </a:ext>
                  </a:extLst>
                </p14:cNvPr>
                <p14:cNvContentPartPr/>
                <p14:nvPr/>
              </p14:nvContentPartPr>
              <p14:xfrm>
                <a:off x="8712949" y="2313916"/>
                <a:ext cx="287280" cy="13572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2167084-8BF0-694D-D81A-1C63F682C280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703949" y="2305276"/>
                  <a:ext cx="3049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D278D38-E51E-8D61-F57B-0A66A9417B98}"/>
                    </a:ext>
                  </a:extLst>
                </p14:cNvPr>
                <p14:cNvContentPartPr/>
                <p14:nvPr/>
              </p14:nvContentPartPr>
              <p14:xfrm>
                <a:off x="9088429" y="2288356"/>
                <a:ext cx="37080" cy="2124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D278D38-E51E-8D61-F57B-0A66A9417B9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079789" y="2279716"/>
                  <a:ext cx="547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F037013-7214-38C6-D750-7FD36E0012A0}"/>
                    </a:ext>
                  </a:extLst>
                </p14:cNvPr>
                <p14:cNvContentPartPr/>
                <p14:nvPr/>
              </p14:nvContentPartPr>
              <p14:xfrm>
                <a:off x="8714749" y="2334076"/>
                <a:ext cx="106560" cy="1224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F037013-7214-38C6-D750-7FD36E0012A0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705749" y="2325436"/>
                  <a:ext cx="12420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3382BB81-88E8-3168-CAD4-86ECFC9469E4}"/>
                    </a:ext>
                  </a:extLst>
                </p14:cNvPr>
                <p14:cNvContentPartPr/>
                <p14:nvPr/>
              </p14:nvContentPartPr>
              <p14:xfrm>
                <a:off x="9063589" y="2161276"/>
                <a:ext cx="167400" cy="19800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3382BB81-88E8-3168-CAD4-86ECFC9469E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054589" y="2152636"/>
                  <a:ext cx="1850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833C739-1C93-02CC-C454-64584D4C2CD6}"/>
                    </a:ext>
                  </a:extLst>
                </p14:cNvPr>
                <p14:cNvContentPartPr/>
                <p14:nvPr/>
              </p14:nvContentPartPr>
              <p14:xfrm>
                <a:off x="9515389" y="2087476"/>
                <a:ext cx="306720" cy="2548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833C739-1C93-02CC-C454-64584D4C2CD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506389" y="2078476"/>
                  <a:ext cx="3243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94470C5-7D7D-1EB7-0D58-EA2584CDA639}"/>
                    </a:ext>
                  </a:extLst>
                </p14:cNvPr>
                <p14:cNvContentPartPr/>
                <p14:nvPr/>
              </p14:nvContentPartPr>
              <p14:xfrm>
                <a:off x="9939469" y="2078116"/>
                <a:ext cx="92520" cy="27252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94470C5-7D7D-1EB7-0D58-EA2584CDA63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930469" y="2069476"/>
                  <a:ext cx="11016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65A5572F-4465-33C8-8995-46A2AD20B08B}"/>
                    </a:ext>
                  </a:extLst>
                </p14:cNvPr>
                <p14:cNvContentPartPr/>
                <p14:nvPr/>
              </p14:nvContentPartPr>
              <p14:xfrm>
                <a:off x="10089229" y="2040316"/>
                <a:ext cx="118800" cy="11232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65A5572F-4465-33C8-8995-46A2AD20B08B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080589" y="2031316"/>
                  <a:ext cx="1364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E6CCFE63-98A2-6312-9F80-C7F4AC03F4AF}"/>
                    </a:ext>
                  </a:extLst>
                </p14:cNvPr>
                <p14:cNvContentPartPr/>
                <p14:nvPr/>
              </p14:nvContentPartPr>
              <p14:xfrm>
                <a:off x="10274269" y="2015116"/>
                <a:ext cx="90000" cy="7704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E6CCFE63-98A2-6312-9F80-C7F4AC03F4A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265629" y="2006476"/>
                  <a:ext cx="1076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FB89AF59-3DF7-8DFD-01CD-5F417CEE2645}"/>
                    </a:ext>
                  </a:extLst>
                </p14:cNvPr>
                <p14:cNvContentPartPr/>
                <p14:nvPr/>
              </p14:nvContentPartPr>
              <p14:xfrm>
                <a:off x="10434829" y="1852396"/>
                <a:ext cx="192240" cy="1958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FB89AF59-3DF7-8DFD-01CD-5F417CEE264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425829" y="1843396"/>
                  <a:ext cx="2098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957F89A0-E6B5-725E-60DB-9CE4CA8466BB}"/>
                    </a:ext>
                  </a:extLst>
                </p14:cNvPr>
                <p14:cNvContentPartPr/>
                <p14:nvPr/>
              </p14:nvContentPartPr>
              <p14:xfrm>
                <a:off x="10651549" y="1874356"/>
                <a:ext cx="101520" cy="14436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957F89A0-E6B5-725E-60DB-9CE4CA8466B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642549" y="1865716"/>
                  <a:ext cx="1191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8A2C2D9-CBA6-6632-C218-ABEFB96A7457}"/>
                    </a:ext>
                  </a:extLst>
                </p14:cNvPr>
                <p14:cNvContentPartPr/>
                <p14:nvPr/>
              </p14:nvContentPartPr>
              <p14:xfrm>
                <a:off x="10881589" y="1952476"/>
                <a:ext cx="12600" cy="15480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8A2C2D9-CBA6-6632-C218-ABEFB96A745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872589" y="1943476"/>
                  <a:ext cx="302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03DFA6C-07B9-0EC5-5844-E17C630A9CDF}"/>
                    </a:ext>
                  </a:extLst>
                </p14:cNvPr>
                <p14:cNvContentPartPr/>
                <p14:nvPr/>
              </p14:nvContentPartPr>
              <p14:xfrm>
                <a:off x="10947109" y="1787956"/>
                <a:ext cx="233640" cy="1407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03DFA6C-07B9-0EC5-5844-E17C630A9CD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938109" y="1779316"/>
                  <a:ext cx="2512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82A0146B-11D4-DF49-F3FB-DF06FCFDF60F}"/>
                    </a:ext>
                  </a:extLst>
                </p14:cNvPr>
                <p14:cNvContentPartPr/>
                <p14:nvPr/>
              </p14:nvContentPartPr>
              <p14:xfrm>
                <a:off x="11224309" y="1623796"/>
                <a:ext cx="214920" cy="22068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82A0146B-11D4-DF49-F3FB-DF06FCFDF60F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215669" y="1614796"/>
                  <a:ext cx="2325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FA738274-588D-99B9-2BB4-667D76C4A06C}"/>
                    </a:ext>
                  </a:extLst>
                </p14:cNvPr>
                <p14:cNvContentPartPr/>
                <p14:nvPr/>
              </p14:nvContentPartPr>
              <p14:xfrm>
                <a:off x="11432389" y="1525156"/>
                <a:ext cx="203760" cy="2833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FA738274-588D-99B9-2BB4-667D76C4A06C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423749" y="1516156"/>
                  <a:ext cx="22140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CD5A5EFC-96B5-8229-14E5-552C5ADC5DDD}"/>
                    </a:ext>
                  </a:extLst>
                </p14:cNvPr>
                <p14:cNvContentPartPr/>
                <p14:nvPr/>
              </p14:nvContentPartPr>
              <p14:xfrm>
                <a:off x="8845789" y="2663476"/>
                <a:ext cx="11880" cy="16920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CD5A5EFC-96B5-8229-14E5-552C5ADC5DDD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837149" y="2654476"/>
                  <a:ext cx="295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6D2C809-BA05-8539-B7D5-25FDF05BB260}"/>
                    </a:ext>
                  </a:extLst>
                </p14:cNvPr>
                <p14:cNvContentPartPr/>
                <p14:nvPr/>
              </p14:nvContentPartPr>
              <p14:xfrm>
                <a:off x="8815909" y="2556556"/>
                <a:ext cx="20520" cy="244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6D2C809-BA05-8539-B7D5-25FDF05BB26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807269" y="2547556"/>
                  <a:ext cx="381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A77EF8DC-EF57-B5E4-919D-7D4D91288C4D}"/>
                    </a:ext>
                  </a:extLst>
                </p14:cNvPr>
                <p14:cNvContentPartPr/>
                <p14:nvPr/>
              </p14:nvContentPartPr>
              <p14:xfrm>
                <a:off x="8968189" y="2625316"/>
                <a:ext cx="128520" cy="18468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A77EF8DC-EF57-B5E4-919D-7D4D91288C4D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959549" y="2616676"/>
                  <a:ext cx="1461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BC56A66-37D2-5A88-37F4-820206A6603F}"/>
                    </a:ext>
                  </a:extLst>
                </p14:cNvPr>
                <p14:cNvContentPartPr/>
                <p14:nvPr/>
              </p14:nvContentPartPr>
              <p14:xfrm>
                <a:off x="9322069" y="2504356"/>
                <a:ext cx="198360" cy="25344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BC56A66-37D2-5A88-37F4-820206A6603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313069" y="2495716"/>
                  <a:ext cx="21600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60C94D4E-3830-C21A-6877-82E1B24FBE6F}"/>
                    </a:ext>
                  </a:extLst>
                </p14:cNvPr>
                <p14:cNvContentPartPr/>
                <p14:nvPr/>
              </p14:nvContentPartPr>
              <p14:xfrm>
                <a:off x="9549589" y="2552236"/>
                <a:ext cx="63000" cy="1450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60C94D4E-3830-C21A-6877-82E1B24FBE6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540949" y="2543236"/>
                  <a:ext cx="806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44A6B706-418D-ECBF-C4E9-7B25E91B413A}"/>
                    </a:ext>
                  </a:extLst>
                </p14:cNvPr>
                <p14:cNvContentPartPr/>
                <p14:nvPr/>
              </p14:nvContentPartPr>
              <p14:xfrm>
                <a:off x="9715189" y="2531356"/>
                <a:ext cx="102600" cy="12744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44A6B706-418D-ECBF-C4E9-7B25E91B413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706189" y="2522716"/>
                  <a:ext cx="1202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346EC85-C9D9-3361-0561-EA4F98EC101E}"/>
                    </a:ext>
                  </a:extLst>
                </p14:cNvPr>
                <p14:cNvContentPartPr/>
                <p14:nvPr/>
              </p14:nvContentPartPr>
              <p14:xfrm>
                <a:off x="9856309" y="2470516"/>
                <a:ext cx="203760" cy="1879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346EC85-C9D9-3361-0561-EA4F98EC101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847309" y="2461876"/>
                  <a:ext cx="2214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96BA2171-613E-CFA8-978F-82B1012B455E}"/>
                    </a:ext>
                  </a:extLst>
                </p14:cNvPr>
                <p14:cNvContentPartPr/>
                <p14:nvPr/>
              </p14:nvContentPartPr>
              <p14:xfrm>
                <a:off x="10107229" y="2463676"/>
                <a:ext cx="133560" cy="1065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96BA2171-613E-CFA8-978F-82B1012B455E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098589" y="2454676"/>
                  <a:ext cx="1512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DEFAE5A-C9A7-EBEE-54E3-1DD95DA97CD7}"/>
                    </a:ext>
                  </a:extLst>
                </p14:cNvPr>
                <p14:cNvContentPartPr/>
                <p14:nvPr/>
              </p14:nvContentPartPr>
              <p14:xfrm>
                <a:off x="10326469" y="2383036"/>
                <a:ext cx="124200" cy="1767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DEFAE5A-C9A7-EBEE-54E3-1DD95DA97CD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317469" y="2374036"/>
                  <a:ext cx="1418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08372BC5-E5BA-F20C-7935-7A712885723E}"/>
                    </a:ext>
                  </a:extLst>
                </p14:cNvPr>
                <p14:cNvContentPartPr/>
                <p14:nvPr/>
              </p14:nvContentPartPr>
              <p14:xfrm>
                <a:off x="10576309" y="2380876"/>
                <a:ext cx="323640" cy="1184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08372BC5-E5BA-F20C-7935-7A712885723E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567669" y="2371876"/>
                  <a:ext cx="3412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1F71872-F4BB-2A67-35BF-ECF0B2C2F895}"/>
                    </a:ext>
                  </a:extLst>
                </p14:cNvPr>
                <p14:cNvContentPartPr/>
                <p14:nvPr/>
              </p14:nvContentPartPr>
              <p14:xfrm>
                <a:off x="10855309" y="2265676"/>
                <a:ext cx="54000" cy="399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1F71872-F4BB-2A67-35BF-ECF0B2C2F89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846309" y="2256676"/>
                  <a:ext cx="716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8775DC8-2564-6D9D-DA11-87B44EE700E3}"/>
                    </a:ext>
                  </a:extLst>
                </p14:cNvPr>
                <p14:cNvContentPartPr/>
                <p14:nvPr/>
              </p14:nvContentPartPr>
              <p14:xfrm>
                <a:off x="10959349" y="2309956"/>
                <a:ext cx="155520" cy="31176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8775DC8-2564-6D9D-DA11-87B44EE700E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950709" y="2300956"/>
                  <a:ext cx="17316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C46AFD5C-916D-689E-4F60-7E3C2CE9C9D7}"/>
                    </a:ext>
                  </a:extLst>
                </p14:cNvPr>
                <p14:cNvContentPartPr/>
                <p14:nvPr/>
              </p14:nvContentPartPr>
              <p14:xfrm>
                <a:off x="11327989" y="2215996"/>
                <a:ext cx="280080" cy="11916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C46AFD5C-916D-689E-4F60-7E3C2CE9C9D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1319349" y="2206996"/>
                  <a:ext cx="29772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2B34254-1D81-C2D3-00F3-9CFE6136232D}"/>
                    </a:ext>
                  </a:extLst>
                </p14:cNvPr>
                <p14:cNvContentPartPr/>
                <p14:nvPr/>
              </p14:nvContentPartPr>
              <p14:xfrm>
                <a:off x="11479549" y="2084956"/>
                <a:ext cx="14760" cy="1260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2B34254-1D81-C2D3-00F3-9CFE6136232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1470549" y="2075956"/>
                  <a:ext cx="32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482FAAFA-79CB-602B-6890-337F5514C7B2}"/>
                    </a:ext>
                  </a:extLst>
                </p14:cNvPr>
                <p14:cNvContentPartPr/>
                <p14:nvPr/>
              </p14:nvContentPartPr>
              <p14:xfrm>
                <a:off x="9815989" y="2798116"/>
                <a:ext cx="389520" cy="34164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482FAAFA-79CB-602B-6890-337F5514C7B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807349" y="2789476"/>
                  <a:ext cx="4071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0C190981-3EB5-A5B4-6E00-BA2B79BF1B79}"/>
                    </a:ext>
                  </a:extLst>
                </p14:cNvPr>
                <p14:cNvContentPartPr/>
                <p14:nvPr/>
              </p14:nvContentPartPr>
              <p14:xfrm>
                <a:off x="10196869" y="2739796"/>
                <a:ext cx="150120" cy="1782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0C190981-3EB5-A5B4-6E00-BA2B79BF1B79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187869" y="2730796"/>
                  <a:ext cx="16776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64155086-1D50-790B-E100-253ACBDE839F}"/>
                    </a:ext>
                  </a:extLst>
                </p14:cNvPr>
                <p14:cNvContentPartPr/>
                <p14:nvPr/>
              </p14:nvContentPartPr>
              <p14:xfrm>
                <a:off x="10407469" y="2748796"/>
                <a:ext cx="123840" cy="1584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64155086-1D50-790B-E100-253ACBDE839F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398829" y="2740156"/>
                  <a:ext cx="1414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0698BF6-EF77-2995-7D5A-27D0C9C7055B}"/>
                    </a:ext>
                  </a:extLst>
                </p14:cNvPr>
                <p14:cNvContentPartPr/>
                <p14:nvPr/>
              </p14:nvContentPartPr>
              <p14:xfrm>
                <a:off x="10586749" y="2698036"/>
                <a:ext cx="110160" cy="107892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0698BF6-EF77-2995-7D5A-27D0C9C7055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577749" y="2689396"/>
                  <a:ext cx="127800" cy="10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A8CC3F01-DABF-EE8F-62E2-135DA3AC5959}"/>
                    </a:ext>
                  </a:extLst>
                </p14:cNvPr>
                <p14:cNvContentPartPr/>
                <p14:nvPr/>
              </p14:nvContentPartPr>
              <p14:xfrm>
                <a:off x="10498189" y="3587596"/>
                <a:ext cx="1230840" cy="1771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A8CC3F01-DABF-EE8F-62E2-135DA3AC595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489549" y="3578596"/>
                  <a:ext cx="12484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681EEDA6-F89F-9A1D-C238-19CA46814322}"/>
                    </a:ext>
                  </a:extLst>
                </p14:cNvPr>
                <p14:cNvContentPartPr/>
                <p14:nvPr/>
              </p14:nvContentPartPr>
              <p14:xfrm>
                <a:off x="11694109" y="3476356"/>
                <a:ext cx="201600" cy="26208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681EEDA6-F89F-9A1D-C238-19CA4681432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685469" y="3467716"/>
                  <a:ext cx="2192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C6B3CF3D-D80F-84DE-F112-6B3296E07290}"/>
                    </a:ext>
                  </a:extLst>
                </p14:cNvPr>
                <p14:cNvContentPartPr/>
                <p14:nvPr/>
              </p14:nvContentPartPr>
              <p14:xfrm>
                <a:off x="10577389" y="2532436"/>
                <a:ext cx="259200" cy="2253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C6B3CF3D-D80F-84DE-F112-6B3296E0729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568389" y="2523796"/>
                  <a:ext cx="2768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88C58064-5E76-13E3-46A2-9E90C8097D68}"/>
                    </a:ext>
                  </a:extLst>
                </p14:cNvPr>
                <p14:cNvContentPartPr/>
                <p14:nvPr/>
              </p14:nvContentPartPr>
              <p14:xfrm>
                <a:off x="10467949" y="2557276"/>
                <a:ext cx="164520" cy="2592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88C58064-5E76-13E3-46A2-9E90C8097D68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459309" y="2548276"/>
                  <a:ext cx="18216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261315CD-DC10-DA02-D3D7-1B118E65CEC5}"/>
                    </a:ext>
                  </a:extLst>
                </p14:cNvPr>
                <p14:cNvContentPartPr/>
                <p14:nvPr/>
              </p14:nvContentPartPr>
              <p14:xfrm>
                <a:off x="11728669" y="3751036"/>
                <a:ext cx="119520" cy="1936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261315CD-DC10-DA02-D3D7-1B118E65CEC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720029" y="3742036"/>
                  <a:ext cx="1371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31A5CCCC-6E2A-5980-587F-24111B2116B5}"/>
                    </a:ext>
                  </a:extLst>
                </p14:cNvPr>
                <p14:cNvContentPartPr/>
                <p14:nvPr/>
              </p14:nvContentPartPr>
              <p14:xfrm>
                <a:off x="11741989" y="3766516"/>
                <a:ext cx="119160" cy="15876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31A5CCCC-6E2A-5980-587F-24111B2116B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733349" y="3757516"/>
                  <a:ext cx="13680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E1F78DC-6921-3C32-73E6-BBAD0515D2FD}"/>
                    </a:ext>
                  </a:extLst>
                </p14:cNvPr>
                <p14:cNvContentPartPr/>
                <p14:nvPr/>
              </p14:nvContentPartPr>
              <p14:xfrm>
                <a:off x="10911829" y="2760676"/>
                <a:ext cx="843480" cy="5385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E1F78DC-6921-3C32-73E6-BBAD0515D2FD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902829" y="2751676"/>
                  <a:ext cx="861120" cy="55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EB95934-955A-93AE-1CDE-66C62458BC70}"/>
                    </a:ext>
                  </a:extLst>
                </p14:cNvPr>
                <p14:cNvContentPartPr/>
                <p14:nvPr/>
              </p14:nvContentPartPr>
              <p14:xfrm>
                <a:off x="11626429" y="2944636"/>
                <a:ext cx="15480" cy="14940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EB95934-955A-93AE-1CDE-66C62458BC70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617789" y="2935636"/>
                  <a:ext cx="331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3F7E0DE9-D7C0-FAA1-3F26-CABC9DFDC504}"/>
                    </a:ext>
                  </a:extLst>
                </p14:cNvPr>
                <p14:cNvContentPartPr/>
                <p14:nvPr/>
              </p14:nvContentPartPr>
              <p14:xfrm>
                <a:off x="11487109" y="2905036"/>
                <a:ext cx="338040" cy="22680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3F7E0DE9-D7C0-FAA1-3F26-CABC9DFDC50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1478469" y="2896036"/>
                  <a:ext cx="3556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A8125B0-05CC-4E40-200A-CA023E582F0C}"/>
                    </a:ext>
                  </a:extLst>
                </p14:cNvPr>
                <p14:cNvContentPartPr/>
                <p14:nvPr/>
              </p14:nvContentPartPr>
              <p14:xfrm>
                <a:off x="423949" y="2703076"/>
                <a:ext cx="327600" cy="475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A8125B0-05CC-4E40-200A-CA023E582F0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15309" y="2694076"/>
                  <a:ext cx="3452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85EA162E-2D37-EF09-960E-6A7421D8A107}"/>
                    </a:ext>
                  </a:extLst>
                </p14:cNvPr>
                <p14:cNvContentPartPr/>
                <p14:nvPr/>
              </p14:nvContentPartPr>
              <p14:xfrm>
                <a:off x="1239709" y="2642236"/>
                <a:ext cx="2777760" cy="2426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85EA162E-2D37-EF09-960E-6A7421D8A10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231069" y="2633236"/>
                  <a:ext cx="279540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A5EEDD9-447F-C3E0-E406-B77ED6F9CD16}"/>
                    </a:ext>
                  </a:extLst>
                </p14:cNvPr>
                <p14:cNvContentPartPr/>
                <p14:nvPr/>
              </p14:nvContentPartPr>
              <p14:xfrm>
                <a:off x="698269" y="3008356"/>
                <a:ext cx="471960" cy="6490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A5EEDD9-447F-C3E0-E406-B77ED6F9CD1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89269" y="2999356"/>
                  <a:ext cx="489600" cy="66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7B796EF9-82FE-2637-28A8-BAE31D34F86A}"/>
                    </a:ext>
                  </a:extLst>
                </p14:cNvPr>
                <p14:cNvContentPartPr/>
                <p14:nvPr/>
              </p14:nvContentPartPr>
              <p14:xfrm>
                <a:off x="1483789" y="2975236"/>
                <a:ext cx="410760" cy="6602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7B796EF9-82FE-2637-28A8-BAE31D34F86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475149" y="2966236"/>
                  <a:ext cx="428400" cy="67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D2CD981-FE69-F666-7A21-AE7DB2CB4357}"/>
                    </a:ext>
                  </a:extLst>
                </p14:cNvPr>
                <p14:cNvContentPartPr/>
                <p14:nvPr/>
              </p14:nvContentPartPr>
              <p14:xfrm>
                <a:off x="2892109" y="2909356"/>
                <a:ext cx="312480" cy="7560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D2CD981-FE69-F666-7A21-AE7DB2CB4357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883469" y="2900716"/>
                  <a:ext cx="330120" cy="77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DF4FB758-5B99-6A69-4EF3-E043E42B007C}"/>
                    </a:ext>
                  </a:extLst>
                </p14:cNvPr>
                <p14:cNvContentPartPr/>
                <p14:nvPr/>
              </p14:nvContentPartPr>
              <p14:xfrm>
                <a:off x="2091829" y="2920516"/>
                <a:ext cx="259560" cy="8013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DF4FB758-5B99-6A69-4EF3-E043E42B007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083189" y="2911876"/>
                  <a:ext cx="277200" cy="81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05E231AC-6278-6050-7764-277379582C47}"/>
                    </a:ext>
                  </a:extLst>
                </p14:cNvPr>
                <p14:cNvContentPartPr/>
                <p14:nvPr/>
              </p14:nvContentPartPr>
              <p14:xfrm>
                <a:off x="707269" y="2853556"/>
                <a:ext cx="874080" cy="8676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05E231AC-6278-6050-7764-277379582C4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98629" y="2844916"/>
                  <a:ext cx="8917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06538EC-7CE8-48BD-60F8-BE6C58CB82E0}"/>
                    </a:ext>
                  </a:extLst>
                </p14:cNvPr>
                <p14:cNvContentPartPr/>
                <p14:nvPr/>
              </p14:nvContentPartPr>
              <p14:xfrm>
                <a:off x="504589" y="2907916"/>
                <a:ext cx="1535400" cy="79776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06538EC-7CE8-48BD-60F8-BE6C58CB82E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95589" y="2898916"/>
                  <a:ext cx="1553040" cy="81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92E8EAA-88B6-B9AA-90A7-ED7AEF9EA7A2}"/>
                    </a:ext>
                  </a:extLst>
                </p14:cNvPr>
                <p14:cNvContentPartPr/>
                <p14:nvPr/>
              </p14:nvContentPartPr>
              <p14:xfrm>
                <a:off x="608269" y="989476"/>
                <a:ext cx="1848600" cy="1864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92E8EAA-88B6-B9AA-90A7-ED7AEF9EA7A2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599629" y="980476"/>
                  <a:ext cx="1866240" cy="20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9073D5E8-132C-81F0-F7AC-8E3A5BBD5A85}"/>
                  </a:ext>
                </a:extLst>
              </p14:cNvPr>
              <p14:cNvContentPartPr/>
              <p14:nvPr/>
            </p14:nvContentPartPr>
            <p14:xfrm>
              <a:off x="912829" y="4568956"/>
              <a:ext cx="3784320" cy="13860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9073D5E8-132C-81F0-F7AC-8E3A5BBD5A85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903829" y="4559956"/>
                <a:ext cx="380196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D3D75062-5505-E387-A4C3-C9F1DC0BA95A}"/>
                  </a:ext>
                </a:extLst>
              </p14:cNvPr>
              <p14:cNvContentPartPr/>
              <p14:nvPr/>
            </p14:nvContentPartPr>
            <p14:xfrm>
              <a:off x="2868349" y="4108156"/>
              <a:ext cx="2059920" cy="71784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D3D75062-5505-E387-A4C3-C9F1DC0BA95A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2859709" y="4099516"/>
                <a:ext cx="2077560" cy="73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842008BD-FE5B-95FC-F164-4F194938D2EF}"/>
              </a:ext>
            </a:extLst>
          </p:cNvPr>
          <p:cNvGrpSpPr/>
          <p:nvPr/>
        </p:nvGrpSpPr>
        <p:grpSpPr>
          <a:xfrm>
            <a:off x="1179949" y="4573276"/>
            <a:ext cx="3459960" cy="891360"/>
            <a:chOff x="1179949" y="4573276"/>
            <a:chExt cx="3459960" cy="89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CA3C3DB-D6F7-033E-0265-B66B36096B79}"/>
                    </a:ext>
                  </a:extLst>
                </p14:cNvPr>
                <p14:cNvContentPartPr/>
                <p14:nvPr/>
              </p14:nvContentPartPr>
              <p14:xfrm>
                <a:off x="3646309" y="4818076"/>
                <a:ext cx="702000" cy="2988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CA3C3DB-D6F7-033E-0265-B66B36096B7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637669" y="4809436"/>
                  <a:ext cx="71964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4C6FA6DC-F198-37A9-2C20-B75B87114B3C}"/>
                    </a:ext>
                  </a:extLst>
                </p14:cNvPr>
                <p14:cNvContentPartPr/>
                <p14:nvPr/>
              </p14:nvContentPartPr>
              <p14:xfrm>
                <a:off x="2855749" y="4861276"/>
                <a:ext cx="1784160" cy="6033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4C6FA6DC-F198-37A9-2C20-B75B87114B3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846749" y="4852636"/>
                  <a:ext cx="1801800" cy="62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F147E876-05FD-D2DD-BB13-CB249BEE1EB8}"/>
                    </a:ext>
                  </a:extLst>
                </p14:cNvPr>
                <p14:cNvContentPartPr/>
                <p14:nvPr/>
              </p14:nvContentPartPr>
              <p14:xfrm>
                <a:off x="1179949" y="4573276"/>
                <a:ext cx="1963440" cy="8280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F147E876-05FD-D2DD-BB13-CB249BEE1EB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71309" y="4564636"/>
                  <a:ext cx="1981080" cy="100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9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E51B3E3F-72B8-3597-9660-FA67A966C72D}"/>
                  </a:ext>
                </a:extLst>
              </p14:cNvPr>
              <p14:cNvContentPartPr/>
              <p14:nvPr/>
            </p14:nvContentPartPr>
            <p14:xfrm>
              <a:off x="1046749" y="5340076"/>
              <a:ext cx="1850040" cy="8640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E51B3E3F-72B8-3597-9660-FA67A966C72D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1038109" y="5331436"/>
                <a:ext cx="186768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C79CE04-FB9C-87EB-A9E0-EC9D82829294}"/>
                  </a:ext>
                </a:extLst>
              </p14:cNvPr>
              <p14:cNvContentPartPr/>
              <p14:nvPr/>
            </p14:nvContentPartPr>
            <p14:xfrm>
              <a:off x="951351" y="4018619"/>
              <a:ext cx="3968280" cy="7830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C79CE04-FB9C-87EB-A9E0-EC9D82829294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942711" y="4009619"/>
                <a:ext cx="3985920" cy="80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E790EE7C-321D-2F8F-BD41-96056495755C}"/>
                  </a:ext>
                </a:extLst>
              </p14:cNvPr>
              <p14:cNvContentPartPr/>
              <p14:nvPr/>
            </p14:nvContentPartPr>
            <p14:xfrm>
              <a:off x="960711" y="4767059"/>
              <a:ext cx="3722400" cy="7675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E790EE7C-321D-2F8F-BD41-96056495755C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952071" y="4758059"/>
                <a:ext cx="3740040" cy="78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EFD5145A-BA70-93FF-20C6-96FACB45220B}"/>
                  </a:ext>
                </a:extLst>
              </p14:cNvPr>
              <p14:cNvContentPartPr/>
              <p14:nvPr/>
            </p14:nvContentPartPr>
            <p14:xfrm>
              <a:off x="2750271" y="4805219"/>
              <a:ext cx="1897920" cy="7678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EFD5145A-BA70-93FF-20C6-96FACB45220B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2741271" y="4796579"/>
                <a:ext cx="1915560" cy="785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85" name="Gruppieren 184">
            <a:extLst>
              <a:ext uri="{FF2B5EF4-FFF2-40B4-BE49-F238E27FC236}">
                <a16:creationId xmlns:a16="http://schemas.microsoft.com/office/drawing/2014/main" id="{B4997AE7-0690-87C7-905B-417EF2FF11D3}"/>
              </a:ext>
            </a:extLst>
          </p:cNvPr>
          <p:cNvGrpSpPr/>
          <p:nvPr/>
        </p:nvGrpSpPr>
        <p:grpSpPr>
          <a:xfrm>
            <a:off x="102831" y="3938699"/>
            <a:ext cx="8012880" cy="2443680"/>
            <a:chOff x="102831" y="3938699"/>
            <a:chExt cx="8012880" cy="244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24326B6-C2FE-1CB0-5BF2-4A681FA79D8B}"/>
                    </a:ext>
                  </a:extLst>
                </p14:cNvPr>
                <p14:cNvContentPartPr/>
                <p14:nvPr/>
              </p14:nvContentPartPr>
              <p14:xfrm>
                <a:off x="429711" y="5798819"/>
                <a:ext cx="182880" cy="126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24326B6-C2FE-1CB0-5BF2-4A681FA79D8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421071" y="5789819"/>
                  <a:ext cx="2005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EE29AC4-23B4-517F-5863-5CE4A578AF4D}"/>
                    </a:ext>
                  </a:extLst>
                </p14:cNvPr>
                <p14:cNvContentPartPr/>
                <p14:nvPr/>
              </p14:nvContentPartPr>
              <p14:xfrm>
                <a:off x="480831" y="5879099"/>
                <a:ext cx="160560" cy="237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EE29AC4-23B4-517F-5863-5CE4A578AF4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472191" y="5870099"/>
                  <a:ext cx="1782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2AA4FF3-157F-4821-B311-998FDE2AED99}"/>
                    </a:ext>
                  </a:extLst>
                </p14:cNvPr>
                <p14:cNvContentPartPr/>
                <p14:nvPr/>
              </p14:nvContentPartPr>
              <p14:xfrm>
                <a:off x="603231" y="5665979"/>
                <a:ext cx="159840" cy="3657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2AA4FF3-157F-4821-B311-998FDE2AED9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594591" y="5656979"/>
                  <a:ext cx="17748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EE21473-97A6-F76A-DF39-6BF9E8577DAB}"/>
                    </a:ext>
                  </a:extLst>
                </p14:cNvPr>
                <p14:cNvContentPartPr/>
                <p14:nvPr/>
              </p14:nvContentPartPr>
              <p14:xfrm>
                <a:off x="3112431" y="3971459"/>
                <a:ext cx="1623960" cy="8330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EE21473-97A6-F76A-DF39-6BF9E8577DAB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103431" y="3962459"/>
                  <a:ext cx="1641600" cy="85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B1D0FA8-45C9-E0A0-B148-2D1C8F36A261}"/>
                    </a:ext>
                  </a:extLst>
                </p14:cNvPr>
                <p14:cNvContentPartPr/>
                <p14:nvPr/>
              </p14:nvContentPartPr>
              <p14:xfrm>
                <a:off x="2875911" y="4751939"/>
                <a:ext cx="1662480" cy="7329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B1D0FA8-45C9-E0A0-B148-2D1C8F36A26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867271" y="4742939"/>
                  <a:ext cx="1680120" cy="75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9058098-2E6F-F8AC-BB7B-0979945983E5}"/>
                    </a:ext>
                  </a:extLst>
                </p14:cNvPr>
                <p14:cNvContentPartPr/>
                <p14:nvPr/>
              </p14:nvContentPartPr>
              <p14:xfrm>
                <a:off x="2908671" y="4456379"/>
                <a:ext cx="268920" cy="5540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9058098-2E6F-F8AC-BB7B-0979945983E5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899671" y="4447739"/>
                  <a:ext cx="286560" cy="57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A94B608-088E-1073-E1F4-89B4975A9B90}"/>
                    </a:ext>
                  </a:extLst>
                </p14:cNvPr>
                <p14:cNvContentPartPr/>
                <p14:nvPr/>
              </p14:nvContentPartPr>
              <p14:xfrm>
                <a:off x="102831" y="4768859"/>
                <a:ext cx="2877840" cy="10285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A94B608-088E-1073-E1F4-89B4975A9B90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4191" y="4760219"/>
                  <a:ext cx="2895480" cy="10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961A8E5-D06F-FD97-7B3E-60A1D1D795AA}"/>
                    </a:ext>
                  </a:extLst>
                </p14:cNvPr>
                <p14:cNvContentPartPr/>
                <p14:nvPr/>
              </p14:nvContentPartPr>
              <p14:xfrm>
                <a:off x="243231" y="5723579"/>
                <a:ext cx="92880" cy="2073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961A8E5-D06F-FD97-7B3E-60A1D1D795A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34591" y="5714579"/>
                  <a:ext cx="11052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4DAAB3C8-C7AA-5DB9-36C2-B88B00B371C2}"/>
                    </a:ext>
                  </a:extLst>
                </p14:cNvPr>
                <p14:cNvContentPartPr/>
                <p14:nvPr/>
              </p14:nvContentPartPr>
              <p14:xfrm>
                <a:off x="963591" y="5736539"/>
                <a:ext cx="190080" cy="1119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4DAAB3C8-C7AA-5DB9-36C2-B88B00B371C2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54951" y="5727899"/>
                  <a:ext cx="2077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736E6BD3-AAAF-C105-4787-28715DA08209}"/>
                    </a:ext>
                  </a:extLst>
                </p14:cNvPr>
                <p14:cNvContentPartPr/>
                <p14:nvPr/>
              </p14:nvContentPartPr>
              <p14:xfrm>
                <a:off x="1064751" y="5661659"/>
                <a:ext cx="23400" cy="90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736E6BD3-AAAF-C105-4787-28715DA08209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56111" y="5652659"/>
                  <a:ext cx="41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2B129750-C06B-C6B7-5E5D-9642E9A618A8}"/>
                    </a:ext>
                  </a:extLst>
                </p14:cNvPr>
                <p14:cNvContentPartPr/>
                <p14:nvPr/>
              </p14:nvContentPartPr>
              <p14:xfrm>
                <a:off x="1366071" y="5715659"/>
                <a:ext cx="137160" cy="1051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2B129750-C06B-C6B7-5E5D-9642E9A618A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357071" y="5707019"/>
                  <a:ext cx="1548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0BB6C25-EED9-C7D4-C4E0-6876C710895F}"/>
                    </a:ext>
                  </a:extLst>
                </p14:cNvPr>
                <p14:cNvContentPartPr/>
                <p14:nvPr/>
              </p14:nvContentPartPr>
              <p14:xfrm>
                <a:off x="1537431" y="5599019"/>
                <a:ext cx="235800" cy="1767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0BB6C25-EED9-C7D4-C4E0-6876C710895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528431" y="5590379"/>
                  <a:ext cx="2534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6A5E78C3-2E01-1B6E-2D78-EBC19A45B5A6}"/>
                    </a:ext>
                  </a:extLst>
                </p14:cNvPr>
                <p14:cNvContentPartPr/>
                <p14:nvPr/>
              </p14:nvContentPartPr>
              <p14:xfrm>
                <a:off x="2020191" y="5576339"/>
                <a:ext cx="124200" cy="2167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6A5E78C3-2E01-1B6E-2D78-EBC19A45B5A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011191" y="5567339"/>
                  <a:ext cx="1418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4E354C8C-DA3F-46B1-AD6B-6595F2016398}"/>
                    </a:ext>
                  </a:extLst>
                </p14:cNvPr>
                <p14:cNvContentPartPr/>
                <p14:nvPr/>
              </p14:nvContentPartPr>
              <p14:xfrm>
                <a:off x="2191191" y="5670659"/>
                <a:ext cx="69840" cy="1213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4E354C8C-DA3F-46B1-AD6B-6595F2016398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182551" y="5662019"/>
                  <a:ext cx="8748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71EC328-6A00-6BE1-B76D-E4FB8CABCCF5}"/>
                    </a:ext>
                  </a:extLst>
                </p14:cNvPr>
                <p14:cNvContentPartPr/>
                <p14:nvPr/>
              </p14:nvContentPartPr>
              <p14:xfrm>
                <a:off x="2433471" y="5694419"/>
                <a:ext cx="72720" cy="1166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71EC328-6A00-6BE1-B76D-E4FB8CABCCF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424471" y="5685419"/>
                  <a:ext cx="903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C7E5B9BD-AB02-65B1-67B4-E8EB5158630B}"/>
                    </a:ext>
                  </a:extLst>
                </p14:cNvPr>
                <p14:cNvContentPartPr/>
                <p14:nvPr/>
              </p14:nvContentPartPr>
              <p14:xfrm>
                <a:off x="2551911" y="5691179"/>
                <a:ext cx="285120" cy="1274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C7E5B9BD-AB02-65B1-67B4-E8EB5158630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542911" y="5682179"/>
                  <a:ext cx="3027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0C5C8196-6205-25E9-31A5-97415E85E8E5}"/>
                    </a:ext>
                  </a:extLst>
                </p14:cNvPr>
                <p14:cNvContentPartPr/>
                <p14:nvPr/>
              </p14:nvContentPartPr>
              <p14:xfrm>
                <a:off x="2895711" y="5674979"/>
                <a:ext cx="100440" cy="932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0C5C8196-6205-25E9-31A5-97415E85E8E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887071" y="5665979"/>
                  <a:ext cx="1180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F0F61B6D-FE65-8DC2-8B62-83A994AB159D}"/>
                    </a:ext>
                  </a:extLst>
                </p14:cNvPr>
                <p14:cNvContentPartPr/>
                <p14:nvPr/>
              </p14:nvContentPartPr>
              <p14:xfrm>
                <a:off x="3058791" y="5687219"/>
                <a:ext cx="262800" cy="853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F0F61B6D-FE65-8DC2-8B62-83A994AB159D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050151" y="5678219"/>
                  <a:ext cx="2804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9F3182D-C5B2-8558-67EF-B9420C7AE639}"/>
                    </a:ext>
                  </a:extLst>
                </p14:cNvPr>
                <p14:cNvContentPartPr/>
                <p14:nvPr/>
              </p14:nvContentPartPr>
              <p14:xfrm>
                <a:off x="3368031" y="5672819"/>
                <a:ext cx="121680" cy="1368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9F3182D-C5B2-8558-67EF-B9420C7AE639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359391" y="5663819"/>
                  <a:ext cx="1393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A12E01E-B9A9-A75A-8D41-BFE07F2164BE}"/>
                    </a:ext>
                  </a:extLst>
                </p14:cNvPr>
                <p14:cNvContentPartPr/>
                <p14:nvPr/>
              </p14:nvContentPartPr>
              <p14:xfrm>
                <a:off x="3701031" y="5619899"/>
                <a:ext cx="40320" cy="1728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A12E01E-B9A9-A75A-8D41-BFE07F2164B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692031" y="5611259"/>
                  <a:ext cx="579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B2B722C6-AD42-2429-DEEB-91A32E2AD1FE}"/>
                    </a:ext>
                  </a:extLst>
                </p14:cNvPr>
                <p14:cNvContentPartPr/>
                <p14:nvPr/>
              </p14:nvContentPartPr>
              <p14:xfrm>
                <a:off x="3703191" y="5585699"/>
                <a:ext cx="259560" cy="2228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B2B722C6-AD42-2429-DEEB-91A32E2AD1FE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694191" y="5577059"/>
                  <a:ext cx="2772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17B4330E-94C5-1723-51ED-101F9AA34FB9}"/>
                    </a:ext>
                  </a:extLst>
                </p14:cNvPr>
                <p14:cNvContentPartPr/>
                <p14:nvPr/>
              </p14:nvContentPartPr>
              <p14:xfrm>
                <a:off x="3987591" y="5628899"/>
                <a:ext cx="63000" cy="1699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17B4330E-94C5-1723-51ED-101F9AA34FB9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3978951" y="5620259"/>
                  <a:ext cx="806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A094A49-C298-927A-5B56-717E0DD4586D}"/>
                    </a:ext>
                  </a:extLst>
                </p14:cNvPr>
                <p14:cNvContentPartPr/>
                <p14:nvPr/>
              </p14:nvContentPartPr>
              <p14:xfrm>
                <a:off x="4066071" y="5649059"/>
                <a:ext cx="78120" cy="860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A094A49-C298-927A-5B56-717E0DD4586D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057071" y="5640419"/>
                  <a:ext cx="9576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CE4E5A70-3B11-DA63-9C10-9F8FE8073B91}"/>
                    </a:ext>
                  </a:extLst>
                </p14:cNvPr>
                <p14:cNvContentPartPr/>
                <p14:nvPr/>
              </p14:nvContentPartPr>
              <p14:xfrm>
                <a:off x="4369551" y="5600099"/>
                <a:ext cx="122760" cy="2192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CE4E5A70-3B11-DA63-9C10-9F8FE8073B9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360911" y="5591099"/>
                  <a:ext cx="14040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8BFBD2F6-6237-CED4-918E-B684D5C3FCF6}"/>
                    </a:ext>
                  </a:extLst>
                </p14:cNvPr>
                <p14:cNvContentPartPr/>
                <p14:nvPr/>
              </p14:nvContentPartPr>
              <p14:xfrm>
                <a:off x="4523991" y="5581379"/>
                <a:ext cx="63720" cy="946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8BFBD2F6-6237-CED4-918E-B684D5C3FCF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514991" y="5572379"/>
                  <a:ext cx="8136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382EE4F-23A0-0998-7A36-E1648B65CED4}"/>
                    </a:ext>
                  </a:extLst>
                </p14:cNvPr>
                <p14:cNvContentPartPr/>
                <p14:nvPr/>
              </p14:nvContentPartPr>
              <p14:xfrm>
                <a:off x="4660071" y="5554019"/>
                <a:ext cx="79560" cy="11700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382EE4F-23A0-0998-7A36-E1648B65CED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651071" y="5545379"/>
                  <a:ext cx="972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375E2282-C7A0-55D6-71AE-FFD8C663B756}"/>
                    </a:ext>
                  </a:extLst>
                </p14:cNvPr>
                <p14:cNvContentPartPr/>
                <p14:nvPr/>
              </p14:nvContentPartPr>
              <p14:xfrm>
                <a:off x="4748271" y="5462219"/>
                <a:ext cx="132840" cy="2066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375E2282-C7A0-55D6-71AE-FFD8C663B75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739271" y="5453579"/>
                  <a:ext cx="1504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E9B75138-2715-6E36-FE20-5F3171BB7A8F}"/>
                    </a:ext>
                  </a:extLst>
                </p14:cNvPr>
                <p14:cNvContentPartPr/>
                <p14:nvPr/>
              </p14:nvContentPartPr>
              <p14:xfrm>
                <a:off x="4921431" y="5456459"/>
                <a:ext cx="76680" cy="23652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E9B75138-2715-6E36-FE20-5F3171BB7A8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4912791" y="5447819"/>
                  <a:ext cx="943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5AD40E11-20C6-CCD6-FACE-83CA98A20DF4}"/>
                    </a:ext>
                  </a:extLst>
                </p14:cNvPr>
                <p14:cNvContentPartPr/>
                <p14:nvPr/>
              </p14:nvContentPartPr>
              <p14:xfrm>
                <a:off x="5001711" y="5554739"/>
                <a:ext cx="246960" cy="9036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5AD40E11-20C6-CCD6-FACE-83CA98A20DF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4993071" y="5546099"/>
                  <a:ext cx="2646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868545EC-E474-B186-B1CA-A7570D279B63}"/>
                    </a:ext>
                  </a:extLst>
                </p14:cNvPr>
                <p14:cNvContentPartPr/>
                <p14:nvPr/>
              </p14:nvContentPartPr>
              <p14:xfrm>
                <a:off x="5331471" y="5534579"/>
                <a:ext cx="79200" cy="1155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868545EC-E474-B186-B1CA-A7570D279B6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322831" y="5525579"/>
                  <a:ext cx="968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DD7B8F71-0D41-457B-DDB5-890061B0EDDD}"/>
                    </a:ext>
                  </a:extLst>
                </p14:cNvPr>
                <p14:cNvContentPartPr/>
                <p14:nvPr/>
              </p14:nvContentPartPr>
              <p14:xfrm>
                <a:off x="5705151" y="5513699"/>
                <a:ext cx="118080" cy="1206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DD7B8F71-0D41-457B-DDB5-890061B0EDDD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696151" y="5505059"/>
                  <a:ext cx="1357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705CAB16-8FF4-94AA-EFC1-91676AB37167}"/>
                    </a:ext>
                  </a:extLst>
                </p14:cNvPr>
                <p14:cNvContentPartPr/>
                <p14:nvPr/>
              </p14:nvContentPartPr>
              <p14:xfrm>
                <a:off x="5864631" y="5521259"/>
                <a:ext cx="81720" cy="11052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705CAB16-8FF4-94AA-EFC1-91676AB3716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855991" y="5512619"/>
                  <a:ext cx="993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B4C5CC9-34E1-ABF1-900A-656E91321AEA}"/>
                    </a:ext>
                  </a:extLst>
                </p14:cNvPr>
                <p14:cNvContentPartPr/>
                <p14:nvPr/>
              </p14:nvContentPartPr>
              <p14:xfrm>
                <a:off x="5997471" y="5390579"/>
                <a:ext cx="66600" cy="2221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B4C5CC9-34E1-ABF1-900A-656E91321AE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5988471" y="5381939"/>
                  <a:ext cx="842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7A786F4C-F41C-0D5B-261F-A29ACB61D66A}"/>
                    </a:ext>
                  </a:extLst>
                </p14:cNvPr>
                <p14:cNvContentPartPr/>
                <p14:nvPr/>
              </p14:nvContentPartPr>
              <p14:xfrm>
                <a:off x="6106191" y="5491019"/>
                <a:ext cx="51120" cy="12276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7A786F4C-F41C-0D5B-261F-A29ACB61D66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097551" y="5482019"/>
                  <a:ext cx="687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426266EE-BBA6-55CB-BA90-C5A3ACEBE395}"/>
                    </a:ext>
                  </a:extLst>
                </p14:cNvPr>
                <p14:cNvContentPartPr/>
                <p14:nvPr/>
              </p14:nvContentPartPr>
              <p14:xfrm>
                <a:off x="6221751" y="5467619"/>
                <a:ext cx="129960" cy="12888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426266EE-BBA6-55CB-BA90-C5A3ACEBE39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212751" y="5458619"/>
                  <a:ext cx="1476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15CE4A44-DF6D-FE8E-408B-F0C968AD6184}"/>
                    </a:ext>
                  </a:extLst>
                </p14:cNvPr>
                <p14:cNvContentPartPr/>
                <p14:nvPr/>
              </p14:nvContentPartPr>
              <p14:xfrm>
                <a:off x="6396351" y="5380499"/>
                <a:ext cx="63720" cy="23184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15CE4A44-DF6D-FE8E-408B-F0C968AD618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6387351" y="5371859"/>
                  <a:ext cx="813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82B20F95-367D-04A1-1FDC-3611870F7C41}"/>
                    </a:ext>
                  </a:extLst>
                </p14:cNvPr>
                <p14:cNvContentPartPr/>
                <p14:nvPr/>
              </p14:nvContentPartPr>
              <p14:xfrm>
                <a:off x="6487431" y="5352779"/>
                <a:ext cx="302400" cy="2422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82B20F95-367D-04A1-1FDC-3611870F7C4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478431" y="5343779"/>
                  <a:ext cx="32004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A669F339-974B-84E5-AE7F-46E208C476DC}"/>
                    </a:ext>
                  </a:extLst>
                </p14:cNvPr>
                <p14:cNvContentPartPr/>
                <p14:nvPr/>
              </p14:nvContentPartPr>
              <p14:xfrm>
                <a:off x="6970911" y="5372219"/>
                <a:ext cx="179280" cy="21744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A669F339-974B-84E5-AE7F-46E208C476DC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962271" y="5363219"/>
                  <a:ext cx="1969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B2393183-C3E1-2DA1-761A-46B902F7302E}"/>
                    </a:ext>
                  </a:extLst>
                </p14:cNvPr>
                <p14:cNvContentPartPr/>
                <p14:nvPr/>
              </p14:nvContentPartPr>
              <p14:xfrm>
                <a:off x="7222551" y="5429819"/>
                <a:ext cx="57600" cy="1566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B2393183-C3E1-2DA1-761A-46B902F7302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213911" y="5420819"/>
                  <a:ext cx="752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749216B0-7806-EE8A-2F93-0E5F4295C87F}"/>
                    </a:ext>
                  </a:extLst>
                </p14:cNvPr>
                <p14:cNvContentPartPr/>
                <p14:nvPr/>
              </p14:nvContentPartPr>
              <p14:xfrm>
                <a:off x="7456191" y="5467619"/>
                <a:ext cx="154800" cy="1011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749216B0-7806-EE8A-2F93-0E5F4295C87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7447191" y="5458619"/>
                  <a:ext cx="172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4B9782E-1DC7-0894-20FC-F8DD8CD2237D}"/>
                    </a:ext>
                  </a:extLst>
                </p14:cNvPr>
                <p14:cNvContentPartPr/>
                <p14:nvPr/>
              </p14:nvContentPartPr>
              <p14:xfrm>
                <a:off x="7719351" y="5423339"/>
                <a:ext cx="79200" cy="1720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4B9782E-1DC7-0894-20FC-F8DD8CD2237D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7710711" y="5414699"/>
                  <a:ext cx="968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A65D433A-C82A-0961-6973-8881F7D28584}"/>
                    </a:ext>
                  </a:extLst>
                </p14:cNvPr>
                <p14:cNvContentPartPr/>
                <p14:nvPr/>
              </p14:nvContentPartPr>
              <p14:xfrm>
                <a:off x="7838511" y="5442779"/>
                <a:ext cx="277200" cy="1342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A65D433A-C82A-0961-6973-8881F7D2858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7829871" y="5434139"/>
                  <a:ext cx="2948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28306807-6988-6AF9-6758-DBA77752F9C1}"/>
                    </a:ext>
                  </a:extLst>
                </p14:cNvPr>
                <p14:cNvContentPartPr/>
                <p14:nvPr/>
              </p14:nvContentPartPr>
              <p14:xfrm>
                <a:off x="1054671" y="6039659"/>
                <a:ext cx="249120" cy="3427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28306807-6988-6AF9-6758-DBA77752F9C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46031" y="6030659"/>
                  <a:ext cx="266760" cy="36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0A4B6644-EB8C-3122-99E2-E1569DD6FE58}"/>
                    </a:ext>
                  </a:extLst>
                </p14:cNvPr>
                <p14:cNvContentPartPr/>
                <p14:nvPr/>
              </p14:nvContentPartPr>
              <p14:xfrm>
                <a:off x="1509711" y="6045419"/>
                <a:ext cx="185400" cy="23220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0A4B6644-EB8C-3122-99E2-E1569DD6FE5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501071" y="6036419"/>
                  <a:ext cx="20304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FE8C1BB5-0E66-58FE-64C8-64E973C0E04E}"/>
                    </a:ext>
                  </a:extLst>
                </p14:cNvPr>
                <p14:cNvContentPartPr/>
                <p14:nvPr/>
              </p14:nvContentPartPr>
              <p14:xfrm>
                <a:off x="1767111" y="6076379"/>
                <a:ext cx="114840" cy="1418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FE8C1BB5-0E66-58FE-64C8-64E973C0E04E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758111" y="6067739"/>
                  <a:ext cx="1324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2EF8D98A-D00A-DB86-9ABF-92829CAB2230}"/>
                    </a:ext>
                  </a:extLst>
                </p14:cNvPr>
                <p14:cNvContentPartPr/>
                <p14:nvPr/>
              </p14:nvContentPartPr>
              <p14:xfrm>
                <a:off x="2113071" y="6050099"/>
                <a:ext cx="106560" cy="2167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2EF8D98A-D00A-DB86-9ABF-92829CAB2230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104431" y="6041459"/>
                  <a:ext cx="12420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07C1A02-9463-E93B-A7F6-11E5C1BEAD0B}"/>
                    </a:ext>
                  </a:extLst>
                </p14:cNvPr>
                <p14:cNvContentPartPr/>
                <p14:nvPr/>
              </p14:nvContentPartPr>
              <p14:xfrm>
                <a:off x="2310711" y="6107339"/>
                <a:ext cx="241560" cy="1548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07C1A02-9463-E93B-A7F6-11E5C1BEAD0B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301711" y="6098699"/>
                  <a:ext cx="2592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A9BB4A66-DB0F-24A2-8A28-122284B5274E}"/>
                    </a:ext>
                  </a:extLst>
                </p14:cNvPr>
                <p14:cNvContentPartPr/>
                <p14:nvPr/>
              </p14:nvContentPartPr>
              <p14:xfrm>
                <a:off x="2610591" y="6090419"/>
                <a:ext cx="65880" cy="1044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A9BB4A66-DB0F-24A2-8A28-122284B5274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2601591" y="6081779"/>
                  <a:ext cx="835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63E51CA5-4941-56C8-0C6C-FADBF5CC77E1}"/>
                    </a:ext>
                  </a:extLst>
                </p14:cNvPr>
                <p14:cNvContentPartPr/>
                <p14:nvPr/>
              </p14:nvContentPartPr>
              <p14:xfrm>
                <a:off x="2967351" y="6082859"/>
                <a:ext cx="109440" cy="1742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63E51CA5-4941-56C8-0C6C-FADBF5CC77E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2958351" y="6074219"/>
                  <a:ext cx="12708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8B18D58F-623D-6791-1B42-1B1D0E7A6068}"/>
                    </a:ext>
                  </a:extLst>
                </p14:cNvPr>
                <p14:cNvContentPartPr/>
                <p14:nvPr/>
              </p14:nvContentPartPr>
              <p14:xfrm>
                <a:off x="3109911" y="6096539"/>
                <a:ext cx="108720" cy="1162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8B18D58F-623D-6791-1B42-1B1D0E7A606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3101271" y="6087539"/>
                  <a:ext cx="1263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72F92603-C8F7-32BB-0A5D-79C2E0CBA072}"/>
                    </a:ext>
                  </a:extLst>
                </p14:cNvPr>
                <p14:cNvContentPartPr/>
                <p14:nvPr/>
              </p14:nvContentPartPr>
              <p14:xfrm>
                <a:off x="3214311" y="5982059"/>
                <a:ext cx="189720" cy="2106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72F92603-C8F7-32BB-0A5D-79C2E0CBA072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3205311" y="5973419"/>
                  <a:ext cx="2073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3C9861BC-453A-32CC-D80E-91472347AE76}"/>
                    </a:ext>
                  </a:extLst>
                </p14:cNvPr>
                <p14:cNvContentPartPr/>
                <p14:nvPr/>
              </p14:nvContentPartPr>
              <p14:xfrm>
                <a:off x="3325551" y="5955059"/>
                <a:ext cx="4680" cy="68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3C9861BC-453A-32CC-D80E-91472347AE7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3316551" y="5946059"/>
                  <a:ext cx="2232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9A485B4E-F90C-2729-F032-741FCE34856B}"/>
                    </a:ext>
                  </a:extLst>
                </p14:cNvPr>
                <p14:cNvContentPartPr/>
                <p14:nvPr/>
              </p14:nvContentPartPr>
              <p14:xfrm>
                <a:off x="3478551" y="6058019"/>
                <a:ext cx="150120" cy="1130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9A485B4E-F90C-2729-F032-741FCE34856B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3469911" y="6049379"/>
                  <a:ext cx="1677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C92A7571-8049-1A96-89F9-58A60CC85F4C}"/>
                    </a:ext>
                  </a:extLst>
                </p14:cNvPr>
                <p14:cNvContentPartPr/>
                <p14:nvPr/>
              </p14:nvContentPartPr>
              <p14:xfrm>
                <a:off x="3717231" y="6076379"/>
                <a:ext cx="96480" cy="8424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C92A7571-8049-1A96-89F9-58A60CC85F4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3708591" y="6067379"/>
                  <a:ext cx="1141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6C7F0D10-1711-DA46-82FF-E582845F9D6D}"/>
                    </a:ext>
                  </a:extLst>
                </p14:cNvPr>
                <p14:cNvContentPartPr/>
                <p14:nvPr/>
              </p14:nvContentPartPr>
              <p14:xfrm>
                <a:off x="3811551" y="5966219"/>
                <a:ext cx="76320" cy="18792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6C7F0D10-1711-DA46-82FF-E582845F9D6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802911" y="5957579"/>
                  <a:ext cx="939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B2A0B701-B9D7-2732-C483-CBA48D8D0DFA}"/>
                    </a:ext>
                  </a:extLst>
                </p14:cNvPr>
                <p14:cNvContentPartPr/>
                <p14:nvPr/>
              </p14:nvContentPartPr>
              <p14:xfrm>
                <a:off x="3985071" y="6011579"/>
                <a:ext cx="162000" cy="1274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B2A0B701-B9D7-2732-C483-CBA48D8D0DFA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976071" y="6002939"/>
                  <a:ext cx="17964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8A298852-A526-7830-582B-27F10227246E}"/>
                    </a:ext>
                  </a:extLst>
                </p14:cNvPr>
                <p14:cNvContentPartPr/>
                <p14:nvPr/>
              </p14:nvContentPartPr>
              <p14:xfrm>
                <a:off x="4211871" y="5941019"/>
                <a:ext cx="84960" cy="1915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8A298852-A526-7830-582B-27F10227246E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202871" y="5932019"/>
                  <a:ext cx="1026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956CC051-E89E-6215-D4B6-84F1A719DD82}"/>
                    </a:ext>
                  </a:extLst>
                </p14:cNvPr>
                <p14:cNvContentPartPr/>
                <p14:nvPr/>
              </p14:nvContentPartPr>
              <p14:xfrm>
                <a:off x="740391" y="3938699"/>
                <a:ext cx="4234680" cy="15850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956CC051-E89E-6215-D4B6-84F1A719DD8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731391" y="3929699"/>
                  <a:ext cx="4252320" cy="160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EF4D0522-2342-2B1A-0456-896F67C38366}"/>
                    </a:ext>
                  </a:extLst>
                </p14:cNvPr>
                <p14:cNvContentPartPr/>
                <p14:nvPr/>
              </p14:nvContentPartPr>
              <p14:xfrm>
                <a:off x="3044391" y="4070459"/>
                <a:ext cx="1514160" cy="7956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EF4D0522-2342-2B1A-0456-896F67C3836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035751" y="4061819"/>
                  <a:ext cx="1531800" cy="81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268585B9-D73D-B628-8E74-E4ED741C23C1}"/>
                    </a:ext>
                  </a:extLst>
                </p14:cNvPr>
                <p14:cNvContentPartPr/>
                <p14:nvPr/>
              </p14:nvContentPartPr>
              <p14:xfrm>
                <a:off x="4162911" y="4082339"/>
                <a:ext cx="671040" cy="7383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268585B9-D73D-B628-8E74-E4ED741C23C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154271" y="4073699"/>
                  <a:ext cx="688680" cy="75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DC503FA7-D485-C70F-45C0-460663C90613}"/>
                    </a:ext>
                  </a:extLst>
                </p14:cNvPr>
                <p14:cNvContentPartPr/>
                <p14:nvPr/>
              </p14:nvContentPartPr>
              <p14:xfrm>
                <a:off x="2897871" y="4814579"/>
                <a:ext cx="1641960" cy="6685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DC503FA7-D485-C70F-45C0-460663C9061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888871" y="4805939"/>
                  <a:ext cx="1659600" cy="686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969822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Fisher Price index</a:t>
            </a:r>
            <a:endParaRPr lang="de-DE" sz="32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/>
              <p:nvPr/>
            </p:nvSpPr>
            <p:spPr>
              <a:xfrm>
                <a:off x="274320" y="663104"/>
                <a:ext cx="848360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14:m>
                  <m:oMath xmlns:m="http://schemas.openxmlformats.org/officeDocument/2006/math">
                    <m:sSubSup>
                      <m:sSubSupPr>
                        <m:ctrlPr>
                          <a:rPr lang="de-DE" sz="23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3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sz="23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3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de-DE" sz="2300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bSup>
                  </m:oMath>
                </a14:m>
                <a:r>
                  <a:rPr lang="de-DE" sz="2300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sz="23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Sup>
                          <m:sSubSupPr>
                            <m:ctrlPr>
                              <a:rPr lang="de-DE" sz="23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3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sz="23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sz="23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de-DE" sz="23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sup>
                        </m:sSubSup>
                        <m:sSubSup>
                          <m:sSubSupPr>
                            <m:ctrlPr>
                              <a:rPr lang="de-DE" sz="23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300" i="1">
                                <a:latin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de-DE" sz="2300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de-DE" sz="23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sz="23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de-DE" sz="2300" i="1">
                                <a:latin typeface="Cambria Math" panose="02040503050406030204" pitchFamily="18" charset="0"/>
                              </a:rPr>
                              <m:t>𝐿</m:t>
                            </m:r>
                          </m:sup>
                        </m:sSubSup>
                      </m:e>
                    </m:rad>
                  </m:oMath>
                </a14:m>
                <a:endParaRPr lang="de-DE" sz="2300" dirty="0"/>
              </a:p>
              <a:p>
                <a:pPr algn="ctr"/>
                <a:endParaRPr lang="de-DE" sz="2300" dirty="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300"/>
                  <a:t>The Fisher-Index is the geometric mean of </a:t>
                </a:r>
                <a:r>
                  <a:rPr lang="de-DE" sz="2300" err="1"/>
                  <a:t>Laspeyres</a:t>
                </a:r>
                <a:r>
                  <a:rPr lang="de-DE" sz="2300"/>
                  <a:t>- and </a:t>
                </a:r>
                <a:r>
                  <a:rPr lang="de-DE" sz="2300" err="1"/>
                  <a:t>Paasche</a:t>
                </a:r>
                <a:r>
                  <a:rPr lang="de-DE" sz="2300"/>
                  <a:t>-Index.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de-DE" sz="2300"/>
              </a:p>
              <a:p>
                <a:r>
                  <a:rPr lang="de-DE" sz="2300"/>
                  <a:t>Example: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3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3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de-DE" sz="2300" i="1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300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r>
                          <a:rPr lang="de-DE" sz="2300" i="1">
                            <a:latin typeface="Cambria Math" panose="02040503050406030204" pitchFamily="18" charset="0"/>
                          </a:rPr>
                          <m:t>𝑃</m:t>
                        </m:r>
                      </m:sup>
                    </m:sSubSup>
                  </m:oMath>
                </a14:m>
                <a:r>
                  <a:rPr lang="de-DE" sz="2300" dirty="0"/>
                  <a:t>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de-DE" sz="23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de-DE" sz="2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300" i="1">
                                <a:latin typeface="Cambria Math" panose="02040503050406030204" pitchFamily="18" charset="0"/>
                              </a:rPr>
                              <m:t>223</m:t>
                            </m:r>
                          </m:num>
                          <m:den>
                            <m:r>
                              <a:rPr lang="de-DE" sz="2300">
                                <a:latin typeface="Cambria Math" panose="02040503050406030204" pitchFamily="18" charset="0"/>
                              </a:rPr>
                              <m:t>227</m:t>
                            </m:r>
                          </m:den>
                        </m:f>
                        <m:r>
                          <a:rPr lang="de-DE" sz="2300" i="1">
                            <a:latin typeface="Cambria Math" panose="02040503050406030204" pitchFamily="18" charset="0"/>
                          </a:rPr>
                          <m:t>∙</m:t>
                        </m:r>
                        <m:f>
                          <m:fPr>
                            <m:ctrlPr>
                              <a:rPr lang="de-DE" sz="23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de-DE" sz="2300" i="1">
                                <a:latin typeface="Cambria Math" panose="02040503050406030204" pitchFamily="18" charset="0"/>
                              </a:rPr>
                              <m:t>270</m:t>
                            </m:r>
                          </m:num>
                          <m:den>
                            <m:r>
                              <a:rPr lang="de-DE" sz="2300">
                                <a:latin typeface="Cambria Math" panose="02040503050406030204" pitchFamily="18" charset="0"/>
                              </a:rPr>
                              <m:t>210</m:t>
                            </m:r>
                          </m:den>
                        </m:f>
                      </m:e>
                    </m:rad>
                    <m:r>
                      <a:rPr lang="de-DE" sz="2300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de-DE" sz="2300" i="1" dirty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de-DE" sz="2300">
                            <a:latin typeface="Cambria Math" panose="02040503050406030204" pitchFamily="18" charset="0"/>
                          </a:rPr>
                          <m:t>0,982</m:t>
                        </m:r>
                        <m:r>
                          <a:rPr lang="de-DE" sz="2300" i="1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de-DE" sz="2300">
                            <a:latin typeface="Cambria Math" panose="02040503050406030204" pitchFamily="18" charset="0"/>
                          </a:rPr>
                          <m:t>1,286</m:t>
                        </m:r>
                      </m:e>
                    </m:rad>
                    <m:r>
                      <a:rPr lang="de-DE" sz="2300" i="1">
                        <a:latin typeface="Cambria Math" panose="02040503050406030204" pitchFamily="18" charset="0"/>
                      </a:rPr>
                      <m:t>=1,263</m:t>
                    </m:r>
                  </m:oMath>
                </a14:m>
                <a:endParaRPr lang="de-DE" sz="2300" dirty="0"/>
              </a:p>
              <a:p>
                <a:endParaRPr lang="de-DE" sz="2300"/>
              </a:p>
              <a:p>
                <a:endParaRPr lang="de-DE" sz="23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de-DE" sz="2300"/>
                  <a:t>The Fisher-Index is used for the price adjustment of GDP in the USA</a:t>
                </a:r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endParaRPr lang="de-DE" sz="2300"/>
              </a:p>
              <a:p>
                <a:pPr marL="800100" lvl="1" indent="-342900">
                  <a:buFont typeface="Wingdings" panose="05000000000000000000" pitchFamily="2" charset="2"/>
                  <a:buChar char="Ø"/>
                </a:pPr>
                <a:r>
                  <a:rPr lang="de-DE" sz="2300"/>
                  <a:t>In general, one has to be careful to compare real variables (i.e. economic growth) if different methods of price adjustement are used!</a:t>
                </a:r>
              </a:p>
              <a:p>
                <a:endParaRPr lang="de-DE" sz="2300" dirty="0"/>
              </a:p>
              <a:p>
                <a:endParaRPr lang="de-DE" sz="2300" dirty="0"/>
              </a:p>
              <a:p>
                <a:endParaRPr lang="de-DE" sz="2300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" y="663104"/>
                <a:ext cx="8483600" cy="5976664"/>
              </a:xfrm>
              <a:prstGeom prst="rect">
                <a:avLst/>
              </a:prstGeom>
              <a:blipFill>
                <a:blip r:embed="rId2"/>
                <a:stretch>
                  <a:fillRect l="-1006" r="-7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B6555CE4-2034-EA5E-38E3-80AA9365226E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91461E3-93DF-015F-7DC9-D2E2F1D6530F}"/>
                  </a:ext>
                </a:extLst>
              </p14:cNvPr>
              <p14:cNvContentPartPr/>
              <p14:nvPr/>
            </p14:nvContentPartPr>
            <p14:xfrm>
              <a:off x="4557471" y="594659"/>
              <a:ext cx="2099520" cy="1076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91461E3-93DF-015F-7DC9-D2E2F1D653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48831" y="585659"/>
                <a:ext cx="21171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C1A33146-49B2-49B3-4D3C-171DBB3175AF}"/>
                  </a:ext>
                </a:extLst>
              </p14:cNvPr>
              <p14:cNvContentPartPr/>
              <p14:nvPr/>
            </p14:nvContentPartPr>
            <p14:xfrm>
              <a:off x="4145631" y="659819"/>
              <a:ext cx="1517040" cy="9968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C1A33146-49B2-49B3-4D3C-171DBB3175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136991" y="651179"/>
                <a:ext cx="1534680" cy="10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8A26111D-5E6D-A6D5-F53D-203CB40A2208}"/>
                  </a:ext>
                </a:extLst>
              </p14:cNvPr>
              <p14:cNvContentPartPr/>
              <p14:nvPr/>
            </p14:nvContentPartPr>
            <p14:xfrm>
              <a:off x="3475311" y="2159579"/>
              <a:ext cx="2039760" cy="9432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8A26111D-5E6D-A6D5-F53D-203CB40A22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66671" y="2150579"/>
                <a:ext cx="2057400" cy="111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5D4D61A7-EF46-FC59-9196-DE3C796FB9F3}"/>
              </a:ext>
            </a:extLst>
          </p:cNvPr>
          <p:cNvGrpSpPr/>
          <p:nvPr/>
        </p:nvGrpSpPr>
        <p:grpSpPr>
          <a:xfrm>
            <a:off x="8222271" y="176699"/>
            <a:ext cx="3877200" cy="1134360"/>
            <a:chOff x="8222271" y="176699"/>
            <a:chExt cx="3877200" cy="113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9A40CEE-B16B-78F8-CD3F-DF36276033E1}"/>
                    </a:ext>
                  </a:extLst>
                </p14:cNvPr>
                <p14:cNvContentPartPr/>
                <p14:nvPr/>
              </p14:nvContentPartPr>
              <p14:xfrm>
                <a:off x="8328471" y="341579"/>
                <a:ext cx="16200" cy="1832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9A40CEE-B16B-78F8-CD3F-DF36276033E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319471" y="332579"/>
                  <a:ext cx="3384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227A595-0725-4727-385E-D52253955EA3}"/>
                    </a:ext>
                  </a:extLst>
                </p14:cNvPr>
                <p14:cNvContentPartPr/>
                <p14:nvPr/>
              </p14:nvContentPartPr>
              <p14:xfrm>
                <a:off x="8256471" y="344819"/>
                <a:ext cx="120240" cy="216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227A595-0725-4727-385E-D52253955EA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247831" y="335819"/>
                  <a:ext cx="137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D8C1335-B8B4-FA15-F619-66B83A1D8056}"/>
                    </a:ext>
                  </a:extLst>
                </p14:cNvPr>
                <p14:cNvContentPartPr/>
                <p14:nvPr/>
              </p14:nvContentPartPr>
              <p14:xfrm>
                <a:off x="8506671" y="331499"/>
                <a:ext cx="51840" cy="1717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D8C1335-B8B4-FA15-F619-66B83A1D805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497671" y="322499"/>
                  <a:ext cx="6948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681CC18-C4C6-4FE0-49ED-6763236CA5EE}"/>
                    </a:ext>
                  </a:extLst>
                </p14:cNvPr>
                <p14:cNvContentPartPr/>
                <p14:nvPr/>
              </p14:nvContentPartPr>
              <p14:xfrm>
                <a:off x="8573631" y="354539"/>
                <a:ext cx="88920" cy="1674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681CC18-C4C6-4FE0-49ED-6763236CA5E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564991" y="345539"/>
                  <a:ext cx="1065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1E7C8777-E09F-D4B9-45FD-581BA508FE58}"/>
                    </a:ext>
                  </a:extLst>
                </p14:cNvPr>
                <p14:cNvContentPartPr/>
                <p14:nvPr/>
              </p14:nvContentPartPr>
              <p14:xfrm>
                <a:off x="8679471" y="300899"/>
                <a:ext cx="278280" cy="1648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1E7C8777-E09F-D4B9-45FD-581BA508FE5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670831" y="292259"/>
                  <a:ext cx="2959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6D60F49-865C-3077-A47B-77F4540495F9}"/>
                    </a:ext>
                  </a:extLst>
                </p14:cNvPr>
                <p14:cNvContentPartPr/>
                <p14:nvPr/>
              </p14:nvContentPartPr>
              <p14:xfrm>
                <a:off x="8271591" y="441299"/>
                <a:ext cx="112680" cy="572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6D60F49-865C-3077-A47B-77F4540495F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262591" y="432299"/>
                  <a:ext cx="1303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B473B3E-6FF0-EBA6-62AC-B427B18AE0A2}"/>
                    </a:ext>
                  </a:extLst>
                </p14:cNvPr>
                <p14:cNvContentPartPr/>
                <p14:nvPr/>
              </p14:nvContentPartPr>
              <p14:xfrm>
                <a:off x="9051711" y="421499"/>
                <a:ext cx="99360" cy="133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B473B3E-6FF0-EBA6-62AC-B427B18AE0A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042711" y="412499"/>
                  <a:ext cx="117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DFE09E6-A4F5-7CC8-FD89-AAA0049E9E89}"/>
                    </a:ext>
                  </a:extLst>
                </p14:cNvPr>
                <p14:cNvContentPartPr/>
                <p14:nvPr/>
              </p14:nvContentPartPr>
              <p14:xfrm>
                <a:off x="9220911" y="353819"/>
                <a:ext cx="228960" cy="918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DFE09E6-A4F5-7CC8-FD89-AAA0049E9E8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211911" y="345179"/>
                  <a:ext cx="246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C6ED515-8D00-5C25-A9AA-001351BA2C89}"/>
                    </a:ext>
                  </a:extLst>
                </p14:cNvPr>
                <p14:cNvContentPartPr/>
                <p14:nvPr/>
              </p14:nvContentPartPr>
              <p14:xfrm>
                <a:off x="9418551" y="292259"/>
                <a:ext cx="11160" cy="280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C6ED515-8D00-5C25-A9AA-001351BA2C8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409551" y="283619"/>
                  <a:ext cx="28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82F2D13-BD39-E199-FF31-A56CAFB37672}"/>
                    </a:ext>
                  </a:extLst>
                </p14:cNvPr>
                <p14:cNvContentPartPr/>
                <p14:nvPr/>
              </p14:nvContentPartPr>
              <p14:xfrm>
                <a:off x="9553911" y="276779"/>
                <a:ext cx="251640" cy="1638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82F2D13-BD39-E199-FF31-A56CAFB3767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544911" y="268139"/>
                  <a:ext cx="2692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310D2AA-D3E6-87F6-2334-064C6269412F}"/>
                    </a:ext>
                  </a:extLst>
                </p14:cNvPr>
                <p14:cNvContentPartPr/>
                <p14:nvPr/>
              </p14:nvContentPartPr>
              <p14:xfrm>
                <a:off x="9864951" y="313859"/>
                <a:ext cx="149760" cy="1159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310D2AA-D3E6-87F6-2334-064C6269412F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856311" y="304859"/>
                  <a:ext cx="167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0200EAA-D1B1-4A09-3CE0-075D1175234A}"/>
                    </a:ext>
                  </a:extLst>
                </p14:cNvPr>
                <p14:cNvContentPartPr/>
                <p14:nvPr/>
              </p14:nvContentPartPr>
              <p14:xfrm>
                <a:off x="10141431" y="342659"/>
                <a:ext cx="8280" cy="36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0200EAA-D1B1-4A09-3CE0-075D1175234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132431" y="333659"/>
                  <a:ext cx="259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94C7FED-DA9A-733C-11E9-B80E707203A2}"/>
                    </a:ext>
                  </a:extLst>
                </p14:cNvPr>
                <p14:cNvContentPartPr/>
                <p14:nvPr/>
              </p14:nvContentPartPr>
              <p14:xfrm>
                <a:off x="10136751" y="343379"/>
                <a:ext cx="115560" cy="122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94C7FED-DA9A-733C-11E9-B80E707203A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128111" y="334739"/>
                  <a:ext cx="133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275488B-DF67-E779-A465-90225A3B4DCC}"/>
                    </a:ext>
                  </a:extLst>
                </p14:cNvPr>
                <p14:cNvContentPartPr/>
                <p14:nvPr/>
              </p14:nvContentPartPr>
              <p14:xfrm>
                <a:off x="10139271" y="176699"/>
                <a:ext cx="155160" cy="2300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275488B-DF67-E779-A465-90225A3B4DC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130271" y="167699"/>
                  <a:ext cx="1728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4D234CD-A505-4581-E4CF-84515027E197}"/>
                    </a:ext>
                  </a:extLst>
                </p14:cNvPr>
                <p14:cNvContentPartPr/>
                <p14:nvPr/>
              </p14:nvContentPartPr>
              <p14:xfrm>
                <a:off x="10417551" y="326819"/>
                <a:ext cx="93240" cy="2390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4D234CD-A505-4581-E4CF-84515027E19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408551" y="318179"/>
                  <a:ext cx="11088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18B4021-E62E-64D8-8444-A84279AF1D10}"/>
                    </a:ext>
                  </a:extLst>
                </p14:cNvPr>
                <p14:cNvContentPartPr/>
                <p14:nvPr/>
              </p14:nvContentPartPr>
              <p14:xfrm>
                <a:off x="10545711" y="319259"/>
                <a:ext cx="49680" cy="723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18B4021-E62E-64D8-8444-A84279AF1D10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536711" y="310619"/>
                  <a:ext cx="673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AD42FE6-E0E8-FA5A-AEF4-742D477E70DB}"/>
                    </a:ext>
                  </a:extLst>
                </p14:cNvPr>
                <p14:cNvContentPartPr/>
                <p14:nvPr/>
              </p14:nvContentPartPr>
              <p14:xfrm>
                <a:off x="10646871" y="330779"/>
                <a:ext cx="285480" cy="734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AD42FE6-E0E8-FA5A-AEF4-742D477E70D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638231" y="322139"/>
                  <a:ext cx="3031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0A998266-A054-1906-B5F9-5EF1712D3C8C}"/>
                    </a:ext>
                  </a:extLst>
                </p14:cNvPr>
                <p14:cNvContentPartPr/>
                <p14:nvPr/>
              </p14:nvContentPartPr>
              <p14:xfrm>
                <a:off x="10980951" y="281459"/>
                <a:ext cx="120960" cy="1303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0A998266-A054-1906-B5F9-5EF1712D3C8C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972311" y="272819"/>
                  <a:ext cx="1386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1FADCB4-AD63-A810-71B9-4E051B8BCA55}"/>
                    </a:ext>
                  </a:extLst>
                </p14:cNvPr>
                <p14:cNvContentPartPr/>
                <p14:nvPr/>
              </p14:nvContentPartPr>
              <p14:xfrm>
                <a:off x="11089671" y="182099"/>
                <a:ext cx="157320" cy="1825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1FADCB4-AD63-A810-71B9-4E051B8BCA5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081031" y="173099"/>
                  <a:ext cx="1749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86504D8-490E-8F63-7D0A-AC1BF864CC00}"/>
                    </a:ext>
                  </a:extLst>
                </p14:cNvPr>
                <p14:cNvContentPartPr/>
                <p14:nvPr/>
              </p14:nvContentPartPr>
              <p14:xfrm>
                <a:off x="11259231" y="205139"/>
                <a:ext cx="102240" cy="1555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86504D8-490E-8F63-7D0A-AC1BF864CC0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250591" y="196139"/>
                  <a:ext cx="1198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A71EFE7-87D0-99A0-4241-473E81BC670C}"/>
                    </a:ext>
                  </a:extLst>
                </p14:cNvPr>
                <p14:cNvContentPartPr/>
                <p14:nvPr/>
              </p14:nvContentPartPr>
              <p14:xfrm>
                <a:off x="11536431" y="280019"/>
                <a:ext cx="149760" cy="903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A71EFE7-87D0-99A0-4241-473E81BC670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527431" y="271019"/>
                  <a:ext cx="16740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1514487-26A6-4F6D-7813-46C4D41E4937}"/>
                    </a:ext>
                  </a:extLst>
                </p14:cNvPr>
                <p14:cNvContentPartPr/>
                <p14:nvPr/>
              </p14:nvContentPartPr>
              <p14:xfrm>
                <a:off x="11748471" y="239699"/>
                <a:ext cx="60480" cy="1040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1514487-26A6-4F6D-7813-46C4D41E493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1739831" y="230699"/>
                  <a:ext cx="78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737BFCC-7496-7CFA-8EBE-BCFCEA3C6BF7}"/>
                    </a:ext>
                  </a:extLst>
                </p14:cNvPr>
                <p14:cNvContentPartPr/>
                <p14:nvPr/>
              </p14:nvContentPartPr>
              <p14:xfrm>
                <a:off x="11825871" y="254099"/>
                <a:ext cx="112680" cy="1087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737BFCC-7496-7CFA-8EBE-BCFCEA3C6BF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816871" y="245099"/>
                  <a:ext cx="130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4AB8D9B-04DB-6127-B956-7BB4C37F913A}"/>
                    </a:ext>
                  </a:extLst>
                </p14:cNvPr>
                <p14:cNvContentPartPr/>
                <p14:nvPr/>
              </p14:nvContentPartPr>
              <p14:xfrm>
                <a:off x="11968791" y="267059"/>
                <a:ext cx="130680" cy="882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4AB8D9B-04DB-6127-B956-7BB4C37F913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960151" y="258419"/>
                  <a:ext cx="1483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96839D4-949C-3AD6-441D-6A1EACC81692}"/>
                    </a:ext>
                  </a:extLst>
                </p14:cNvPr>
                <p14:cNvContentPartPr/>
                <p14:nvPr/>
              </p14:nvContentPartPr>
              <p14:xfrm>
                <a:off x="8259711" y="730739"/>
                <a:ext cx="64080" cy="1832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96839D4-949C-3AD6-441D-6A1EACC8169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250711" y="722099"/>
                  <a:ext cx="817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2450E67F-71F9-A83C-A70C-EE4E5857E4EB}"/>
                    </a:ext>
                  </a:extLst>
                </p14:cNvPr>
                <p14:cNvContentPartPr/>
                <p14:nvPr/>
              </p14:nvContentPartPr>
              <p14:xfrm>
                <a:off x="8354391" y="813899"/>
                <a:ext cx="112320" cy="817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2450E67F-71F9-A83C-A70C-EE4E5857E4E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345391" y="804899"/>
                  <a:ext cx="129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E0E2649-3E1E-D340-48D4-FF6B9CD452D8}"/>
                    </a:ext>
                  </a:extLst>
                </p14:cNvPr>
                <p14:cNvContentPartPr/>
                <p14:nvPr/>
              </p14:nvContentPartPr>
              <p14:xfrm>
                <a:off x="8487231" y="775739"/>
                <a:ext cx="69480" cy="1299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E0E2649-3E1E-D340-48D4-FF6B9CD452D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478591" y="767099"/>
                  <a:ext cx="87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B3197C61-F567-93A4-E109-9039BA546A64}"/>
                    </a:ext>
                  </a:extLst>
                </p14:cNvPr>
                <p14:cNvContentPartPr/>
                <p14:nvPr/>
              </p14:nvContentPartPr>
              <p14:xfrm>
                <a:off x="8573991" y="785819"/>
                <a:ext cx="106560" cy="23580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B3197C61-F567-93A4-E109-9039BA546A6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565351" y="777179"/>
                  <a:ext cx="1242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527C8A6-198A-6FDF-CFBD-BD79B90077A1}"/>
                    </a:ext>
                  </a:extLst>
                </p14:cNvPr>
                <p14:cNvContentPartPr/>
                <p14:nvPr/>
              </p14:nvContentPartPr>
              <p14:xfrm>
                <a:off x="8723391" y="747299"/>
                <a:ext cx="80280" cy="928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527C8A6-198A-6FDF-CFBD-BD79B90077A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714391" y="738299"/>
                  <a:ext cx="979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9A0F43D7-1601-FFBF-CC2F-D571E77327FF}"/>
                    </a:ext>
                  </a:extLst>
                </p14:cNvPr>
                <p14:cNvContentPartPr/>
                <p14:nvPr/>
              </p14:nvContentPartPr>
              <p14:xfrm>
                <a:off x="8854791" y="727499"/>
                <a:ext cx="288360" cy="2682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9A0F43D7-1601-FFBF-CC2F-D571E77327FF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846151" y="718859"/>
                  <a:ext cx="30600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8CE15CD-252C-8A48-9DAD-0021C17667B9}"/>
                    </a:ext>
                  </a:extLst>
                </p14:cNvPr>
                <p14:cNvContentPartPr/>
                <p14:nvPr/>
              </p14:nvContentPartPr>
              <p14:xfrm>
                <a:off x="9206151" y="694019"/>
                <a:ext cx="52560" cy="1094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8CE15CD-252C-8A48-9DAD-0021C17667B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197511" y="685019"/>
                  <a:ext cx="7020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E52ABAC-E15D-D7DF-E430-9E86D9E06946}"/>
                    </a:ext>
                  </a:extLst>
                </p14:cNvPr>
                <p14:cNvContentPartPr/>
                <p14:nvPr/>
              </p14:nvContentPartPr>
              <p14:xfrm>
                <a:off x="9347631" y="741899"/>
                <a:ext cx="79560" cy="234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E52ABAC-E15D-D7DF-E430-9E86D9E0694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338991" y="733259"/>
                  <a:ext cx="97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FDADA0BF-7935-58FB-EB53-20DF12C90CF8}"/>
                    </a:ext>
                  </a:extLst>
                </p14:cNvPr>
                <p14:cNvContentPartPr/>
                <p14:nvPr/>
              </p14:nvContentPartPr>
              <p14:xfrm>
                <a:off x="9455631" y="709499"/>
                <a:ext cx="160560" cy="810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FDADA0BF-7935-58FB-EB53-20DF12C90CF8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446631" y="700499"/>
                  <a:ext cx="1782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4EFBF89-C977-5550-0B76-5AB692E9B4C4}"/>
                    </a:ext>
                  </a:extLst>
                </p14:cNvPr>
                <p14:cNvContentPartPr/>
                <p14:nvPr/>
              </p14:nvContentPartPr>
              <p14:xfrm>
                <a:off x="9515391" y="620939"/>
                <a:ext cx="43560" cy="126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4EFBF89-C977-5550-0B76-5AB692E9B4C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506751" y="612299"/>
                  <a:ext cx="612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90AF4E5A-4FAC-F077-0B4C-2DBE5CD5B5A5}"/>
                    </a:ext>
                  </a:extLst>
                </p14:cNvPr>
                <p14:cNvContentPartPr/>
                <p14:nvPr/>
              </p14:nvContentPartPr>
              <p14:xfrm>
                <a:off x="9689631" y="610139"/>
                <a:ext cx="121680" cy="1645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90AF4E5A-4FAC-F077-0B4C-2DBE5CD5B5A5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680631" y="601139"/>
                  <a:ext cx="1393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1EB8B1D-E298-E145-A4DD-22A67D29A91E}"/>
                    </a:ext>
                  </a:extLst>
                </p14:cNvPr>
                <p14:cNvContentPartPr/>
                <p14:nvPr/>
              </p14:nvContentPartPr>
              <p14:xfrm>
                <a:off x="9836511" y="643979"/>
                <a:ext cx="66960" cy="1080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1EB8B1D-E298-E145-A4DD-22A67D29A91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827871" y="635339"/>
                  <a:ext cx="846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10A640B-B26D-52A5-474D-980E382C5CCA}"/>
                    </a:ext>
                  </a:extLst>
                </p14:cNvPr>
                <p14:cNvContentPartPr/>
                <p14:nvPr/>
              </p14:nvContentPartPr>
              <p14:xfrm>
                <a:off x="9903111" y="655139"/>
                <a:ext cx="90720" cy="1324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10A640B-B26D-52A5-474D-980E382C5CC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894111" y="646499"/>
                  <a:ext cx="1083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4AAB813-44C4-2CC6-CF09-7826D2B21A3C}"/>
                    </a:ext>
                  </a:extLst>
                </p14:cNvPr>
                <p14:cNvContentPartPr/>
                <p14:nvPr/>
              </p14:nvContentPartPr>
              <p14:xfrm>
                <a:off x="10134951" y="674219"/>
                <a:ext cx="105480" cy="378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4AAB813-44C4-2CC6-CF09-7826D2B21A3C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125951" y="665219"/>
                  <a:ext cx="1231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A5095790-E34F-D8A0-42B1-FC2BEAD440BD}"/>
                    </a:ext>
                  </a:extLst>
                </p14:cNvPr>
                <p14:cNvContentPartPr/>
                <p14:nvPr/>
              </p14:nvContentPartPr>
              <p14:xfrm>
                <a:off x="10123431" y="521579"/>
                <a:ext cx="124560" cy="2617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A5095790-E34F-D8A0-42B1-FC2BEAD440B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114431" y="512579"/>
                  <a:ext cx="1422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5BB90D18-655C-E60F-8AA6-E449AEFD0AB3}"/>
                    </a:ext>
                  </a:extLst>
                </p14:cNvPr>
                <p14:cNvContentPartPr/>
                <p14:nvPr/>
              </p14:nvContentPartPr>
              <p14:xfrm>
                <a:off x="10375431" y="652259"/>
                <a:ext cx="211680" cy="1224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5BB90D18-655C-E60F-8AA6-E449AEFD0AB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366791" y="643619"/>
                  <a:ext cx="2293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9A981E6-83F4-E973-3F69-015998366B97}"/>
                    </a:ext>
                  </a:extLst>
                </p14:cNvPr>
                <p14:cNvContentPartPr/>
                <p14:nvPr/>
              </p14:nvContentPartPr>
              <p14:xfrm>
                <a:off x="10642551" y="559379"/>
                <a:ext cx="172080" cy="1933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9A981E6-83F4-E973-3F69-015998366B9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633911" y="550739"/>
                  <a:ext cx="1897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32158F54-58FB-F84E-03C5-BEBFEE988CB2}"/>
                    </a:ext>
                  </a:extLst>
                </p14:cNvPr>
                <p14:cNvContentPartPr/>
                <p14:nvPr/>
              </p14:nvContentPartPr>
              <p14:xfrm>
                <a:off x="10603311" y="519419"/>
                <a:ext cx="4680" cy="14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32158F54-58FB-F84E-03C5-BEBFEE988CB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594671" y="510419"/>
                  <a:ext cx="223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94531EC-5704-4FE4-875A-5D91148DD46C}"/>
                    </a:ext>
                  </a:extLst>
                </p14:cNvPr>
                <p14:cNvContentPartPr/>
                <p14:nvPr/>
              </p14:nvContentPartPr>
              <p14:xfrm>
                <a:off x="10889151" y="630659"/>
                <a:ext cx="171000" cy="1206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94531EC-5704-4FE4-875A-5D91148DD46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880511" y="622019"/>
                  <a:ext cx="1886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9CC3FA8E-94A6-07A0-98D7-3719C1CF37D5}"/>
                    </a:ext>
                  </a:extLst>
                </p14:cNvPr>
                <p14:cNvContentPartPr/>
                <p14:nvPr/>
              </p14:nvContentPartPr>
              <p14:xfrm>
                <a:off x="11113431" y="607979"/>
                <a:ext cx="96480" cy="1450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9CC3FA8E-94A6-07A0-98D7-3719C1CF37D5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1104431" y="598979"/>
                  <a:ext cx="1141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D337F120-E487-3B86-73FD-493E51108D3D}"/>
                    </a:ext>
                  </a:extLst>
                </p14:cNvPr>
                <p14:cNvContentPartPr/>
                <p14:nvPr/>
              </p14:nvContentPartPr>
              <p14:xfrm>
                <a:off x="11266071" y="502499"/>
                <a:ext cx="128520" cy="2318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D337F120-E487-3B86-73FD-493E51108D3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257071" y="493859"/>
                  <a:ext cx="1461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7A684CC-DD35-E3FF-25C6-1FD4DC6105F5}"/>
                    </a:ext>
                  </a:extLst>
                </p14:cNvPr>
                <p14:cNvContentPartPr/>
                <p14:nvPr/>
              </p14:nvContentPartPr>
              <p14:xfrm>
                <a:off x="11391711" y="551819"/>
                <a:ext cx="19800" cy="223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7A684CC-DD35-E3FF-25C6-1FD4DC6105F5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1382711" y="543179"/>
                  <a:ext cx="37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9A04C44-D060-EB7C-AF9C-8153326A0568}"/>
                    </a:ext>
                  </a:extLst>
                </p14:cNvPr>
                <p14:cNvContentPartPr/>
                <p14:nvPr/>
              </p14:nvContentPartPr>
              <p14:xfrm>
                <a:off x="11426271" y="617339"/>
                <a:ext cx="70920" cy="1170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9A04C44-D060-EB7C-AF9C-8153326A056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1417271" y="608699"/>
                  <a:ext cx="88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462EEE5-88BC-4103-9FDF-CE84EB3599E5}"/>
                    </a:ext>
                  </a:extLst>
                </p14:cNvPr>
                <p14:cNvContentPartPr/>
                <p14:nvPr/>
              </p14:nvContentPartPr>
              <p14:xfrm>
                <a:off x="11591511" y="600419"/>
                <a:ext cx="171720" cy="1220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462EEE5-88BC-4103-9FDF-CE84EB3599E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582511" y="591419"/>
                  <a:ext cx="189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F9E3594-8B67-5E35-7C81-AA665DD984D5}"/>
                    </a:ext>
                  </a:extLst>
                </p14:cNvPr>
                <p14:cNvContentPartPr/>
                <p14:nvPr/>
              </p14:nvContentPartPr>
              <p14:xfrm>
                <a:off x="11796351" y="585659"/>
                <a:ext cx="63720" cy="907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F9E3594-8B67-5E35-7C81-AA665DD984D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787711" y="576659"/>
                  <a:ext cx="81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1CB98AF-5700-FCFB-0398-9123749653EA}"/>
                    </a:ext>
                  </a:extLst>
                </p14:cNvPr>
                <p14:cNvContentPartPr/>
                <p14:nvPr/>
              </p14:nvContentPartPr>
              <p14:xfrm>
                <a:off x="11875911" y="595019"/>
                <a:ext cx="208440" cy="712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1CB98AF-5700-FCFB-0398-9123749653E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866911" y="586019"/>
                  <a:ext cx="2260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9F411C15-A76D-181A-CC87-5F8D0C89CD72}"/>
                    </a:ext>
                  </a:extLst>
                </p14:cNvPr>
                <p14:cNvContentPartPr/>
                <p14:nvPr/>
              </p14:nvContentPartPr>
              <p14:xfrm>
                <a:off x="8268711" y="1154819"/>
                <a:ext cx="12240" cy="1562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9F411C15-A76D-181A-CC87-5F8D0C89CD72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260071" y="1146179"/>
                  <a:ext cx="298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CD1D0B31-F747-6517-91E1-415929F898F1}"/>
                    </a:ext>
                  </a:extLst>
                </p14:cNvPr>
                <p14:cNvContentPartPr/>
                <p14:nvPr/>
              </p14:nvContentPartPr>
              <p14:xfrm>
                <a:off x="8222271" y="1063739"/>
                <a:ext cx="157680" cy="15300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CD1D0B31-F747-6517-91E1-415929F898F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8213631" y="1055099"/>
                  <a:ext cx="175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B7D21D0-A47B-D8FC-8AA2-AA12EFDCD733}"/>
                    </a:ext>
                  </a:extLst>
                </p14:cNvPr>
                <p14:cNvContentPartPr/>
                <p14:nvPr/>
              </p14:nvContentPartPr>
              <p14:xfrm>
                <a:off x="8353311" y="1194059"/>
                <a:ext cx="108720" cy="9648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B7D21D0-A47B-D8FC-8AA2-AA12EFDCD733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344311" y="1185059"/>
                  <a:ext cx="1263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D580C75-DC20-B1AD-DC83-57ACE358F5BA}"/>
                    </a:ext>
                  </a:extLst>
                </p14:cNvPr>
                <p14:cNvContentPartPr/>
                <p14:nvPr/>
              </p14:nvContentPartPr>
              <p14:xfrm>
                <a:off x="8466351" y="1171739"/>
                <a:ext cx="90720" cy="1090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D580C75-DC20-B1AD-DC83-57ACE358F5B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457711" y="1162739"/>
                  <a:ext cx="108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24F42581-B05C-18BB-E484-BE16FC5AA476}"/>
                    </a:ext>
                  </a:extLst>
                </p14:cNvPr>
                <p14:cNvContentPartPr/>
                <p14:nvPr/>
              </p14:nvContentPartPr>
              <p14:xfrm>
                <a:off x="8574351" y="1144739"/>
                <a:ext cx="91440" cy="1407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24F42581-B05C-18BB-E484-BE16FC5AA47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565711" y="1135739"/>
                  <a:ext cx="1090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7A0403DE-42B7-5812-6E54-1481CBF5F673}"/>
                    </a:ext>
                  </a:extLst>
                </p14:cNvPr>
                <p14:cNvContentPartPr/>
                <p14:nvPr/>
              </p14:nvContentPartPr>
              <p14:xfrm>
                <a:off x="8701071" y="1048259"/>
                <a:ext cx="129240" cy="2052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7A0403DE-42B7-5812-6E54-1481CBF5F673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692431" y="1039259"/>
                  <a:ext cx="1468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6A9DC35-61F7-E486-6C80-5376D8F4BBD9}"/>
                    </a:ext>
                  </a:extLst>
                </p14:cNvPr>
                <p14:cNvContentPartPr/>
                <p14:nvPr/>
              </p14:nvContentPartPr>
              <p14:xfrm>
                <a:off x="8892231" y="1120979"/>
                <a:ext cx="95760" cy="1306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6A9DC35-61F7-E486-6C80-5376D8F4BBD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883591" y="1112339"/>
                  <a:ext cx="1134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1B977C6-2020-B447-74E9-3691435F592F}"/>
                    </a:ext>
                  </a:extLst>
                </p14:cNvPr>
                <p14:cNvContentPartPr/>
                <p14:nvPr/>
              </p14:nvContentPartPr>
              <p14:xfrm>
                <a:off x="9065751" y="1145819"/>
                <a:ext cx="115920" cy="2772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1B977C6-2020-B447-74E9-3691435F592F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056751" y="1136819"/>
                  <a:ext cx="133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6642C389-C68F-35B5-44C0-1C330B92E60B}"/>
                    </a:ext>
                  </a:extLst>
                </p14:cNvPr>
                <p14:cNvContentPartPr/>
                <p14:nvPr/>
              </p14:nvContentPartPr>
              <p14:xfrm>
                <a:off x="9237471" y="1083179"/>
                <a:ext cx="147240" cy="943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6642C389-C68F-35B5-44C0-1C330B92E60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228831" y="1074179"/>
                  <a:ext cx="164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F9DAAC91-FFA6-CBFF-2BC3-E197DEC52ECD}"/>
                    </a:ext>
                  </a:extLst>
                </p14:cNvPr>
                <p14:cNvContentPartPr/>
                <p14:nvPr/>
              </p14:nvContentPartPr>
              <p14:xfrm>
                <a:off x="9356991" y="1023779"/>
                <a:ext cx="18000" cy="1584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F9DAAC91-FFA6-CBFF-2BC3-E197DEC52EC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347991" y="1014779"/>
                  <a:ext cx="35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5DD9FB5-658F-A545-9F08-4E03BF158A5C}"/>
                    </a:ext>
                  </a:extLst>
                </p14:cNvPr>
                <p14:cNvContentPartPr/>
                <p14:nvPr/>
              </p14:nvContentPartPr>
              <p14:xfrm>
                <a:off x="9425031" y="1029539"/>
                <a:ext cx="255240" cy="1512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5DD9FB5-658F-A545-9F08-4E03BF158A5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416031" y="1020539"/>
                  <a:ext cx="2728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7A2B45E-E397-CE6D-86CF-D9FE28E4ECDF}"/>
                    </a:ext>
                  </a:extLst>
                </p14:cNvPr>
                <p14:cNvContentPartPr/>
                <p14:nvPr/>
              </p14:nvContentPartPr>
              <p14:xfrm>
                <a:off x="9695751" y="1053659"/>
                <a:ext cx="91440" cy="1224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7A2B45E-E397-CE6D-86CF-D9FE28E4ECD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687111" y="1045019"/>
                  <a:ext cx="1090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7F545CD-328A-67FD-3CD0-01CC9945473D}"/>
                    </a:ext>
                  </a:extLst>
                </p14:cNvPr>
                <p14:cNvContentPartPr/>
                <p14:nvPr/>
              </p14:nvContentPartPr>
              <p14:xfrm>
                <a:off x="9923991" y="1060499"/>
                <a:ext cx="184680" cy="255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7F545CD-328A-67FD-3CD0-01CC9945473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914991" y="1051859"/>
                  <a:ext cx="2023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37630AF-F4F7-A8F6-BBC9-E13FFA3ADD5A}"/>
                    </a:ext>
                  </a:extLst>
                </p14:cNvPr>
                <p14:cNvContentPartPr/>
                <p14:nvPr/>
              </p14:nvContentPartPr>
              <p14:xfrm>
                <a:off x="9932991" y="1148339"/>
                <a:ext cx="139680" cy="226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37630AF-F4F7-A8F6-BBC9-E13FFA3ADD5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924351" y="1139699"/>
                  <a:ext cx="157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7923B51-2A64-EFE0-480B-4184C351845E}"/>
                    </a:ext>
                  </a:extLst>
                </p14:cNvPr>
                <p14:cNvContentPartPr/>
                <p14:nvPr/>
              </p14:nvContentPartPr>
              <p14:xfrm>
                <a:off x="9943071" y="903179"/>
                <a:ext cx="154440" cy="1501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7923B51-2A64-EFE0-480B-4184C351845E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934431" y="894539"/>
                  <a:ext cx="172080" cy="167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8D1DD815-46A5-A047-5E6C-4AC06C90248F}"/>
              </a:ext>
            </a:extLst>
          </p:cNvPr>
          <p:cNvGrpSpPr/>
          <p:nvPr/>
        </p:nvGrpSpPr>
        <p:grpSpPr>
          <a:xfrm>
            <a:off x="10268871" y="917579"/>
            <a:ext cx="1776600" cy="296640"/>
            <a:chOff x="10268871" y="917579"/>
            <a:chExt cx="1776600" cy="296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75D356B-23C1-2007-29D0-C83CF530615D}"/>
                    </a:ext>
                  </a:extLst>
                </p14:cNvPr>
                <p14:cNvContentPartPr/>
                <p14:nvPr/>
              </p14:nvContentPartPr>
              <p14:xfrm>
                <a:off x="10268871" y="974459"/>
                <a:ext cx="126720" cy="2390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75D356B-23C1-2007-29D0-C83CF530615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260231" y="965459"/>
                  <a:ext cx="14436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C09CE2F-5C28-AAE6-064F-03FECF742D1F}"/>
                    </a:ext>
                  </a:extLst>
                </p14:cNvPr>
                <p14:cNvContentPartPr/>
                <p14:nvPr/>
              </p14:nvContentPartPr>
              <p14:xfrm>
                <a:off x="10414311" y="1078859"/>
                <a:ext cx="114480" cy="954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C09CE2F-5C28-AAE6-064F-03FECF742D1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405671" y="1069859"/>
                  <a:ext cx="1321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6BF73CCF-787D-74B2-5DF7-3F03AD277A02}"/>
                    </a:ext>
                  </a:extLst>
                </p14:cNvPr>
                <p14:cNvContentPartPr/>
                <p14:nvPr/>
              </p14:nvContentPartPr>
              <p14:xfrm>
                <a:off x="10599711" y="1066259"/>
                <a:ext cx="75960" cy="1479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6BF73CCF-787D-74B2-5DF7-3F03AD277A02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590711" y="1057619"/>
                  <a:ext cx="936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E53B822C-A623-B6FD-2759-04C167D6FFBC}"/>
                    </a:ext>
                  </a:extLst>
                </p14:cNvPr>
                <p14:cNvContentPartPr/>
                <p14:nvPr/>
              </p14:nvContentPartPr>
              <p14:xfrm>
                <a:off x="10732551" y="1059419"/>
                <a:ext cx="210600" cy="1108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E53B822C-A623-B6FD-2759-04C167D6FFBC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723911" y="1050419"/>
                  <a:ext cx="228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92A60C7B-C618-D223-3C33-8488DA2494B6}"/>
                    </a:ext>
                  </a:extLst>
                </p14:cNvPr>
                <p14:cNvContentPartPr/>
                <p14:nvPr/>
              </p14:nvContentPartPr>
              <p14:xfrm>
                <a:off x="11027031" y="1033139"/>
                <a:ext cx="340200" cy="997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92A60C7B-C618-D223-3C33-8488DA2494B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018391" y="1024499"/>
                  <a:ext cx="3578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78588F43-85B5-5F91-75EC-75DDA904D6E4}"/>
                    </a:ext>
                  </a:extLst>
                </p14:cNvPr>
                <p14:cNvContentPartPr/>
                <p14:nvPr/>
              </p14:nvContentPartPr>
              <p14:xfrm>
                <a:off x="11366511" y="917579"/>
                <a:ext cx="142560" cy="1933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78588F43-85B5-5F91-75EC-75DDA904D6E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357511" y="908939"/>
                  <a:ext cx="1602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2E888F59-8BB3-1193-884D-619C9D9605F7}"/>
                    </a:ext>
                  </a:extLst>
                </p14:cNvPr>
                <p14:cNvContentPartPr/>
                <p14:nvPr/>
              </p14:nvContentPartPr>
              <p14:xfrm>
                <a:off x="11582151" y="1005059"/>
                <a:ext cx="181440" cy="1018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2E888F59-8BB3-1193-884D-619C9D9605F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573151" y="996059"/>
                  <a:ext cx="1990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979B1939-A439-8E89-5B9E-F2DAF53E64FA}"/>
                    </a:ext>
                  </a:extLst>
                </p14:cNvPr>
                <p14:cNvContentPartPr/>
                <p14:nvPr/>
              </p14:nvContentPartPr>
              <p14:xfrm>
                <a:off x="11803551" y="990299"/>
                <a:ext cx="91080" cy="1148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979B1939-A439-8E89-5B9E-F2DAF53E64F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794911" y="981299"/>
                  <a:ext cx="1087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BA838CA7-54D1-4719-68E1-83C4E2D03DD9}"/>
                    </a:ext>
                  </a:extLst>
                </p14:cNvPr>
                <p14:cNvContentPartPr/>
                <p14:nvPr/>
              </p14:nvContentPartPr>
              <p14:xfrm>
                <a:off x="11887431" y="1005419"/>
                <a:ext cx="158040" cy="802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BA838CA7-54D1-4719-68E1-83C4E2D03DD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878791" y="996779"/>
                  <a:ext cx="175680" cy="97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B972FA9D-019D-CA8F-4AA1-12B88B5DF834}"/>
                  </a:ext>
                </a:extLst>
              </p14:cNvPr>
              <p14:cNvContentPartPr/>
              <p14:nvPr/>
            </p14:nvContentPartPr>
            <p14:xfrm>
              <a:off x="3845751" y="3396179"/>
              <a:ext cx="1607400" cy="7992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B972FA9D-019D-CA8F-4AA1-12B88B5DF834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3837111" y="3387179"/>
                <a:ext cx="162504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0F25592F-F2C3-F98B-E944-B2E5A1D83175}"/>
                  </a:ext>
                </a:extLst>
              </p14:cNvPr>
              <p14:cNvContentPartPr/>
              <p14:nvPr/>
            </p14:nvContentPartPr>
            <p14:xfrm>
              <a:off x="5744751" y="2923499"/>
              <a:ext cx="1031400" cy="67932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0F25592F-F2C3-F98B-E944-B2E5A1D83175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5736111" y="2914859"/>
                <a:ext cx="1049040" cy="69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uppieren 97">
            <a:extLst>
              <a:ext uri="{FF2B5EF4-FFF2-40B4-BE49-F238E27FC236}">
                <a16:creationId xmlns:a16="http://schemas.microsoft.com/office/drawing/2014/main" id="{59D8FFB2-84F3-670C-2BCD-F4B92F56EF2A}"/>
              </a:ext>
            </a:extLst>
          </p:cNvPr>
          <p:cNvGrpSpPr/>
          <p:nvPr/>
        </p:nvGrpSpPr>
        <p:grpSpPr>
          <a:xfrm>
            <a:off x="4453791" y="3571139"/>
            <a:ext cx="3024720" cy="1181880"/>
            <a:chOff x="4453791" y="3571139"/>
            <a:chExt cx="3024720" cy="118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2FA04E34-8A20-18CE-8279-7DB0CACB4AD7}"/>
                    </a:ext>
                  </a:extLst>
                </p14:cNvPr>
                <p14:cNvContentPartPr/>
                <p14:nvPr/>
              </p14:nvContentPartPr>
              <p14:xfrm>
                <a:off x="4453791" y="4030499"/>
                <a:ext cx="3024720" cy="7225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2FA04E34-8A20-18CE-8279-7DB0CACB4AD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444791" y="4021499"/>
                  <a:ext cx="3042360" cy="74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A7B5846-4A16-7387-8233-A824B74529BA}"/>
                    </a:ext>
                  </a:extLst>
                </p14:cNvPr>
                <p14:cNvContentPartPr/>
                <p14:nvPr/>
              </p14:nvContentPartPr>
              <p14:xfrm>
                <a:off x="6840231" y="3571139"/>
                <a:ext cx="313560" cy="3463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A7B5846-4A16-7387-8233-A824B74529B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831231" y="3562499"/>
                  <a:ext cx="33120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DDD6CE67-3172-3168-4D49-5187EB7B5451}"/>
                    </a:ext>
                  </a:extLst>
                </p14:cNvPr>
                <p14:cNvContentPartPr/>
                <p14:nvPr/>
              </p14:nvContentPartPr>
              <p14:xfrm>
                <a:off x="6720351" y="3689219"/>
                <a:ext cx="236880" cy="27288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DDD6CE67-3172-3168-4D49-5187EB7B545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711711" y="3680219"/>
                  <a:ext cx="254520" cy="290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83B6FCE0-F5CD-E930-4948-37159637CF02}"/>
                  </a:ext>
                </a:extLst>
              </p14:cNvPr>
              <p14:cNvContentPartPr/>
              <p14:nvPr/>
            </p14:nvContentPartPr>
            <p14:xfrm>
              <a:off x="7340991" y="3230939"/>
              <a:ext cx="267480" cy="175320"/>
            </p14:xfrm>
          </p:contentPart>
        </mc:Choice>
        <mc:Fallback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83B6FCE0-F5CD-E930-4948-37159637CF02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7332351" y="3221939"/>
                <a:ext cx="28512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9F191B51-B8D0-A448-767A-30113E6763BE}"/>
                  </a:ext>
                </a:extLst>
              </p14:cNvPr>
              <p14:cNvContentPartPr/>
              <p14:nvPr/>
            </p14:nvContentPartPr>
            <p14:xfrm>
              <a:off x="7500111" y="3048779"/>
              <a:ext cx="20160" cy="23400"/>
            </p14:xfrm>
          </p:contentPart>
        </mc:Choice>
        <mc:Fallback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9F191B51-B8D0-A448-767A-30113E6763BE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7491111" y="3039779"/>
                <a:ext cx="37800" cy="41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9" name="Gruppieren 138">
            <a:extLst>
              <a:ext uri="{FF2B5EF4-FFF2-40B4-BE49-F238E27FC236}">
                <a16:creationId xmlns:a16="http://schemas.microsoft.com/office/drawing/2014/main" id="{6536180E-8E92-7DB0-3FE6-B6FA3CED4E24}"/>
              </a:ext>
            </a:extLst>
          </p:cNvPr>
          <p:cNvGrpSpPr/>
          <p:nvPr/>
        </p:nvGrpSpPr>
        <p:grpSpPr>
          <a:xfrm>
            <a:off x="7784151" y="1611659"/>
            <a:ext cx="4019760" cy="1901520"/>
            <a:chOff x="7784151" y="1611659"/>
            <a:chExt cx="4019760" cy="190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6C0DB7E0-8A69-829B-0F56-F447A1062F24}"/>
                    </a:ext>
                  </a:extLst>
                </p14:cNvPr>
                <p14:cNvContentPartPr/>
                <p14:nvPr/>
              </p14:nvContentPartPr>
              <p14:xfrm>
                <a:off x="7784151" y="3011699"/>
                <a:ext cx="288000" cy="22536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6C0DB7E0-8A69-829B-0F56-F447A1062F2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775511" y="3003059"/>
                  <a:ext cx="30564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48397CA5-FAE9-6950-3369-1632504BFA04}"/>
                    </a:ext>
                  </a:extLst>
                </p14:cNvPr>
                <p14:cNvContentPartPr/>
                <p14:nvPr/>
              </p14:nvContentPartPr>
              <p14:xfrm>
                <a:off x="8094471" y="2958779"/>
                <a:ext cx="105480" cy="14436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48397CA5-FAE9-6950-3369-1632504BFA04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8085471" y="2950139"/>
                  <a:ext cx="1231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C2089FD-4B76-531A-4157-BB05276677E8}"/>
                    </a:ext>
                  </a:extLst>
                </p14:cNvPr>
                <p14:cNvContentPartPr/>
                <p14:nvPr/>
              </p14:nvContentPartPr>
              <p14:xfrm>
                <a:off x="8237391" y="2926739"/>
                <a:ext cx="47160" cy="990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C2089FD-4B76-531A-4157-BB05276677E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228751" y="2918099"/>
                  <a:ext cx="648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F5616FD-717C-B4F9-7FA4-EDBCBA6CE0D7}"/>
                    </a:ext>
                  </a:extLst>
                </p14:cNvPr>
                <p14:cNvContentPartPr/>
                <p14:nvPr/>
              </p14:nvContentPartPr>
              <p14:xfrm>
                <a:off x="8321991" y="2785619"/>
                <a:ext cx="144000" cy="2912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F5616FD-717C-B4F9-7FA4-EDBCBA6CE0D7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8312991" y="2776979"/>
                  <a:ext cx="16164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F118D7D-8C8A-CB85-A6ED-935B13EE8EBD}"/>
                    </a:ext>
                  </a:extLst>
                </p14:cNvPr>
                <p14:cNvContentPartPr/>
                <p14:nvPr/>
              </p14:nvContentPartPr>
              <p14:xfrm>
                <a:off x="8520351" y="2707859"/>
                <a:ext cx="134640" cy="1612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F118D7D-8C8A-CB85-A6ED-935B13EE8EB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511351" y="2698859"/>
                  <a:ext cx="15228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90ABC0E0-D38F-674D-C264-5B701170A667}"/>
                    </a:ext>
                  </a:extLst>
                </p14:cNvPr>
                <p14:cNvContentPartPr/>
                <p14:nvPr/>
              </p14:nvContentPartPr>
              <p14:xfrm>
                <a:off x="8896911" y="2411219"/>
                <a:ext cx="249840" cy="2808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90ABC0E0-D38F-674D-C264-5B701170A667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888271" y="2402579"/>
                  <a:ext cx="2674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11B97896-943A-549B-4360-CB470A3FFEFA}"/>
                    </a:ext>
                  </a:extLst>
                </p14:cNvPr>
                <p14:cNvContentPartPr/>
                <p14:nvPr/>
              </p14:nvContentPartPr>
              <p14:xfrm>
                <a:off x="9209031" y="2363699"/>
                <a:ext cx="18000" cy="20160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11B97896-943A-549B-4360-CB470A3FFEF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200391" y="2355059"/>
                  <a:ext cx="356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F9DB02E7-A1B3-11BE-53B6-08584A66C9D8}"/>
                    </a:ext>
                  </a:extLst>
                </p14:cNvPr>
                <p14:cNvContentPartPr/>
                <p14:nvPr/>
              </p14:nvContentPartPr>
              <p14:xfrm>
                <a:off x="9141351" y="2284139"/>
                <a:ext cx="317880" cy="28620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F9DB02E7-A1B3-11BE-53B6-08584A66C9D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132351" y="2275139"/>
                  <a:ext cx="3355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AE3B2F4-7273-20B4-6914-76D09FD02401}"/>
                    </a:ext>
                  </a:extLst>
                </p14:cNvPr>
                <p14:cNvContentPartPr/>
                <p14:nvPr/>
              </p14:nvContentPartPr>
              <p14:xfrm>
                <a:off x="9320991" y="2198459"/>
                <a:ext cx="248040" cy="1674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AE3B2F4-7273-20B4-6914-76D09FD0240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312351" y="2189819"/>
                  <a:ext cx="2656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A33F1BDD-834C-7359-D955-BC21B8698EDF}"/>
                    </a:ext>
                  </a:extLst>
                </p14:cNvPr>
                <p14:cNvContentPartPr/>
                <p14:nvPr/>
              </p14:nvContentPartPr>
              <p14:xfrm>
                <a:off x="9642471" y="2308259"/>
                <a:ext cx="90720" cy="824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A33F1BDD-834C-7359-D955-BC21B8698ED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633471" y="2299259"/>
                  <a:ext cx="1083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44C64192-E3A2-B5A6-0EE7-9DF49D044FFF}"/>
                    </a:ext>
                  </a:extLst>
                </p14:cNvPr>
                <p14:cNvContentPartPr/>
                <p14:nvPr/>
              </p14:nvContentPartPr>
              <p14:xfrm>
                <a:off x="9907431" y="2064539"/>
                <a:ext cx="30960" cy="2088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44C64192-E3A2-B5A6-0EE7-9DF49D044FF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898431" y="2055899"/>
                  <a:ext cx="486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D86F0ACE-7420-A23E-898A-808250CBC45E}"/>
                    </a:ext>
                  </a:extLst>
                </p14:cNvPr>
                <p14:cNvContentPartPr/>
                <p14:nvPr/>
              </p14:nvContentPartPr>
              <p14:xfrm>
                <a:off x="9782151" y="2058059"/>
                <a:ext cx="224640" cy="2685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D86F0ACE-7420-A23E-898A-808250CBC45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773151" y="2049059"/>
                  <a:ext cx="24228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8463D2D5-7B62-64D5-D063-87BA7B6E01E9}"/>
                    </a:ext>
                  </a:extLst>
                </p14:cNvPr>
                <p14:cNvContentPartPr/>
                <p14:nvPr/>
              </p14:nvContentPartPr>
              <p14:xfrm>
                <a:off x="10087431" y="2028179"/>
                <a:ext cx="152640" cy="1947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8463D2D5-7B62-64D5-D063-87BA7B6E01E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078791" y="2019179"/>
                  <a:ext cx="1702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32F79D1-B47A-3977-9D3B-B2E9837854F7}"/>
                    </a:ext>
                  </a:extLst>
                </p14:cNvPr>
                <p14:cNvContentPartPr/>
                <p14:nvPr/>
              </p14:nvContentPartPr>
              <p14:xfrm>
                <a:off x="10290111" y="1811819"/>
                <a:ext cx="155160" cy="4424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32F79D1-B47A-3977-9D3B-B2E9837854F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281111" y="1803179"/>
                  <a:ext cx="17280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A838FA9-CF92-EBAF-A287-1313D6CCE65E}"/>
                    </a:ext>
                  </a:extLst>
                </p14:cNvPr>
                <p14:cNvContentPartPr/>
                <p14:nvPr/>
              </p14:nvContentPartPr>
              <p14:xfrm>
                <a:off x="10463631" y="1909019"/>
                <a:ext cx="197640" cy="1321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A838FA9-CF92-EBAF-A287-1313D6CCE65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454631" y="1900019"/>
                  <a:ext cx="215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8858DC7-BD65-F249-1A6D-99D71B685050}"/>
                    </a:ext>
                  </a:extLst>
                </p14:cNvPr>
                <p14:cNvContentPartPr/>
                <p14:nvPr/>
              </p14:nvContentPartPr>
              <p14:xfrm>
                <a:off x="10650111" y="1692299"/>
                <a:ext cx="265320" cy="2829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8858DC7-BD65-F249-1A6D-99D71B68505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641111" y="1683659"/>
                  <a:ext cx="2829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A0EC3044-EE3A-1E46-7C59-7B0BB380E787}"/>
                    </a:ext>
                  </a:extLst>
                </p14:cNvPr>
                <p14:cNvContentPartPr/>
                <p14:nvPr/>
              </p14:nvContentPartPr>
              <p14:xfrm>
                <a:off x="11166351" y="1718579"/>
                <a:ext cx="25560" cy="1011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A0EC3044-EE3A-1E46-7C59-7B0BB380E787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157351" y="1709939"/>
                  <a:ext cx="432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D4692A2-07E8-F2E0-CBD6-B26D06B669EC}"/>
                    </a:ext>
                  </a:extLst>
                </p14:cNvPr>
                <p14:cNvContentPartPr/>
                <p14:nvPr/>
              </p14:nvContentPartPr>
              <p14:xfrm>
                <a:off x="11137191" y="1611659"/>
                <a:ext cx="245160" cy="2023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D4692A2-07E8-F2E0-CBD6-B26D06B669E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128551" y="1602659"/>
                  <a:ext cx="2628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1E381389-6329-A61A-BA9E-ED45DDB8F39E}"/>
                    </a:ext>
                  </a:extLst>
                </p14:cNvPr>
                <p14:cNvContentPartPr/>
                <p14:nvPr/>
              </p14:nvContentPartPr>
              <p14:xfrm>
                <a:off x="8491551" y="3257939"/>
                <a:ext cx="78480" cy="1908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1E381389-6329-A61A-BA9E-ED45DDB8F39E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482911" y="3249299"/>
                  <a:ext cx="961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7D88812F-9F64-0FF0-FF30-928FBEFB3523}"/>
                    </a:ext>
                  </a:extLst>
                </p14:cNvPr>
                <p14:cNvContentPartPr/>
                <p14:nvPr/>
              </p14:nvContentPartPr>
              <p14:xfrm>
                <a:off x="8675151" y="2967419"/>
                <a:ext cx="275760" cy="4100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7D88812F-9F64-0FF0-FF30-928FBEFB3523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666151" y="2958779"/>
                  <a:ext cx="293400" cy="42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A36AE6DE-F7C1-6503-9DC6-8C1B90113D82}"/>
                    </a:ext>
                  </a:extLst>
                </p14:cNvPr>
                <p14:cNvContentPartPr/>
                <p14:nvPr/>
              </p14:nvContentPartPr>
              <p14:xfrm>
                <a:off x="8982591" y="3052379"/>
                <a:ext cx="91440" cy="1346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A36AE6DE-F7C1-6503-9DC6-8C1B90113D8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973951" y="3043739"/>
                  <a:ext cx="1090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C3EAD210-EF7B-3DD5-B716-32B695B4F608}"/>
                    </a:ext>
                  </a:extLst>
                </p14:cNvPr>
                <p14:cNvContentPartPr/>
                <p14:nvPr/>
              </p14:nvContentPartPr>
              <p14:xfrm>
                <a:off x="9153591" y="2975339"/>
                <a:ext cx="119520" cy="14616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C3EAD210-EF7B-3DD5-B716-32B695B4F60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144591" y="2966699"/>
                  <a:ext cx="1371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D8906689-E13F-3F0D-6FCF-72C90A5E6F3A}"/>
                    </a:ext>
                  </a:extLst>
                </p14:cNvPr>
                <p14:cNvContentPartPr/>
                <p14:nvPr/>
              </p14:nvContentPartPr>
              <p14:xfrm>
                <a:off x="9257991" y="2788139"/>
                <a:ext cx="89280" cy="2469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D8906689-E13F-3F0D-6FCF-72C90A5E6F3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248991" y="2779499"/>
                  <a:ext cx="1069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EEACE3F-85A8-731E-02EE-65A01F0CF58C}"/>
                    </a:ext>
                  </a:extLst>
                </p14:cNvPr>
                <p14:cNvContentPartPr/>
                <p14:nvPr/>
              </p14:nvContentPartPr>
              <p14:xfrm>
                <a:off x="9373191" y="2861939"/>
                <a:ext cx="107280" cy="1364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EEACE3F-85A8-731E-02EE-65A01F0CF58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364551" y="2853299"/>
                  <a:ext cx="1249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990F9928-C978-621B-A81A-FE1475FA09CE}"/>
                    </a:ext>
                  </a:extLst>
                </p14:cNvPr>
                <p14:cNvContentPartPr/>
                <p14:nvPr/>
              </p14:nvContentPartPr>
              <p14:xfrm>
                <a:off x="9513231" y="2638019"/>
                <a:ext cx="146520" cy="2804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990F9928-C978-621B-A81A-FE1475FA09C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504231" y="2629019"/>
                  <a:ext cx="16416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5871B27-9FCE-8EEC-117D-726F8F5DFFB9}"/>
                    </a:ext>
                  </a:extLst>
                </p14:cNvPr>
                <p14:cNvContentPartPr/>
                <p14:nvPr/>
              </p14:nvContentPartPr>
              <p14:xfrm>
                <a:off x="9720231" y="2559179"/>
                <a:ext cx="147960" cy="2649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5871B27-9FCE-8EEC-117D-726F8F5DFFB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711231" y="2550179"/>
                  <a:ext cx="1656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CBC1F1D-5424-3F46-212C-7C734EF01F3E}"/>
                    </a:ext>
                  </a:extLst>
                </p14:cNvPr>
                <p14:cNvContentPartPr/>
                <p14:nvPr/>
              </p14:nvContentPartPr>
              <p14:xfrm>
                <a:off x="10259511" y="2397899"/>
                <a:ext cx="297000" cy="2620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CBC1F1D-5424-3F46-212C-7C734EF01F3E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250871" y="2388899"/>
                  <a:ext cx="3146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6694680-2E20-5954-8A28-11F89363C831}"/>
                    </a:ext>
                  </a:extLst>
                </p14:cNvPr>
                <p14:cNvContentPartPr/>
                <p14:nvPr/>
              </p14:nvContentPartPr>
              <p14:xfrm>
                <a:off x="10528071" y="2281979"/>
                <a:ext cx="223200" cy="1965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6694680-2E20-5954-8A28-11F89363C831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519071" y="2272979"/>
                  <a:ext cx="2408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F122F6B3-690E-30F3-EFE9-009C1D46180A}"/>
                    </a:ext>
                  </a:extLst>
                </p14:cNvPr>
                <p14:cNvContentPartPr/>
                <p14:nvPr/>
              </p14:nvContentPartPr>
              <p14:xfrm>
                <a:off x="9392271" y="3294299"/>
                <a:ext cx="21600" cy="2188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F122F6B3-690E-30F3-EFE9-009C1D46180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383271" y="3285659"/>
                  <a:ext cx="392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E31F918-701D-C734-8F1A-22364917E6F2}"/>
                    </a:ext>
                  </a:extLst>
                </p14:cNvPr>
                <p14:cNvContentPartPr/>
                <p14:nvPr/>
              </p14:nvContentPartPr>
              <p14:xfrm>
                <a:off x="9333951" y="3194579"/>
                <a:ext cx="162000" cy="2059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E31F918-701D-C734-8F1A-22364917E6F2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324951" y="3185939"/>
                  <a:ext cx="1796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D588AFBA-AD21-E76A-FB20-0E8DC5BFAACE}"/>
                    </a:ext>
                  </a:extLst>
                </p14:cNvPr>
                <p14:cNvContentPartPr/>
                <p14:nvPr/>
              </p14:nvContentPartPr>
              <p14:xfrm>
                <a:off x="9547791" y="3223379"/>
                <a:ext cx="169200" cy="2480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D588AFBA-AD21-E76A-FB20-0E8DC5BFAAC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538791" y="3214739"/>
                  <a:ext cx="1868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6B15F37-FF9A-B47F-721E-BD5376719301}"/>
                    </a:ext>
                  </a:extLst>
                </p14:cNvPr>
                <p14:cNvContentPartPr/>
                <p14:nvPr/>
              </p14:nvContentPartPr>
              <p14:xfrm>
                <a:off x="9754791" y="3158219"/>
                <a:ext cx="162000" cy="2217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6B15F37-FF9A-B47F-721E-BD537671930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9745791" y="3149579"/>
                  <a:ext cx="1796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C1753E82-AE7F-BC9A-B80A-B9916E58DC94}"/>
                    </a:ext>
                  </a:extLst>
                </p14:cNvPr>
                <p14:cNvContentPartPr/>
                <p14:nvPr/>
              </p14:nvContentPartPr>
              <p14:xfrm>
                <a:off x="10004631" y="3034019"/>
                <a:ext cx="144720" cy="2534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C1753E82-AE7F-BC9A-B80A-B9916E58DC94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9995991" y="3025379"/>
                  <a:ext cx="16236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EB2B7EB8-7194-4F3A-C7CF-729CC385ADCF}"/>
                    </a:ext>
                  </a:extLst>
                </p14:cNvPr>
                <p14:cNvContentPartPr/>
                <p14:nvPr/>
              </p14:nvContentPartPr>
              <p14:xfrm>
                <a:off x="10263471" y="2874179"/>
                <a:ext cx="128520" cy="3254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EB2B7EB8-7194-4F3A-C7CF-729CC385ADC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254471" y="2865539"/>
                  <a:ext cx="14616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CB06B468-2E74-008A-B2D5-0B963059E9DD}"/>
                    </a:ext>
                  </a:extLst>
                </p14:cNvPr>
                <p14:cNvContentPartPr/>
                <p14:nvPr/>
              </p14:nvContentPartPr>
              <p14:xfrm>
                <a:off x="10485231" y="2888579"/>
                <a:ext cx="112320" cy="1792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CB06B468-2E74-008A-B2D5-0B963059E9DD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476231" y="2879939"/>
                  <a:ext cx="12996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CE8A75D-A2F8-4F9F-8780-4F31D94F57EF}"/>
                    </a:ext>
                  </a:extLst>
                </p14:cNvPr>
                <p14:cNvContentPartPr/>
                <p14:nvPr/>
              </p14:nvContentPartPr>
              <p14:xfrm>
                <a:off x="10721391" y="2840339"/>
                <a:ext cx="146520" cy="10944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CE8A75D-A2F8-4F9F-8780-4F31D94F57E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712391" y="2831699"/>
                  <a:ext cx="1641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C61421B5-D404-C554-E680-4A6997DA6A4F}"/>
                    </a:ext>
                  </a:extLst>
                </p14:cNvPr>
                <p14:cNvContentPartPr/>
                <p14:nvPr/>
              </p14:nvContentPartPr>
              <p14:xfrm>
                <a:off x="11010831" y="2628299"/>
                <a:ext cx="44280" cy="26064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C61421B5-D404-C554-E680-4A6997DA6A4F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1002191" y="2619659"/>
                  <a:ext cx="619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E97FFCAA-9346-7B56-0943-93557715CF73}"/>
                    </a:ext>
                  </a:extLst>
                </p14:cNvPr>
                <p14:cNvContentPartPr/>
                <p14:nvPr/>
              </p14:nvContentPartPr>
              <p14:xfrm>
                <a:off x="10931271" y="2547659"/>
                <a:ext cx="201240" cy="3769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E97FFCAA-9346-7B56-0943-93557715CF7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0922271" y="2538659"/>
                  <a:ext cx="21888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BD1CEFD3-48C5-473C-DF74-169023C26266}"/>
                    </a:ext>
                  </a:extLst>
                </p14:cNvPr>
                <p14:cNvContentPartPr/>
                <p14:nvPr/>
              </p14:nvContentPartPr>
              <p14:xfrm>
                <a:off x="11114151" y="2633699"/>
                <a:ext cx="171720" cy="1144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BD1CEFD3-48C5-473C-DF74-169023C2626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105511" y="2624699"/>
                  <a:ext cx="1893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C348347-321A-A7F7-B6CC-CEE3DBF5C996}"/>
                    </a:ext>
                  </a:extLst>
                </p14:cNvPr>
                <p14:cNvContentPartPr/>
                <p14:nvPr/>
              </p14:nvContentPartPr>
              <p14:xfrm>
                <a:off x="11315751" y="2423819"/>
                <a:ext cx="145440" cy="2840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C348347-321A-A7F7-B6CC-CEE3DBF5C99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306751" y="2415179"/>
                  <a:ext cx="1630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0E29B6A2-6ABA-1BAE-96E7-DAEF7CA0E3F2}"/>
                    </a:ext>
                  </a:extLst>
                </p14:cNvPr>
                <p14:cNvContentPartPr/>
                <p14:nvPr/>
              </p14:nvContentPartPr>
              <p14:xfrm>
                <a:off x="11510151" y="2375219"/>
                <a:ext cx="293760" cy="23652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0E29B6A2-6ABA-1BAE-96E7-DAEF7CA0E3F2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501151" y="2366219"/>
                  <a:ext cx="311400" cy="25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uppieren 146">
            <a:extLst>
              <a:ext uri="{FF2B5EF4-FFF2-40B4-BE49-F238E27FC236}">
                <a16:creationId xmlns:a16="http://schemas.microsoft.com/office/drawing/2014/main" id="{7DC76C59-92D6-58F8-6EC9-E40E1F262303}"/>
              </a:ext>
            </a:extLst>
          </p:cNvPr>
          <p:cNvGrpSpPr/>
          <p:nvPr/>
        </p:nvGrpSpPr>
        <p:grpSpPr>
          <a:xfrm>
            <a:off x="1455351" y="4566539"/>
            <a:ext cx="1072080" cy="306360"/>
            <a:chOff x="1455351" y="4566539"/>
            <a:chExt cx="1072080" cy="30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00ACCEB6-4358-0DFE-AAC2-2F7CC5D61EF5}"/>
                    </a:ext>
                  </a:extLst>
                </p14:cNvPr>
                <p14:cNvContentPartPr/>
                <p14:nvPr/>
              </p14:nvContentPartPr>
              <p14:xfrm>
                <a:off x="1455351" y="4599659"/>
                <a:ext cx="113760" cy="27324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00ACCEB6-4358-0DFE-AAC2-2F7CC5D61EF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446351" y="4591019"/>
                  <a:ext cx="13140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65BF5422-5E90-50C2-AD6E-2E2964C41289}"/>
                    </a:ext>
                  </a:extLst>
                </p14:cNvPr>
                <p14:cNvContentPartPr/>
                <p14:nvPr/>
              </p14:nvContentPartPr>
              <p14:xfrm>
                <a:off x="1680711" y="4595699"/>
                <a:ext cx="66600" cy="2584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65BF5422-5E90-50C2-AD6E-2E2964C4128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672071" y="4587059"/>
                  <a:ext cx="842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70D197EA-E6E7-421D-4200-9193E0B02F23}"/>
                    </a:ext>
                  </a:extLst>
                </p14:cNvPr>
                <p14:cNvContentPartPr/>
                <p14:nvPr/>
              </p14:nvContentPartPr>
              <p14:xfrm>
                <a:off x="1780071" y="4732139"/>
                <a:ext cx="219240" cy="806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70D197EA-E6E7-421D-4200-9193E0B02F2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771431" y="4723139"/>
                  <a:ext cx="2368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AD5564B-9F1B-42C5-DCBB-0ED9AB3E2455}"/>
                    </a:ext>
                  </a:extLst>
                </p14:cNvPr>
                <p14:cNvContentPartPr/>
                <p14:nvPr/>
              </p14:nvContentPartPr>
              <p14:xfrm>
                <a:off x="2064831" y="4721339"/>
                <a:ext cx="97200" cy="1198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AD5564B-9F1B-42C5-DCBB-0ED9AB3E245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055831" y="4712699"/>
                  <a:ext cx="11484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69467D82-6A0C-8655-D92F-2B1807CE469C}"/>
                    </a:ext>
                  </a:extLst>
                </p14:cNvPr>
                <p14:cNvContentPartPr/>
                <p14:nvPr/>
              </p14:nvContentPartPr>
              <p14:xfrm>
                <a:off x="2181471" y="4608299"/>
                <a:ext cx="120960" cy="2030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69467D82-6A0C-8655-D92F-2B1807CE469C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2172831" y="4599299"/>
                  <a:ext cx="1386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6C87F977-F1F0-9170-DDA9-03A7EEEAD7E9}"/>
                    </a:ext>
                  </a:extLst>
                </p14:cNvPr>
                <p14:cNvContentPartPr/>
                <p14:nvPr/>
              </p14:nvContentPartPr>
              <p14:xfrm>
                <a:off x="2335191" y="4669859"/>
                <a:ext cx="80640" cy="1090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6C87F977-F1F0-9170-DDA9-03A7EEEAD7E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326191" y="4661219"/>
                  <a:ext cx="982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4FFA4AF-EB2D-D15F-DFA2-FDEA33BDEBD5}"/>
                    </a:ext>
                  </a:extLst>
                </p14:cNvPr>
                <p14:cNvContentPartPr/>
                <p14:nvPr/>
              </p14:nvContentPartPr>
              <p14:xfrm>
                <a:off x="2462271" y="4566539"/>
                <a:ext cx="65160" cy="30492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4FFA4AF-EB2D-D15F-DFA2-FDEA33BDEBD5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453631" y="4557899"/>
                  <a:ext cx="82800" cy="32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67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338628BE-B626-1FDA-4FF1-845E9307C0CB}"/>
                  </a:ext>
                </a:extLst>
              </p14:cNvPr>
              <p14:cNvContentPartPr/>
              <p14:nvPr/>
            </p14:nvContentPartPr>
            <p14:xfrm>
              <a:off x="3658551" y="749099"/>
              <a:ext cx="2084760" cy="85608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338628BE-B626-1FDA-4FF1-845E9307C0CB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3649911" y="740099"/>
                <a:ext cx="2102400" cy="87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99192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Chain-index</a:t>
            </a:r>
            <a:endParaRPr lang="de-DE" sz="3200" baseline="30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8009919-2B09-4622-80B2-91B66293ECB9}"/>
              </a:ext>
            </a:extLst>
          </p:cNvPr>
          <p:cNvSpPr txBox="1"/>
          <p:nvPr/>
        </p:nvSpPr>
        <p:spPr>
          <a:xfrm>
            <a:off x="0" y="595219"/>
            <a:ext cx="914400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/>
              <a:t>Until now, we always used a base year t</a:t>
            </a:r>
            <a:r>
              <a:rPr lang="de-DE" sz="2000" dirty="0"/>
              <a:t>=0 </a:t>
            </a:r>
            <a:r>
              <a:rPr lang="de-DE" sz="2000"/>
              <a:t>→ thus, we reset the base year usually every 5 years (i.e. consumer price index cpi)</a:t>
            </a: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000"/>
              <a:t>Problem: economic behaviour is changing over time. If the base year is to far behind in history, the calculation does not reflect the current situation in the right way.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 b="1"/>
              <a:t>This problem is tackled via a chain index:</a:t>
            </a:r>
            <a:endParaRPr lang="de-DE" sz="2000" dirty="0"/>
          </a:p>
          <a:p>
            <a:endParaRPr lang="de-DE" sz="2000" dirty="0"/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de-DE" sz="2000"/>
              <a:t>→ </a:t>
            </a:r>
            <a:r>
              <a:rPr lang="de-DE" sz="2000" b="1"/>
              <a:t>real GDP </a:t>
            </a:r>
            <a:r>
              <a:rPr lang="de-DE" sz="2000"/>
              <a:t>is calculated by multiplying the current produced quantities with the prices of the former period.</a:t>
            </a:r>
          </a:p>
          <a:p>
            <a:pPr marL="914400" lvl="1" indent="-457200">
              <a:buFont typeface="Wingdings" panose="05000000000000000000" pitchFamily="2" charset="2"/>
              <a:buChar char="Ø"/>
            </a:pPr>
            <a:endParaRPr lang="de-DE" sz="2000"/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de-DE" sz="2000"/>
              <a:t>Reducing the substitution effects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de-DE" sz="2000"/>
          </a:p>
          <a:p>
            <a:pPr marL="1371600" lvl="2" indent="-457200">
              <a:buFont typeface="Wingdings" panose="05000000000000000000" pitchFamily="2" charset="2"/>
              <a:buChar char="Ø"/>
            </a:pPr>
            <a:r>
              <a:rPr lang="de-DE" sz="2000"/>
              <a:t>With a fixed base year, every time the base year is adjusted all growth rates in history has to be changed → the time series is not stable</a:t>
            </a:r>
            <a:endParaRPr lang="de-DE" sz="20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35702103-63E4-A47A-6609-2153761F8B75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56F397E-F027-7407-7B2C-7163B2475D09}"/>
                  </a:ext>
                </a:extLst>
              </p14:cNvPr>
              <p14:cNvContentPartPr/>
              <p14:nvPr/>
            </p14:nvContentPartPr>
            <p14:xfrm>
              <a:off x="3481071" y="2140499"/>
              <a:ext cx="1736640" cy="7776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56F397E-F027-7407-7B2C-7163B2475D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472431" y="2131859"/>
                <a:ext cx="1754280" cy="79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BAAD320E-D8BB-CAFD-032D-3FFFF3B55764}"/>
                  </a:ext>
                </a:extLst>
              </p14:cNvPr>
              <p14:cNvContentPartPr/>
              <p14:nvPr/>
            </p14:nvContentPartPr>
            <p14:xfrm>
              <a:off x="1568031" y="4902419"/>
              <a:ext cx="2174040" cy="777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BAAD320E-D8BB-CAFD-032D-3FFFF3B55764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59031" y="4893419"/>
                <a:ext cx="219168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0669FC8E-2C81-3D04-0611-D0CEF37363E6}"/>
                  </a:ext>
                </a:extLst>
              </p14:cNvPr>
              <p14:cNvContentPartPr/>
              <p14:nvPr/>
            </p14:nvContentPartPr>
            <p14:xfrm>
              <a:off x="5102151" y="4915739"/>
              <a:ext cx="2954520" cy="4154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0669FC8E-2C81-3D04-0611-D0CEF37363E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093151" y="4907099"/>
                <a:ext cx="2972160" cy="43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40807496-AD18-BC88-41A0-B7DC815A3B66}"/>
                  </a:ext>
                </a:extLst>
              </p14:cNvPr>
              <p14:cNvContentPartPr/>
              <p14:nvPr/>
            </p14:nvContentPartPr>
            <p14:xfrm>
              <a:off x="3414471" y="2890379"/>
              <a:ext cx="1648080" cy="460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40807496-AD18-BC88-41A0-B7DC815A3B6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405471" y="2881379"/>
                <a:ext cx="1665720" cy="6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35439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Nominal and real GDP − GDP-Deflator</a:t>
            </a:r>
            <a:endParaRPr lang="de-DE" sz="32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/>
              <p:nvPr/>
            </p:nvSpPr>
            <p:spPr>
              <a:xfrm>
                <a:off x="1524000" y="764704"/>
                <a:ext cx="914400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/>
                  <a:t>Der GDP-Deflator is defined as an Paasche-Chainindex</a:t>
                </a:r>
                <a:endParaRPr lang="de-DE" sz="2400" dirty="0"/>
              </a:p>
              <a:p>
                <a:endParaRPr lang="de-DE" sz="2400" dirty="0"/>
              </a:p>
              <a:p>
                <a:endParaRPr lang="de-DE" sz="2400"/>
              </a:p>
              <a:p>
                <a:endParaRPr lang="de-DE" sz="2400"/>
              </a:p>
              <a:p>
                <a:endParaRPr lang="de-DE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𝐵𝐼𝑃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𝐷𝑒𝑓𝑙𝑎𝑡𝑜𝑟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r>
                        <a:rPr lang="de-DE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𝐵𝐼𝑃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𝑛𝑜𝑚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𝐵𝐼𝑃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𝑟𝑒𝑎𝑙</m:t>
                              </m:r>
                            </m:sup>
                          </m:sSubSup>
                        </m:den>
                      </m:f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de-DE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𝐵𝐼𝑃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𝑛𝑜𝑚</m:t>
                              </m:r>
                            </m:sup>
                          </m:sSubSup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𝐼𝑛𝑑𝑒𝑥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bSup>
                            <m:sSubSup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𝐵𝐼𝑃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𝑟𝑒𝑎𝑙</m:t>
                              </m:r>
                            </m:sup>
                          </m:sSubSup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𝐼𝑛𝑑𝑒𝑥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de-DE" sz="2400" i="1">
                          <a:latin typeface="Cambria Math" panose="02040503050406030204" pitchFamily="18" charset="0"/>
                        </a:rPr>
                        <m:t>100</m:t>
                      </m:r>
                    </m:oMath>
                  </m:oMathPara>
                </a14:m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764704"/>
                <a:ext cx="9144000" cy="5976664"/>
              </a:xfrm>
              <a:prstGeom prst="rect">
                <a:avLst/>
              </a:prstGeom>
              <a:blipFill>
                <a:blip r:embed="rId2"/>
                <a:stretch>
                  <a:fillRect l="-1000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8AD1650D-5819-4EF3-9665-F8F7609E2E63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B6B0134F-8B6C-AE28-9D75-AEA9705C09B2}"/>
                  </a:ext>
                </a:extLst>
              </p14:cNvPr>
              <p14:cNvContentPartPr/>
              <p14:nvPr/>
            </p14:nvContentPartPr>
            <p14:xfrm>
              <a:off x="5920431" y="1137899"/>
              <a:ext cx="2466360" cy="741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B6B0134F-8B6C-AE28-9D75-AEA9705C09B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11431" y="1128899"/>
                <a:ext cx="248400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6DF1D52E-3B67-3BEA-C9AA-D761DB16FDDC}"/>
                  </a:ext>
                </a:extLst>
              </p14:cNvPr>
              <p14:cNvContentPartPr/>
              <p14:nvPr/>
            </p14:nvContentPartPr>
            <p14:xfrm>
              <a:off x="6995391" y="3046619"/>
              <a:ext cx="2459880" cy="6282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6DF1D52E-3B67-3BEA-C9AA-D761DB16FDD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86391" y="3037619"/>
                <a:ext cx="2477520" cy="64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8F0983CD-BD7D-0EA9-68B4-B5D5F2FBFF0F}"/>
              </a:ext>
            </a:extLst>
          </p:cNvPr>
          <p:cNvGrpSpPr/>
          <p:nvPr/>
        </p:nvGrpSpPr>
        <p:grpSpPr>
          <a:xfrm>
            <a:off x="3733431" y="3649619"/>
            <a:ext cx="3646800" cy="2288520"/>
            <a:chOff x="3733431" y="3649619"/>
            <a:chExt cx="3646800" cy="228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A842757-8CF0-99A3-9F8F-9F47ECD8B250}"/>
                    </a:ext>
                  </a:extLst>
                </p14:cNvPr>
                <p14:cNvContentPartPr/>
                <p14:nvPr/>
              </p14:nvContentPartPr>
              <p14:xfrm>
                <a:off x="6489231" y="3649619"/>
                <a:ext cx="649440" cy="5108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A842757-8CF0-99A3-9F8F-9F47ECD8B25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80231" y="3640619"/>
                  <a:ext cx="66708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9BC144D-BB2D-6BB0-FCBB-77C69093BD4C}"/>
                    </a:ext>
                  </a:extLst>
                </p14:cNvPr>
                <p14:cNvContentPartPr/>
                <p14:nvPr/>
              </p14:nvContentPartPr>
              <p14:xfrm>
                <a:off x="6270711" y="3990539"/>
                <a:ext cx="240480" cy="4240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9BC144D-BB2D-6BB0-FCBB-77C69093BD4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262071" y="3981539"/>
                  <a:ext cx="258120" cy="44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9DC2A7F-9762-6B51-1EA0-ECB92993B591}"/>
                    </a:ext>
                  </a:extLst>
                </p14:cNvPr>
                <p14:cNvContentPartPr/>
                <p14:nvPr/>
              </p14:nvContentPartPr>
              <p14:xfrm>
                <a:off x="3733431" y="4437299"/>
                <a:ext cx="519840" cy="3981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9DC2A7F-9762-6B51-1EA0-ECB92993B59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24791" y="4428659"/>
                  <a:ext cx="53748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CF3C8A0-9E56-A6DC-E95B-87DFC79913D5}"/>
                    </a:ext>
                  </a:extLst>
                </p14:cNvPr>
                <p14:cNvContentPartPr/>
                <p14:nvPr/>
              </p14:nvContentPartPr>
              <p14:xfrm>
                <a:off x="4227711" y="4486259"/>
                <a:ext cx="10080" cy="406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CF3C8A0-9E56-A6DC-E95B-87DFC79913D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19071" y="4477619"/>
                  <a:ext cx="27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6FF7558-570C-C360-99A4-125AC5C711FF}"/>
                    </a:ext>
                  </a:extLst>
                </p14:cNvPr>
                <p14:cNvContentPartPr/>
                <p14:nvPr/>
              </p14:nvContentPartPr>
              <p14:xfrm>
                <a:off x="4284591" y="4577339"/>
                <a:ext cx="94680" cy="2829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6FF7558-570C-C360-99A4-125AC5C711F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275591" y="4568699"/>
                  <a:ext cx="1123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7F06A04-3F0D-D2A1-252F-0D9403C9708A}"/>
                    </a:ext>
                  </a:extLst>
                </p14:cNvPr>
                <p14:cNvContentPartPr/>
                <p14:nvPr/>
              </p14:nvContentPartPr>
              <p14:xfrm>
                <a:off x="4429311" y="4437659"/>
                <a:ext cx="113040" cy="1778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7F06A04-3F0D-D2A1-252F-0D9403C9708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420671" y="4428659"/>
                  <a:ext cx="1306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A16981A-E75A-99C0-EF89-D0BE7D3D5383}"/>
                    </a:ext>
                  </a:extLst>
                </p14:cNvPr>
                <p14:cNvContentPartPr/>
                <p14:nvPr/>
              </p14:nvContentPartPr>
              <p14:xfrm>
                <a:off x="4498071" y="4433699"/>
                <a:ext cx="2520" cy="57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A16981A-E75A-99C0-EF89-D0BE7D3D538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489431" y="4425059"/>
                  <a:ext cx="201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34B332B-CAF2-1A04-6993-093EE8F00D57}"/>
                    </a:ext>
                  </a:extLst>
                </p14:cNvPr>
                <p14:cNvContentPartPr/>
                <p14:nvPr/>
              </p14:nvContentPartPr>
              <p14:xfrm>
                <a:off x="4521831" y="4496699"/>
                <a:ext cx="64080" cy="1987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34B332B-CAF2-1A04-6993-093EE8F00D57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512831" y="4487699"/>
                  <a:ext cx="817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7A98E4A-BC0B-A25F-5968-16893C4C2505}"/>
                    </a:ext>
                  </a:extLst>
                </p14:cNvPr>
                <p14:cNvContentPartPr/>
                <p14:nvPr/>
              </p14:nvContentPartPr>
              <p14:xfrm>
                <a:off x="4508511" y="4466459"/>
                <a:ext cx="385560" cy="326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7A98E4A-BC0B-A25F-5968-16893C4C2505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499511" y="4457819"/>
                  <a:ext cx="403200" cy="34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90B24CB-E30A-9C5C-7BDE-2E189C039887}"/>
                    </a:ext>
                  </a:extLst>
                </p14:cNvPr>
                <p14:cNvContentPartPr/>
                <p14:nvPr/>
              </p14:nvContentPartPr>
              <p14:xfrm>
                <a:off x="4807671" y="4386899"/>
                <a:ext cx="9000" cy="111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90B24CB-E30A-9C5C-7BDE-2E189C03988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798671" y="4377899"/>
                  <a:ext cx="266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782371E-EC02-81E8-D0E7-5E32AFF07989}"/>
                    </a:ext>
                  </a:extLst>
                </p14:cNvPr>
                <p14:cNvContentPartPr/>
                <p14:nvPr/>
              </p14:nvContentPartPr>
              <p14:xfrm>
                <a:off x="4971471" y="4412819"/>
                <a:ext cx="143640" cy="3164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782371E-EC02-81E8-D0E7-5E32AFF0798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962831" y="4403819"/>
                  <a:ext cx="1612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9F49D57-0ADC-601A-BE53-A03E83A918E6}"/>
                    </a:ext>
                  </a:extLst>
                </p14:cNvPr>
                <p14:cNvContentPartPr/>
                <p14:nvPr/>
              </p14:nvContentPartPr>
              <p14:xfrm>
                <a:off x="3848631" y="5081699"/>
                <a:ext cx="120600" cy="2368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9F49D57-0ADC-601A-BE53-A03E83A918E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839631" y="5072699"/>
                  <a:ext cx="1382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6561922-55A1-50BE-3D89-65E00D1BB963}"/>
                    </a:ext>
                  </a:extLst>
                </p14:cNvPr>
                <p14:cNvContentPartPr/>
                <p14:nvPr/>
              </p14:nvContentPartPr>
              <p14:xfrm>
                <a:off x="3926391" y="5146499"/>
                <a:ext cx="231840" cy="1706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6561922-55A1-50BE-3D89-65E00D1BB96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917391" y="5137859"/>
                  <a:ext cx="2494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F57FA15-530D-2685-CAFE-54BF3A74ACC0}"/>
                    </a:ext>
                  </a:extLst>
                </p14:cNvPr>
                <p14:cNvContentPartPr/>
                <p14:nvPr/>
              </p14:nvContentPartPr>
              <p14:xfrm>
                <a:off x="4176231" y="5105099"/>
                <a:ext cx="244800" cy="1310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F57FA15-530D-2685-CAFE-54BF3A74ACC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167231" y="5096099"/>
                  <a:ext cx="2624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61AD4BB5-B7F8-BE34-ADC8-D578952E3426}"/>
                    </a:ext>
                  </a:extLst>
                </p14:cNvPr>
                <p14:cNvContentPartPr/>
                <p14:nvPr/>
              </p14:nvContentPartPr>
              <p14:xfrm>
                <a:off x="4463871" y="4933019"/>
                <a:ext cx="64080" cy="2214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61AD4BB5-B7F8-BE34-ADC8-D578952E342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455231" y="4924019"/>
                  <a:ext cx="8172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3D23327B-D8E0-0820-330F-690913B754C1}"/>
                    </a:ext>
                  </a:extLst>
                </p14:cNvPr>
                <p14:cNvContentPartPr/>
                <p14:nvPr/>
              </p14:nvContentPartPr>
              <p14:xfrm>
                <a:off x="4573311" y="5027699"/>
                <a:ext cx="21600" cy="763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3D23327B-D8E0-0820-330F-690913B754C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564311" y="5018699"/>
                  <a:ext cx="392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D981915-FE74-DCF7-7224-AF5AE4936282}"/>
                    </a:ext>
                  </a:extLst>
                </p14:cNvPr>
                <p14:cNvContentPartPr/>
                <p14:nvPr/>
              </p14:nvContentPartPr>
              <p14:xfrm>
                <a:off x="4643511" y="4857419"/>
                <a:ext cx="308880" cy="2365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D981915-FE74-DCF7-7224-AF5AE493628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634871" y="4848419"/>
                  <a:ext cx="3265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6F9E187-97EA-0A1A-F4B7-0037116B429D}"/>
                    </a:ext>
                  </a:extLst>
                </p14:cNvPr>
                <p14:cNvContentPartPr/>
                <p14:nvPr/>
              </p14:nvContentPartPr>
              <p14:xfrm>
                <a:off x="4844031" y="4816019"/>
                <a:ext cx="52920" cy="309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6F9E187-97EA-0A1A-F4B7-0037116B429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4835391" y="4807379"/>
                  <a:ext cx="70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35B4396-CCC6-A362-021C-058C05813909}"/>
                    </a:ext>
                  </a:extLst>
                </p14:cNvPr>
                <p14:cNvContentPartPr/>
                <p14:nvPr/>
              </p14:nvContentPartPr>
              <p14:xfrm>
                <a:off x="4991631" y="4840859"/>
                <a:ext cx="93240" cy="1346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35B4396-CCC6-A362-021C-058C0581390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4982991" y="4831859"/>
                  <a:ext cx="1108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81F03F4E-5F2C-79EC-5D64-277A4303F7BF}"/>
                    </a:ext>
                  </a:extLst>
                </p14:cNvPr>
                <p14:cNvContentPartPr/>
                <p14:nvPr/>
              </p14:nvContentPartPr>
              <p14:xfrm>
                <a:off x="5260191" y="4647539"/>
                <a:ext cx="253800" cy="4741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81F03F4E-5F2C-79EC-5D64-277A4303F7B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251551" y="4638539"/>
                  <a:ext cx="27144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816C5E9-E5E0-A7EF-E68E-01DFAD000B7E}"/>
                    </a:ext>
                  </a:extLst>
                </p14:cNvPr>
                <p14:cNvContentPartPr/>
                <p14:nvPr/>
              </p14:nvContentPartPr>
              <p14:xfrm>
                <a:off x="5749071" y="4592459"/>
                <a:ext cx="125280" cy="3038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816C5E9-E5E0-A7EF-E68E-01DFAD000B7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740431" y="4583819"/>
                  <a:ext cx="14292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01FF761-3340-E6AF-2E32-755EB1A4ABFD}"/>
                    </a:ext>
                  </a:extLst>
                </p14:cNvPr>
                <p14:cNvContentPartPr/>
                <p14:nvPr/>
              </p14:nvContentPartPr>
              <p14:xfrm>
                <a:off x="5896671" y="4682099"/>
                <a:ext cx="272880" cy="15012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01FF761-3340-E6AF-2E32-755EB1A4ABF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888031" y="4673459"/>
                  <a:ext cx="290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A3EA408-E118-E770-207B-08E84F0EED17}"/>
                    </a:ext>
                  </a:extLst>
                </p14:cNvPr>
                <p14:cNvContentPartPr/>
                <p14:nvPr/>
              </p14:nvContentPartPr>
              <p14:xfrm>
                <a:off x="6071271" y="4579859"/>
                <a:ext cx="5040" cy="57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A3EA408-E118-E770-207B-08E84F0EED1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062631" y="4571219"/>
                  <a:ext cx="226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1EAA9FE-EBA1-898B-29D3-92C48DC839E9}"/>
                    </a:ext>
                  </a:extLst>
                </p14:cNvPr>
                <p14:cNvContentPartPr/>
                <p14:nvPr/>
              </p14:nvContentPartPr>
              <p14:xfrm>
                <a:off x="6250551" y="4619459"/>
                <a:ext cx="118800" cy="1324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1EAA9FE-EBA1-898B-29D3-92C48DC839E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241911" y="4610819"/>
                  <a:ext cx="1364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C38D844-B056-18CE-6184-34ABE80C1BE6}"/>
                    </a:ext>
                  </a:extLst>
                </p14:cNvPr>
                <p14:cNvContentPartPr/>
                <p14:nvPr/>
              </p14:nvContentPartPr>
              <p14:xfrm>
                <a:off x="6484551" y="4418219"/>
                <a:ext cx="95040" cy="2696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C38D844-B056-18CE-6184-34ABE80C1BE6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475911" y="4409579"/>
                  <a:ext cx="1126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F33E4A6D-0732-C35C-67F4-FFDFDF738FF8}"/>
                    </a:ext>
                  </a:extLst>
                </p14:cNvPr>
                <p14:cNvContentPartPr/>
                <p14:nvPr/>
              </p14:nvContentPartPr>
              <p14:xfrm>
                <a:off x="6409311" y="4499219"/>
                <a:ext cx="130320" cy="835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F33E4A6D-0732-C35C-67F4-FFDFDF738FF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400311" y="4490219"/>
                  <a:ext cx="14796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5161B8F1-5429-1C33-8F1E-A237FF2DE040}"/>
                    </a:ext>
                  </a:extLst>
                </p14:cNvPr>
                <p14:cNvContentPartPr/>
                <p14:nvPr/>
              </p14:nvContentPartPr>
              <p14:xfrm>
                <a:off x="6834111" y="4413899"/>
                <a:ext cx="291240" cy="2199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5161B8F1-5429-1C33-8F1E-A237FF2DE04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825471" y="4404899"/>
                  <a:ext cx="3088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0C6C504-1F0A-C676-F811-26A380EE90D2}"/>
                    </a:ext>
                  </a:extLst>
                </p14:cNvPr>
                <p14:cNvContentPartPr/>
                <p14:nvPr/>
              </p14:nvContentPartPr>
              <p14:xfrm>
                <a:off x="7181511" y="4212299"/>
                <a:ext cx="163080" cy="27036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0C6C504-1F0A-C676-F811-26A380EE90D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72871" y="4203299"/>
                  <a:ext cx="1807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268E432-417E-944F-1048-3240E8DF9D19}"/>
                    </a:ext>
                  </a:extLst>
                </p14:cNvPr>
                <p14:cNvContentPartPr/>
                <p14:nvPr/>
              </p14:nvContentPartPr>
              <p14:xfrm>
                <a:off x="7068831" y="4193939"/>
                <a:ext cx="7200" cy="144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268E432-417E-944F-1048-3240E8DF9D1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060191" y="4185299"/>
                  <a:ext cx="248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D1115C6-01B0-4035-F30C-B78542AEE905}"/>
                    </a:ext>
                  </a:extLst>
                </p14:cNvPr>
                <p14:cNvContentPartPr/>
                <p14:nvPr/>
              </p14:nvContentPartPr>
              <p14:xfrm>
                <a:off x="7271511" y="4120499"/>
                <a:ext cx="108720" cy="3178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D1115C6-01B0-4035-F30C-B78542AEE90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262511" y="4111499"/>
                  <a:ext cx="12636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53415CD-F684-95DE-3E34-0679F96E11BF}"/>
                    </a:ext>
                  </a:extLst>
                </p14:cNvPr>
                <p14:cNvContentPartPr/>
                <p14:nvPr/>
              </p14:nvContentPartPr>
              <p14:xfrm>
                <a:off x="4268391" y="5569139"/>
                <a:ext cx="155520" cy="3690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53415CD-F684-95DE-3E34-0679F96E11B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259751" y="5560499"/>
                  <a:ext cx="17316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78BF380-C45C-A3AB-E88F-BCFB84AD8781}"/>
                    </a:ext>
                  </a:extLst>
                </p14:cNvPr>
                <p14:cNvContentPartPr/>
                <p14:nvPr/>
              </p14:nvContentPartPr>
              <p14:xfrm>
                <a:off x="4495911" y="5511179"/>
                <a:ext cx="173880" cy="1724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78BF380-C45C-A3AB-E88F-BCFB84AD878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487271" y="5502179"/>
                  <a:ext cx="19152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42EC478B-7DAF-D377-DC75-2BB1B725DB37}"/>
                    </a:ext>
                  </a:extLst>
                </p14:cNvPr>
                <p14:cNvContentPartPr/>
                <p14:nvPr/>
              </p14:nvContentPartPr>
              <p14:xfrm>
                <a:off x="4589871" y="5377259"/>
                <a:ext cx="223560" cy="2599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42EC478B-7DAF-D377-DC75-2BB1B725DB37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580871" y="5368619"/>
                  <a:ext cx="24120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A6E33BC1-B244-8A3E-CC03-49D064A881D6}"/>
                    </a:ext>
                  </a:extLst>
                </p14:cNvPr>
                <p14:cNvContentPartPr/>
                <p14:nvPr/>
              </p14:nvContentPartPr>
              <p14:xfrm>
                <a:off x="4874991" y="5413619"/>
                <a:ext cx="94680" cy="1641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A6E33BC1-B244-8A3E-CC03-49D064A881D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866351" y="5404619"/>
                  <a:ext cx="1123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3FA6418-8C99-5873-D550-7865D39655E3}"/>
                    </a:ext>
                  </a:extLst>
                </p14:cNvPr>
                <p14:cNvContentPartPr/>
                <p14:nvPr/>
              </p14:nvContentPartPr>
              <p14:xfrm>
                <a:off x="5023671" y="5374019"/>
                <a:ext cx="105840" cy="19584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3FA6418-8C99-5873-D550-7865D39655E3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014671" y="5365379"/>
                  <a:ext cx="12348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8E9AFD6-1B73-5D41-4E05-69D0DF0B2119}"/>
                    </a:ext>
                  </a:extLst>
                </p14:cNvPr>
                <p14:cNvContentPartPr/>
                <p14:nvPr/>
              </p14:nvContentPartPr>
              <p14:xfrm>
                <a:off x="5441271" y="5140019"/>
                <a:ext cx="241200" cy="4543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8E9AFD6-1B73-5D41-4E05-69D0DF0B211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432631" y="5131019"/>
                  <a:ext cx="25884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9ED0E2C-D65A-C472-A07A-30C43981FE33}"/>
                    </a:ext>
                  </a:extLst>
                </p14:cNvPr>
                <p14:cNvContentPartPr/>
                <p14:nvPr/>
              </p14:nvContentPartPr>
              <p14:xfrm>
                <a:off x="5869311" y="5100059"/>
                <a:ext cx="432000" cy="2826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9ED0E2C-D65A-C472-A07A-30C43981FE3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860671" y="5091059"/>
                  <a:ext cx="4496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F9A79A4-B74C-D1F9-CFBD-34119A10BABD}"/>
                    </a:ext>
                  </a:extLst>
                </p14:cNvPr>
                <p14:cNvContentPartPr/>
                <p14:nvPr/>
              </p14:nvContentPartPr>
              <p14:xfrm>
                <a:off x="6181071" y="5022659"/>
                <a:ext cx="4680" cy="324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F9A79A4-B74C-D1F9-CFBD-34119A10BAB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172431" y="5014019"/>
                  <a:ext cx="223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F9559779-A59B-76F3-B29F-B3BBB2C6359D}"/>
                    </a:ext>
                  </a:extLst>
                </p14:cNvPr>
                <p14:cNvContentPartPr/>
                <p14:nvPr/>
              </p14:nvContentPartPr>
              <p14:xfrm>
                <a:off x="6393111" y="5034539"/>
                <a:ext cx="75240" cy="1569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F9559779-A59B-76F3-B29F-B3BBB2C6359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384471" y="5025539"/>
                  <a:ext cx="928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2BAC44E-1A1A-2EC4-7095-5EC23A76E1CB}"/>
                    </a:ext>
                  </a:extLst>
                </p14:cNvPr>
                <p14:cNvContentPartPr/>
                <p14:nvPr/>
              </p14:nvContentPartPr>
              <p14:xfrm>
                <a:off x="6764631" y="4854539"/>
                <a:ext cx="111600" cy="2620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2BAC44E-1A1A-2EC4-7095-5EC23A76E1C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755631" y="4845539"/>
                  <a:ext cx="12924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E07AF491-5811-49B8-5CC9-DDF5BA3BE2C2}"/>
                    </a:ext>
                  </a:extLst>
                </p14:cNvPr>
                <p14:cNvContentPartPr/>
                <p14:nvPr/>
              </p14:nvContentPartPr>
              <p14:xfrm>
                <a:off x="6694791" y="4904939"/>
                <a:ext cx="170640" cy="792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E07AF491-5811-49B8-5CC9-DDF5BA3BE2C2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85791" y="4896299"/>
                  <a:ext cx="18828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A3B316DF-29A6-8307-A221-0BE9913F2DEB}"/>
                    </a:ext>
                  </a:extLst>
                </p14:cNvPr>
                <p14:cNvContentPartPr/>
                <p14:nvPr/>
              </p14:nvContentPartPr>
              <p14:xfrm>
                <a:off x="7023471" y="4914299"/>
                <a:ext cx="83880" cy="6048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A3B316DF-29A6-8307-A221-0BE9913F2DE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014471" y="4905299"/>
                  <a:ext cx="10152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C95D80F-636C-D148-4EB9-EDFB11CA3E08}"/>
                    </a:ext>
                  </a:extLst>
                </p14:cNvPr>
                <p14:cNvContentPartPr/>
                <p14:nvPr/>
              </p14:nvContentPartPr>
              <p14:xfrm>
                <a:off x="7201671" y="4682819"/>
                <a:ext cx="128160" cy="3214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C95D80F-636C-D148-4EB9-EDFB11CA3E0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93031" y="4673819"/>
                  <a:ext cx="145800" cy="339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665867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22599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Nominal and real GDP − GDP-Deflator</a:t>
            </a:r>
            <a:endParaRPr lang="de-DE" sz="32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/>
              <p:nvPr/>
            </p:nvSpPr>
            <p:spPr>
              <a:xfrm>
                <a:off x="152400" y="574899"/>
                <a:ext cx="914400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de-DE" sz="2000" b="1"/>
                  <a:t>Nominal GDP(</a:t>
                </a:r>
                <a:r>
                  <a:rPr lang="de-DE" sz="2000" b="1" dirty="0"/>
                  <a:t>Index)</a:t>
                </a:r>
              </a:p>
              <a:p>
                <a:endParaRPr lang="de-DE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𝐺𝐷𝑃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𝑛𝑜𝑚</m:t>
                          </m:r>
                        </m:sup>
                      </m:sSubSup>
                      <m:r>
                        <a:rPr lang="de-DE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𝐼𝑛𝑑𝑒𝑥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𝑄𝑢𝑎𝑛𝑡𝑖𝑡𝑦</m:t>
                          </m:r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𝑃𝑟𝑖𝑐𝑒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𝑄𝑢𝑎𝑛𝑡𝑖𝑡𝑦</m:t>
                          </m:r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𝑃𝑟𝑖𝑐𝑒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(0)</m:t>
                          </m:r>
                        </m:den>
                      </m:f>
                      <m:r>
                        <a:rPr lang="de-DE" sz="2000" i="1">
                          <a:latin typeface="Cambria Math" panose="02040503050406030204" pitchFamily="18" charset="0"/>
                        </a:rPr>
                        <m:t>∙100</m:t>
                      </m:r>
                    </m:oMath>
                  </m:oMathPara>
                </a14:m>
                <a:endParaRPr lang="de-DE" sz="2000" dirty="0"/>
              </a:p>
              <a:p>
                <a:endParaRPr lang="de-DE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𝐺𝐷𝑃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𝑛𝑜𝑚</m:t>
                          </m:r>
                        </m:sup>
                      </m:sSubSup>
                      <m:r>
                        <a:rPr lang="de-DE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𝐼𝑛𝑑𝑒𝑥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  <m:r>
                        <a:rPr lang="de-DE" sz="2000" i="1">
                          <a:latin typeface="Cambria Math" panose="02040503050406030204" pitchFamily="18" charset="0"/>
                        </a:rPr>
                        <m:t>∙100</m:t>
                      </m:r>
                    </m:oMath>
                  </m:oMathPara>
                </a14:m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  <a:p>
                <a:pPr algn="ctr"/>
                <a:r>
                  <a:rPr lang="de-DE" sz="2000" b="1"/>
                  <a:t>Real GDP(</a:t>
                </a:r>
                <a:r>
                  <a:rPr lang="de-DE" sz="2000" b="1" dirty="0"/>
                  <a:t>Index)</a:t>
                </a:r>
              </a:p>
              <a:p>
                <a:endParaRPr lang="de-DE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𝐺𝐷𝑃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𝑟𝑒𝑎𝑙</m:t>
                          </m:r>
                        </m:sup>
                      </m:sSubSup>
                      <m:r>
                        <a:rPr lang="de-DE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𝐼𝑛𝑑𝑒𝑥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𝑄𝑢𝑎𝑛𝑡𝑖𝑡𝑦</m:t>
                          </m:r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𝑃𝑟𝑖𝑐𝑒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−1)</m:t>
                          </m:r>
                        </m:num>
                        <m:den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𝑄𝑢𝑎𝑛𝑡𝑖𝑡𝑦</m:t>
                          </m:r>
                          <m:d>
                            <m:d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𝑃𝑟𝑖𝑐𝑒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  <m:r>
                        <a:rPr lang="de-DE" sz="2000" i="1">
                          <a:latin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𝐺𝐷𝑃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𝑟𝑒𝑎𝑙</m:t>
                          </m:r>
                        </m:sup>
                      </m:sSubSup>
                      <m:r>
                        <a:rPr lang="de-DE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𝐼𝑛𝑑𝑒𝑥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000" dirty="0"/>
              </a:p>
              <a:p>
                <a:endParaRPr lang="de-DE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𝐺𝐷𝑃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𝑟𝑒𝑎𝑙</m:t>
                          </m:r>
                        </m:sup>
                      </m:sSubSup>
                      <m:r>
                        <a:rPr lang="de-DE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𝐼𝑛𝑑𝑒𝑥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)= </m:t>
                      </m:r>
                      <m:f>
                        <m:f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  <m:r>
                        <a:rPr lang="de-DE" sz="2000" i="1">
                          <a:latin typeface="Cambria Math" panose="02040503050406030204" pitchFamily="18" charset="0"/>
                        </a:rPr>
                        <m:t>∙</m:t>
                      </m:r>
                      <m:sSubSup>
                        <m:sSub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𝐺𝐷𝑃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  <m: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𝑟𝑒𝑎𝑙</m:t>
                          </m:r>
                        </m:sup>
                      </m:sSubSup>
                      <m:r>
                        <a:rPr lang="de-DE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𝐼𝑛𝑑𝑒𝑥</m:t>
                      </m:r>
                      <m:r>
                        <a:rPr lang="de-DE" sz="20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de-DE" sz="20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574899"/>
                <a:ext cx="9144000" cy="5976664"/>
              </a:xfrm>
              <a:prstGeom prst="rect">
                <a:avLst/>
              </a:prstGeom>
              <a:blipFill>
                <a:blip r:embed="rId2"/>
                <a:stretch>
                  <a:fillRect t="-51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3DC218F8-28F7-19AB-8135-9641E5494D59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621133E5-1CEC-1B9B-60BB-01B227C50031}"/>
                  </a:ext>
                </a:extLst>
              </p14:cNvPr>
              <p14:cNvContentPartPr/>
              <p14:nvPr/>
            </p14:nvContentPartPr>
            <p14:xfrm>
              <a:off x="2144391" y="1774019"/>
              <a:ext cx="1429560" cy="9972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621133E5-1CEC-1B9B-60BB-01B227C5003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35391" y="1765019"/>
                <a:ext cx="144720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A10186F-4BD0-FC22-BF4D-2103626A1BB0}"/>
                  </a:ext>
                </a:extLst>
              </p14:cNvPr>
              <p14:cNvContentPartPr/>
              <p14:nvPr/>
            </p14:nvContentPartPr>
            <p14:xfrm>
              <a:off x="4248231" y="1127099"/>
              <a:ext cx="2647800" cy="44280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A10186F-4BD0-FC22-BF4D-2103626A1BB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39231" y="1118099"/>
                <a:ext cx="2665440" cy="46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F102B4ED-8B5B-4362-953A-BBF194334FF8}"/>
                  </a:ext>
                </a:extLst>
              </p14:cNvPr>
              <p14:cNvContentPartPr/>
              <p14:nvPr/>
            </p14:nvContentPartPr>
            <p14:xfrm>
              <a:off x="4225551" y="1883459"/>
              <a:ext cx="2534760" cy="424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F102B4ED-8B5B-4362-953A-BBF194334FF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16911" y="1874819"/>
                <a:ext cx="2552400" cy="60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6C162151-6019-2A47-C7FE-42EC4AA836B6}"/>
              </a:ext>
            </a:extLst>
          </p:cNvPr>
          <p:cNvGrpSpPr/>
          <p:nvPr/>
        </p:nvGrpSpPr>
        <p:grpSpPr>
          <a:xfrm>
            <a:off x="5487711" y="951419"/>
            <a:ext cx="2000160" cy="879840"/>
            <a:chOff x="5487711" y="951419"/>
            <a:chExt cx="2000160" cy="879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52E0688-9F60-98C2-DDEE-8811FF7B70A2}"/>
                    </a:ext>
                  </a:extLst>
                </p14:cNvPr>
                <p14:cNvContentPartPr/>
                <p14:nvPr/>
              </p14:nvContentPartPr>
              <p14:xfrm>
                <a:off x="5517231" y="951419"/>
                <a:ext cx="1036080" cy="2944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52E0688-9F60-98C2-DDEE-8811FF7B70A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508231" y="942779"/>
                  <a:ext cx="105372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F765371-6FCA-CA8E-97B9-D9E4C99FCBA6}"/>
                    </a:ext>
                  </a:extLst>
                </p14:cNvPr>
                <p14:cNvContentPartPr/>
                <p14:nvPr/>
              </p14:nvContentPartPr>
              <p14:xfrm>
                <a:off x="5487711" y="1096499"/>
                <a:ext cx="175680" cy="1587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F765371-6FCA-CA8E-97B9-D9E4C99FCBA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478711" y="1087859"/>
                  <a:ext cx="19332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8FCED646-D945-1C57-1291-B7D4253D8B6F}"/>
                    </a:ext>
                  </a:extLst>
                </p14:cNvPr>
                <p14:cNvContentPartPr/>
                <p14:nvPr/>
              </p14:nvContentPartPr>
              <p14:xfrm>
                <a:off x="6849591" y="1260659"/>
                <a:ext cx="638280" cy="5706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8FCED646-D945-1C57-1291-B7D4253D8B6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840591" y="1252019"/>
                  <a:ext cx="655920" cy="58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6E6CFE9C-18FF-315B-0AA5-B7DADA606C71}"/>
                  </a:ext>
                </a:extLst>
              </p14:cNvPr>
              <p14:cNvContentPartPr/>
              <p14:nvPr/>
            </p14:nvContentPartPr>
            <p14:xfrm>
              <a:off x="3379191" y="4380059"/>
              <a:ext cx="1285560" cy="46800"/>
            </p14:xfrm>
          </p:contentPart>
        </mc:Choice>
        <mc:Fallback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6E6CFE9C-18FF-315B-0AA5-B7DADA606C7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370191" y="4371419"/>
                <a:ext cx="13032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0DD7DD3C-2A77-E3B1-B3AE-2F020FF876DD}"/>
                  </a:ext>
                </a:extLst>
              </p14:cNvPr>
              <p14:cNvContentPartPr/>
              <p14:nvPr/>
            </p14:nvContentPartPr>
            <p14:xfrm>
              <a:off x="4912791" y="4360619"/>
              <a:ext cx="1471320" cy="7704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0DD7DD3C-2A77-E3B1-B3AE-2F020FF876D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903791" y="4351979"/>
                <a:ext cx="1488960" cy="9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D8312B62-60B6-0006-B3CC-9D126648FE1A}"/>
                  </a:ext>
                </a:extLst>
              </p14:cNvPr>
              <p14:cNvContentPartPr/>
              <p14:nvPr/>
            </p14:nvContentPartPr>
            <p14:xfrm>
              <a:off x="3150591" y="4755539"/>
              <a:ext cx="3369240" cy="8784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D8312B62-60B6-0006-B3CC-9D126648FE1A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141591" y="4746899"/>
                <a:ext cx="3386880" cy="10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7CC4BCE4-FF8E-4291-89FE-5E61DFA64070}"/>
                  </a:ext>
                </a:extLst>
              </p14:cNvPr>
              <p14:cNvContentPartPr/>
              <p14:nvPr/>
            </p14:nvContentPartPr>
            <p14:xfrm>
              <a:off x="6610911" y="4185659"/>
              <a:ext cx="1893240" cy="50148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7CC4BCE4-FF8E-4291-89FE-5E61DFA64070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602271" y="4176659"/>
                <a:ext cx="191088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87EE6B20-F076-C123-D4AC-9AE2171D0AAC}"/>
                  </a:ext>
                </a:extLst>
              </p14:cNvPr>
              <p14:cNvContentPartPr/>
              <p14:nvPr/>
            </p14:nvContentPartPr>
            <p14:xfrm>
              <a:off x="7102311" y="4414979"/>
              <a:ext cx="422280" cy="26028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87EE6B20-F076-C123-D4AC-9AE2171D0AA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93311" y="4406339"/>
                <a:ext cx="439920" cy="277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4641A1ED-4BC5-C584-FF0B-C49B9216012C}"/>
              </a:ext>
            </a:extLst>
          </p:cNvPr>
          <p:cNvGrpSpPr/>
          <p:nvPr/>
        </p:nvGrpSpPr>
        <p:grpSpPr>
          <a:xfrm>
            <a:off x="3816591" y="2856539"/>
            <a:ext cx="3440160" cy="1175400"/>
            <a:chOff x="3816591" y="2856539"/>
            <a:chExt cx="3440160" cy="11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E3C05497-301D-CF1F-0CC3-0954F947C51C}"/>
                    </a:ext>
                  </a:extLst>
                </p14:cNvPr>
                <p14:cNvContentPartPr/>
                <p14:nvPr/>
              </p14:nvContentPartPr>
              <p14:xfrm>
                <a:off x="3816591" y="3864899"/>
                <a:ext cx="1872720" cy="867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E3C05497-301D-CF1F-0CC3-0954F947C51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807951" y="3855899"/>
                  <a:ext cx="1890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D5F82CDF-6D0A-440C-DDEA-EE4A07868CAB}"/>
                    </a:ext>
                  </a:extLst>
                </p14:cNvPr>
                <p14:cNvContentPartPr/>
                <p14:nvPr/>
              </p14:nvContentPartPr>
              <p14:xfrm>
                <a:off x="5762031" y="3498059"/>
                <a:ext cx="243720" cy="1663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D5F82CDF-6D0A-440C-DDEA-EE4A07868CA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753031" y="3489059"/>
                  <a:ext cx="2613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1697705-0247-C432-738A-5175B6C12256}"/>
                    </a:ext>
                  </a:extLst>
                </p14:cNvPr>
                <p14:cNvContentPartPr/>
                <p14:nvPr/>
              </p14:nvContentPartPr>
              <p14:xfrm>
                <a:off x="5682831" y="3455219"/>
                <a:ext cx="213840" cy="3034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1697705-0247-C432-738A-5175B6C1225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673831" y="3446219"/>
                  <a:ext cx="23148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4960B58-F903-B819-F992-00AF87EDB911}"/>
                    </a:ext>
                  </a:extLst>
                </p14:cNvPr>
                <p14:cNvContentPartPr/>
                <p14:nvPr/>
              </p14:nvContentPartPr>
              <p14:xfrm>
                <a:off x="6180351" y="3391499"/>
                <a:ext cx="133920" cy="1461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4960B58-F903-B819-F992-00AF87EDB91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171711" y="3382859"/>
                  <a:ext cx="15156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5FBB9A0-7766-77D3-44ED-F7D9D6399A9D}"/>
                    </a:ext>
                  </a:extLst>
                </p14:cNvPr>
                <p14:cNvContentPartPr/>
                <p14:nvPr/>
              </p14:nvContentPartPr>
              <p14:xfrm>
                <a:off x="6308871" y="3169019"/>
                <a:ext cx="137160" cy="2354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5FBB9A0-7766-77D3-44ED-F7D9D6399A9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300231" y="3160019"/>
                  <a:ext cx="1548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21514AA-1A2C-9F96-8E19-5141A1B08E91}"/>
                    </a:ext>
                  </a:extLst>
                </p14:cNvPr>
                <p14:cNvContentPartPr/>
                <p14:nvPr/>
              </p14:nvContentPartPr>
              <p14:xfrm>
                <a:off x="6469431" y="3230579"/>
                <a:ext cx="337680" cy="1764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21514AA-1A2C-9F96-8E19-5141A1B08E9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460431" y="3221579"/>
                  <a:ext cx="3553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982E53D-D437-0D70-53F4-704E52AB2CF6}"/>
                    </a:ext>
                  </a:extLst>
                </p14:cNvPr>
                <p14:cNvContentPartPr/>
                <p14:nvPr/>
              </p14:nvContentPartPr>
              <p14:xfrm>
                <a:off x="6672831" y="3126179"/>
                <a:ext cx="20160" cy="255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982E53D-D437-0D70-53F4-704E52AB2CF6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6663831" y="3117539"/>
                  <a:ext cx="378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0BAC080-04C1-43F8-2F3A-BF39AC603481}"/>
                    </a:ext>
                  </a:extLst>
                </p14:cNvPr>
                <p14:cNvContentPartPr/>
                <p14:nvPr/>
              </p14:nvContentPartPr>
              <p14:xfrm>
                <a:off x="6831231" y="3118979"/>
                <a:ext cx="97920" cy="1072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0BAC080-04C1-43F8-2F3A-BF39AC60348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822231" y="3110339"/>
                  <a:ext cx="11556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E42AFC5-2D63-D297-D78F-BEC10CDD53DD}"/>
                    </a:ext>
                  </a:extLst>
                </p14:cNvPr>
                <p14:cNvContentPartPr/>
                <p14:nvPr/>
              </p14:nvContentPartPr>
              <p14:xfrm>
                <a:off x="6973071" y="2856539"/>
                <a:ext cx="143640" cy="3333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E42AFC5-2D63-D297-D78F-BEC10CDD53D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964431" y="2847899"/>
                  <a:ext cx="161280" cy="35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D63743C-3241-A7A0-BFCE-5A4B7769E17E}"/>
                    </a:ext>
                  </a:extLst>
                </p14:cNvPr>
                <p14:cNvContentPartPr/>
                <p14:nvPr/>
              </p14:nvContentPartPr>
              <p14:xfrm>
                <a:off x="6844191" y="3440459"/>
                <a:ext cx="361440" cy="5486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D63743C-3241-A7A0-BFCE-5A4B7769E17E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835191" y="3431819"/>
                  <a:ext cx="37908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75B8608C-579D-02EB-5DD7-85C76ACD3440}"/>
                    </a:ext>
                  </a:extLst>
                </p14:cNvPr>
                <p14:cNvContentPartPr/>
                <p14:nvPr/>
              </p14:nvContentPartPr>
              <p14:xfrm>
                <a:off x="7044351" y="3793619"/>
                <a:ext cx="212400" cy="2383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75B8608C-579D-02EB-5DD7-85C76ACD344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35351" y="3784619"/>
                  <a:ext cx="230040" cy="25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uppieren 132">
            <a:extLst>
              <a:ext uri="{FF2B5EF4-FFF2-40B4-BE49-F238E27FC236}">
                <a16:creationId xmlns:a16="http://schemas.microsoft.com/office/drawing/2014/main" id="{27B0E456-2994-A9AF-4647-2CD038940E2C}"/>
              </a:ext>
            </a:extLst>
          </p:cNvPr>
          <p:cNvGrpSpPr/>
          <p:nvPr/>
        </p:nvGrpSpPr>
        <p:grpSpPr>
          <a:xfrm>
            <a:off x="7821951" y="70139"/>
            <a:ext cx="4205520" cy="4063680"/>
            <a:chOff x="7821951" y="70139"/>
            <a:chExt cx="4205520" cy="4063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F27AADD-017A-75AB-598A-198CE07274B8}"/>
                    </a:ext>
                  </a:extLst>
                </p14:cNvPr>
                <p14:cNvContentPartPr/>
                <p14:nvPr/>
              </p14:nvContentPartPr>
              <p14:xfrm>
                <a:off x="7936071" y="3295739"/>
                <a:ext cx="422640" cy="7556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F27AADD-017A-75AB-598A-198CE07274B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927071" y="3287099"/>
                  <a:ext cx="440280" cy="77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39C6F7A-93BA-3691-23F4-F16FF1981F1A}"/>
                    </a:ext>
                  </a:extLst>
                </p14:cNvPr>
                <p14:cNvContentPartPr/>
                <p14:nvPr/>
              </p14:nvContentPartPr>
              <p14:xfrm>
                <a:off x="7821951" y="3916739"/>
                <a:ext cx="257040" cy="2170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39C6F7A-93BA-3691-23F4-F16FF1981F1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813311" y="3907739"/>
                  <a:ext cx="2746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00CEE9EA-78ED-222A-17CB-3C5562081F2B}"/>
                    </a:ext>
                  </a:extLst>
                </p14:cNvPr>
                <p14:cNvContentPartPr/>
                <p14:nvPr/>
              </p14:nvContentPartPr>
              <p14:xfrm>
                <a:off x="8721231" y="3404819"/>
                <a:ext cx="233640" cy="1155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00CEE9EA-78ED-222A-17CB-3C5562081F2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12591" y="3395819"/>
                  <a:ext cx="2512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3883F91-CC41-3402-4108-C659FD6FF8B4}"/>
                    </a:ext>
                  </a:extLst>
                </p14:cNvPr>
                <p14:cNvContentPartPr/>
                <p14:nvPr/>
              </p14:nvContentPartPr>
              <p14:xfrm>
                <a:off x="8742831" y="3450899"/>
                <a:ext cx="265320" cy="1728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3883F91-CC41-3402-4108-C659FD6FF8B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733831" y="3441899"/>
                  <a:ext cx="2829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6125898-1795-99CD-1151-1E9C9CD3A805}"/>
                    </a:ext>
                  </a:extLst>
                </p14:cNvPr>
                <p14:cNvContentPartPr/>
                <p14:nvPr/>
              </p14:nvContentPartPr>
              <p14:xfrm>
                <a:off x="9015351" y="3264059"/>
                <a:ext cx="80640" cy="27864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6125898-1795-99CD-1151-1E9C9CD3A80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006351" y="3255059"/>
                  <a:ext cx="982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58C032C2-59E5-07F8-B1B9-1A32BFDAD986}"/>
                    </a:ext>
                  </a:extLst>
                </p14:cNvPr>
                <p14:cNvContentPartPr/>
                <p14:nvPr/>
              </p14:nvContentPartPr>
              <p14:xfrm>
                <a:off x="9232071" y="3102779"/>
                <a:ext cx="377280" cy="2606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58C032C2-59E5-07F8-B1B9-1A32BFDAD98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223431" y="3093779"/>
                  <a:ext cx="3949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8E26ADB-B9D3-FA2A-DD74-09E345899D33}"/>
                    </a:ext>
                  </a:extLst>
                </p14:cNvPr>
                <p14:cNvContentPartPr/>
                <p14:nvPr/>
              </p14:nvContentPartPr>
              <p14:xfrm>
                <a:off x="8422791" y="2552699"/>
                <a:ext cx="209160" cy="2991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8E26ADB-B9D3-FA2A-DD74-09E345899D3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413791" y="2543699"/>
                  <a:ext cx="22680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5E8893E-74F6-87C6-9E22-7E8A39BB8384}"/>
                    </a:ext>
                  </a:extLst>
                </p14:cNvPr>
                <p14:cNvContentPartPr/>
                <p14:nvPr/>
              </p14:nvContentPartPr>
              <p14:xfrm>
                <a:off x="8686311" y="2550899"/>
                <a:ext cx="272160" cy="1674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5E8893E-74F6-87C6-9E22-7E8A39BB838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677671" y="2542259"/>
                  <a:ext cx="28980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0C5683B-0A6B-E7E3-EE20-85C7EB103B79}"/>
                    </a:ext>
                  </a:extLst>
                </p14:cNvPr>
                <p14:cNvContentPartPr/>
                <p14:nvPr/>
              </p14:nvContentPartPr>
              <p14:xfrm>
                <a:off x="9152871" y="2445059"/>
                <a:ext cx="53280" cy="975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0C5683B-0A6B-E7E3-EE20-85C7EB103B79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143871" y="2436419"/>
                  <a:ext cx="709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11353A5-7629-E6FB-6D28-807AF78FE979}"/>
                    </a:ext>
                  </a:extLst>
                </p14:cNvPr>
                <p14:cNvContentPartPr/>
                <p14:nvPr/>
              </p14:nvContentPartPr>
              <p14:xfrm>
                <a:off x="8966031" y="2314019"/>
                <a:ext cx="412920" cy="4165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11353A5-7629-E6FB-6D28-807AF78FE97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957031" y="2305379"/>
                  <a:ext cx="43056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0F4B2A6-13D2-726D-407D-49400E50C57A}"/>
                    </a:ext>
                  </a:extLst>
                </p14:cNvPr>
                <p14:cNvContentPartPr/>
                <p14:nvPr/>
              </p14:nvContentPartPr>
              <p14:xfrm>
                <a:off x="9620871" y="2099819"/>
                <a:ext cx="338040" cy="2574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0F4B2A6-13D2-726D-407D-49400E50C57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612231" y="2090819"/>
                  <a:ext cx="35568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95C3A2B-C7BA-FBCA-F03B-1CCE4B652EDE}"/>
                    </a:ext>
                  </a:extLst>
                </p14:cNvPr>
                <p14:cNvContentPartPr/>
                <p14:nvPr/>
              </p14:nvContentPartPr>
              <p14:xfrm>
                <a:off x="10138551" y="2000099"/>
                <a:ext cx="169920" cy="1173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95C3A2B-C7BA-FBCA-F03B-1CCE4B652ED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129911" y="1991459"/>
                  <a:ext cx="187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C61CBD1-5671-FE0F-74AD-A49A58FD1A51}"/>
                    </a:ext>
                  </a:extLst>
                </p14:cNvPr>
                <p14:cNvContentPartPr/>
                <p14:nvPr/>
              </p14:nvContentPartPr>
              <p14:xfrm>
                <a:off x="10341591" y="1912619"/>
                <a:ext cx="72720" cy="1634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C61CBD1-5671-FE0F-74AD-A49A58FD1A51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332591" y="1903979"/>
                  <a:ext cx="9036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03967D0-5141-842B-D1BA-E9CD4EC65FBD}"/>
                    </a:ext>
                  </a:extLst>
                </p14:cNvPr>
                <p14:cNvContentPartPr/>
                <p14:nvPr/>
              </p14:nvContentPartPr>
              <p14:xfrm>
                <a:off x="10441671" y="1879499"/>
                <a:ext cx="109440" cy="1688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03967D0-5141-842B-D1BA-E9CD4EC65FB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432671" y="1870499"/>
                  <a:ext cx="1270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3DED314-EDD3-377B-2C77-DB8496130D7D}"/>
                    </a:ext>
                  </a:extLst>
                </p14:cNvPr>
                <p14:cNvContentPartPr/>
                <p14:nvPr/>
              </p14:nvContentPartPr>
              <p14:xfrm>
                <a:off x="10590351" y="1767179"/>
                <a:ext cx="167760" cy="2221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3DED314-EDD3-377B-2C77-DB8496130D7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581351" y="1758539"/>
                  <a:ext cx="1854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8F2E57A6-4800-7F4C-759C-AB90331CD0E7}"/>
                    </a:ext>
                  </a:extLst>
                </p14:cNvPr>
                <p14:cNvContentPartPr/>
                <p14:nvPr/>
              </p14:nvContentPartPr>
              <p14:xfrm>
                <a:off x="8828871" y="2958059"/>
                <a:ext cx="226800" cy="14760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8F2E57A6-4800-7F4C-759C-AB90331CD0E7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819871" y="2949419"/>
                  <a:ext cx="2444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16AE194B-B5F7-C908-3097-459B7951AFC4}"/>
                    </a:ext>
                  </a:extLst>
                </p14:cNvPr>
                <p14:cNvContentPartPr/>
                <p14:nvPr/>
              </p14:nvContentPartPr>
              <p14:xfrm>
                <a:off x="9172311" y="2858339"/>
                <a:ext cx="121680" cy="1501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16AE194B-B5F7-C908-3097-459B7951AFC4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163671" y="2849699"/>
                  <a:ext cx="1393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845D1B7-A299-3CA0-421F-9520E5896079}"/>
                    </a:ext>
                  </a:extLst>
                </p14:cNvPr>
                <p14:cNvContentPartPr/>
                <p14:nvPr/>
              </p14:nvContentPartPr>
              <p14:xfrm>
                <a:off x="9322791" y="2553059"/>
                <a:ext cx="624240" cy="3891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845D1B7-A299-3CA0-421F-9520E589607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313791" y="2544059"/>
                  <a:ext cx="641880" cy="40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E70672B-1B15-AEB6-7022-FF52E2394E63}"/>
                    </a:ext>
                  </a:extLst>
                </p14:cNvPr>
                <p14:cNvContentPartPr/>
                <p14:nvPr/>
              </p14:nvContentPartPr>
              <p14:xfrm>
                <a:off x="9908871" y="2526059"/>
                <a:ext cx="11160" cy="25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E70672B-1B15-AEB6-7022-FF52E2394E6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900231" y="2517419"/>
                  <a:ext cx="288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868EAFB-09CF-FA79-EC54-196F18E6D870}"/>
                    </a:ext>
                  </a:extLst>
                </p14:cNvPr>
                <p14:cNvContentPartPr/>
                <p14:nvPr/>
              </p14:nvContentPartPr>
              <p14:xfrm>
                <a:off x="10040991" y="2515259"/>
                <a:ext cx="130680" cy="3603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868EAFB-09CF-FA79-EC54-196F18E6D87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032351" y="2506259"/>
                  <a:ext cx="14832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92F1F4B-88FD-7D6D-7CFA-1753E01EA3B1}"/>
                    </a:ext>
                  </a:extLst>
                </p14:cNvPr>
                <p14:cNvContentPartPr/>
                <p14:nvPr/>
              </p14:nvContentPartPr>
              <p14:xfrm>
                <a:off x="10442751" y="2285219"/>
                <a:ext cx="173880" cy="3546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92F1F4B-88FD-7D6D-7CFA-1753E01EA3B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0434111" y="2276219"/>
                  <a:ext cx="19152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ED57D7B2-9830-97AD-2BF8-EA7FF69C92F3}"/>
                    </a:ext>
                  </a:extLst>
                </p14:cNvPr>
                <p14:cNvContentPartPr/>
                <p14:nvPr/>
              </p14:nvContentPartPr>
              <p14:xfrm>
                <a:off x="10652631" y="2183339"/>
                <a:ext cx="426600" cy="1911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ED57D7B2-9830-97AD-2BF8-EA7FF69C92F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10643631" y="2174699"/>
                  <a:ext cx="44424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1219DB9D-DFC0-601F-CAAC-347298B3AA2A}"/>
                    </a:ext>
                  </a:extLst>
                </p14:cNvPr>
                <p14:cNvContentPartPr/>
                <p14:nvPr/>
              </p14:nvContentPartPr>
              <p14:xfrm>
                <a:off x="11095431" y="1959059"/>
                <a:ext cx="96120" cy="2091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1219DB9D-DFC0-601F-CAAC-347298B3AA2A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1086791" y="1950419"/>
                  <a:ext cx="1137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04CEF3B5-2FFB-D60D-430F-7AB61411FC8E}"/>
                    </a:ext>
                  </a:extLst>
                </p14:cNvPr>
                <p14:cNvContentPartPr/>
                <p14:nvPr/>
              </p14:nvContentPartPr>
              <p14:xfrm>
                <a:off x="10889511" y="1983179"/>
                <a:ext cx="1800" cy="79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04CEF3B5-2FFB-D60D-430F-7AB61411FC8E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880511" y="1974539"/>
                  <a:ext cx="19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26B98CD5-ED0E-7D51-91A2-484856AE19D2}"/>
                    </a:ext>
                  </a:extLst>
                </p14:cNvPr>
                <p14:cNvContentPartPr/>
                <p14:nvPr/>
              </p14:nvContentPartPr>
              <p14:xfrm>
                <a:off x="9773151" y="2923139"/>
                <a:ext cx="148320" cy="2131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26B98CD5-ED0E-7D51-91A2-484856AE19D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764511" y="2914499"/>
                  <a:ext cx="1659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A66C110-75EE-C66F-BD45-8209708E256A}"/>
                    </a:ext>
                  </a:extLst>
                </p14:cNvPr>
                <p14:cNvContentPartPr/>
                <p14:nvPr/>
              </p14:nvContentPartPr>
              <p14:xfrm>
                <a:off x="9952791" y="2764019"/>
                <a:ext cx="389520" cy="3556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A66C110-75EE-C66F-BD45-8209708E256A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944151" y="2755019"/>
                  <a:ext cx="40716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634901C6-DC01-25AC-26A5-433D0B9C1E51}"/>
                    </a:ext>
                  </a:extLst>
                </p14:cNvPr>
                <p14:cNvContentPartPr/>
                <p14:nvPr/>
              </p14:nvContentPartPr>
              <p14:xfrm>
                <a:off x="10277871" y="2757539"/>
                <a:ext cx="23760" cy="79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634901C6-DC01-25AC-26A5-433D0B9C1E5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269231" y="2748539"/>
                  <a:ext cx="414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185FFE07-F583-F74C-D9E0-021C668BFA24}"/>
                    </a:ext>
                  </a:extLst>
                </p14:cNvPr>
                <p14:cNvContentPartPr/>
                <p14:nvPr/>
              </p14:nvContentPartPr>
              <p14:xfrm>
                <a:off x="10451751" y="2733059"/>
                <a:ext cx="162360" cy="1598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185FFE07-F583-F74C-D9E0-021C668BFA24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442751" y="2724059"/>
                  <a:ext cx="1800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03EA02EA-8D1A-50C1-6667-E127E149B842}"/>
                    </a:ext>
                  </a:extLst>
                </p14:cNvPr>
                <p14:cNvContentPartPr/>
                <p14:nvPr/>
              </p14:nvContentPartPr>
              <p14:xfrm>
                <a:off x="10855311" y="2560619"/>
                <a:ext cx="187560" cy="1443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03EA02EA-8D1A-50C1-6667-E127E149B84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846311" y="2551619"/>
                  <a:ext cx="20520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12DC011D-2DD9-3BD8-FD03-9839EFE1FE37}"/>
                    </a:ext>
                  </a:extLst>
                </p14:cNvPr>
                <p14:cNvContentPartPr/>
                <p14:nvPr/>
              </p14:nvContentPartPr>
              <p14:xfrm>
                <a:off x="11096151" y="2435339"/>
                <a:ext cx="122040" cy="1357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12DC011D-2DD9-3BD8-FD03-9839EFE1FE3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087511" y="2426699"/>
                  <a:ext cx="1396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439E16B8-5947-B067-18F4-0F2DAB0C88CA}"/>
                    </a:ext>
                  </a:extLst>
                </p14:cNvPr>
                <p14:cNvContentPartPr/>
                <p14:nvPr/>
              </p14:nvContentPartPr>
              <p14:xfrm>
                <a:off x="11229711" y="2356859"/>
                <a:ext cx="77760" cy="3276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439E16B8-5947-B067-18F4-0F2DAB0C88C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221071" y="2348219"/>
                  <a:ext cx="954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051AE97-C685-04FE-DC1D-662BD1950806}"/>
                    </a:ext>
                  </a:extLst>
                </p14:cNvPr>
                <p14:cNvContentPartPr/>
                <p14:nvPr/>
              </p14:nvContentPartPr>
              <p14:xfrm>
                <a:off x="11330511" y="2279099"/>
                <a:ext cx="123480" cy="1450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051AE97-C685-04FE-DC1D-662BD195080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321871" y="2270099"/>
                  <a:ext cx="1411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E173F2B-E28D-C684-B444-854B7F094871}"/>
                    </a:ext>
                  </a:extLst>
                </p14:cNvPr>
                <p14:cNvContentPartPr/>
                <p14:nvPr/>
              </p14:nvContentPartPr>
              <p14:xfrm>
                <a:off x="11509071" y="2240219"/>
                <a:ext cx="72000" cy="925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E173F2B-E28D-C684-B444-854B7F094871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500071" y="2231219"/>
                  <a:ext cx="896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61A73DCC-1D23-94E0-5405-4A5F3E245FA6}"/>
                    </a:ext>
                  </a:extLst>
                </p14:cNvPr>
                <p14:cNvContentPartPr/>
                <p14:nvPr/>
              </p14:nvContentPartPr>
              <p14:xfrm>
                <a:off x="11615631" y="2200259"/>
                <a:ext cx="52920" cy="8388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61A73DCC-1D23-94E0-5405-4A5F3E245FA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1606631" y="2191619"/>
                  <a:ext cx="705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680AA947-3FE9-315F-705A-97736FA97474}"/>
                    </a:ext>
                  </a:extLst>
                </p14:cNvPr>
                <p14:cNvContentPartPr/>
                <p14:nvPr/>
              </p14:nvContentPartPr>
              <p14:xfrm>
                <a:off x="11591511" y="2057699"/>
                <a:ext cx="22320" cy="288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680AA947-3FE9-315F-705A-97736FA9747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582511" y="2048699"/>
                  <a:ext cx="399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384CFFD7-8FB9-54F1-0273-6E305449C680}"/>
                    </a:ext>
                  </a:extLst>
                </p14:cNvPr>
                <p14:cNvContentPartPr/>
                <p14:nvPr/>
              </p14:nvContentPartPr>
              <p14:xfrm>
                <a:off x="11673951" y="2001179"/>
                <a:ext cx="149760" cy="27684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384CFFD7-8FB9-54F1-0273-6E305449C68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1665311" y="1992179"/>
                  <a:ext cx="16740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021950A-1260-EB97-031D-243FAEB87F58}"/>
                    </a:ext>
                  </a:extLst>
                </p14:cNvPr>
                <p14:cNvContentPartPr/>
                <p14:nvPr/>
              </p14:nvContentPartPr>
              <p14:xfrm>
                <a:off x="11810391" y="1999379"/>
                <a:ext cx="165960" cy="8928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021950A-1260-EB97-031D-243FAEB87F5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1801391" y="1990379"/>
                  <a:ext cx="1836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8DC0072F-528A-A74C-7DC4-40AD9D0E3243}"/>
                    </a:ext>
                  </a:extLst>
                </p14:cNvPr>
                <p14:cNvContentPartPr/>
                <p14:nvPr/>
              </p14:nvContentPartPr>
              <p14:xfrm>
                <a:off x="9264111" y="3485819"/>
                <a:ext cx="181800" cy="28620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8DC0072F-528A-A74C-7DC4-40AD9D0E3243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255471" y="3476819"/>
                  <a:ext cx="1994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8A2AFFB8-3EB5-5626-6715-86A95A8982B2}"/>
                    </a:ext>
                  </a:extLst>
                </p14:cNvPr>
                <p14:cNvContentPartPr/>
                <p14:nvPr/>
              </p14:nvContentPartPr>
              <p14:xfrm>
                <a:off x="9500271" y="3437219"/>
                <a:ext cx="155520" cy="1731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8A2AFFB8-3EB5-5626-6715-86A95A8982B2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491631" y="3428219"/>
                  <a:ext cx="1731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EE07E22C-46A8-13C0-A527-7682A8083E69}"/>
                    </a:ext>
                  </a:extLst>
                </p14:cNvPr>
                <p14:cNvContentPartPr/>
                <p14:nvPr/>
              </p14:nvContentPartPr>
              <p14:xfrm>
                <a:off x="9653991" y="3382139"/>
                <a:ext cx="174960" cy="1479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EE07E22C-46A8-13C0-A527-7682A8083E6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644991" y="3373499"/>
                  <a:ext cx="1926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3DF39D8-32DF-5B69-C223-99BEB6AF0B1C}"/>
                    </a:ext>
                  </a:extLst>
                </p14:cNvPr>
                <p14:cNvContentPartPr/>
                <p14:nvPr/>
              </p14:nvContentPartPr>
              <p14:xfrm>
                <a:off x="9966831" y="3231659"/>
                <a:ext cx="234360" cy="14328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3DF39D8-32DF-5B69-C223-99BEB6AF0B1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957831" y="3223019"/>
                  <a:ext cx="2520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A3E63846-8D41-7D55-61DA-66AFB9B5A676}"/>
                    </a:ext>
                  </a:extLst>
                </p14:cNvPr>
                <p14:cNvContentPartPr/>
                <p14:nvPr/>
              </p14:nvContentPartPr>
              <p14:xfrm>
                <a:off x="10117671" y="3161099"/>
                <a:ext cx="9360" cy="115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A3E63846-8D41-7D55-61DA-66AFB9B5A67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109031" y="3152459"/>
                  <a:ext cx="270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B600E42F-1C5C-CE9F-EF51-91591D1711BC}"/>
                    </a:ext>
                  </a:extLst>
                </p14:cNvPr>
                <p14:cNvContentPartPr/>
                <p14:nvPr/>
              </p14:nvContentPartPr>
              <p14:xfrm>
                <a:off x="10357431" y="3043739"/>
                <a:ext cx="225000" cy="2156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B600E42F-1C5C-CE9F-EF51-91591D1711B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348431" y="3035099"/>
                  <a:ext cx="24264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DD26F8A6-4FF2-B318-E4E1-BB9FE3E18AFB}"/>
                    </a:ext>
                  </a:extLst>
                </p14:cNvPr>
                <p14:cNvContentPartPr/>
                <p14:nvPr/>
              </p14:nvContentPartPr>
              <p14:xfrm>
                <a:off x="10569111" y="2991899"/>
                <a:ext cx="138960" cy="1962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DD26F8A6-4FF2-B318-E4E1-BB9FE3E18AFB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560111" y="2983259"/>
                  <a:ext cx="15660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2F8417B4-FD64-E913-19CD-7E822C9F8C88}"/>
                    </a:ext>
                  </a:extLst>
                </p14:cNvPr>
                <p14:cNvContentPartPr/>
                <p14:nvPr/>
              </p14:nvContentPartPr>
              <p14:xfrm>
                <a:off x="10710591" y="2897219"/>
                <a:ext cx="105480" cy="2430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2F8417B4-FD64-E913-19CD-7E822C9F8C8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701591" y="2888219"/>
                  <a:ext cx="1231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A2BA913C-C22C-CCEF-1A15-4209AAA05D64}"/>
                    </a:ext>
                  </a:extLst>
                </p14:cNvPr>
                <p14:cNvContentPartPr/>
                <p14:nvPr/>
              </p14:nvContentPartPr>
              <p14:xfrm>
                <a:off x="10849551" y="2773379"/>
                <a:ext cx="436680" cy="3013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A2BA913C-C22C-CCEF-1A15-4209AAA05D6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840911" y="2764739"/>
                  <a:ext cx="4543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665DE019-A710-9685-BDB4-AE27EE7162B6}"/>
                    </a:ext>
                  </a:extLst>
                </p14:cNvPr>
                <p14:cNvContentPartPr/>
                <p14:nvPr/>
              </p14:nvContentPartPr>
              <p14:xfrm>
                <a:off x="9652551" y="3814139"/>
                <a:ext cx="88920" cy="1785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665DE019-A710-9685-BDB4-AE27EE7162B6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643551" y="3805499"/>
                  <a:ext cx="1065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2C93728-48E4-8443-E99E-6BB2115DB223}"/>
                    </a:ext>
                  </a:extLst>
                </p14:cNvPr>
                <p14:cNvContentPartPr/>
                <p14:nvPr/>
              </p14:nvContentPartPr>
              <p14:xfrm>
                <a:off x="9830751" y="3664739"/>
                <a:ext cx="278280" cy="42696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2C93728-48E4-8443-E99E-6BB2115DB223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821751" y="3655739"/>
                  <a:ext cx="29592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A030F9A-1827-7711-99F4-BCF19B1BE95D}"/>
                    </a:ext>
                  </a:extLst>
                </p14:cNvPr>
                <p14:cNvContentPartPr/>
                <p14:nvPr/>
              </p14:nvContentPartPr>
              <p14:xfrm>
                <a:off x="10226031" y="3600659"/>
                <a:ext cx="158040" cy="1310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A030F9A-1827-7711-99F4-BCF19B1BE95D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217391" y="3591659"/>
                  <a:ext cx="1756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634EA90-67F8-A33D-6E7A-536D16548079}"/>
                    </a:ext>
                  </a:extLst>
                </p14:cNvPr>
                <p14:cNvContentPartPr/>
                <p14:nvPr/>
              </p14:nvContentPartPr>
              <p14:xfrm>
                <a:off x="10382271" y="3425339"/>
                <a:ext cx="156240" cy="2808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634EA90-67F8-A33D-6E7A-536D16548079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373271" y="3416699"/>
                  <a:ext cx="17388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80BD6D59-AA63-7EBF-556B-0DAA4A4A68BB}"/>
                    </a:ext>
                  </a:extLst>
                </p14:cNvPr>
                <p14:cNvContentPartPr/>
                <p14:nvPr/>
              </p14:nvContentPartPr>
              <p14:xfrm>
                <a:off x="10626711" y="3374939"/>
                <a:ext cx="168480" cy="21132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80BD6D59-AA63-7EBF-556B-0DAA4A4A68B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617711" y="3365939"/>
                  <a:ext cx="1861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BB4C29BF-46EE-04CE-26DF-E87E679B5D66}"/>
                    </a:ext>
                  </a:extLst>
                </p14:cNvPr>
                <p14:cNvContentPartPr/>
                <p14:nvPr/>
              </p14:nvContentPartPr>
              <p14:xfrm>
                <a:off x="10816431" y="3390779"/>
                <a:ext cx="98280" cy="14400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BB4C29BF-46EE-04CE-26DF-E87E679B5D6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807791" y="3382139"/>
                  <a:ext cx="11592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8193FB85-B120-9E62-6CC5-1E99CE184E3F}"/>
                    </a:ext>
                  </a:extLst>
                </p14:cNvPr>
                <p14:cNvContentPartPr/>
                <p14:nvPr/>
              </p14:nvContentPartPr>
              <p14:xfrm>
                <a:off x="11081031" y="3177659"/>
                <a:ext cx="160920" cy="3243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8193FB85-B120-9E62-6CC5-1E99CE184E3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072391" y="3168659"/>
                  <a:ext cx="17856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232E3538-0CBA-60D8-8543-A5A8DEBE919E}"/>
                    </a:ext>
                  </a:extLst>
                </p14:cNvPr>
                <p14:cNvContentPartPr/>
                <p14:nvPr/>
              </p14:nvContentPartPr>
              <p14:xfrm>
                <a:off x="11284071" y="3111419"/>
                <a:ext cx="111240" cy="23328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232E3538-0CBA-60D8-8543-A5A8DEBE919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275431" y="3102779"/>
                  <a:ext cx="1288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BFAE03E5-974B-186F-0469-990CEF558E24}"/>
                    </a:ext>
                  </a:extLst>
                </p14:cNvPr>
                <p14:cNvContentPartPr/>
                <p14:nvPr/>
              </p14:nvContentPartPr>
              <p14:xfrm>
                <a:off x="11469111" y="2965619"/>
                <a:ext cx="137520" cy="26604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BFAE03E5-974B-186F-0469-990CEF558E24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1460111" y="2956619"/>
                  <a:ext cx="1551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F432E82-01EC-9247-B670-2D7713C53A59}"/>
                    </a:ext>
                  </a:extLst>
                </p14:cNvPr>
                <p14:cNvContentPartPr/>
                <p14:nvPr/>
              </p14:nvContentPartPr>
              <p14:xfrm>
                <a:off x="8390031" y="940259"/>
                <a:ext cx="3623400" cy="27975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F432E82-01EC-9247-B670-2D7713C53A5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381031" y="931259"/>
                  <a:ext cx="3641040" cy="28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53037E5D-9F0D-9FA6-010F-897E5D2EA669}"/>
                    </a:ext>
                  </a:extLst>
                </p14:cNvPr>
                <p14:cNvContentPartPr/>
                <p14:nvPr/>
              </p14:nvContentPartPr>
              <p14:xfrm>
                <a:off x="8821671" y="783299"/>
                <a:ext cx="186840" cy="2253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53037E5D-9F0D-9FA6-010F-897E5D2EA66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8812671" y="774299"/>
                  <a:ext cx="2044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A90D8E3-C6D6-6354-E348-FE09C0262379}"/>
                    </a:ext>
                  </a:extLst>
                </p14:cNvPr>
                <p14:cNvContentPartPr/>
                <p14:nvPr/>
              </p14:nvContentPartPr>
              <p14:xfrm>
                <a:off x="9161151" y="381179"/>
                <a:ext cx="97920" cy="2646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A90D8E3-C6D6-6354-E348-FE09C026237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152511" y="372539"/>
                  <a:ext cx="11556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FAF9EB2F-E154-E795-744E-DCB4EA7AFD34}"/>
                    </a:ext>
                  </a:extLst>
                </p14:cNvPr>
                <p14:cNvContentPartPr/>
                <p14:nvPr/>
              </p14:nvContentPartPr>
              <p14:xfrm>
                <a:off x="9326031" y="293339"/>
                <a:ext cx="245160" cy="26748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FAF9EB2F-E154-E795-744E-DCB4EA7AFD34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317031" y="284339"/>
                  <a:ext cx="2628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57A233E-B2CB-DBF0-90BA-284D2AF0C661}"/>
                    </a:ext>
                  </a:extLst>
                </p14:cNvPr>
                <p14:cNvContentPartPr/>
                <p14:nvPr/>
              </p14:nvContentPartPr>
              <p14:xfrm>
                <a:off x="9734991" y="208739"/>
                <a:ext cx="243000" cy="2120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57A233E-B2CB-DBF0-90BA-284D2AF0C66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725991" y="200099"/>
                  <a:ext cx="2606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756C3C16-0357-791E-FBA9-9E5517B06A4D}"/>
                    </a:ext>
                  </a:extLst>
                </p14:cNvPr>
                <p14:cNvContentPartPr/>
                <p14:nvPr/>
              </p14:nvContentPartPr>
              <p14:xfrm>
                <a:off x="9970431" y="180299"/>
                <a:ext cx="14400" cy="946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756C3C16-0357-791E-FBA9-9E5517B06A4D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961791" y="171659"/>
                  <a:ext cx="32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1DB56393-DBF6-A829-1157-DE280D3D9F11}"/>
                    </a:ext>
                  </a:extLst>
                </p14:cNvPr>
                <p14:cNvContentPartPr/>
                <p14:nvPr/>
              </p14:nvContentPartPr>
              <p14:xfrm>
                <a:off x="10047111" y="193619"/>
                <a:ext cx="83160" cy="15768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1DB56393-DBF6-A829-1157-DE280D3D9F1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038111" y="184619"/>
                  <a:ext cx="1008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E924DC66-2CCA-27EF-9791-01DCC57362FE}"/>
                    </a:ext>
                  </a:extLst>
                </p14:cNvPr>
                <p14:cNvContentPartPr/>
                <p14:nvPr/>
              </p14:nvContentPartPr>
              <p14:xfrm>
                <a:off x="9953511" y="75899"/>
                <a:ext cx="9360" cy="2016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E924DC66-2CCA-27EF-9791-01DCC57362FE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944511" y="67259"/>
                  <a:ext cx="270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D4D2B59-7244-EC52-7517-92EFB083972F}"/>
                    </a:ext>
                  </a:extLst>
                </p14:cNvPr>
                <p14:cNvContentPartPr/>
                <p14:nvPr/>
              </p14:nvContentPartPr>
              <p14:xfrm>
                <a:off x="10323231" y="137819"/>
                <a:ext cx="119880" cy="20628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D4D2B59-7244-EC52-7517-92EFB083972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314591" y="129179"/>
                  <a:ext cx="13752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EA14EFC5-4E55-5D6B-D9CA-7BDC7F9525E6}"/>
                    </a:ext>
                  </a:extLst>
                </p14:cNvPr>
                <p14:cNvContentPartPr/>
                <p14:nvPr/>
              </p14:nvContentPartPr>
              <p14:xfrm>
                <a:off x="10479111" y="227099"/>
                <a:ext cx="104400" cy="13428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EA14EFC5-4E55-5D6B-D9CA-7BDC7F9525E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470471" y="218099"/>
                  <a:ext cx="1220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9B9CC0C9-F4A3-A5CD-75F1-3973AE311430}"/>
                    </a:ext>
                  </a:extLst>
                </p14:cNvPr>
                <p14:cNvContentPartPr/>
                <p14:nvPr/>
              </p14:nvContentPartPr>
              <p14:xfrm>
                <a:off x="10641111" y="189659"/>
                <a:ext cx="96120" cy="16632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9B9CC0C9-F4A3-A5CD-75F1-3973AE31143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632111" y="180659"/>
                  <a:ext cx="11376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C483E19-BAA2-4426-53EF-2FD15908695F}"/>
                    </a:ext>
                  </a:extLst>
                </p14:cNvPr>
                <p14:cNvContentPartPr/>
                <p14:nvPr/>
              </p14:nvContentPartPr>
              <p14:xfrm>
                <a:off x="10800951" y="175619"/>
                <a:ext cx="62640" cy="1749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C483E19-BAA2-4426-53EF-2FD15908695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792311" y="166619"/>
                  <a:ext cx="802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F0FBB36-A7E1-F3F3-6DB9-C4739B186BBA}"/>
                    </a:ext>
                  </a:extLst>
                </p14:cNvPr>
                <p14:cNvContentPartPr/>
                <p14:nvPr/>
              </p14:nvContentPartPr>
              <p14:xfrm>
                <a:off x="11092911" y="196499"/>
                <a:ext cx="140040" cy="936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F0FBB36-A7E1-F3F3-6DB9-C4739B186BB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1083911" y="187859"/>
                  <a:ext cx="157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88EB246-E7A5-D493-465F-2E6A7A18AB9B}"/>
                    </a:ext>
                  </a:extLst>
                </p14:cNvPr>
                <p14:cNvContentPartPr/>
                <p14:nvPr/>
              </p14:nvContentPartPr>
              <p14:xfrm>
                <a:off x="11282631" y="70139"/>
                <a:ext cx="230040" cy="2048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88EB246-E7A5-D493-465F-2E6A7A18AB9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273631" y="61139"/>
                  <a:ext cx="2476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1CF0B1D-1BE1-5F60-870C-C060C5E54A47}"/>
                    </a:ext>
                  </a:extLst>
                </p14:cNvPr>
                <p14:cNvContentPartPr/>
                <p14:nvPr/>
              </p14:nvContentPartPr>
              <p14:xfrm>
                <a:off x="9247911" y="842699"/>
                <a:ext cx="97560" cy="1306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1CF0B1D-1BE1-5F60-870C-C060C5E54A4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239271" y="834059"/>
                  <a:ext cx="115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0602633D-8A5E-0D35-4953-1A0ABFCAEC9E}"/>
                    </a:ext>
                  </a:extLst>
                </p14:cNvPr>
                <p14:cNvContentPartPr/>
                <p14:nvPr/>
              </p14:nvContentPartPr>
              <p14:xfrm>
                <a:off x="9394431" y="692939"/>
                <a:ext cx="110160" cy="2091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0602633D-8A5E-0D35-4953-1A0ABFCAEC9E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385431" y="683939"/>
                  <a:ext cx="1278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C636EE07-BDED-45B4-1B79-FA9C67A58C1A}"/>
                    </a:ext>
                  </a:extLst>
                </p14:cNvPr>
                <p14:cNvContentPartPr/>
                <p14:nvPr/>
              </p14:nvContentPartPr>
              <p14:xfrm>
                <a:off x="9571191" y="747659"/>
                <a:ext cx="290880" cy="1148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C636EE07-BDED-45B4-1B79-FA9C67A58C1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562551" y="738659"/>
                  <a:ext cx="3085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1A0299CA-1FE4-441B-2123-B87E15FDA90E}"/>
                    </a:ext>
                  </a:extLst>
                </p14:cNvPr>
                <p14:cNvContentPartPr/>
                <p14:nvPr/>
              </p14:nvContentPartPr>
              <p14:xfrm>
                <a:off x="9933711" y="638219"/>
                <a:ext cx="219960" cy="34812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1A0299CA-1FE4-441B-2123-B87E15FDA90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924711" y="629579"/>
                  <a:ext cx="23760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19A02B08-D2FD-6EE3-0DF8-68B9C0C27261}"/>
                    </a:ext>
                  </a:extLst>
                </p14:cNvPr>
                <p14:cNvContentPartPr/>
                <p14:nvPr/>
              </p14:nvContentPartPr>
              <p14:xfrm>
                <a:off x="10425111" y="553979"/>
                <a:ext cx="223920" cy="2160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19A02B08-D2FD-6EE3-0DF8-68B9C0C27261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416471" y="545339"/>
                  <a:ext cx="24156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EA72DE7D-8EA6-5839-BCDA-3D0633383FCD}"/>
                    </a:ext>
                  </a:extLst>
                </p14:cNvPr>
                <p14:cNvContentPartPr/>
                <p14:nvPr/>
              </p14:nvContentPartPr>
              <p14:xfrm>
                <a:off x="10691871" y="590339"/>
                <a:ext cx="140040" cy="13608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EA72DE7D-8EA6-5839-BCDA-3D0633383FCD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682871" y="581699"/>
                  <a:ext cx="157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1D3BEA3-D8E6-4D28-285D-31C9852518DE}"/>
                    </a:ext>
                  </a:extLst>
                </p14:cNvPr>
                <p14:cNvContentPartPr/>
                <p14:nvPr/>
              </p14:nvContentPartPr>
              <p14:xfrm>
                <a:off x="9919311" y="1084979"/>
                <a:ext cx="325800" cy="2764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1D3BEA3-D8E6-4D28-285D-31C9852518D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910311" y="1075979"/>
                  <a:ext cx="3434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45608CAF-F7AA-511C-617E-65EFD5132DBF}"/>
                    </a:ext>
                  </a:extLst>
                </p14:cNvPr>
                <p14:cNvContentPartPr/>
                <p14:nvPr/>
              </p14:nvContentPartPr>
              <p14:xfrm>
                <a:off x="10326111" y="997859"/>
                <a:ext cx="348480" cy="1688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45608CAF-F7AA-511C-617E-65EFD5132DB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317111" y="989219"/>
                  <a:ext cx="3661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39A0536C-FC1D-BE1C-FD1B-50A1FE14856B}"/>
                    </a:ext>
                  </a:extLst>
                </p14:cNvPr>
                <p14:cNvContentPartPr/>
                <p14:nvPr/>
              </p14:nvContentPartPr>
              <p14:xfrm>
                <a:off x="10746951" y="831539"/>
                <a:ext cx="250200" cy="2588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39A0536C-FC1D-BE1C-FD1B-50A1FE14856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737951" y="822539"/>
                  <a:ext cx="26784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D3F52CF-26B0-9A18-D422-BD2C0EFFC5C5}"/>
                    </a:ext>
                  </a:extLst>
                </p14:cNvPr>
                <p14:cNvContentPartPr/>
                <p14:nvPr/>
              </p14:nvContentPartPr>
              <p14:xfrm>
                <a:off x="11130351" y="836939"/>
                <a:ext cx="135360" cy="1767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D3F52CF-26B0-9A18-D422-BD2C0EFFC5C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121351" y="827939"/>
                  <a:ext cx="1530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CC9D206-D5DD-9904-F4F2-24BAAC9A400B}"/>
                    </a:ext>
                  </a:extLst>
                </p14:cNvPr>
                <p14:cNvContentPartPr/>
                <p14:nvPr/>
              </p14:nvContentPartPr>
              <p14:xfrm>
                <a:off x="11262111" y="663059"/>
                <a:ext cx="348480" cy="2739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CC9D206-D5DD-9904-F4F2-24BAAC9A400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253111" y="654419"/>
                  <a:ext cx="36612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38D72A1B-8E95-D3CA-0636-21F8D3CCA6D6}"/>
                    </a:ext>
                  </a:extLst>
                </p14:cNvPr>
                <p14:cNvContentPartPr/>
                <p14:nvPr/>
              </p14:nvContentPartPr>
              <p14:xfrm>
                <a:off x="11591511" y="649379"/>
                <a:ext cx="159120" cy="1796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38D72A1B-8E95-D3CA-0636-21F8D3CCA6D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582871" y="640739"/>
                  <a:ext cx="1767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8CC81572-314A-C96C-30EF-5A3435542F69}"/>
                    </a:ext>
                  </a:extLst>
                </p14:cNvPr>
                <p14:cNvContentPartPr/>
                <p14:nvPr/>
              </p14:nvContentPartPr>
              <p14:xfrm>
                <a:off x="11799591" y="361739"/>
                <a:ext cx="212760" cy="2588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8CC81572-314A-C96C-30EF-5A3435542F69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790591" y="353099"/>
                  <a:ext cx="23040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6818A93-677D-8723-5AA2-8BBFDE0EA08C}"/>
                    </a:ext>
                  </a:extLst>
                </p14:cNvPr>
                <p14:cNvContentPartPr/>
                <p14:nvPr/>
              </p14:nvContentPartPr>
              <p14:xfrm>
                <a:off x="11765751" y="264899"/>
                <a:ext cx="253800" cy="8928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6818A93-677D-8723-5AA2-8BBFDE0EA08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1757111" y="256259"/>
                  <a:ext cx="2714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D645E844-9DFC-5983-2784-3C180011AE97}"/>
                    </a:ext>
                  </a:extLst>
                </p14:cNvPr>
                <p14:cNvContentPartPr/>
                <p14:nvPr/>
              </p14:nvContentPartPr>
              <p14:xfrm>
                <a:off x="11878431" y="641459"/>
                <a:ext cx="149040" cy="18828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D645E844-9DFC-5983-2784-3C180011AE9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1869431" y="632459"/>
                  <a:ext cx="166680" cy="20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658DBE7D-4D10-12A4-1718-3E86945922FC}"/>
                  </a:ext>
                </a:extLst>
              </p14:cNvPr>
              <p14:cNvContentPartPr/>
              <p14:nvPr/>
            </p14:nvContentPartPr>
            <p14:xfrm>
              <a:off x="1686831" y="4924739"/>
              <a:ext cx="6379920" cy="115380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658DBE7D-4D10-12A4-1718-3E86945922FC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1678191" y="4915739"/>
                <a:ext cx="6397560" cy="1171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48234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GDP-Deflator</a:t>
            </a:r>
            <a:endParaRPr lang="de-DE" sz="32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/>
              <p:nvPr/>
            </p:nvSpPr>
            <p:spPr>
              <a:xfrm>
                <a:off x="1524000" y="764704"/>
                <a:ext cx="914400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endParaRPr lang="de-DE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𝐺𝐷𝑃</m:t>
                          </m:r>
                        </m:e>
                        <m:sub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de-DE" sz="2000" b="0" i="1" smtClean="0">
                              <a:latin typeface="Cambria Math" panose="02040503050406030204" pitchFamily="18" charset="0"/>
                            </a:rPr>
                            <m:t>𝑑𝑒𝑓𝑙𝑎𝑡𝑜𝑟</m:t>
                          </m:r>
                        </m:sup>
                      </m:sSubSup>
                      <m:r>
                        <a:rPr lang="de-DE" sz="20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𝐺𝐷𝑃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𝑛𝑜𝑚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𝐺𝐷𝑃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  <m:sup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𝑟𝑒𝑎𝑙</m:t>
                              </m:r>
                            </m:sup>
                          </m:sSubSup>
                        </m:den>
                      </m:f>
                      <m:r>
                        <a:rPr lang="de-DE" sz="2000" i="1">
                          <a:latin typeface="Cambria Math" panose="02040503050406030204" pitchFamily="18" charset="0"/>
                        </a:rPr>
                        <m:t>∙100=</m:t>
                      </m:r>
                      <m:f>
                        <m:fPr>
                          <m:ctrlPr>
                            <a:rPr lang="de-DE" sz="2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bSup>
                                </m:e>
                              </m:nary>
                            </m:den>
                          </m:f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∙100</m:t>
                          </m:r>
                        </m:num>
                        <m:den>
                          <m:f>
                            <m:f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nary>
                                <m:naryPr>
                                  <m:chr m:val="∑"/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bSup>
                                </m:e>
                              </m:nary>
                            </m:num>
                            <m:den>
                              <m:nary>
                                <m:naryPr>
                                  <m:chr m:val="∑"/>
                                  <m:ctrl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=1</m:t>
                                  </m:r>
                                </m:sub>
                                <m:sup>
                                  <m:r>
                                    <a:rPr lang="de-DE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p>
                                <m:e>
                                  <m:sSubSup>
                                    <m:sSubSup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  <m:r>
                                        <a:rPr lang="de-DE" sz="2000" i="1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p>
                                  </m:sSubSup>
                                </m:e>
                              </m:nary>
                            </m:den>
                          </m:f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∙</m:t>
                          </m:r>
                          <m:sSubSup>
                            <m:sSubSupPr>
                              <m:ctrlPr>
                                <a:rPr lang="de-DE" sz="20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𝐺𝐷𝑃</m:t>
                              </m:r>
                            </m:e>
                            <m:sub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  <m:sup>
                              <m:r>
                                <a:rPr lang="de-DE" sz="2000" i="1">
                                  <a:latin typeface="Cambria Math" panose="02040503050406030204" pitchFamily="18" charset="0"/>
                                </a:rPr>
                                <m:t>𝑟𝑒𝑎𝑙</m:t>
                              </m:r>
                            </m:sup>
                          </m:sSubSup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𝐼𝑛𝑑𝑒𝑥</m:t>
                          </m:r>
                          <m:r>
                            <a:rPr lang="de-DE" sz="2000" i="1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de-DE" sz="2000" i="1">
                          <a:latin typeface="Cambria Math" panose="02040503050406030204" pitchFamily="18" charset="0"/>
                        </a:rPr>
                        <m:t>∙100</m:t>
                      </m:r>
                    </m:oMath>
                  </m:oMathPara>
                </a14:m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764704"/>
                <a:ext cx="9144000" cy="59766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C83F524A-3C29-0110-4C62-C4DC47AEC8AA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8A1A9D68-7226-A9B2-35CF-A2423607C4DB}"/>
              </a:ext>
            </a:extLst>
          </p:cNvPr>
          <p:cNvGrpSpPr/>
          <p:nvPr/>
        </p:nvGrpSpPr>
        <p:grpSpPr>
          <a:xfrm>
            <a:off x="5284671" y="2215739"/>
            <a:ext cx="4948920" cy="1337400"/>
            <a:chOff x="5284671" y="2215739"/>
            <a:chExt cx="4948920" cy="1337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6074B1FC-CE6D-0841-C405-FC4D86AD52C7}"/>
                    </a:ext>
                  </a:extLst>
                </p14:cNvPr>
                <p14:cNvContentPartPr/>
                <p14:nvPr/>
              </p14:nvContentPartPr>
              <p14:xfrm>
                <a:off x="5284671" y="2215739"/>
                <a:ext cx="4948920" cy="83988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6074B1FC-CE6D-0841-C405-FC4D86AD52C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5275671" y="2206739"/>
                  <a:ext cx="4966560" cy="85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8A392063-A4A6-7672-465F-9103E32C5A8B}"/>
                    </a:ext>
                  </a:extLst>
                </p14:cNvPr>
                <p14:cNvContentPartPr/>
                <p14:nvPr/>
              </p14:nvContentPartPr>
              <p14:xfrm>
                <a:off x="6262071" y="3170099"/>
                <a:ext cx="218880" cy="3830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8A392063-A4A6-7672-465F-9103E32C5A8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253071" y="3161459"/>
                  <a:ext cx="236520" cy="40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747338A-D999-8C39-C251-5482333F456F}"/>
                    </a:ext>
                  </a:extLst>
                </p14:cNvPr>
                <p14:cNvContentPartPr/>
                <p14:nvPr/>
              </p14:nvContentPartPr>
              <p14:xfrm>
                <a:off x="6527391" y="3376379"/>
                <a:ext cx="124200" cy="1515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747338A-D999-8C39-C251-5482333F456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518391" y="3367739"/>
                  <a:ext cx="14184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65E7DF5-4076-ED2A-F4CD-735F26F9193E}"/>
                    </a:ext>
                  </a:extLst>
                </p14:cNvPr>
                <p14:cNvContentPartPr/>
                <p14:nvPr/>
              </p14:nvContentPartPr>
              <p14:xfrm>
                <a:off x="6678591" y="3335699"/>
                <a:ext cx="136440" cy="1299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65E7DF5-4076-ED2A-F4CD-735F26F9193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669951" y="3326699"/>
                  <a:ext cx="154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6AF5DB0-108D-637F-2A0D-BD9A71F0C39A}"/>
                    </a:ext>
                  </a:extLst>
                </p14:cNvPr>
                <p14:cNvContentPartPr/>
                <p14:nvPr/>
              </p14:nvContentPartPr>
              <p14:xfrm>
                <a:off x="6852111" y="3268739"/>
                <a:ext cx="112320" cy="1828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6AF5DB0-108D-637F-2A0D-BD9A71F0C39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843471" y="3259739"/>
                  <a:ext cx="1299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0BD3783-0AA6-3CC2-8516-04A61742CAF0}"/>
                    </a:ext>
                  </a:extLst>
                </p14:cNvPr>
                <p14:cNvContentPartPr/>
                <p14:nvPr/>
              </p14:nvContentPartPr>
              <p14:xfrm>
                <a:off x="7048671" y="3153539"/>
                <a:ext cx="139320" cy="2523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0BD3783-0AA6-3CC2-8516-04A61742CAF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040031" y="3144539"/>
                  <a:ext cx="15696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4BAF428-06D5-48DD-64A0-B104D1F8955C}"/>
                    </a:ext>
                  </a:extLst>
                </p14:cNvPr>
                <p14:cNvContentPartPr/>
                <p14:nvPr/>
              </p14:nvContentPartPr>
              <p14:xfrm>
                <a:off x="7289151" y="3178379"/>
                <a:ext cx="130320" cy="1746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4BAF428-06D5-48DD-64A0-B104D1F8955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80151" y="3169739"/>
                  <a:ext cx="14796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8E96452-8484-D687-102B-CD214C0886EF}"/>
                    </a:ext>
                  </a:extLst>
                </p14:cNvPr>
                <p14:cNvContentPartPr/>
                <p14:nvPr/>
              </p14:nvContentPartPr>
              <p14:xfrm>
                <a:off x="7550151" y="3155339"/>
                <a:ext cx="155160" cy="6840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8E96452-8484-D687-102B-CD214C0886E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541511" y="3146339"/>
                  <a:ext cx="172800" cy="8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E28AB32E-0FCA-C025-3FC8-0A50933FE7FF}"/>
              </a:ext>
            </a:extLst>
          </p:cNvPr>
          <p:cNvGrpSpPr/>
          <p:nvPr/>
        </p:nvGrpSpPr>
        <p:grpSpPr>
          <a:xfrm>
            <a:off x="7957671" y="2760419"/>
            <a:ext cx="2195640" cy="437040"/>
            <a:chOff x="7957671" y="2760419"/>
            <a:chExt cx="2195640" cy="437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3EFF777-02C5-99A5-3B71-94543007AC2C}"/>
                    </a:ext>
                  </a:extLst>
                </p14:cNvPr>
                <p14:cNvContentPartPr/>
                <p14:nvPr/>
              </p14:nvContentPartPr>
              <p14:xfrm>
                <a:off x="7957671" y="2959499"/>
                <a:ext cx="102960" cy="2379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3EFF777-02C5-99A5-3B71-94543007AC2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49031" y="2950859"/>
                  <a:ext cx="1206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A567439-DBDE-A9E5-40EF-11A8C814E6F6}"/>
                    </a:ext>
                  </a:extLst>
                </p14:cNvPr>
                <p14:cNvContentPartPr/>
                <p14:nvPr/>
              </p14:nvContentPartPr>
              <p14:xfrm>
                <a:off x="8121831" y="2922779"/>
                <a:ext cx="152640" cy="234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A567439-DBDE-A9E5-40EF-11A8C814E6F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113191" y="2914139"/>
                  <a:ext cx="17028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5B6BECD-BB7D-6BFC-3346-DE1EEBB909D4}"/>
                    </a:ext>
                  </a:extLst>
                </p14:cNvPr>
                <p14:cNvContentPartPr/>
                <p14:nvPr/>
              </p14:nvContentPartPr>
              <p14:xfrm>
                <a:off x="8336031" y="2990099"/>
                <a:ext cx="398520" cy="1468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5B6BECD-BB7D-6BFC-3346-DE1EEBB909D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327391" y="2981099"/>
                  <a:ext cx="4161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DC46C12-45A2-080E-D696-FC3AF3BA1A4F}"/>
                    </a:ext>
                  </a:extLst>
                </p14:cNvPr>
                <p14:cNvContentPartPr/>
                <p14:nvPr/>
              </p14:nvContentPartPr>
              <p14:xfrm>
                <a:off x="8605671" y="2843579"/>
                <a:ext cx="12600" cy="313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DC46C12-45A2-080E-D696-FC3AF3BA1A4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596671" y="2834939"/>
                  <a:ext cx="302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68D6CAF-1F99-0EFD-5540-B266C691F4D8}"/>
                    </a:ext>
                  </a:extLst>
                </p14:cNvPr>
                <p14:cNvContentPartPr/>
                <p14:nvPr/>
              </p14:nvContentPartPr>
              <p14:xfrm>
                <a:off x="8923191" y="2861939"/>
                <a:ext cx="333360" cy="2563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68D6CAF-1F99-0EFD-5540-B266C691F4D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914191" y="2852939"/>
                  <a:ext cx="3510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9C6A9B7B-420C-C5EE-5CA2-3B12594CB4DD}"/>
                    </a:ext>
                  </a:extLst>
                </p14:cNvPr>
                <p14:cNvContentPartPr/>
                <p14:nvPr/>
              </p14:nvContentPartPr>
              <p14:xfrm>
                <a:off x="9153591" y="2785619"/>
                <a:ext cx="238680" cy="3758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9C6A9B7B-420C-C5EE-5CA2-3B12594CB4D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144591" y="2776979"/>
                  <a:ext cx="25632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619E8958-3404-8D1E-9254-07804E283B80}"/>
                    </a:ext>
                  </a:extLst>
                </p14:cNvPr>
                <p14:cNvContentPartPr/>
                <p14:nvPr/>
              </p14:nvContentPartPr>
              <p14:xfrm>
                <a:off x="9380031" y="2949779"/>
                <a:ext cx="139680" cy="583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619E8958-3404-8D1E-9254-07804E283B80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371031" y="2940779"/>
                  <a:ext cx="15732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C655AAF-FC29-D246-D877-B1AFD373CD16}"/>
                    </a:ext>
                  </a:extLst>
                </p14:cNvPr>
                <p14:cNvContentPartPr/>
                <p14:nvPr/>
              </p14:nvContentPartPr>
              <p14:xfrm>
                <a:off x="9574791" y="2760419"/>
                <a:ext cx="172800" cy="2235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C655AAF-FC29-D246-D877-B1AFD373CD1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565791" y="2751779"/>
                  <a:ext cx="1904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C84158D-D1A6-BBF3-2071-CBF620AD5546}"/>
                    </a:ext>
                  </a:extLst>
                </p14:cNvPr>
                <p14:cNvContentPartPr/>
                <p14:nvPr/>
              </p14:nvContentPartPr>
              <p14:xfrm>
                <a:off x="9740031" y="2819459"/>
                <a:ext cx="413280" cy="1764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C84158D-D1A6-BBF3-2071-CBF620AD5546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731391" y="2810819"/>
                  <a:ext cx="430920" cy="194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367162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19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 GDP-Deflator</a:t>
            </a:r>
          </a:p>
          <a:p>
            <a:pPr algn="ctr"/>
            <a:endParaRPr lang="de-DE" sz="3200" baseline="30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A4650E4-AE6C-4B4E-837A-04C6C56BDCC3}"/>
              </a:ext>
            </a:extLst>
          </p:cNvPr>
          <p:cNvSpPr txBox="1"/>
          <p:nvPr/>
        </p:nvSpPr>
        <p:spPr>
          <a:xfrm>
            <a:off x="353184" y="3054142"/>
            <a:ext cx="52950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Calculate the growth rate of GDP-Deflator 2019-2021</a:t>
            </a:r>
          </a:p>
          <a:p>
            <a:r>
              <a:rPr lang="de-DE"/>
              <a:t>Calculate the average growth rate of GDP-Deflator p.a.</a:t>
            </a:r>
            <a:endParaRPr lang="de-DE" dirty="0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5F7CF36D-2EA4-0233-4EA8-E1A98404B5EA}"/>
              </a:ext>
            </a:extLst>
          </p:cNvPr>
          <p:cNvGraphicFramePr>
            <a:graphicFrameLocks noGrp="1"/>
          </p:cNvGraphicFramePr>
          <p:nvPr/>
        </p:nvGraphicFramePr>
        <p:xfrm>
          <a:off x="467360" y="764704"/>
          <a:ext cx="6605267" cy="2155986"/>
        </p:xfrm>
        <a:graphic>
          <a:graphicData uri="http://schemas.openxmlformats.org/drawingml/2006/table">
            <a:tbl>
              <a:tblPr/>
              <a:tblGrid>
                <a:gridCol w="503792">
                  <a:extLst>
                    <a:ext uri="{9D8B030D-6E8A-4147-A177-3AD203B41FA5}">
                      <a16:colId xmlns:a16="http://schemas.microsoft.com/office/drawing/2014/main" val="1076992922"/>
                    </a:ext>
                  </a:extLst>
                </a:gridCol>
                <a:gridCol w="419826">
                  <a:extLst>
                    <a:ext uri="{9D8B030D-6E8A-4147-A177-3AD203B41FA5}">
                      <a16:colId xmlns:a16="http://schemas.microsoft.com/office/drawing/2014/main" val="2212144905"/>
                    </a:ext>
                  </a:extLst>
                </a:gridCol>
                <a:gridCol w="419826">
                  <a:extLst>
                    <a:ext uri="{9D8B030D-6E8A-4147-A177-3AD203B41FA5}">
                      <a16:colId xmlns:a16="http://schemas.microsoft.com/office/drawing/2014/main" val="1314287618"/>
                    </a:ext>
                  </a:extLst>
                </a:gridCol>
                <a:gridCol w="419826">
                  <a:extLst>
                    <a:ext uri="{9D8B030D-6E8A-4147-A177-3AD203B41FA5}">
                      <a16:colId xmlns:a16="http://schemas.microsoft.com/office/drawing/2014/main" val="3206167527"/>
                    </a:ext>
                  </a:extLst>
                </a:gridCol>
                <a:gridCol w="419826">
                  <a:extLst>
                    <a:ext uri="{9D8B030D-6E8A-4147-A177-3AD203B41FA5}">
                      <a16:colId xmlns:a16="http://schemas.microsoft.com/office/drawing/2014/main" val="12312073"/>
                    </a:ext>
                  </a:extLst>
                </a:gridCol>
                <a:gridCol w="419826">
                  <a:extLst>
                    <a:ext uri="{9D8B030D-6E8A-4147-A177-3AD203B41FA5}">
                      <a16:colId xmlns:a16="http://schemas.microsoft.com/office/drawing/2014/main" val="1559509878"/>
                    </a:ext>
                  </a:extLst>
                </a:gridCol>
                <a:gridCol w="419826">
                  <a:extLst>
                    <a:ext uri="{9D8B030D-6E8A-4147-A177-3AD203B41FA5}">
                      <a16:colId xmlns:a16="http://schemas.microsoft.com/office/drawing/2014/main" val="2350171675"/>
                    </a:ext>
                  </a:extLst>
                </a:gridCol>
                <a:gridCol w="419826">
                  <a:extLst>
                    <a:ext uri="{9D8B030D-6E8A-4147-A177-3AD203B41FA5}">
                      <a16:colId xmlns:a16="http://schemas.microsoft.com/office/drawing/2014/main" val="1718640212"/>
                    </a:ext>
                  </a:extLst>
                </a:gridCol>
                <a:gridCol w="419826">
                  <a:extLst>
                    <a:ext uri="{9D8B030D-6E8A-4147-A177-3AD203B41FA5}">
                      <a16:colId xmlns:a16="http://schemas.microsoft.com/office/drawing/2014/main" val="4195049525"/>
                    </a:ext>
                  </a:extLst>
                </a:gridCol>
                <a:gridCol w="419826">
                  <a:extLst>
                    <a:ext uri="{9D8B030D-6E8A-4147-A177-3AD203B41FA5}">
                      <a16:colId xmlns:a16="http://schemas.microsoft.com/office/drawing/2014/main" val="1284980738"/>
                    </a:ext>
                  </a:extLst>
                </a:gridCol>
                <a:gridCol w="419826">
                  <a:extLst>
                    <a:ext uri="{9D8B030D-6E8A-4147-A177-3AD203B41FA5}">
                      <a16:colId xmlns:a16="http://schemas.microsoft.com/office/drawing/2014/main" val="1065249125"/>
                    </a:ext>
                  </a:extLst>
                </a:gridCol>
                <a:gridCol w="634405">
                  <a:extLst>
                    <a:ext uri="{9D8B030D-6E8A-4147-A177-3AD203B41FA5}">
                      <a16:colId xmlns:a16="http://schemas.microsoft.com/office/drawing/2014/main" val="1677399188"/>
                    </a:ext>
                  </a:extLst>
                </a:gridCol>
                <a:gridCol w="634405">
                  <a:extLst>
                    <a:ext uri="{9D8B030D-6E8A-4147-A177-3AD203B41FA5}">
                      <a16:colId xmlns:a16="http://schemas.microsoft.com/office/drawing/2014/main" val="1848182126"/>
                    </a:ext>
                  </a:extLst>
                </a:gridCol>
                <a:gridCol w="634405">
                  <a:extLst>
                    <a:ext uri="{9D8B030D-6E8A-4147-A177-3AD203B41FA5}">
                      <a16:colId xmlns:a16="http://schemas.microsoft.com/office/drawing/2014/main" val="4010986317"/>
                    </a:ext>
                  </a:extLst>
                </a:gridCol>
              </a:tblGrid>
              <a:tr h="767806">
                <a:tc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Private Consumption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Government Consumption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Gross Investment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Exports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Imports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Nominal GDP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Real GDP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GDP Defla- tor</a:t>
                      </a:r>
                    </a:p>
                  </a:txBody>
                  <a:tcPr marL="6350" marR="6350" marT="635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9461203"/>
                  </a:ext>
                </a:extLst>
              </a:tr>
              <a:tr h="2776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861312"/>
                  </a:ext>
                </a:extLst>
              </a:tr>
              <a:tr h="2776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2739432"/>
                  </a:ext>
                </a:extLst>
              </a:tr>
              <a:tr h="2776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1011244"/>
                  </a:ext>
                </a:extLst>
              </a:tr>
              <a:tr h="2776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6893244"/>
                  </a:ext>
                </a:extLst>
              </a:tr>
              <a:tr h="2776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1084102"/>
                  </a:ext>
                </a:extLst>
              </a:tr>
            </a:tbl>
          </a:graphicData>
        </a:graphic>
      </p:graphicFrame>
      <p:sp>
        <p:nvSpPr>
          <p:cNvPr id="2" name="Rechteck 1">
            <a:extLst>
              <a:ext uri="{FF2B5EF4-FFF2-40B4-BE49-F238E27FC236}">
                <a16:creationId xmlns:a16="http://schemas.microsoft.com/office/drawing/2014/main" id="{D3974442-7784-6617-58B7-FB062C11C972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675642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Price-indices</a:t>
            </a:r>
            <a:endParaRPr lang="de-DE" sz="3200" baseline="30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0855C1F-2545-4E14-B8FA-0582DFDB53CE}"/>
              </a:ext>
            </a:extLst>
          </p:cNvPr>
          <p:cNvSpPr txBox="1"/>
          <p:nvPr/>
        </p:nvSpPr>
        <p:spPr>
          <a:xfrm>
            <a:off x="538480" y="744811"/>
            <a:ext cx="824992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400"/>
              <a:t>Within a market sector or consumption or even in the total economy, often we want to know, who prices in general have changed.</a:t>
            </a:r>
          </a:p>
          <a:p>
            <a:pPr algn="ctr"/>
            <a:endParaRPr lang="de-DE" sz="2400"/>
          </a:p>
          <a:p>
            <a:pPr algn="ctr"/>
            <a:endParaRPr lang="de-DE" sz="2400" dirty="0"/>
          </a:p>
          <a:p>
            <a:pPr algn="ctr"/>
            <a:r>
              <a:rPr lang="de-DE" sz="2400" b="1" u="sng"/>
              <a:t>Problem:</a:t>
            </a:r>
            <a:endParaRPr lang="de-DE" sz="2400" b="1" u="sng" dirty="0"/>
          </a:p>
          <a:p>
            <a:pPr algn="ctr"/>
            <a:r>
              <a:rPr lang="de-DE" sz="2400"/>
              <a:t>Usually the prices of some goods are changing, while other prices stay constant</a:t>
            </a:r>
          </a:p>
          <a:p>
            <a:pPr algn="ctr"/>
            <a:endParaRPr lang="de-DE" sz="2400"/>
          </a:p>
          <a:p>
            <a:pPr algn="ctr"/>
            <a:endParaRPr lang="de-DE" sz="2400" dirty="0"/>
          </a:p>
          <a:p>
            <a:r>
              <a:rPr lang="de-DE" sz="2400"/>
              <a:t>→ </a:t>
            </a:r>
            <a:r>
              <a:rPr lang="de-DE" sz="2400" u="sng"/>
              <a:t>Question:</a:t>
            </a:r>
            <a:r>
              <a:rPr lang="de-DE" sz="2400"/>
              <a:t>	How has the price level in a sector changed?</a:t>
            </a:r>
            <a:endParaRPr lang="de-DE" sz="2400" dirty="0"/>
          </a:p>
          <a:p>
            <a:endParaRPr lang="de-DE" sz="2400" dirty="0"/>
          </a:p>
          <a:p>
            <a:r>
              <a:rPr lang="de-DE" sz="2400"/>
              <a:t>→ </a:t>
            </a:r>
            <a:r>
              <a:rPr lang="de-DE" sz="2400" u="sng"/>
              <a:t>Solution:</a:t>
            </a:r>
            <a:r>
              <a:rPr lang="de-DE" sz="2400"/>
              <a:t>	Aggregation of the single price changes to index, 		but how?</a:t>
            </a:r>
            <a:endParaRPr lang="de-DE" sz="2400" dirty="0"/>
          </a:p>
          <a:p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950ECE7-5636-B99B-8116-8153600607FD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F5A6CF89-B449-85B3-2F4C-92DA25D1DADD}"/>
              </a:ext>
            </a:extLst>
          </p:cNvPr>
          <p:cNvGrpSpPr/>
          <p:nvPr/>
        </p:nvGrpSpPr>
        <p:grpSpPr>
          <a:xfrm>
            <a:off x="1436989" y="1186102"/>
            <a:ext cx="6933960" cy="4435200"/>
            <a:chOff x="1436989" y="1186102"/>
            <a:chExt cx="6933960" cy="4435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D3767FB7-F269-54A3-7416-374ABA7A18CE}"/>
                    </a:ext>
                  </a:extLst>
                </p14:cNvPr>
                <p14:cNvContentPartPr/>
                <p14:nvPr/>
              </p14:nvContentPartPr>
              <p14:xfrm>
                <a:off x="5520829" y="1386262"/>
                <a:ext cx="2412720" cy="1681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D3767FB7-F269-54A3-7416-374ABA7A18C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512189" y="1377262"/>
                  <a:ext cx="243036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3A005DED-4BDF-187C-C566-81E8C04D94E8}"/>
                    </a:ext>
                  </a:extLst>
                </p14:cNvPr>
                <p14:cNvContentPartPr/>
                <p14:nvPr/>
              </p14:nvContentPartPr>
              <p14:xfrm>
                <a:off x="3901909" y="1946062"/>
                <a:ext cx="1531440" cy="622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3A005DED-4BDF-187C-C566-81E8C04D94E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92909" y="1937062"/>
                  <a:ext cx="154908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3B10844-8C8C-0237-D430-5ACBF0D93784}"/>
                    </a:ext>
                  </a:extLst>
                </p14:cNvPr>
                <p14:cNvContentPartPr/>
                <p14:nvPr/>
              </p14:nvContentPartPr>
              <p14:xfrm>
                <a:off x="2534269" y="5515102"/>
                <a:ext cx="5836680" cy="10620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3B10844-8C8C-0237-D430-5ACBF0D9378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525629" y="5506462"/>
                  <a:ext cx="5854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8BC7690-3E6F-0F29-90C0-FF363E8E2BE0}"/>
                    </a:ext>
                  </a:extLst>
                </p14:cNvPr>
                <p14:cNvContentPartPr/>
                <p14:nvPr/>
              </p14:nvContentPartPr>
              <p14:xfrm>
                <a:off x="3945109" y="4300462"/>
                <a:ext cx="1666440" cy="7848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8BC7690-3E6F-0F29-90C0-FF363E8E2BE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936109" y="4291822"/>
                  <a:ext cx="1684080" cy="80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DF3B4958-7073-90DA-7C22-4465270C86C5}"/>
                    </a:ext>
                  </a:extLst>
                </p14:cNvPr>
                <p14:cNvContentPartPr/>
                <p14:nvPr/>
              </p14:nvContentPartPr>
              <p14:xfrm>
                <a:off x="2910109" y="1209502"/>
                <a:ext cx="1476000" cy="29260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DF3B4958-7073-90DA-7C22-4465270C86C5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901109" y="1200502"/>
                  <a:ext cx="1493640" cy="29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606389C-7FBD-579D-2277-E719B06FBADF}"/>
                    </a:ext>
                  </a:extLst>
                </p14:cNvPr>
                <p14:cNvContentPartPr/>
                <p14:nvPr/>
              </p14:nvContentPartPr>
              <p14:xfrm>
                <a:off x="2780149" y="1186102"/>
                <a:ext cx="466200" cy="5392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606389C-7FBD-579D-2277-E719B06FBADF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71149" y="1177102"/>
                  <a:ext cx="483840" cy="55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9D66A48-3E64-CF5E-3F73-B77B5145F437}"/>
                    </a:ext>
                  </a:extLst>
                </p14:cNvPr>
                <p14:cNvContentPartPr/>
                <p14:nvPr/>
              </p14:nvContentPartPr>
              <p14:xfrm>
                <a:off x="3687349" y="1426222"/>
                <a:ext cx="764280" cy="29098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9D66A48-3E64-CF5E-3F73-B77B5145F43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678709" y="1417582"/>
                  <a:ext cx="781920" cy="29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381EBAF-F3BF-3218-1F7B-1F16EE71C0CB}"/>
                    </a:ext>
                  </a:extLst>
                </p14:cNvPr>
                <p14:cNvContentPartPr/>
                <p14:nvPr/>
              </p14:nvContentPartPr>
              <p14:xfrm>
                <a:off x="1695469" y="1675342"/>
                <a:ext cx="2905920" cy="254088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381EBAF-F3BF-3218-1F7B-1F16EE71C0C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686469" y="1666702"/>
                  <a:ext cx="2923560" cy="255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9A215A80-69D4-AF64-CB0D-C9673550933B}"/>
                    </a:ext>
                  </a:extLst>
                </p14:cNvPr>
                <p14:cNvContentPartPr/>
                <p14:nvPr/>
              </p14:nvContentPartPr>
              <p14:xfrm>
                <a:off x="1436989" y="1550062"/>
                <a:ext cx="353160" cy="308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9A215A80-69D4-AF64-CB0D-C9673550933B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28349" y="1541062"/>
                  <a:ext cx="370800" cy="32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A7C2D03D-6A77-C7CA-A650-8B076EBFAEE1}"/>
                  </a:ext>
                </a:extLst>
              </p14:cNvPr>
              <p14:cNvContentPartPr/>
              <p14:nvPr/>
            </p14:nvContentPartPr>
            <p14:xfrm>
              <a:off x="2176791" y="5007899"/>
              <a:ext cx="2268720" cy="12661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A7C2D03D-6A77-C7CA-A650-8B076EBFAEE1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168151" y="4998899"/>
                <a:ext cx="2286360" cy="1283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54178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20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9A4650E4-AE6C-4B4E-837A-04C6C56BDCC3}"/>
              </a:ext>
            </a:extLst>
          </p:cNvPr>
          <p:cNvSpPr txBox="1"/>
          <p:nvPr/>
        </p:nvSpPr>
        <p:spPr>
          <a:xfrm>
            <a:off x="353184" y="3054142"/>
            <a:ext cx="4974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/>
              <a:t>Calculate the  Laspeyres, Paasche and Fisher Index</a:t>
            </a:r>
            <a:endParaRPr lang="de-DE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D3974442-7784-6617-58B7-FB062C11C972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2368CB25-934C-3539-A70D-4CAB92BF7C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159763"/>
              </p:ext>
            </p:extLst>
          </p:nvPr>
        </p:nvGraphicFramePr>
        <p:xfrm>
          <a:off x="2910840" y="1162316"/>
          <a:ext cx="3810000" cy="889000"/>
        </p:xfrm>
        <a:graphic>
          <a:graphicData uri="http://schemas.openxmlformats.org/drawingml/2006/table">
            <a:tbl>
              <a:tblPr/>
              <a:tblGrid>
                <a:gridCol w="762000">
                  <a:extLst>
                    <a:ext uri="{9D8B030D-6E8A-4147-A177-3AD203B41FA5}">
                      <a16:colId xmlns:a16="http://schemas.microsoft.com/office/drawing/2014/main" val="206660846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43320053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1448080509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380381279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694016179"/>
                    </a:ext>
                  </a:extLst>
                </a:gridCol>
              </a:tblGrid>
              <a:tr h="18415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616137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5686961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8892622"/>
                  </a:ext>
                </a:extLst>
              </a:tr>
              <a:tr h="234950"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de-DE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83387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9666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21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Forecasting</a:t>
            </a:r>
            <a:endParaRPr lang="de-DE" sz="3200" baseline="30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5CC6D2AA-7738-BADB-DF57-0CD5FE4C536F}"/>
              </a:ext>
            </a:extLst>
          </p:cNvPr>
          <p:cNvSpPr txBox="1"/>
          <p:nvPr/>
        </p:nvSpPr>
        <p:spPr>
          <a:xfrm>
            <a:off x="0" y="856144"/>
            <a:ext cx="8019011" cy="15545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/>
              <a:t>“Prediction is very difficult, especially if it’s about the future!”</a:t>
            </a:r>
          </a:p>
          <a:p>
            <a:endParaRPr lang="en-US" sz="2400"/>
          </a:p>
          <a:p>
            <a:r>
              <a:rPr lang="en-US" sz="2400"/>
              <a:t>Nils Bohr (1885 – 1962, Nobel Laureate 1922 in Physics)</a:t>
            </a:r>
          </a:p>
          <a:p>
            <a:endParaRPr lang="en-US" sz="240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C3B990E-6C2C-47CA-AC26-7323D987F34F}"/>
              </a:ext>
            </a:extLst>
          </p:cNvPr>
          <p:cNvSpPr txBox="1"/>
          <p:nvPr/>
        </p:nvSpPr>
        <p:spPr>
          <a:xfrm>
            <a:off x="12684" y="2687124"/>
            <a:ext cx="8478768" cy="136955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/>
              <a:t> “Do not believe any statistic that you haven't forged yourself“</a:t>
            </a:r>
          </a:p>
          <a:p>
            <a:endParaRPr lang="en-US" sz="2400"/>
          </a:p>
          <a:p>
            <a:r>
              <a:rPr lang="en-US" sz="2400"/>
              <a:t>Winston Chruchill (1874 – 1965, UK Prime Minister)</a:t>
            </a:r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05080B6-2E1A-C7C3-3CCB-65AD9105453D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5C89F3B-56CC-30CE-E241-8AC38EDF2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744" y="136525"/>
            <a:ext cx="1469856" cy="2066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2555A619-F719-E6B5-E36F-9A99FFBD1D86}"/>
              </a:ext>
            </a:extLst>
          </p:cNvPr>
          <p:cNvSpPr txBox="1"/>
          <p:nvPr/>
        </p:nvSpPr>
        <p:spPr>
          <a:xfrm>
            <a:off x="9360573" y="2212266"/>
            <a:ext cx="19932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/>
              <a:t>Source: </a:t>
            </a:r>
            <a:r>
              <a:rPr lang="en-US" sz="800">
                <a:hlinkClick r:id="rId3"/>
              </a:rPr>
              <a:t>The American Institute of Physics</a:t>
            </a:r>
            <a:endParaRPr lang="de-DE" sz="800"/>
          </a:p>
        </p:txBody>
      </p:sp>
      <p:pic>
        <p:nvPicPr>
          <p:cNvPr id="1028" name="Picture 4" descr="Churchill, aged 67, wearing a suit, standing and holding into the back of a chair">
            <a:extLst>
              <a:ext uri="{FF2B5EF4-FFF2-40B4-BE49-F238E27FC236}">
                <a16:creationId xmlns:a16="http://schemas.microsoft.com/office/drawing/2014/main" id="{65FC9DC9-E742-0FD7-6517-34D312BA98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979" y="3948545"/>
            <a:ext cx="1684564" cy="2143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>
            <a:extLst>
              <a:ext uri="{FF2B5EF4-FFF2-40B4-BE49-F238E27FC236}">
                <a16:creationId xmlns:a16="http://schemas.microsoft.com/office/drawing/2014/main" id="{4EF999CA-BAF4-D4AA-817F-FD0AA02B131A}"/>
              </a:ext>
            </a:extLst>
          </p:cNvPr>
          <p:cNvSpPr txBox="1"/>
          <p:nvPr/>
        </p:nvSpPr>
        <p:spPr>
          <a:xfrm>
            <a:off x="2398717" y="6108392"/>
            <a:ext cx="19932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/>
              <a:t>Source</a:t>
            </a:r>
            <a:r>
              <a:rPr lang="en-US" sz="800">
                <a:hlinkClick r:id="rId5"/>
              </a:rPr>
              <a:t>: Library and Archives Canada</a:t>
            </a:r>
            <a:endParaRPr lang="de-DE" sz="800"/>
          </a:p>
        </p:txBody>
      </p:sp>
    </p:spTree>
    <p:extLst>
      <p:ext uri="{BB962C8B-B14F-4D97-AF65-F5344CB8AC3E}">
        <p14:creationId xmlns:p14="http://schemas.microsoft.com/office/powerpoint/2010/main" val="21446462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22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0" y="13237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Components of a Time Series</a:t>
            </a:r>
            <a:endParaRPr lang="de-DE" sz="3200" baseline="30000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B6AE8EF-A4B3-9318-43F7-DDCFC858D128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3724D142-3488-43CA-ABD7-E4041272D123}"/>
              </a:ext>
            </a:extLst>
          </p:cNvPr>
          <p:cNvGraphicFramePr>
            <a:graphicFrameLocks/>
          </p:cNvGraphicFramePr>
          <p:nvPr/>
        </p:nvGraphicFramePr>
        <p:xfrm>
          <a:off x="8929197" y="701277"/>
          <a:ext cx="3048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DB46CD62-0038-4EF1-B225-697F904999A6}"/>
              </a:ext>
            </a:extLst>
          </p:cNvPr>
          <p:cNvGraphicFramePr>
            <a:graphicFrameLocks/>
          </p:cNvGraphicFramePr>
          <p:nvPr/>
        </p:nvGraphicFramePr>
        <p:xfrm>
          <a:off x="173608" y="3621686"/>
          <a:ext cx="3048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Diagramm 9">
            <a:extLst>
              <a:ext uri="{FF2B5EF4-FFF2-40B4-BE49-F238E27FC236}">
                <a16:creationId xmlns:a16="http://schemas.microsoft.com/office/drawing/2014/main" id="{D5FC02EF-375B-47C5-9021-AD9B591D63BE}"/>
              </a:ext>
            </a:extLst>
          </p:cNvPr>
          <p:cNvGraphicFramePr>
            <a:graphicFrameLocks/>
          </p:cNvGraphicFramePr>
          <p:nvPr/>
        </p:nvGraphicFramePr>
        <p:xfrm>
          <a:off x="4426526" y="3621686"/>
          <a:ext cx="3048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Diagramm 10">
            <a:extLst>
              <a:ext uri="{FF2B5EF4-FFF2-40B4-BE49-F238E27FC236}">
                <a16:creationId xmlns:a16="http://schemas.microsoft.com/office/drawing/2014/main" id="{74E8EE6E-C807-4D9E-83FD-30342118790F}"/>
              </a:ext>
            </a:extLst>
          </p:cNvPr>
          <p:cNvGraphicFramePr>
            <a:graphicFrameLocks/>
          </p:cNvGraphicFramePr>
          <p:nvPr/>
        </p:nvGraphicFramePr>
        <p:xfrm>
          <a:off x="12455" y="701277"/>
          <a:ext cx="3048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Textfeld 11">
            <a:extLst>
              <a:ext uri="{FF2B5EF4-FFF2-40B4-BE49-F238E27FC236}">
                <a16:creationId xmlns:a16="http://schemas.microsoft.com/office/drawing/2014/main" id="{C4439F14-F356-6E3F-3859-86C06116A665}"/>
              </a:ext>
            </a:extLst>
          </p:cNvPr>
          <p:cNvSpPr txBox="1"/>
          <p:nvPr/>
        </p:nvSpPr>
        <p:spPr>
          <a:xfrm>
            <a:off x="12455" y="2755957"/>
            <a:ext cx="2883145" cy="4803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000"/>
              <a:t>Revenue, Quantity</a:t>
            </a:r>
          </a:p>
          <a:p>
            <a:pPr algn="ctr"/>
            <a:endParaRPr lang="de-DE" sz="2000"/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BDBEE3D-9190-8CA4-8C60-821898DB92A5}"/>
              </a:ext>
            </a:extLst>
          </p:cNvPr>
          <p:cNvSpPr txBox="1"/>
          <p:nvPr/>
        </p:nvSpPr>
        <p:spPr>
          <a:xfrm>
            <a:off x="4426526" y="2689840"/>
            <a:ext cx="2883145" cy="6769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000"/>
              <a:t>Development of Demand over time</a:t>
            </a:r>
          </a:p>
          <a:p>
            <a:pPr algn="ctr"/>
            <a:endParaRPr lang="de-DE" sz="2000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8CE0A90B-383D-A173-D5F5-EF0AE5642018}"/>
              </a:ext>
            </a:extLst>
          </p:cNvPr>
          <p:cNvSpPr txBox="1"/>
          <p:nvPr/>
        </p:nvSpPr>
        <p:spPr>
          <a:xfrm>
            <a:off x="8929197" y="2631071"/>
            <a:ext cx="2883145" cy="6769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000"/>
              <a:t>Business cycle</a:t>
            </a:r>
          </a:p>
          <a:p>
            <a:pPr algn="ctr"/>
            <a:endParaRPr lang="de-DE" sz="2000"/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8AFEDA6-2535-FB3E-3B92-10F8CC77939F}"/>
              </a:ext>
            </a:extLst>
          </p:cNvPr>
          <p:cNvSpPr txBox="1"/>
          <p:nvPr/>
        </p:nvSpPr>
        <p:spPr>
          <a:xfrm>
            <a:off x="173608" y="5659186"/>
            <a:ext cx="2883145" cy="6769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000"/>
              <a:t>Seasonal fluctuation during a year</a:t>
            </a:r>
          </a:p>
          <a:p>
            <a:pPr algn="ctr"/>
            <a:endParaRPr lang="de-DE" sz="2000"/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0DD70A8-C265-B7F4-0F5D-D84AEB95AB40}"/>
              </a:ext>
            </a:extLst>
          </p:cNvPr>
          <p:cNvSpPr txBox="1"/>
          <p:nvPr/>
        </p:nvSpPr>
        <p:spPr>
          <a:xfrm>
            <a:off x="4487047" y="5606106"/>
            <a:ext cx="2883145" cy="67694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000"/>
              <a:t>Not explainable</a:t>
            </a:r>
          </a:p>
          <a:p>
            <a:pPr algn="ctr"/>
            <a:r>
              <a:rPr lang="de-DE" sz="2000"/>
              <a:t>random fluctuation</a:t>
            </a:r>
          </a:p>
          <a:p>
            <a:pPr algn="ctr"/>
            <a:r>
              <a:rPr lang="de-DE" sz="2000"/>
              <a:t>Stochastic error</a:t>
            </a:r>
          </a:p>
        </p:txBody>
      </p:sp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0E0F65AA-AA98-4C49-B18B-A702993D1B2A}"/>
              </a:ext>
            </a:extLst>
          </p:cNvPr>
          <p:cNvGraphicFramePr>
            <a:graphicFrameLocks/>
          </p:cNvGraphicFramePr>
          <p:nvPr/>
        </p:nvGraphicFramePr>
        <p:xfrm>
          <a:off x="4487047" y="701277"/>
          <a:ext cx="3048000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44050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Exercise</a:t>
            </a:r>
            <a:endParaRPr lang="de-DE" sz="3200" baseline="30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143E70F-60CA-97C0-4E3E-107050B79803}"/>
              </a:ext>
            </a:extLst>
          </p:cNvPr>
          <p:cNvSpPr txBox="1"/>
          <p:nvPr/>
        </p:nvSpPr>
        <p:spPr>
          <a:xfrm>
            <a:off x="0" y="648679"/>
            <a:ext cx="12192000" cy="4790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400" b="1"/>
              <a:t>Create a time series composite of a trend, cyclical, seasonal and random data</a:t>
            </a:r>
            <a:endParaRPr lang="en-US" sz="2400"/>
          </a:p>
          <a:p>
            <a:endParaRPr lang="en-US" sz="240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7B602F14-20C0-CFEF-4892-BEF833390EC8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1359736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Example: Unemployment data</a:t>
            </a:r>
            <a:endParaRPr lang="de-DE" sz="3200" baseline="30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143E70F-60CA-97C0-4E3E-107050B79803}"/>
              </a:ext>
            </a:extLst>
          </p:cNvPr>
          <p:cNvSpPr txBox="1"/>
          <p:nvPr/>
        </p:nvSpPr>
        <p:spPr>
          <a:xfrm>
            <a:off x="142240" y="6378919"/>
            <a:ext cx="1148080" cy="4790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/>
              <a:t>Source: BA</a:t>
            </a:r>
            <a:endParaRPr lang="de-DE" sz="1200" dirty="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8B1D9640-DD64-2418-F03B-CBF2C0E17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662" y="1080729"/>
            <a:ext cx="7813715" cy="4696542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81B3F8B1-21EB-CCE4-0FCC-C9440C36C9B9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4159663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Forecasting</a:t>
            </a:r>
            <a:endParaRPr lang="de-DE" sz="3200" baseline="30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143E70F-60CA-97C0-4E3E-107050B79803}"/>
              </a:ext>
            </a:extLst>
          </p:cNvPr>
          <p:cNvSpPr txBox="1"/>
          <p:nvPr/>
        </p:nvSpPr>
        <p:spPr>
          <a:xfrm>
            <a:off x="0" y="648679"/>
            <a:ext cx="12192000" cy="881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/>
              <a:t>Enterprise A </a:t>
            </a:r>
            <a:r>
              <a:rPr lang="en-US" sz="2400"/>
              <a:t>has the following development of revenue during the last years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/>
              <a:t>Frequency:</a:t>
            </a:r>
            <a:r>
              <a:rPr lang="en-US" sz="2400"/>
              <a:t> Quaterly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/>
              <a:t>Task:</a:t>
            </a:r>
            <a:r>
              <a:rPr lang="en-US" sz="2400"/>
              <a:t> Forecast the revenue of the next quarter and the next year</a:t>
            </a:r>
          </a:p>
          <a:p>
            <a:endParaRPr lang="en-US" sz="240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0D2283F1-694B-A9FD-0FA4-FD77A4B9EA2D}"/>
              </a:ext>
            </a:extLst>
          </p:cNvPr>
          <p:cNvGraphicFramePr>
            <a:graphicFrameLocks noGrp="1"/>
          </p:cNvGraphicFramePr>
          <p:nvPr/>
        </p:nvGraphicFramePr>
        <p:xfrm>
          <a:off x="260792" y="1827352"/>
          <a:ext cx="7389688" cy="4231540"/>
        </p:xfrm>
        <a:graphic>
          <a:graphicData uri="http://schemas.openxmlformats.org/drawingml/2006/table">
            <a:tbl>
              <a:tblPr/>
              <a:tblGrid>
                <a:gridCol w="1394281">
                  <a:extLst>
                    <a:ext uri="{9D8B030D-6E8A-4147-A177-3AD203B41FA5}">
                      <a16:colId xmlns:a16="http://schemas.microsoft.com/office/drawing/2014/main" val="3777988069"/>
                    </a:ext>
                  </a:extLst>
                </a:gridCol>
                <a:gridCol w="2300563">
                  <a:extLst>
                    <a:ext uri="{9D8B030D-6E8A-4147-A177-3AD203B41FA5}">
                      <a16:colId xmlns:a16="http://schemas.microsoft.com/office/drawing/2014/main" val="3375347263"/>
                    </a:ext>
                  </a:extLst>
                </a:gridCol>
                <a:gridCol w="1394281">
                  <a:extLst>
                    <a:ext uri="{9D8B030D-6E8A-4147-A177-3AD203B41FA5}">
                      <a16:colId xmlns:a16="http://schemas.microsoft.com/office/drawing/2014/main" val="1522296410"/>
                    </a:ext>
                  </a:extLst>
                </a:gridCol>
                <a:gridCol w="2300563">
                  <a:extLst>
                    <a:ext uri="{9D8B030D-6E8A-4147-A177-3AD203B41FA5}">
                      <a16:colId xmlns:a16="http://schemas.microsoft.com/office/drawing/2014/main" val="3797522693"/>
                    </a:ext>
                  </a:extLst>
                </a:gridCol>
              </a:tblGrid>
              <a:tr h="3246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Quarter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 [Mio. Euro]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Quarter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 [Mio. Euro]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263984"/>
                  </a:ext>
                </a:extLst>
              </a:tr>
              <a:tr h="3246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2018q1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2021q1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73877917"/>
                  </a:ext>
                </a:extLst>
              </a:tr>
              <a:tr h="3246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2018q2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2021q2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879398"/>
                  </a:ext>
                </a:extLst>
              </a:tr>
              <a:tr h="3246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2018q3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2021q3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4043206"/>
                  </a:ext>
                </a:extLst>
              </a:tr>
              <a:tr h="3246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2018q4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354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2021q4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2532125"/>
                  </a:ext>
                </a:extLst>
              </a:tr>
              <a:tr h="3246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2019q1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2022q1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2818970"/>
                  </a:ext>
                </a:extLst>
              </a:tr>
              <a:tr h="3246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2019q2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357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2022q2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495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122428"/>
                  </a:ext>
                </a:extLst>
              </a:tr>
              <a:tr h="3246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2019q3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2022q3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4191683"/>
                  </a:ext>
                </a:extLst>
              </a:tr>
              <a:tr h="3246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2019q4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2022q4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9080912"/>
                  </a:ext>
                </a:extLst>
              </a:tr>
              <a:tr h="3246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2020q1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366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499990"/>
                  </a:ext>
                </a:extLst>
              </a:tr>
              <a:tr h="3246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2020q2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390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1141964"/>
                  </a:ext>
                </a:extLst>
              </a:tr>
              <a:tr h="324642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2020q3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468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2746193"/>
                  </a:ext>
                </a:extLst>
              </a:tr>
              <a:tr h="335836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2020q4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402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6350" marR="6350" marT="635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5836891"/>
                  </a:ext>
                </a:extLst>
              </a:tr>
            </a:tbl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3995A4BB-8C45-A68F-BEB2-D7B3AA0006C6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650713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Forecasting</a:t>
            </a:r>
            <a:endParaRPr lang="de-DE" sz="32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7143E70F-60CA-97C0-4E3E-107050B79803}"/>
                  </a:ext>
                </a:extLst>
              </p:cNvPr>
              <p:cNvSpPr txBox="1"/>
              <p:nvPr/>
            </p:nvSpPr>
            <p:spPr>
              <a:xfrm>
                <a:off x="0" y="648679"/>
                <a:ext cx="12192000" cy="4725961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b="1"/>
                  <a:t>Plot the data</a:t>
                </a:r>
              </a:p>
              <a:p>
                <a:endParaRPr lang="en-US" sz="24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u="sng"/>
                  <a:t>Simple forecast: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/>
                  <a:t>Repeat the last data point, give examples, where this is done</a:t>
                </a:r>
              </a:p>
              <a:p>
                <a:pPr marL="800100" lvl="1" indent="-342900">
                  <a:buFont typeface="Arial" panose="020B0604020202020204" pitchFamily="34" charset="0"/>
                  <a:buChar char="•"/>
                </a:pPr>
                <a:r>
                  <a:rPr lang="en-US" sz="2400"/>
                  <a:t>In which economic field is this theoretically the best forecast?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 u="sng"/>
                  <a:t>Moving average </a:t>
                </a:r>
                <a:r>
                  <a:rPr lang="en-US" sz="2400"/>
                  <a:t>in order to forecast to following data point: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acc>
                      </m:e>
                      <m:sub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de-DE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  <m:r>
                      <a:rPr lang="de-DE" sz="2400" i="1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⋅</m:t>
                    </m:r>
                    <m:nary>
                      <m:naryPr>
                        <m:chr m:val="∑"/>
                        <m:ctrlP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24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sup>
                      <m:e>
                        <m:sSub>
                          <m:sSubPr>
                            <m:ctrlP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de-DE" sz="240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nary>
                  </m:oMath>
                </a14:m>
                <a:endParaRPr lang="en-US" sz="24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400"/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n-US" sz="2400"/>
                  <a:t>Smoothing the data with the </a:t>
                </a:r>
                <a:r>
                  <a:rPr lang="en-US" sz="2400" u="sng"/>
                  <a:t>centered moving average </a:t>
                </a:r>
                <a:r>
                  <a:rPr lang="en-US" sz="2400"/>
                  <a:t>(usually h → odd):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̂"/>
                              <m:ctrlP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acc>
                        </m:e>
                        <m:sub>
                          <m: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−(</m:t>
                          </m:r>
                          <m:r>
                            <a:rPr lang="de-DE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  <m:r>
                            <a:rPr lang="de-DE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−1)/2</m:t>
                          </m:r>
                        </m:sub>
                      </m:sSub>
                      <m:r>
                        <a:rPr lang="de-DE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  <m:r>
                        <a:rPr lang="de-DE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⋅</m:t>
                      </m:r>
                      <m:nary>
                        <m:naryPr>
                          <m:chr m:val="∑"/>
                          <m:ctrlP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sup>
                        <m:e>
                          <m:sSub>
                            <m:sSubPr>
                              <m:ctrlP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400"/>
              </a:p>
              <a:p>
                <a:endParaRPr lang="en-US" sz="2400"/>
              </a:p>
              <a:p>
                <a:endParaRPr lang="en-US" sz="2400"/>
              </a:p>
              <a:p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2" name="Textfeld 1">
                <a:extLst>
                  <a:ext uri="{FF2B5EF4-FFF2-40B4-BE49-F238E27FC236}">
                    <a16:creationId xmlns:a16="http://schemas.microsoft.com/office/drawing/2014/main" id="{7143E70F-60CA-97C0-4E3E-107050B79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48679"/>
                <a:ext cx="12192000" cy="4725961"/>
              </a:xfrm>
              <a:prstGeom prst="rect">
                <a:avLst/>
              </a:prstGeom>
              <a:blipFill>
                <a:blip r:embed="rId2"/>
                <a:stretch>
                  <a:fillRect l="-650" t="-10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hteck 4">
            <a:extLst>
              <a:ext uri="{FF2B5EF4-FFF2-40B4-BE49-F238E27FC236}">
                <a16:creationId xmlns:a16="http://schemas.microsoft.com/office/drawing/2014/main" id="{40C3F191-52FA-8B9E-20AC-9D2BD5639CD5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12897699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Forecasting</a:t>
            </a:r>
            <a:endParaRPr lang="de-DE" sz="3200" baseline="30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143E70F-60CA-97C0-4E3E-107050B79803}"/>
              </a:ext>
            </a:extLst>
          </p:cNvPr>
          <p:cNvSpPr txBox="1"/>
          <p:nvPr/>
        </p:nvSpPr>
        <p:spPr>
          <a:xfrm>
            <a:off x="0" y="648679"/>
            <a:ext cx="12192000" cy="881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/>
              <a:t>Calculate the moving average in order to forecast the revenue for 2023q1 n=1,3,5,7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/>
              <a:t>Calculate the centered moving average for n=1,3,5,7 an plot the data compared to the original data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/>
              <a:t>Why do we show the data of </a:t>
            </a:r>
            <a:r>
              <a:rPr lang="de-DE" sz="2400" b="1">
                <a:hlinkClick r:id="rId2"/>
              </a:rPr>
              <a:t>daily confirmed new cases of Corona </a:t>
            </a:r>
            <a:r>
              <a:rPr lang="de-DE" sz="2400" b="1"/>
              <a:t>with a 7-days moving average? 	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68820B8-8096-42A3-67B0-9523C9778722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39739012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28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Forecasting with moving average</a:t>
            </a:r>
            <a:endParaRPr lang="de-DE" sz="3200" baseline="30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7143E70F-60CA-97C0-4E3E-107050B79803}"/>
              </a:ext>
            </a:extLst>
          </p:cNvPr>
          <p:cNvSpPr txBox="1"/>
          <p:nvPr/>
        </p:nvSpPr>
        <p:spPr>
          <a:xfrm>
            <a:off x="0" y="648679"/>
            <a:ext cx="12192000" cy="88121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b="1"/>
              <a:t>Properties of moving average data: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400" b="1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b="1"/>
              <a:t>Smoothing original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b="1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b="1"/>
              <a:t>Underestimating within an increasing trend of the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b="1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b="1"/>
              <a:t>Overestimating within an decreasing trend of the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b="1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de-DE" sz="2400" b="1"/>
              <a:t>No incorporation seasonality effects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de-DE" sz="2400" b="1"/>
          </a:p>
          <a:p>
            <a:pPr marL="1257300" lvl="2" indent="-342900">
              <a:buFont typeface="Wingdings" panose="05000000000000000000" pitchFamily="2" charset="2"/>
              <a:buChar char="Ø"/>
            </a:pPr>
            <a:r>
              <a:rPr lang="de-DE" sz="2400" b="1"/>
              <a:t>Useful for short-term forecasts</a:t>
            </a:r>
            <a:endParaRPr lang="en-US" sz="2400"/>
          </a:p>
          <a:p>
            <a:endParaRPr lang="en-US" sz="2400"/>
          </a:p>
          <a:p>
            <a:endParaRPr lang="en-US" sz="2400"/>
          </a:p>
          <a:p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3042CD05-9424-D4EB-58C3-102DC708A531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227637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3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8009919-2B09-4622-80B2-91B66293ECB9}"/>
              </a:ext>
            </a:extLst>
          </p:cNvPr>
          <p:cNvSpPr txBox="1"/>
          <p:nvPr/>
        </p:nvSpPr>
        <p:spPr>
          <a:xfrm>
            <a:off x="1524000" y="611035"/>
            <a:ext cx="914400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000"/>
              <a:t>Change in the price level of consumption</a:t>
            </a:r>
            <a:endParaRPr lang="de-DE" sz="2000" dirty="0"/>
          </a:p>
          <a:p>
            <a:pPr algn="ctr"/>
            <a:endParaRPr lang="de-DE" sz="2000" dirty="0"/>
          </a:p>
          <a:p>
            <a:pPr algn="ctr"/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 dirty="0"/>
          </a:p>
          <a:p>
            <a:endParaRPr lang="de-DE" sz="2000"/>
          </a:p>
          <a:p>
            <a:endParaRPr lang="de-DE" sz="2000"/>
          </a:p>
          <a:p>
            <a:r>
              <a:rPr lang="de-DE" sz="2000"/>
              <a:t>Calculate the average price of 2015 and 2016</a:t>
            </a:r>
          </a:p>
          <a:p>
            <a:endParaRPr lang="de-DE" sz="2000"/>
          </a:p>
          <a:p>
            <a:r>
              <a:rPr lang="de-DE" sz="2000"/>
              <a:t>Calculate the total consumption in 2015 and 2016</a:t>
            </a:r>
          </a:p>
          <a:p>
            <a:endParaRPr lang="de-DE" sz="2000"/>
          </a:p>
          <a:p>
            <a:r>
              <a:rPr lang="de-DE" sz="2000"/>
              <a:t>Do the changes of these numbers represent the change in price level?</a:t>
            </a:r>
            <a:endParaRPr lang="de-DE" sz="2000" dirty="0"/>
          </a:p>
        </p:txBody>
      </p:sp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AB185B37-7906-4633-B149-3304B1DAA841}"/>
              </a:ext>
            </a:extLst>
          </p:cNvPr>
          <p:cNvGraphicFramePr>
            <a:graphicFrameLocks noGrp="1"/>
          </p:cNvGraphicFramePr>
          <p:nvPr/>
        </p:nvGraphicFramePr>
        <p:xfrm>
          <a:off x="2624666" y="1397000"/>
          <a:ext cx="7052731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7533">
                  <a:extLst>
                    <a:ext uri="{9D8B030D-6E8A-4147-A177-3AD203B41FA5}">
                      <a16:colId xmlns:a16="http://schemas.microsoft.com/office/drawing/2014/main" val="2183654859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2294380705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398820922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67782374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211790505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2531882493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33878299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/>
                        <a:t>Cinema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Book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/>
                        <a:t>Jeans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168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Price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Quantity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Price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Quantity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Price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Quantity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35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2015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4601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2016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43577275"/>
                  </a:ext>
                </a:extLst>
              </a:tr>
            </a:tbl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35A32A88-3EE4-F35B-E22A-E4D041E0E785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97482AFE-8998-FCE1-04DC-EC341EBB689B}"/>
                  </a:ext>
                </a:extLst>
              </p14:cNvPr>
              <p14:cNvContentPartPr/>
              <p14:nvPr/>
            </p14:nvContentPartPr>
            <p14:xfrm>
              <a:off x="1628509" y="4418542"/>
              <a:ext cx="4977720" cy="1155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97482AFE-8998-FCE1-04DC-EC341EBB689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19869" y="4409902"/>
                <a:ext cx="4995360" cy="133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81565CAE-FE51-5619-F186-A7E0534DBD2C}"/>
              </a:ext>
            </a:extLst>
          </p:cNvPr>
          <p:cNvGrpSpPr/>
          <p:nvPr/>
        </p:nvGrpSpPr>
        <p:grpSpPr>
          <a:xfrm>
            <a:off x="1420789" y="3787822"/>
            <a:ext cx="5555160" cy="708120"/>
            <a:chOff x="1420789" y="3787822"/>
            <a:chExt cx="5555160" cy="70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081EAE80-BB8A-4EF8-456B-1441EF06F4B4}"/>
                    </a:ext>
                  </a:extLst>
                </p14:cNvPr>
                <p14:cNvContentPartPr/>
                <p14:nvPr/>
              </p14:nvContentPartPr>
              <p14:xfrm>
                <a:off x="6718909" y="3878182"/>
                <a:ext cx="101520" cy="126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081EAE80-BB8A-4EF8-456B-1441EF06F4B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6710269" y="3869182"/>
                  <a:ext cx="119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3D278FA5-B63A-BB11-DCDF-40AD52E7FB35}"/>
                    </a:ext>
                  </a:extLst>
                </p14:cNvPr>
                <p14:cNvContentPartPr/>
                <p14:nvPr/>
              </p14:nvContentPartPr>
              <p14:xfrm>
                <a:off x="1688629" y="3787822"/>
                <a:ext cx="4785120" cy="2066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3D278FA5-B63A-BB11-DCDF-40AD52E7FB3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79989" y="3778822"/>
                  <a:ext cx="48027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94E07FB5-5CF9-44B2-34EB-91222E7DF062}"/>
                    </a:ext>
                  </a:extLst>
                </p14:cNvPr>
                <p14:cNvContentPartPr/>
                <p14:nvPr/>
              </p14:nvContentPartPr>
              <p14:xfrm>
                <a:off x="1420789" y="3922462"/>
                <a:ext cx="5555160" cy="5734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94E07FB5-5CF9-44B2-34EB-91222E7DF06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12149" y="3913462"/>
                  <a:ext cx="5572800" cy="59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9DB0F24B-948A-57D0-A06E-AC9C254404D0}"/>
                  </a:ext>
                </a:extLst>
              </p14:cNvPr>
              <p14:cNvContentPartPr/>
              <p14:nvPr/>
            </p14:nvContentPartPr>
            <p14:xfrm>
              <a:off x="3930709" y="2416942"/>
              <a:ext cx="445320" cy="219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9DB0F24B-948A-57D0-A06E-AC9C254404D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21709" y="2407942"/>
                <a:ext cx="46296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750396E9-721E-91A7-6575-EA8EFF0EE3A5}"/>
                  </a:ext>
                </a:extLst>
              </p14:cNvPr>
              <p14:cNvContentPartPr/>
              <p14:nvPr/>
            </p14:nvContentPartPr>
            <p14:xfrm>
              <a:off x="3875629" y="2811142"/>
              <a:ext cx="650520" cy="295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750396E9-721E-91A7-6575-EA8EFF0EE3A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66629" y="2802502"/>
                <a:ext cx="6681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4BD55194-F10F-A7B8-838C-1F2413ACFFC1}"/>
                  </a:ext>
                </a:extLst>
              </p14:cNvPr>
              <p14:cNvContentPartPr/>
              <p14:nvPr/>
            </p14:nvContentPartPr>
            <p14:xfrm>
              <a:off x="3901549" y="2121022"/>
              <a:ext cx="428400" cy="78264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4BD55194-F10F-A7B8-838C-1F2413ACFFC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892549" y="2112382"/>
                <a:ext cx="446040" cy="80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F5A13F4E-CE0A-4A3F-0FAA-0760DDB8F473}"/>
                  </a:ext>
                </a:extLst>
              </p14:cNvPr>
              <p14:cNvContentPartPr/>
              <p14:nvPr/>
            </p14:nvContentPartPr>
            <p14:xfrm>
              <a:off x="5932669" y="2419822"/>
              <a:ext cx="489600" cy="9324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F5A13F4E-CE0A-4A3F-0FAA-0760DDB8F47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924029" y="2411182"/>
                <a:ext cx="50724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A9A42EE-5BD0-EB0E-F53E-9AF9747A7125}"/>
                  </a:ext>
                </a:extLst>
              </p14:cNvPr>
              <p14:cNvContentPartPr/>
              <p14:nvPr/>
            </p14:nvContentPartPr>
            <p14:xfrm>
              <a:off x="6089629" y="2841382"/>
              <a:ext cx="258480" cy="93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A9A42EE-5BD0-EB0E-F53E-9AF9747A712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080629" y="2832742"/>
                <a:ext cx="276120" cy="2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84FE916F-B4D7-E6B0-3846-2C545AD76715}"/>
                  </a:ext>
                </a:extLst>
              </p14:cNvPr>
              <p14:cNvContentPartPr/>
              <p14:nvPr/>
            </p14:nvContentPartPr>
            <p14:xfrm>
              <a:off x="5958589" y="2128942"/>
              <a:ext cx="399600" cy="75744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84FE916F-B4D7-E6B0-3846-2C545AD7671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5949949" y="2119942"/>
                <a:ext cx="417240" cy="77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B9F46CB3-6343-E204-250F-91B6CA5F38DD}"/>
              </a:ext>
            </a:extLst>
          </p:cNvPr>
          <p:cNvGrpSpPr/>
          <p:nvPr/>
        </p:nvGrpSpPr>
        <p:grpSpPr>
          <a:xfrm>
            <a:off x="7897189" y="2109862"/>
            <a:ext cx="481320" cy="781920"/>
            <a:chOff x="7897189" y="2109862"/>
            <a:chExt cx="481320" cy="78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8A282D9-9867-15DC-BDB7-617F1026EB3B}"/>
                    </a:ext>
                  </a:extLst>
                </p14:cNvPr>
                <p14:cNvContentPartPr/>
                <p14:nvPr/>
              </p14:nvContentPartPr>
              <p14:xfrm>
                <a:off x="7897189" y="2404702"/>
                <a:ext cx="419400" cy="194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8A282D9-9867-15DC-BDB7-617F1026EB3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88189" y="2396062"/>
                  <a:ext cx="437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825EB21-9136-AA65-B8A7-35AD15A74440}"/>
                    </a:ext>
                  </a:extLst>
                </p14:cNvPr>
                <p14:cNvContentPartPr/>
                <p14:nvPr/>
              </p14:nvContentPartPr>
              <p14:xfrm>
                <a:off x="8021029" y="2762542"/>
                <a:ext cx="357480" cy="576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825EB21-9136-AA65-B8A7-35AD15A7444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012389" y="2753542"/>
                  <a:ext cx="3751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648AAD9-DF97-BC2F-67BA-68D56CFD666C}"/>
                    </a:ext>
                  </a:extLst>
                </p14:cNvPr>
                <p14:cNvContentPartPr/>
                <p14:nvPr/>
              </p14:nvContentPartPr>
              <p14:xfrm>
                <a:off x="7969189" y="2109862"/>
                <a:ext cx="395640" cy="7819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648AAD9-DF97-BC2F-67BA-68D56CFD666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960549" y="2100862"/>
                  <a:ext cx="413280" cy="79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6614712-45B3-D399-454C-71A6A6DAE94A}"/>
              </a:ext>
            </a:extLst>
          </p:cNvPr>
          <p:cNvGrpSpPr/>
          <p:nvPr/>
        </p:nvGrpSpPr>
        <p:grpSpPr>
          <a:xfrm>
            <a:off x="3892911" y="2076419"/>
            <a:ext cx="5421960" cy="494280"/>
            <a:chOff x="3892911" y="2076419"/>
            <a:chExt cx="5421960" cy="49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4AA5E79-3075-DC8F-9EA8-329202B9FD94}"/>
                    </a:ext>
                  </a:extLst>
                </p14:cNvPr>
                <p14:cNvContentPartPr/>
                <p14:nvPr/>
              </p14:nvContentPartPr>
              <p14:xfrm>
                <a:off x="3964911" y="2076419"/>
                <a:ext cx="526680" cy="4402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4AA5E79-3075-DC8F-9EA8-329202B9FD9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955911" y="2067779"/>
                  <a:ext cx="54432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2AE5D5E-85D0-CBDD-B773-1C4F735FCB52}"/>
                    </a:ext>
                  </a:extLst>
                </p14:cNvPr>
                <p14:cNvContentPartPr/>
                <p14:nvPr/>
              </p14:nvContentPartPr>
              <p14:xfrm>
                <a:off x="5916831" y="2154539"/>
                <a:ext cx="473760" cy="4136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2AE5D5E-85D0-CBDD-B773-1C4F735FCB5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907831" y="2145539"/>
                  <a:ext cx="49140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6D2243C-706A-B1EE-1EA9-FE5E03A7DB12}"/>
                    </a:ext>
                  </a:extLst>
                </p14:cNvPr>
                <p14:cNvContentPartPr/>
                <p14:nvPr/>
              </p14:nvContentPartPr>
              <p14:xfrm>
                <a:off x="7866591" y="2112779"/>
                <a:ext cx="624240" cy="3718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6D2243C-706A-B1EE-1EA9-FE5E03A7DB1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57951" y="2104139"/>
                  <a:ext cx="64188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45F992F2-E94E-E6E8-54FB-84E78004EB6B}"/>
                    </a:ext>
                  </a:extLst>
                </p14:cNvPr>
                <p14:cNvContentPartPr/>
                <p14:nvPr/>
              </p14:nvContentPartPr>
              <p14:xfrm>
                <a:off x="3892911" y="2174699"/>
                <a:ext cx="1586160" cy="3960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45F992F2-E94E-E6E8-54FB-84E78004EB6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883911" y="2166059"/>
                  <a:ext cx="160380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A887FB5-DCF4-DD09-780F-CA0ADA83EB21}"/>
                    </a:ext>
                  </a:extLst>
                </p14:cNvPr>
                <p14:cNvContentPartPr/>
                <p14:nvPr/>
              </p14:nvContentPartPr>
              <p14:xfrm>
                <a:off x="5859231" y="2500139"/>
                <a:ext cx="1501560" cy="342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A887FB5-DCF4-DD09-780F-CA0ADA83EB2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850591" y="2491139"/>
                  <a:ext cx="15192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19B2A61-5329-DCF5-FD27-FCF6A03597B1}"/>
                    </a:ext>
                  </a:extLst>
                </p14:cNvPr>
                <p14:cNvContentPartPr/>
                <p14:nvPr/>
              </p14:nvContentPartPr>
              <p14:xfrm>
                <a:off x="7879191" y="2437139"/>
                <a:ext cx="1435680" cy="565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19B2A61-5329-DCF5-FD27-FCF6A03597B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870191" y="2428499"/>
                  <a:ext cx="1453320" cy="74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42801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4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Example</a:t>
            </a:r>
            <a:endParaRPr lang="de-DE" sz="32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/>
              <p:nvPr/>
            </p:nvSpPr>
            <p:spPr>
              <a:xfrm>
                <a:off x="423334" y="661835"/>
                <a:ext cx="914400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algn="ctr"/>
                <a:r>
                  <a:rPr lang="de-DE" sz="2000"/>
                  <a:t>Change in the price level of consumption</a:t>
                </a:r>
                <a:endParaRPr lang="de-DE" sz="2000" dirty="0"/>
              </a:p>
              <a:p>
                <a:pPr algn="ctr"/>
                <a:endParaRPr lang="de-DE" sz="2000" dirty="0"/>
              </a:p>
              <a:p>
                <a:pPr algn="ctr"/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  <a:p>
                <a:endParaRPr lang="de-DE" sz="2000" dirty="0"/>
              </a:p>
              <a:p>
                <a:r>
                  <a:rPr lang="de-DE" sz="2000"/>
                  <a:t>Average price:</a:t>
                </a:r>
                <a:r>
                  <a:rPr lang="de-DE" sz="2000" dirty="0"/>
                  <a:t>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2015</m:t>
                        </m: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11+10+33</m:t>
                        </m:r>
                      </m:num>
                      <m:den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de-DE" sz="2000" i="1">
                        <a:latin typeface="Cambria Math" panose="02040503050406030204" pitchFamily="18" charset="0"/>
                      </a:rPr>
                      <m:t>=18,0</m:t>
                    </m:r>
                  </m:oMath>
                </a14:m>
                <a:endParaRPr lang="de-DE" sz="2000" dirty="0"/>
              </a:p>
              <a:p>
                <a:r>
                  <a:rPr lang="de-DE" sz="2000" dirty="0"/>
                  <a:t>			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</m:acc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2016</m:t>
                        </m: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8+18+29</m:t>
                        </m:r>
                      </m:num>
                      <m:den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de-DE" sz="2000" i="1">
                        <a:latin typeface="Cambria Math" panose="02040503050406030204" pitchFamily="18" charset="0"/>
                      </a:rPr>
                      <m:t>=18,</m:t>
                    </m:r>
                    <m:acc>
                      <m:accPr>
                        <m:chr m:val="̅"/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acc>
                  </m:oMath>
                </a14:m>
                <a:endParaRPr lang="de-DE" sz="2000" dirty="0"/>
              </a:p>
              <a:p>
                <a:r>
                  <a:rPr lang="de-DE" sz="2000" dirty="0"/>
                  <a:t>→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18,</m:t>
                        </m:r>
                        <m:acc>
                          <m:accPr>
                            <m:chr m:val="̅"/>
                            <m:ctrlPr>
                              <a:rPr lang="de-DE" sz="20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0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acc>
                      </m:num>
                      <m:den>
                        <m:r>
                          <a:rPr lang="de-DE" sz="2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de-DE" sz="2000">
                        <a:latin typeface="Cambria Math" panose="02040503050406030204" pitchFamily="18" charset="0"/>
                      </a:rPr>
                      <m:t>=1,019</m:t>
                    </m:r>
                  </m:oMath>
                </a14:m>
                <a:r>
                  <a:rPr lang="de-DE" sz="2000" dirty="0"/>
                  <a:t>	 </a:t>
                </a:r>
                <a:r>
                  <a:rPr lang="de-DE" sz="2000"/>
                  <a:t>→ 1,9% change in price level for consumption ?</a:t>
                </a:r>
                <a:endParaRPr lang="de-DE" sz="2000" dirty="0"/>
              </a:p>
              <a:p>
                <a:endParaRPr lang="de-DE" sz="2000" dirty="0"/>
              </a:p>
              <a:p>
                <a:r>
                  <a:rPr lang="de-DE" sz="2000"/>
                  <a:t>Total consumption: </a:t>
                </a:r>
                <a:r>
                  <a:rPr lang="de-DE" sz="2000" dirty="0"/>
                  <a:t>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>
                        <a:latin typeface="Cambria Math" panose="02040503050406030204" pitchFamily="18" charset="0"/>
                      </a:rPr>
                      <m:t>K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2015</m:t>
                        </m: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=11∙4+10∙10+33∙2=210</m:t>
                    </m:r>
                  </m:oMath>
                </a14:m>
                <a:endParaRPr lang="de-DE" sz="2000" dirty="0"/>
              </a:p>
              <a:p>
                <a:r>
                  <a:rPr lang="de-DE" sz="2000" dirty="0"/>
                  <a:t>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000">
                        <a:latin typeface="Cambria Math" panose="02040503050406030204" pitchFamily="18" charset="0"/>
                      </a:rPr>
                      <m:t>K</m:t>
                    </m:r>
                    <m:d>
                      <m:d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2016</m:t>
                        </m:r>
                      </m:e>
                    </m:d>
                    <m:r>
                      <a:rPr lang="de-DE" sz="2000" i="1">
                        <a:latin typeface="Cambria Math" panose="02040503050406030204" pitchFamily="18" charset="0"/>
                      </a:rPr>
                      <m:t>=8∙8+18∙4+29∙3=223</m:t>
                    </m:r>
                  </m:oMath>
                </a14:m>
                <a:endParaRPr lang="de-DE" sz="2000" dirty="0"/>
              </a:p>
              <a:p>
                <a:r>
                  <a:rPr lang="de-DE" sz="2000" dirty="0"/>
                  <a:t>→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223</m:t>
                        </m:r>
                      </m:num>
                      <m:den>
                        <m:r>
                          <a:rPr lang="de-DE" sz="200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de-DE" sz="2000" i="1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  <m:r>
                      <a:rPr lang="de-DE" sz="2000">
                        <a:latin typeface="Cambria Math" panose="02040503050406030204" pitchFamily="18" charset="0"/>
                      </a:rPr>
                      <m:t>=1,062</m:t>
                    </m:r>
                  </m:oMath>
                </a14:m>
                <a:r>
                  <a:rPr lang="de-DE" sz="2000" dirty="0"/>
                  <a:t>	 </a:t>
                </a:r>
                <a:r>
                  <a:rPr lang="de-DE" sz="2000"/>
                  <a:t>→ 6,2% change in price level for consumption ?</a:t>
                </a:r>
                <a:endParaRPr lang="de-DE" sz="2000" dirty="0"/>
              </a:p>
              <a:p>
                <a:endParaRPr lang="de-DE" sz="2000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334" y="661835"/>
                <a:ext cx="9144000" cy="5976664"/>
              </a:xfrm>
              <a:prstGeom prst="rect">
                <a:avLst/>
              </a:prstGeom>
              <a:blipFill>
                <a:blip r:embed="rId2"/>
                <a:stretch>
                  <a:fillRect l="-667" t="-612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" name="Tabelle 1">
            <a:extLst>
              <a:ext uri="{FF2B5EF4-FFF2-40B4-BE49-F238E27FC236}">
                <a16:creationId xmlns:a16="http://schemas.microsoft.com/office/drawing/2014/main" id="{AB185B37-7906-4633-B149-3304B1DAA841}"/>
              </a:ext>
            </a:extLst>
          </p:cNvPr>
          <p:cNvGraphicFramePr>
            <a:graphicFrameLocks noGrp="1"/>
          </p:cNvGraphicFramePr>
          <p:nvPr/>
        </p:nvGraphicFramePr>
        <p:xfrm>
          <a:off x="1468968" y="1309907"/>
          <a:ext cx="7052731" cy="1483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7533">
                  <a:extLst>
                    <a:ext uri="{9D8B030D-6E8A-4147-A177-3AD203B41FA5}">
                      <a16:colId xmlns:a16="http://schemas.microsoft.com/office/drawing/2014/main" val="2183654859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2294380705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398820922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67782374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211790505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2531882493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33878299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/>
                        <a:t>Cinema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80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Book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/>
                        <a:t>Jeans</a:t>
                      </a:r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0168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Price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Quantity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Price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Quantity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Price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/>
                        <a:t>Quantity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935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2015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0546012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/>
                        <a:t>2016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743577275"/>
                  </a:ext>
                </a:extLst>
              </a:tr>
            </a:tbl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85FDD5E6-DF60-E5DC-E642-48883569843B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1C1A3C9F-942C-8294-0DF2-008F1FD60444}"/>
                  </a:ext>
                </a:extLst>
              </p14:cNvPr>
              <p14:cNvContentPartPr/>
              <p14:nvPr/>
            </p14:nvContentPartPr>
            <p14:xfrm>
              <a:off x="3412669" y="4473622"/>
              <a:ext cx="4681080" cy="1083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1C1A3C9F-942C-8294-0DF2-008F1FD6044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3669" y="4464622"/>
                <a:ext cx="46987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32D05D91-671A-AA37-13E5-B7DE2DD81D14}"/>
                  </a:ext>
                </a:extLst>
              </p14:cNvPr>
              <p14:cNvContentPartPr/>
              <p14:nvPr/>
            </p14:nvContentPartPr>
            <p14:xfrm>
              <a:off x="3410509" y="5807062"/>
              <a:ext cx="4807080" cy="1335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32D05D91-671A-AA37-13E5-B7DE2DD81D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01869" y="5798062"/>
                <a:ext cx="4824720" cy="15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FCDFE4EB-806E-6F1C-F4EB-7BF2BEE5AF08}"/>
                  </a:ext>
                </a:extLst>
              </p14:cNvPr>
              <p14:cNvContentPartPr/>
              <p14:nvPr/>
            </p14:nvContentPartPr>
            <p14:xfrm>
              <a:off x="8016709" y="5406382"/>
              <a:ext cx="295200" cy="46476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FCDFE4EB-806E-6F1C-F4EB-7BF2BEE5AF0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008069" y="5397382"/>
                <a:ext cx="312840" cy="48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9D1A832-727E-8FE2-BA7B-202BCC9CB2E1}"/>
                  </a:ext>
                </a:extLst>
              </p14:cNvPr>
              <p14:cNvContentPartPr/>
              <p14:nvPr/>
            </p14:nvContentPartPr>
            <p14:xfrm>
              <a:off x="8031109" y="4025422"/>
              <a:ext cx="270720" cy="4716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9D1A832-727E-8FE2-BA7B-202BCC9CB2E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022469" y="4016782"/>
                <a:ext cx="288360" cy="48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8F6B3FE4-7FAD-696D-C7F5-876B72BB3005}"/>
                  </a:ext>
                </a:extLst>
              </p14:cNvPr>
              <p14:cNvContentPartPr/>
              <p14:nvPr/>
            </p14:nvContentPartPr>
            <p14:xfrm>
              <a:off x="3361909" y="4061422"/>
              <a:ext cx="2823480" cy="8820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8F6B3FE4-7FAD-696D-C7F5-876B72BB3005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353269" y="4052782"/>
                <a:ext cx="284112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101C85F1-EC55-FC47-32F2-85415BDD7613}"/>
                  </a:ext>
                </a:extLst>
              </p14:cNvPr>
              <p14:cNvContentPartPr/>
              <p14:nvPr/>
            </p14:nvContentPartPr>
            <p14:xfrm>
              <a:off x="6794149" y="2077822"/>
              <a:ext cx="414360" cy="2854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101C85F1-EC55-FC47-32F2-85415BDD761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785149" y="2069182"/>
                <a:ext cx="432000" cy="3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79159679-181F-59B3-FAEA-B8E086A5C54B}"/>
                  </a:ext>
                </a:extLst>
              </p14:cNvPr>
              <p14:cNvContentPartPr/>
              <p14:nvPr/>
            </p14:nvContentPartPr>
            <p14:xfrm>
              <a:off x="7597309" y="3599542"/>
              <a:ext cx="338760" cy="32616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79159679-181F-59B3-FAEA-B8E086A5C54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588309" y="3590902"/>
                <a:ext cx="35640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369FAA54-0B8E-8AA2-C359-BA91C93DBFE8}"/>
                  </a:ext>
                </a:extLst>
              </p14:cNvPr>
              <p14:cNvContentPartPr/>
              <p14:nvPr/>
            </p14:nvContentPartPr>
            <p14:xfrm>
              <a:off x="7442869" y="3693142"/>
              <a:ext cx="271800" cy="3567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369FAA54-0B8E-8AA2-C359-BA91C93DBFE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434229" y="3684502"/>
                <a:ext cx="28944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380C6F74-7201-F689-04FF-D48B6140E808}"/>
                  </a:ext>
                </a:extLst>
              </p14:cNvPr>
              <p14:cNvContentPartPr/>
              <p14:nvPr/>
            </p14:nvContentPartPr>
            <p14:xfrm>
              <a:off x="8215789" y="3138742"/>
              <a:ext cx="35280" cy="2088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380C6F74-7201-F689-04FF-D48B6140E80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8207149" y="3129742"/>
                <a:ext cx="5292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FB785F7B-DE4B-52D0-5808-718D9172271A}"/>
                  </a:ext>
                </a:extLst>
              </p14:cNvPr>
              <p14:cNvContentPartPr/>
              <p14:nvPr/>
            </p14:nvContentPartPr>
            <p14:xfrm>
              <a:off x="8189149" y="3311902"/>
              <a:ext cx="136440" cy="799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FB785F7B-DE4B-52D0-5808-718D9172271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180149" y="3303262"/>
                <a:ext cx="1540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F532D803-0E4C-415A-DDDA-638E6589E807}"/>
                  </a:ext>
                </a:extLst>
              </p14:cNvPr>
              <p14:cNvContentPartPr/>
              <p14:nvPr/>
            </p14:nvContentPartPr>
            <p14:xfrm>
              <a:off x="8120389" y="3109222"/>
              <a:ext cx="346680" cy="16848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F532D803-0E4C-415A-DDDA-638E6589E80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111749" y="3100582"/>
                <a:ext cx="3643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34C7EB3B-0D49-144F-D771-4B452EF22690}"/>
                  </a:ext>
                </a:extLst>
              </p14:cNvPr>
              <p14:cNvContentPartPr/>
              <p14:nvPr/>
            </p14:nvContentPartPr>
            <p14:xfrm>
              <a:off x="8555989" y="2984302"/>
              <a:ext cx="74880" cy="1962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34C7EB3B-0D49-144F-D771-4B452EF2269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546989" y="2975662"/>
                <a:ext cx="9252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A8555A3E-0595-2087-EBA1-509FA888CCA4}"/>
                  </a:ext>
                </a:extLst>
              </p14:cNvPr>
              <p14:cNvContentPartPr/>
              <p14:nvPr/>
            </p14:nvContentPartPr>
            <p14:xfrm>
              <a:off x="8545549" y="3027142"/>
              <a:ext cx="106200" cy="810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A8555A3E-0595-2087-EBA1-509FA888CCA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536909" y="3018502"/>
                <a:ext cx="12384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2CE6C055-F4F6-0229-D89F-F19E8F324DDE}"/>
                  </a:ext>
                </a:extLst>
              </p14:cNvPr>
              <p14:cNvContentPartPr/>
              <p14:nvPr/>
            </p14:nvContentPartPr>
            <p14:xfrm>
              <a:off x="8639509" y="2942542"/>
              <a:ext cx="208080" cy="14472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2CE6C055-F4F6-0229-D89F-F19E8F324DD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630869" y="2933902"/>
                <a:ext cx="2257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2892027D-729F-23E2-9693-7DD70D0E8871}"/>
                  </a:ext>
                </a:extLst>
              </p14:cNvPr>
              <p14:cNvContentPartPr/>
              <p14:nvPr/>
            </p14:nvContentPartPr>
            <p14:xfrm>
              <a:off x="8796829" y="2870902"/>
              <a:ext cx="33840" cy="2088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2892027D-729F-23E2-9693-7DD70D0E887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788189" y="2861902"/>
                <a:ext cx="5148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D1FDCB0C-9D7B-C3A9-A928-803BB11A2C55}"/>
                  </a:ext>
                </a:extLst>
              </p14:cNvPr>
              <p14:cNvContentPartPr/>
              <p14:nvPr/>
            </p14:nvContentPartPr>
            <p14:xfrm>
              <a:off x="8877109" y="2913022"/>
              <a:ext cx="89640" cy="11916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D1FDCB0C-9D7B-C3A9-A928-803BB11A2C5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8868109" y="2904382"/>
                <a:ext cx="107280" cy="1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DEC9823B-7F18-3B3E-2386-39E59E1CFC93}"/>
                  </a:ext>
                </a:extLst>
              </p14:cNvPr>
              <p14:cNvContentPartPr/>
              <p14:nvPr/>
            </p14:nvContentPartPr>
            <p14:xfrm>
              <a:off x="9130189" y="2784142"/>
              <a:ext cx="116280" cy="12456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DEC9823B-7F18-3B3E-2386-39E59E1CFC9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9121549" y="2775142"/>
                <a:ext cx="13392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1DB4B578-316F-6F0E-9F55-1708430C1E6B}"/>
                  </a:ext>
                </a:extLst>
              </p14:cNvPr>
              <p14:cNvContentPartPr/>
              <p14:nvPr/>
            </p14:nvContentPartPr>
            <p14:xfrm>
              <a:off x="9299749" y="2741302"/>
              <a:ext cx="125280" cy="7812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1DB4B578-316F-6F0E-9F55-1708430C1E6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291109" y="2732302"/>
                <a:ext cx="142920" cy="9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1CAFA8D7-26A3-0B89-BC7B-864A8FDCE72A}"/>
                  </a:ext>
                </a:extLst>
              </p14:cNvPr>
              <p14:cNvContentPartPr/>
              <p14:nvPr/>
            </p14:nvContentPartPr>
            <p14:xfrm>
              <a:off x="9458509" y="2625742"/>
              <a:ext cx="88560" cy="11844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1CAFA8D7-26A3-0B89-BC7B-864A8FDCE72A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9449509" y="2617102"/>
                <a:ext cx="10620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2677D1A4-4C8E-483D-5FF8-D8669B6396A1}"/>
                  </a:ext>
                </a:extLst>
              </p14:cNvPr>
              <p14:cNvContentPartPr/>
              <p14:nvPr/>
            </p14:nvContentPartPr>
            <p14:xfrm>
              <a:off x="9581989" y="2560582"/>
              <a:ext cx="125640" cy="10692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2677D1A4-4C8E-483D-5FF8-D8669B6396A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9572989" y="2551942"/>
                <a:ext cx="14328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5878F609-1C16-F824-C3B9-70B9D21EAC7E}"/>
                  </a:ext>
                </a:extLst>
              </p14:cNvPr>
              <p14:cNvContentPartPr/>
              <p14:nvPr/>
            </p14:nvContentPartPr>
            <p14:xfrm>
              <a:off x="9836509" y="2542582"/>
              <a:ext cx="39600" cy="12996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5878F609-1C16-F824-C3B9-70B9D21EAC7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9827869" y="2533942"/>
                <a:ext cx="5724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7AAAFFAF-5ECE-9473-B453-D3DEBB4AF15C}"/>
                  </a:ext>
                </a:extLst>
              </p14:cNvPr>
              <p14:cNvContentPartPr/>
              <p14:nvPr/>
            </p14:nvContentPartPr>
            <p14:xfrm>
              <a:off x="9925789" y="2167462"/>
              <a:ext cx="304200" cy="27324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7AAAFFAF-5ECE-9473-B453-D3DEBB4AF15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9917149" y="2158462"/>
                <a:ext cx="32184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2584CB82-F38A-0061-3B58-F8EC57592B28}"/>
                  </a:ext>
                </a:extLst>
              </p14:cNvPr>
              <p14:cNvContentPartPr/>
              <p14:nvPr/>
            </p14:nvContentPartPr>
            <p14:xfrm>
              <a:off x="10418989" y="1895302"/>
              <a:ext cx="153360" cy="23508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2584CB82-F38A-0061-3B58-F8EC57592B28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0409989" y="1886662"/>
                <a:ext cx="17100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A68DAD79-3311-50BA-2DC5-4DD3E1BEC70B}"/>
                  </a:ext>
                </a:extLst>
              </p14:cNvPr>
              <p14:cNvContentPartPr/>
              <p14:nvPr/>
            </p14:nvContentPartPr>
            <p14:xfrm>
              <a:off x="10580269" y="1929142"/>
              <a:ext cx="96840" cy="13536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A68DAD79-3311-50BA-2DC5-4DD3E1BEC70B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0571269" y="1920502"/>
                <a:ext cx="11448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C6347031-06AD-03EA-CD17-B3AF8B014C38}"/>
                  </a:ext>
                </a:extLst>
              </p14:cNvPr>
              <p14:cNvContentPartPr/>
              <p14:nvPr/>
            </p14:nvContentPartPr>
            <p14:xfrm>
              <a:off x="10727869" y="1824742"/>
              <a:ext cx="157320" cy="10512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C6347031-06AD-03EA-CD17-B3AF8B014C38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0718869" y="1815742"/>
                <a:ext cx="1749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CE264E27-5943-CC2E-F064-CBA59FBC63CC}"/>
                  </a:ext>
                </a:extLst>
              </p14:cNvPr>
              <p14:cNvContentPartPr/>
              <p14:nvPr/>
            </p14:nvContentPartPr>
            <p14:xfrm>
              <a:off x="10907149" y="1509382"/>
              <a:ext cx="215280" cy="35676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CE264E27-5943-CC2E-F064-CBA59FBC63CC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10898149" y="1500382"/>
                <a:ext cx="23292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F984DE79-0842-9C7E-28D8-7179CE3FC494}"/>
                  </a:ext>
                </a:extLst>
              </p14:cNvPr>
              <p14:cNvContentPartPr/>
              <p14:nvPr/>
            </p14:nvContentPartPr>
            <p14:xfrm>
              <a:off x="8415229" y="3376702"/>
              <a:ext cx="408600" cy="28980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F984DE79-0842-9C7E-28D8-7179CE3FC494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8406589" y="3367702"/>
                <a:ext cx="42624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B73A91F2-C6A4-686F-6EC7-CAD59643CB7E}"/>
                  </a:ext>
                </a:extLst>
              </p14:cNvPr>
              <p14:cNvContentPartPr/>
              <p14:nvPr/>
            </p14:nvContentPartPr>
            <p14:xfrm>
              <a:off x="8768389" y="3265102"/>
              <a:ext cx="14760" cy="1908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B73A91F2-C6A4-686F-6EC7-CAD59643CB7E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8759749" y="3256102"/>
                <a:ext cx="3240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5F615DE7-06D6-CA00-2855-FCF6709AFE7C}"/>
                  </a:ext>
                </a:extLst>
              </p14:cNvPr>
              <p14:cNvContentPartPr/>
              <p14:nvPr/>
            </p14:nvContentPartPr>
            <p14:xfrm>
              <a:off x="8858749" y="3307942"/>
              <a:ext cx="115560" cy="236520"/>
            </p14:xfrm>
          </p:contentPart>
        </mc:Choice>
        <mc:Fallback xmlns=""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5F615DE7-06D6-CA00-2855-FCF6709AFE7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8849749" y="3298942"/>
                <a:ext cx="13320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D2FFF783-F16C-80D6-763E-421DD72EB49F}"/>
                  </a:ext>
                </a:extLst>
              </p14:cNvPr>
              <p14:cNvContentPartPr/>
              <p14:nvPr/>
            </p14:nvContentPartPr>
            <p14:xfrm>
              <a:off x="8915989" y="3140902"/>
              <a:ext cx="220680" cy="18360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D2FFF783-F16C-80D6-763E-421DD72EB49F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907349" y="3132262"/>
                <a:ext cx="23832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E88B321D-7CEB-6558-CCCC-458F6D862592}"/>
                  </a:ext>
                </a:extLst>
              </p14:cNvPr>
              <p14:cNvContentPartPr/>
              <p14:nvPr/>
            </p14:nvContentPartPr>
            <p14:xfrm>
              <a:off x="9376429" y="3091582"/>
              <a:ext cx="17280" cy="3096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E88B321D-7CEB-6558-CCCC-458F6D862592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9367429" y="3082942"/>
                <a:ext cx="349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BDE4B9BD-186E-C9D4-739D-0A3A5E2A95FF}"/>
                  </a:ext>
                </a:extLst>
              </p14:cNvPr>
              <p14:cNvContentPartPr/>
              <p14:nvPr/>
            </p14:nvContentPartPr>
            <p14:xfrm>
              <a:off x="9342949" y="2951902"/>
              <a:ext cx="206280" cy="2289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BDE4B9BD-186E-C9D4-739D-0A3A5E2A95F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9333949" y="2942902"/>
                <a:ext cx="22392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9D528629-CCDD-161A-1EB0-813B42B971E2}"/>
                  </a:ext>
                </a:extLst>
              </p14:cNvPr>
              <p14:cNvContentPartPr/>
              <p14:nvPr/>
            </p14:nvContentPartPr>
            <p14:xfrm>
              <a:off x="9581269" y="2930662"/>
              <a:ext cx="120600" cy="9972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9D528629-CCDD-161A-1EB0-813B42B971E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9572269" y="2922022"/>
                <a:ext cx="138240" cy="11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CB9FFF32-E274-887E-DF05-009D51E1BD9B}"/>
                  </a:ext>
                </a:extLst>
              </p14:cNvPr>
              <p14:cNvContentPartPr/>
              <p14:nvPr/>
            </p14:nvContentPartPr>
            <p14:xfrm>
              <a:off x="9788989" y="2751742"/>
              <a:ext cx="204120" cy="178200"/>
            </p14:xfrm>
          </p:contentPart>
        </mc:Choice>
        <mc:Fallback xmlns=""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CB9FFF32-E274-887E-DF05-009D51E1BD9B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9779989" y="2742742"/>
                <a:ext cx="22176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499C9438-7609-2D13-28F8-B85BA12394B1}"/>
                  </a:ext>
                </a:extLst>
              </p14:cNvPr>
              <p14:cNvContentPartPr/>
              <p14:nvPr/>
            </p14:nvContentPartPr>
            <p14:xfrm>
              <a:off x="10045669" y="2546182"/>
              <a:ext cx="295920" cy="33480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499C9438-7609-2D13-28F8-B85BA12394B1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10036669" y="2537182"/>
                <a:ext cx="31356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6CDA5180-F218-B102-D15A-4E8BA2B51CF2}"/>
                  </a:ext>
                </a:extLst>
              </p14:cNvPr>
              <p14:cNvContentPartPr/>
              <p14:nvPr/>
            </p14:nvContentPartPr>
            <p14:xfrm>
              <a:off x="10355269" y="2377702"/>
              <a:ext cx="222840" cy="1929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6CDA5180-F218-B102-D15A-4E8BA2B51CF2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10346269" y="2368702"/>
                <a:ext cx="24048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FB7012D8-7F84-3D27-98AD-038FBBAF68D7}"/>
                  </a:ext>
                </a:extLst>
              </p14:cNvPr>
              <p14:cNvContentPartPr/>
              <p14:nvPr/>
            </p14:nvContentPartPr>
            <p14:xfrm>
              <a:off x="10536709" y="2294902"/>
              <a:ext cx="117720" cy="13284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FB7012D8-7F84-3D27-98AD-038FBBAF68D7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10528069" y="2286262"/>
                <a:ext cx="13536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8DC62820-DC0E-A173-72F5-2999B5915FA3}"/>
                  </a:ext>
                </a:extLst>
              </p14:cNvPr>
              <p14:cNvContentPartPr/>
              <p14:nvPr/>
            </p14:nvContentPartPr>
            <p14:xfrm>
              <a:off x="10005709" y="2530342"/>
              <a:ext cx="6120" cy="648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8DC62820-DC0E-A173-72F5-2999B5915FA3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997069" y="2521342"/>
                <a:ext cx="2376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DD9B2B0A-A150-1040-7706-3C2CC0C578C7}"/>
                  </a:ext>
                </a:extLst>
              </p14:cNvPr>
              <p14:cNvContentPartPr/>
              <p14:nvPr/>
            </p14:nvContentPartPr>
            <p14:xfrm>
              <a:off x="10908589" y="2184022"/>
              <a:ext cx="97560" cy="30708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DD9B2B0A-A150-1040-7706-3C2CC0C578C7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10899589" y="2175382"/>
                <a:ext cx="11520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F968D0CF-2F25-9FB9-F1CE-597F42E7FD87}"/>
                  </a:ext>
                </a:extLst>
              </p14:cNvPr>
              <p14:cNvContentPartPr/>
              <p14:nvPr/>
            </p14:nvContentPartPr>
            <p14:xfrm>
              <a:off x="11004349" y="2078902"/>
              <a:ext cx="110160" cy="113400"/>
            </p14:xfrm>
          </p:contentPart>
        </mc:Choice>
        <mc:Fallback xmlns=""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F968D0CF-2F25-9FB9-F1CE-597F42E7FD8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995709" y="2069902"/>
                <a:ext cx="12780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13145A62-9467-81F3-DAF4-0A4A0BB5B80B}"/>
                  </a:ext>
                </a:extLst>
              </p14:cNvPr>
              <p14:cNvContentPartPr/>
              <p14:nvPr/>
            </p14:nvContentPartPr>
            <p14:xfrm>
              <a:off x="11153029" y="2013382"/>
              <a:ext cx="115200" cy="11340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13145A62-9467-81F3-DAF4-0A4A0BB5B80B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1144389" y="2004742"/>
                <a:ext cx="13284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72172680-EA75-187F-AC8B-B349BCCE27CD}"/>
                  </a:ext>
                </a:extLst>
              </p14:cNvPr>
              <p14:cNvContentPartPr/>
              <p14:nvPr/>
            </p14:nvContentPartPr>
            <p14:xfrm>
              <a:off x="11282989" y="1827262"/>
              <a:ext cx="137520" cy="22716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72172680-EA75-187F-AC8B-B349BCCE27CD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1274349" y="1818622"/>
                <a:ext cx="15516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67B65C9E-3447-BB29-6DFE-8903A27608B6}"/>
                  </a:ext>
                </a:extLst>
              </p14:cNvPr>
              <p14:cNvContentPartPr/>
              <p14:nvPr/>
            </p14:nvContentPartPr>
            <p14:xfrm>
              <a:off x="11447149" y="1822582"/>
              <a:ext cx="132840" cy="16164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67B65C9E-3447-BB29-6DFE-8903A27608B6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1438149" y="1813582"/>
                <a:ext cx="15048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C7A65156-2FA0-10D3-4ECD-A1B8DA16ED18}"/>
                  </a:ext>
                </a:extLst>
              </p14:cNvPr>
              <p14:cNvContentPartPr/>
              <p14:nvPr/>
            </p14:nvContentPartPr>
            <p14:xfrm>
              <a:off x="3247429" y="3816622"/>
              <a:ext cx="5392800" cy="80208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C7A65156-2FA0-10D3-4ECD-A1B8DA16ED18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3238429" y="3807982"/>
                <a:ext cx="5410440" cy="81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A8907AD8-A57A-34BF-7F2A-F0CDB59B26EA}"/>
                  </a:ext>
                </a:extLst>
              </p14:cNvPr>
              <p14:cNvContentPartPr/>
              <p14:nvPr/>
            </p14:nvContentPartPr>
            <p14:xfrm>
              <a:off x="8652829" y="3773422"/>
              <a:ext cx="84960" cy="9216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A8907AD8-A57A-34BF-7F2A-F0CDB59B26EA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8644189" y="3764422"/>
                <a:ext cx="102600" cy="10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4B99745A-C636-4492-46CB-FACB2BFDA5CD}"/>
                  </a:ext>
                </a:extLst>
              </p14:cNvPr>
              <p14:cNvContentPartPr/>
              <p14:nvPr/>
            </p14:nvContentPartPr>
            <p14:xfrm>
              <a:off x="8681269" y="3797542"/>
              <a:ext cx="107280" cy="9576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4B99745A-C636-4492-46CB-FACB2BFDA5CD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8672629" y="3788542"/>
                <a:ext cx="124920" cy="11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0EFB1CF8-AB9B-2785-03FC-47BAD1BF5AA5}"/>
                  </a:ext>
                </a:extLst>
              </p14:cNvPr>
              <p14:cNvContentPartPr/>
              <p14:nvPr/>
            </p14:nvContentPartPr>
            <p14:xfrm>
              <a:off x="8771629" y="3689182"/>
              <a:ext cx="90360" cy="12924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0EFB1CF8-AB9B-2785-03FC-47BAD1BF5AA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762989" y="3680542"/>
                <a:ext cx="10800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42076235-70A7-F4EB-4DE7-2FD05B899B86}"/>
                  </a:ext>
                </a:extLst>
              </p14:cNvPr>
              <p14:cNvContentPartPr/>
              <p14:nvPr/>
            </p14:nvContentPartPr>
            <p14:xfrm>
              <a:off x="9016789" y="3466342"/>
              <a:ext cx="163800" cy="21708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42076235-70A7-F4EB-4DE7-2FD05B899B8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9007789" y="3457342"/>
                <a:ext cx="18144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C14B68EB-3CCA-6D75-0AE8-0A6180490899}"/>
                  </a:ext>
                </a:extLst>
              </p14:cNvPr>
              <p14:cNvContentPartPr/>
              <p14:nvPr/>
            </p14:nvContentPartPr>
            <p14:xfrm>
              <a:off x="9223789" y="3348982"/>
              <a:ext cx="293760" cy="16236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C14B68EB-3CCA-6D75-0AE8-0A618049089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9215149" y="3339982"/>
                <a:ext cx="31140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30E97C90-5993-237D-1A6C-B0C53F4B2A43}"/>
                  </a:ext>
                </a:extLst>
              </p14:cNvPr>
              <p14:cNvContentPartPr/>
              <p14:nvPr/>
            </p14:nvContentPartPr>
            <p14:xfrm>
              <a:off x="8973949" y="3465622"/>
              <a:ext cx="115920" cy="17208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30E97C90-5993-237D-1A6C-B0C53F4B2A43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964949" y="3456622"/>
                <a:ext cx="13356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4DC48D4F-8920-FA78-385C-28EC0013D5A6}"/>
                  </a:ext>
                </a:extLst>
              </p14:cNvPr>
              <p14:cNvContentPartPr/>
              <p14:nvPr/>
            </p14:nvContentPartPr>
            <p14:xfrm>
              <a:off x="9650389" y="3122182"/>
              <a:ext cx="152640" cy="20196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4DC48D4F-8920-FA78-385C-28EC0013D5A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9641389" y="3113182"/>
                <a:ext cx="17028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4743C8C8-B10A-CA05-B36C-37872674BBA8}"/>
                  </a:ext>
                </a:extLst>
              </p14:cNvPr>
              <p14:cNvContentPartPr/>
              <p14:nvPr/>
            </p14:nvContentPartPr>
            <p14:xfrm>
              <a:off x="9853429" y="3114982"/>
              <a:ext cx="64800" cy="8820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4743C8C8-B10A-CA05-B36C-37872674BBA8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844789" y="3105982"/>
                <a:ext cx="824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AB750D62-51FB-45FA-CA79-1A86AFF3256C}"/>
                  </a:ext>
                </a:extLst>
              </p14:cNvPr>
              <p14:cNvContentPartPr/>
              <p14:nvPr/>
            </p14:nvContentPartPr>
            <p14:xfrm>
              <a:off x="10070509" y="2982502"/>
              <a:ext cx="163440" cy="12636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AB750D62-51FB-45FA-CA79-1A86AFF3256C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10061509" y="2973502"/>
                <a:ext cx="1810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D4B8477A-195C-58F2-556E-06E26EEE6532}"/>
                  </a:ext>
                </a:extLst>
              </p14:cNvPr>
              <p14:cNvContentPartPr/>
              <p14:nvPr/>
            </p14:nvContentPartPr>
            <p14:xfrm>
              <a:off x="10274269" y="2833462"/>
              <a:ext cx="156240" cy="15516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D4B8477A-195C-58F2-556E-06E26EEE6532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265269" y="2824822"/>
                <a:ext cx="17388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A0106D3B-DCD3-C579-11E9-41F41EA4FCD1}"/>
                  </a:ext>
                </a:extLst>
              </p14:cNvPr>
              <p14:cNvContentPartPr/>
              <p14:nvPr/>
            </p14:nvContentPartPr>
            <p14:xfrm>
              <a:off x="10578829" y="2693062"/>
              <a:ext cx="104400" cy="14004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A0106D3B-DCD3-C579-11E9-41F41EA4FCD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0570189" y="2684062"/>
                <a:ext cx="122040" cy="15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CD1E99D3-6A00-CFC3-BE38-526F8E98A32D}"/>
                  </a:ext>
                </a:extLst>
              </p14:cNvPr>
              <p14:cNvContentPartPr/>
              <p14:nvPr/>
            </p14:nvContentPartPr>
            <p14:xfrm>
              <a:off x="10686109" y="2622862"/>
              <a:ext cx="87480" cy="16848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CD1E99D3-6A00-CFC3-BE38-526F8E98A32D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677109" y="2613862"/>
                <a:ext cx="1051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5" name="Freihand 74">
                <a:extLst>
                  <a:ext uri="{FF2B5EF4-FFF2-40B4-BE49-F238E27FC236}">
                    <a16:creationId xmlns:a16="http://schemas.microsoft.com/office/drawing/2014/main" id="{F7C4C4A4-5444-D5E9-5E18-F0201802527F}"/>
                  </a:ext>
                </a:extLst>
              </p14:cNvPr>
              <p14:cNvContentPartPr/>
              <p14:nvPr/>
            </p14:nvContentPartPr>
            <p14:xfrm>
              <a:off x="10766389" y="2600182"/>
              <a:ext cx="119880" cy="252360"/>
            </p14:xfrm>
          </p:contentPart>
        </mc:Choice>
        <mc:Fallback xmlns="">
          <p:pic>
            <p:nvPicPr>
              <p:cNvPr id="75" name="Freihand 74">
                <a:extLst>
                  <a:ext uri="{FF2B5EF4-FFF2-40B4-BE49-F238E27FC236}">
                    <a16:creationId xmlns:a16="http://schemas.microsoft.com/office/drawing/2014/main" id="{F7C4C4A4-5444-D5E9-5E18-F0201802527F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10757749" y="2591542"/>
                <a:ext cx="137520" cy="27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DFD9FDA2-1ABF-58DF-E6B3-DECF971DDD6B}"/>
                  </a:ext>
                </a:extLst>
              </p14:cNvPr>
              <p14:cNvContentPartPr/>
              <p14:nvPr/>
            </p14:nvContentPartPr>
            <p14:xfrm>
              <a:off x="10902829" y="2509102"/>
              <a:ext cx="217440" cy="113400"/>
            </p14:xfrm>
          </p:contentPart>
        </mc:Choice>
        <mc:Fallback xmlns=""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DFD9FDA2-1ABF-58DF-E6B3-DECF971DDD6B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10893829" y="2500102"/>
                <a:ext cx="235080" cy="1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A043EDDB-3849-754E-39D5-72A5A01E0322}"/>
                  </a:ext>
                </a:extLst>
              </p14:cNvPr>
              <p14:cNvContentPartPr/>
              <p14:nvPr/>
            </p14:nvContentPartPr>
            <p14:xfrm>
              <a:off x="11134669" y="2440702"/>
              <a:ext cx="64800" cy="10188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A043EDDB-3849-754E-39D5-72A5A01E032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11125669" y="2431702"/>
                <a:ext cx="8244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05484F2A-28A6-C88E-ED03-3CEBA9CB5199}"/>
                  </a:ext>
                </a:extLst>
              </p14:cNvPr>
              <p14:cNvContentPartPr/>
              <p14:nvPr/>
            </p14:nvContentPartPr>
            <p14:xfrm>
              <a:off x="11202349" y="2335222"/>
              <a:ext cx="74160" cy="14328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05484F2A-28A6-C88E-ED03-3CEBA9CB5199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1193709" y="2326582"/>
                <a:ext cx="918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B771852C-89CC-519D-0700-BF8F8765964A}"/>
                  </a:ext>
                </a:extLst>
              </p14:cNvPr>
              <p14:cNvContentPartPr/>
              <p14:nvPr/>
            </p14:nvContentPartPr>
            <p14:xfrm>
              <a:off x="11319709" y="2232982"/>
              <a:ext cx="218520" cy="20808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B771852C-89CC-519D-0700-BF8F8765964A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1310709" y="2223982"/>
                <a:ext cx="2361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BA4789B4-11A1-E48F-19B4-FF240C52229B}"/>
                  </a:ext>
                </a:extLst>
              </p14:cNvPr>
              <p14:cNvContentPartPr/>
              <p14:nvPr/>
            </p14:nvContentPartPr>
            <p14:xfrm>
              <a:off x="9223429" y="3773062"/>
              <a:ext cx="156240" cy="15624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BA4789B4-11A1-E48F-19B4-FF240C52229B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214789" y="3764422"/>
                <a:ext cx="1738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5521A38F-AB40-6AC7-AE70-0F7E750863BC}"/>
                  </a:ext>
                </a:extLst>
              </p14:cNvPr>
              <p14:cNvContentPartPr/>
              <p14:nvPr/>
            </p14:nvContentPartPr>
            <p14:xfrm>
              <a:off x="9543109" y="3518182"/>
              <a:ext cx="168840" cy="24048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5521A38F-AB40-6AC7-AE70-0F7E750863B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9534469" y="3509542"/>
                <a:ext cx="186480" cy="25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29672E66-7FF2-8CDE-D1DE-10005C89AD19}"/>
                  </a:ext>
                </a:extLst>
              </p14:cNvPr>
              <p14:cNvContentPartPr/>
              <p14:nvPr/>
            </p14:nvContentPartPr>
            <p14:xfrm>
              <a:off x="9759109" y="3489742"/>
              <a:ext cx="70560" cy="12960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29672E66-7FF2-8CDE-D1DE-10005C89AD19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9750469" y="3480742"/>
                <a:ext cx="882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0CA59055-6115-3685-F3C8-D727C9ABA9BA}"/>
                  </a:ext>
                </a:extLst>
              </p14:cNvPr>
              <p14:cNvContentPartPr/>
              <p14:nvPr/>
            </p14:nvContentPartPr>
            <p14:xfrm>
              <a:off x="10002109" y="3384262"/>
              <a:ext cx="163440" cy="13680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0CA59055-6115-3685-F3C8-D727C9ABA9BA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9993469" y="3375262"/>
                <a:ext cx="1810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93D9A844-320B-CCF4-0402-0A1DE6AD9D14}"/>
                  </a:ext>
                </a:extLst>
              </p14:cNvPr>
              <p14:cNvContentPartPr/>
              <p14:nvPr/>
            </p14:nvContentPartPr>
            <p14:xfrm>
              <a:off x="10218829" y="3181942"/>
              <a:ext cx="228600" cy="207000"/>
            </p14:xfrm>
          </p:contentPart>
        </mc:Choice>
        <mc:Fallback xmlns=""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93D9A844-320B-CCF4-0402-0A1DE6AD9D14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0209829" y="3173302"/>
                <a:ext cx="24624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F866A6FA-5BD7-20A6-A82E-B53992482A3E}"/>
                  </a:ext>
                </a:extLst>
              </p14:cNvPr>
              <p14:cNvContentPartPr/>
              <p14:nvPr/>
            </p14:nvContentPartPr>
            <p14:xfrm>
              <a:off x="10697269" y="2937862"/>
              <a:ext cx="165240" cy="23364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F866A6FA-5BD7-20A6-A82E-B53992482A3E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0688269" y="2928862"/>
                <a:ext cx="1828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67D65A3B-3C47-4CC3-3A44-A00F6ABCF943}"/>
                  </a:ext>
                </a:extLst>
              </p14:cNvPr>
              <p14:cNvContentPartPr/>
              <p14:nvPr/>
            </p14:nvContentPartPr>
            <p14:xfrm>
              <a:off x="10883749" y="2806822"/>
              <a:ext cx="319680" cy="28080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67D65A3B-3C47-4CC3-3A44-A00F6ABCF943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0874749" y="2798182"/>
                <a:ext cx="33732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0EA0D9AE-6ACC-0BF2-8340-69ADCFB29AFF}"/>
                  </a:ext>
                </a:extLst>
              </p14:cNvPr>
              <p14:cNvContentPartPr/>
              <p14:nvPr/>
            </p14:nvContentPartPr>
            <p14:xfrm>
              <a:off x="11084629" y="2779462"/>
              <a:ext cx="37440" cy="11160"/>
            </p14:xfrm>
          </p:contentPart>
        </mc:Choice>
        <mc:Fallback xmlns=""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0EA0D9AE-6ACC-0BF2-8340-69ADCFB29AF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11075989" y="2770822"/>
                <a:ext cx="5508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41764A4D-5758-65D3-F419-46EE7D95152D}"/>
                  </a:ext>
                </a:extLst>
              </p14:cNvPr>
              <p14:cNvContentPartPr/>
              <p14:nvPr/>
            </p14:nvContentPartPr>
            <p14:xfrm>
              <a:off x="11226469" y="2769022"/>
              <a:ext cx="122400" cy="11988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41764A4D-5758-65D3-F419-46EE7D95152D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11217829" y="2760022"/>
                <a:ext cx="140040" cy="13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340B6B8A-3151-8475-4448-976F20CDBA3C}"/>
                  </a:ext>
                </a:extLst>
              </p14:cNvPr>
              <p14:cNvContentPartPr/>
              <p14:nvPr/>
            </p14:nvContentPartPr>
            <p14:xfrm>
              <a:off x="9530149" y="3857302"/>
              <a:ext cx="252720" cy="26532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340B6B8A-3151-8475-4448-976F20CDBA3C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9521149" y="3848662"/>
                <a:ext cx="270360" cy="28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16B08E5B-59A8-C25E-3411-A70ACABD6A5E}"/>
                  </a:ext>
                </a:extLst>
              </p14:cNvPr>
              <p14:cNvContentPartPr/>
              <p14:nvPr/>
            </p14:nvContentPartPr>
            <p14:xfrm>
              <a:off x="9745429" y="3762622"/>
              <a:ext cx="10800" cy="540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16B08E5B-59A8-C25E-3411-A70ACABD6A5E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9736429" y="3753622"/>
                <a:ext cx="2844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054801CD-6B00-1002-516E-E6C2C27739C7}"/>
                  </a:ext>
                </a:extLst>
              </p14:cNvPr>
              <p14:cNvContentPartPr/>
              <p14:nvPr/>
            </p14:nvContentPartPr>
            <p14:xfrm>
              <a:off x="9818149" y="3796462"/>
              <a:ext cx="100800" cy="14940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054801CD-6B00-1002-516E-E6C2C27739C7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9809509" y="3787822"/>
                <a:ext cx="11844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0696CA94-3856-57BA-BACE-0285CBD4578F}"/>
                  </a:ext>
                </a:extLst>
              </p14:cNvPr>
              <p14:cNvContentPartPr/>
              <p14:nvPr/>
            </p14:nvContentPartPr>
            <p14:xfrm>
              <a:off x="10037029" y="3725182"/>
              <a:ext cx="122760" cy="23580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0696CA94-3856-57BA-BACE-0285CBD4578F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10028389" y="3716542"/>
                <a:ext cx="140400" cy="25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6C00A382-0E92-0EFC-CE8E-7FE3FD87A586}"/>
                  </a:ext>
                </a:extLst>
              </p14:cNvPr>
              <p14:cNvContentPartPr/>
              <p14:nvPr/>
            </p14:nvContentPartPr>
            <p14:xfrm>
              <a:off x="10147549" y="3664702"/>
              <a:ext cx="77400" cy="10728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6C00A382-0E92-0EFC-CE8E-7FE3FD87A586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10138549" y="3656062"/>
                <a:ext cx="9504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E42A1DE4-1474-0E26-1D98-0E1E3AB3506D}"/>
                  </a:ext>
                </a:extLst>
              </p14:cNvPr>
              <p14:cNvContentPartPr/>
              <p14:nvPr/>
            </p14:nvContentPartPr>
            <p14:xfrm>
              <a:off x="10265989" y="3614662"/>
              <a:ext cx="64440" cy="9144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E42A1DE4-1474-0E26-1D98-0E1E3AB3506D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10257349" y="3605662"/>
                <a:ext cx="8208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9" name="Freihand 98">
                <a:extLst>
                  <a:ext uri="{FF2B5EF4-FFF2-40B4-BE49-F238E27FC236}">
                    <a16:creationId xmlns:a16="http://schemas.microsoft.com/office/drawing/2014/main" id="{7DFFCCB8-18AE-2A2F-66B9-1FF5C0080026}"/>
                  </a:ext>
                </a:extLst>
              </p14:cNvPr>
              <p14:cNvContentPartPr/>
              <p14:nvPr/>
            </p14:nvContentPartPr>
            <p14:xfrm>
              <a:off x="10387309" y="3486502"/>
              <a:ext cx="98280" cy="190440"/>
            </p14:xfrm>
          </p:contentPart>
        </mc:Choice>
        <mc:Fallback xmlns="">
          <p:pic>
            <p:nvPicPr>
              <p:cNvPr id="99" name="Freihand 98">
                <a:extLst>
                  <a:ext uri="{FF2B5EF4-FFF2-40B4-BE49-F238E27FC236}">
                    <a16:creationId xmlns:a16="http://schemas.microsoft.com/office/drawing/2014/main" id="{7DFFCCB8-18AE-2A2F-66B9-1FF5C0080026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10378309" y="3477502"/>
                <a:ext cx="115920" cy="2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7A161648-22D5-C9C5-52F3-CE8827BC83CB}"/>
                  </a:ext>
                </a:extLst>
              </p14:cNvPr>
              <p14:cNvContentPartPr/>
              <p14:nvPr/>
            </p14:nvContentPartPr>
            <p14:xfrm>
              <a:off x="10467229" y="3387142"/>
              <a:ext cx="4680" cy="22140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7A161648-22D5-C9C5-52F3-CE8827BC83CB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10458589" y="3378502"/>
                <a:ext cx="22320" cy="23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2B74B476-B85C-EE98-7E3F-6B5AA9B9E63D}"/>
                  </a:ext>
                </a:extLst>
              </p14:cNvPr>
              <p14:cNvContentPartPr/>
              <p14:nvPr/>
            </p14:nvContentPartPr>
            <p14:xfrm>
              <a:off x="10710229" y="3231982"/>
              <a:ext cx="186480" cy="25128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2B74B476-B85C-EE98-7E3F-6B5AA9B9E63D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10701229" y="3222982"/>
                <a:ext cx="204120" cy="26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1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17D2AE61-FF7E-1222-51F6-169257093BE8}"/>
                  </a:ext>
                </a:extLst>
              </p14:cNvPr>
              <p14:cNvContentPartPr/>
              <p14:nvPr/>
            </p14:nvContentPartPr>
            <p14:xfrm>
              <a:off x="10954309" y="3204622"/>
              <a:ext cx="122400" cy="12420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17D2AE61-FF7E-1222-51F6-169257093BE8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10945669" y="3195982"/>
                <a:ext cx="1400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3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0BE5A367-6291-273F-2F74-175EE9CBC922}"/>
                  </a:ext>
                </a:extLst>
              </p14:cNvPr>
              <p14:cNvContentPartPr/>
              <p14:nvPr/>
            </p14:nvContentPartPr>
            <p14:xfrm>
              <a:off x="10277149" y="3916702"/>
              <a:ext cx="133200" cy="20268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0BE5A367-6291-273F-2F74-175EE9CBC922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10268509" y="3907702"/>
                <a:ext cx="15084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5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F5058E6C-529B-A720-778C-2A952225AD39}"/>
                  </a:ext>
                </a:extLst>
              </p14:cNvPr>
              <p14:cNvContentPartPr/>
              <p14:nvPr/>
            </p14:nvContentPartPr>
            <p14:xfrm>
              <a:off x="10421509" y="3803302"/>
              <a:ext cx="209880" cy="14472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F5058E6C-529B-A720-778C-2A952225AD39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10412509" y="3794662"/>
                <a:ext cx="227520" cy="16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7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8CAEACD9-B11B-2960-7BBC-8DCF346EAF9E}"/>
                  </a:ext>
                </a:extLst>
              </p14:cNvPr>
              <p14:cNvContentPartPr/>
              <p14:nvPr/>
            </p14:nvContentPartPr>
            <p14:xfrm>
              <a:off x="10190749" y="4064302"/>
              <a:ext cx="55080" cy="9324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8CAEACD9-B11B-2960-7BBC-8DCF346EAF9E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10181749" y="4055662"/>
                <a:ext cx="7272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9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D82F5BA4-FC03-F908-676D-C6CE07C14DBE}"/>
                  </a:ext>
                </a:extLst>
              </p14:cNvPr>
              <p14:cNvContentPartPr/>
              <p14:nvPr/>
            </p14:nvContentPartPr>
            <p14:xfrm>
              <a:off x="10628149" y="3599902"/>
              <a:ext cx="51840" cy="8964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D82F5BA4-FC03-F908-676D-C6CE07C14DBE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10619509" y="3590902"/>
                <a:ext cx="694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1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5FD1DFA5-C796-3D5F-8547-1DF1FA0A37F8}"/>
                  </a:ext>
                </a:extLst>
              </p14:cNvPr>
              <p14:cNvContentPartPr/>
              <p14:nvPr/>
            </p14:nvContentPartPr>
            <p14:xfrm>
              <a:off x="10862149" y="3616462"/>
              <a:ext cx="80640" cy="13860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5FD1DFA5-C796-3D5F-8547-1DF1FA0A37F8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10853149" y="3607822"/>
                <a:ext cx="9828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3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72065B2A-E443-8048-BE70-740EDF133B6B}"/>
                  </a:ext>
                </a:extLst>
              </p14:cNvPr>
              <p14:cNvContentPartPr/>
              <p14:nvPr/>
            </p14:nvContentPartPr>
            <p14:xfrm>
              <a:off x="10983469" y="3410542"/>
              <a:ext cx="303840" cy="28008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72065B2A-E443-8048-BE70-740EDF133B6B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10974829" y="3401902"/>
                <a:ext cx="32148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48DB9F73-B0C2-C7A6-1F5A-A12025AC6F82}"/>
                  </a:ext>
                </a:extLst>
              </p14:cNvPr>
              <p14:cNvContentPartPr/>
              <p14:nvPr/>
            </p14:nvContentPartPr>
            <p14:xfrm>
              <a:off x="11329429" y="3286342"/>
              <a:ext cx="88560" cy="15228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48DB9F73-B0C2-C7A6-1F5A-A12025AC6F82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11320429" y="3277342"/>
                <a:ext cx="106200" cy="16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7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933564E1-C648-6F9D-E4ED-948DAC8A5347}"/>
                  </a:ext>
                </a:extLst>
              </p14:cNvPr>
              <p14:cNvContentPartPr/>
              <p14:nvPr/>
            </p14:nvContentPartPr>
            <p14:xfrm>
              <a:off x="11435269" y="3173302"/>
              <a:ext cx="173880" cy="30564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933564E1-C648-6F9D-E4ED-948DAC8A5347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11426629" y="3164662"/>
                <a:ext cx="191520" cy="32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9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582ABFB4-A969-AA9F-FC0B-AA045B94248C}"/>
                  </a:ext>
                </a:extLst>
              </p14:cNvPr>
              <p14:cNvContentPartPr/>
              <p14:nvPr/>
            </p14:nvContentPartPr>
            <p14:xfrm>
              <a:off x="11151949" y="3731302"/>
              <a:ext cx="97920" cy="28440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582ABFB4-A969-AA9F-FC0B-AA045B94248C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11142949" y="3722302"/>
                <a:ext cx="11556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758957F1-B40F-AB8C-9E17-C1A99DC5FAF4}"/>
                  </a:ext>
                </a:extLst>
              </p14:cNvPr>
              <p14:cNvContentPartPr/>
              <p14:nvPr/>
            </p14:nvContentPartPr>
            <p14:xfrm>
              <a:off x="11294149" y="3627982"/>
              <a:ext cx="164520" cy="180000"/>
            </p14:xfrm>
          </p:contentPart>
        </mc:Choice>
        <mc:Fallback xmlns=""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758957F1-B40F-AB8C-9E17-C1A99DC5FAF4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11285509" y="3619342"/>
                <a:ext cx="182160" cy="19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3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23F80FE4-F2C2-566B-DE83-3D18F4FB2FB2}"/>
                  </a:ext>
                </a:extLst>
              </p14:cNvPr>
              <p14:cNvContentPartPr/>
              <p14:nvPr/>
            </p14:nvContentPartPr>
            <p14:xfrm>
              <a:off x="11397829" y="3562102"/>
              <a:ext cx="188640" cy="13212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23F80FE4-F2C2-566B-DE83-3D18F4FB2FB2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11389189" y="3553462"/>
                <a:ext cx="2062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5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11830702-CBC2-1C6A-07A5-E542355DF041}"/>
                  </a:ext>
                </a:extLst>
              </p14:cNvPr>
              <p14:cNvContentPartPr/>
              <p14:nvPr/>
            </p14:nvContentPartPr>
            <p14:xfrm>
              <a:off x="11574589" y="3475702"/>
              <a:ext cx="126000" cy="15120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11830702-CBC2-1C6A-07A5-E542355DF041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11565589" y="3466702"/>
                <a:ext cx="1436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7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D741610A-43CE-11B4-2ADA-E9EE06C610DD}"/>
                  </a:ext>
                </a:extLst>
              </p14:cNvPr>
              <p14:cNvContentPartPr/>
              <p14:nvPr/>
            </p14:nvContentPartPr>
            <p14:xfrm>
              <a:off x="8442589" y="3284182"/>
              <a:ext cx="784440" cy="52092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D741610A-43CE-11B4-2ADA-E9EE06C610DD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8433589" y="3275182"/>
                <a:ext cx="802080" cy="53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9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3C3B97B3-42C8-AA9E-3FE5-F40D000E8E48}"/>
                  </a:ext>
                </a:extLst>
              </p14:cNvPr>
              <p14:cNvContentPartPr/>
              <p14:nvPr/>
            </p14:nvContentPartPr>
            <p14:xfrm>
              <a:off x="3307909" y="5757022"/>
              <a:ext cx="953280" cy="5328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3C3B97B3-42C8-AA9E-3FE5-F40D000E8E48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3298909" y="5748382"/>
                <a:ext cx="97092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1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1EB6355F-86F6-E5FB-4C6B-C3A407A096F9}"/>
                  </a:ext>
                </a:extLst>
              </p14:cNvPr>
              <p14:cNvContentPartPr/>
              <p14:nvPr/>
            </p14:nvContentPartPr>
            <p14:xfrm>
              <a:off x="3506989" y="4419982"/>
              <a:ext cx="738360" cy="6588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1EB6355F-86F6-E5FB-4C6B-C3A407A096F9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3498349" y="4410982"/>
                <a:ext cx="75600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3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D87DD54B-73A0-01F0-8E55-425CB2B6FF6E}"/>
                  </a:ext>
                </a:extLst>
              </p14:cNvPr>
              <p14:cNvContentPartPr/>
              <p14:nvPr/>
            </p14:nvContentPartPr>
            <p14:xfrm>
              <a:off x="3414829" y="5770702"/>
              <a:ext cx="770760" cy="3528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D87DD54B-73A0-01F0-8E55-425CB2B6FF6E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3405829" y="5762062"/>
                <a:ext cx="788400" cy="5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C1E76750-41B0-EFF3-53F5-F68C0BDA0A02}"/>
              </a:ext>
            </a:extLst>
          </p:cNvPr>
          <p:cNvGrpSpPr/>
          <p:nvPr/>
        </p:nvGrpSpPr>
        <p:grpSpPr>
          <a:xfrm>
            <a:off x="2780149" y="2031022"/>
            <a:ext cx="3448800" cy="474120"/>
            <a:chOff x="2780149" y="2031022"/>
            <a:chExt cx="3448800" cy="47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AF5FFCA-3BC0-F7A5-3330-D1003B89D565}"/>
                    </a:ext>
                  </a:extLst>
                </p14:cNvPr>
                <p14:cNvContentPartPr/>
                <p14:nvPr/>
              </p14:nvContentPartPr>
              <p14:xfrm>
                <a:off x="2780149" y="2031022"/>
                <a:ext cx="377640" cy="4741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AF5FFCA-3BC0-F7A5-3330-D1003B89D565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771509" y="2022382"/>
                  <a:ext cx="395280" cy="49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D4097481-9EB3-D165-3EF0-A51B8977E567}"/>
                    </a:ext>
                  </a:extLst>
                </p14:cNvPr>
                <p14:cNvContentPartPr/>
                <p14:nvPr/>
              </p14:nvContentPartPr>
              <p14:xfrm>
                <a:off x="4842949" y="2044702"/>
                <a:ext cx="407160" cy="36000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D4097481-9EB3-D165-3EF0-A51B8977E567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833949" y="2035702"/>
                  <a:ext cx="424800" cy="37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C89E1603-F804-C02F-B12C-543BF1E99DCE}"/>
                    </a:ext>
                  </a:extLst>
                </p14:cNvPr>
                <p14:cNvContentPartPr/>
                <p14:nvPr/>
              </p14:nvContentPartPr>
              <p14:xfrm>
                <a:off x="3839989" y="2347822"/>
                <a:ext cx="352800" cy="1728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C89E1603-F804-C02F-B12C-543BF1E99DCE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3830989" y="2339182"/>
                  <a:ext cx="3704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249AC07C-AB7A-1805-75AD-2FDDFEFD59A9}"/>
                    </a:ext>
                  </a:extLst>
                </p14:cNvPr>
                <p14:cNvContentPartPr/>
                <p14:nvPr/>
              </p14:nvContentPartPr>
              <p14:xfrm>
                <a:off x="5886589" y="2367622"/>
                <a:ext cx="342360" cy="5904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249AC07C-AB7A-1805-75AD-2FDDFEFD59A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877589" y="2358982"/>
                  <a:ext cx="360000" cy="76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18687CB9-66F7-4F82-7EC3-12B167D82BFC}"/>
                  </a:ext>
                </a:extLst>
              </p14:cNvPr>
              <p14:cNvContentPartPr/>
              <p14:nvPr/>
            </p14:nvContentPartPr>
            <p14:xfrm>
              <a:off x="7907269" y="2348542"/>
              <a:ext cx="307800" cy="3636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18687CB9-66F7-4F82-7EC3-12B167D82BFC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7898629" y="2339902"/>
                <a:ext cx="325440" cy="54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uppieren 133">
            <a:extLst>
              <a:ext uri="{FF2B5EF4-FFF2-40B4-BE49-F238E27FC236}">
                <a16:creationId xmlns:a16="http://schemas.microsoft.com/office/drawing/2014/main" id="{0E196527-BD76-FC70-F8E3-9D4B4292A84F}"/>
              </a:ext>
            </a:extLst>
          </p:cNvPr>
          <p:cNvGrpSpPr/>
          <p:nvPr/>
        </p:nvGrpSpPr>
        <p:grpSpPr>
          <a:xfrm>
            <a:off x="6155509" y="2181142"/>
            <a:ext cx="221400" cy="561600"/>
            <a:chOff x="6155509" y="2181142"/>
            <a:chExt cx="221400" cy="56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59BCC7AB-0D39-578B-9FD7-C2BA42771D44}"/>
                    </a:ext>
                  </a:extLst>
                </p14:cNvPr>
                <p14:cNvContentPartPr/>
                <p14:nvPr/>
              </p14:nvContentPartPr>
              <p14:xfrm>
                <a:off x="6222829" y="2181142"/>
                <a:ext cx="44640" cy="4597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59BCC7AB-0D39-578B-9FD7-C2BA42771D44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214189" y="2172502"/>
                  <a:ext cx="62280" cy="47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0101E796-9731-B161-66C5-88017D537B8B}"/>
                    </a:ext>
                  </a:extLst>
                </p14:cNvPr>
                <p14:cNvContentPartPr/>
                <p14:nvPr/>
              </p14:nvContentPartPr>
              <p14:xfrm>
                <a:off x="6155509" y="2556622"/>
                <a:ext cx="221400" cy="18612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0101E796-9731-B161-66C5-88017D537B8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146509" y="2547982"/>
                  <a:ext cx="239040" cy="20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uppieren 202">
            <a:extLst>
              <a:ext uri="{FF2B5EF4-FFF2-40B4-BE49-F238E27FC236}">
                <a16:creationId xmlns:a16="http://schemas.microsoft.com/office/drawing/2014/main" id="{54607D8F-D4DB-EB3F-A129-282281BCCB68}"/>
              </a:ext>
            </a:extLst>
          </p:cNvPr>
          <p:cNvGrpSpPr/>
          <p:nvPr/>
        </p:nvGrpSpPr>
        <p:grpSpPr>
          <a:xfrm>
            <a:off x="1744789" y="5840182"/>
            <a:ext cx="6344640" cy="871560"/>
            <a:chOff x="1744789" y="5840182"/>
            <a:chExt cx="6344640" cy="87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D2B8AAEC-52AC-1BF3-79F9-8BCC651A94AD}"/>
                    </a:ext>
                  </a:extLst>
                </p14:cNvPr>
                <p14:cNvContentPartPr/>
                <p14:nvPr/>
              </p14:nvContentPartPr>
              <p14:xfrm>
                <a:off x="1845229" y="6148342"/>
                <a:ext cx="19440" cy="1926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D2B8AAEC-52AC-1BF3-79F9-8BCC651A94A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836229" y="6139702"/>
                  <a:ext cx="370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64D6FF2A-D4E5-F934-E57D-C392216297E0}"/>
                    </a:ext>
                  </a:extLst>
                </p14:cNvPr>
                <p14:cNvContentPartPr/>
                <p14:nvPr/>
              </p14:nvContentPartPr>
              <p14:xfrm>
                <a:off x="1792309" y="6280822"/>
                <a:ext cx="106200" cy="7920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64D6FF2A-D4E5-F934-E57D-C392216297E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783669" y="6272182"/>
                  <a:ext cx="1238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6529DE05-9B2B-76D1-C933-80A3680A08CE}"/>
                    </a:ext>
                  </a:extLst>
                </p14:cNvPr>
                <p14:cNvContentPartPr/>
                <p14:nvPr/>
              </p14:nvContentPartPr>
              <p14:xfrm>
                <a:off x="1744789" y="6104782"/>
                <a:ext cx="143640" cy="817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6529DE05-9B2B-76D1-C933-80A3680A08C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735789" y="6096142"/>
                  <a:ext cx="1612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AFBB174-4F80-BA4D-1AAF-7E548532B4D1}"/>
                    </a:ext>
                  </a:extLst>
                </p14:cNvPr>
                <p14:cNvContentPartPr/>
                <p14:nvPr/>
              </p14:nvContentPartPr>
              <p14:xfrm>
                <a:off x="1950349" y="6219622"/>
                <a:ext cx="106200" cy="7092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AFBB174-4F80-BA4D-1AAF-7E548532B4D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941349" y="6210982"/>
                  <a:ext cx="1238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0D2350A-8BF9-AE30-7F70-390C99BE3893}"/>
                    </a:ext>
                  </a:extLst>
                </p14:cNvPr>
                <p14:cNvContentPartPr/>
                <p14:nvPr/>
              </p14:nvContentPartPr>
              <p14:xfrm>
                <a:off x="2200189" y="6101542"/>
                <a:ext cx="240480" cy="17460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0D2350A-8BF9-AE30-7F70-390C99BE389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191189" y="6092902"/>
                  <a:ext cx="2581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32B36B8-B64E-3FAF-FA4C-0FF48ACC126E}"/>
                    </a:ext>
                  </a:extLst>
                </p14:cNvPr>
                <p14:cNvContentPartPr/>
                <p14:nvPr/>
              </p14:nvContentPartPr>
              <p14:xfrm>
                <a:off x="2397829" y="6077422"/>
                <a:ext cx="37440" cy="72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32B36B8-B64E-3FAF-FA4C-0FF48ACC126E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388829" y="6068782"/>
                  <a:ext cx="550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F6BEF17B-789F-0EC1-045C-5A87343CC4BE}"/>
                    </a:ext>
                  </a:extLst>
                </p14:cNvPr>
                <p14:cNvContentPartPr/>
                <p14:nvPr/>
              </p14:nvContentPartPr>
              <p14:xfrm>
                <a:off x="2467309" y="6133942"/>
                <a:ext cx="81720" cy="11304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F6BEF17B-789F-0EC1-045C-5A87343CC4B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458309" y="6124942"/>
                  <a:ext cx="99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52F0A118-566A-37CC-A231-D5F0246163EA}"/>
                    </a:ext>
                  </a:extLst>
                </p14:cNvPr>
                <p14:cNvContentPartPr/>
                <p14:nvPr/>
              </p14:nvContentPartPr>
              <p14:xfrm>
                <a:off x="2781229" y="6078862"/>
                <a:ext cx="83160" cy="15228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52F0A118-566A-37CC-A231-D5F0246163E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772589" y="6070222"/>
                  <a:ext cx="1008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C3AE966-25D3-F48F-334E-10C6E812B47E}"/>
                    </a:ext>
                  </a:extLst>
                </p14:cNvPr>
                <p14:cNvContentPartPr/>
                <p14:nvPr/>
              </p14:nvContentPartPr>
              <p14:xfrm>
                <a:off x="2913349" y="6098302"/>
                <a:ext cx="84960" cy="10008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C3AE966-25D3-F48F-334E-10C6E812B47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2904349" y="6089662"/>
                  <a:ext cx="1026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9CCB34D1-F4A9-1195-E56B-21C0636A4AC0}"/>
                    </a:ext>
                  </a:extLst>
                </p14:cNvPr>
                <p14:cNvContentPartPr/>
                <p14:nvPr/>
              </p14:nvContentPartPr>
              <p14:xfrm>
                <a:off x="3020269" y="6095782"/>
                <a:ext cx="110520" cy="1227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9CCB34D1-F4A9-1195-E56B-21C0636A4AC0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011629" y="6086782"/>
                  <a:ext cx="128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C427AD6-FAA9-E86F-E512-CC36FDC13656}"/>
                    </a:ext>
                  </a:extLst>
                </p14:cNvPr>
                <p14:cNvContentPartPr/>
                <p14:nvPr/>
              </p14:nvContentPartPr>
              <p14:xfrm>
                <a:off x="3178309" y="6050062"/>
                <a:ext cx="65880" cy="1288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C427AD6-FAA9-E86F-E512-CC36FDC13656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169669" y="6041062"/>
                  <a:ext cx="835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BE4DB5AC-0868-5A12-37D6-2A1C767592E1}"/>
                    </a:ext>
                  </a:extLst>
                </p14:cNvPr>
                <p14:cNvContentPartPr/>
                <p14:nvPr/>
              </p14:nvContentPartPr>
              <p14:xfrm>
                <a:off x="3423829" y="5938822"/>
                <a:ext cx="205560" cy="2120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BE4DB5AC-0868-5A12-37D6-2A1C767592E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3415189" y="5929822"/>
                  <a:ext cx="2232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417E637-0B34-62B2-C82E-E4EC41112411}"/>
                    </a:ext>
                  </a:extLst>
                </p14:cNvPr>
                <p14:cNvContentPartPr/>
                <p14:nvPr/>
              </p14:nvContentPartPr>
              <p14:xfrm>
                <a:off x="3667909" y="6002902"/>
                <a:ext cx="73800" cy="1130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417E637-0B34-62B2-C82E-E4EC4111241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3659269" y="5994262"/>
                  <a:ext cx="914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E5EC5ED8-C115-F52A-DF5A-D80D1A8D6880}"/>
                    </a:ext>
                  </a:extLst>
                </p14:cNvPr>
                <p14:cNvContentPartPr/>
                <p14:nvPr/>
              </p14:nvContentPartPr>
              <p14:xfrm>
                <a:off x="3903349" y="6005062"/>
                <a:ext cx="385200" cy="15408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E5EC5ED8-C115-F52A-DF5A-D80D1A8D688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3894349" y="5996422"/>
                  <a:ext cx="402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805B2711-DF4F-5691-5CE6-6FA6C61886BF}"/>
                    </a:ext>
                  </a:extLst>
                </p14:cNvPr>
                <p14:cNvContentPartPr/>
                <p14:nvPr/>
              </p14:nvContentPartPr>
              <p14:xfrm>
                <a:off x="4216549" y="5965102"/>
                <a:ext cx="26280" cy="432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805B2711-DF4F-5691-5CE6-6FA6C61886BF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207549" y="5956102"/>
                  <a:ext cx="4392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EE605C3E-085E-7C99-10AA-5B25F5685F07}"/>
                    </a:ext>
                  </a:extLst>
                </p14:cNvPr>
                <p14:cNvContentPartPr/>
                <p14:nvPr/>
              </p14:nvContentPartPr>
              <p14:xfrm>
                <a:off x="4340029" y="5993182"/>
                <a:ext cx="110520" cy="30384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EE605C3E-085E-7C99-10AA-5B25F5685F07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331029" y="5984542"/>
                  <a:ext cx="12816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2B5D4C99-E007-240C-56E3-3BDB87F360FF}"/>
                    </a:ext>
                  </a:extLst>
                </p14:cNvPr>
                <p14:cNvContentPartPr/>
                <p14:nvPr/>
              </p14:nvContentPartPr>
              <p14:xfrm>
                <a:off x="4484749" y="5906062"/>
                <a:ext cx="166320" cy="181800"/>
              </p14:xfrm>
            </p:contentPart>
          </mc:Choice>
          <mc:Fallback xmlns=""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2B5D4C99-E007-240C-56E3-3BDB87F360F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476109" y="5897422"/>
                  <a:ext cx="1839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E5FEE58D-9C8D-E2F1-29CD-611C50326178}"/>
                    </a:ext>
                  </a:extLst>
                </p14:cNvPr>
                <p14:cNvContentPartPr/>
                <p14:nvPr/>
              </p14:nvContentPartPr>
              <p14:xfrm>
                <a:off x="4697869" y="5986342"/>
                <a:ext cx="77400" cy="9540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E5FEE58D-9C8D-E2F1-29CD-611C50326178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4688869" y="5977342"/>
                  <a:ext cx="950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9890955-0BA3-94CE-EA44-A2C798497ADF}"/>
                    </a:ext>
                  </a:extLst>
                </p14:cNvPr>
                <p14:cNvContentPartPr/>
                <p14:nvPr/>
              </p14:nvContentPartPr>
              <p14:xfrm>
                <a:off x="3854029" y="6219982"/>
                <a:ext cx="61560" cy="6084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9890955-0BA3-94CE-EA44-A2C798497ADF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845029" y="6210982"/>
                  <a:ext cx="792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91B092FA-ACAF-01EA-E4BA-69DB82C5CD04}"/>
                    </a:ext>
                  </a:extLst>
                </p14:cNvPr>
                <p14:cNvContentPartPr/>
                <p14:nvPr/>
              </p14:nvContentPartPr>
              <p14:xfrm>
                <a:off x="4773109" y="5845222"/>
                <a:ext cx="71640" cy="8064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91B092FA-ACAF-01EA-E4BA-69DB82C5CD04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764469" y="5836222"/>
                  <a:ext cx="892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1D80B4CD-2437-2F47-7AFA-281664948107}"/>
                    </a:ext>
                  </a:extLst>
                </p14:cNvPr>
                <p14:cNvContentPartPr/>
                <p14:nvPr/>
              </p14:nvContentPartPr>
              <p14:xfrm>
                <a:off x="5085949" y="5944222"/>
                <a:ext cx="236160" cy="27144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1D80B4CD-2437-2F47-7AFA-28166494810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5076949" y="5935222"/>
                  <a:ext cx="2538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2238394D-E9F4-52BE-9A1B-8BF44F9FD56E}"/>
                    </a:ext>
                  </a:extLst>
                </p14:cNvPr>
                <p14:cNvContentPartPr/>
                <p14:nvPr/>
              </p14:nvContentPartPr>
              <p14:xfrm>
                <a:off x="5580949" y="5924782"/>
                <a:ext cx="183960" cy="2203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2238394D-E9F4-52BE-9A1B-8BF44F9FD56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5571949" y="5915782"/>
                  <a:ext cx="20160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4E9BA0A3-5F38-8696-B9B8-A3FEA2D41F75}"/>
                    </a:ext>
                  </a:extLst>
                </p14:cNvPr>
                <p14:cNvContentPartPr/>
                <p14:nvPr/>
              </p14:nvContentPartPr>
              <p14:xfrm>
                <a:off x="5828629" y="6025222"/>
                <a:ext cx="74520" cy="10440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4E9BA0A3-5F38-8696-B9B8-A3FEA2D41F75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819629" y="6016222"/>
                  <a:ext cx="92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FB4BB6A-E98A-6361-63C8-238D7AFEBC6F}"/>
                    </a:ext>
                  </a:extLst>
                </p14:cNvPr>
                <p14:cNvContentPartPr/>
                <p14:nvPr/>
              </p14:nvContentPartPr>
              <p14:xfrm>
                <a:off x="6140389" y="6026662"/>
                <a:ext cx="97200" cy="1922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FB4BB6A-E98A-6361-63C8-238D7AFEBC6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6131389" y="6017662"/>
                  <a:ext cx="1148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30D8A26A-A300-889D-7C32-FFEA10F65543}"/>
                    </a:ext>
                  </a:extLst>
                </p14:cNvPr>
                <p14:cNvContentPartPr/>
                <p14:nvPr/>
              </p14:nvContentPartPr>
              <p14:xfrm>
                <a:off x="6304549" y="6026302"/>
                <a:ext cx="123480" cy="112680"/>
              </p14:xfrm>
            </p:contentPart>
          </mc:Choice>
          <mc:Fallback xmlns=""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30D8A26A-A300-889D-7C32-FFEA10F6554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295909" y="6017662"/>
                  <a:ext cx="1411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C860CC49-3C85-027D-E462-FA0D5A511AEE}"/>
                    </a:ext>
                  </a:extLst>
                </p14:cNvPr>
                <p14:cNvContentPartPr/>
                <p14:nvPr/>
              </p14:nvContentPartPr>
              <p14:xfrm>
                <a:off x="6363949" y="5962582"/>
                <a:ext cx="21960" cy="9720"/>
              </p14:xfrm>
            </p:contentPart>
          </mc:Choice>
          <mc:Fallback xmlns=""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C860CC49-3C85-027D-E462-FA0D5A511AEE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355309" y="5953582"/>
                  <a:ext cx="39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298D9E7D-1564-9F79-8628-BB28A8805EC8}"/>
                    </a:ext>
                  </a:extLst>
                </p14:cNvPr>
                <p14:cNvContentPartPr/>
                <p14:nvPr/>
              </p14:nvContentPartPr>
              <p14:xfrm>
                <a:off x="6440629" y="5978782"/>
                <a:ext cx="101880" cy="156600"/>
              </p14:xfrm>
            </p:contentPart>
          </mc:Choice>
          <mc:Fallback xmlns=""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298D9E7D-1564-9F79-8628-BB28A8805EC8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431629" y="5970142"/>
                  <a:ext cx="119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733ECBE-4F1B-8735-8BBB-C4C3566939BB}"/>
                    </a:ext>
                  </a:extLst>
                </p14:cNvPr>
                <p14:cNvContentPartPr/>
                <p14:nvPr/>
              </p14:nvContentPartPr>
              <p14:xfrm>
                <a:off x="6579229" y="5992462"/>
                <a:ext cx="63360" cy="9432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733ECBE-4F1B-8735-8BBB-C4C3566939BB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570229" y="5983822"/>
                  <a:ext cx="8100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508D86BD-D606-8BEF-0E76-702254DC0C3B}"/>
                    </a:ext>
                  </a:extLst>
                </p14:cNvPr>
                <p14:cNvContentPartPr/>
                <p14:nvPr/>
              </p14:nvContentPartPr>
              <p14:xfrm>
                <a:off x="6881989" y="5958622"/>
                <a:ext cx="346320" cy="15264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508D86BD-D606-8BEF-0E76-702254DC0C3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872989" y="5949982"/>
                  <a:ext cx="3639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C903B28-2A3F-A73C-1D68-CBC2D819DB5C}"/>
                    </a:ext>
                  </a:extLst>
                </p14:cNvPr>
                <p14:cNvContentPartPr/>
                <p14:nvPr/>
              </p14:nvContentPartPr>
              <p14:xfrm>
                <a:off x="6682189" y="5969062"/>
                <a:ext cx="121680" cy="15804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C903B28-2A3F-A73C-1D68-CBC2D819DB5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673549" y="5960062"/>
                  <a:ext cx="13932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01955A6-8CCB-21E9-BB36-1F20AAF77CD3}"/>
                    </a:ext>
                  </a:extLst>
                </p14:cNvPr>
                <p14:cNvContentPartPr/>
                <p14:nvPr/>
              </p14:nvContentPartPr>
              <p14:xfrm>
                <a:off x="7392469" y="5987062"/>
                <a:ext cx="128880" cy="127080"/>
              </p14:xfrm>
            </p:contentPart>
          </mc:Choice>
          <mc:Fallback xmlns=""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01955A6-8CCB-21E9-BB36-1F20AAF77CD3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383829" y="5978062"/>
                  <a:ext cx="14652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CD0A784B-A2F2-95DF-191A-55E54113BB06}"/>
                    </a:ext>
                  </a:extLst>
                </p14:cNvPr>
                <p14:cNvContentPartPr/>
                <p14:nvPr/>
              </p14:nvContentPartPr>
              <p14:xfrm>
                <a:off x="7552669" y="5840182"/>
                <a:ext cx="200880" cy="232920"/>
              </p14:xfrm>
            </p:contentPart>
          </mc:Choice>
          <mc:Fallback xmlns=""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CD0A784B-A2F2-95DF-191A-55E54113BB06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543669" y="5831182"/>
                  <a:ext cx="2185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54C6E127-8BE6-A706-D495-F49F9DE3DC72}"/>
                    </a:ext>
                  </a:extLst>
                </p14:cNvPr>
                <p14:cNvContentPartPr/>
                <p14:nvPr/>
              </p14:nvContentPartPr>
              <p14:xfrm>
                <a:off x="7781629" y="5980942"/>
                <a:ext cx="74520" cy="64800"/>
              </p14:xfrm>
            </p:contentPart>
          </mc:Choice>
          <mc:Fallback xmlns=""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54C6E127-8BE6-A706-D495-F49F9DE3DC72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772989" y="5971942"/>
                  <a:ext cx="921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06FCEE8E-6500-90A9-D9D8-CCEF8E86AD76}"/>
                    </a:ext>
                  </a:extLst>
                </p14:cNvPr>
                <p14:cNvContentPartPr/>
                <p14:nvPr/>
              </p14:nvContentPartPr>
              <p14:xfrm>
                <a:off x="7884949" y="5970142"/>
                <a:ext cx="37800" cy="4032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06FCEE8E-6500-90A9-D9D8-CCEF8E86AD76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875949" y="5961502"/>
                  <a:ext cx="554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639CCBAE-DB3A-ED38-5F86-4A8FFE84B179}"/>
                    </a:ext>
                  </a:extLst>
                </p14:cNvPr>
                <p14:cNvContentPartPr/>
                <p14:nvPr/>
              </p14:nvContentPartPr>
              <p14:xfrm>
                <a:off x="7865149" y="5949622"/>
                <a:ext cx="74520" cy="7524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639CCBAE-DB3A-ED38-5F86-4A8FFE84B17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856149" y="5940622"/>
                  <a:ext cx="921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83161BB6-D331-54DB-2839-DD7AD58D0CEB}"/>
                    </a:ext>
                  </a:extLst>
                </p14:cNvPr>
                <p14:cNvContentPartPr/>
                <p14:nvPr/>
              </p14:nvContentPartPr>
              <p14:xfrm>
                <a:off x="7940749" y="5928022"/>
                <a:ext cx="10440" cy="21312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83161BB6-D331-54DB-2839-DD7AD58D0CEB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932109" y="5919022"/>
                  <a:ext cx="280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3A269039-1E9A-5BD9-8F26-7C51D0BE55B7}"/>
                    </a:ext>
                  </a:extLst>
                </p14:cNvPr>
                <p14:cNvContentPartPr/>
                <p14:nvPr/>
              </p14:nvContentPartPr>
              <p14:xfrm>
                <a:off x="7993669" y="5942782"/>
                <a:ext cx="95760" cy="1184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3A269039-1E9A-5BD9-8F26-7C51D0BE55B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984669" y="5934142"/>
                  <a:ext cx="1134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52F6801-F068-DDF6-CFC3-7EC7C3398954}"/>
                    </a:ext>
                  </a:extLst>
                </p14:cNvPr>
                <p14:cNvContentPartPr/>
                <p14:nvPr/>
              </p14:nvContentPartPr>
              <p14:xfrm>
                <a:off x="1745149" y="6553702"/>
                <a:ext cx="99000" cy="1573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52F6801-F068-DDF6-CFC3-7EC7C339895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736149" y="6545062"/>
                  <a:ext cx="1166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6B47A9BF-47A3-2AA4-06BC-8CC820BF9886}"/>
                    </a:ext>
                  </a:extLst>
                </p14:cNvPr>
                <p14:cNvContentPartPr/>
                <p14:nvPr/>
              </p14:nvContentPartPr>
              <p14:xfrm>
                <a:off x="1863589" y="6458302"/>
                <a:ext cx="118080" cy="185040"/>
              </p14:xfrm>
            </p:contentPart>
          </mc:Choice>
          <mc:Fallback xmlns=""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6B47A9BF-47A3-2AA4-06BC-8CC820BF9886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854589" y="6449662"/>
                  <a:ext cx="1357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BCC63D8C-9DE7-5A56-1923-915F3279035E}"/>
                    </a:ext>
                  </a:extLst>
                </p14:cNvPr>
                <p14:cNvContentPartPr/>
                <p14:nvPr/>
              </p14:nvContentPartPr>
              <p14:xfrm>
                <a:off x="2071669" y="6532462"/>
                <a:ext cx="201240" cy="1065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BCC63D8C-9DE7-5A56-1923-915F3279035E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2063029" y="6523462"/>
                  <a:ext cx="218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3345833B-C1C8-FA48-5A2C-8454705BED29}"/>
                    </a:ext>
                  </a:extLst>
                </p14:cNvPr>
                <p14:cNvContentPartPr/>
                <p14:nvPr/>
              </p14:nvContentPartPr>
              <p14:xfrm>
                <a:off x="2271109" y="6515902"/>
                <a:ext cx="63360" cy="7596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3345833B-C1C8-FA48-5A2C-8454705BED2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2262469" y="6507262"/>
                  <a:ext cx="810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2B4A780E-840C-BDF0-44AA-F67EA1AC33C4}"/>
                    </a:ext>
                  </a:extLst>
                </p14:cNvPr>
                <p14:cNvContentPartPr/>
                <p14:nvPr/>
              </p14:nvContentPartPr>
              <p14:xfrm>
                <a:off x="2419069" y="6496822"/>
                <a:ext cx="312480" cy="21492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2B4A780E-840C-BDF0-44AA-F67EA1AC33C4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2410429" y="6488182"/>
                  <a:ext cx="3301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8202FBEB-3D4D-21ED-4FD2-3A80C02FCB26}"/>
                    </a:ext>
                  </a:extLst>
                </p14:cNvPr>
                <p14:cNvContentPartPr/>
                <p14:nvPr/>
              </p14:nvContentPartPr>
              <p14:xfrm>
                <a:off x="2632549" y="6420862"/>
                <a:ext cx="19080" cy="1008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8202FBEB-3D4D-21ED-4FD2-3A80C02FCB26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623549" y="6411862"/>
                  <a:ext cx="367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F83F5F71-FA51-9CD3-3C5D-84A339A97F74}"/>
                    </a:ext>
                  </a:extLst>
                </p14:cNvPr>
                <p14:cNvContentPartPr/>
                <p14:nvPr/>
              </p14:nvContentPartPr>
              <p14:xfrm>
                <a:off x="2770429" y="6458662"/>
                <a:ext cx="123480" cy="20124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F83F5F71-FA51-9CD3-3C5D-84A339A97F74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761429" y="6450022"/>
                  <a:ext cx="1411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7D4B783A-7F86-B0CA-1D82-FB7240F32057}"/>
                    </a:ext>
                  </a:extLst>
                </p14:cNvPr>
                <p14:cNvContentPartPr/>
                <p14:nvPr/>
              </p14:nvContentPartPr>
              <p14:xfrm>
                <a:off x="3197029" y="6394222"/>
                <a:ext cx="216360" cy="2739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7D4B783A-7F86-B0CA-1D82-FB7240F3205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188389" y="6385222"/>
                  <a:ext cx="23400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A5EB023F-2DA5-1014-CBAB-981DF65BCE08}"/>
                    </a:ext>
                  </a:extLst>
                </p14:cNvPr>
                <p14:cNvContentPartPr/>
                <p14:nvPr/>
              </p14:nvContentPartPr>
              <p14:xfrm>
                <a:off x="3473149" y="6459382"/>
                <a:ext cx="327960" cy="8136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A5EB023F-2DA5-1014-CBAB-981DF65BCE08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464509" y="6450742"/>
                  <a:ext cx="3456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1CF8F44-E68D-A50F-691C-922EC1917DE4}"/>
                    </a:ext>
                  </a:extLst>
                </p14:cNvPr>
                <p14:cNvContentPartPr/>
                <p14:nvPr/>
              </p14:nvContentPartPr>
              <p14:xfrm>
                <a:off x="4015669" y="6432382"/>
                <a:ext cx="133200" cy="19872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1CF8F44-E68D-A50F-691C-922EC1917DE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4006669" y="6423742"/>
                  <a:ext cx="1508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2AA1EB70-3CE0-C283-C153-C47087E8A17A}"/>
                    </a:ext>
                  </a:extLst>
                </p14:cNvPr>
                <p14:cNvContentPartPr/>
                <p14:nvPr/>
              </p14:nvContentPartPr>
              <p14:xfrm>
                <a:off x="4235269" y="6426262"/>
                <a:ext cx="110160" cy="13320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2AA1EB70-3CE0-C283-C153-C47087E8A17A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4226269" y="6417262"/>
                  <a:ext cx="1278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0EC0268C-0335-A7F6-0B93-674FF932B054}"/>
                    </a:ext>
                  </a:extLst>
                </p14:cNvPr>
                <p14:cNvContentPartPr/>
                <p14:nvPr/>
              </p14:nvContentPartPr>
              <p14:xfrm>
                <a:off x="4383949" y="6423742"/>
                <a:ext cx="229680" cy="10728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0EC0268C-0335-A7F6-0B93-674FF932B05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4375309" y="6415102"/>
                  <a:ext cx="247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B95ECF6C-26B2-B297-D4CD-0C961D715233}"/>
                    </a:ext>
                  </a:extLst>
                </p14:cNvPr>
                <p14:cNvContentPartPr/>
                <p14:nvPr/>
              </p14:nvContentPartPr>
              <p14:xfrm>
                <a:off x="4804789" y="6321862"/>
                <a:ext cx="132840" cy="19188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B95ECF6C-26B2-B297-D4CD-0C961D715233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4796149" y="6312862"/>
                  <a:ext cx="1504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2229029D-2367-3256-DC4E-4111842B3B9C}"/>
                    </a:ext>
                  </a:extLst>
                </p14:cNvPr>
                <p14:cNvContentPartPr/>
                <p14:nvPr/>
              </p14:nvContentPartPr>
              <p14:xfrm>
                <a:off x="4981909" y="6398902"/>
                <a:ext cx="108000" cy="993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2229029D-2367-3256-DC4E-4111842B3B9C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4972909" y="6389902"/>
                  <a:ext cx="1256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DAF94231-0966-6E61-6C64-A73595B5162F}"/>
                    </a:ext>
                  </a:extLst>
                </p14:cNvPr>
                <p14:cNvContentPartPr/>
                <p14:nvPr/>
              </p14:nvContentPartPr>
              <p14:xfrm>
                <a:off x="5282149" y="6427342"/>
                <a:ext cx="135000" cy="705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DAF94231-0966-6E61-6C64-A73595B5162F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5273509" y="6418702"/>
                  <a:ext cx="152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2D15F835-56CC-FA8D-2FD7-3D62931C99D5}"/>
                    </a:ext>
                  </a:extLst>
                </p14:cNvPr>
                <p14:cNvContentPartPr/>
                <p14:nvPr/>
              </p14:nvContentPartPr>
              <p14:xfrm>
                <a:off x="5415709" y="6363982"/>
                <a:ext cx="16920" cy="24552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2D15F835-56CC-FA8D-2FD7-3D62931C99D5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406709" y="6354982"/>
                  <a:ext cx="345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7FA4ED6C-9ED2-054E-AA8C-EAB9C48CB051}"/>
                    </a:ext>
                  </a:extLst>
                </p14:cNvPr>
                <p14:cNvContentPartPr/>
                <p14:nvPr/>
              </p14:nvContentPartPr>
              <p14:xfrm>
                <a:off x="5492389" y="6378022"/>
                <a:ext cx="88560" cy="14364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7FA4ED6C-9ED2-054E-AA8C-EAB9C48CB05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5483749" y="6369382"/>
                  <a:ext cx="10620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96ED5CCF-7D20-3979-C4D0-249926E93403}"/>
                    </a:ext>
                  </a:extLst>
                </p14:cNvPr>
                <p14:cNvContentPartPr/>
                <p14:nvPr/>
              </p14:nvContentPartPr>
              <p14:xfrm>
                <a:off x="5616229" y="6382342"/>
                <a:ext cx="195840" cy="12096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96ED5CCF-7D20-3979-C4D0-249926E9340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5607589" y="6373702"/>
                  <a:ext cx="213480" cy="13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016BCA7C-13A0-B471-DA73-CA2DB3371920}"/>
                  </a:ext>
                </a:extLst>
              </p14:cNvPr>
              <p14:cNvContentPartPr/>
              <p14:nvPr/>
            </p14:nvContentPartPr>
            <p14:xfrm>
              <a:off x="3101269" y="1578502"/>
              <a:ext cx="1070280" cy="9144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016BCA7C-13A0-B471-DA73-CA2DB3371920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3092629" y="1569502"/>
                <a:ext cx="108792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5BC52C2A-A43C-F177-F8C0-9CE6D6C811E1}"/>
                  </a:ext>
                </a:extLst>
              </p14:cNvPr>
              <p14:cNvContentPartPr/>
              <p14:nvPr/>
            </p14:nvContentPartPr>
            <p14:xfrm>
              <a:off x="5243269" y="1637542"/>
              <a:ext cx="770400" cy="7776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5BC52C2A-A43C-F177-F8C0-9CE6D6C811E1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5234269" y="1628902"/>
                <a:ext cx="78804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71761F8F-099F-9DE5-8F90-A5994F618305}"/>
                  </a:ext>
                </a:extLst>
              </p14:cNvPr>
              <p14:cNvContentPartPr/>
              <p14:nvPr/>
            </p14:nvContentPartPr>
            <p14:xfrm>
              <a:off x="7169989" y="1596862"/>
              <a:ext cx="713160" cy="10908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71761F8F-099F-9DE5-8F90-A5994F618305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7160989" y="1587862"/>
                <a:ext cx="73080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35AC81CB-50C2-9373-34FD-7C7D17EB0E13}"/>
                  </a:ext>
                </a:extLst>
              </p14:cNvPr>
              <p14:cNvContentPartPr/>
              <p14:nvPr/>
            </p14:nvContentPartPr>
            <p14:xfrm>
              <a:off x="3807589" y="2355022"/>
              <a:ext cx="322200" cy="4140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35AC81CB-50C2-9373-34FD-7C7D17EB0E13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3798589" y="2346022"/>
                <a:ext cx="33984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1DC0C0B4-753D-E043-2741-A91B4D533B97}"/>
                  </a:ext>
                </a:extLst>
              </p14:cNvPr>
              <p14:cNvContentPartPr/>
              <p14:nvPr/>
            </p14:nvContentPartPr>
            <p14:xfrm>
              <a:off x="5904229" y="2356822"/>
              <a:ext cx="397080" cy="7164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1DC0C0B4-753D-E043-2741-A91B4D533B97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5895589" y="2348182"/>
                <a:ext cx="414720" cy="8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uppieren 209">
            <a:extLst>
              <a:ext uri="{FF2B5EF4-FFF2-40B4-BE49-F238E27FC236}">
                <a16:creationId xmlns:a16="http://schemas.microsoft.com/office/drawing/2014/main" id="{9BCC75D2-20D6-C931-C563-A4445647CD2A}"/>
              </a:ext>
            </a:extLst>
          </p:cNvPr>
          <p:cNvGrpSpPr/>
          <p:nvPr/>
        </p:nvGrpSpPr>
        <p:grpSpPr>
          <a:xfrm>
            <a:off x="7892149" y="2178622"/>
            <a:ext cx="552240" cy="466920"/>
            <a:chOff x="7892149" y="2178622"/>
            <a:chExt cx="552240" cy="46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E4C4839F-6021-CC28-1D17-4EDC5C1B15CC}"/>
                    </a:ext>
                  </a:extLst>
                </p14:cNvPr>
                <p14:cNvContentPartPr/>
                <p14:nvPr/>
              </p14:nvContentPartPr>
              <p14:xfrm>
                <a:off x="8324509" y="2178622"/>
                <a:ext cx="23040" cy="34956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E4C4839F-6021-CC28-1D17-4EDC5C1B15CC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315869" y="2169622"/>
                  <a:ext cx="406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AC8B8E2C-2D7A-8E61-0A79-32039A5E6998}"/>
                    </a:ext>
                  </a:extLst>
                </p14:cNvPr>
                <p14:cNvContentPartPr/>
                <p14:nvPr/>
              </p14:nvContentPartPr>
              <p14:xfrm>
                <a:off x="8229829" y="2360422"/>
                <a:ext cx="214560" cy="2851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AC8B8E2C-2D7A-8E61-0A79-32039A5E699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8221189" y="2351782"/>
                  <a:ext cx="2322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281B0516-F48B-7AF4-BFB3-A31A934993E5}"/>
                    </a:ext>
                  </a:extLst>
                </p14:cNvPr>
                <p14:cNvContentPartPr/>
                <p14:nvPr/>
              </p14:nvContentPartPr>
              <p14:xfrm>
                <a:off x="7892149" y="2387062"/>
                <a:ext cx="286200" cy="58320"/>
              </p14:xfrm>
            </p:contentPart>
          </mc:Choice>
          <mc:Fallback xmlns=""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281B0516-F48B-7AF4-BFB3-A31A934993E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7883509" y="2378062"/>
                  <a:ext cx="303840" cy="75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07DE77F5-FDF1-EEB1-E664-FF881ED7CCC0}"/>
                  </a:ext>
                </a:extLst>
              </p14:cNvPr>
              <p14:cNvContentPartPr/>
              <p14:nvPr/>
            </p14:nvContentPartPr>
            <p14:xfrm>
              <a:off x="2817589" y="2099782"/>
              <a:ext cx="392760" cy="46944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07DE77F5-FDF1-EEB1-E664-FF881ED7CCC0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2808589" y="2090782"/>
                <a:ext cx="410400" cy="48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77B2429E-D698-F7CB-D481-51D404DBF910}"/>
                  </a:ext>
                </a:extLst>
              </p14:cNvPr>
              <p14:cNvContentPartPr/>
              <p14:nvPr/>
            </p14:nvContentPartPr>
            <p14:xfrm>
              <a:off x="4901629" y="2046502"/>
              <a:ext cx="303120" cy="42120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77B2429E-D698-F7CB-D481-51D404DBF910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4892629" y="2037502"/>
                <a:ext cx="320760" cy="43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A5056C3C-B25E-125B-0BB3-7B8B0F2C946F}"/>
                  </a:ext>
                </a:extLst>
              </p14:cNvPr>
              <p14:cNvContentPartPr/>
              <p14:nvPr/>
            </p14:nvContentPartPr>
            <p14:xfrm>
              <a:off x="6859309" y="1979182"/>
              <a:ext cx="326160" cy="39060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A5056C3C-B25E-125B-0BB3-7B8B0F2C946F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6850669" y="1970542"/>
                <a:ext cx="343800" cy="40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7" name="Gruppieren 216">
            <a:extLst>
              <a:ext uri="{FF2B5EF4-FFF2-40B4-BE49-F238E27FC236}">
                <a16:creationId xmlns:a16="http://schemas.microsoft.com/office/drawing/2014/main" id="{075022C6-4055-4DB3-06DB-CE6733759E83}"/>
              </a:ext>
            </a:extLst>
          </p:cNvPr>
          <p:cNvGrpSpPr/>
          <p:nvPr/>
        </p:nvGrpSpPr>
        <p:grpSpPr>
          <a:xfrm>
            <a:off x="3204229" y="2199502"/>
            <a:ext cx="74160" cy="455040"/>
            <a:chOff x="3204229" y="2199502"/>
            <a:chExt cx="74160" cy="45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B64DAF6C-5969-A686-C556-FCE4E96D7637}"/>
                    </a:ext>
                  </a:extLst>
                </p14:cNvPr>
                <p14:cNvContentPartPr/>
                <p14:nvPr/>
              </p14:nvContentPartPr>
              <p14:xfrm>
                <a:off x="3251749" y="2199502"/>
                <a:ext cx="14040" cy="372960"/>
              </p14:xfrm>
            </p:contentPart>
          </mc:Choice>
          <mc:Fallback xmlns=""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B64DAF6C-5969-A686-C556-FCE4E96D763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242749" y="2190502"/>
                  <a:ext cx="31680" cy="39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70FFFFB7-8B64-5D98-72B8-D5F36735C419}"/>
                    </a:ext>
                  </a:extLst>
                </p14:cNvPr>
                <p14:cNvContentPartPr/>
                <p14:nvPr/>
              </p14:nvContentPartPr>
              <p14:xfrm>
                <a:off x="3204229" y="2434222"/>
                <a:ext cx="74160" cy="220320"/>
              </p14:xfrm>
            </p:contentPart>
          </mc:Choice>
          <mc:Fallback xmlns=""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70FFFFB7-8B64-5D98-72B8-D5F36735C419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195229" y="2425582"/>
                  <a:ext cx="9180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0" name="Gruppieren 219">
            <a:extLst>
              <a:ext uri="{FF2B5EF4-FFF2-40B4-BE49-F238E27FC236}">
                <a16:creationId xmlns:a16="http://schemas.microsoft.com/office/drawing/2014/main" id="{E27D783B-8D45-EE76-5B3B-76A587F9A458}"/>
              </a:ext>
            </a:extLst>
          </p:cNvPr>
          <p:cNvGrpSpPr/>
          <p:nvPr/>
        </p:nvGrpSpPr>
        <p:grpSpPr>
          <a:xfrm>
            <a:off x="4158589" y="2191222"/>
            <a:ext cx="253080" cy="540000"/>
            <a:chOff x="4158589" y="2191222"/>
            <a:chExt cx="253080" cy="540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A52B50F-9FF1-14A8-99C0-BC769C6A2388}"/>
                    </a:ext>
                  </a:extLst>
                </p14:cNvPr>
                <p14:cNvContentPartPr/>
                <p14:nvPr/>
              </p14:nvContentPartPr>
              <p14:xfrm>
                <a:off x="4229869" y="2191222"/>
                <a:ext cx="63720" cy="42912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A52B50F-9FF1-14A8-99C0-BC769C6A238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4221229" y="2182582"/>
                  <a:ext cx="8136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215E8104-0563-3F97-26E3-66A1E3FBD003}"/>
                    </a:ext>
                  </a:extLst>
                </p14:cNvPr>
                <p14:cNvContentPartPr/>
                <p14:nvPr/>
              </p14:nvContentPartPr>
              <p14:xfrm>
                <a:off x="4158589" y="2457622"/>
                <a:ext cx="253080" cy="2736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215E8104-0563-3F97-26E3-66A1E3FBD003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149949" y="2448622"/>
                  <a:ext cx="2707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DDEBD1B4-F4FA-D1E1-C163-E658CCDCF61E}"/>
                    </a:ext>
                  </a:extLst>
                </p14:cNvPr>
                <p14:cNvContentPartPr/>
                <p14:nvPr/>
              </p14:nvContentPartPr>
              <p14:xfrm>
                <a:off x="4271269" y="2198782"/>
                <a:ext cx="19440" cy="330120"/>
              </p14:xfrm>
            </p:contentPart>
          </mc:Choice>
          <mc:Fallback xmlns=""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DDEBD1B4-F4FA-D1E1-C163-E658CCDCF61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262629" y="2189782"/>
                  <a:ext cx="3708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8ECB441E-33E6-8A68-D456-97429EBEB7A4}"/>
                    </a:ext>
                  </a:extLst>
                </p14:cNvPr>
                <p14:cNvContentPartPr/>
                <p14:nvPr/>
              </p14:nvContentPartPr>
              <p14:xfrm>
                <a:off x="4166149" y="2451862"/>
                <a:ext cx="162000" cy="22788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8ECB441E-33E6-8A68-D456-97429EBEB7A4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157509" y="2443222"/>
                  <a:ext cx="179640" cy="24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D3128515-20CA-6202-DB1F-890337145A4D}"/>
                  </a:ext>
                </a:extLst>
              </p14:cNvPr>
              <p14:cNvContentPartPr/>
              <p14:nvPr/>
            </p14:nvContentPartPr>
            <p14:xfrm>
              <a:off x="1467591" y="2416259"/>
              <a:ext cx="759960" cy="399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D3128515-20CA-6202-DB1F-890337145A4D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1458591" y="2407619"/>
                <a:ext cx="77760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5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FFF367A1-DCF1-CCD5-6FAD-C8F889168668}"/>
                  </a:ext>
                </a:extLst>
              </p14:cNvPr>
              <p14:cNvContentPartPr/>
              <p14:nvPr/>
            </p14:nvContentPartPr>
            <p14:xfrm>
              <a:off x="3756831" y="2695619"/>
              <a:ext cx="433080" cy="2700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FFF367A1-DCF1-CCD5-6FAD-C8F889168668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3747831" y="2686619"/>
                <a:ext cx="45072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D787B948-5C6D-C170-B9AD-A37EEA3CD2D4}"/>
                  </a:ext>
                </a:extLst>
              </p14:cNvPr>
              <p14:cNvContentPartPr/>
              <p14:nvPr/>
            </p14:nvContentPartPr>
            <p14:xfrm>
              <a:off x="2735871" y="2400059"/>
              <a:ext cx="5725440" cy="8424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D787B948-5C6D-C170-B9AD-A37EEA3CD2D4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2727231" y="2391419"/>
                <a:ext cx="574308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9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9729101E-A805-CBB5-730F-BBF3FEE8596A}"/>
                  </a:ext>
                </a:extLst>
              </p14:cNvPr>
              <p14:cNvContentPartPr/>
              <p14:nvPr/>
            </p14:nvContentPartPr>
            <p14:xfrm>
              <a:off x="3706791" y="2731619"/>
              <a:ext cx="540000" cy="3600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9729101E-A805-CBB5-730F-BBF3FEE8596A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3697791" y="2722979"/>
                <a:ext cx="55764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61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2E404C78-7F95-5FD2-C021-22943EABF56C}"/>
                  </a:ext>
                </a:extLst>
              </p14:cNvPr>
              <p14:cNvContentPartPr/>
              <p14:nvPr/>
            </p14:nvContentPartPr>
            <p14:xfrm>
              <a:off x="3812271" y="2707139"/>
              <a:ext cx="282960" cy="5220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2E404C78-7F95-5FD2-C021-22943EABF56C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3803271" y="2698139"/>
                <a:ext cx="300600" cy="6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F30E903D-73C5-A89D-A17B-222907DBC069}"/>
              </a:ext>
            </a:extLst>
          </p:cNvPr>
          <p:cNvGrpSpPr/>
          <p:nvPr/>
        </p:nvGrpSpPr>
        <p:grpSpPr>
          <a:xfrm>
            <a:off x="5786511" y="2742779"/>
            <a:ext cx="479160" cy="84240"/>
            <a:chOff x="5786511" y="2742779"/>
            <a:chExt cx="479160" cy="8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FD0A8BC-2EB9-D114-DABB-D7A62495CEC0}"/>
                    </a:ext>
                  </a:extLst>
                </p14:cNvPr>
                <p14:cNvContentPartPr/>
                <p14:nvPr/>
              </p14:nvContentPartPr>
              <p14:xfrm>
                <a:off x="5786511" y="2742779"/>
                <a:ext cx="465840" cy="313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FD0A8BC-2EB9-D114-DABB-D7A62495CEC0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777511" y="2733779"/>
                  <a:ext cx="483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5D2714A9-C8EC-6DEF-0211-ABF766B60659}"/>
                    </a:ext>
                  </a:extLst>
                </p14:cNvPr>
                <p14:cNvContentPartPr/>
                <p14:nvPr/>
              </p14:nvContentPartPr>
              <p14:xfrm>
                <a:off x="5975511" y="2746739"/>
                <a:ext cx="290160" cy="8028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5D2714A9-C8EC-6DEF-0211-ABF766B60659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966511" y="2737739"/>
                  <a:ext cx="307800" cy="9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EA58F053-E58E-E8CF-E830-E3A24400BA03}"/>
              </a:ext>
            </a:extLst>
          </p:cNvPr>
          <p:cNvGrpSpPr/>
          <p:nvPr/>
        </p:nvGrpSpPr>
        <p:grpSpPr>
          <a:xfrm>
            <a:off x="7820151" y="2654579"/>
            <a:ext cx="425520" cy="158760"/>
            <a:chOff x="7820151" y="2654579"/>
            <a:chExt cx="425520" cy="15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B2B81B2C-F4A4-6295-4576-F02F7F43CDE5}"/>
                    </a:ext>
                  </a:extLst>
                </p14:cNvPr>
                <p14:cNvContentPartPr/>
                <p14:nvPr/>
              </p14:nvContentPartPr>
              <p14:xfrm>
                <a:off x="7820151" y="2654579"/>
                <a:ext cx="425520" cy="8820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B2B81B2C-F4A4-6295-4576-F02F7F43CDE5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811511" y="2645579"/>
                  <a:ext cx="443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92B1BCC5-31C7-1EC1-59DF-1028155533FE}"/>
                    </a:ext>
                  </a:extLst>
                </p14:cNvPr>
                <p14:cNvContentPartPr/>
                <p14:nvPr/>
              </p14:nvContentPartPr>
              <p14:xfrm>
                <a:off x="7844631" y="2741339"/>
                <a:ext cx="197280" cy="720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92B1BCC5-31C7-1EC1-59DF-1028155533F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7835991" y="2732699"/>
                  <a:ext cx="214920" cy="8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E1ACB451-A0A9-E64B-4E05-F0E247B8361E}"/>
              </a:ext>
            </a:extLst>
          </p:cNvPr>
          <p:cNvGrpSpPr/>
          <p:nvPr/>
        </p:nvGrpSpPr>
        <p:grpSpPr>
          <a:xfrm>
            <a:off x="3318351" y="2264699"/>
            <a:ext cx="529560" cy="509040"/>
            <a:chOff x="3318351" y="2264699"/>
            <a:chExt cx="529560" cy="50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05187CC-B946-71C3-090F-3FBC100A1C7F}"/>
                    </a:ext>
                  </a:extLst>
                </p14:cNvPr>
                <p14:cNvContentPartPr/>
                <p14:nvPr/>
              </p14:nvContentPartPr>
              <p14:xfrm>
                <a:off x="3395751" y="2379899"/>
                <a:ext cx="452160" cy="3938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05187CC-B946-71C3-090F-3FBC100A1C7F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3386751" y="2371259"/>
                  <a:ext cx="46980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89F226E-BB3F-953E-F707-22A63269AF08}"/>
                    </a:ext>
                  </a:extLst>
                </p14:cNvPr>
                <p14:cNvContentPartPr/>
                <p14:nvPr/>
              </p14:nvContentPartPr>
              <p14:xfrm>
                <a:off x="3318351" y="2264699"/>
                <a:ext cx="186840" cy="1594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89F226E-BB3F-953E-F707-22A63269AF08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3309711" y="2255699"/>
                  <a:ext cx="204480" cy="177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72902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5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Changes in price level </a:t>
            </a:r>
            <a:r>
              <a:rPr lang="de-DE" sz="3200" dirty="0"/>
              <a:t>I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8009919-2B09-4622-80B2-91B66293ECB9}"/>
              </a:ext>
            </a:extLst>
          </p:cNvPr>
          <p:cNvSpPr txBox="1"/>
          <p:nvPr/>
        </p:nvSpPr>
        <p:spPr>
          <a:xfrm>
            <a:off x="1524000" y="764704"/>
            <a:ext cx="914400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/>
              <a:t>What is the price of te basket of 2015 in the year 2016?</a:t>
            </a:r>
          </a:p>
          <a:p>
            <a:endParaRPr lang="de-DE" sz="2400"/>
          </a:p>
          <a:p>
            <a:r>
              <a:rPr lang="de-DE" sz="2400"/>
              <a:t>Compare this with the price of the basket in in year 2015</a:t>
            </a:r>
            <a:endParaRPr lang="de-DE" sz="2400" dirty="0"/>
          </a:p>
          <a:p>
            <a:endParaRPr lang="de-DE" sz="2400" dirty="0"/>
          </a:p>
          <a:p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C630D9E4-22AA-CA3D-C85D-F9DCB67049A2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0152E8D-B8B7-5B31-312E-C2D8D133AF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2181" y="2324285"/>
            <a:ext cx="2365825" cy="2199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22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6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Changes in price level </a:t>
            </a:r>
            <a:r>
              <a:rPr lang="de-DE" sz="3200" dirty="0"/>
              <a:t>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/>
              <p:nvPr/>
            </p:nvSpPr>
            <p:spPr>
              <a:xfrm>
                <a:off x="335280" y="764704"/>
                <a:ext cx="970280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de-DE" sz="2400"/>
                  <a:t>What is the price of te basket of 2015 in the year 2016?</a:t>
                </a:r>
                <a:endParaRPr lang="de-DE" sz="2400" dirty="0"/>
              </a:p>
              <a:p>
                <a:endParaRPr lang="de-DE" sz="2400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2016</m:t>
                            </m:r>
                          </m:sup>
                        </m:sSubSup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2015</m:t>
                            </m:r>
                          </m:sup>
                        </m:sSub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 dirty="0">
                        <a:latin typeface="Cambria Math" panose="02040503050406030204" pitchFamily="18" charset="0"/>
                      </a:rPr>
                      <m:t>8</m:t>
                    </m:r>
                    <m:r>
                      <a:rPr lang="de-DE" sz="2400" i="1">
                        <a:latin typeface="Cambria Math" panose="02040503050406030204" pitchFamily="18" charset="0"/>
                      </a:rPr>
                      <m:t>∙4+18∙10+29∙2=270</m:t>
                    </m:r>
                  </m:oMath>
                </a14:m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 dirty="0"/>
                  <a:t>→</a:t>
                </a:r>
                <a:r>
                  <a:rPr lang="de-DE" sz="2400"/>
                  <a:t>	Compare the basket of a base with respect to prices in different years</a:t>
                </a:r>
              </a:p>
              <a:p>
                <a:endParaRPr lang="de-DE" sz="2400"/>
              </a:p>
              <a:p>
                <a:endParaRPr lang="de-DE" sz="2400" dirty="0"/>
              </a:p>
              <a:p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sz="24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  <m:e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2015</m:t>
                            </m:r>
                          </m:sup>
                        </m:sSubSup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2015</m:t>
                            </m:r>
                          </m:sup>
                        </m:sSub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=</m:t>
                        </m:r>
                      </m:e>
                    </m:nary>
                  </m:oMath>
                </a14:m>
                <a:r>
                  <a:rPr lang="de-DE" sz="2400" dirty="0"/>
                  <a:t> </a:t>
                </a:r>
                <a14:m>
                  <m:oMath xmlns:m="http://schemas.openxmlformats.org/officeDocument/2006/math">
                    <m:r>
                      <a:rPr lang="de-DE" sz="2400" i="1">
                        <a:latin typeface="Cambria Math" panose="02040503050406030204" pitchFamily="18" charset="0"/>
                      </a:rPr>
                      <m:t>11∙4+10∙10+33∙2=210</m:t>
                    </m:r>
                  </m:oMath>
                </a14:m>
                <a:endParaRPr lang="de-DE" sz="2400" dirty="0"/>
              </a:p>
              <a:p>
                <a:endParaRPr lang="de-DE" sz="2400" dirty="0"/>
              </a:p>
              <a:p>
                <a:endParaRPr lang="de-DE" sz="2400" dirty="0"/>
              </a:p>
              <a:p>
                <a:r>
                  <a:rPr lang="de-DE" sz="2400" dirty="0"/>
                  <a:t>→	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270</m:t>
                        </m:r>
                      </m:num>
                      <m:den>
                        <m:r>
                          <a:rPr lang="de-DE" sz="2400">
                            <a:latin typeface="Cambria Math" panose="02040503050406030204" pitchFamily="18" charset="0"/>
                          </a:rPr>
                          <m:t>210</m:t>
                        </m:r>
                      </m:den>
                    </m:f>
                    <m:r>
                      <a:rPr lang="de-DE" sz="2400">
                        <a:latin typeface="Cambria Math" panose="02040503050406030204" pitchFamily="18" charset="0"/>
                      </a:rPr>
                      <m:t>=1,286</m:t>
                    </m:r>
                  </m:oMath>
                </a14:m>
                <a:r>
                  <a:rPr lang="de-DE" sz="2400" dirty="0"/>
                  <a:t>	 →	</a:t>
                </a:r>
                <a:r>
                  <a:rPr lang="de-DE" sz="2400"/>
                  <a:t> Increase of price level by 28,6%</a:t>
                </a:r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280" y="764704"/>
                <a:ext cx="9702800" cy="5976664"/>
              </a:xfrm>
              <a:prstGeom prst="rect">
                <a:avLst/>
              </a:prstGeom>
              <a:blipFill>
                <a:blip r:embed="rId2"/>
                <a:stretch>
                  <a:fillRect l="-942" t="-81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CA648C58-06BD-CAC8-6652-B0FD727D3CF8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B0993ABD-6CCE-99E7-C35F-04492301A687}"/>
                  </a:ext>
                </a:extLst>
              </p14:cNvPr>
              <p14:cNvContentPartPr/>
              <p14:nvPr/>
            </p14:nvContentPartPr>
            <p14:xfrm>
              <a:off x="2081389" y="5561902"/>
              <a:ext cx="66600" cy="10656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B0993ABD-6CCE-99E7-C35F-04492301A6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72389" y="5553262"/>
                <a:ext cx="842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71112BDC-81EC-A7DA-D6FE-793FACB7C77D}"/>
                  </a:ext>
                </a:extLst>
              </p14:cNvPr>
              <p14:cNvContentPartPr/>
              <p14:nvPr/>
            </p14:nvContentPartPr>
            <p14:xfrm>
              <a:off x="6464029" y="5595742"/>
              <a:ext cx="1532160" cy="5868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71112BDC-81EC-A7DA-D6FE-793FACB7C77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55389" y="5587102"/>
                <a:ext cx="1549800" cy="7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7" name="Gruppieren 146">
            <a:extLst>
              <a:ext uri="{FF2B5EF4-FFF2-40B4-BE49-F238E27FC236}">
                <a16:creationId xmlns:a16="http://schemas.microsoft.com/office/drawing/2014/main" id="{6B4291F8-643A-F1AB-B6F1-EC172180EF98}"/>
              </a:ext>
            </a:extLst>
          </p:cNvPr>
          <p:cNvGrpSpPr/>
          <p:nvPr/>
        </p:nvGrpSpPr>
        <p:grpSpPr>
          <a:xfrm>
            <a:off x="371029" y="5298022"/>
            <a:ext cx="7654320" cy="1324800"/>
            <a:chOff x="371029" y="5298022"/>
            <a:chExt cx="7654320" cy="132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810BAA68-F6FE-927C-4B82-605D396C2C12}"/>
                    </a:ext>
                  </a:extLst>
                </p14:cNvPr>
                <p14:cNvContentPartPr/>
                <p14:nvPr/>
              </p14:nvContentPartPr>
              <p14:xfrm>
                <a:off x="371029" y="5710942"/>
                <a:ext cx="192240" cy="190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810BAA68-F6FE-927C-4B82-605D396C2C1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62029" y="5702302"/>
                  <a:ext cx="2098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C6FD6ED-70A3-E836-9C2D-5FB8062A4CA1}"/>
                    </a:ext>
                  </a:extLst>
                </p14:cNvPr>
                <p14:cNvContentPartPr/>
                <p14:nvPr/>
              </p14:nvContentPartPr>
              <p14:xfrm>
                <a:off x="405949" y="5798062"/>
                <a:ext cx="189360" cy="165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C6FD6ED-70A3-E836-9C2D-5FB8062A4CA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96949" y="5789062"/>
                  <a:ext cx="2070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98D1F38D-2CF1-C82E-167B-48726885C500}"/>
                    </a:ext>
                  </a:extLst>
                </p14:cNvPr>
                <p14:cNvContentPartPr/>
                <p14:nvPr/>
              </p14:nvContentPartPr>
              <p14:xfrm>
                <a:off x="536989" y="5625262"/>
                <a:ext cx="160920" cy="2012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98D1F38D-2CF1-C82E-167B-48726885C50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8349" y="5616622"/>
                  <a:ext cx="1785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55215467-71E8-A8FB-1152-F62E4A9C4708}"/>
                    </a:ext>
                  </a:extLst>
                </p14:cNvPr>
                <p14:cNvContentPartPr/>
                <p14:nvPr/>
              </p14:nvContentPartPr>
              <p14:xfrm>
                <a:off x="930109" y="5629222"/>
                <a:ext cx="227880" cy="1479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55215467-71E8-A8FB-1152-F62E4A9C470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21469" y="5620582"/>
                  <a:ext cx="245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1755E69-1F8A-D8E2-6193-79B8BF510157}"/>
                    </a:ext>
                  </a:extLst>
                </p14:cNvPr>
                <p14:cNvContentPartPr/>
                <p14:nvPr/>
              </p14:nvContentPartPr>
              <p14:xfrm>
                <a:off x="1017589" y="5516542"/>
                <a:ext cx="19080" cy="1224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1755E69-1F8A-D8E2-6193-79B8BF510157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08589" y="5507902"/>
                  <a:ext cx="36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0009FF0-3148-1AC9-CC4D-E70F8F09955B}"/>
                    </a:ext>
                  </a:extLst>
                </p14:cNvPr>
                <p14:cNvContentPartPr/>
                <p14:nvPr/>
              </p14:nvContentPartPr>
              <p14:xfrm>
                <a:off x="1392709" y="5551462"/>
                <a:ext cx="222840" cy="1915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0009FF0-3148-1AC9-CC4D-E70F8F09955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83709" y="5542462"/>
                  <a:ext cx="2404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EEDAFA9-D127-4B1C-9DDB-9F39993ED38A}"/>
                    </a:ext>
                  </a:extLst>
                </p14:cNvPr>
                <p14:cNvContentPartPr/>
                <p14:nvPr/>
              </p14:nvContentPartPr>
              <p14:xfrm>
                <a:off x="1557229" y="5569462"/>
                <a:ext cx="36360" cy="1368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EEDAFA9-D127-4B1C-9DDB-9F39993ED38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548229" y="5560462"/>
                  <a:ext cx="540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C5A68A5-1966-A805-2B2E-0F04A4207DAB}"/>
                    </a:ext>
                  </a:extLst>
                </p14:cNvPr>
                <p14:cNvContentPartPr/>
                <p14:nvPr/>
              </p14:nvContentPartPr>
              <p14:xfrm>
                <a:off x="1643989" y="5614822"/>
                <a:ext cx="96480" cy="979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C5A68A5-1966-A805-2B2E-0F04A4207DA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635349" y="5605822"/>
                  <a:ext cx="114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C2E041D-1BC7-8F7A-2A1D-6BDBFB18AA4F}"/>
                    </a:ext>
                  </a:extLst>
                </p14:cNvPr>
                <p14:cNvContentPartPr/>
                <p14:nvPr/>
              </p14:nvContentPartPr>
              <p14:xfrm>
                <a:off x="1943509" y="5560462"/>
                <a:ext cx="80280" cy="1332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C2E041D-1BC7-8F7A-2A1D-6BDBFB18AA4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934869" y="5551822"/>
                  <a:ext cx="979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3ED114C-7C86-3589-1B95-6465E6D1B10C}"/>
                    </a:ext>
                  </a:extLst>
                </p14:cNvPr>
                <p14:cNvContentPartPr/>
                <p14:nvPr/>
              </p14:nvContentPartPr>
              <p14:xfrm>
                <a:off x="2093629" y="5546782"/>
                <a:ext cx="97920" cy="1101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3ED114C-7C86-3589-1B95-6465E6D1B10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084629" y="5537782"/>
                  <a:ext cx="115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FB1C3D8-924E-3F22-7046-31702BA25439}"/>
                    </a:ext>
                  </a:extLst>
                </p14:cNvPr>
                <p14:cNvContentPartPr/>
                <p14:nvPr/>
              </p14:nvContentPartPr>
              <p14:xfrm>
                <a:off x="2252749" y="5543542"/>
                <a:ext cx="87480" cy="1393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FB1C3D8-924E-3F22-7046-31702BA2543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244109" y="5534902"/>
                  <a:ext cx="1051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AEDFD51-E1F3-DA59-9B6C-9416E365DA33}"/>
                    </a:ext>
                  </a:extLst>
                </p14:cNvPr>
                <p14:cNvContentPartPr/>
                <p14:nvPr/>
              </p14:nvContentPartPr>
              <p14:xfrm>
                <a:off x="2418709" y="5498902"/>
                <a:ext cx="131040" cy="1749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AEDFD51-E1F3-DA59-9B6C-9416E365DA3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410069" y="5489902"/>
                  <a:ext cx="1486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C9B7B5E-1067-742D-E694-20E546207A8F}"/>
                    </a:ext>
                  </a:extLst>
                </p14:cNvPr>
                <p14:cNvContentPartPr/>
                <p14:nvPr/>
              </p14:nvContentPartPr>
              <p14:xfrm>
                <a:off x="1997149" y="5968342"/>
                <a:ext cx="140040" cy="11124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C9B7B5E-1067-742D-E694-20E546207A8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988509" y="5959702"/>
                  <a:ext cx="15768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26780DB-7FD8-6DF8-C18B-1035FAF3FD93}"/>
                    </a:ext>
                  </a:extLst>
                </p14:cNvPr>
                <p14:cNvContentPartPr/>
                <p14:nvPr/>
              </p14:nvContentPartPr>
              <p14:xfrm>
                <a:off x="2204149" y="5944942"/>
                <a:ext cx="80640" cy="1191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26780DB-7FD8-6DF8-C18B-1035FAF3FD9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195149" y="5936302"/>
                  <a:ext cx="982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951F806-08A7-C58E-F010-FB65932EA625}"/>
                    </a:ext>
                  </a:extLst>
                </p14:cNvPr>
                <p14:cNvContentPartPr/>
                <p14:nvPr/>
              </p14:nvContentPartPr>
              <p14:xfrm>
                <a:off x="2315389" y="5954302"/>
                <a:ext cx="67320" cy="9864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951F806-08A7-C58E-F010-FB65932EA62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306389" y="5945662"/>
                  <a:ext cx="849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F831E2C-281B-EEC5-A17B-FA4CD5542B8A}"/>
                    </a:ext>
                  </a:extLst>
                </p14:cNvPr>
                <p14:cNvContentPartPr/>
                <p14:nvPr/>
              </p14:nvContentPartPr>
              <p14:xfrm>
                <a:off x="962869" y="5999662"/>
                <a:ext cx="228960" cy="1479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F831E2C-281B-EEC5-A17B-FA4CD5542B8A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53869" y="5991022"/>
                  <a:ext cx="2466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CC0E2DE-AE2A-D58C-21BA-874EEA73DC19}"/>
                    </a:ext>
                  </a:extLst>
                </p14:cNvPr>
                <p14:cNvContentPartPr/>
                <p14:nvPr/>
              </p14:nvContentPartPr>
              <p14:xfrm>
                <a:off x="1226749" y="5967622"/>
                <a:ext cx="147240" cy="1368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CC0E2DE-AE2A-D58C-21BA-874EEA73DC1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217749" y="5958982"/>
                  <a:ext cx="164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530F9D7-22E6-12BF-2D2D-11B30E0C178C}"/>
                    </a:ext>
                  </a:extLst>
                </p14:cNvPr>
                <p14:cNvContentPartPr/>
                <p14:nvPr/>
              </p14:nvContentPartPr>
              <p14:xfrm>
                <a:off x="1559389" y="5964742"/>
                <a:ext cx="271080" cy="1472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530F9D7-22E6-12BF-2D2D-11B30E0C178C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550389" y="5955742"/>
                  <a:ext cx="28872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3022283-07EF-B299-1553-5DE2B0CC6184}"/>
                    </a:ext>
                  </a:extLst>
                </p14:cNvPr>
                <p14:cNvContentPartPr/>
                <p14:nvPr/>
              </p14:nvContentPartPr>
              <p14:xfrm>
                <a:off x="973669" y="6334822"/>
                <a:ext cx="162720" cy="22392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3022283-07EF-B299-1553-5DE2B0CC618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65029" y="6325822"/>
                  <a:ext cx="18036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D40389F-D5B8-2D1A-47BB-C1FF87ED7D8F}"/>
                    </a:ext>
                  </a:extLst>
                </p14:cNvPr>
                <p14:cNvContentPartPr/>
                <p14:nvPr/>
              </p14:nvContentPartPr>
              <p14:xfrm>
                <a:off x="1209829" y="6353902"/>
                <a:ext cx="126720" cy="14580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D40389F-D5B8-2D1A-47BB-C1FF87ED7D8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201189" y="6344902"/>
                  <a:ext cx="14436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FCBD3AAF-EB97-D87E-4AD2-FF036D57A2DF}"/>
                    </a:ext>
                  </a:extLst>
                </p14:cNvPr>
                <p14:cNvContentPartPr/>
                <p14:nvPr/>
              </p14:nvContentPartPr>
              <p14:xfrm>
                <a:off x="1417549" y="6299902"/>
                <a:ext cx="111600" cy="20376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FCBD3AAF-EB97-D87E-4AD2-FF036D57A2DF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408549" y="6290902"/>
                  <a:ext cx="1292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CBA22E94-0350-3082-7432-50870816B973}"/>
                    </a:ext>
                  </a:extLst>
                </p14:cNvPr>
                <p14:cNvContentPartPr/>
                <p14:nvPr/>
              </p14:nvContentPartPr>
              <p14:xfrm>
                <a:off x="1438429" y="6268942"/>
                <a:ext cx="114840" cy="2124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CBA22E94-0350-3082-7432-50870816B97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429789" y="6259942"/>
                  <a:ext cx="132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33A5C2D7-227C-7565-24B0-10B41216569B}"/>
                    </a:ext>
                  </a:extLst>
                </p14:cNvPr>
                <p14:cNvContentPartPr/>
                <p14:nvPr/>
              </p14:nvContentPartPr>
              <p14:xfrm>
                <a:off x="1357429" y="6259222"/>
                <a:ext cx="36360" cy="26748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33A5C2D7-227C-7565-24B0-10B41216569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348789" y="6250222"/>
                  <a:ext cx="5400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D4A6E69-BF11-409F-EE5D-A8A373519B47}"/>
                    </a:ext>
                  </a:extLst>
                </p14:cNvPr>
                <p14:cNvContentPartPr/>
                <p14:nvPr/>
              </p14:nvContentPartPr>
              <p14:xfrm>
                <a:off x="1637869" y="6175702"/>
                <a:ext cx="28440" cy="22140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D4A6E69-BF11-409F-EE5D-A8A373519B4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628869" y="6167062"/>
                  <a:ext cx="460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32A07B6-157A-B87D-7731-057074225B6F}"/>
                    </a:ext>
                  </a:extLst>
                </p14:cNvPr>
                <p14:cNvContentPartPr/>
                <p14:nvPr/>
              </p14:nvContentPartPr>
              <p14:xfrm>
                <a:off x="1681429" y="6495382"/>
                <a:ext cx="10080" cy="172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32A07B6-157A-B87D-7731-057074225B6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672789" y="6486742"/>
                  <a:ext cx="27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0508BF2-EB4C-A841-995D-3FDDCDA1E1DD}"/>
                    </a:ext>
                  </a:extLst>
                </p14:cNvPr>
                <p14:cNvContentPartPr/>
                <p14:nvPr/>
              </p14:nvContentPartPr>
              <p14:xfrm>
                <a:off x="6406429" y="5412142"/>
                <a:ext cx="86760" cy="1303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0508BF2-EB4C-A841-995D-3FDDCDA1E1DD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397789" y="5403142"/>
                  <a:ext cx="1044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E14F307-7A26-445B-8AE5-16561BBE4BE7}"/>
                    </a:ext>
                  </a:extLst>
                </p14:cNvPr>
                <p14:cNvContentPartPr/>
                <p14:nvPr/>
              </p14:nvContentPartPr>
              <p14:xfrm>
                <a:off x="6551869" y="5312782"/>
                <a:ext cx="92520" cy="2142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E14F307-7A26-445B-8AE5-16561BBE4BE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542869" y="5304142"/>
                  <a:ext cx="11016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D4B86027-E375-DF36-E568-DDFE7DF423EA}"/>
                    </a:ext>
                  </a:extLst>
                </p14:cNvPr>
                <p14:cNvContentPartPr/>
                <p14:nvPr/>
              </p14:nvContentPartPr>
              <p14:xfrm>
                <a:off x="6673549" y="5386222"/>
                <a:ext cx="160560" cy="1256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D4B86027-E375-DF36-E568-DDFE7DF423EA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664549" y="5377222"/>
                  <a:ext cx="1782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EF751B2-F806-A8EE-3224-037984EE8E9F}"/>
                    </a:ext>
                  </a:extLst>
                </p14:cNvPr>
                <p14:cNvContentPartPr/>
                <p14:nvPr/>
              </p14:nvContentPartPr>
              <p14:xfrm>
                <a:off x="6823669" y="5389822"/>
                <a:ext cx="108720" cy="3024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EF751B2-F806-A8EE-3224-037984EE8E9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814669" y="5380822"/>
                  <a:ext cx="12636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8E791E8-C015-89C1-F1F5-D8A1B734D4D4}"/>
                    </a:ext>
                  </a:extLst>
                </p14:cNvPr>
                <p14:cNvContentPartPr/>
                <p14:nvPr/>
              </p14:nvContentPartPr>
              <p14:xfrm>
                <a:off x="7102669" y="5422582"/>
                <a:ext cx="134640" cy="1414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8E791E8-C015-89C1-F1F5-D8A1B734D4D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094029" y="5413942"/>
                  <a:ext cx="15228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139A4D8-C19A-E46F-6FAF-4BC31CC711DC}"/>
                    </a:ext>
                  </a:extLst>
                </p14:cNvPr>
                <p14:cNvContentPartPr/>
                <p14:nvPr/>
              </p14:nvContentPartPr>
              <p14:xfrm>
                <a:off x="7225069" y="5449222"/>
                <a:ext cx="141120" cy="1011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139A4D8-C19A-E46F-6FAF-4BC31CC711D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216069" y="5440222"/>
                  <a:ext cx="158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0100B40-5BA4-9B41-6565-4F6DC02C5E90}"/>
                    </a:ext>
                  </a:extLst>
                </p14:cNvPr>
                <p14:cNvContentPartPr/>
                <p14:nvPr/>
              </p14:nvContentPartPr>
              <p14:xfrm>
                <a:off x="7403629" y="5432302"/>
                <a:ext cx="63360" cy="1188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0100B40-5BA4-9B41-6565-4F6DC02C5E9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394989" y="5423302"/>
                  <a:ext cx="810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E009271E-0395-F2F1-B86A-A4CA4A62E057}"/>
                    </a:ext>
                  </a:extLst>
                </p14:cNvPr>
                <p14:cNvContentPartPr/>
                <p14:nvPr/>
              </p14:nvContentPartPr>
              <p14:xfrm>
                <a:off x="7480669" y="5376862"/>
                <a:ext cx="72360" cy="1440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E009271E-0395-F2F1-B86A-A4CA4A62E057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7472029" y="5367862"/>
                  <a:ext cx="900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E51634A-2530-6F19-A931-881305A424C3}"/>
                    </a:ext>
                  </a:extLst>
                </p14:cNvPr>
                <p14:cNvContentPartPr/>
                <p14:nvPr/>
              </p14:nvContentPartPr>
              <p14:xfrm>
                <a:off x="7560589" y="5434102"/>
                <a:ext cx="245880" cy="997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E51634A-2530-6F19-A931-881305A424C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7551949" y="5425462"/>
                  <a:ext cx="26352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ED7348A-7D8E-8282-3895-CD214F70B794}"/>
                    </a:ext>
                  </a:extLst>
                </p14:cNvPr>
                <p14:cNvContentPartPr/>
                <p14:nvPr/>
              </p14:nvContentPartPr>
              <p14:xfrm>
                <a:off x="7797469" y="5332582"/>
                <a:ext cx="131040" cy="17280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ED7348A-7D8E-8282-3895-CD214F70B79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7788469" y="5323582"/>
                  <a:ext cx="1486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303CEB8-DB3C-7EB1-4767-BD15112A6706}"/>
                    </a:ext>
                  </a:extLst>
                </p14:cNvPr>
                <p14:cNvContentPartPr/>
                <p14:nvPr/>
              </p14:nvContentPartPr>
              <p14:xfrm>
                <a:off x="2851789" y="5439502"/>
                <a:ext cx="189000" cy="2383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303CEB8-DB3C-7EB1-4767-BD15112A670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842789" y="5430862"/>
                  <a:ext cx="20664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6A783F9-8A3B-7420-86C4-2FCBE73C859E}"/>
                    </a:ext>
                  </a:extLst>
                </p14:cNvPr>
                <p14:cNvContentPartPr/>
                <p14:nvPr/>
              </p14:nvContentPartPr>
              <p14:xfrm>
                <a:off x="3142669" y="5492422"/>
                <a:ext cx="68400" cy="1004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6A783F9-8A3B-7420-86C4-2FCBE73C859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134029" y="5483782"/>
                  <a:ext cx="86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743BB40B-6363-DB1E-7111-E0C5F7F73D93}"/>
                    </a:ext>
                  </a:extLst>
                </p14:cNvPr>
                <p14:cNvContentPartPr/>
                <p14:nvPr/>
              </p14:nvContentPartPr>
              <p14:xfrm>
                <a:off x="3398269" y="5477302"/>
                <a:ext cx="366120" cy="1245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743BB40B-6363-DB1E-7111-E0C5F7F73D9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389269" y="5468302"/>
                  <a:ext cx="3837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11CFF59-9B9C-6721-9402-969D22F47DD9}"/>
                    </a:ext>
                  </a:extLst>
                </p14:cNvPr>
                <p14:cNvContentPartPr/>
                <p14:nvPr/>
              </p14:nvContentPartPr>
              <p14:xfrm>
                <a:off x="3713269" y="5406742"/>
                <a:ext cx="8640" cy="162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11CFF59-9B9C-6721-9402-969D22F47DD9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704629" y="5398102"/>
                  <a:ext cx="26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91FFA10-CF76-FEA5-9392-9150E945821E}"/>
                    </a:ext>
                  </a:extLst>
                </p14:cNvPr>
                <p14:cNvContentPartPr/>
                <p14:nvPr/>
              </p14:nvContentPartPr>
              <p14:xfrm>
                <a:off x="3825229" y="5492422"/>
                <a:ext cx="78480" cy="2152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91FFA10-CF76-FEA5-9392-9150E945821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816589" y="5483422"/>
                  <a:ext cx="9612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0DAF403-2A88-2BC8-18FE-0CFE38070E93}"/>
                    </a:ext>
                  </a:extLst>
                </p14:cNvPr>
                <p14:cNvContentPartPr/>
                <p14:nvPr/>
              </p14:nvContentPartPr>
              <p14:xfrm>
                <a:off x="3925669" y="5327182"/>
                <a:ext cx="133560" cy="2242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0DAF403-2A88-2BC8-18FE-0CFE38070E9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916669" y="5318542"/>
                  <a:ext cx="15120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AF87B9F2-9C55-B2BC-BC32-AC794BB4806D}"/>
                    </a:ext>
                  </a:extLst>
                </p14:cNvPr>
                <p14:cNvContentPartPr/>
                <p14:nvPr/>
              </p14:nvContentPartPr>
              <p14:xfrm>
                <a:off x="4071109" y="5298022"/>
                <a:ext cx="60120" cy="2401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AF87B9F2-9C55-B2BC-BC32-AC794BB4806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062469" y="5289022"/>
                  <a:ext cx="7776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7079F19-76B0-F366-63F8-CEE6EDB4090D}"/>
                    </a:ext>
                  </a:extLst>
                </p14:cNvPr>
                <p14:cNvContentPartPr/>
                <p14:nvPr/>
              </p14:nvContentPartPr>
              <p14:xfrm>
                <a:off x="4160749" y="5396662"/>
                <a:ext cx="117720" cy="1656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7079F19-76B0-F366-63F8-CEE6EDB4090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151749" y="5387662"/>
                  <a:ext cx="13536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427BE84D-C618-6971-704E-A6E6D4B14CEF}"/>
                    </a:ext>
                  </a:extLst>
                </p14:cNvPr>
                <p14:cNvContentPartPr/>
                <p14:nvPr/>
              </p14:nvContentPartPr>
              <p14:xfrm>
                <a:off x="4555309" y="5335822"/>
                <a:ext cx="207720" cy="3542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427BE84D-C618-6971-704E-A6E6D4B14CEF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546309" y="5326822"/>
                  <a:ext cx="22536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75A0FB52-3564-ED3A-9B16-AB00855E226B}"/>
                    </a:ext>
                  </a:extLst>
                </p14:cNvPr>
                <p14:cNvContentPartPr/>
                <p14:nvPr/>
              </p14:nvContentPartPr>
              <p14:xfrm>
                <a:off x="5038069" y="5327542"/>
                <a:ext cx="173160" cy="2257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75A0FB52-3564-ED3A-9B16-AB00855E226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5029069" y="5318542"/>
                  <a:ext cx="19080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32DEB72-64D4-608E-288B-7556880B9FB7}"/>
                    </a:ext>
                  </a:extLst>
                </p14:cNvPr>
                <p14:cNvContentPartPr/>
                <p14:nvPr/>
              </p14:nvContentPartPr>
              <p14:xfrm>
                <a:off x="5267749" y="5412142"/>
                <a:ext cx="77400" cy="1303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32DEB72-64D4-608E-288B-7556880B9FB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258749" y="5403142"/>
                  <a:ext cx="95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7B5A7FA7-5562-3AF7-8954-467662DBECD3}"/>
                    </a:ext>
                  </a:extLst>
                </p14:cNvPr>
                <p14:cNvContentPartPr/>
                <p14:nvPr/>
              </p14:nvContentPartPr>
              <p14:xfrm>
                <a:off x="5562589" y="5400262"/>
                <a:ext cx="125640" cy="2678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7B5A7FA7-5562-3AF7-8954-467662DBECD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553589" y="5391262"/>
                  <a:ext cx="1432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17B5D54-3F49-60E5-C0E6-5269DE2C04AC}"/>
                    </a:ext>
                  </a:extLst>
                </p14:cNvPr>
                <p14:cNvContentPartPr/>
                <p14:nvPr/>
              </p14:nvContentPartPr>
              <p14:xfrm>
                <a:off x="5738989" y="5426182"/>
                <a:ext cx="160920" cy="1119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17B5D54-3F49-60E5-C0E6-5269DE2C04A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730349" y="5417542"/>
                  <a:ext cx="178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DAB349E5-A024-2216-93DD-0EBF4B2D308B}"/>
                    </a:ext>
                  </a:extLst>
                </p14:cNvPr>
                <p14:cNvContentPartPr/>
                <p14:nvPr/>
              </p14:nvContentPartPr>
              <p14:xfrm>
                <a:off x="5876869" y="5343382"/>
                <a:ext cx="133920" cy="1940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DAB349E5-A024-2216-93DD-0EBF4B2D308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868229" y="5334382"/>
                  <a:ext cx="1515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EC3A897-C1EA-4010-AF07-6DC7B42F8438}"/>
                    </a:ext>
                  </a:extLst>
                </p14:cNvPr>
                <p14:cNvContentPartPr/>
                <p14:nvPr/>
              </p14:nvContentPartPr>
              <p14:xfrm>
                <a:off x="6053269" y="5383342"/>
                <a:ext cx="106920" cy="1479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EC3A897-C1EA-4010-AF07-6DC7B42F843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044629" y="5374342"/>
                  <a:ext cx="1245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435E717B-F55D-10AD-5DD4-781F6619A4F8}"/>
                    </a:ext>
                  </a:extLst>
                </p14:cNvPr>
                <p14:cNvContentPartPr/>
                <p14:nvPr/>
              </p14:nvContentPartPr>
              <p14:xfrm>
                <a:off x="2577469" y="5945302"/>
                <a:ext cx="176040" cy="1296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435E717B-F55D-10AD-5DD4-781F6619A4F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568469" y="5936662"/>
                  <a:ext cx="1936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2C49D79-CE42-D6A3-7FE8-C22BCD4E952F}"/>
                    </a:ext>
                  </a:extLst>
                </p14:cNvPr>
                <p14:cNvContentPartPr/>
                <p14:nvPr/>
              </p14:nvContentPartPr>
              <p14:xfrm>
                <a:off x="2773309" y="5932342"/>
                <a:ext cx="95040" cy="11952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2C49D79-CE42-D6A3-7FE8-C22BCD4E952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2764669" y="5923702"/>
                  <a:ext cx="1126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2BFB596C-7C8B-D96D-A92C-BA80589478CC}"/>
                    </a:ext>
                  </a:extLst>
                </p14:cNvPr>
                <p14:cNvContentPartPr/>
                <p14:nvPr/>
              </p14:nvContentPartPr>
              <p14:xfrm>
                <a:off x="3061309" y="5900302"/>
                <a:ext cx="370440" cy="1328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2BFB596C-7C8B-D96D-A92C-BA80589478C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3052309" y="5891662"/>
                  <a:ext cx="3880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BED0A943-DB1F-45EE-7E3B-C682126E169D}"/>
                    </a:ext>
                  </a:extLst>
                </p14:cNvPr>
                <p14:cNvContentPartPr/>
                <p14:nvPr/>
              </p14:nvContentPartPr>
              <p14:xfrm>
                <a:off x="3359029" y="5818942"/>
                <a:ext cx="13680" cy="194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BED0A943-DB1F-45EE-7E3B-C682126E169D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350029" y="5810302"/>
                  <a:ext cx="31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B6706039-BE76-9A05-1046-0700E45CC0CD}"/>
                    </a:ext>
                  </a:extLst>
                </p14:cNvPr>
                <p14:cNvContentPartPr/>
                <p14:nvPr/>
              </p14:nvContentPartPr>
              <p14:xfrm>
                <a:off x="3432829" y="5923702"/>
                <a:ext cx="115560" cy="2836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B6706039-BE76-9A05-1046-0700E45CC0CD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423829" y="5915062"/>
                  <a:ext cx="13320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BD33E6EE-9D09-2FC7-3B54-BD868BD374BB}"/>
                    </a:ext>
                  </a:extLst>
                </p14:cNvPr>
                <p14:cNvContentPartPr/>
                <p14:nvPr/>
              </p14:nvContentPartPr>
              <p14:xfrm>
                <a:off x="3551629" y="5771062"/>
                <a:ext cx="122040" cy="20628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BD33E6EE-9D09-2FC7-3B54-BD868BD374BB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542629" y="5762422"/>
                  <a:ext cx="1396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A63C49C0-644D-B94F-32CF-1E7E8EA2B218}"/>
                    </a:ext>
                  </a:extLst>
                </p14:cNvPr>
                <p14:cNvContentPartPr/>
                <p14:nvPr/>
              </p14:nvContentPartPr>
              <p14:xfrm>
                <a:off x="3707509" y="5754142"/>
                <a:ext cx="105480" cy="22752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A63C49C0-644D-B94F-32CF-1E7E8EA2B218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698509" y="5745502"/>
                  <a:ext cx="12312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0A17E2C-A530-24FD-9330-263978EEAF14}"/>
                    </a:ext>
                  </a:extLst>
                </p14:cNvPr>
                <p14:cNvContentPartPr/>
                <p14:nvPr/>
              </p14:nvContentPartPr>
              <p14:xfrm>
                <a:off x="3824869" y="5821102"/>
                <a:ext cx="81000" cy="1810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0A17E2C-A530-24FD-9330-263978EEAF1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816229" y="5812462"/>
                  <a:ext cx="986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A6C6BDC1-F1CB-8BB1-EE17-1DAB4C76ABDE}"/>
                    </a:ext>
                  </a:extLst>
                </p14:cNvPr>
                <p14:cNvContentPartPr/>
                <p14:nvPr/>
              </p14:nvContentPartPr>
              <p14:xfrm>
                <a:off x="4157869" y="5730742"/>
                <a:ext cx="220680" cy="2599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A6C6BDC1-F1CB-8BB1-EE17-1DAB4C76ABD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148869" y="5722102"/>
                  <a:ext cx="23832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B1D2ABA3-353D-DA61-7B0B-F8AC5D638BCB}"/>
                    </a:ext>
                  </a:extLst>
                </p14:cNvPr>
                <p14:cNvContentPartPr/>
                <p14:nvPr/>
              </p14:nvContentPartPr>
              <p14:xfrm>
                <a:off x="4444789" y="5781142"/>
                <a:ext cx="99720" cy="1591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B1D2ABA3-353D-DA61-7B0B-F8AC5D638BC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436149" y="5772142"/>
                  <a:ext cx="117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1D9999A-7D10-79EA-AF54-0420784F5E28}"/>
                    </a:ext>
                  </a:extLst>
                </p14:cNvPr>
                <p14:cNvContentPartPr/>
                <p14:nvPr/>
              </p14:nvContentPartPr>
              <p14:xfrm>
                <a:off x="4797949" y="5791942"/>
                <a:ext cx="121320" cy="2800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1D9999A-7D10-79EA-AF54-0420784F5E2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789309" y="5783302"/>
                  <a:ext cx="1389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DD29C34-D912-14C9-B5FF-006FD9C7190C}"/>
                    </a:ext>
                  </a:extLst>
                </p14:cNvPr>
                <p14:cNvContentPartPr/>
                <p14:nvPr/>
              </p14:nvContentPartPr>
              <p14:xfrm>
                <a:off x="4983709" y="5785462"/>
                <a:ext cx="115920" cy="1328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DD29C34-D912-14C9-B5FF-006FD9C7190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4975069" y="5776822"/>
                  <a:ext cx="133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ED757332-DF46-7BD2-2287-2F86D93A8BE3}"/>
                    </a:ext>
                  </a:extLst>
                </p14:cNvPr>
                <p14:cNvContentPartPr/>
                <p14:nvPr/>
              </p14:nvContentPartPr>
              <p14:xfrm>
                <a:off x="5119069" y="5794462"/>
                <a:ext cx="212760" cy="1090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ED757332-DF46-7BD2-2287-2F86D93A8BE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110069" y="5785462"/>
                  <a:ext cx="2304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922FED0-518A-23BD-1DC4-270C3B3D6A6E}"/>
                    </a:ext>
                  </a:extLst>
                </p14:cNvPr>
                <p14:cNvContentPartPr/>
                <p14:nvPr/>
              </p14:nvContentPartPr>
              <p14:xfrm>
                <a:off x="5426509" y="5708422"/>
                <a:ext cx="114480" cy="19908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922FED0-518A-23BD-1DC4-270C3B3D6A6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417509" y="5699782"/>
                  <a:ext cx="1321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D3252CE7-2668-6691-55E6-625A02957A44}"/>
                    </a:ext>
                  </a:extLst>
                </p14:cNvPr>
                <p14:cNvContentPartPr/>
                <p14:nvPr/>
              </p14:nvContentPartPr>
              <p14:xfrm>
                <a:off x="5607229" y="5687902"/>
                <a:ext cx="217080" cy="18180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D3252CE7-2668-6691-55E6-625A02957A4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598589" y="5679262"/>
                  <a:ext cx="2347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CE15283B-AC68-341E-1320-B8DCA5A053C4}"/>
                    </a:ext>
                  </a:extLst>
                </p14:cNvPr>
                <p14:cNvContentPartPr/>
                <p14:nvPr/>
              </p14:nvContentPartPr>
              <p14:xfrm>
                <a:off x="5836549" y="5751262"/>
                <a:ext cx="98280" cy="11988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CE15283B-AC68-341E-1320-B8DCA5A053C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827909" y="5742622"/>
                  <a:ext cx="1159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CFA4B6DA-41DF-F0F5-9C0A-8751B97E98E0}"/>
                    </a:ext>
                  </a:extLst>
                </p14:cNvPr>
                <p14:cNvContentPartPr/>
                <p14:nvPr/>
              </p14:nvContentPartPr>
              <p14:xfrm>
                <a:off x="5737189" y="5649742"/>
                <a:ext cx="5040" cy="1620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CFA4B6DA-41DF-F0F5-9C0A-8751B97E98E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728189" y="5641102"/>
                  <a:ext cx="22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EF22F04-52B2-C894-B304-CBA5860090F4}"/>
                    </a:ext>
                  </a:extLst>
                </p14:cNvPr>
                <p14:cNvContentPartPr/>
                <p14:nvPr/>
              </p14:nvContentPartPr>
              <p14:xfrm>
                <a:off x="5511109" y="5686822"/>
                <a:ext cx="3600" cy="61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EF22F04-52B2-C894-B304-CBA5860090F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502469" y="5678182"/>
                  <a:ext cx="212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F6699AA9-BFA8-C017-A35A-DC95ED720663}"/>
                    </a:ext>
                  </a:extLst>
                </p14:cNvPr>
                <p14:cNvContentPartPr/>
                <p14:nvPr/>
              </p14:nvContentPartPr>
              <p14:xfrm>
                <a:off x="6127429" y="5628502"/>
                <a:ext cx="234360" cy="3438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F6699AA9-BFA8-C017-A35A-DC95ED72066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6118789" y="5619502"/>
                  <a:ext cx="25200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56EFCC65-D440-B676-E162-0F2A0DDE197E}"/>
                    </a:ext>
                  </a:extLst>
                </p14:cNvPr>
                <p14:cNvContentPartPr/>
                <p14:nvPr/>
              </p14:nvContentPartPr>
              <p14:xfrm>
                <a:off x="6578509" y="5672422"/>
                <a:ext cx="165240" cy="2275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56EFCC65-D440-B676-E162-0F2A0DDE197E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6569509" y="5663422"/>
                  <a:ext cx="18288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E5D4EA7-1834-66D0-04B9-D91A096401B5}"/>
                    </a:ext>
                  </a:extLst>
                </p14:cNvPr>
                <p14:cNvContentPartPr/>
                <p14:nvPr/>
              </p14:nvContentPartPr>
              <p14:xfrm>
                <a:off x="6801709" y="5772502"/>
                <a:ext cx="60120" cy="1209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E5D4EA7-1834-66D0-04B9-D91A096401B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6793069" y="5763502"/>
                  <a:ext cx="777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5AC41715-E776-E164-B2C0-81E13E0E03D4}"/>
                    </a:ext>
                  </a:extLst>
                </p14:cNvPr>
                <p14:cNvContentPartPr/>
                <p14:nvPr/>
              </p14:nvContentPartPr>
              <p14:xfrm>
                <a:off x="7035349" y="5776102"/>
                <a:ext cx="147240" cy="36936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5AC41715-E776-E164-B2C0-81E13E0E03D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026349" y="5767462"/>
                  <a:ext cx="164880" cy="38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16C4CD3-BE34-1EDC-5E77-BBFDD7F6A8DD}"/>
                    </a:ext>
                  </a:extLst>
                </p14:cNvPr>
                <p14:cNvContentPartPr/>
                <p14:nvPr/>
              </p14:nvContentPartPr>
              <p14:xfrm>
                <a:off x="7254229" y="5786182"/>
                <a:ext cx="71640" cy="14004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16C4CD3-BE34-1EDC-5E77-BBFDD7F6A8D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7245229" y="5777182"/>
                  <a:ext cx="892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342AA6F-B440-4889-6B05-56B18D7CA76C}"/>
                    </a:ext>
                  </a:extLst>
                </p14:cNvPr>
                <p14:cNvContentPartPr/>
                <p14:nvPr/>
              </p14:nvContentPartPr>
              <p14:xfrm>
                <a:off x="7389229" y="5786542"/>
                <a:ext cx="226440" cy="13032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342AA6F-B440-4889-6B05-56B18D7CA76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7380589" y="5777902"/>
                  <a:ext cx="2440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96563C23-47BB-0CF8-6479-65B4C27A8C23}"/>
                    </a:ext>
                  </a:extLst>
                </p14:cNvPr>
                <p14:cNvContentPartPr/>
                <p14:nvPr/>
              </p14:nvContentPartPr>
              <p14:xfrm>
                <a:off x="1838749" y="6365062"/>
                <a:ext cx="113400" cy="53280"/>
              </p14:xfrm>
            </p:contentPart>
          </mc:Choice>
          <mc:Fallback xmlns=""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96563C23-47BB-0CF8-6479-65B4C27A8C2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830109" y="6356422"/>
                  <a:ext cx="1310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8DDEA6DF-FF43-C8D9-C5A1-775795DCD6B2}"/>
                    </a:ext>
                  </a:extLst>
                </p14:cNvPr>
                <p14:cNvContentPartPr/>
                <p14:nvPr/>
              </p14:nvContentPartPr>
              <p14:xfrm>
                <a:off x="1839469" y="6432022"/>
                <a:ext cx="153720" cy="39600"/>
              </p14:xfrm>
            </p:contentPart>
          </mc:Choice>
          <mc:Fallback xmlns=""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8DDEA6DF-FF43-C8D9-C5A1-775795DCD6B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830469" y="6423382"/>
                  <a:ext cx="1713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3B0DF819-35FD-609D-D5DB-679924C2B617}"/>
                    </a:ext>
                  </a:extLst>
                </p14:cNvPr>
                <p14:cNvContentPartPr/>
                <p14:nvPr/>
              </p14:nvContentPartPr>
              <p14:xfrm>
                <a:off x="1969429" y="6307102"/>
                <a:ext cx="95400" cy="19512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3B0DF819-35FD-609D-D5DB-679924C2B617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960429" y="6298462"/>
                  <a:ext cx="1130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6D37F4D8-08F5-E281-DC09-4E831AFF988F}"/>
                    </a:ext>
                  </a:extLst>
                </p14:cNvPr>
                <p14:cNvContentPartPr/>
                <p14:nvPr/>
              </p14:nvContentPartPr>
              <p14:xfrm>
                <a:off x="2198029" y="6246982"/>
                <a:ext cx="214920" cy="2102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6D37F4D8-08F5-E281-DC09-4E831AFF988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189029" y="6237982"/>
                  <a:ext cx="23256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1A17D7AB-7FD7-9365-DC1C-89FB932285AC}"/>
                    </a:ext>
                  </a:extLst>
                </p14:cNvPr>
                <p14:cNvContentPartPr/>
                <p14:nvPr/>
              </p14:nvContentPartPr>
              <p14:xfrm>
                <a:off x="2365069" y="6268942"/>
                <a:ext cx="12600" cy="262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1A17D7AB-7FD7-9365-DC1C-89FB932285AC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356429" y="6260302"/>
                  <a:ext cx="302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7C4DD342-0A32-9950-97E7-0A74887B2ED8}"/>
                    </a:ext>
                  </a:extLst>
                </p14:cNvPr>
                <p14:cNvContentPartPr/>
                <p14:nvPr/>
              </p14:nvContentPartPr>
              <p14:xfrm>
                <a:off x="2430589" y="6313222"/>
                <a:ext cx="75240" cy="1069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7C4DD342-0A32-9950-97E7-0A74887B2ED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421949" y="6304582"/>
                  <a:ext cx="928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9667A538-DC11-7F15-0B5F-EF57C6916B33}"/>
                    </a:ext>
                  </a:extLst>
                </p14:cNvPr>
                <p14:cNvContentPartPr/>
                <p14:nvPr/>
              </p14:nvContentPartPr>
              <p14:xfrm>
                <a:off x="2636149" y="6292342"/>
                <a:ext cx="88560" cy="1342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9667A538-DC11-7F15-0B5F-EF57C6916B3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627149" y="6283702"/>
                  <a:ext cx="1062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F8A04FA8-38E6-2E94-2053-7FB954C8EE06}"/>
                    </a:ext>
                  </a:extLst>
                </p14:cNvPr>
                <p14:cNvContentPartPr/>
                <p14:nvPr/>
              </p14:nvContentPartPr>
              <p14:xfrm>
                <a:off x="2748109" y="6309622"/>
                <a:ext cx="181440" cy="928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F8A04FA8-38E6-2E94-2053-7FB954C8EE0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739469" y="6300622"/>
                  <a:ext cx="199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E5522D03-732B-C1AA-EDC0-BF58EFF5AD2D}"/>
                    </a:ext>
                  </a:extLst>
                </p14:cNvPr>
                <p14:cNvContentPartPr/>
                <p14:nvPr/>
              </p14:nvContentPartPr>
              <p14:xfrm>
                <a:off x="3061309" y="6249502"/>
                <a:ext cx="99720" cy="13212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E5522D03-732B-C1AA-EDC0-BF58EFF5AD2D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052309" y="6240862"/>
                  <a:ext cx="1173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98C73E5-F681-F5CA-50A8-8FB90F167122}"/>
                    </a:ext>
                  </a:extLst>
                </p14:cNvPr>
                <p14:cNvContentPartPr/>
                <p14:nvPr/>
              </p14:nvContentPartPr>
              <p14:xfrm>
                <a:off x="3200629" y="6257062"/>
                <a:ext cx="53640" cy="1184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98C73E5-F681-F5CA-50A8-8FB90F16712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191629" y="6248422"/>
                  <a:ext cx="7128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FC23AC37-6435-4A98-F9A1-B8C55EEA6E13}"/>
                    </a:ext>
                  </a:extLst>
                </p14:cNvPr>
                <p14:cNvContentPartPr/>
                <p14:nvPr/>
              </p14:nvContentPartPr>
              <p14:xfrm>
                <a:off x="3404029" y="6271822"/>
                <a:ext cx="202680" cy="11160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FC23AC37-6435-4A98-F9A1-B8C55EEA6E1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395389" y="6262822"/>
                  <a:ext cx="2203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63CFA7BD-75CB-29E3-9120-E1D8A1E043D5}"/>
                    </a:ext>
                  </a:extLst>
                </p14:cNvPr>
                <p14:cNvContentPartPr/>
                <p14:nvPr/>
              </p14:nvContentPartPr>
              <p14:xfrm>
                <a:off x="3403309" y="6137542"/>
                <a:ext cx="19440" cy="972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63CFA7BD-75CB-29E3-9120-E1D8A1E043D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394669" y="6128542"/>
                  <a:ext cx="370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57F2843B-84E6-8BB5-3975-17E332479660}"/>
                    </a:ext>
                  </a:extLst>
                </p14:cNvPr>
                <p14:cNvContentPartPr/>
                <p14:nvPr/>
              </p14:nvContentPartPr>
              <p14:xfrm>
                <a:off x="3650629" y="6156622"/>
                <a:ext cx="231480" cy="17460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57F2843B-84E6-8BB5-3975-17E33247966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3641629" y="6147622"/>
                  <a:ext cx="2491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2865B607-B295-4B9B-2FF6-C6B1EC2A61B6}"/>
                    </a:ext>
                  </a:extLst>
                </p14:cNvPr>
                <p14:cNvContentPartPr/>
                <p14:nvPr/>
              </p14:nvContentPartPr>
              <p14:xfrm>
                <a:off x="3911989" y="6208822"/>
                <a:ext cx="131400" cy="1936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2865B607-B295-4B9B-2FF6-C6B1EC2A61B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3902989" y="6199822"/>
                  <a:ext cx="1490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6F3D6363-7655-8B69-A24A-3477D3C58324}"/>
                    </a:ext>
                  </a:extLst>
                </p14:cNvPr>
                <p14:cNvContentPartPr/>
                <p14:nvPr/>
              </p14:nvContentPartPr>
              <p14:xfrm>
                <a:off x="4057069" y="6200182"/>
                <a:ext cx="81360" cy="9360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6F3D6363-7655-8B69-A24A-3477D3C5832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048429" y="6191182"/>
                  <a:ext cx="99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8EE926F-7CDD-5BEF-D97C-CE11DF5CBAE3}"/>
                    </a:ext>
                  </a:extLst>
                </p14:cNvPr>
                <p14:cNvContentPartPr/>
                <p14:nvPr/>
              </p14:nvContentPartPr>
              <p14:xfrm>
                <a:off x="4201069" y="6062662"/>
                <a:ext cx="133560" cy="20880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8EE926F-7CDD-5BEF-D97C-CE11DF5CBAE3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192069" y="6053662"/>
                  <a:ext cx="1512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7148A69-5FA8-67FC-9768-D28C733B38A1}"/>
                    </a:ext>
                  </a:extLst>
                </p14:cNvPr>
                <p14:cNvContentPartPr/>
                <p14:nvPr/>
              </p14:nvContentPartPr>
              <p14:xfrm>
                <a:off x="4359109" y="6073462"/>
                <a:ext cx="146520" cy="194400"/>
              </p14:xfrm>
            </p:contentPart>
          </mc:Choice>
          <mc:Fallback xmlns=""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7148A69-5FA8-67FC-9768-D28C733B38A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4350469" y="6064462"/>
                  <a:ext cx="1641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0E0D9DBE-1C10-D3B3-1071-47246AEAA5F1}"/>
                    </a:ext>
                  </a:extLst>
                </p14:cNvPr>
                <p14:cNvContentPartPr/>
                <p14:nvPr/>
              </p14:nvContentPartPr>
              <p14:xfrm>
                <a:off x="4686349" y="6165982"/>
                <a:ext cx="119520" cy="12780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0E0D9DBE-1C10-D3B3-1071-47246AEAA5F1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4677349" y="6157342"/>
                  <a:ext cx="137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643F511-EC0D-C045-EECB-782972B7BF7E}"/>
                    </a:ext>
                  </a:extLst>
                </p14:cNvPr>
                <p14:cNvContentPartPr/>
                <p14:nvPr/>
              </p14:nvContentPartPr>
              <p14:xfrm>
                <a:off x="4837909" y="6164542"/>
                <a:ext cx="106560" cy="12312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643F511-EC0D-C045-EECB-782972B7BF7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828909" y="6155542"/>
                  <a:ext cx="124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E9FAADA3-A1E4-C369-828E-EB51230EAA73}"/>
                    </a:ext>
                  </a:extLst>
                </p14:cNvPr>
                <p14:cNvContentPartPr/>
                <p14:nvPr/>
              </p14:nvContentPartPr>
              <p14:xfrm>
                <a:off x="5125189" y="6146182"/>
                <a:ext cx="138600" cy="130680"/>
              </p14:xfrm>
            </p:contentPart>
          </mc:Choice>
          <mc:Fallback xmlns=""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E9FAADA3-A1E4-C369-828E-EB51230EAA7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5116549" y="6137182"/>
                  <a:ext cx="156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79E4C699-61A4-C268-6486-3686B0766B21}"/>
                    </a:ext>
                  </a:extLst>
                </p14:cNvPr>
                <p14:cNvContentPartPr/>
                <p14:nvPr/>
              </p14:nvContentPartPr>
              <p14:xfrm>
                <a:off x="5403109" y="6035662"/>
                <a:ext cx="134280" cy="24480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79E4C699-61A4-C268-6486-3686B0766B21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5394469" y="6026662"/>
                  <a:ext cx="15192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7AB41D3D-62B2-A8BE-8C1C-F67FFC30BD62}"/>
                    </a:ext>
                  </a:extLst>
                </p14:cNvPr>
                <p14:cNvContentPartPr/>
                <p14:nvPr/>
              </p14:nvContentPartPr>
              <p14:xfrm>
                <a:off x="5610829" y="6144382"/>
                <a:ext cx="270720" cy="1083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7AB41D3D-62B2-A8BE-8C1C-F67FFC30BD6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5601829" y="6135742"/>
                  <a:ext cx="288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E7D6AA6-56E9-9A79-AA0A-0DEED241BFF5}"/>
                    </a:ext>
                  </a:extLst>
                </p14:cNvPr>
                <p14:cNvContentPartPr/>
                <p14:nvPr/>
              </p14:nvContentPartPr>
              <p14:xfrm>
                <a:off x="5910349" y="6140782"/>
                <a:ext cx="83520" cy="20520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E7D6AA6-56E9-9A79-AA0A-0DEED241BFF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901709" y="6132142"/>
                  <a:ext cx="1011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BC68DF7-F951-EDE3-B5FF-F3F707AE0343}"/>
                    </a:ext>
                  </a:extLst>
                </p14:cNvPr>
                <p14:cNvContentPartPr/>
                <p14:nvPr/>
              </p14:nvContentPartPr>
              <p14:xfrm>
                <a:off x="6222109" y="6164542"/>
                <a:ext cx="196200" cy="885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BC68DF7-F951-EDE3-B5FF-F3F707AE0343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6213469" y="6155902"/>
                  <a:ext cx="213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D3EBCCFF-FB3B-EB93-16DD-1646E76C2A65}"/>
                    </a:ext>
                  </a:extLst>
                </p14:cNvPr>
                <p14:cNvContentPartPr/>
                <p14:nvPr/>
              </p14:nvContentPartPr>
              <p14:xfrm>
                <a:off x="6369709" y="6060502"/>
                <a:ext cx="6480" cy="1116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D3EBCCFF-FB3B-EB93-16DD-1646E76C2A6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361069" y="6051862"/>
                  <a:ext cx="24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B8D774C0-0277-D7DA-94FD-144A7597C393}"/>
                    </a:ext>
                  </a:extLst>
                </p14:cNvPr>
                <p14:cNvContentPartPr/>
                <p14:nvPr/>
              </p14:nvContentPartPr>
              <p14:xfrm>
                <a:off x="6654469" y="6117022"/>
                <a:ext cx="136800" cy="23940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B8D774C0-0277-D7DA-94FD-144A7597C39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6645469" y="6108382"/>
                  <a:ext cx="15444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669F8510-D388-7404-9FAC-41772261700A}"/>
                    </a:ext>
                  </a:extLst>
                </p14:cNvPr>
                <p14:cNvContentPartPr/>
                <p14:nvPr/>
              </p14:nvContentPartPr>
              <p14:xfrm>
                <a:off x="6843469" y="6144022"/>
                <a:ext cx="78120" cy="1069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669F8510-D388-7404-9FAC-41772261700A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6834829" y="6135382"/>
                  <a:ext cx="95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8F63C6BA-F327-4BFE-F9F3-36BAED62EBA5}"/>
                    </a:ext>
                  </a:extLst>
                </p14:cNvPr>
                <p14:cNvContentPartPr/>
                <p14:nvPr/>
              </p14:nvContentPartPr>
              <p14:xfrm>
                <a:off x="6911509" y="6048262"/>
                <a:ext cx="16200" cy="50040"/>
              </p14:xfrm>
            </p:contentPart>
          </mc:Choice>
          <mc:Fallback xmlns=""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8F63C6BA-F327-4BFE-F9F3-36BAED62EBA5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6902869" y="6039262"/>
                  <a:ext cx="338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DDCE2E07-DC78-3A7C-365F-F2D39B55CF30}"/>
                    </a:ext>
                  </a:extLst>
                </p14:cNvPr>
                <p14:cNvContentPartPr/>
                <p14:nvPr/>
              </p14:nvContentPartPr>
              <p14:xfrm>
                <a:off x="6919789" y="6118462"/>
                <a:ext cx="19440" cy="12420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DDCE2E07-DC78-3A7C-365F-F2D39B55CF30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6910789" y="6109462"/>
                  <a:ext cx="370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C95F3EEA-46AF-7565-F665-DB864DF6845C}"/>
                    </a:ext>
                  </a:extLst>
                </p14:cNvPr>
                <p14:cNvContentPartPr/>
                <p14:nvPr/>
              </p14:nvContentPartPr>
              <p14:xfrm>
                <a:off x="7008349" y="6158422"/>
                <a:ext cx="108360" cy="11952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C95F3EEA-46AF-7565-F665-DB864DF6845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6999349" y="6149782"/>
                  <a:ext cx="12600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E0BFDB6F-D8A4-7C9B-D25B-59726909486E}"/>
                    </a:ext>
                  </a:extLst>
                </p14:cNvPr>
                <p14:cNvContentPartPr/>
                <p14:nvPr/>
              </p14:nvContentPartPr>
              <p14:xfrm>
                <a:off x="7150189" y="6150502"/>
                <a:ext cx="106200" cy="13392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E0BFDB6F-D8A4-7C9B-D25B-59726909486E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7141549" y="6141862"/>
                  <a:ext cx="1238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C9B31F1E-A7E6-3D46-A6F2-344FE8E59CAC}"/>
                    </a:ext>
                  </a:extLst>
                </p14:cNvPr>
                <p14:cNvContentPartPr/>
                <p14:nvPr/>
              </p14:nvContentPartPr>
              <p14:xfrm>
                <a:off x="7421629" y="6073462"/>
                <a:ext cx="92160" cy="2116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C9B31F1E-A7E6-3D46-A6F2-344FE8E59CA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412989" y="6064822"/>
                  <a:ext cx="1098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9A3BCE33-3A28-B912-5C89-46F458C1FC04}"/>
                    </a:ext>
                  </a:extLst>
                </p14:cNvPr>
                <p14:cNvContentPartPr/>
                <p14:nvPr/>
              </p14:nvContentPartPr>
              <p14:xfrm>
                <a:off x="7522069" y="5978782"/>
                <a:ext cx="474840" cy="30888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9A3BCE33-3A28-B912-5C89-46F458C1FC04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513429" y="5969782"/>
                  <a:ext cx="49248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164D565E-67A0-1F3E-3989-B68F4D8053AD}"/>
                    </a:ext>
                  </a:extLst>
                </p14:cNvPr>
                <p14:cNvContentPartPr/>
                <p14:nvPr/>
              </p14:nvContentPartPr>
              <p14:xfrm>
                <a:off x="5406349" y="6405382"/>
                <a:ext cx="2619000" cy="15336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164D565E-67A0-1F3E-3989-B68F4D8053AD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397349" y="6396382"/>
                  <a:ext cx="26366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CC15508-ABE1-4FA5-5CD6-BFF9DCEB3018}"/>
                    </a:ext>
                  </a:extLst>
                </p14:cNvPr>
                <p14:cNvContentPartPr/>
                <p14:nvPr/>
              </p14:nvContentPartPr>
              <p14:xfrm>
                <a:off x="851629" y="6549742"/>
                <a:ext cx="950760" cy="7308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CC15508-ABE1-4FA5-5CD6-BFF9DCEB3018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42989" y="6540742"/>
                  <a:ext cx="968400" cy="90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89793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7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Laspeyres price index</a:t>
            </a:r>
            <a:endParaRPr lang="de-DE" sz="3200" baseline="30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/>
              <p:nvPr/>
            </p:nvSpPr>
            <p:spPr>
              <a:xfrm>
                <a:off x="1524000" y="764704"/>
                <a:ext cx="9144000" cy="5976664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𝐿</m:t>
                          </m:r>
                        </m:sup>
                      </m:sSubSup>
                      <m:r>
                        <a:rPr lang="de-DE" sz="2400" i="1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nary>
                        </m:num>
                        <m:den>
                          <m:nary>
                            <m:naryPr>
                              <m:chr m:val="∑"/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  <m:r>
                        <a:rPr lang="de-DE" sz="2400" i="1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de-DE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Sup>
                                <m:sSub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sup>
                              </m:sSubSup>
                            </m:num>
                            <m:den>
                              <m:sSubSup>
                                <m:sSub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den>
                          </m:f>
                          <m:r>
                            <a:rPr lang="de-DE" sz="2400" i="1">
                              <a:latin typeface="Cambria Math" panose="02040503050406030204" pitchFamily="18" charset="0"/>
                            </a:rPr>
                            <m:t>∙</m:t>
                          </m:r>
                        </m:e>
                      </m:nary>
                      <m:f>
                        <m:fPr>
                          <m:ctrlPr>
                            <a:rPr lang="de-DE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  <m:sSubSup>
                            <m:sSubSupPr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bSup>
                        </m:num>
                        <m:den>
                          <m:nary>
                            <m:naryPr>
                              <m:chr m:val="∑"/>
                              <m:ctrlPr>
                                <a:rPr lang="de-DE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de-DE" sz="24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sSubSup>
                                <m:sSub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  <m:sSubSup>
                                <m:sSubSupPr>
                                  <m:ctrlP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</m:sub>
                                <m:sup>
                                  <m:r>
                                    <a:rPr lang="de-DE" sz="2400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bSup>
                            </m:e>
                          </m:nary>
                        </m:den>
                      </m:f>
                    </m:oMath>
                  </m:oMathPara>
                </a14:m>
                <a:endParaRPr lang="de-DE" sz="2400" dirty="0"/>
              </a:p>
              <a:p>
                <a:endParaRPr lang="de-DE" sz="2400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num>
                      <m:den>
                        <m:nary>
                          <m:naryPr>
                            <m:chr m:val="∑"/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de-DE" sz="24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Sup>
                              <m:sSubSup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  <m:sSubSup>
                              <m:sSubSupPr>
                                <m:ctrlPr>
                                  <a:rPr lang="de-DE" sz="24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de-DE" sz="2400" i="1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e>
                        </m:nary>
                      </m:den>
                    </m:f>
                    <m:r>
                      <a:rPr lang="de-DE" sz="240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r>
                  <a:rPr lang="de-DE" sz="2400" dirty="0"/>
                  <a:t>:</a:t>
                </a:r>
                <a:r>
                  <a:rPr lang="de-DE" sz="2400"/>
                  <a:t>	Weights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de-DE" sz="2400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de-DE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sz="2400"/>
                  <a:t>are equal to the proportions of 				expenditures for good i in the base year t</a:t>
                </a:r>
                <a:r>
                  <a:rPr lang="de-DE" sz="2400" dirty="0"/>
                  <a:t>=0</a:t>
                </a:r>
              </a:p>
              <a:p>
                <a:endParaRPr lang="de-DE" sz="2400" dirty="0"/>
              </a:p>
              <a:p>
                <a:r>
                  <a:rPr lang="de-DE" sz="2400"/>
                  <a:t>The Laspeyres price index is therefore a weighted arithmetic mean of the relative prices </a:t>
                </a:r>
                <a14:m>
                  <m:oMath xmlns:m="http://schemas.openxmlformats.org/officeDocument/2006/math">
                    <m:r>
                      <a:rPr lang="de-DE" sz="240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de-DE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de-DE" sz="24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de-DE" sz="2400" i="1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bSup>
                      </m:den>
                    </m:f>
                  </m:oMath>
                </a14:m>
                <a:r>
                  <a:rPr lang="de-DE" sz="2400" dirty="0"/>
                  <a:t>.</a:t>
                </a:r>
              </a:p>
              <a:p>
                <a:endParaRPr lang="de-DE" sz="2400" dirty="0"/>
              </a:p>
              <a:p>
                <a:r>
                  <a:rPr lang="de-DE" sz="2400"/>
                  <a:t>Usually we calculate </a:t>
                </a:r>
                <a:r>
                  <a:rPr lang="de-DE" sz="2400" b="1"/>
                  <a:t>inflation</a:t>
                </a:r>
                <a:r>
                  <a:rPr lang="de-DE" sz="2400"/>
                  <a:t> following this method</a:t>
                </a:r>
              </a:p>
              <a:p>
                <a:endParaRPr lang="de-DE" sz="2400"/>
              </a:p>
              <a:p>
                <a:r>
                  <a:rPr lang="de-DE" sz="2400" b="1"/>
                  <a:t>→	HICP!</a:t>
                </a:r>
                <a:endParaRPr lang="de-DE" sz="2400"/>
              </a:p>
              <a:p>
                <a:endParaRPr lang="de-DE" sz="2400" dirty="0"/>
              </a:p>
              <a:p>
                <a:endParaRPr lang="de-DE" sz="2400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28009919-2B09-4622-80B2-91B66293E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764704"/>
                <a:ext cx="9144000" cy="5976664"/>
              </a:xfrm>
              <a:prstGeom prst="rect">
                <a:avLst/>
              </a:prstGeom>
              <a:blipFill>
                <a:blip r:embed="rId2"/>
                <a:stretch>
                  <a:fillRect l="-1000" r="-11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echteck 1">
            <a:extLst>
              <a:ext uri="{FF2B5EF4-FFF2-40B4-BE49-F238E27FC236}">
                <a16:creationId xmlns:a16="http://schemas.microsoft.com/office/drawing/2014/main" id="{2F8ABEE3-8C06-E052-EBC3-CC8CE93C3B05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3BA5EAE-69DC-083C-1FE0-768596209FD0}"/>
                  </a:ext>
                </a:extLst>
              </p14:cNvPr>
              <p14:cNvContentPartPr/>
              <p14:nvPr/>
            </p14:nvContentPartPr>
            <p14:xfrm>
              <a:off x="4292509" y="664822"/>
              <a:ext cx="1713960" cy="439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3BA5EAE-69DC-083C-1FE0-768596209F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83509" y="656182"/>
                <a:ext cx="1731600" cy="6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586A876B-9AAC-5E78-66D4-CF011364D2D7}"/>
                  </a:ext>
                </a:extLst>
              </p14:cNvPr>
              <p14:cNvContentPartPr/>
              <p14:nvPr/>
            </p14:nvContentPartPr>
            <p14:xfrm>
              <a:off x="5203309" y="893782"/>
              <a:ext cx="271440" cy="44208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586A876B-9AAC-5E78-66D4-CF011364D2D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94669" y="884782"/>
                <a:ext cx="28908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AAAD7C13-9F52-A2CF-8290-A2D32D8B9AAA}"/>
                  </a:ext>
                </a:extLst>
              </p14:cNvPr>
              <p14:cNvContentPartPr/>
              <p14:nvPr/>
            </p14:nvContentPartPr>
            <p14:xfrm>
              <a:off x="1621669" y="1182862"/>
              <a:ext cx="2032920" cy="564480"/>
            </p14:xfrm>
          </p:contentPart>
        </mc:Choice>
        <mc:Fallback xmlns=""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AAAD7C13-9F52-A2CF-8290-A2D32D8B9AA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12669" y="1174222"/>
                <a:ext cx="2050560" cy="58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D6380CBA-1CD0-4EE3-95C4-FC68CB4A3620}"/>
                  </a:ext>
                </a:extLst>
              </p14:cNvPr>
              <p14:cNvContentPartPr/>
              <p14:nvPr/>
            </p14:nvContentPartPr>
            <p14:xfrm>
              <a:off x="4309069" y="642862"/>
              <a:ext cx="1655640" cy="1387080"/>
            </p14:xfrm>
          </p:contentPart>
        </mc:Choice>
        <mc:Fallback xmlns=""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D6380CBA-1CD0-4EE3-95C4-FC68CB4A362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00429" y="634222"/>
                <a:ext cx="1673280" cy="140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340757D4-36F2-42A2-6FD7-3E0A1D5C618B}"/>
                  </a:ext>
                </a:extLst>
              </p14:cNvPr>
              <p14:cNvContentPartPr/>
              <p14:nvPr/>
            </p14:nvContentPartPr>
            <p14:xfrm>
              <a:off x="6581389" y="846982"/>
              <a:ext cx="459000" cy="99432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340757D4-36F2-42A2-6FD7-3E0A1D5C618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572749" y="837982"/>
                <a:ext cx="476640" cy="10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0" name="Freihand 239">
                <a:extLst>
                  <a:ext uri="{FF2B5EF4-FFF2-40B4-BE49-F238E27FC236}">
                    <a16:creationId xmlns:a16="http://schemas.microsoft.com/office/drawing/2014/main" id="{313B5C51-9A6D-6A90-FDF8-88AA83EF4C71}"/>
                  </a:ext>
                </a:extLst>
              </p14:cNvPr>
              <p14:cNvContentPartPr/>
              <p14:nvPr/>
            </p14:nvContentPartPr>
            <p14:xfrm>
              <a:off x="7128949" y="775702"/>
              <a:ext cx="1538280" cy="1221120"/>
            </p14:xfrm>
          </p:contentPart>
        </mc:Choice>
        <mc:Fallback xmlns="">
          <p:pic>
            <p:nvPicPr>
              <p:cNvPr id="240" name="Freihand 239">
                <a:extLst>
                  <a:ext uri="{FF2B5EF4-FFF2-40B4-BE49-F238E27FC236}">
                    <a16:creationId xmlns:a16="http://schemas.microsoft.com/office/drawing/2014/main" id="{313B5C51-9A6D-6A90-FDF8-88AA83EF4C7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119949" y="767062"/>
                <a:ext cx="1555920" cy="123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9" name="Freihand 248">
                <a:extLst>
                  <a:ext uri="{FF2B5EF4-FFF2-40B4-BE49-F238E27FC236}">
                    <a16:creationId xmlns:a16="http://schemas.microsoft.com/office/drawing/2014/main" id="{22F48206-0276-C4E4-2C3A-2A6109ED39C6}"/>
                  </a:ext>
                </a:extLst>
              </p14:cNvPr>
              <p14:cNvContentPartPr/>
              <p14:nvPr/>
            </p14:nvContentPartPr>
            <p14:xfrm>
              <a:off x="7079629" y="736102"/>
              <a:ext cx="1685880" cy="1356480"/>
            </p14:xfrm>
          </p:contentPart>
        </mc:Choice>
        <mc:Fallback xmlns="">
          <p:pic>
            <p:nvPicPr>
              <p:cNvPr id="249" name="Freihand 248">
                <a:extLst>
                  <a:ext uri="{FF2B5EF4-FFF2-40B4-BE49-F238E27FC236}">
                    <a16:creationId xmlns:a16="http://schemas.microsoft.com/office/drawing/2014/main" id="{22F48206-0276-C4E4-2C3A-2A6109ED39C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070989" y="727462"/>
                <a:ext cx="1703520" cy="137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51" name="Freihand 250">
                <a:extLst>
                  <a:ext uri="{FF2B5EF4-FFF2-40B4-BE49-F238E27FC236}">
                    <a16:creationId xmlns:a16="http://schemas.microsoft.com/office/drawing/2014/main" id="{E6A260AB-6F44-1381-8B7B-C33BFC8C0414}"/>
                  </a:ext>
                </a:extLst>
              </p14:cNvPr>
              <p14:cNvContentPartPr/>
              <p14:nvPr/>
            </p14:nvContentPartPr>
            <p14:xfrm>
              <a:off x="7434229" y="774262"/>
              <a:ext cx="894600" cy="567360"/>
            </p14:xfrm>
          </p:contentPart>
        </mc:Choice>
        <mc:Fallback xmlns="">
          <p:pic>
            <p:nvPicPr>
              <p:cNvPr id="251" name="Freihand 250">
                <a:extLst>
                  <a:ext uri="{FF2B5EF4-FFF2-40B4-BE49-F238E27FC236}">
                    <a16:creationId xmlns:a16="http://schemas.microsoft.com/office/drawing/2014/main" id="{E6A260AB-6F44-1381-8B7B-C33BFC8C041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425229" y="765622"/>
                <a:ext cx="912240" cy="58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3" name="Freihand 252">
                <a:extLst>
                  <a:ext uri="{FF2B5EF4-FFF2-40B4-BE49-F238E27FC236}">
                    <a16:creationId xmlns:a16="http://schemas.microsoft.com/office/drawing/2014/main" id="{8CB6C550-9B03-594E-55A6-9CB7FFB0D9D8}"/>
                  </a:ext>
                </a:extLst>
              </p14:cNvPr>
              <p14:cNvContentPartPr/>
              <p14:nvPr/>
            </p14:nvContentPartPr>
            <p14:xfrm>
              <a:off x="7131469" y="1352422"/>
              <a:ext cx="1540080" cy="534600"/>
            </p14:xfrm>
          </p:contentPart>
        </mc:Choice>
        <mc:Fallback xmlns="">
          <p:pic>
            <p:nvPicPr>
              <p:cNvPr id="253" name="Freihand 252">
                <a:extLst>
                  <a:ext uri="{FF2B5EF4-FFF2-40B4-BE49-F238E27FC236}">
                    <a16:creationId xmlns:a16="http://schemas.microsoft.com/office/drawing/2014/main" id="{8CB6C550-9B03-594E-55A6-9CB7FFB0D9D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122469" y="1343422"/>
                <a:ext cx="1557720" cy="55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2E32E93B-D5CB-36E3-94B2-40AD0C2D5E4C}"/>
                  </a:ext>
                </a:extLst>
              </p14:cNvPr>
              <p14:cNvContentPartPr/>
              <p14:nvPr/>
            </p14:nvContentPartPr>
            <p14:xfrm>
              <a:off x="5708389" y="1959022"/>
              <a:ext cx="2008800" cy="3822480"/>
            </p14:xfrm>
          </p:contentPart>
        </mc:Choice>
        <mc:Fallback xmlns=""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2E32E93B-D5CB-36E3-94B2-40AD0C2D5E4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99389" y="1950382"/>
                <a:ext cx="2026440" cy="38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C1DE3FE9-0AC6-C72D-684A-3AC88AE1A7B3}"/>
                  </a:ext>
                </a:extLst>
              </p14:cNvPr>
              <p14:cNvContentPartPr/>
              <p14:nvPr/>
            </p14:nvContentPartPr>
            <p14:xfrm>
              <a:off x="5909629" y="6126022"/>
              <a:ext cx="4320" cy="2160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C1DE3FE9-0AC6-C72D-684A-3AC88AE1A7B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900629" y="6117382"/>
                <a:ext cx="2196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AEA8AB8A-36F9-E753-2764-85E9CDA1A821}"/>
                  </a:ext>
                </a:extLst>
              </p14:cNvPr>
              <p14:cNvContentPartPr/>
              <p14:nvPr/>
            </p14:nvContentPartPr>
            <p14:xfrm>
              <a:off x="1718149" y="3958102"/>
              <a:ext cx="3405960" cy="87120"/>
            </p14:xfrm>
          </p:contentPart>
        </mc:Choice>
        <mc:Fallback xmlns=""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AEA8AB8A-36F9-E753-2764-85E9CDA1A82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709149" y="3949462"/>
                <a:ext cx="34236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13" name="Freihand 312">
                <a:extLst>
                  <a:ext uri="{FF2B5EF4-FFF2-40B4-BE49-F238E27FC236}">
                    <a16:creationId xmlns:a16="http://schemas.microsoft.com/office/drawing/2014/main" id="{7FD38CB7-DFAA-8595-8AA4-0DD43922E717}"/>
                  </a:ext>
                </a:extLst>
              </p14:cNvPr>
              <p14:cNvContentPartPr/>
              <p14:nvPr/>
            </p14:nvContentPartPr>
            <p14:xfrm>
              <a:off x="6526309" y="3454102"/>
              <a:ext cx="2415960" cy="667440"/>
            </p14:xfrm>
          </p:contentPart>
        </mc:Choice>
        <mc:Fallback xmlns="">
          <p:pic>
            <p:nvPicPr>
              <p:cNvPr id="313" name="Freihand 312">
                <a:extLst>
                  <a:ext uri="{FF2B5EF4-FFF2-40B4-BE49-F238E27FC236}">
                    <a16:creationId xmlns:a16="http://schemas.microsoft.com/office/drawing/2014/main" id="{7FD38CB7-DFAA-8595-8AA4-0DD43922E71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17309" y="3445102"/>
                <a:ext cx="2433600" cy="68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14" name="Freihand 313">
                <a:extLst>
                  <a:ext uri="{FF2B5EF4-FFF2-40B4-BE49-F238E27FC236}">
                    <a16:creationId xmlns:a16="http://schemas.microsoft.com/office/drawing/2014/main" id="{220BBC2F-43DA-16F9-CE3D-700FDBB43CB1}"/>
                  </a:ext>
                </a:extLst>
              </p14:cNvPr>
              <p14:cNvContentPartPr/>
              <p14:nvPr/>
            </p14:nvContentPartPr>
            <p14:xfrm>
              <a:off x="3338869" y="3977182"/>
              <a:ext cx="446760" cy="878760"/>
            </p14:xfrm>
          </p:contentPart>
        </mc:Choice>
        <mc:Fallback xmlns="">
          <p:pic>
            <p:nvPicPr>
              <p:cNvPr id="314" name="Freihand 313">
                <a:extLst>
                  <a:ext uri="{FF2B5EF4-FFF2-40B4-BE49-F238E27FC236}">
                    <a16:creationId xmlns:a16="http://schemas.microsoft.com/office/drawing/2014/main" id="{220BBC2F-43DA-16F9-CE3D-700FDBB43CB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329869" y="3968542"/>
                <a:ext cx="464400" cy="89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16" name="Freihand 315">
                <a:extLst>
                  <a:ext uri="{FF2B5EF4-FFF2-40B4-BE49-F238E27FC236}">
                    <a16:creationId xmlns:a16="http://schemas.microsoft.com/office/drawing/2014/main" id="{4C140DA9-012D-2D3E-C444-9321AA89160B}"/>
                  </a:ext>
                </a:extLst>
              </p14:cNvPr>
              <p14:cNvContentPartPr/>
              <p14:nvPr/>
            </p14:nvContentPartPr>
            <p14:xfrm>
              <a:off x="4615429" y="5389822"/>
              <a:ext cx="3690360" cy="1256760"/>
            </p14:xfrm>
          </p:contentPart>
        </mc:Choice>
        <mc:Fallback xmlns="">
          <p:pic>
            <p:nvPicPr>
              <p:cNvPr id="316" name="Freihand 315">
                <a:extLst>
                  <a:ext uri="{FF2B5EF4-FFF2-40B4-BE49-F238E27FC236}">
                    <a16:creationId xmlns:a16="http://schemas.microsoft.com/office/drawing/2014/main" id="{4C140DA9-012D-2D3E-C444-9321AA89160B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606429" y="5380822"/>
                <a:ext cx="3708000" cy="12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18" name="Freihand 317">
                <a:extLst>
                  <a:ext uri="{FF2B5EF4-FFF2-40B4-BE49-F238E27FC236}">
                    <a16:creationId xmlns:a16="http://schemas.microsoft.com/office/drawing/2014/main" id="{D983C9A0-E86F-B4DA-DB92-3898E7A90949}"/>
                  </a:ext>
                </a:extLst>
              </p14:cNvPr>
              <p14:cNvContentPartPr/>
              <p14:nvPr/>
            </p14:nvContentPartPr>
            <p14:xfrm>
              <a:off x="1401349" y="4863862"/>
              <a:ext cx="7184160" cy="1594800"/>
            </p14:xfrm>
          </p:contentPart>
        </mc:Choice>
        <mc:Fallback xmlns="">
          <p:pic>
            <p:nvPicPr>
              <p:cNvPr id="318" name="Freihand 317">
                <a:extLst>
                  <a:ext uri="{FF2B5EF4-FFF2-40B4-BE49-F238E27FC236}">
                    <a16:creationId xmlns:a16="http://schemas.microsoft.com/office/drawing/2014/main" id="{D983C9A0-E86F-B4DA-DB92-3898E7A90949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392709" y="4855222"/>
                <a:ext cx="7201800" cy="16124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1" name="Gruppieren 320">
            <a:extLst>
              <a:ext uri="{FF2B5EF4-FFF2-40B4-BE49-F238E27FC236}">
                <a16:creationId xmlns:a16="http://schemas.microsoft.com/office/drawing/2014/main" id="{90B22D55-A2AD-A307-A417-89DA53F17087}"/>
              </a:ext>
            </a:extLst>
          </p:cNvPr>
          <p:cNvGrpSpPr/>
          <p:nvPr/>
        </p:nvGrpSpPr>
        <p:grpSpPr>
          <a:xfrm>
            <a:off x="3900469" y="4214062"/>
            <a:ext cx="4474440" cy="2442240"/>
            <a:chOff x="3900469" y="4214062"/>
            <a:chExt cx="4474440" cy="244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CE7506E8-7D29-5F08-048C-94E749CD7ECA}"/>
                    </a:ext>
                  </a:extLst>
                </p14:cNvPr>
                <p14:cNvContentPartPr/>
                <p14:nvPr/>
              </p14:nvContentPartPr>
              <p14:xfrm>
                <a:off x="4967509" y="5874742"/>
                <a:ext cx="90720" cy="18504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CE7506E8-7D29-5F08-048C-94E749CD7EC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958869" y="5865742"/>
                  <a:ext cx="1083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871BF2A1-9052-8528-0056-A5AAA3D0C5B8}"/>
                    </a:ext>
                  </a:extLst>
                </p14:cNvPr>
                <p14:cNvContentPartPr/>
                <p14:nvPr/>
              </p14:nvContentPartPr>
              <p14:xfrm>
                <a:off x="5094229" y="5861782"/>
                <a:ext cx="123840" cy="1339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871BF2A1-9052-8528-0056-A5AAA3D0C5B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085229" y="5853142"/>
                  <a:ext cx="1414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9EA4058E-681D-464C-712B-9F5B6BA329D5}"/>
                    </a:ext>
                  </a:extLst>
                </p14:cNvPr>
                <p14:cNvContentPartPr/>
                <p14:nvPr/>
              </p14:nvContentPartPr>
              <p14:xfrm>
                <a:off x="5240029" y="5871862"/>
                <a:ext cx="76320" cy="18540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9EA4058E-681D-464C-712B-9F5B6BA329D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231029" y="5862862"/>
                  <a:ext cx="939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4F5894CA-D828-9030-EDB8-70F9CC208AE3}"/>
                    </a:ext>
                  </a:extLst>
                </p14:cNvPr>
                <p14:cNvContentPartPr/>
                <p14:nvPr/>
              </p14:nvContentPartPr>
              <p14:xfrm>
                <a:off x="5386909" y="5860342"/>
                <a:ext cx="122760" cy="12168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4F5894CA-D828-9030-EDB8-70F9CC208AE3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378269" y="5851342"/>
                  <a:ext cx="1404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2A2C0A20-E9EF-528B-4ACB-F9AA110F32EF}"/>
                    </a:ext>
                  </a:extLst>
                </p14:cNvPr>
                <p14:cNvContentPartPr/>
                <p14:nvPr/>
              </p14:nvContentPartPr>
              <p14:xfrm>
                <a:off x="5564029" y="5775742"/>
                <a:ext cx="190440" cy="192960"/>
              </p14:xfrm>
            </p:contentPart>
          </mc:Choice>
          <mc:Fallback xmlns=""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2A2C0A20-E9EF-528B-4ACB-F9AA110F32E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555029" y="5767102"/>
                  <a:ext cx="20808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A902ABEC-C1EC-C2FC-3CF3-759A350AA10A}"/>
                    </a:ext>
                  </a:extLst>
                </p14:cNvPr>
                <p14:cNvContentPartPr/>
                <p14:nvPr/>
              </p14:nvContentPartPr>
              <p14:xfrm>
                <a:off x="5743669" y="5690062"/>
                <a:ext cx="337680" cy="19512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A902ABEC-C1EC-C2FC-3CF3-759A350AA10A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735029" y="5681422"/>
                  <a:ext cx="3553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149C7455-0542-8B60-D822-8C8E29863DE3}"/>
                    </a:ext>
                  </a:extLst>
                </p14:cNvPr>
                <p14:cNvContentPartPr/>
                <p14:nvPr/>
              </p14:nvContentPartPr>
              <p14:xfrm>
                <a:off x="6194029" y="5571622"/>
                <a:ext cx="196920" cy="29124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149C7455-0542-8B60-D822-8C8E29863DE3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185389" y="5562982"/>
                  <a:ext cx="214560" cy="30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60D45B4E-DDA2-6C47-DAA4-127BB2DD8105}"/>
                    </a:ext>
                  </a:extLst>
                </p14:cNvPr>
                <p14:cNvContentPartPr/>
                <p14:nvPr/>
              </p14:nvContentPartPr>
              <p14:xfrm>
                <a:off x="6514429" y="5683222"/>
                <a:ext cx="97560" cy="21060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60D45B4E-DDA2-6C47-DAA4-127BB2DD810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505789" y="5674582"/>
                  <a:ext cx="1152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FB2190FF-989F-6A89-F3C1-F5B22B815D9B}"/>
                    </a:ext>
                  </a:extLst>
                </p14:cNvPr>
                <p14:cNvContentPartPr/>
                <p14:nvPr/>
              </p14:nvContentPartPr>
              <p14:xfrm>
                <a:off x="6626749" y="5666302"/>
                <a:ext cx="57960" cy="8676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FB2190FF-989F-6A89-F3C1-F5B22B815D9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6618109" y="5657662"/>
                  <a:ext cx="756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C038B581-291A-4496-D95C-73202B12658A}"/>
                    </a:ext>
                  </a:extLst>
                </p14:cNvPr>
                <p14:cNvContentPartPr/>
                <p14:nvPr/>
              </p14:nvContentPartPr>
              <p14:xfrm>
                <a:off x="6734389" y="5658382"/>
                <a:ext cx="60840" cy="9648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C038B581-291A-4496-D95C-73202B12658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725749" y="5649742"/>
                  <a:ext cx="78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E5EAC576-4457-ED12-967A-B90D187718B0}"/>
                    </a:ext>
                  </a:extLst>
                </p14:cNvPr>
                <p14:cNvContentPartPr/>
                <p14:nvPr/>
              </p14:nvContentPartPr>
              <p14:xfrm>
                <a:off x="6834829" y="5578462"/>
                <a:ext cx="79200" cy="16200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E5EAC576-4457-ED12-967A-B90D187718B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6825829" y="5569822"/>
                  <a:ext cx="968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6129A7A9-E1C8-C344-7CEE-315597E14796}"/>
                    </a:ext>
                  </a:extLst>
                </p14:cNvPr>
                <p14:cNvContentPartPr/>
                <p14:nvPr/>
              </p14:nvContentPartPr>
              <p14:xfrm>
                <a:off x="7056949" y="5620582"/>
                <a:ext cx="41400" cy="11016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6129A7A9-E1C8-C344-7CEE-315597E1479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7047949" y="5611582"/>
                  <a:ext cx="590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BE77D1A6-EB60-D369-5D5A-8BAFFD1A260D}"/>
                    </a:ext>
                  </a:extLst>
                </p14:cNvPr>
                <p14:cNvContentPartPr/>
                <p14:nvPr/>
              </p14:nvContentPartPr>
              <p14:xfrm>
                <a:off x="7031749" y="5529502"/>
                <a:ext cx="10080" cy="864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BE77D1A6-EB60-D369-5D5A-8BAFFD1A260D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022749" y="5520862"/>
                  <a:ext cx="27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E8F3F894-AFDD-0A2D-5775-01923730E466}"/>
                    </a:ext>
                  </a:extLst>
                </p14:cNvPr>
                <p14:cNvContentPartPr/>
                <p14:nvPr/>
              </p14:nvContentPartPr>
              <p14:xfrm>
                <a:off x="7253869" y="5588542"/>
                <a:ext cx="177840" cy="100440"/>
              </p14:xfrm>
            </p:contentPart>
          </mc:Choice>
          <mc:Fallback xmlns=""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E8F3F894-AFDD-0A2D-5775-01923730E466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244869" y="5579542"/>
                  <a:ext cx="1954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D0834531-D5D1-E945-9F88-2296B7989BE1}"/>
                    </a:ext>
                  </a:extLst>
                </p14:cNvPr>
                <p14:cNvContentPartPr/>
                <p14:nvPr/>
              </p14:nvContentPartPr>
              <p14:xfrm>
                <a:off x="7337749" y="5502862"/>
                <a:ext cx="9720" cy="648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D0834531-D5D1-E945-9F88-2296B7989BE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328749" y="5493862"/>
                  <a:ext cx="27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FB666AAA-9D6F-46C6-8323-B889817A36F2}"/>
                    </a:ext>
                  </a:extLst>
                </p14:cNvPr>
                <p14:cNvContentPartPr/>
                <p14:nvPr/>
              </p14:nvContentPartPr>
              <p14:xfrm>
                <a:off x="7507309" y="5467222"/>
                <a:ext cx="131040" cy="20340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FB666AAA-9D6F-46C6-8323-B889817A36F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7498669" y="5458222"/>
                  <a:ext cx="1486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067B3229-264D-1400-7A7A-3B0DE37F04D6}"/>
                    </a:ext>
                  </a:extLst>
                </p14:cNvPr>
                <p14:cNvContentPartPr/>
                <p14:nvPr/>
              </p14:nvContentPartPr>
              <p14:xfrm>
                <a:off x="7703149" y="5526982"/>
                <a:ext cx="104040" cy="6588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067B3229-264D-1400-7A7A-3B0DE37F04D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694149" y="5518342"/>
                  <a:ext cx="1216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7426CA36-76B9-408C-F798-CD339103D460}"/>
                    </a:ext>
                  </a:extLst>
                </p14:cNvPr>
                <p14:cNvContentPartPr/>
                <p14:nvPr/>
              </p14:nvContentPartPr>
              <p14:xfrm>
                <a:off x="7875229" y="5470822"/>
                <a:ext cx="115920" cy="11664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7426CA36-76B9-408C-F798-CD339103D46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7866229" y="5461822"/>
                  <a:ext cx="1335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A8BF800C-A089-D9D4-79E5-AC108C7D0440}"/>
                    </a:ext>
                  </a:extLst>
                </p14:cNvPr>
                <p14:cNvContentPartPr/>
                <p14:nvPr/>
              </p14:nvContentPartPr>
              <p14:xfrm>
                <a:off x="4795429" y="5699782"/>
                <a:ext cx="3261960" cy="556200"/>
              </p14:xfrm>
            </p:contentPart>
          </mc:Choice>
          <mc:Fallback xmlns=""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A8BF800C-A089-D9D4-79E5-AC108C7D044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786789" y="5691142"/>
                  <a:ext cx="3279600" cy="57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BEBE7074-E418-CB9C-A01B-10F933A74C6C}"/>
                    </a:ext>
                  </a:extLst>
                </p14:cNvPr>
                <p14:cNvContentPartPr/>
                <p14:nvPr/>
              </p14:nvContentPartPr>
              <p14:xfrm>
                <a:off x="4876069" y="6366502"/>
                <a:ext cx="174600" cy="223560"/>
              </p14:xfrm>
            </p:contentPart>
          </mc:Choice>
          <mc:Fallback xmlns=""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BEBE7074-E418-CB9C-A01B-10F933A74C6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867429" y="6357862"/>
                  <a:ext cx="1922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0A005D42-3606-D69C-ABD5-2774D3908C18}"/>
                    </a:ext>
                  </a:extLst>
                </p14:cNvPr>
                <p14:cNvContentPartPr/>
                <p14:nvPr/>
              </p14:nvContentPartPr>
              <p14:xfrm>
                <a:off x="5076229" y="6447862"/>
                <a:ext cx="93240" cy="97920"/>
              </p14:xfrm>
            </p:contentPart>
          </mc:Choice>
          <mc:Fallback xmlns=""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0A005D42-3606-D69C-ABD5-2774D3908C18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067229" y="6439222"/>
                  <a:ext cx="1108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4D61DCB7-FA0A-4117-BB52-564ED6A22BE4}"/>
                    </a:ext>
                  </a:extLst>
                </p14:cNvPr>
                <p14:cNvContentPartPr/>
                <p14:nvPr/>
              </p14:nvContentPartPr>
              <p14:xfrm>
                <a:off x="5231749" y="6284422"/>
                <a:ext cx="90000" cy="22824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4D61DCB7-FA0A-4117-BB52-564ED6A22BE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223109" y="6275422"/>
                  <a:ext cx="10764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BBCB7DF7-57B6-A22C-E20D-6608A0F6DFA1}"/>
                    </a:ext>
                  </a:extLst>
                </p14:cNvPr>
                <p14:cNvContentPartPr/>
                <p14:nvPr/>
              </p14:nvContentPartPr>
              <p14:xfrm>
                <a:off x="5379349" y="6285862"/>
                <a:ext cx="187560" cy="20916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BBCB7DF7-57B6-A22C-E20D-6608A0F6DFA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370349" y="6277222"/>
                  <a:ext cx="2052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24FC1F30-094F-0A4D-C376-6BA857DCEA3B}"/>
                    </a:ext>
                  </a:extLst>
                </p14:cNvPr>
                <p14:cNvContentPartPr/>
                <p14:nvPr/>
              </p14:nvContentPartPr>
              <p14:xfrm>
                <a:off x="5713429" y="6345622"/>
                <a:ext cx="131400" cy="12816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24FC1F30-094F-0A4D-C376-6BA857DCEA3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704429" y="6336982"/>
                  <a:ext cx="1490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ABBE5CEB-7FAA-B22F-4FF4-97E8FCB3CDAF}"/>
                    </a:ext>
                  </a:extLst>
                </p14:cNvPr>
                <p14:cNvContentPartPr/>
                <p14:nvPr/>
              </p14:nvContentPartPr>
              <p14:xfrm>
                <a:off x="5886229" y="6334102"/>
                <a:ext cx="90000" cy="135720"/>
              </p14:xfrm>
            </p:contentPart>
          </mc:Choice>
          <mc:Fallback xmlns=""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ABBE5CEB-7FAA-B22F-4FF4-97E8FCB3CDA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877589" y="6325102"/>
                  <a:ext cx="1076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4A96DC87-0BCF-07F2-CF16-30A0C0935195}"/>
                    </a:ext>
                  </a:extLst>
                </p14:cNvPr>
                <p14:cNvContentPartPr/>
                <p14:nvPr/>
              </p14:nvContentPartPr>
              <p14:xfrm>
                <a:off x="6038869" y="6316462"/>
                <a:ext cx="120240" cy="23940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4A96DC87-0BCF-07F2-CF16-30A0C093519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030229" y="6307462"/>
                  <a:ext cx="13788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F119ADE4-E542-98A6-5F95-B9E610F41508}"/>
                    </a:ext>
                  </a:extLst>
                </p14:cNvPr>
                <p14:cNvContentPartPr/>
                <p14:nvPr/>
              </p14:nvContentPartPr>
              <p14:xfrm>
                <a:off x="6228949" y="6309262"/>
                <a:ext cx="193680" cy="13140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F119ADE4-E542-98A6-5F95-B9E610F41508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219949" y="6300622"/>
                  <a:ext cx="21132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59491C2C-E326-BACD-B4C8-58D057503636}"/>
                    </a:ext>
                  </a:extLst>
                </p14:cNvPr>
                <p14:cNvContentPartPr/>
                <p14:nvPr/>
              </p14:nvContentPartPr>
              <p14:xfrm>
                <a:off x="6457549" y="6206662"/>
                <a:ext cx="162720" cy="22068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59491C2C-E326-BACD-B4C8-58D05750363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448549" y="6197662"/>
                  <a:ext cx="1803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2508D370-2967-F771-88CD-32F16B94068C}"/>
                    </a:ext>
                  </a:extLst>
                </p14:cNvPr>
                <p14:cNvContentPartPr/>
                <p14:nvPr/>
              </p14:nvContentPartPr>
              <p14:xfrm>
                <a:off x="6633949" y="6173182"/>
                <a:ext cx="373680" cy="18720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2508D370-2967-F771-88CD-32F16B94068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624949" y="6164182"/>
                  <a:ext cx="39132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050D7CCB-FAC3-CE8B-27A8-084071BA690A}"/>
                    </a:ext>
                  </a:extLst>
                </p14:cNvPr>
                <p14:cNvContentPartPr/>
                <p14:nvPr/>
              </p14:nvContentPartPr>
              <p14:xfrm>
                <a:off x="6493909" y="6153022"/>
                <a:ext cx="24480" cy="1116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050D7CCB-FAC3-CE8B-27A8-084071BA690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485269" y="6144022"/>
                  <a:ext cx="42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EBFC488A-9BA9-E672-F8D0-1637482D21ED}"/>
                    </a:ext>
                  </a:extLst>
                </p14:cNvPr>
                <p14:cNvContentPartPr/>
                <p14:nvPr/>
              </p14:nvContentPartPr>
              <p14:xfrm>
                <a:off x="7126069" y="6167422"/>
                <a:ext cx="188280" cy="106200"/>
              </p14:xfrm>
            </p:contentPart>
          </mc:Choice>
          <mc:Fallback xmlns=""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EBFC488A-9BA9-E672-F8D0-1637482D21E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117069" y="6158782"/>
                  <a:ext cx="2059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C08F7629-5751-7FF7-5063-DA49C5C2CA86}"/>
                    </a:ext>
                  </a:extLst>
                </p14:cNvPr>
                <p14:cNvContentPartPr/>
                <p14:nvPr/>
              </p14:nvContentPartPr>
              <p14:xfrm>
                <a:off x="7212469" y="6069862"/>
                <a:ext cx="19800" cy="756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C08F7629-5751-7FF7-5063-DA49C5C2CA8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203469" y="6060862"/>
                  <a:ext cx="37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79FDCA82-5A68-F0FC-A491-E9C7213DBDE9}"/>
                    </a:ext>
                  </a:extLst>
                </p14:cNvPr>
                <p14:cNvContentPartPr/>
                <p14:nvPr/>
              </p14:nvContentPartPr>
              <p14:xfrm>
                <a:off x="7518829" y="6031342"/>
                <a:ext cx="85680" cy="217800"/>
              </p14:xfrm>
            </p:contentPart>
          </mc:Choice>
          <mc:Fallback xmlns=""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79FDCA82-5A68-F0FC-A491-E9C7213DBDE9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7509829" y="6022342"/>
                  <a:ext cx="1033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7254CE8B-18FB-584A-A51C-886F528C0FFC}"/>
                    </a:ext>
                  </a:extLst>
                </p14:cNvPr>
                <p14:cNvContentPartPr/>
                <p14:nvPr/>
              </p14:nvContentPartPr>
              <p14:xfrm>
                <a:off x="7447189" y="6067342"/>
                <a:ext cx="299520" cy="6120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7254CE8B-18FB-584A-A51C-886F528C0FF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7438189" y="6058342"/>
                  <a:ext cx="3171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9870BC97-8B28-0B50-8389-1EFD7C6A4860}"/>
                    </a:ext>
                  </a:extLst>
                </p14:cNvPr>
                <p14:cNvContentPartPr/>
                <p14:nvPr/>
              </p14:nvContentPartPr>
              <p14:xfrm>
                <a:off x="7648429" y="6136462"/>
                <a:ext cx="109080" cy="4104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9870BC97-8B28-0B50-8389-1EFD7C6A4860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639429" y="6127462"/>
                  <a:ext cx="1267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6E2E7EC-24DC-D9C1-8677-18D7454AC135}"/>
                    </a:ext>
                  </a:extLst>
                </p14:cNvPr>
                <p14:cNvContentPartPr/>
                <p14:nvPr/>
              </p14:nvContentPartPr>
              <p14:xfrm>
                <a:off x="7871989" y="5962942"/>
                <a:ext cx="143640" cy="15840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6E2E7EC-24DC-D9C1-8677-18D7454AC135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7862989" y="5954302"/>
                  <a:ext cx="1612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150757F2-3A73-E0B2-CCC1-0ED5E8A10299}"/>
                    </a:ext>
                  </a:extLst>
                </p14:cNvPr>
                <p14:cNvContentPartPr/>
                <p14:nvPr/>
              </p14:nvContentPartPr>
              <p14:xfrm>
                <a:off x="8120029" y="5371822"/>
                <a:ext cx="63720" cy="65520"/>
              </p14:xfrm>
            </p:contentPart>
          </mc:Choice>
          <mc:Fallback xmlns=""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150757F2-3A73-E0B2-CCC1-0ED5E8A1029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111029" y="5362822"/>
                  <a:ext cx="813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FE2E5F72-0B12-5154-8764-D23DB947560F}"/>
                    </a:ext>
                  </a:extLst>
                </p14:cNvPr>
                <p14:cNvContentPartPr/>
                <p14:nvPr/>
              </p14:nvContentPartPr>
              <p14:xfrm>
                <a:off x="4595269" y="5324302"/>
                <a:ext cx="3779640" cy="133200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FE2E5F72-0B12-5154-8764-D23DB947560F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586629" y="5315302"/>
                  <a:ext cx="3797280" cy="13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3F258220-529B-11B1-2787-ACCA2718F032}"/>
                    </a:ext>
                  </a:extLst>
                </p14:cNvPr>
                <p14:cNvContentPartPr/>
                <p14:nvPr/>
              </p14:nvContentPartPr>
              <p14:xfrm>
                <a:off x="4536589" y="6042502"/>
                <a:ext cx="45360" cy="78840"/>
              </p14:xfrm>
            </p:contentPart>
          </mc:Choice>
          <mc:Fallback xmlns=""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3F258220-529B-11B1-2787-ACCA2718F03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527589" y="6033502"/>
                  <a:ext cx="630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C6B2DB2A-9CB1-5581-B569-4F5E9A878740}"/>
                    </a:ext>
                  </a:extLst>
                </p14:cNvPr>
                <p14:cNvContentPartPr/>
                <p14:nvPr/>
              </p14:nvContentPartPr>
              <p14:xfrm>
                <a:off x="4007029" y="4389382"/>
                <a:ext cx="574560" cy="150624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C6B2DB2A-9CB1-5581-B569-4F5E9A87874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998389" y="4380742"/>
                  <a:ext cx="592200" cy="152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C90B4752-7549-9B8E-2C42-66EFA40DE6FB}"/>
                    </a:ext>
                  </a:extLst>
                </p14:cNvPr>
                <p14:cNvContentPartPr/>
                <p14:nvPr/>
              </p14:nvContentPartPr>
              <p14:xfrm>
                <a:off x="3900469" y="4214062"/>
                <a:ext cx="272160" cy="43020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C90B4752-7549-9B8E-2C42-66EFA40DE6FB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891829" y="4205062"/>
                  <a:ext cx="28980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AC4F7E7F-B691-BF8A-5F61-DA1B7CE075BF}"/>
                    </a:ext>
                  </a:extLst>
                </p14:cNvPr>
                <p14:cNvContentPartPr/>
                <p14:nvPr/>
              </p14:nvContentPartPr>
              <p14:xfrm>
                <a:off x="4051669" y="4806622"/>
                <a:ext cx="1659600" cy="77184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AC4F7E7F-B691-BF8A-5F61-DA1B7CE075B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4043029" y="4797982"/>
                  <a:ext cx="1677240" cy="78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2" name="Gruppieren 371">
            <a:extLst>
              <a:ext uri="{FF2B5EF4-FFF2-40B4-BE49-F238E27FC236}">
                <a16:creationId xmlns:a16="http://schemas.microsoft.com/office/drawing/2014/main" id="{2F0D7C03-D9F3-D55D-37DF-A40400ADD380}"/>
              </a:ext>
            </a:extLst>
          </p:cNvPr>
          <p:cNvGrpSpPr/>
          <p:nvPr/>
        </p:nvGrpSpPr>
        <p:grpSpPr>
          <a:xfrm>
            <a:off x="4657549" y="4071142"/>
            <a:ext cx="3990240" cy="830160"/>
            <a:chOff x="4657549" y="4071142"/>
            <a:chExt cx="3990240" cy="830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13B82680-DD40-F736-1D0F-85EB73BFCA77}"/>
                    </a:ext>
                  </a:extLst>
                </p14:cNvPr>
                <p14:cNvContentPartPr/>
                <p14:nvPr/>
              </p14:nvContentPartPr>
              <p14:xfrm>
                <a:off x="4666909" y="4309822"/>
                <a:ext cx="144360" cy="1188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13B82680-DD40-F736-1D0F-85EB73BFCA77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4658269" y="4301182"/>
                  <a:ext cx="162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03B6FEB6-D17F-14FD-B768-AB20986DF822}"/>
                    </a:ext>
                  </a:extLst>
                </p14:cNvPr>
                <p14:cNvContentPartPr/>
                <p14:nvPr/>
              </p14:nvContentPartPr>
              <p14:xfrm>
                <a:off x="4657549" y="4345822"/>
                <a:ext cx="157680" cy="4896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03B6FEB6-D17F-14FD-B768-AB20986DF82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4648909" y="4337182"/>
                  <a:ext cx="175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0BC8641B-BD62-58B5-502D-76AFA913F4E1}"/>
                    </a:ext>
                  </a:extLst>
                </p14:cNvPr>
                <p14:cNvContentPartPr/>
                <p14:nvPr/>
              </p14:nvContentPartPr>
              <p14:xfrm>
                <a:off x="4822429" y="4237102"/>
                <a:ext cx="78840" cy="20052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0BC8641B-BD62-58B5-502D-76AFA913F4E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4813429" y="4228462"/>
                  <a:ext cx="964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C96543B2-83BD-C3D0-D0C4-8A2C7D291499}"/>
                    </a:ext>
                  </a:extLst>
                </p14:cNvPr>
                <p14:cNvContentPartPr/>
                <p14:nvPr/>
              </p14:nvContentPartPr>
              <p14:xfrm>
                <a:off x="5056069" y="4240342"/>
                <a:ext cx="188640" cy="12852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C96543B2-83BD-C3D0-D0C4-8A2C7D29149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047429" y="4231702"/>
                  <a:ext cx="2062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BE01101B-1B17-4782-12C6-77C49AF802B4}"/>
                    </a:ext>
                  </a:extLst>
                </p14:cNvPr>
                <p14:cNvContentPartPr/>
                <p14:nvPr/>
              </p14:nvContentPartPr>
              <p14:xfrm>
                <a:off x="5074069" y="4134502"/>
                <a:ext cx="17280" cy="10800"/>
              </p14:xfrm>
            </p:contentPart>
          </mc:Choice>
          <mc:Fallback xmlns=""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BE01101B-1B17-4782-12C6-77C49AF802B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065429" y="4125502"/>
                  <a:ext cx="34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F653FEC4-E8C0-46FF-8491-3DC13DB5A865}"/>
                    </a:ext>
                  </a:extLst>
                </p14:cNvPr>
                <p14:cNvContentPartPr/>
                <p14:nvPr/>
              </p14:nvContentPartPr>
              <p14:xfrm>
                <a:off x="5439109" y="4201822"/>
                <a:ext cx="101520" cy="2757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F653FEC4-E8C0-46FF-8491-3DC13DB5A86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430109" y="4192822"/>
                  <a:ext cx="1191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3EBF332D-66F9-ED57-5003-2B60C42844BA}"/>
                    </a:ext>
                  </a:extLst>
                </p14:cNvPr>
                <p14:cNvContentPartPr/>
                <p14:nvPr/>
              </p14:nvContentPartPr>
              <p14:xfrm>
                <a:off x="5552509" y="4200742"/>
                <a:ext cx="199800" cy="11016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3EBF332D-66F9-ED57-5003-2B60C42844B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543869" y="4192102"/>
                  <a:ext cx="2174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909C4A74-18C7-A21C-7800-573EBD423E04}"/>
                    </a:ext>
                  </a:extLst>
                </p14:cNvPr>
                <p14:cNvContentPartPr/>
                <p14:nvPr/>
              </p14:nvContentPartPr>
              <p14:xfrm>
                <a:off x="5777509" y="4202542"/>
                <a:ext cx="155520" cy="9612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909C4A74-18C7-A21C-7800-573EBD423E0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768509" y="4193902"/>
                  <a:ext cx="17316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27068995-93BD-BC5E-FAD9-CED10C21778C}"/>
                    </a:ext>
                  </a:extLst>
                </p14:cNvPr>
                <p14:cNvContentPartPr/>
                <p14:nvPr/>
              </p14:nvContentPartPr>
              <p14:xfrm>
                <a:off x="5949949" y="4085542"/>
                <a:ext cx="224640" cy="21672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27068995-93BD-BC5E-FAD9-CED10C21778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940949" y="4076542"/>
                  <a:ext cx="2422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A127D67D-2700-9DFE-8ACE-12B2714827E2}"/>
                    </a:ext>
                  </a:extLst>
                </p14:cNvPr>
                <p14:cNvContentPartPr/>
                <p14:nvPr/>
              </p14:nvContentPartPr>
              <p14:xfrm>
                <a:off x="6393109" y="4071142"/>
                <a:ext cx="198720" cy="26640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A127D67D-2700-9DFE-8ACE-12B2714827E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6384109" y="4062502"/>
                  <a:ext cx="2163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B697A424-73CA-D970-3F2F-41FFB891529F}"/>
                    </a:ext>
                  </a:extLst>
                </p14:cNvPr>
                <p14:cNvContentPartPr/>
                <p14:nvPr/>
              </p14:nvContentPartPr>
              <p14:xfrm>
                <a:off x="6782629" y="4179862"/>
                <a:ext cx="69840" cy="119520"/>
              </p14:xfrm>
            </p:contentPart>
          </mc:Choice>
          <mc:Fallback xmlns=""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B697A424-73CA-D970-3F2F-41FFB891529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6773989" y="4170862"/>
                  <a:ext cx="874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360E80D0-5896-CB80-3667-F2BF126EC73B}"/>
                    </a:ext>
                  </a:extLst>
                </p14:cNvPr>
                <p14:cNvContentPartPr/>
                <p14:nvPr/>
              </p14:nvContentPartPr>
              <p14:xfrm>
                <a:off x="6887389" y="4198582"/>
                <a:ext cx="207720" cy="127440"/>
              </p14:xfrm>
            </p:contentPart>
          </mc:Choice>
          <mc:Fallback xmlns=""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360E80D0-5896-CB80-3667-F2BF126EC73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6878389" y="4189582"/>
                  <a:ext cx="2253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F4C315D8-FA01-6136-9658-1E36321D4B38}"/>
                    </a:ext>
                  </a:extLst>
                </p14:cNvPr>
                <p14:cNvContentPartPr/>
                <p14:nvPr/>
              </p14:nvContentPartPr>
              <p14:xfrm>
                <a:off x="7130029" y="4197502"/>
                <a:ext cx="96480" cy="13644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F4C315D8-FA01-6136-9658-1E36321D4B3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121029" y="4188862"/>
                  <a:ext cx="11412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8E4EA603-7C08-2B93-4C3E-8014741379D5}"/>
                    </a:ext>
                  </a:extLst>
                </p14:cNvPr>
                <p14:cNvContentPartPr/>
                <p14:nvPr/>
              </p14:nvContentPartPr>
              <p14:xfrm>
                <a:off x="7254589" y="4207582"/>
                <a:ext cx="299160" cy="9936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8E4EA603-7C08-2B93-4C3E-8014741379D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245949" y="4198942"/>
                  <a:ext cx="3168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78E2465E-BFD5-60BB-E4B6-D967C71E96D6}"/>
                    </a:ext>
                  </a:extLst>
                </p14:cNvPr>
                <p14:cNvContentPartPr/>
                <p14:nvPr/>
              </p14:nvContentPartPr>
              <p14:xfrm>
                <a:off x="7597669" y="4187062"/>
                <a:ext cx="203760" cy="9972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78E2465E-BFD5-60BB-E4B6-D967C71E96D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589029" y="4178422"/>
                  <a:ext cx="2214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883092A8-70ED-16E2-BF7F-B9BBF68F1469}"/>
                    </a:ext>
                  </a:extLst>
                </p14:cNvPr>
                <p14:cNvContentPartPr/>
                <p14:nvPr/>
              </p14:nvContentPartPr>
              <p14:xfrm>
                <a:off x="7963429" y="4158262"/>
                <a:ext cx="86040" cy="273960"/>
              </p14:xfrm>
            </p:contentPart>
          </mc:Choice>
          <mc:Fallback xmlns=""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883092A8-70ED-16E2-BF7F-B9BBF68F146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7954429" y="4149262"/>
                  <a:ext cx="1036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002B7BDE-FD53-BD7F-16D0-DC6FBD86CD2C}"/>
                    </a:ext>
                  </a:extLst>
                </p14:cNvPr>
                <p14:cNvContentPartPr/>
                <p14:nvPr/>
              </p14:nvContentPartPr>
              <p14:xfrm>
                <a:off x="8112469" y="4182022"/>
                <a:ext cx="54000" cy="133200"/>
              </p14:xfrm>
            </p:contentPart>
          </mc:Choice>
          <mc:Fallback xmlns=""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002B7BDE-FD53-BD7F-16D0-DC6FBD86CD2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103829" y="4173022"/>
                  <a:ext cx="71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CB1F4691-4537-F17E-D5C6-9769A8A69E5B}"/>
                    </a:ext>
                  </a:extLst>
                </p14:cNvPr>
                <p14:cNvContentPartPr/>
                <p14:nvPr/>
              </p14:nvContentPartPr>
              <p14:xfrm>
                <a:off x="8091589" y="4186342"/>
                <a:ext cx="153720" cy="15012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CB1F4691-4537-F17E-D5C6-9769A8A69E5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082949" y="4177342"/>
                  <a:ext cx="1713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C83A4CAA-AF20-3A65-AD82-4BE47AE4653B}"/>
                    </a:ext>
                  </a:extLst>
                </p14:cNvPr>
                <p14:cNvContentPartPr/>
                <p14:nvPr/>
              </p14:nvContentPartPr>
              <p14:xfrm>
                <a:off x="8228389" y="4149262"/>
                <a:ext cx="135000" cy="193680"/>
              </p14:xfrm>
            </p:contentPart>
          </mc:Choice>
          <mc:Fallback xmlns=""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C83A4CAA-AF20-3A65-AD82-4BE47AE4653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219389" y="4140622"/>
                  <a:ext cx="1526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F6FAB73E-3214-144F-D424-354F6D2929C3}"/>
                    </a:ext>
                  </a:extLst>
                </p14:cNvPr>
                <p14:cNvContentPartPr/>
                <p14:nvPr/>
              </p14:nvContentPartPr>
              <p14:xfrm>
                <a:off x="8374909" y="4166542"/>
                <a:ext cx="124560" cy="13536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F6FAB73E-3214-144F-D424-354F6D2929C3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365909" y="4157542"/>
                  <a:ext cx="1422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F9B783FE-B54D-FFD5-3662-D160D916448C}"/>
                    </a:ext>
                  </a:extLst>
                </p14:cNvPr>
                <p14:cNvContentPartPr/>
                <p14:nvPr/>
              </p14:nvContentPartPr>
              <p14:xfrm>
                <a:off x="5026909" y="4546342"/>
                <a:ext cx="215280" cy="12636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F9B783FE-B54D-FFD5-3662-D160D916448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018269" y="4537342"/>
                  <a:ext cx="2329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02CE41A7-B1EF-6EDB-CC2C-D855565410BD}"/>
                    </a:ext>
                  </a:extLst>
                </p14:cNvPr>
                <p14:cNvContentPartPr/>
                <p14:nvPr/>
              </p14:nvContentPartPr>
              <p14:xfrm>
                <a:off x="5128429" y="4498102"/>
                <a:ext cx="19080" cy="1980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02CE41A7-B1EF-6EDB-CC2C-D855565410BD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5119429" y="4489462"/>
                  <a:ext cx="36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4367A9B4-2B07-E08A-62BB-EE49DB818433}"/>
                    </a:ext>
                  </a:extLst>
                </p14:cNvPr>
                <p14:cNvContentPartPr/>
                <p14:nvPr/>
              </p14:nvContentPartPr>
              <p14:xfrm>
                <a:off x="5291509" y="4466062"/>
                <a:ext cx="178560" cy="19728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4367A9B4-2B07-E08A-62BB-EE49DB81843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282869" y="4457422"/>
                  <a:ext cx="1962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122F4FDF-7683-F393-9320-EAF0DED377E7}"/>
                    </a:ext>
                  </a:extLst>
                </p14:cNvPr>
                <p14:cNvContentPartPr/>
                <p14:nvPr/>
              </p14:nvContentPartPr>
              <p14:xfrm>
                <a:off x="5516509" y="4490182"/>
                <a:ext cx="96120" cy="151200"/>
              </p14:xfrm>
            </p:contentPart>
          </mc:Choice>
          <mc:Fallback xmlns=""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122F4FDF-7683-F393-9320-EAF0DED377E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507869" y="4481542"/>
                  <a:ext cx="1137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FE528BE3-981B-B303-3698-F4996B2D5B3A}"/>
                    </a:ext>
                  </a:extLst>
                </p14:cNvPr>
                <p14:cNvContentPartPr/>
                <p14:nvPr/>
              </p14:nvContentPartPr>
              <p14:xfrm>
                <a:off x="5637469" y="4513222"/>
                <a:ext cx="88560" cy="149040"/>
              </p14:xfrm>
            </p:contentPart>
          </mc:Choice>
          <mc:Fallback xmlns=""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FE528BE3-981B-B303-3698-F4996B2D5B3A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628829" y="4504222"/>
                  <a:ext cx="106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D9D4C229-3F3A-4726-527A-88FAD4C2A018}"/>
                    </a:ext>
                  </a:extLst>
                </p14:cNvPr>
                <p14:cNvContentPartPr/>
                <p14:nvPr/>
              </p14:nvContentPartPr>
              <p14:xfrm>
                <a:off x="5956069" y="4570462"/>
                <a:ext cx="12600" cy="9072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D9D4C229-3F3A-4726-527A-88FAD4C2A018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947069" y="4561462"/>
                  <a:ext cx="302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2C9B289F-17FB-89F1-4FBB-7D9131D4BF31}"/>
                    </a:ext>
                  </a:extLst>
                </p14:cNvPr>
                <p14:cNvContentPartPr/>
                <p14:nvPr/>
              </p14:nvContentPartPr>
              <p14:xfrm>
                <a:off x="5920429" y="4473982"/>
                <a:ext cx="11880" cy="1008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2C9B289F-17FB-89F1-4FBB-7D9131D4BF3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911429" y="4464982"/>
                  <a:ext cx="295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D36DF988-1BB3-1926-DA6F-D91C3C96B7D3}"/>
                    </a:ext>
                  </a:extLst>
                </p14:cNvPr>
                <p14:cNvContentPartPr/>
                <p14:nvPr/>
              </p14:nvContentPartPr>
              <p14:xfrm>
                <a:off x="6045349" y="4540942"/>
                <a:ext cx="126360" cy="15192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D36DF988-1BB3-1926-DA6F-D91C3C96B7D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6036349" y="4532302"/>
                  <a:ext cx="14400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1C8F688D-966F-4ED9-1BDD-7B9876F70567}"/>
                    </a:ext>
                  </a:extLst>
                </p14:cNvPr>
                <p14:cNvContentPartPr/>
                <p14:nvPr/>
              </p14:nvContentPartPr>
              <p14:xfrm>
                <a:off x="6314989" y="4551022"/>
                <a:ext cx="67680" cy="12564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1C8F688D-966F-4ED9-1BDD-7B9876F70567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6305989" y="4542022"/>
                  <a:ext cx="853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88025FCF-FE70-EEFC-73C4-DF1EA3DA3A61}"/>
                    </a:ext>
                  </a:extLst>
                </p14:cNvPr>
                <p14:cNvContentPartPr/>
                <p14:nvPr/>
              </p14:nvContentPartPr>
              <p14:xfrm>
                <a:off x="6412189" y="4398382"/>
                <a:ext cx="196560" cy="265320"/>
              </p14:xfrm>
            </p:contentPart>
          </mc:Choice>
          <mc:Fallback xmlns=""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88025FCF-FE70-EEFC-73C4-DF1EA3DA3A61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403189" y="4389742"/>
                  <a:ext cx="2142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5AF607A0-4015-BF7E-07A0-C9BD015CCC3E}"/>
                    </a:ext>
                  </a:extLst>
                </p14:cNvPr>
                <p14:cNvContentPartPr/>
                <p14:nvPr/>
              </p14:nvContentPartPr>
              <p14:xfrm>
                <a:off x="6628909" y="4512862"/>
                <a:ext cx="119160" cy="14904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5AF607A0-4015-BF7E-07A0-C9BD015CCC3E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619909" y="4504222"/>
                  <a:ext cx="1368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311A6EFA-68D7-F058-A35B-227563D42C93}"/>
                    </a:ext>
                  </a:extLst>
                </p14:cNvPr>
                <p14:cNvContentPartPr/>
                <p14:nvPr/>
              </p14:nvContentPartPr>
              <p14:xfrm>
                <a:off x="6776869" y="4523662"/>
                <a:ext cx="108360" cy="13428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311A6EFA-68D7-F058-A35B-227563D42C9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767869" y="4514662"/>
                  <a:ext cx="1260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BAB3FC97-472C-9AAA-4308-48DBE1DAECE8}"/>
                    </a:ext>
                  </a:extLst>
                </p14:cNvPr>
                <p14:cNvContentPartPr/>
                <p14:nvPr/>
              </p14:nvContentPartPr>
              <p14:xfrm>
                <a:off x="6922309" y="4423222"/>
                <a:ext cx="58680" cy="24192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BAB3FC97-472C-9AAA-4308-48DBE1DAECE8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913309" y="4414582"/>
                  <a:ext cx="763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41DDB83F-96F8-6131-634C-51C22F398A71}"/>
                    </a:ext>
                  </a:extLst>
                </p14:cNvPr>
                <p14:cNvContentPartPr/>
                <p14:nvPr/>
              </p14:nvContentPartPr>
              <p14:xfrm>
                <a:off x="7020949" y="4537342"/>
                <a:ext cx="104760" cy="11844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41DDB83F-96F8-6131-634C-51C22F398A7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011949" y="4528702"/>
                  <a:ext cx="1224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4F2E6C7F-A330-D171-352C-2F704EF6B9C9}"/>
                    </a:ext>
                  </a:extLst>
                </p14:cNvPr>
                <p14:cNvContentPartPr/>
                <p14:nvPr/>
              </p14:nvContentPartPr>
              <p14:xfrm>
                <a:off x="7200229" y="4433662"/>
                <a:ext cx="109440" cy="21636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4F2E6C7F-A330-D171-352C-2F704EF6B9C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191589" y="4425022"/>
                  <a:ext cx="1270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5D0B3ADD-6216-6BCA-2B47-0CAC5CE4F15F}"/>
                    </a:ext>
                  </a:extLst>
                </p14:cNvPr>
                <p14:cNvContentPartPr/>
                <p14:nvPr/>
              </p14:nvContentPartPr>
              <p14:xfrm>
                <a:off x="7334149" y="4415302"/>
                <a:ext cx="119880" cy="22248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5D0B3ADD-6216-6BCA-2B47-0CAC5CE4F15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325149" y="4406302"/>
                  <a:ext cx="1375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535538A1-D683-2F8F-7449-E5B7C1A7954E}"/>
                    </a:ext>
                  </a:extLst>
                </p14:cNvPr>
                <p14:cNvContentPartPr/>
                <p14:nvPr/>
              </p14:nvContentPartPr>
              <p14:xfrm>
                <a:off x="7545829" y="4585582"/>
                <a:ext cx="173520" cy="11124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535538A1-D683-2F8F-7449-E5B7C1A7954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537189" y="4576942"/>
                  <a:ext cx="1911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D852EA42-B95D-DA03-7E11-3797AFECFF35}"/>
                    </a:ext>
                  </a:extLst>
                </p14:cNvPr>
                <p14:cNvContentPartPr/>
                <p14:nvPr/>
              </p14:nvContentPartPr>
              <p14:xfrm>
                <a:off x="7659229" y="4463542"/>
                <a:ext cx="2520" cy="972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D852EA42-B95D-DA03-7E11-3797AFECFF35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650229" y="4454902"/>
                  <a:ext cx="20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5FEB55ED-5F57-FEFD-DB4E-7B825906DB5A}"/>
                    </a:ext>
                  </a:extLst>
                </p14:cNvPr>
                <p14:cNvContentPartPr/>
                <p14:nvPr/>
              </p14:nvContentPartPr>
              <p14:xfrm>
                <a:off x="7805749" y="4435462"/>
                <a:ext cx="158760" cy="288720"/>
              </p14:xfrm>
            </p:contentPart>
          </mc:Choice>
          <mc:Fallback xmlns=""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5FEB55ED-5F57-FEFD-DB4E-7B825906DB5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796749" y="4426822"/>
                  <a:ext cx="176400" cy="30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AB51C765-1EA4-6E08-35B6-497A409D7421}"/>
                    </a:ext>
                  </a:extLst>
                </p14:cNvPr>
                <p14:cNvContentPartPr/>
                <p14:nvPr/>
              </p14:nvContentPartPr>
              <p14:xfrm>
                <a:off x="7984309" y="4412062"/>
                <a:ext cx="172440" cy="27396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AB51C765-1EA4-6E08-35B6-497A409D7421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7975309" y="4403422"/>
                  <a:ext cx="19008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3F5532E1-9852-0D18-B8E7-734F69FD871D}"/>
                    </a:ext>
                  </a:extLst>
                </p14:cNvPr>
                <p14:cNvContentPartPr/>
                <p14:nvPr/>
              </p14:nvContentPartPr>
              <p14:xfrm>
                <a:off x="8235949" y="4585582"/>
                <a:ext cx="163440" cy="15372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3F5532E1-9852-0D18-B8E7-734F69FD871D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227309" y="4576942"/>
                  <a:ext cx="18108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81DDEC79-B50E-95D5-9154-C17FBAEC6516}"/>
                    </a:ext>
                  </a:extLst>
                </p14:cNvPr>
                <p14:cNvContentPartPr/>
                <p14:nvPr/>
              </p14:nvContentPartPr>
              <p14:xfrm>
                <a:off x="8409109" y="4569742"/>
                <a:ext cx="238680" cy="33156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81DDEC79-B50E-95D5-9154-C17FBAEC6516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400109" y="4560742"/>
                  <a:ext cx="256320" cy="34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3">
            <p14:nvContentPartPr>
              <p14:cNvPr id="373" name="Freihand 372">
                <a:extLst>
                  <a:ext uri="{FF2B5EF4-FFF2-40B4-BE49-F238E27FC236}">
                    <a16:creationId xmlns:a16="http://schemas.microsoft.com/office/drawing/2014/main" id="{CAD050F4-64E1-D078-C969-4C22008708AE}"/>
                  </a:ext>
                </a:extLst>
              </p14:cNvPr>
              <p14:cNvContentPartPr/>
              <p14:nvPr/>
            </p14:nvContentPartPr>
            <p14:xfrm>
              <a:off x="7070269" y="732142"/>
              <a:ext cx="1583640" cy="1449720"/>
            </p14:xfrm>
          </p:contentPart>
        </mc:Choice>
        <mc:Fallback xmlns="">
          <p:pic>
            <p:nvPicPr>
              <p:cNvPr id="373" name="Freihand 372">
                <a:extLst>
                  <a:ext uri="{FF2B5EF4-FFF2-40B4-BE49-F238E27FC236}">
                    <a16:creationId xmlns:a16="http://schemas.microsoft.com/office/drawing/2014/main" id="{CAD050F4-64E1-D078-C969-4C22008708AE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7061269" y="723502"/>
                <a:ext cx="1601280" cy="146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5">
            <p14:nvContentPartPr>
              <p14:cNvPr id="375" name="Freihand 374">
                <a:extLst>
                  <a:ext uri="{FF2B5EF4-FFF2-40B4-BE49-F238E27FC236}">
                    <a16:creationId xmlns:a16="http://schemas.microsoft.com/office/drawing/2014/main" id="{F7ECB387-605A-CD15-579B-8F88A54E5ABE}"/>
                  </a:ext>
                </a:extLst>
              </p14:cNvPr>
              <p14:cNvContentPartPr/>
              <p14:nvPr/>
            </p14:nvContentPartPr>
            <p14:xfrm>
              <a:off x="6625309" y="892702"/>
              <a:ext cx="423000" cy="948240"/>
            </p14:xfrm>
          </p:contentPart>
        </mc:Choice>
        <mc:Fallback xmlns="">
          <p:pic>
            <p:nvPicPr>
              <p:cNvPr id="375" name="Freihand 374">
                <a:extLst>
                  <a:ext uri="{FF2B5EF4-FFF2-40B4-BE49-F238E27FC236}">
                    <a16:creationId xmlns:a16="http://schemas.microsoft.com/office/drawing/2014/main" id="{F7ECB387-605A-CD15-579B-8F88A54E5ABE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6616669" y="883702"/>
                <a:ext cx="440640" cy="96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8" name="Gruppieren 377">
            <a:extLst>
              <a:ext uri="{FF2B5EF4-FFF2-40B4-BE49-F238E27FC236}">
                <a16:creationId xmlns:a16="http://schemas.microsoft.com/office/drawing/2014/main" id="{36627BBD-F7AE-C3D1-10FB-5A9F7C521292}"/>
              </a:ext>
            </a:extLst>
          </p:cNvPr>
          <p:cNvGrpSpPr/>
          <p:nvPr/>
        </p:nvGrpSpPr>
        <p:grpSpPr>
          <a:xfrm>
            <a:off x="7090069" y="728902"/>
            <a:ext cx="1573920" cy="1293480"/>
            <a:chOff x="7090069" y="728902"/>
            <a:chExt cx="1573920" cy="129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99C6316D-9A6D-8345-4DFC-ECF4EAD50F64}"/>
                    </a:ext>
                  </a:extLst>
                </p14:cNvPr>
                <p14:cNvContentPartPr/>
                <p14:nvPr/>
              </p14:nvContentPartPr>
              <p14:xfrm>
                <a:off x="8364109" y="1186822"/>
                <a:ext cx="33480" cy="2448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99C6316D-9A6D-8345-4DFC-ECF4EAD50F6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355109" y="1177822"/>
                  <a:ext cx="511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C4B4F2D9-B536-BF25-A27E-2B49CCA233C7}"/>
                    </a:ext>
                  </a:extLst>
                </p14:cNvPr>
                <p14:cNvContentPartPr/>
                <p14:nvPr/>
              </p14:nvContentPartPr>
              <p14:xfrm>
                <a:off x="7691989" y="831862"/>
                <a:ext cx="161280" cy="29088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C4B4F2D9-B536-BF25-A27E-2B49CCA233C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7683349" y="823222"/>
                  <a:ext cx="17892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3DB0279F-F8A3-6668-6D68-386C683E8816}"/>
                    </a:ext>
                  </a:extLst>
                </p14:cNvPr>
                <p14:cNvContentPartPr/>
                <p14:nvPr/>
              </p14:nvContentPartPr>
              <p14:xfrm>
                <a:off x="8026069" y="855262"/>
                <a:ext cx="166680" cy="252720"/>
              </p14:xfrm>
            </p:contentPart>
          </mc:Choice>
          <mc:Fallback xmlns=""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3DB0279F-F8A3-6668-6D68-386C683E881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017429" y="846622"/>
                  <a:ext cx="18432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3AA03FA7-BE73-3294-59C0-AC7F6B3AB17E}"/>
                    </a:ext>
                  </a:extLst>
                </p14:cNvPr>
                <p14:cNvContentPartPr/>
                <p14:nvPr/>
              </p14:nvContentPartPr>
              <p14:xfrm>
                <a:off x="8008789" y="1340182"/>
                <a:ext cx="189720" cy="2718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3AA03FA7-BE73-3294-59C0-AC7F6B3AB17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7999789" y="1331182"/>
                  <a:ext cx="20736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48E9F9F2-9EBC-6CB0-9DA3-2A84EBE3D257}"/>
                    </a:ext>
                  </a:extLst>
                </p14:cNvPr>
                <p14:cNvContentPartPr/>
                <p14:nvPr/>
              </p14:nvContentPartPr>
              <p14:xfrm>
                <a:off x="8350789" y="1262782"/>
                <a:ext cx="201240" cy="30600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48E9F9F2-9EBC-6CB0-9DA3-2A84EBE3D257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8342149" y="1253782"/>
                  <a:ext cx="21888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830C4A21-0EB9-B031-2D41-4C51872F6FF1}"/>
                    </a:ext>
                  </a:extLst>
                </p14:cNvPr>
                <p14:cNvContentPartPr/>
                <p14:nvPr/>
              </p14:nvContentPartPr>
              <p14:xfrm>
                <a:off x="7892869" y="728902"/>
                <a:ext cx="406800" cy="27360"/>
              </p14:xfrm>
            </p:contentPart>
          </mc:Choice>
          <mc:Fallback xmlns=""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830C4A21-0EB9-B031-2D41-4C51872F6FF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884229" y="719902"/>
                  <a:ext cx="424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D6CDD231-8A6A-E73B-B0C5-61FDFFFA75AF}"/>
                    </a:ext>
                  </a:extLst>
                </p14:cNvPr>
                <p14:cNvContentPartPr/>
                <p14:nvPr/>
              </p14:nvContentPartPr>
              <p14:xfrm>
                <a:off x="7090069" y="758062"/>
                <a:ext cx="1573920" cy="126432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D6CDD231-8A6A-E73B-B0C5-61FDFFFA75A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081069" y="749062"/>
                  <a:ext cx="1591560" cy="128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5073A5B9-9A1D-81AB-9940-8A728C01A2BC}"/>
                  </a:ext>
                </a:extLst>
              </p14:cNvPr>
              <p14:cNvContentPartPr/>
              <p14:nvPr/>
            </p14:nvContentPartPr>
            <p14:xfrm>
              <a:off x="5493829" y="866782"/>
              <a:ext cx="298800" cy="4309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5073A5B9-9A1D-81AB-9940-8A728C01A2BC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5485189" y="857782"/>
                <a:ext cx="316440" cy="44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7B072F5D-7202-AFF6-807F-10F0359FEDDD}"/>
                  </a:ext>
                </a:extLst>
              </p14:cNvPr>
              <p14:cNvContentPartPr/>
              <p14:nvPr/>
            </p14:nvContentPartPr>
            <p14:xfrm>
              <a:off x="5916469" y="480502"/>
              <a:ext cx="2775240" cy="42444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7B072F5D-7202-AFF6-807F-10F0359FEDDD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5907469" y="471502"/>
                <a:ext cx="279288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07AE00A0-FE63-2FFD-F595-D24829C86392}"/>
                  </a:ext>
                </a:extLst>
              </p14:cNvPr>
              <p14:cNvContentPartPr/>
              <p14:nvPr/>
            </p14:nvContentPartPr>
            <p14:xfrm>
              <a:off x="8917789" y="310942"/>
              <a:ext cx="119520" cy="2556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07AE00A0-FE63-2FFD-F595-D24829C86392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8908789" y="301942"/>
                <a:ext cx="13716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F06D22D8-421E-2EE2-FD5F-7DAA20DB1679}"/>
                  </a:ext>
                </a:extLst>
              </p14:cNvPr>
              <p14:cNvContentPartPr/>
              <p14:nvPr/>
            </p14:nvContentPartPr>
            <p14:xfrm>
              <a:off x="9082309" y="312382"/>
              <a:ext cx="99360" cy="1375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F06D22D8-421E-2EE2-FD5F-7DAA20DB1679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9073309" y="303742"/>
                <a:ext cx="11700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BCA97AD7-F5A9-4C1C-0897-19117F12165A}"/>
                  </a:ext>
                </a:extLst>
              </p14:cNvPr>
              <p14:cNvContentPartPr/>
              <p14:nvPr/>
            </p14:nvContentPartPr>
            <p14:xfrm>
              <a:off x="9223429" y="323182"/>
              <a:ext cx="213120" cy="1051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BCA97AD7-F5A9-4C1C-0897-19117F12165A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9214429" y="314182"/>
                <a:ext cx="23076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1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49F6BB50-4F8E-1C13-E214-832D7E61C4B6}"/>
                  </a:ext>
                </a:extLst>
              </p14:cNvPr>
              <p14:cNvContentPartPr/>
              <p14:nvPr/>
            </p14:nvContentPartPr>
            <p14:xfrm>
              <a:off x="9495949" y="252982"/>
              <a:ext cx="114840" cy="1450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49F6BB50-4F8E-1C13-E214-832D7E61C4B6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9487309" y="243982"/>
                <a:ext cx="132480" cy="16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68F64986-FF00-CDA4-8EC6-48D41DC8DFB2}"/>
                  </a:ext>
                </a:extLst>
              </p14:cNvPr>
              <p14:cNvContentPartPr/>
              <p14:nvPr/>
            </p14:nvContentPartPr>
            <p14:xfrm>
              <a:off x="9670549" y="212662"/>
              <a:ext cx="250560" cy="18324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68F64986-FF00-CDA4-8EC6-48D41DC8DFB2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9661549" y="203662"/>
                <a:ext cx="2682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7DBC2AE9-2044-4819-3EE5-612D31402E97}"/>
                  </a:ext>
                </a:extLst>
              </p14:cNvPr>
              <p14:cNvContentPartPr/>
              <p14:nvPr/>
            </p14:nvContentPartPr>
            <p14:xfrm>
              <a:off x="9844429" y="203302"/>
              <a:ext cx="25200" cy="792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7DBC2AE9-2044-4819-3EE5-612D31402E97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9835429" y="194662"/>
                <a:ext cx="42840" cy="2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891055F3-07FD-B25D-859D-11C555A1527A}"/>
                  </a:ext>
                </a:extLst>
              </p14:cNvPr>
              <p14:cNvContentPartPr/>
              <p14:nvPr/>
            </p14:nvContentPartPr>
            <p14:xfrm>
              <a:off x="9610069" y="130582"/>
              <a:ext cx="419760" cy="25920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891055F3-07FD-B25D-859D-11C555A1527A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9601429" y="121942"/>
                <a:ext cx="43740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BFCA82F-7600-2F2C-AAD7-70F4C85EEF02}"/>
                  </a:ext>
                </a:extLst>
              </p14:cNvPr>
              <p14:cNvContentPartPr/>
              <p14:nvPr/>
            </p14:nvContentPartPr>
            <p14:xfrm>
              <a:off x="10230709" y="174862"/>
              <a:ext cx="249840" cy="32328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BFCA82F-7600-2F2C-AAD7-70F4C85EEF02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10222069" y="165862"/>
                <a:ext cx="267480" cy="34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C2D4088A-3CC3-66FA-A200-477D23EF9F23}"/>
                  </a:ext>
                </a:extLst>
              </p14:cNvPr>
              <p14:cNvContentPartPr/>
              <p14:nvPr/>
            </p14:nvContentPartPr>
            <p14:xfrm>
              <a:off x="10669909" y="233542"/>
              <a:ext cx="122040" cy="22464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C2D4088A-3CC3-66FA-A200-477D23EF9F23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10661269" y="224542"/>
                <a:ext cx="13968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0181DE6D-948D-7000-2412-74D35DC86E94}"/>
                  </a:ext>
                </a:extLst>
              </p14:cNvPr>
              <p14:cNvContentPartPr/>
              <p14:nvPr/>
            </p14:nvContentPartPr>
            <p14:xfrm>
              <a:off x="10853869" y="222742"/>
              <a:ext cx="74520" cy="10080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0181DE6D-948D-7000-2412-74D35DC86E94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10845229" y="214102"/>
                <a:ext cx="921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C04E1515-EBFF-F11D-F74C-102BA2661AF1}"/>
                  </a:ext>
                </a:extLst>
              </p14:cNvPr>
              <p14:cNvContentPartPr/>
              <p14:nvPr/>
            </p14:nvContentPartPr>
            <p14:xfrm>
              <a:off x="10931629" y="202222"/>
              <a:ext cx="79920" cy="1404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C04E1515-EBFF-F11D-F74C-102BA2661AF1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10922989" y="193582"/>
                <a:ext cx="97560" cy="15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7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A2D13477-38E4-1AA8-746C-ED93CEB95E67}"/>
                  </a:ext>
                </a:extLst>
              </p14:cNvPr>
              <p14:cNvContentPartPr/>
              <p14:nvPr/>
            </p14:nvContentPartPr>
            <p14:xfrm>
              <a:off x="11045749" y="92422"/>
              <a:ext cx="254520" cy="21492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A2D13477-38E4-1AA8-746C-ED93CEB95E67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11037109" y="83422"/>
                <a:ext cx="27216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9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6437DE81-5B81-22CA-FD9A-A3CA84879D4E}"/>
                  </a:ext>
                </a:extLst>
              </p14:cNvPr>
              <p14:cNvContentPartPr/>
              <p14:nvPr/>
            </p14:nvContentPartPr>
            <p14:xfrm>
              <a:off x="11330869" y="134542"/>
              <a:ext cx="138600" cy="13608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6437DE81-5B81-22CA-FD9A-A3CA84879D4E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11322229" y="125542"/>
                <a:ext cx="15624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CF115445-5849-C64E-C6F6-43AEFCDE83A9}"/>
                  </a:ext>
                </a:extLst>
              </p14:cNvPr>
              <p14:cNvContentPartPr/>
              <p14:nvPr/>
            </p14:nvContentPartPr>
            <p14:xfrm>
              <a:off x="11463709" y="192862"/>
              <a:ext cx="205560" cy="2656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CF115445-5849-C64E-C6F6-43AEFCDE83A9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11455069" y="183862"/>
                <a:ext cx="22320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6D554C00-B34F-6683-B545-AA11E8BBB576}"/>
                  </a:ext>
                </a:extLst>
              </p14:cNvPr>
              <p14:cNvContentPartPr/>
              <p14:nvPr/>
            </p14:nvContentPartPr>
            <p14:xfrm>
              <a:off x="10535629" y="87742"/>
              <a:ext cx="109080" cy="9468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6D554C00-B34F-6683-B545-AA11E8BBB576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10526989" y="78742"/>
                <a:ext cx="1267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7FDAC775-819C-B6C6-6274-D5DAAAE97A98}"/>
                  </a:ext>
                </a:extLst>
              </p14:cNvPr>
              <p14:cNvContentPartPr/>
              <p14:nvPr/>
            </p14:nvContentPartPr>
            <p14:xfrm>
              <a:off x="11720029" y="19702"/>
              <a:ext cx="112680" cy="7632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7FDAC775-819C-B6C6-6274-D5DAAAE97A98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11711389" y="10702"/>
                <a:ext cx="1303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346523BE-4631-B19E-E46D-13D5E0154B65}"/>
                  </a:ext>
                </a:extLst>
              </p14:cNvPr>
              <p14:cNvContentPartPr/>
              <p14:nvPr/>
            </p14:nvContentPartPr>
            <p14:xfrm>
              <a:off x="9049909" y="609742"/>
              <a:ext cx="399600" cy="202680"/>
            </p14:xfrm>
          </p:contentPart>
        </mc:Choice>
        <mc:Fallback xmlns=""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346523BE-4631-B19E-E46D-13D5E0154B65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9041269" y="601102"/>
                <a:ext cx="41724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0C294094-76BB-66C3-DECF-88058F3DEE29}"/>
                  </a:ext>
                </a:extLst>
              </p14:cNvPr>
              <p14:cNvContentPartPr/>
              <p14:nvPr/>
            </p14:nvContentPartPr>
            <p14:xfrm>
              <a:off x="9344749" y="587782"/>
              <a:ext cx="11880" cy="12600"/>
            </p14:xfrm>
          </p:contentPart>
        </mc:Choice>
        <mc:Fallback xmlns=""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0C294094-76BB-66C3-DECF-88058F3DEE29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9336109" y="578782"/>
                <a:ext cx="2952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723EBAAD-C830-E1F9-159C-A6C00313DB61}"/>
                  </a:ext>
                </a:extLst>
              </p14:cNvPr>
              <p14:cNvContentPartPr/>
              <p14:nvPr/>
            </p14:nvContentPartPr>
            <p14:xfrm>
              <a:off x="9520429" y="637462"/>
              <a:ext cx="53280" cy="9684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723EBAAD-C830-E1F9-159C-A6C00313DB61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9511429" y="628462"/>
                <a:ext cx="7092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881F37FE-81D4-9501-3B68-BC678E49C815}"/>
                  </a:ext>
                </a:extLst>
              </p14:cNvPr>
              <p14:cNvContentPartPr/>
              <p14:nvPr/>
            </p14:nvContentPartPr>
            <p14:xfrm>
              <a:off x="9619789" y="602542"/>
              <a:ext cx="92160" cy="12564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881F37FE-81D4-9501-3B68-BC678E49C815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9611149" y="593902"/>
                <a:ext cx="10980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FF2FB40D-11A1-9455-7E20-CBE61CB69EBC}"/>
                  </a:ext>
                </a:extLst>
              </p14:cNvPr>
              <p14:cNvContentPartPr/>
              <p14:nvPr/>
            </p14:nvContentPartPr>
            <p14:xfrm>
              <a:off x="5472949" y="618382"/>
              <a:ext cx="3425040" cy="19728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FF2FB40D-11A1-9455-7E20-CBE61CB69EBC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5463949" y="609742"/>
                <a:ext cx="344268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C269EEB3-5639-94EA-8ACF-DBDD28EEBB42}"/>
                  </a:ext>
                </a:extLst>
              </p14:cNvPr>
              <p14:cNvContentPartPr/>
              <p14:nvPr/>
            </p14:nvContentPartPr>
            <p14:xfrm>
              <a:off x="9990229" y="514342"/>
              <a:ext cx="141120" cy="19908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C269EEB3-5639-94EA-8ACF-DBDD28EEBB42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9981229" y="505342"/>
                <a:ext cx="1587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F6E8FF36-D5FC-67B7-783B-7D1C35D657EA}"/>
                  </a:ext>
                </a:extLst>
              </p14:cNvPr>
              <p14:cNvContentPartPr/>
              <p14:nvPr/>
            </p14:nvContentPartPr>
            <p14:xfrm>
              <a:off x="10215229" y="572302"/>
              <a:ext cx="82800" cy="12312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F6E8FF36-D5FC-67B7-783B-7D1C35D657EA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10206589" y="563662"/>
                <a:ext cx="10044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93FCC076-A3F7-6A01-BEEF-0E15B3C6AB26}"/>
                  </a:ext>
                </a:extLst>
              </p14:cNvPr>
              <p14:cNvContentPartPr/>
              <p14:nvPr/>
            </p14:nvContentPartPr>
            <p14:xfrm>
              <a:off x="10460389" y="567622"/>
              <a:ext cx="165240" cy="300240"/>
            </p14:xfrm>
          </p:contentPart>
        </mc:Choice>
        <mc:Fallback xmlns=""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93FCC076-A3F7-6A01-BEEF-0E15B3C6AB26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10451749" y="558622"/>
                <a:ext cx="182880" cy="31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FC35471E-EAC9-3643-8C00-C0ABB485BC45}"/>
                  </a:ext>
                </a:extLst>
              </p14:cNvPr>
              <p14:cNvContentPartPr/>
              <p14:nvPr/>
            </p14:nvContentPartPr>
            <p14:xfrm>
              <a:off x="10688629" y="552862"/>
              <a:ext cx="183960" cy="1328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FC35471E-EAC9-3643-8C00-C0ABB485BC45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10679629" y="544222"/>
                <a:ext cx="201600" cy="15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2849765F-D208-8BA0-D1FC-EBA8385B53D3}"/>
                  </a:ext>
                </a:extLst>
              </p14:cNvPr>
              <p14:cNvContentPartPr/>
              <p14:nvPr/>
            </p14:nvContentPartPr>
            <p14:xfrm>
              <a:off x="10849549" y="482302"/>
              <a:ext cx="16200" cy="277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2849765F-D208-8BA0-D1FC-EBA8385B53D3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10840549" y="473662"/>
                <a:ext cx="338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5780C7F8-24D7-7CF2-6218-517F698409F9}"/>
                  </a:ext>
                </a:extLst>
              </p14:cNvPr>
              <p14:cNvContentPartPr/>
              <p14:nvPr/>
            </p14:nvContentPartPr>
            <p14:xfrm>
              <a:off x="10953949" y="515062"/>
              <a:ext cx="107640" cy="145440"/>
            </p14:xfrm>
          </p:contentPart>
        </mc:Choice>
        <mc:Fallback xmlns=""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5780C7F8-24D7-7CF2-6218-517F698409F9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10944949" y="506422"/>
                <a:ext cx="1252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8BF5717D-7747-F97B-F174-C20271A4D37A}"/>
                  </a:ext>
                </a:extLst>
              </p14:cNvPr>
              <p14:cNvContentPartPr/>
              <p14:nvPr/>
            </p14:nvContentPartPr>
            <p14:xfrm>
              <a:off x="11068429" y="515422"/>
              <a:ext cx="137880" cy="141120"/>
            </p14:xfrm>
          </p:contentPart>
        </mc:Choice>
        <mc:Fallback xmlns=""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8BF5717D-7747-F97B-F174-C20271A4D37A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11059429" y="506782"/>
                <a:ext cx="15552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F8DBBB06-6CC8-4241-8953-9F3C46AE866B}"/>
                  </a:ext>
                </a:extLst>
              </p14:cNvPr>
              <p14:cNvContentPartPr/>
              <p14:nvPr/>
            </p14:nvContentPartPr>
            <p14:xfrm>
              <a:off x="9358429" y="884422"/>
              <a:ext cx="248040" cy="37260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F8DBBB06-6CC8-4241-8953-9F3C46AE866B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9349789" y="875422"/>
                <a:ext cx="265680" cy="39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5F3D943F-F990-B8B6-24F4-6B02FC2D0045}"/>
                  </a:ext>
                </a:extLst>
              </p14:cNvPr>
              <p14:cNvContentPartPr/>
              <p14:nvPr/>
            </p14:nvContentPartPr>
            <p14:xfrm>
              <a:off x="9792589" y="862822"/>
              <a:ext cx="96840" cy="239400"/>
            </p14:xfrm>
          </p:contentPart>
        </mc:Choice>
        <mc:Fallback xmlns=""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5F3D943F-F990-B8B6-24F4-6B02FC2D0045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9783949" y="853822"/>
                <a:ext cx="11448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9E248EEF-F88E-BB45-8DFC-3D0FB41B7CCE}"/>
                  </a:ext>
                </a:extLst>
              </p14:cNvPr>
              <p14:cNvContentPartPr/>
              <p14:nvPr/>
            </p14:nvContentPartPr>
            <p14:xfrm>
              <a:off x="9935509" y="958222"/>
              <a:ext cx="61560" cy="106560"/>
            </p14:xfrm>
          </p:contentPart>
        </mc:Choice>
        <mc:Fallback xmlns=""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9E248EEF-F88E-BB45-8DFC-3D0FB41B7CCE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9926509" y="949222"/>
                <a:ext cx="7920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F249D39E-1D57-9DF0-2AD6-474534539428}"/>
                  </a:ext>
                </a:extLst>
              </p14:cNvPr>
              <p14:cNvContentPartPr/>
              <p14:nvPr/>
            </p14:nvContentPartPr>
            <p14:xfrm>
              <a:off x="10048189" y="884422"/>
              <a:ext cx="171000" cy="136800"/>
            </p14:xfrm>
          </p:contentPart>
        </mc:Choice>
        <mc:Fallback xmlns=""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F249D39E-1D57-9DF0-2AD6-474534539428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0039549" y="875782"/>
                <a:ext cx="18864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BC1E8DAD-F13F-F48B-E726-952E89AF6EDA}"/>
                  </a:ext>
                </a:extLst>
              </p14:cNvPr>
              <p14:cNvContentPartPr/>
              <p14:nvPr/>
            </p14:nvContentPartPr>
            <p14:xfrm>
              <a:off x="10261309" y="933742"/>
              <a:ext cx="172440" cy="7380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BC1E8DAD-F13F-F48B-E726-952E89AF6EDA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10252669" y="924742"/>
                <a:ext cx="1900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22AB4589-8523-A255-4071-B1ADA788F5A3}"/>
                  </a:ext>
                </a:extLst>
              </p14:cNvPr>
              <p14:cNvContentPartPr/>
              <p14:nvPr/>
            </p14:nvContentPartPr>
            <p14:xfrm>
              <a:off x="10467229" y="911422"/>
              <a:ext cx="172440" cy="29772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22AB4589-8523-A255-4071-B1ADA788F5A3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10458589" y="902422"/>
                <a:ext cx="19008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58712B1E-3BAE-C22D-AA34-F691E30D97EF}"/>
                  </a:ext>
                </a:extLst>
              </p14:cNvPr>
              <p14:cNvContentPartPr/>
              <p14:nvPr/>
            </p14:nvContentPartPr>
            <p14:xfrm>
              <a:off x="10813909" y="772462"/>
              <a:ext cx="4320" cy="172800"/>
            </p14:xfrm>
          </p:contentPart>
        </mc:Choice>
        <mc:Fallback xmlns=""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58712B1E-3BAE-C22D-AA34-F691E30D97EF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10804909" y="763462"/>
                <a:ext cx="219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7519E8FC-F2AF-FFAE-4E5E-E2F652C176A1}"/>
                  </a:ext>
                </a:extLst>
              </p14:cNvPr>
              <p14:cNvContentPartPr/>
              <p14:nvPr/>
            </p14:nvContentPartPr>
            <p14:xfrm>
              <a:off x="10817149" y="1015462"/>
              <a:ext cx="15480" cy="2088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7519E8FC-F2AF-FFAE-4E5E-E2F652C176A1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10808149" y="1006822"/>
                <a:ext cx="3312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6EF3E0E7-B1B5-B566-C961-707A9A5FA96F}"/>
                  </a:ext>
                </a:extLst>
              </p14:cNvPr>
              <p14:cNvContentPartPr/>
              <p14:nvPr/>
            </p14:nvContentPartPr>
            <p14:xfrm>
              <a:off x="9133069" y="1361062"/>
              <a:ext cx="260280" cy="14184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6EF3E0E7-B1B5-B566-C961-707A9A5FA96F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9124429" y="1352062"/>
                <a:ext cx="27792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09719E6C-C10E-5B6F-223A-5C7407A62FF0}"/>
                  </a:ext>
                </a:extLst>
              </p14:cNvPr>
              <p14:cNvContentPartPr/>
              <p14:nvPr/>
            </p14:nvContentPartPr>
            <p14:xfrm>
              <a:off x="9579109" y="1333342"/>
              <a:ext cx="225360" cy="93960"/>
            </p14:xfrm>
          </p:contentPart>
        </mc:Choice>
        <mc:Fallback xmlns=""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09719E6C-C10E-5B6F-223A-5C7407A62FF0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9570469" y="1324342"/>
                <a:ext cx="24300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A4D8E1E8-159D-E6EF-9E85-366981A6887D}"/>
                  </a:ext>
                </a:extLst>
              </p14:cNvPr>
              <p14:cNvContentPartPr/>
              <p14:nvPr/>
            </p14:nvContentPartPr>
            <p14:xfrm>
              <a:off x="9771709" y="1230742"/>
              <a:ext cx="6120" cy="432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A4D8E1E8-159D-E6EF-9E85-366981A6887D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9762709" y="1221742"/>
                <a:ext cx="2376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9BADDE80-2D7A-C752-6B02-1E2F1F1D6B56}"/>
                  </a:ext>
                </a:extLst>
              </p14:cNvPr>
              <p14:cNvContentPartPr/>
              <p14:nvPr/>
            </p14:nvContentPartPr>
            <p14:xfrm>
              <a:off x="10005709" y="1298422"/>
              <a:ext cx="362160" cy="30168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9BADDE80-2D7A-C752-6B02-1E2F1F1D6B56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9997069" y="1289422"/>
                <a:ext cx="37980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141AEF64-1640-7466-1C9F-AD4C48EA475E}"/>
                  </a:ext>
                </a:extLst>
              </p14:cNvPr>
              <p14:cNvContentPartPr/>
              <p14:nvPr/>
            </p14:nvContentPartPr>
            <p14:xfrm>
              <a:off x="10420429" y="1299502"/>
              <a:ext cx="189720" cy="81360"/>
            </p14:xfrm>
          </p:contentPart>
        </mc:Choice>
        <mc:Fallback xmlns=""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141AEF64-1640-7466-1C9F-AD4C48EA475E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10411429" y="1290502"/>
                <a:ext cx="2073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FA9C2B6D-FD06-D42C-9A3A-4EB90660C2A6}"/>
                  </a:ext>
                </a:extLst>
              </p14:cNvPr>
              <p14:cNvContentPartPr/>
              <p14:nvPr/>
            </p14:nvContentPartPr>
            <p14:xfrm>
              <a:off x="10649389" y="1121302"/>
              <a:ext cx="369360" cy="240120"/>
            </p14:xfrm>
          </p:contentPart>
        </mc:Choice>
        <mc:Fallback xmlns=""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FA9C2B6D-FD06-D42C-9A3A-4EB90660C2A6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10640389" y="1112662"/>
                <a:ext cx="387000" cy="25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87CEAF4E-52C7-E834-A7E9-09ABBA7AE19A}"/>
                  </a:ext>
                </a:extLst>
              </p14:cNvPr>
              <p14:cNvContentPartPr/>
              <p14:nvPr/>
            </p14:nvContentPartPr>
            <p14:xfrm>
              <a:off x="11232229" y="1174222"/>
              <a:ext cx="312840" cy="109800"/>
            </p14:xfrm>
          </p:contentPart>
        </mc:Choice>
        <mc:Fallback xmlns=""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87CEAF4E-52C7-E834-A7E9-09ABBA7AE19A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11223229" y="1165222"/>
                <a:ext cx="33048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D1F453C1-0DEA-B5F6-1F71-58EE45D3A4A2}"/>
                  </a:ext>
                </a:extLst>
              </p14:cNvPr>
              <p14:cNvContentPartPr/>
              <p14:nvPr/>
            </p14:nvContentPartPr>
            <p14:xfrm>
              <a:off x="9287149" y="1596862"/>
              <a:ext cx="144000" cy="231840"/>
            </p14:xfrm>
          </p:contentPart>
        </mc:Choice>
        <mc:Fallback xmlns=""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D1F453C1-0DEA-B5F6-1F71-58EE45D3A4A2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9278509" y="1588222"/>
                <a:ext cx="161640" cy="24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5856BDF1-78C9-026D-091C-3BDBFBB9B4BC}"/>
                  </a:ext>
                </a:extLst>
              </p14:cNvPr>
              <p14:cNvContentPartPr/>
              <p14:nvPr/>
            </p14:nvContentPartPr>
            <p14:xfrm>
              <a:off x="9482269" y="1582462"/>
              <a:ext cx="300600" cy="185040"/>
            </p14:xfrm>
          </p:contentPart>
        </mc:Choice>
        <mc:Fallback xmlns=""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5856BDF1-78C9-026D-091C-3BDBFBB9B4BC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9473629" y="1573462"/>
                <a:ext cx="318240" cy="20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5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ADA1086F-9821-A962-2A26-72215314EC5C}"/>
                  </a:ext>
                </a:extLst>
              </p14:cNvPr>
              <p14:cNvContentPartPr/>
              <p14:nvPr/>
            </p14:nvContentPartPr>
            <p14:xfrm>
              <a:off x="9731029" y="1662382"/>
              <a:ext cx="55080" cy="69120"/>
            </p14:xfrm>
          </p:contentPart>
        </mc:Choice>
        <mc:Fallback xmlns=""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ADA1086F-9821-A962-2A26-72215314EC5C}"/>
                  </a:ext>
                </a:extLst>
              </p:cNvPr>
              <p:cNvPicPr/>
              <p:nvPr/>
            </p:nvPicPr>
            <p:blipFill>
              <a:blip r:embed="rId316"/>
              <a:stretch>
                <a:fillRect/>
              </a:stretch>
            </p:blipFill>
            <p:spPr>
              <a:xfrm>
                <a:off x="9722029" y="1653742"/>
                <a:ext cx="7272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7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079AB1CA-2EB3-E4D5-7363-3D03011DE642}"/>
                  </a:ext>
                </a:extLst>
              </p14:cNvPr>
              <p14:cNvContentPartPr/>
              <p14:nvPr/>
            </p14:nvContentPartPr>
            <p14:xfrm>
              <a:off x="9806269" y="1642942"/>
              <a:ext cx="138240" cy="77400"/>
            </p14:xfrm>
          </p:contentPart>
        </mc:Choice>
        <mc:Fallback xmlns=""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079AB1CA-2EB3-E4D5-7363-3D03011DE642}"/>
                  </a:ext>
                </a:extLst>
              </p:cNvPr>
              <p:cNvPicPr/>
              <p:nvPr/>
            </p:nvPicPr>
            <p:blipFill>
              <a:blip r:embed="rId318"/>
              <a:stretch>
                <a:fillRect/>
              </a:stretch>
            </p:blipFill>
            <p:spPr>
              <a:xfrm>
                <a:off x="9797269" y="1634302"/>
                <a:ext cx="1558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9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5D9B54AF-8CBE-9FB2-FE4E-0215F4AB5E4E}"/>
                  </a:ext>
                </a:extLst>
              </p14:cNvPr>
              <p14:cNvContentPartPr/>
              <p14:nvPr/>
            </p14:nvContentPartPr>
            <p14:xfrm>
              <a:off x="10185349" y="1562302"/>
              <a:ext cx="116280" cy="167760"/>
            </p14:xfrm>
          </p:contentPart>
        </mc:Choice>
        <mc:Fallback xmlns=""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5D9B54AF-8CBE-9FB2-FE4E-0215F4AB5E4E}"/>
                  </a:ext>
                </a:extLst>
              </p:cNvPr>
              <p:cNvPicPr/>
              <p:nvPr/>
            </p:nvPicPr>
            <p:blipFill>
              <a:blip r:embed="rId320"/>
              <a:stretch>
                <a:fillRect/>
              </a:stretch>
            </p:blipFill>
            <p:spPr>
              <a:xfrm>
                <a:off x="10176349" y="1553662"/>
                <a:ext cx="133920" cy="1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1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456EC17E-326E-13BE-1D40-45DFA03B1AC5}"/>
                  </a:ext>
                </a:extLst>
              </p14:cNvPr>
              <p14:cNvContentPartPr/>
              <p14:nvPr/>
            </p14:nvContentPartPr>
            <p14:xfrm>
              <a:off x="10155109" y="1596862"/>
              <a:ext cx="373320" cy="33480"/>
            </p14:xfrm>
          </p:contentPart>
        </mc:Choice>
        <mc:Fallback xmlns=""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456EC17E-326E-13BE-1D40-45DFA03B1AC5}"/>
                  </a:ext>
                </a:extLst>
              </p:cNvPr>
              <p:cNvPicPr/>
              <p:nvPr/>
            </p:nvPicPr>
            <p:blipFill>
              <a:blip r:embed="rId322"/>
              <a:stretch>
                <a:fillRect/>
              </a:stretch>
            </p:blipFill>
            <p:spPr>
              <a:xfrm>
                <a:off x="10146109" y="1588222"/>
                <a:ext cx="3909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3">
            <p14:nvContentPartPr>
              <p14:cNvPr id="73" name="Freihand 72">
                <a:extLst>
                  <a:ext uri="{FF2B5EF4-FFF2-40B4-BE49-F238E27FC236}">
                    <a16:creationId xmlns:a16="http://schemas.microsoft.com/office/drawing/2014/main" id="{0A18865E-D1CB-AAD7-897B-72B3603B5FB3}"/>
                  </a:ext>
                </a:extLst>
              </p14:cNvPr>
              <p14:cNvContentPartPr/>
              <p14:nvPr/>
            </p14:nvContentPartPr>
            <p14:xfrm>
              <a:off x="10422229" y="1649422"/>
              <a:ext cx="113760" cy="13320"/>
            </p14:xfrm>
          </p:contentPart>
        </mc:Choice>
        <mc:Fallback xmlns="">
          <p:pic>
            <p:nvPicPr>
              <p:cNvPr id="73" name="Freihand 72">
                <a:extLst>
                  <a:ext uri="{FF2B5EF4-FFF2-40B4-BE49-F238E27FC236}">
                    <a16:creationId xmlns:a16="http://schemas.microsoft.com/office/drawing/2014/main" id="{0A18865E-D1CB-AAD7-897B-72B3603B5FB3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10413589" y="1640782"/>
                <a:ext cx="13140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5">
            <p14:nvContentPartPr>
              <p14:cNvPr id="74" name="Freihand 73">
                <a:extLst>
                  <a:ext uri="{FF2B5EF4-FFF2-40B4-BE49-F238E27FC236}">
                    <a16:creationId xmlns:a16="http://schemas.microsoft.com/office/drawing/2014/main" id="{72C6DEC2-5C92-7E4F-8CA5-5D7EEC6374FF}"/>
                  </a:ext>
                </a:extLst>
              </p14:cNvPr>
              <p14:cNvContentPartPr/>
              <p14:nvPr/>
            </p14:nvContentPartPr>
            <p14:xfrm>
              <a:off x="10647949" y="1573822"/>
              <a:ext cx="134280" cy="95040"/>
            </p14:xfrm>
          </p:contentPart>
        </mc:Choice>
        <mc:Fallback xmlns="">
          <p:pic>
            <p:nvPicPr>
              <p:cNvPr id="74" name="Freihand 73">
                <a:extLst>
                  <a:ext uri="{FF2B5EF4-FFF2-40B4-BE49-F238E27FC236}">
                    <a16:creationId xmlns:a16="http://schemas.microsoft.com/office/drawing/2014/main" id="{72C6DEC2-5C92-7E4F-8CA5-5D7EEC6374FF}"/>
                  </a:ext>
                </a:extLst>
              </p:cNvPr>
              <p:cNvPicPr/>
              <p:nvPr/>
            </p:nvPicPr>
            <p:blipFill>
              <a:blip r:embed="rId326"/>
              <a:stretch>
                <a:fillRect/>
              </a:stretch>
            </p:blipFill>
            <p:spPr>
              <a:xfrm>
                <a:off x="10638949" y="1565182"/>
                <a:ext cx="15192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7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9C512EB9-541F-3B77-8BAD-FFCC1875AA5F}"/>
                  </a:ext>
                </a:extLst>
              </p14:cNvPr>
              <p14:cNvContentPartPr/>
              <p14:nvPr/>
            </p14:nvContentPartPr>
            <p14:xfrm>
              <a:off x="10985989" y="1552582"/>
              <a:ext cx="187560" cy="103320"/>
            </p14:xfrm>
          </p:contentPart>
        </mc:Choice>
        <mc:Fallback xmlns=""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9C512EB9-541F-3B77-8BAD-FFCC1875AA5F}"/>
                  </a:ext>
                </a:extLst>
              </p:cNvPr>
              <p:cNvPicPr/>
              <p:nvPr/>
            </p:nvPicPr>
            <p:blipFill>
              <a:blip r:embed="rId328"/>
              <a:stretch>
                <a:fillRect/>
              </a:stretch>
            </p:blipFill>
            <p:spPr>
              <a:xfrm>
                <a:off x="10976989" y="1543582"/>
                <a:ext cx="2052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9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BB236620-AC38-9112-7068-F22BCC5249F0}"/>
                  </a:ext>
                </a:extLst>
              </p14:cNvPr>
              <p14:cNvContentPartPr/>
              <p14:nvPr/>
            </p14:nvContentPartPr>
            <p14:xfrm>
              <a:off x="11178589" y="1516942"/>
              <a:ext cx="131760" cy="147600"/>
            </p14:xfrm>
          </p:contentPart>
        </mc:Choice>
        <mc:Fallback xmlns=""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BB236620-AC38-9112-7068-F22BCC5249F0}"/>
                  </a:ext>
                </a:extLst>
              </p:cNvPr>
              <p:cNvPicPr/>
              <p:nvPr/>
            </p:nvPicPr>
            <p:blipFill>
              <a:blip r:embed="rId330"/>
              <a:stretch>
                <a:fillRect/>
              </a:stretch>
            </p:blipFill>
            <p:spPr>
              <a:xfrm>
                <a:off x="11169949" y="1508302"/>
                <a:ext cx="1494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1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337DCCFC-CECB-45E3-4DB9-8B8DF208DD54}"/>
                  </a:ext>
                </a:extLst>
              </p14:cNvPr>
              <p14:cNvContentPartPr/>
              <p14:nvPr/>
            </p14:nvContentPartPr>
            <p14:xfrm>
              <a:off x="11515909" y="1419382"/>
              <a:ext cx="258120" cy="204120"/>
            </p14:xfrm>
          </p:contentPart>
        </mc:Choice>
        <mc:Fallback xmlns=""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337DCCFC-CECB-45E3-4DB9-8B8DF208DD54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11506909" y="1410742"/>
                <a:ext cx="27576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3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DAF06872-F8E5-A6B3-594F-51BB8D04EEB8}"/>
                  </a:ext>
                </a:extLst>
              </p14:cNvPr>
              <p14:cNvContentPartPr/>
              <p14:nvPr/>
            </p14:nvContentPartPr>
            <p14:xfrm>
              <a:off x="9408829" y="1966942"/>
              <a:ext cx="194760" cy="160920"/>
            </p14:xfrm>
          </p:contentPart>
        </mc:Choice>
        <mc:Fallback xmlns=""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DAF06872-F8E5-A6B3-594F-51BB8D04EEB8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9400189" y="1958302"/>
                <a:ext cx="21240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5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211B5F06-76D7-E7A6-C275-3FC89FF9ED79}"/>
                  </a:ext>
                </a:extLst>
              </p14:cNvPr>
              <p14:cNvContentPartPr/>
              <p14:nvPr/>
            </p14:nvContentPartPr>
            <p14:xfrm>
              <a:off x="9652909" y="1874062"/>
              <a:ext cx="497160" cy="286560"/>
            </p14:xfrm>
          </p:contentPart>
        </mc:Choice>
        <mc:Fallback xmlns=""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211B5F06-76D7-E7A6-C275-3FC89FF9ED79}"/>
                  </a:ext>
                </a:extLst>
              </p:cNvPr>
              <p:cNvPicPr/>
              <p:nvPr/>
            </p:nvPicPr>
            <p:blipFill>
              <a:blip r:embed="rId336"/>
              <a:stretch>
                <a:fillRect/>
              </a:stretch>
            </p:blipFill>
            <p:spPr>
              <a:xfrm>
                <a:off x="9644269" y="1865062"/>
                <a:ext cx="514800" cy="30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7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A0F8CB65-FD47-546F-832D-AC3D422A9FDA}"/>
                  </a:ext>
                </a:extLst>
              </p14:cNvPr>
              <p14:cNvContentPartPr/>
              <p14:nvPr/>
            </p14:nvContentPartPr>
            <p14:xfrm>
              <a:off x="10229269" y="1938862"/>
              <a:ext cx="63720" cy="110160"/>
            </p14:xfrm>
          </p:contentPart>
        </mc:Choice>
        <mc:Fallback xmlns=""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A0F8CB65-FD47-546F-832D-AC3D422A9FDA}"/>
                  </a:ext>
                </a:extLst>
              </p:cNvPr>
              <p:cNvPicPr/>
              <p:nvPr/>
            </p:nvPicPr>
            <p:blipFill>
              <a:blip r:embed="rId338"/>
              <a:stretch>
                <a:fillRect/>
              </a:stretch>
            </p:blipFill>
            <p:spPr>
              <a:xfrm>
                <a:off x="10220629" y="1930222"/>
                <a:ext cx="81360" cy="12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9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D65A24FB-0ED5-3BAB-6B18-F6B6F4321F69}"/>
                  </a:ext>
                </a:extLst>
              </p14:cNvPr>
              <p14:cNvContentPartPr/>
              <p14:nvPr/>
            </p14:nvContentPartPr>
            <p14:xfrm>
              <a:off x="10357429" y="1919422"/>
              <a:ext cx="111240" cy="135720"/>
            </p14:xfrm>
          </p:contentPart>
        </mc:Choice>
        <mc:Fallback xmlns=""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D65A24FB-0ED5-3BAB-6B18-F6B6F4321F69}"/>
                  </a:ext>
                </a:extLst>
              </p:cNvPr>
              <p:cNvPicPr/>
              <p:nvPr/>
            </p:nvPicPr>
            <p:blipFill>
              <a:blip r:embed="rId340"/>
              <a:stretch>
                <a:fillRect/>
              </a:stretch>
            </p:blipFill>
            <p:spPr>
              <a:xfrm>
                <a:off x="10348789" y="1910422"/>
                <a:ext cx="12888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1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E93253CC-11C3-6A44-0287-3C210FF312AD}"/>
                  </a:ext>
                </a:extLst>
              </p14:cNvPr>
              <p14:cNvContentPartPr/>
              <p14:nvPr/>
            </p14:nvContentPartPr>
            <p14:xfrm>
              <a:off x="10686829" y="1885942"/>
              <a:ext cx="174600" cy="279000"/>
            </p14:xfrm>
          </p:contentPart>
        </mc:Choice>
        <mc:Fallback xmlns=""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E93253CC-11C3-6A44-0287-3C210FF312AD}"/>
                  </a:ext>
                </a:extLst>
              </p:cNvPr>
              <p:cNvPicPr/>
              <p:nvPr/>
            </p:nvPicPr>
            <p:blipFill>
              <a:blip r:embed="rId342"/>
              <a:stretch>
                <a:fillRect/>
              </a:stretch>
            </p:blipFill>
            <p:spPr>
              <a:xfrm>
                <a:off x="10678189" y="1876942"/>
                <a:ext cx="19224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827BED39-8442-D33D-5150-751C2EDF5097}"/>
                  </a:ext>
                </a:extLst>
              </p14:cNvPr>
              <p14:cNvContentPartPr/>
              <p14:nvPr/>
            </p14:nvContentPartPr>
            <p14:xfrm>
              <a:off x="10922629" y="1877662"/>
              <a:ext cx="127080" cy="114120"/>
            </p14:xfrm>
          </p:contentPart>
        </mc:Choice>
        <mc:Fallback xmlns=""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827BED39-8442-D33D-5150-751C2EDF5097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10913989" y="1869022"/>
                <a:ext cx="144720" cy="13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12CB12AB-C7C1-E229-8CFB-66C3D182B4B4}"/>
                  </a:ext>
                </a:extLst>
              </p14:cNvPr>
              <p14:cNvContentPartPr/>
              <p14:nvPr/>
            </p14:nvContentPartPr>
            <p14:xfrm>
              <a:off x="11072029" y="1870102"/>
              <a:ext cx="302760" cy="104760"/>
            </p14:xfrm>
          </p:contentPart>
        </mc:Choice>
        <mc:Fallback xmlns=""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12CB12AB-C7C1-E229-8CFB-66C3D182B4B4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11063029" y="1861102"/>
                <a:ext cx="3204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A2D66768-B3CE-72EA-48F6-6A2D7A69BC85}"/>
                  </a:ext>
                </a:extLst>
              </p14:cNvPr>
              <p14:cNvContentPartPr/>
              <p14:nvPr/>
            </p14:nvContentPartPr>
            <p14:xfrm>
              <a:off x="9866749" y="2288422"/>
              <a:ext cx="275040" cy="112680"/>
            </p14:xfrm>
          </p:contentPart>
        </mc:Choice>
        <mc:Fallback xmlns=""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A2D66768-B3CE-72EA-48F6-6A2D7A69BC85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9858109" y="2279782"/>
                <a:ext cx="29268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FAC54E5B-5830-6519-F9CB-0A7DD83192D8}"/>
                  </a:ext>
                </a:extLst>
              </p14:cNvPr>
              <p14:cNvContentPartPr/>
              <p14:nvPr/>
            </p14:nvContentPartPr>
            <p14:xfrm>
              <a:off x="10222069" y="2218222"/>
              <a:ext cx="185760" cy="164880"/>
            </p14:xfrm>
          </p:contentPart>
        </mc:Choice>
        <mc:Fallback xmlns=""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FAC54E5B-5830-6519-F9CB-0A7DD83192D8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10213069" y="2209222"/>
                <a:ext cx="20340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2CABFA0E-9606-F516-9CC1-CEA2C298F9E7}"/>
                  </a:ext>
                </a:extLst>
              </p14:cNvPr>
              <p14:cNvContentPartPr/>
              <p14:nvPr/>
            </p14:nvContentPartPr>
            <p14:xfrm>
              <a:off x="10608349" y="2245582"/>
              <a:ext cx="276840" cy="10008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2CABFA0E-9606-F516-9CC1-CEA2C298F9E7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10599709" y="2236582"/>
                <a:ext cx="294480" cy="11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44F670FC-7AF9-8BF5-7688-86795D525605}"/>
                  </a:ext>
                </a:extLst>
              </p14:cNvPr>
              <p14:cNvContentPartPr/>
              <p14:nvPr/>
            </p14:nvContentPartPr>
            <p14:xfrm>
              <a:off x="10823989" y="2263582"/>
              <a:ext cx="65520" cy="8496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44F670FC-7AF9-8BF5-7688-86795D525605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10814989" y="2254942"/>
                <a:ext cx="83160" cy="10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95" name="Freihand 94">
                <a:extLst>
                  <a:ext uri="{FF2B5EF4-FFF2-40B4-BE49-F238E27FC236}">
                    <a16:creationId xmlns:a16="http://schemas.microsoft.com/office/drawing/2014/main" id="{F8B717FA-288E-BADC-B769-5548FC228C32}"/>
                  </a:ext>
                </a:extLst>
              </p14:cNvPr>
              <p14:cNvContentPartPr/>
              <p14:nvPr/>
            </p14:nvContentPartPr>
            <p14:xfrm>
              <a:off x="11067349" y="2182222"/>
              <a:ext cx="394920" cy="154440"/>
            </p14:xfrm>
          </p:contentPart>
        </mc:Choice>
        <mc:Fallback xmlns="">
          <p:pic>
            <p:nvPicPr>
              <p:cNvPr id="95" name="Freihand 94">
                <a:extLst>
                  <a:ext uri="{FF2B5EF4-FFF2-40B4-BE49-F238E27FC236}">
                    <a16:creationId xmlns:a16="http://schemas.microsoft.com/office/drawing/2014/main" id="{F8B717FA-288E-BADC-B769-5548FC228C32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11058349" y="2173222"/>
                <a:ext cx="41256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96" name="Freihand 95">
                <a:extLst>
                  <a:ext uri="{FF2B5EF4-FFF2-40B4-BE49-F238E27FC236}">
                    <a16:creationId xmlns:a16="http://schemas.microsoft.com/office/drawing/2014/main" id="{F9F38399-95D6-65EB-0F20-148234DB33B3}"/>
                  </a:ext>
                </a:extLst>
              </p14:cNvPr>
              <p14:cNvContentPartPr/>
              <p14:nvPr/>
            </p14:nvContentPartPr>
            <p14:xfrm>
              <a:off x="11447149" y="2133982"/>
              <a:ext cx="10800" cy="4320"/>
            </p14:xfrm>
          </p:contentPart>
        </mc:Choice>
        <mc:Fallback xmlns="">
          <p:pic>
            <p:nvPicPr>
              <p:cNvPr id="96" name="Freihand 95">
                <a:extLst>
                  <a:ext uri="{FF2B5EF4-FFF2-40B4-BE49-F238E27FC236}">
                    <a16:creationId xmlns:a16="http://schemas.microsoft.com/office/drawing/2014/main" id="{F9F38399-95D6-65EB-0F20-148234DB33B3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11438149" y="2125342"/>
                <a:ext cx="2844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97" name="Freihand 96">
                <a:extLst>
                  <a:ext uri="{FF2B5EF4-FFF2-40B4-BE49-F238E27FC236}">
                    <a16:creationId xmlns:a16="http://schemas.microsoft.com/office/drawing/2014/main" id="{2E534D62-E64A-220E-505E-0F15501DE305}"/>
                  </a:ext>
                </a:extLst>
              </p14:cNvPr>
              <p14:cNvContentPartPr/>
              <p14:nvPr/>
            </p14:nvContentPartPr>
            <p14:xfrm>
              <a:off x="11500069" y="2170342"/>
              <a:ext cx="128880" cy="274320"/>
            </p14:xfrm>
          </p:contentPart>
        </mc:Choice>
        <mc:Fallback xmlns="">
          <p:pic>
            <p:nvPicPr>
              <p:cNvPr id="97" name="Freihand 96">
                <a:extLst>
                  <a:ext uri="{FF2B5EF4-FFF2-40B4-BE49-F238E27FC236}">
                    <a16:creationId xmlns:a16="http://schemas.microsoft.com/office/drawing/2014/main" id="{2E534D62-E64A-220E-505E-0F15501DE305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11491429" y="2161702"/>
                <a:ext cx="1465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98" name="Freihand 97">
                <a:extLst>
                  <a:ext uri="{FF2B5EF4-FFF2-40B4-BE49-F238E27FC236}">
                    <a16:creationId xmlns:a16="http://schemas.microsoft.com/office/drawing/2014/main" id="{51BE13AF-FE32-6A6B-17E9-9DBB591472B6}"/>
                  </a:ext>
                </a:extLst>
              </p14:cNvPr>
              <p14:cNvContentPartPr/>
              <p14:nvPr/>
            </p14:nvContentPartPr>
            <p14:xfrm>
              <a:off x="11630749" y="2013382"/>
              <a:ext cx="128880" cy="267480"/>
            </p14:xfrm>
          </p:contentPart>
        </mc:Choice>
        <mc:Fallback xmlns="">
          <p:pic>
            <p:nvPicPr>
              <p:cNvPr id="98" name="Freihand 97">
                <a:extLst>
                  <a:ext uri="{FF2B5EF4-FFF2-40B4-BE49-F238E27FC236}">
                    <a16:creationId xmlns:a16="http://schemas.microsoft.com/office/drawing/2014/main" id="{51BE13AF-FE32-6A6B-17E9-9DBB591472B6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11621749" y="2004382"/>
                <a:ext cx="14652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100" name="Freihand 99">
                <a:extLst>
                  <a:ext uri="{FF2B5EF4-FFF2-40B4-BE49-F238E27FC236}">
                    <a16:creationId xmlns:a16="http://schemas.microsoft.com/office/drawing/2014/main" id="{DC89DF8D-6DF0-F9B0-688F-8EA26B54B63F}"/>
                  </a:ext>
                </a:extLst>
              </p14:cNvPr>
              <p14:cNvContentPartPr/>
              <p14:nvPr/>
            </p14:nvContentPartPr>
            <p14:xfrm>
              <a:off x="9873949" y="2589022"/>
              <a:ext cx="172440" cy="139680"/>
            </p14:xfrm>
          </p:contentPart>
        </mc:Choice>
        <mc:Fallback xmlns="">
          <p:pic>
            <p:nvPicPr>
              <p:cNvPr id="100" name="Freihand 99">
                <a:extLst>
                  <a:ext uri="{FF2B5EF4-FFF2-40B4-BE49-F238E27FC236}">
                    <a16:creationId xmlns:a16="http://schemas.microsoft.com/office/drawing/2014/main" id="{DC89DF8D-6DF0-F9B0-688F-8EA26B54B63F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9865309" y="2580382"/>
                <a:ext cx="19008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101" name="Freihand 100">
                <a:extLst>
                  <a:ext uri="{FF2B5EF4-FFF2-40B4-BE49-F238E27FC236}">
                    <a16:creationId xmlns:a16="http://schemas.microsoft.com/office/drawing/2014/main" id="{36614294-CE4D-E652-4BED-11013473969E}"/>
                  </a:ext>
                </a:extLst>
              </p14:cNvPr>
              <p14:cNvContentPartPr/>
              <p14:nvPr/>
            </p14:nvContentPartPr>
            <p14:xfrm>
              <a:off x="10050349" y="2517742"/>
              <a:ext cx="130320" cy="155880"/>
            </p14:xfrm>
          </p:contentPart>
        </mc:Choice>
        <mc:Fallback xmlns="">
          <p:pic>
            <p:nvPicPr>
              <p:cNvPr id="101" name="Freihand 100">
                <a:extLst>
                  <a:ext uri="{FF2B5EF4-FFF2-40B4-BE49-F238E27FC236}">
                    <a16:creationId xmlns:a16="http://schemas.microsoft.com/office/drawing/2014/main" id="{36614294-CE4D-E652-4BED-11013473969E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10041709" y="2509102"/>
                <a:ext cx="147960" cy="17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302E1C1D-129F-17BB-4771-1AD585A15422}"/>
                  </a:ext>
                </a:extLst>
              </p14:cNvPr>
              <p14:cNvContentPartPr/>
              <p14:nvPr/>
            </p14:nvContentPartPr>
            <p14:xfrm>
              <a:off x="10289749" y="2564902"/>
              <a:ext cx="142560" cy="254160"/>
            </p14:xfrm>
          </p:contentPart>
        </mc:Choice>
        <mc:Fallback xmlns=""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302E1C1D-129F-17BB-4771-1AD585A15422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10281109" y="2556262"/>
                <a:ext cx="16020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4CA10613-AD47-BBCD-BDF0-4D85118B6EE7}"/>
                  </a:ext>
                </a:extLst>
              </p14:cNvPr>
              <p14:cNvContentPartPr/>
              <p14:nvPr/>
            </p14:nvContentPartPr>
            <p14:xfrm>
              <a:off x="10447069" y="2491822"/>
              <a:ext cx="194040" cy="171360"/>
            </p14:xfrm>
          </p:contentPart>
        </mc:Choice>
        <mc:Fallback xmlns=""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4CA10613-AD47-BBCD-BDF0-4D85118B6EE7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10438069" y="2483182"/>
                <a:ext cx="2116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ABEEE849-0B40-C200-01C5-37348BA93FB0}"/>
                  </a:ext>
                </a:extLst>
              </p14:cNvPr>
              <p14:cNvContentPartPr/>
              <p14:nvPr/>
            </p14:nvContentPartPr>
            <p14:xfrm>
              <a:off x="10652629" y="2553382"/>
              <a:ext cx="45000" cy="86040"/>
            </p14:xfrm>
          </p:contentPart>
        </mc:Choice>
        <mc:Fallback xmlns=""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ABEEE849-0B40-C200-01C5-37348BA93FB0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10643989" y="2544742"/>
                <a:ext cx="6264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D4602732-6EB9-98A6-848A-BB9CD264B9F4}"/>
                  </a:ext>
                </a:extLst>
              </p14:cNvPr>
              <p14:cNvContentPartPr/>
              <p14:nvPr/>
            </p14:nvContentPartPr>
            <p14:xfrm>
              <a:off x="10735429" y="2544382"/>
              <a:ext cx="138600" cy="95400"/>
            </p14:xfrm>
          </p:contentPart>
        </mc:Choice>
        <mc:Fallback xmlns=""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D4602732-6EB9-98A6-848A-BB9CD264B9F4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10726789" y="2535742"/>
                <a:ext cx="15624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94DDB068-5208-9CF5-0BFB-8C2B2CB296EB}"/>
                  </a:ext>
                </a:extLst>
              </p14:cNvPr>
              <p14:cNvContentPartPr/>
              <p14:nvPr/>
            </p14:nvContentPartPr>
            <p14:xfrm>
              <a:off x="10925149" y="2543662"/>
              <a:ext cx="90360" cy="10188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94DDB068-5208-9CF5-0BFB-8C2B2CB296EB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10916149" y="2535022"/>
                <a:ext cx="10800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72558475-C99E-C7C2-5A7E-BF5E29D72419}"/>
                  </a:ext>
                </a:extLst>
              </p14:cNvPr>
              <p14:cNvContentPartPr/>
              <p14:nvPr/>
            </p14:nvContentPartPr>
            <p14:xfrm>
              <a:off x="11174629" y="2533582"/>
              <a:ext cx="219600" cy="6444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72558475-C99E-C7C2-5A7E-BF5E29D72419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11165989" y="2524582"/>
                <a:ext cx="23724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6E97278D-BF5A-434F-F365-96813F12D83B}"/>
                  </a:ext>
                </a:extLst>
              </p14:cNvPr>
              <p14:cNvContentPartPr/>
              <p14:nvPr/>
            </p14:nvContentPartPr>
            <p14:xfrm>
              <a:off x="11353549" y="2427742"/>
              <a:ext cx="7560" cy="648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6E97278D-BF5A-434F-F365-96813F12D83B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11344909" y="2418742"/>
                <a:ext cx="25200" cy="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2ED9039E-EA05-49D7-34A9-BFA83FE0D716}"/>
                  </a:ext>
                </a:extLst>
              </p14:cNvPr>
              <p14:cNvContentPartPr/>
              <p14:nvPr/>
            </p14:nvContentPartPr>
            <p14:xfrm>
              <a:off x="11514829" y="2384182"/>
              <a:ext cx="196200" cy="22248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2ED9039E-EA05-49D7-34A9-BFA83FE0D716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11505829" y="2375542"/>
                <a:ext cx="213840" cy="24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3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AC38FEC6-FB6A-6148-7546-FB979611E0DF}"/>
                  </a:ext>
                </a:extLst>
              </p14:cNvPr>
              <p14:cNvContentPartPr/>
              <p14:nvPr/>
            </p14:nvContentPartPr>
            <p14:xfrm>
              <a:off x="11736589" y="2461942"/>
              <a:ext cx="77760" cy="13536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AC38FEC6-FB6A-6148-7546-FB979611E0DF}"/>
                  </a:ext>
                </a:extLst>
              </p:cNvPr>
              <p:cNvPicPr/>
              <p:nvPr/>
            </p:nvPicPr>
            <p:blipFill>
              <a:blip r:embed="rId384"/>
              <a:stretch>
                <a:fillRect/>
              </a:stretch>
            </p:blipFill>
            <p:spPr>
              <a:xfrm>
                <a:off x="11727949" y="2453302"/>
                <a:ext cx="9540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5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4AF9DB75-5A0B-F3F9-4EE8-7D33B9D64A57}"/>
                  </a:ext>
                </a:extLst>
              </p14:cNvPr>
              <p14:cNvContentPartPr/>
              <p14:nvPr/>
            </p14:nvContentPartPr>
            <p14:xfrm>
              <a:off x="10085989" y="2801422"/>
              <a:ext cx="339480" cy="317160"/>
            </p14:xfrm>
          </p:contentPart>
        </mc:Choice>
        <mc:Fallback xmlns=""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4AF9DB75-5A0B-F3F9-4EE8-7D33B9D64A57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10076989" y="2792782"/>
                <a:ext cx="357120" cy="33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7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77F16299-7988-FE74-54CC-76324248CF3D}"/>
                  </a:ext>
                </a:extLst>
              </p14:cNvPr>
              <p14:cNvContentPartPr/>
              <p14:nvPr/>
            </p14:nvContentPartPr>
            <p14:xfrm>
              <a:off x="10409629" y="2815462"/>
              <a:ext cx="390240" cy="22212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77F16299-7988-FE74-54CC-76324248CF3D}"/>
                  </a:ext>
                </a:extLst>
              </p:cNvPr>
              <p:cNvPicPr/>
              <p:nvPr/>
            </p:nvPicPr>
            <p:blipFill>
              <a:blip r:embed="rId388"/>
              <a:stretch>
                <a:fillRect/>
              </a:stretch>
            </p:blipFill>
            <p:spPr>
              <a:xfrm>
                <a:off x="10400629" y="2806822"/>
                <a:ext cx="40788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9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3FBD6923-2683-F0B7-DBC7-EC093A660946}"/>
                  </a:ext>
                </a:extLst>
              </p14:cNvPr>
              <p14:cNvContentPartPr/>
              <p14:nvPr/>
            </p14:nvContentPartPr>
            <p14:xfrm>
              <a:off x="11041789" y="2824462"/>
              <a:ext cx="301680" cy="17028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3FBD6923-2683-F0B7-DBC7-EC093A660946}"/>
                  </a:ext>
                </a:extLst>
              </p:cNvPr>
              <p:cNvPicPr/>
              <p:nvPr/>
            </p:nvPicPr>
            <p:blipFill>
              <a:blip r:embed="rId390"/>
              <a:stretch>
                <a:fillRect/>
              </a:stretch>
            </p:blipFill>
            <p:spPr>
              <a:xfrm>
                <a:off x="11032789" y="2815462"/>
                <a:ext cx="319320" cy="18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1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202BBE8A-7B77-44A2-0E29-46747B709293}"/>
                  </a:ext>
                </a:extLst>
              </p14:cNvPr>
              <p14:cNvContentPartPr/>
              <p14:nvPr/>
            </p14:nvContentPartPr>
            <p14:xfrm>
              <a:off x="11374789" y="2748142"/>
              <a:ext cx="155520" cy="19944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202BBE8A-7B77-44A2-0E29-46747B709293}"/>
                  </a:ext>
                </a:extLst>
              </p:cNvPr>
              <p:cNvPicPr/>
              <p:nvPr/>
            </p:nvPicPr>
            <p:blipFill>
              <a:blip r:embed="rId392"/>
              <a:stretch>
                <a:fillRect/>
              </a:stretch>
            </p:blipFill>
            <p:spPr>
              <a:xfrm>
                <a:off x="11366149" y="2739142"/>
                <a:ext cx="17316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3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B6DD9139-8D5C-7365-EC89-46F620319855}"/>
                  </a:ext>
                </a:extLst>
              </p14:cNvPr>
              <p14:cNvContentPartPr/>
              <p14:nvPr/>
            </p14:nvContentPartPr>
            <p14:xfrm>
              <a:off x="11316109" y="2681542"/>
              <a:ext cx="18000" cy="3528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B6DD9139-8D5C-7365-EC89-46F620319855}"/>
                  </a:ext>
                </a:extLst>
              </p:cNvPr>
              <p:cNvPicPr/>
              <p:nvPr/>
            </p:nvPicPr>
            <p:blipFill>
              <a:blip r:embed="rId394"/>
              <a:stretch>
                <a:fillRect/>
              </a:stretch>
            </p:blipFill>
            <p:spPr>
              <a:xfrm>
                <a:off x="11307109" y="2672542"/>
                <a:ext cx="3564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5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5E94E6D2-DE90-1955-0082-8F201F5E7864}"/>
                  </a:ext>
                </a:extLst>
              </p14:cNvPr>
              <p14:cNvContentPartPr/>
              <p14:nvPr/>
            </p14:nvContentPartPr>
            <p14:xfrm>
              <a:off x="11706709" y="2736622"/>
              <a:ext cx="260640" cy="20232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5E94E6D2-DE90-1955-0082-8F201F5E7864}"/>
                  </a:ext>
                </a:extLst>
              </p:cNvPr>
              <p:cNvPicPr/>
              <p:nvPr/>
            </p:nvPicPr>
            <p:blipFill>
              <a:blip r:embed="rId396"/>
              <a:stretch>
                <a:fillRect/>
              </a:stretch>
            </p:blipFill>
            <p:spPr>
              <a:xfrm>
                <a:off x="11697709" y="2727982"/>
                <a:ext cx="278280" cy="21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7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44B08B97-08A5-6672-1A3C-BEB63B5FE76E}"/>
                  </a:ext>
                </a:extLst>
              </p14:cNvPr>
              <p14:cNvContentPartPr/>
              <p14:nvPr/>
            </p14:nvContentPartPr>
            <p14:xfrm>
              <a:off x="10051429" y="3232342"/>
              <a:ext cx="123120" cy="24228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44B08B97-08A5-6672-1A3C-BEB63B5FE76E}"/>
                  </a:ext>
                </a:extLst>
              </p:cNvPr>
              <p:cNvPicPr/>
              <p:nvPr/>
            </p:nvPicPr>
            <p:blipFill>
              <a:blip r:embed="rId398"/>
              <a:stretch>
                <a:fillRect/>
              </a:stretch>
            </p:blipFill>
            <p:spPr>
              <a:xfrm>
                <a:off x="10042789" y="3223342"/>
                <a:ext cx="14076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9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952C1341-901E-242B-EB3C-A4375AABC806}"/>
                  </a:ext>
                </a:extLst>
              </p14:cNvPr>
              <p14:cNvContentPartPr/>
              <p14:nvPr/>
            </p14:nvContentPartPr>
            <p14:xfrm>
              <a:off x="10211269" y="3211462"/>
              <a:ext cx="93960" cy="15624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952C1341-901E-242B-EB3C-A4375AABC806}"/>
                  </a:ext>
                </a:extLst>
              </p:cNvPr>
              <p:cNvPicPr/>
              <p:nvPr/>
            </p:nvPicPr>
            <p:blipFill>
              <a:blip r:embed="rId400"/>
              <a:stretch>
                <a:fillRect/>
              </a:stretch>
            </p:blipFill>
            <p:spPr>
              <a:xfrm>
                <a:off x="10202269" y="3202462"/>
                <a:ext cx="1116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1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A7147520-2EF3-94AD-7538-2EB7AA17DB38}"/>
                  </a:ext>
                </a:extLst>
              </p14:cNvPr>
              <p14:cNvContentPartPr/>
              <p14:nvPr/>
            </p14:nvContentPartPr>
            <p14:xfrm>
              <a:off x="10336909" y="3246382"/>
              <a:ext cx="150480" cy="9468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A7147520-2EF3-94AD-7538-2EB7AA17DB38}"/>
                  </a:ext>
                </a:extLst>
              </p:cNvPr>
              <p:cNvPicPr/>
              <p:nvPr/>
            </p:nvPicPr>
            <p:blipFill>
              <a:blip r:embed="rId402"/>
              <a:stretch>
                <a:fillRect/>
              </a:stretch>
            </p:blipFill>
            <p:spPr>
              <a:xfrm>
                <a:off x="10327909" y="3237382"/>
                <a:ext cx="16812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3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F82183FC-57E4-1748-6596-3D6B2D7D3EBC}"/>
                  </a:ext>
                </a:extLst>
              </p14:cNvPr>
              <p14:cNvContentPartPr/>
              <p14:nvPr/>
            </p14:nvContentPartPr>
            <p14:xfrm>
              <a:off x="10493509" y="3107422"/>
              <a:ext cx="125280" cy="21312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F82183FC-57E4-1748-6596-3D6B2D7D3EBC}"/>
                  </a:ext>
                </a:extLst>
              </p:cNvPr>
              <p:cNvPicPr/>
              <p:nvPr/>
            </p:nvPicPr>
            <p:blipFill>
              <a:blip r:embed="rId404"/>
              <a:stretch>
                <a:fillRect/>
              </a:stretch>
            </p:blipFill>
            <p:spPr>
              <a:xfrm>
                <a:off x="10484869" y="3098422"/>
                <a:ext cx="14292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5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3242FA4F-3F05-1756-B50E-93EDB148C290}"/>
                  </a:ext>
                </a:extLst>
              </p14:cNvPr>
              <p14:cNvContentPartPr/>
              <p14:nvPr/>
            </p14:nvContentPartPr>
            <p14:xfrm>
              <a:off x="10507909" y="3174382"/>
              <a:ext cx="128160" cy="14760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3242FA4F-3F05-1756-B50E-93EDB148C290}"/>
                  </a:ext>
                </a:extLst>
              </p:cNvPr>
              <p:cNvPicPr/>
              <p:nvPr/>
            </p:nvPicPr>
            <p:blipFill>
              <a:blip r:embed="rId406"/>
              <a:stretch>
                <a:fillRect/>
              </a:stretch>
            </p:blipFill>
            <p:spPr>
              <a:xfrm>
                <a:off x="10498909" y="3165382"/>
                <a:ext cx="14580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7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A6038113-1F23-D19C-F7BD-469713988159}"/>
                  </a:ext>
                </a:extLst>
              </p14:cNvPr>
              <p14:cNvContentPartPr/>
              <p14:nvPr/>
            </p14:nvContentPartPr>
            <p14:xfrm>
              <a:off x="10671709" y="3084382"/>
              <a:ext cx="162360" cy="22896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A6038113-1F23-D19C-F7BD-469713988159}"/>
                  </a:ext>
                </a:extLst>
              </p:cNvPr>
              <p:cNvPicPr/>
              <p:nvPr/>
            </p:nvPicPr>
            <p:blipFill>
              <a:blip r:embed="rId408"/>
              <a:stretch>
                <a:fillRect/>
              </a:stretch>
            </p:blipFill>
            <p:spPr>
              <a:xfrm>
                <a:off x="10663069" y="3075742"/>
                <a:ext cx="1800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9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FCDB3CFD-E0F2-E4EC-26C3-72043DB77DB0}"/>
                  </a:ext>
                </a:extLst>
              </p14:cNvPr>
              <p14:cNvContentPartPr/>
              <p14:nvPr/>
            </p14:nvContentPartPr>
            <p14:xfrm>
              <a:off x="10808869" y="3118582"/>
              <a:ext cx="30960" cy="1620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FCDB3CFD-E0F2-E4EC-26C3-72043DB77DB0}"/>
                  </a:ext>
                </a:extLst>
              </p:cNvPr>
              <p:cNvPicPr/>
              <p:nvPr/>
            </p:nvPicPr>
            <p:blipFill>
              <a:blip r:embed="rId410"/>
              <a:stretch>
                <a:fillRect/>
              </a:stretch>
            </p:blipFill>
            <p:spPr>
              <a:xfrm>
                <a:off x="10799869" y="3109582"/>
                <a:ext cx="486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1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7F37937A-C759-73C0-FF14-82F3125F355D}"/>
                  </a:ext>
                </a:extLst>
              </p14:cNvPr>
              <p14:cNvContentPartPr/>
              <p14:nvPr/>
            </p14:nvContentPartPr>
            <p14:xfrm>
              <a:off x="10929109" y="3051982"/>
              <a:ext cx="240120" cy="22968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7F37937A-C759-73C0-FF14-82F3125F355D}"/>
                  </a:ext>
                </a:extLst>
              </p:cNvPr>
              <p:cNvPicPr/>
              <p:nvPr/>
            </p:nvPicPr>
            <p:blipFill>
              <a:blip r:embed="rId412"/>
              <a:stretch>
                <a:fillRect/>
              </a:stretch>
            </p:blipFill>
            <p:spPr>
              <a:xfrm>
                <a:off x="10920109" y="3042982"/>
                <a:ext cx="257760" cy="24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3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14E95FE5-8A04-B8C3-1E76-F3DF345DB086}"/>
                  </a:ext>
                </a:extLst>
              </p14:cNvPr>
              <p14:cNvContentPartPr/>
              <p14:nvPr/>
            </p14:nvContentPartPr>
            <p14:xfrm>
              <a:off x="11115229" y="3054502"/>
              <a:ext cx="14760" cy="2268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14E95FE5-8A04-B8C3-1E76-F3DF345DB086}"/>
                  </a:ext>
                </a:extLst>
              </p:cNvPr>
              <p:cNvPicPr/>
              <p:nvPr/>
            </p:nvPicPr>
            <p:blipFill>
              <a:blip r:embed="rId414"/>
              <a:stretch>
                <a:fillRect/>
              </a:stretch>
            </p:blipFill>
            <p:spPr>
              <a:xfrm>
                <a:off x="11106589" y="3045862"/>
                <a:ext cx="3240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5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D60D3793-F319-B860-B538-62E6A370FD5A}"/>
                  </a:ext>
                </a:extLst>
              </p14:cNvPr>
              <p14:cNvContentPartPr/>
              <p14:nvPr/>
            </p14:nvContentPartPr>
            <p14:xfrm>
              <a:off x="11163829" y="3114982"/>
              <a:ext cx="122760" cy="14688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D60D3793-F319-B860-B538-62E6A370FD5A}"/>
                  </a:ext>
                </a:extLst>
              </p:cNvPr>
              <p:cNvPicPr/>
              <p:nvPr/>
            </p:nvPicPr>
            <p:blipFill>
              <a:blip r:embed="rId416"/>
              <a:stretch>
                <a:fillRect/>
              </a:stretch>
            </p:blipFill>
            <p:spPr>
              <a:xfrm>
                <a:off x="11154829" y="3105982"/>
                <a:ext cx="1404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7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2B80DDEF-53D6-69C7-2B2C-4C151A2D926A}"/>
                  </a:ext>
                </a:extLst>
              </p14:cNvPr>
              <p14:cNvContentPartPr/>
              <p14:nvPr/>
            </p14:nvContentPartPr>
            <p14:xfrm>
              <a:off x="11426269" y="3089782"/>
              <a:ext cx="267120" cy="14796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2B80DDEF-53D6-69C7-2B2C-4C151A2D926A}"/>
                  </a:ext>
                </a:extLst>
              </p:cNvPr>
              <p:cNvPicPr/>
              <p:nvPr/>
            </p:nvPicPr>
            <p:blipFill>
              <a:blip r:embed="rId418"/>
              <a:stretch>
                <a:fillRect/>
              </a:stretch>
            </p:blipFill>
            <p:spPr>
              <a:xfrm>
                <a:off x="11417629" y="3080782"/>
                <a:ext cx="28476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9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AA7BC772-0C87-E0E7-C797-7BE071B3630D}"/>
                  </a:ext>
                </a:extLst>
              </p14:cNvPr>
              <p14:cNvContentPartPr/>
              <p14:nvPr/>
            </p14:nvContentPartPr>
            <p14:xfrm>
              <a:off x="11601229" y="3013102"/>
              <a:ext cx="3600" cy="1188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AA7BC772-0C87-E0E7-C797-7BE071B3630D}"/>
                  </a:ext>
                </a:extLst>
              </p:cNvPr>
              <p:cNvPicPr/>
              <p:nvPr/>
            </p:nvPicPr>
            <p:blipFill>
              <a:blip r:embed="rId420"/>
              <a:stretch>
                <a:fillRect/>
              </a:stretch>
            </p:blipFill>
            <p:spPr>
              <a:xfrm>
                <a:off x="11592589" y="3004462"/>
                <a:ext cx="2124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1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3E239161-69FF-DD15-08D4-3D8418042197}"/>
                  </a:ext>
                </a:extLst>
              </p14:cNvPr>
              <p14:cNvContentPartPr/>
              <p14:nvPr/>
            </p14:nvContentPartPr>
            <p14:xfrm>
              <a:off x="10850629" y="3432502"/>
              <a:ext cx="106200" cy="27036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3E239161-69FF-DD15-08D4-3D8418042197}"/>
                  </a:ext>
                </a:extLst>
              </p:cNvPr>
              <p:cNvPicPr/>
              <p:nvPr/>
            </p:nvPicPr>
            <p:blipFill>
              <a:blip r:embed="rId422"/>
              <a:stretch>
                <a:fillRect/>
              </a:stretch>
            </p:blipFill>
            <p:spPr>
              <a:xfrm>
                <a:off x="10841629" y="3423502"/>
                <a:ext cx="12384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3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BA1381DE-D5C5-20F9-F149-FDA446D16924}"/>
                  </a:ext>
                </a:extLst>
              </p14:cNvPr>
              <p14:cNvContentPartPr/>
              <p14:nvPr/>
            </p14:nvContentPartPr>
            <p14:xfrm>
              <a:off x="10782589" y="3497302"/>
              <a:ext cx="183600" cy="27720"/>
            </p14:xfrm>
          </p:contentPart>
        </mc:Choice>
        <mc:Fallback xmlns=""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BA1381DE-D5C5-20F9-F149-FDA446D16924}"/>
                  </a:ext>
                </a:extLst>
              </p:cNvPr>
              <p:cNvPicPr/>
              <p:nvPr/>
            </p:nvPicPr>
            <p:blipFill>
              <a:blip r:embed="rId424"/>
              <a:stretch>
                <a:fillRect/>
              </a:stretch>
            </p:blipFill>
            <p:spPr>
              <a:xfrm>
                <a:off x="10773589" y="3488302"/>
                <a:ext cx="20124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5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AC8AD192-8AAB-EA37-678E-0517C60AE7E5}"/>
                  </a:ext>
                </a:extLst>
              </p14:cNvPr>
              <p14:cNvContentPartPr/>
              <p14:nvPr/>
            </p14:nvContentPartPr>
            <p14:xfrm>
              <a:off x="11137909" y="3497302"/>
              <a:ext cx="177840" cy="9720"/>
            </p14:xfrm>
          </p:contentPart>
        </mc:Choice>
        <mc:Fallback xmlns=""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AC8AD192-8AAB-EA37-678E-0517C60AE7E5}"/>
                  </a:ext>
                </a:extLst>
              </p:cNvPr>
              <p:cNvPicPr/>
              <p:nvPr/>
            </p:nvPicPr>
            <p:blipFill>
              <a:blip r:embed="rId426"/>
              <a:stretch>
                <a:fillRect/>
              </a:stretch>
            </p:blipFill>
            <p:spPr>
              <a:xfrm>
                <a:off x="11129269" y="3488302"/>
                <a:ext cx="19548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A5DA4B3A-0ACF-ED98-910C-4738E7E68D34}"/>
                  </a:ext>
                </a:extLst>
              </p14:cNvPr>
              <p14:cNvContentPartPr/>
              <p14:nvPr/>
            </p14:nvContentPartPr>
            <p14:xfrm>
              <a:off x="11133229" y="3532222"/>
              <a:ext cx="164880" cy="42840"/>
            </p14:xfrm>
          </p:contentPart>
        </mc:Choice>
        <mc:Fallback xmlns=""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A5DA4B3A-0ACF-ED98-910C-4738E7E68D34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11124589" y="3523582"/>
                <a:ext cx="182520" cy="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4F5C7E34-D930-A4CC-A9D2-D585E7E68536}"/>
                  </a:ext>
                </a:extLst>
              </p14:cNvPr>
              <p14:cNvContentPartPr/>
              <p14:nvPr/>
            </p14:nvContentPartPr>
            <p14:xfrm>
              <a:off x="11405389" y="3416302"/>
              <a:ext cx="205200" cy="191880"/>
            </p14:xfrm>
          </p:contentPart>
        </mc:Choice>
        <mc:Fallback xmlns=""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4F5C7E34-D930-A4CC-A9D2-D585E7E68536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11396749" y="3407302"/>
                <a:ext cx="222840" cy="20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1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4536D59C-0338-D24C-7315-393138558410}"/>
                  </a:ext>
                </a:extLst>
              </p14:cNvPr>
              <p14:cNvContentPartPr/>
              <p14:nvPr/>
            </p14:nvContentPartPr>
            <p14:xfrm>
              <a:off x="4414549" y="1357102"/>
              <a:ext cx="1506600" cy="53028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4536D59C-0338-D24C-7315-393138558410}"/>
                  </a:ext>
                </a:extLst>
              </p:cNvPr>
              <p:cNvPicPr/>
              <p:nvPr/>
            </p:nvPicPr>
            <p:blipFill>
              <a:blip r:embed="rId432"/>
              <a:stretch>
                <a:fillRect/>
              </a:stretch>
            </p:blipFill>
            <p:spPr>
              <a:xfrm>
                <a:off x="4405549" y="1348102"/>
                <a:ext cx="1524240" cy="54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3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8DE1C8EC-0997-7085-B7B0-C4271C522383}"/>
                  </a:ext>
                </a:extLst>
              </p14:cNvPr>
              <p14:cNvContentPartPr/>
              <p14:nvPr/>
            </p14:nvContentPartPr>
            <p14:xfrm>
              <a:off x="4475029" y="769582"/>
              <a:ext cx="1480320" cy="586800"/>
            </p14:xfrm>
          </p:contentPart>
        </mc:Choice>
        <mc:Fallback xmlns=""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8DE1C8EC-0997-7085-B7B0-C4271C522383}"/>
                  </a:ext>
                </a:extLst>
              </p:cNvPr>
              <p:cNvPicPr/>
              <p:nvPr/>
            </p:nvPicPr>
            <p:blipFill>
              <a:blip r:embed="rId434"/>
              <a:stretch>
                <a:fillRect/>
              </a:stretch>
            </p:blipFill>
            <p:spPr>
              <a:xfrm>
                <a:off x="4466389" y="760942"/>
                <a:ext cx="1497960" cy="60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5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01DED12E-FAED-7B11-4846-C6FD801D8BEF}"/>
                  </a:ext>
                </a:extLst>
              </p14:cNvPr>
              <p14:cNvContentPartPr/>
              <p14:nvPr/>
            </p14:nvContentPartPr>
            <p14:xfrm>
              <a:off x="5513629" y="920422"/>
              <a:ext cx="276840" cy="394560"/>
            </p14:xfrm>
          </p:contentPart>
        </mc:Choice>
        <mc:Fallback xmlns=""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01DED12E-FAED-7B11-4846-C6FD801D8BEF}"/>
                  </a:ext>
                </a:extLst>
              </p:cNvPr>
              <p:cNvPicPr/>
              <p:nvPr/>
            </p:nvPicPr>
            <p:blipFill>
              <a:blip r:embed="rId436"/>
              <a:stretch>
                <a:fillRect/>
              </a:stretch>
            </p:blipFill>
            <p:spPr>
              <a:xfrm>
                <a:off x="5504989" y="911422"/>
                <a:ext cx="294480" cy="41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7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3DF8C85B-5A21-D01C-39A5-C51EA6E3B2FC}"/>
                  </a:ext>
                </a:extLst>
              </p14:cNvPr>
              <p14:cNvContentPartPr/>
              <p14:nvPr/>
            </p14:nvContentPartPr>
            <p14:xfrm>
              <a:off x="451309" y="657262"/>
              <a:ext cx="91800" cy="153360"/>
            </p14:xfrm>
          </p:contentPart>
        </mc:Choice>
        <mc:Fallback xmlns=""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3DF8C85B-5A21-D01C-39A5-C51EA6E3B2FC}"/>
                  </a:ext>
                </a:extLst>
              </p:cNvPr>
              <p:cNvPicPr/>
              <p:nvPr/>
            </p:nvPicPr>
            <p:blipFill>
              <a:blip r:embed="rId438"/>
              <a:stretch>
                <a:fillRect/>
              </a:stretch>
            </p:blipFill>
            <p:spPr>
              <a:xfrm>
                <a:off x="442309" y="648622"/>
                <a:ext cx="10944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9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BA13AC94-330C-F04E-C8E1-199800AEA4A5}"/>
                  </a:ext>
                </a:extLst>
              </p14:cNvPr>
              <p14:cNvContentPartPr/>
              <p14:nvPr/>
            </p14:nvContentPartPr>
            <p14:xfrm>
              <a:off x="616189" y="529102"/>
              <a:ext cx="323280" cy="235440"/>
            </p14:xfrm>
          </p:contentPart>
        </mc:Choice>
        <mc:Fallback xmlns=""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BA13AC94-330C-F04E-C8E1-199800AEA4A5}"/>
                  </a:ext>
                </a:extLst>
              </p:cNvPr>
              <p:cNvPicPr/>
              <p:nvPr/>
            </p:nvPicPr>
            <p:blipFill>
              <a:blip r:embed="rId440"/>
              <a:stretch>
                <a:fillRect/>
              </a:stretch>
            </p:blipFill>
            <p:spPr>
              <a:xfrm>
                <a:off x="607549" y="520102"/>
                <a:ext cx="340920" cy="25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1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F1ECA226-7F42-9243-D0C6-8C50914D0A0E}"/>
                  </a:ext>
                </a:extLst>
              </p14:cNvPr>
              <p14:cNvContentPartPr/>
              <p14:nvPr/>
            </p14:nvContentPartPr>
            <p14:xfrm>
              <a:off x="991309" y="288982"/>
              <a:ext cx="313560" cy="279360"/>
            </p14:xfrm>
          </p:contentPart>
        </mc:Choice>
        <mc:Fallback xmlns=""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F1ECA226-7F42-9243-D0C6-8C50914D0A0E}"/>
                  </a:ext>
                </a:extLst>
              </p:cNvPr>
              <p:cNvPicPr/>
              <p:nvPr/>
            </p:nvPicPr>
            <p:blipFill>
              <a:blip r:embed="rId442"/>
              <a:stretch>
                <a:fillRect/>
              </a:stretch>
            </p:blipFill>
            <p:spPr>
              <a:xfrm>
                <a:off x="982309" y="279982"/>
                <a:ext cx="3312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3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984D3E4B-6BE5-3F67-88FF-BE2130639C46}"/>
                  </a:ext>
                </a:extLst>
              </p14:cNvPr>
              <p14:cNvContentPartPr/>
              <p14:nvPr/>
            </p14:nvContentPartPr>
            <p14:xfrm>
              <a:off x="1251589" y="267742"/>
              <a:ext cx="13320" cy="17280"/>
            </p14:xfrm>
          </p:contentPart>
        </mc:Choice>
        <mc:Fallback xmlns=""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984D3E4B-6BE5-3F67-88FF-BE2130639C46}"/>
                  </a:ext>
                </a:extLst>
              </p:cNvPr>
              <p:cNvPicPr/>
              <p:nvPr/>
            </p:nvPicPr>
            <p:blipFill>
              <a:blip r:embed="rId444"/>
              <a:stretch>
                <a:fillRect/>
              </a:stretch>
            </p:blipFill>
            <p:spPr>
              <a:xfrm>
                <a:off x="1242949" y="259102"/>
                <a:ext cx="309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5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F16508E7-48E5-43EA-1F78-8B2FD99A156F}"/>
                  </a:ext>
                </a:extLst>
              </p14:cNvPr>
              <p14:cNvContentPartPr/>
              <p14:nvPr/>
            </p14:nvContentPartPr>
            <p14:xfrm>
              <a:off x="1361749" y="295102"/>
              <a:ext cx="110880" cy="174960"/>
            </p14:xfrm>
          </p:contentPart>
        </mc:Choice>
        <mc:Fallback xmlns=""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F16508E7-48E5-43EA-1F78-8B2FD99A156F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1352749" y="286462"/>
                <a:ext cx="128520" cy="19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7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3273C3F0-A706-EBD1-DD69-9A37E734C6DD}"/>
                  </a:ext>
                </a:extLst>
              </p14:cNvPr>
              <p14:cNvContentPartPr/>
              <p14:nvPr/>
            </p14:nvContentPartPr>
            <p14:xfrm>
              <a:off x="1380829" y="340462"/>
              <a:ext cx="81720" cy="55440"/>
            </p14:xfrm>
          </p:contentPart>
        </mc:Choice>
        <mc:Fallback xmlns=""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3273C3F0-A706-EBD1-DD69-9A37E734C6DD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1371829" y="331822"/>
                <a:ext cx="99360" cy="7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9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CA9D8152-E66E-6335-AA1A-FB6F80FD877F}"/>
                  </a:ext>
                </a:extLst>
              </p14:cNvPr>
              <p14:cNvContentPartPr/>
              <p14:nvPr/>
            </p14:nvContentPartPr>
            <p14:xfrm>
              <a:off x="1515469" y="273502"/>
              <a:ext cx="109800" cy="90000"/>
            </p14:xfrm>
          </p:contentPart>
        </mc:Choice>
        <mc:Fallback xmlns=""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CA9D8152-E66E-6335-AA1A-FB6F80FD877F}"/>
                  </a:ext>
                </a:extLst>
              </p:cNvPr>
              <p:cNvPicPr/>
              <p:nvPr/>
            </p:nvPicPr>
            <p:blipFill>
              <a:blip r:embed="rId450"/>
              <a:stretch>
                <a:fillRect/>
              </a:stretch>
            </p:blipFill>
            <p:spPr>
              <a:xfrm>
                <a:off x="1506469" y="264502"/>
                <a:ext cx="12744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1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ADEC7317-4A9E-F192-B003-7B25B2327AB1}"/>
                  </a:ext>
                </a:extLst>
              </p14:cNvPr>
              <p14:cNvContentPartPr/>
              <p14:nvPr/>
            </p14:nvContentPartPr>
            <p14:xfrm>
              <a:off x="1671349" y="156862"/>
              <a:ext cx="167040" cy="189360"/>
            </p14:xfrm>
          </p:contentPart>
        </mc:Choice>
        <mc:Fallback xmlns=""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ADEC7317-4A9E-F192-B003-7B25B2327AB1}"/>
                  </a:ext>
                </a:extLst>
              </p:cNvPr>
              <p:cNvPicPr/>
              <p:nvPr/>
            </p:nvPicPr>
            <p:blipFill>
              <a:blip r:embed="rId452"/>
              <a:stretch>
                <a:fillRect/>
              </a:stretch>
            </p:blipFill>
            <p:spPr>
              <a:xfrm>
                <a:off x="1662349" y="148222"/>
                <a:ext cx="18468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3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552ACE54-AD16-5F23-3767-5A75E2ACAB44}"/>
                  </a:ext>
                </a:extLst>
              </p14:cNvPr>
              <p14:cNvContentPartPr/>
              <p14:nvPr/>
            </p14:nvContentPartPr>
            <p14:xfrm>
              <a:off x="1787629" y="189262"/>
              <a:ext cx="6120" cy="15480"/>
            </p14:xfrm>
          </p:contentPart>
        </mc:Choice>
        <mc:Fallback xmlns=""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552ACE54-AD16-5F23-3767-5A75E2ACAB44}"/>
                  </a:ext>
                </a:extLst>
              </p:cNvPr>
              <p:cNvPicPr/>
              <p:nvPr/>
            </p:nvPicPr>
            <p:blipFill>
              <a:blip r:embed="rId454"/>
              <a:stretch>
                <a:fillRect/>
              </a:stretch>
            </p:blipFill>
            <p:spPr>
              <a:xfrm>
                <a:off x="1778989" y="180622"/>
                <a:ext cx="237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5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438391B7-C18A-B8C2-1CA4-A8EC54276094}"/>
                  </a:ext>
                </a:extLst>
              </p14:cNvPr>
              <p14:cNvContentPartPr/>
              <p14:nvPr/>
            </p14:nvContentPartPr>
            <p14:xfrm>
              <a:off x="1883749" y="218422"/>
              <a:ext cx="201600" cy="95040"/>
            </p14:xfrm>
          </p:contentPart>
        </mc:Choice>
        <mc:Fallback xmlns=""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438391B7-C18A-B8C2-1CA4-A8EC54276094}"/>
                  </a:ext>
                </a:extLst>
              </p:cNvPr>
              <p:cNvPicPr/>
              <p:nvPr/>
            </p:nvPicPr>
            <p:blipFill>
              <a:blip r:embed="rId456"/>
              <a:stretch>
                <a:fillRect/>
              </a:stretch>
            </p:blipFill>
            <p:spPr>
              <a:xfrm>
                <a:off x="1874749" y="209782"/>
                <a:ext cx="2192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7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5F593E66-FC00-759A-3552-7B858DF6E1F0}"/>
                  </a:ext>
                </a:extLst>
              </p14:cNvPr>
              <p14:cNvContentPartPr/>
              <p14:nvPr/>
            </p14:nvContentPartPr>
            <p14:xfrm>
              <a:off x="2268949" y="197182"/>
              <a:ext cx="202680" cy="112680"/>
            </p14:xfrm>
          </p:contentPart>
        </mc:Choice>
        <mc:Fallback xmlns=""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5F593E66-FC00-759A-3552-7B858DF6E1F0}"/>
                  </a:ext>
                </a:extLst>
              </p:cNvPr>
              <p:cNvPicPr/>
              <p:nvPr/>
            </p:nvPicPr>
            <p:blipFill>
              <a:blip r:embed="rId458"/>
              <a:stretch>
                <a:fillRect/>
              </a:stretch>
            </p:blipFill>
            <p:spPr>
              <a:xfrm>
                <a:off x="2260309" y="188542"/>
                <a:ext cx="22032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9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0F507F10-F4A6-64A2-5E74-0D60E344DB1A}"/>
                  </a:ext>
                </a:extLst>
              </p14:cNvPr>
              <p14:cNvContentPartPr/>
              <p14:nvPr/>
            </p14:nvContentPartPr>
            <p14:xfrm>
              <a:off x="2509789" y="174502"/>
              <a:ext cx="20880" cy="105120"/>
            </p14:xfrm>
          </p:contentPart>
        </mc:Choice>
        <mc:Fallback xmlns=""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0F507F10-F4A6-64A2-5E74-0D60E344DB1A}"/>
                  </a:ext>
                </a:extLst>
              </p:cNvPr>
              <p:cNvPicPr/>
              <p:nvPr/>
            </p:nvPicPr>
            <p:blipFill>
              <a:blip r:embed="rId460"/>
              <a:stretch>
                <a:fillRect/>
              </a:stretch>
            </p:blipFill>
            <p:spPr>
              <a:xfrm>
                <a:off x="2500789" y="165502"/>
                <a:ext cx="38520" cy="12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1">
            <p14:nvContentPartPr>
              <p14:cNvPr id="160" name="Freihand 159">
                <a:extLst>
                  <a:ext uri="{FF2B5EF4-FFF2-40B4-BE49-F238E27FC236}">
                    <a16:creationId xmlns:a16="http://schemas.microsoft.com/office/drawing/2014/main" id="{2C8802EA-FCF7-DD2F-5680-5031191D0998}"/>
                  </a:ext>
                </a:extLst>
              </p14:cNvPr>
              <p14:cNvContentPartPr/>
              <p14:nvPr/>
            </p14:nvContentPartPr>
            <p14:xfrm>
              <a:off x="2558749" y="44182"/>
              <a:ext cx="171720" cy="203400"/>
            </p14:xfrm>
          </p:contentPart>
        </mc:Choice>
        <mc:Fallback xmlns="">
          <p:pic>
            <p:nvPicPr>
              <p:cNvPr id="160" name="Freihand 159">
                <a:extLst>
                  <a:ext uri="{FF2B5EF4-FFF2-40B4-BE49-F238E27FC236}">
                    <a16:creationId xmlns:a16="http://schemas.microsoft.com/office/drawing/2014/main" id="{2C8802EA-FCF7-DD2F-5680-5031191D0998}"/>
                  </a:ext>
                </a:extLst>
              </p:cNvPr>
              <p:cNvPicPr/>
              <p:nvPr/>
            </p:nvPicPr>
            <p:blipFill>
              <a:blip r:embed="rId462"/>
              <a:stretch>
                <a:fillRect/>
              </a:stretch>
            </p:blipFill>
            <p:spPr>
              <a:xfrm>
                <a:off x="2549749" y="35542"/>
                <a:ext cx="189360" cy="2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3">
            <p14:nvContentPartPr>
              <p14:cNvPr id="161" name="Freihand 160">
                <a:extLst>
                  <a:ext uri="{FF2B5EF4-FFF2-40B4-BE49-F238E27FC236}">
                    <a16:creationId xmlns:a16="http://schemas.microsoft.com/office/drawing/2014/main" id="{D178B617-2B6D-0B48-774E-FA58D1645D84}"/>
                  </a:ext>
                </a:extLst>
              </p14:cNvPr>
              <p14:cNvContentPartPr/>
              <p14:nvPr/>
            </p14:nvContentPartPr>
            <p14:xfrm>
              <a:off x="2499349" y="48142"/>
              <a:ext cx="7200" cy="1440"/>
            </p14:xfrm>
          </p:contentPart>
        </mc:Choice>
        <mc:Fallback xmlns="">
          <p:pic>
            <p:nvPicPr>
              <p:cNvPr id="161" name="Freihand 160">
                <a:extLst>
                  <a:ext uri="{FF2B5EF4-FFF2-40B4-BE49-F238E27FC236}">
                    <a16:creationId xmlns:a16="http://schemas.microsoft.com/office/drawing/2014/main" id="{D178B617-2B6D-0B48-774E-FA58D1645D84}"/>
                  </a:ext>
                </a:extLst>
              </p:cNvPr>
              <p:cNvPicPr/>
              <p:nvPr/>
            </p:nvPicPr>
            <p:blipFill>
              <a:blip r:embed="rId464"/>
              <a:stretch>
                <a:fillRect/>
              </a:stretch>
            </p:blipFill>
            <p:spPr>
              <a:xfrm>
                <a:off x="2490349" y="39142"/>
                <a:ext cx="2484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5">
            <p14:nvContentPartPr>
              <p14:cNvPr id="162" name="Freihand 161">
                <a:extLst>
                  <a:ext uri="{FF2B5EF4-FFF2-40B4-BE49-F238E27FC236}">
                    <a16:creationId xmlns:a16="http://schemas.microsoft.com/office/drawing/2014/main" id="{EC1D84BD-4B15-ADE0-AFC9-6186DF347F05}"/>
                  </a:ext>
                </a:extLst>
              </p14:cNvPr>
              <p14:cNvContentPartPr/>
              <p14:nvPr/>
            </p14:nvContentPartPr>
            <p14:xfrm>
              <a:off x="647509" y="865702"/>
              <a:ext cx="284400" cy="255600"/>
            </p14:xfrm>
          </p:contentPart>
        </mc:Choice>
        <mc:Fallback xmlns="">
          <p:pic>
            <p:nvPicPr>
              <p:cNvPr id="162" name="Freihand 161">
                <a:extLst>
                  <a:ext uri="{FF2B5EF4-FFF2-40B4-BE49-F238E27FC236}">
                    <a16:creationId xmlns:a16="http://schemas.microsoft.com/office/drawing/2014/main" id="{EC1D84BD-4B15-ADE0-AFC9-6186DF347F05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638509" y="856702"/>
                <a:ext cx="302040" cy="27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7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39BCDDB3-245D-BDD6-79D3-9A2DB4528952}"/>
                  </a:ext>
                </a:extLst>
              </p14:cNvPr>
              <p14:cNvContentPartPr/>
              <p14:nvPr/>
            </p14:nvContentPartPr>
            <p14:xfrm>
              <a:off x="1136389" y="802702"/>
              <a:ext cx="87840" cy="15408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39BCDDB3-245D-BDD6-79D3-9A2DB4528952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1127389" y="793702"/>
                <a:ext cx="10548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9">
            <p14:nvContentPartPr>
              <p14:cNvPr id="164" name="Freihand 163">
                <a:extLst>
                  <a:ext uri="{FF2B5EF4-FFF2-40B4-BE49-F238E27FC236}">
                    <a16:creationId xmlns:a16="http://schemas.microsoft.com/office/drawing/2014/main" id="{FD6BF90F-B1B9-9B52-9335-C36E089CD8E2}"/>
                  </a:ext>
                </a:extLst>
              </p14:cNvPr>
              <p14:cNvContentPartPr/>
              <p14:nvPr/>
            </p14:nvContentPartPr>
            <p14:xfrm>
              <a:off x="1225309" y="755902"/>
              <a:ext cx="147960" cy="149400"/>
            </p14:xfrm>
          </p:contentPart>
        </mc:Choice>
        <mc:Fallback xmlns="">
          <p:pic>
            <p:nvPicPr>
              <p:cNvPr id="164" name="Freihand 163">
                <a:extLst>
                  <a:ext uri="{FF2B5EF4-FFF2-40B4-BE49-F238E27FC236}">
                    <a16:creationId xmlns:a16="http://schemas.microsoft.com/office/drawing/2014/main" id="{FD6BF90F-B1B9-9B52-9335-C36E089CD8E2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1216669" y="747262"/>
                <a:ext cx="16560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1">
            <p14:nvContentPartPr>
              <p14:cNvPr id="165" name="Freihand 164">
                <a:extLst>
                  <a:ext uri="{FF2B5EF4-FFF2-40B4-BE49-F238E27FC236}">
                    <a16:creationId xmlns:a16="http://schemas.microsoft.com/office/drawing/2014/main" id="{A2531661-A895-67CF-2141-3F4C73609267}"/>
                  </a:ext>
                </a:extLst>
              </p14:cNvPr>
              <p14:cNvContentPartPr/>
              <p14:nvPr/>
            </p14:nvContentPartPr>
            <p14:xfrm>
              <a:off x="1389829" y="751942"/>
              <a:ext cx="72000" cy="245520"/>
            </p14:xfrm>
          </p:contentPart>
        </mc:Choice>
        <mc:Fallback xmlns="">
          <p:pic>
            <p:nvPicPr>
              <p:cNvPr id="165" name="Freihand 164">
                <a:extLst>
                  <a:ext uri="{FF2B5EF4-FFF2-40B4-BE49-F238E27FC236}">
                    <a16:creationId xmlns:a16="http://schemas.microsoft.com/office/drawing/2014/main" id="{A2531661-A895-67CF-2141-3F4C73609267}"/>
                  </a:ext>
                </a:extLst>
              </p:cNvPr>
              <p:cNvPicPr/>
              <p:nvPr/>
            </p:nvPicPr>
            <p:blipFill>
              <a:blip r:embed="rId472"/>
              <a:stretch>
                <a:fillRect/>
              </a:stretch>
            </p:blipFill>
            <p:spPr>
              <a:xfrm>
                <a:off x="1381189" y="742942"/>
                <a:ext cx="8964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3">
            <p14:nvContentPartPr>
              <p14:cNvPr id="166" name="Freihand 165">
                <a:extLst>
                  <a:ext uri="{FF2B5EF4-FFF2-40B4-BE49-F238E27FC236}">
                    <a16:creationId xmlns:a16="http://schemas.microsoft.com/office/drawing/2014/main" id="{CE97A654-4305-104D-4509-734075E0D782}"/>
                  </a:ext>
                </a:extLst>
              </p14:cNvPr>
              <p14:cNvContentPartPr/>
              <p14:nvPr/>
            </p14:nvContentPartPr>
            <p14:xfrm>
              <a:off x="1501069" y="710902"/>
              <a:ext cx="194760" cy="96120"/>
            </p14:xfrm>
          </p:contentPart>
        </mc:Choice>
        <mc:Fallback xmlns="">
          <p:pic>
            <p:nvPicPr>
              <p:cNvPr id="166" name="Freihand 165">
                <a:extLst>
                  <a:ext uri="{FF2B5EF4-FFF2-40B4-BE49-F238E27FC236}">
                    <a16:creationId xmlns:a16="http://schemas.microsoft.com/office/drawing/2014/main" id="{CE97A654-4305-104D-4509-734075E0D782}"/>
                  </a:ext>
                </a:extLst>
              </p:cNvPr>
              <p:cNvPicPr/>
              <p:nvPr/>
            </p:nvPicPr>
            <p:blipFill>
              <a:blip r:embed="rId474"/>
              <a:stretch>
                <a:fillRect/>
              </a:stretch>
            </p:blipFill>
            <p:spPr>
              <a:xfrm>
                <a:off x="1492069" y="702262"/>
                <a:ext cx="212400" cy="11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5">
            <p14:nvContentPartPr>
              <p14:cNvPr id="167" name="Freihand 166">
                <a:extLst>
                  <a:ext uri="{FF2B5EF4-FFF2-40B4-BE49-F238E27FC236}">
                    <a16:creationId xmlns:a16="http://schemas.microsoft.com/office/drawing/2014/main" id="{99AB4F56-279E-DBA8-E366-7C9A938AC854}"/>
                  </a:ext>
                </a:extLst>
              </p14:cNvPr>
              <p14:cNvContentPartPr/>
              <p14:nvPr/>
            </p14:nvContentPartPr>
            <p14:xfrm>
              <a:off x="1734709" y="587062"/>
              <a:ext cx="177840" cy="149400"/>
            </p14:xfrm>
          </p:contentPart>
        </mc:Choice>
        <mc:Fallback xmlns="">
          <p:pic>
            <p:nvPicPr>
              <p:cNvPr id="167" name="Freihand 166">
                <a:extLst>
                  <a:ext uri="{FF2B5EF4-FFF2-40B4-BE49-F238E27FC236}">
                    <a16:creationId xmlns:a16="http://schemas.microsoft.com/office/drawing/2014/main" id="{99AB4F56-279E-DBA8-E366-7C9A938AC854}"/>
                  </a:ext>
                </a:extLst>
              </p:cNvPr>
              <p:cNvPicPr/>
              <p:nvPr/>
            </p:nvPicPr>
            <p:blipFill>
              <a:blip r:embed="rId476"/>
              <a:stretch>
                <a:fillRect/>
              </a:stretch>
            </p:blipFill>
            <p:spPr>
              <a:xfrm>
                <a:off x="1725709" y="578422"/>
                <a:ext cx="19548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7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23D0BD39-3B29-9BC0-FB5A-4406F92301A7}"/>
                  </a:ext>
                </a:extLst>
              </p14:cNvPr>
              <p14:cNvContentPartPr/>
              <p14:nvPr/>
            </p14:nvContentPartPr>
            <p14:xfrm>
              <a:off x="1945669" y="512542"/>
              <a:ext cx="358560" cy="19944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23D0BD39-3B29-9BC0-FB5A-4406F92301A7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1937029" y="503542"/>
                <a:ext cx="376200" cy="217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9">
            <p14:nvContentPartPr>
              <p14:cNvPr id="170" name="Freihand 169">
                <a:extLst>
                  <a:ext uri="{FF2B5EF4-FFF2-40B4-BE49-F238E27FC236}">
                    <a16:creationId xmlns:a16="http://schemas.microsoft.com/office/drawing/2014/main" id="{7D6C9EB4-9AC3-FB06-73EA-ECB7F7160C45}"/>
                  </a:ext>
                </a:extLst>
              </p14:cNvPr>
              <p14:cNvContentPartPr/>
              <p14:nvPr/>
            </p14:nvContentPartPr>
            <p14:xfrm>
              <a:off x="1870789" y="472582"/>
              <a:ext cx="6480" cy="8640"/>
            </p14:xfrm>
          </p:contentPart>
        </mc:Choice>
        <mc:Fallback xmlns="">
          <p:pic>
            <p:nvPicPr>
              <p:cNvPr id="170" name="Freihand 169">
                <a:extLst>
                  <a:ext uri="{FF2B5EF4-FFF2-40B4-BE49-F238E27FC236}">
                    <a16:creationId xmlns:a16="http://schemas.microsoft.com/office/drawing/2014/main" id="{7D6C9EB4-9AC3-FB06-73EA-ECB7F7160C45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1862149" y="463942"/>
                <a:ext cx="2412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1">
            <p14:nvContentPartPr>
              <p14:cNvPr id="172" name="Freihand 171">
                <a:extLst>
                  <a:ext uri="{FF2B5EF4-FFF2-40B4-BE49-F238E27FC236}">
                    <a16:creationId xmlns:a16="http://schemas.microsoft.com/office/drawing/2014/main" id="{27FE9C88-F2E7-1CF7-2031-716428D6EEEA}"/>
                  </a:ext>
                </a:extLst>
              </p14:cNvPr>
              <p14:cNvContentPartPr/>
              <p14:nvPr/>
            </p14:nvContentPartPr>
            <p14:xfrm>
              <a:off x="2431309" y="480502"/>
              <a:ext cx="271080" cy="143280"/>
            </p14:xfrm>
          </p:contentPart>
        </mc:Choice>
        <mc:Fallback xmlns="">
          <p:pic>
            <p:nvPicPr>
              <p:cNvPr id="172" name="Freihand 171">
                <a:extLst>
                  <a:ext uri="{FF2B5EF4-FFF2-40B4-BE49-F238E27FC236}">
                    <a16:creationId xmlns:a16="http://schemas.microsoft.com/office/drawing/2014/main" id="{27FE9C88-F2E7-1CF7-2031-716428D6EEEA}"/>
                  </a:ext>
                </a:extLst>
              </p:cNvPr>
              <p:cNvPicPr/>
              <p:nvPr/>
            </p:nvPicPr>
            <p:blipFill>
              <a:blip r:embed="rId482"/>
              <a:stretch>
                <a:fillRect/>
              </a:stretch>
            </p:blipFill>
            <p:spPr>
              <a:xfrm>
                <a:off x="2422309" y="471502"/>
                <a:ext cx="28872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3">
            <p14:nvContentPartPr>
              <p14:cNvPr id="173" name="Freihand 172">
                <a:extLst>
                  <a:ext uri="{FF2B5EF4-FFF2-40B4-BE49-F238E27FC236}">
                    <a16:creationId xmlns:a16="http://schemas.microsoft.com/office/drawing/2014/main" id="{1B3A5ED8-6E9F-F947-BD0D-4D38530B463A}"/>
                  </a:ext>
                </a:extLst>
              </p14:cNvPr>
              <p14:cNvContentPartPr/>
              <p14:nvPr/>
            </p14:nvContentPartPr>
            <p14:xfrm>
              <a:off x="2557669" y="387622"/>
              <a:ext cx="4320" cy="9720"/>
            </p14:xfrm>
          </p:contentPart>
        </mc:Choice>
        <mc:Fallback xmlns="">
          <p:pic>
            <p:nvPicPr>
              <p:cNvPr id="173" name="Freihand 172">
                <a:extLst>
                  <a:ext uri="{FF2B5EF4-FFF2-40B4-BE49-F238E27FC236}">
                    <a16:creationId xmlns:a16="http://schemas.microsoft.com/office/drawing/2014/main" id="{1B3A5ED8-6E9F-F947-BD0D-4D38530B463A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2548669" y="378622"/>
                <a:ext cx="219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883A3479-55BB-E146-650A-C2D5583BB3F2}"/>
                  </a:ext>
                </a:extLst>
              </p14:cNvPr>
              <p14:cNvContentPartPr/>
              <p14:nvPr/>
            </p14:nvContentPartPr>
            <p14:xfrm>
              <a:off x="1949269" y="873622"/>
              <a:ext cx="330120" cy="26316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883A3479-55BB-E146-650A-C2D5583BB3F2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1940629" y="864622"/>
                <a:ext cx="347760" cy="28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3210DF54-966D-0E80-3913-7F07136CB310}"/>
                  </a:ext>
                </a:extLst>
              </p14:cNvPr>
              <p14:cNvContentPartPr/>
              <p14:nvPr/>
            </p14:nvContentPartPr>
            <p14:xfrm>
              <a:off x="2417269" y="730702"/>
              <a:ext cx="153000" cy="23616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3210DF54-966D-0E80-3913-7F07136CB310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2408629" y="721702"/>
                <a:ext cx="17064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178" name="Freihand 177">
                <a:extLst>
                  <a:ext uri="{FF2B5EF4-FFF2-40B4-BE49-F238E27FC236}">
                    <a16:creationId xmlns:a16="http://schemas.microsoft.com/office/drawing/2014/main" id="{18412C0E-CA8B-269B-732C-4FD219F6C65D}"/>
                  </a:ext>
                </a:extLst>
              </p14:cNvPr>
              <p14:cNvContentPartPr/>
              <p14:nvPr/>
            </p14:nvContentPartPr>
            <p14:xfrm>
              <a:off x="2563429" y="642862"/>
              <a:ext cx="130680" cy="360000"/>
            </p14:xfrm>
          </p:contentPart>
        </mc:Choice>
        <mc:Fallback xmlns="">
          <p:pic>
            <p:nvPicPr>
              <p:cNvPr id="178" name="Freihand 177">
                <a:extLst>
                  <a:ext uri="{FF2B5EF4-FFF2-40B4-BE49-F238E27FC236}">
                    <a16:creationId xmlns:a16="http://schemas.microsoft.com/office/drawing/2014/main" id="{18412C0E-CA8B-269B-732C-4FD219F6C65D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2554429" y="633862"/>
                <a:ext cx="148320" cy="37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179" name="Freihand 178">
                <a:extLst>
                  <a:ext uri="{FF2B5EF4-FFF2-40B4-BE49-F238E27FC236}">
                    <a16:creationId xmlns:a16="http://schemas.microsoft.com/office/drawing/2014/main" id="{1539C920-0BEA-9AB3-A1A0-522AD096BC08}"/>
                  </a:ext>
                </a:extLst>
              </p14:cNvPr>
              <p14:cNvContentPartPr/>
              <p14:nvPr/>
            </p14:nvContentPartPr>
            <p14:xfrm>
              <a:off x="2690869" y="634942"/>
              <a:ext cx="407880" cy="208800"/>
            </p14:xfrm>
          </p:contentPart>
        </mc:Choice>
        <mc:Fallback xmlns="">
          <p:pic>
            <p:nvPicPr>
              <p:cNvPr id="179" name="Freihand 178">
                <a:extLst>
                  <a:ext uri="{FF2B5EF4-FFF2-40B4-BE49-F238E27FC236}">
                    <a16:creationId xmlns:a16="http://schemas.microsoft.com/office/drawing/2014/main" id="{1539C920-0BEA-9AB3-A1A0-522AD096BC08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2681869" y="626302"/>
                <a:ext cx="42552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180" name="Freihand 179">
                <a:extLst>
                  <a:ext uri="{FF2B5EF4-FFF2-40B4-BE49-F238E27FC236}">
                    <a16:creationId xmlns:a16="http://schemas.microsoft.com/office/drawing/2014/main" id="{B278448C-EDAE-36FF-D9F2-5D95B520F050}"/>
                  </a:ext>
                </a:extLst>
              </p14:cNvPr>
              <p14:cNvContentPartPr/>
              <p14:nvPr/>
            </p14:nvContentPartPr>
            <p14:xfrm>
              <a:off x="3150589" y="558622"/>
              <a:ext cx="52200" cy="138240"/>
            </p14:xfrm>
          </p:contentPart>
        </mc:Choice>
        <mc:Fallback xmlns="">
          <p:pic>
            <p:nvPicPr>
              <p:cNvPr id="180" name="Freihand 179">
                <a:extLst>
                  <a:ext uri="{FF2B5EF4-FFF2-40B4-BE49-F238E27FC236}">
                    <a16:creationId xmlns:a16="http://schemas.microsoft.com/office/drawing/2014/main" id="{B278448C-EDAE-36FF-D9F2-5D95B520F050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3141949" y="549622"/>
                <a:ext cx="6984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181" name="Freihand 180">
                <a:extLst>
                  <a:ext uri="{FF2B5EF4-FFF2-40B4-BE49-F238E27FC236}">
                    <a16:creationId xmlns:a16="http://schemas.microsoft.com/office/drawing/2014/main" id="{5C204B44-07C2-97A2-A2AF-9CA2DE23C4EB}"/>
                  </a:ext>
                </a:extLst>
              </p14:cNvPr>
              <p14:cNvContentPartPr/>
              <p14:nvPr/>
            </p14:nvContentPartPr>
            <p14:xfrm>
              <a:off x="3234469" y="521902"/>
              <a:ext cx="131040" cy="128520"/>
            </p14:xfrm>
          </p:contentPart>
        </mc:Choice>
        <mc:Fallback xmlns="">
          <p:pic>
            <p:nvPicPr>
              <p:cNvPr id="181" name="Freihand 180">
                <a:extLst>
                  <a:ext uri="{FF2B5EF4-FFF2-40B4-BE49-F238E27FC236}">
                    <a16:creationId xmlns:a16="http://schemas.microsoft.com/office/drawing/2014/main" id="{5C204B44-07C2-97A2-A2AF-9CA2DE23C4EB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3225829" y="512902"/>
                <a:ext cx="14868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6">
            <p14:nvContentPartPr>
              <p14:cNvPr id="182" name="Freihand 181">
                <a:extLst>
                  <a:ext uri="{FF2B5EF4-FFF2-40B4-BE49-F238E27FC236}">
                    <a16:creationId xmlns:a16="http://schemas.microsoft.com/office/drawing/2014/main" id="{D80B0CCD-BBE7-8067-F1CA-FBC5795DB05E}"/>
                  </a:ext>
                </a:extLst>
              </p14:cNvPr>
              <p14:cNvContentPartPr/>
              <p14:nvPr/>
            </p14:nvContentPartPr>
            <p14:xfrm>
              <a:off x="2671789" y="994222"/>
              <a:ext cx="124560" cy="216000"/>
            </p14:xfrm>
          </p:contentPart>
        </mc:Choice>
        <mc:Fallback xmlns="">
          <p:pic>
            <p:nvPicPr>
              <p:cNvPr id="182" name="Freihand 181">
                <a:extLst>
                  <a:ext uri="{FF2B5EF4-FFF2-40B4-BE49-F238E27FC236}">
                    <a16:creationId xmlns:a16="http://schemas.microsoft.com/office/drawing/2014/main" id="{D80B0CCD-BBE7-8067-F1CA-FBC5795DB05E}"/>
                  </a:ext>
                </a:extLst>
              </p:cNvPr>
              <p:cNvPicPr/>
              <p:nvPr/>
            </p:nvPicPr>
            <p:blipFill>
              <a:blip r:embed="rId497"/>
              <a:stretch>
                <a:fillRect/>
              </a:stretch>
            </p:blipFill>
            <p:spPr>
              <a:xfrm>
                <a:off x="2662789" y="985222"/>
                <a:ext cx="142200" cy="23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8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203B2AB4-AD25-B22B-4A17-9885FCCA85D1}"/>
                  </a:ext>
                </a:extLst>
              </p14:cNvPr>
              <p14:cNvContentPartPr/>
              <p14:nvPr/>
            </p14:nvContentPartPr>
            <p14:xfrm>
              <a:off x="2891389" y="935902"/>
              <a:ext cx="78480" cy="13536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203B2AB4-AD25-B22B-4A17-9885FCCA85D1}"/>
                  </a:ext>
                </a:extLst>
              </p:cNvPr>
              <p:cNvPicPr/>
              <p:nvPr/>
            </p:nvPicPr>
            <p:blipFill>
              <a:blip r:embed="rId499"/>
              <a:stretch>
                <a:fillRect/>
              </a:stretch>
            </p:blipFill>
            <p:spPr>
              <a:xfrm>
                <a:off x="2882389" y="927262"/>
                <a:ext cx="961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184" name="Freihand 183">
                <a:extLst>
                  <a:ext uri="{FF2B5EF4-FFF2-40B4-BE49-F238E27FC236}">
                    <a16:creationId xmlns:a16="http://schemas.microsoft.com/office/drawing/2014/main" id="{7D8DACD6-63A9-EDEA-D14B-74FA9A88DFFD}"/>
                  </a:ext>
                </a:extLst>
              </p14:cNvPr>
              <p14:cNvContentPartPr/>
              <p14:nvPr/>
            </p14:nvContentPartPr>
            <p14:xfrm>
              <a:off x="2994709" y="872182"/>
              <a:ext cx="182520" cy="129960"/>
            </p14:xfrm>
          </p:contentPart>
        </mc:Choice>
        <mc:Fallback xmlns="">
          <p:pic>
            <p:nvPicPr>
              <p:cNvPr id="184" name="Freihand 183">
                <a:extLst>
                  <a:ext uri="{FF2B5EF4-FFF2-40B4-BE49-F238E27FC236}">
                    <a16:creationId xmlns:a16="http://schemas.microsoft.com/office/drawing/2014/main" id="{7D8DACD6-63A9-EDEA-D14B-74FA9A88DFFD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2985709" y="863182"/>
                <a:ext cx="200160" cy="14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185" name="Freihand 184">
                <a:extLst>
                  <a:ext uri="{FF2B5EF4-FFF2-40B4-BE49-F238E27FC236}">
                    <a16:creationId xmlns:a16="http://schemas.microsoft.com/office/drawing/2014/main" id="{5AAB16F9-235C-C8A1-FDC5-6B0D36667623}"/>
                  </a:ext>
                </a:extLst>
              </p14:cNvPr>
              <p14:cNvContentPartPr/>
              <p14:nvPr/>
            </p14:nvContentPartPr>
            <p14:xfrm>
              <a:off x="3271909" y="750862"/>
              <a:ext cx="105840" cy="206280"/>
            </p14:xfrm>
          </p:contentPart>
        </mc:Choice>
        <mc:Fallback xmlns="">
          <p:pic>
            <p:nvPicPr>
              <p:cNvPr id="185" name="Freihand 184">
                <a:extLst>
                  <a:ext uri="{FF2B5EF4-FFF2-40B4-BE49-F238E27FC236}">
                    <a16:creationId xmlns:a16="http://schemas.microsoft.com/office/drawing/2014/main" id="{5AAB16F9-235C-C8A1-FDC5-6B0D36667623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3262909" y="742222"/>
                <a:ext cx="123480" cy="22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186" name="Freihand 185">
                <a:extLst>
                  <a:ext uri="{FF2B5EF4-FFF2-40B4-BE49-F238E27FC236}">
                    <a16:creationId xmlns:a16="http://schemas.microsoft.com/office/drawing/2014/main" id="{7ECCE0C9-A014-60D4-19E9-11156FDD086C}"/>
                  </a:ext>
                </a:extLst>
              </p14:cNvPr>
              <p14:cNvContentPartPr/>
              <p14:nvPr/>
            </p14:nvContentPartPr>
            <p14:xfrm>
              <a:off x="3229069" y="770302"/>
              <a:ext cx="108360" cy="85320"/>
            </p14:xfrm>
          </p:contentPart>
        </mc:Choice>
        <mc:Fallback xmlns="">
          <p:pic>
            <p:nvPicPr>
              <p:cNvPr id="186" name="Freihand 185">
                <a:extLst>
                  <a:ext uri="{FF2B5EF4-FFF2-40B4-BE49-F238E27FC236}">
                    <a16:creationId xmlns:a16="http://schemas.microsoft.com/office/drawing/2014/main" id="{7ECCE0C9-A014-60D4-19E9-11156FDD086C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3220069" y="761662"/>
                <a:ext cx="12600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187" name="Freihand 186">
                <a:extLst>
                  <a:ext uri="{FF2B5EF4-FFF2-40B4-BE49-F238E27FC236}">
                    <a16:creationId xmlns:a16="http://schemas.microsoft.com/office/drawing/2014/main" id="{F134607D-429A-3617-CB8B-B2F14387641E}"/>
                  </a:ext>
                </a:extLst>
              </p14:cNvPr>
              <p14:cNvContentPartPr/>
              <p14:nvPr/>
            </p14:nvContentPartPr>
            <p14:xfrm>
              <a:off x="3406549" y="718822"/>
              <a:ext cx="110880" cy="150480"/>
            </p14:xfrm>
          </p:contentPart>
        </mc:Choice>
        <mc:Fallback xmlns="">
          <p:pic>
            <p:nvPicPr>
              <p:cNvPr id="187" name="Freihand 186">
                <a:extLst>
                  <a:ext uri="{FF2B5EF4-FFF2-40B4-BE49-F238E27FC236}">
                    <a16:creationId xmlns:a16="http://schemas.microsoft.com/office/drawing/2014/main" id="{F134607D-429A-3617-CB8B-B2F14387641E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3397549" y="709822"/>
                <a:ext cx="128520" cy="16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188" name="Freihand 187">
                <a:extLst>
                  <a:ext uri="{FF2B5EF4-FFF2-40B4-BE49-F238E27FC236}">
                    <a16:creationId xmlns:a16="http://schemas.microsoft.com/office/drawing/2014/main" id="{CD00FFC1-B6A3-0216-487D-FFF7B20AAE6F}"/>
                  </a:ext>
                </a:extLst>
              </p14:cNvPr>
              <p14:cNvContentPartPr/>
              <p14:nvPr/>
            </p14:nvContentPartPr>
            <p14:xfrm>
              <a:off x="3605629" y="625942"/>
              <a:ext cx="119880" cy="167400"/>
            </p14:xfrm>
          </p:contentPart>
        </mc:Choice>
        <mc:Fallback xmlns="">
          <p:pic>
            <p:nvPicPr>
              <p:cNvPr id="188" name="Freihand 187">
                <a:extLst>
                  <a:ext uri="{FF2B5EF4-FFF2-40B4-BE49-F238E27FC236}">
                    <a16:creationId xmlns:a16="http://schemas.microsoft.com/office/drawing/2014/main" id="{CD00FFC1-B6A3-0216-487D-FFF7B20AAE6F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3596629" y="616942"/>
                <a:ext cx="137520" cy="18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5588E950-F800-B4B5-F767-A782BED0C8EA}"/>
                  </a:ext>
                </a:extLst>
              </p14:cNvPr>
              <p14:cNvContentPartPr/>
              <p14:nvPr/>
            </p14:nvContentPartPr>
            <p14:xfrm>
              <a:off x="3614989" y="1644382"/>
              <a:ext cx="595440" cy="91080"/>
            </p14:xfrm>
          </p:contentPart>
        </mc:Choice>
        <mc:Fallback xmlns=""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5588E950-F800-B4B5-F767-A782BED0C8EA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3606349" y="1635742"/>
                <a:ext cx="61308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4840E42F-B746-7CC7-6021-A29D04177008}"/>
                  </a:ext>
                </a:extLst>
              </p14:cNvPr>
              <p14:cNvContentPartPr/>
              <p14:nvPr/>
            </p14:nvContentPartPr>
            <p14:xfrm>
              <a:off x="4176589" y="1563382"/>
              <a:ext cx="171000" cy="284040"/>
            </p14:xfrm>
          </p:contentPart>
        </mc:Choice>
        <mc:Fallback xmlns=""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4840E42F-B746-7CC7-6021-A29D04177008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4167949" y="1554742"/>
                <a:ext cx="188640" cy="30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5491EB97-35B5-2D14-A1CB-50EB3AA90CDC}"/>
                  </a:ext>
                </a:extLst>
              </p14:cNvPr>
              <p14:cNvContentPartPr/>
              <p14:nvPr/>
            </p14:nvContentPartPr>
            <p14:xfrm>
              <a:off x="1397749" y="1744462"/>
              <a:ext cx="5294160" cy="44388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5491EB97-35B5-2D14-A1CB-50EB3AA90CDC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1388749" y="1735822"/>
                <a:ext cx="5311800" cy="46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6">
            <p14:nvContentPartPr>
              <p14:cNvPr id="210" name="Freihand 209">
                <a:extLst>
                  <a:ext uri="{FF2B5EF4-FFF2-40B4-BE49-F238E27FC236}">
                    <a16:creationId xmlns:a16="http://schemas.microsoft.com/office/drawing/2014/main" id="{662B0C52-6F1C-E15C-C835-0CDE00A18D84}"/>
                  </a:ext>
                </a:extLst>
              </p14:cNvPr>
              <p14:cNvContentPartPr/>
              <p14:nvPr/>
            </p14:nvContentPartPr>
            <p14:xfrm>
              <a:off x="297229" y="1754542"/>
              <a:ext cx="279720" cy="482760"/>
            </p14:xfrm>
          </p:contentPart>
        </mc:Choice>
        <mc:Fallback xmlns="">
          <p:pic>
            <p:nvPicPr>
              <p:cNvPr id="210" name="Freihand 209">
                <a:extLst>
                  <a:ext uri="{FF2B5EF4-FFF2-40B4-BE49-F238E27FC236}">
                    <a16:creationId xmlns:a16="http://schemas.microsoft.com/office/drawing/2014/main" id="{662B0C52-6F1C-E15C-C835-0CDE00A18D84}"/>
                  </a:ext>
                </a:extLst>
              </p:cNvPr>
              <p:cNvPicPr/>
              <p:nvPr/>
            </p:nvPicPr>
            <p:blipFill>
              <a:blip r:embed="rId517"/>
              <a:stretch>
                <a:fillRect/>
              </a:stretch>
            </p:blipFill>
            <p:spPr>
              <a:xfrm>
                <a:off x="288229" y="1745542"/>
                <a:ext cx="297360" cy="50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8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63EF75D6-65F2-2584-8299-CD6749ED7EAE}"/>
                  </a:ext>
                </a:extLst>
              </p14:cNvPr>
              <p14:cNvContentPartPr/>
              <p14:nvPr/>
            </p14:nvContentPartPr>
            <p14:xfrm>
              <a:off x="609709" y="1623502"/>
              <a:ext cx="438480" cy="36648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63EF75D6-65F2-2584-8299-CD6749ED7EAE}"/>
                  </a:ext>
                </a:extLst>
              </p:cNvPr>
              <p:cNvPicPr/>
              <p:nvPr/>
            </p:nvPicPr>
            <p:blipFill>
              <a:blip r:embed="rId519"/>
              <a:stretch>
                <a:fillRect/>
              </a:stretch>
            </p:blipFill>
            <p:spPr>
              <a:xfrm>
                <a:off x="600709" y="1614502"/>
                <a:ext cx="456120" cy="38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0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E900F325-69E1-AE9E-7A7D-4145A5C22E48}"/>
                  </a:ext>
                </a:extLst>
              </p14:cNvPr>
              <p14:cNvContentPartPr/>
              <p14:nvPr/>
            </p14:nvContentPartPr>
            <p14:xfrm>
              <a:off x="798709" y="1729342"/>
              <a:ext cx="30240" cy="16236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E900F325-69E1-AE9E-7A7D-4145A5C22E48}"/>
                  </a:ext>
                </a:extLst>
              </p:cNvPr>
              <p:cNvPicPr/>
              <p:nvPr/>
            </p:nvPicPr>
            <p:blipFill>
              <a:blip r:embed="rId521"/>
              <a:stretch>
                <a:fillRect/>
              </a:stretch>
            </p:blipFill>
            <p:spPr>
              <a:xfrm>
                <a:off x="789709" y="1720702"/>
                <a:ext cx="47880" cy="1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2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B0E13979-8DB0-58F6-A8CA-A6DAC23895EB}"/>
                  </a:ext>
                </a:extLst>
              </p14:cNvPr>
              <p14:cNvContentPartPr/>
              <p14:nvPr/>
            </p14:nvContentPartPr>
            <p14:xfrm>
              <a:off x="758389" y="1621702"/>
              <a:ext cx="5400" cy="1332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B0E13979-8DB0-58F6-A8CA-A6DAC23895EB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749749" y="1613062"/>
                <a:ext cx="2304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3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C7488C10-689F-6400-1B9E-91CBE2A35B68}"/>
                  </a:ext>
                </a:extLst>
              </p14:cNvPr>
              <p14:cNvContentPartPr/>
              <p14:nvPr/>
            </p14:nvContentPartPr>
            <p14:xfrm>
              <a:off x="1152229" y="1549342"/>
              <a:ext cx="80640" cy="29268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C7488C10-689F-6400-1B9E-91CBE2A35B68}"/>
                  </a:ext>
                </a:extLst>
              </p:cNvPr>
              <p:cNvPicPr/>
              <p:nvPr/>
            </p:nvPicPr>
            <p:blipFill>
              <a:blip r:embed="rId524"/>
              <a:stretch>
                <a:fillRect/>
              </a:stretch>
            </p:blipFill>
            <p:spPr>
              <a:xfrm>
                <a:off x="1143589" y="1540702"/>
                <a:ext cx="98280" cy="31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5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96F05BE5-E298-BB74-4DB6-2182D0944233}"/>
                  </a:ext>
                </a:extLst>
              </p14:cNvPr>
              <p14:cNvContentPartPr/>
              <p14:nvPr/>
            </p14:nvContentPartPr>
            <p14:xfrm>
              <a:off x="1292989" y="1476982"/>
              <a:ext cx="85320" cy="13536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96F05BE5-E298-BB74-4DB6-2182D0944233}"/>
                  </a:ext>
                </a:extLst>
              </p:cNvPr>
              <p:cNvPicPr/>
              <p:nvPr/>
            </p:nvPicPr>
            <p:blipFill>
              <a:blip r:embed="rId526"/>
              <a:stretch>
                <a:fillRect/>
              </a:stretch>
            </p:blipFill>
            <p:spPr>
              <a:xfrm>
                <a:off x="1283989" y="1468342"/>
                <a:ext cx="10296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7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8FA930C2-A232-5FA7-551C-722CD5B5CE77}"/>
                  </a:ext>
                </a:extLst>
              </p14:cNvPr>
              <p14:cNvContentPartPr/>
              <p14:nvPr/>
            </p14:nvContentPartPr>
            <p14:xfrm>
              <a:off x="1323949" y="1428022"/>
              <a:ext cx="118080" cy="19728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8FA930C2-A232-5FA7-551C-722CD5B5CE77}"/>
                  </a:ext>
                </a:extLst>
              </p:cNvPr>
              <p:cNvPicPr/>
              <p:nvPr/>
            </p:nvPicPr>
            <p:blipFill>
              <a:blip r:embed="rId528"/>
              <a:stretch>
                <a:fillRect/>
              </a:stretch>
            </p:blipFill>
            <p:spPr>
              <a:xfrm>
                <a:off x="1315309" y="1419382"/>
                <a:ext cx="1357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9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79948341-3AED-2989-2109-A8A765B563C5}"/>
                  </a:ext>
                </a:extLst>
              </p14:cNvPr>
              <p14:cNvContentPartPr/>
              <p14:nvPr/>
            </p14:nvContentPartPr>
            <p14:xfrm>
              <a:off x="1392709" y="1355662"/>
              <a:ext cx="167400" cy="13968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79948341-3AED-2989-2109-A8A765B563C5}"/>
                  </a:ext>
                </a:extLst>
              </p:cNvPr>
              <p:cNvPicPr/>
              <p:nvPr/>
            </p:nvPicPr>
            <p:blipFill>
              <a:blip r:embed="rId530"/>
              <a:stretch>
                <a:fillRect/>
              </a:stretch>
            </p:blipFill>
            <p:spPr>
              <a:xfrm>
                <a:off x="1383709" y="1346662"/>
                <a:ext cx="185040" cy="15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1">
            <p14:nvContentPartPr>
              <p14:cNvPr id="219" name="Freihand 218">
                <a:extLst>
                  <a:ext uri="{FF2B5EF4-FFF2-40B4-BE49-F238E27FC236}">
                    <a16:creationId xmlns:a16="http://schemas.microsoft.com/office/drawing/2014/main" id="{0805F15B-6C68-37F8-71B2-966709B2A0F9}"/>
                  </a:ext>
                </a:extLst>
              </p14:cNvPr>
              <p14:cNvContentPartPr/>
              <p14:nvPr/>
            </p14:nvContentPartPr>
            <p14:xfrm>
              <a:off x="1570909" y="1294102"/>
              <a:ext cx="79920" cy="137520"/>
            </p14:xfrm>
          </p:contentPart>
        </mc:Choice>
        <mc:Fallback xmlns="">
          <p:pic>
            <p:nvPicPr>
              <p:cNvPr id="219" name="Freihand 218">
                <a:extLst>
                  <a:ext uri="{FF2B5EF4-FFF2-40B4-BE49-F238E27FC236}">
                    <a16:creationId xmlns:a16="http://schemas.microsoft.com/office/drawing/2014/main" id="{0805F15B-6C68-37F8-71B2-966709B2A0F9}"/>
                  </a:ext>
                </a:extLst>
              </p:cNvPr>
              <p:cNvPicPr/>
              <p:nvPr/>
            </p:nvPicPr>
            <p:blipFill>
              <a:blip r:embed="rId532"/>
              <a:stretch>
                <a:fillRect/>
              </a:stretch>
            </p:blipFill>
            <p:spPr>
              <a:xfrm>
                <a:off x="1562269" y="1285102"/>
                <a:ext cx="9756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3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41110EE1-F4DF-B0D3-F3BA-1FB8D3DB5BDC}"/>
                  </a:ext>
                </a:extLst>
              </p14:cNvPr>
              <p14:cNvContentPartPr/>
              <p14:nvPr/>
            </p14:nvContentPartPr>
            <p14:xfrm>
              <a:off x="431149" y="2311102"/>
              <a:ext cx="100080" cy="16884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41110EE1-F4DF-B0D3-F3BA-1FB8D3DB5BDC}"/>
                  </a:ext>
                </a:extLst>
              </p:cNvPr>
              <p:cNvPicPr/>
              <p:nvPr/>
            </p:nvPicPr>
            <p:blipFill>
              <a:blip r:embed="rId534"/>
              <a:stretch>
                <a:fillRect/>
              </a:stretch>
            </p:blipFill>
            <p:spPr>
              <a:xfrm>
                <a:off x="422149" y="2302102"/>
                <a:ext cx="117720" cy="18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5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460C602D-10CB-7EB1-D6FB-43B40F9E1DEE}"/>
                  </a:ext>
                </a:extLst>
              </p14:cNvPr>
              <p14:cNvContentPartPr/>
              <p14:nvPr/>
            </p14:nvContentPartPr>
            <p14:xfrm>
              <a:off x="523669" y="2191942"/>
              <a:ext cx="174600" cy="19296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460C602D-10CB-7EB1-D6FB-43B40F9E1DEE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515029" y="2183302"/>
                <a:ext cx="192240" cy="21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7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D1C3A776-663D-0C48-F1E1-887A53005D3F}"/>
                  </a:ext>
                </a:extLst>
              </p14:cNvPr>
              <p14:cNvContentPartPr/>
              <p14:nvPr/>
            </p14:nvContentPartPr>
            <p14:xfrm>
              <a:off x="713029" y="2114902"/>
              <a:ext cx="220320" cy="18360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D1C3A776-663D-0C48-F1E1-887A53005D3F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704029" y="2106262"/>
                <a:ext cx="2379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9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288B8B85-35B9-C1D0-4C10-AE1F2AC06F11}"/>
                  </a:ext>
                </a:extLst>
              </p14:cNvPr>
              <p14:cNvContentPartPr/>
              <p14:nvPr/>
            </p14:nvContentPartPr>
            <p14:xfrm>
              <a:off x="969349" y="1978102"/>
              <a:ext cx="171720" cy="30348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288B8B85-35B9-C1D0-4C10-AE1F2AC06F11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960709" y="1969102"/>
                <a:ext cx="189360" cy="32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1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6C5AF09F-EFE2-53E8-DE28-B27BAFDCD4A1}"/>
                  </a:ext>
                </a:extLst>
              </p14:cNvPr>
              <p14:cNvContentPartPr/>
              <p14:nvPr/>
            </p14:nvContentPartPr>
            <p14:xfrm>
              <a:off x="1343029" y="1660582"/>
              <a:ext cx="206640" cy="38484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6C5AF09F-EFE2-53E8-DE28-B27BAFDCD4A1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1334389" y="1651942"/>
                <a:ext cx="224280" cy="40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3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2F800BE4-6A88-2AB8-98DE-761D970145CE}"/>
                  </a:ext>
                </a:extLst>
              </p14:cNvPr>
              <p14:cNvContentPartPr/>
              <p14:nvPr/>
            </p14:nvContentPartPr>
            <p14:xfrm>
              <a:off x="531229" y="2685502"/>
              <a:ext cx="138600" cy="21060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2F800BE4-6A88-2AB8-98DE-761D970145CE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522589" y="2676502"/>
                <a:ext cx="15624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5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44332A50-0BAE-602E-B8A1-494D7D158598}"/>
                  </a:ext>
                </a:extLst>
              </p14:cNvPr>
              <p14:cNvContentPartPr/>
              <p14:nvPr/>
            </p14:nvContentPartPr>
            <p14:xfrm>
              <a:off x="667309" y="2500822"/>
              <a:ext cx="379440" cy="31068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44332A50-0BAE-602E-B8A1-494D7D158598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658309" y="2492182"/>
                <a:ext cx="397080" cy="32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7">
            <p14:nvContentPartPr>
              <p14:cNvPr id="229" name="Freihand 228">
                <a:extLst>
                  <a:ext uri="{FF2B5EF4-FFF2-40B4-BE49-F238E27FC236}">
                    <a16:creationId xmlns:a16="http://schemas.microsoft.com/office/drawing/2014/main" id="{57436129-370B-52B8-18EB-F7F0A7592EE9}"/>
                  </a:ext>
                </a:extLst>
              </p14:cNvPr>
              <p14:cNvContentPartPr/>
              <p14:nvPr/>
            </p14:nvContentPartPr>
            <p14:xfrm>
              <a:off x="1163029" y="2340982"/>
              <a:ext cx="79560" cy="143280"/>
            </p14:xfrm>
          </p:contentPart>
        </mc:Choice>
        <mc:Fallback xmlns="">
          <p:pic>
            <p:nvPicPr>
              <p:cNvPr id="229" name="Freihand 228">
                <a:extLst>
                  <a:ext uri="{FF2B5EF4-FFF2-40B4-BE49-F238E27FC236}">
                    <a16:creationId xmlns:a16="http://schemas.microsoft.com/office/drawing/2014/main" id="{57436129-370B-52B8-18EB-F7F0A7592EE9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1154389" y="2332342"/>
                <a:ext cx="972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9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E9517B78-40E7-69F1-5243-F6E6A95C8801}"/>
                  </a:ext>
                </a:extLst>
              </p14:cNvPr>
              <p14:cNvContentPartPr/>
              <p14:nvPr/>
            </p14:nvContentPartPr>
            <p14:xfrm>
              <a:off x="1293349" y="2241622"/>
              <a:ext cx="153720" cy="12888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E9517B78-40E7-69F1-5243-F6E6A95C8801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1284709" y="2232622"/>
                <a:ext cx="17136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1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FEB98719-870E-DD6E-3FFC-C7BE5EBF6374}"/>
                  </a:ext>
                </a:extLst>
              </p14:cNvPr>
              <p14:cNvContentPartPr/>
              <p14:nvPr/>
            </p14:nvContentPartPr>
            <p14:xfrm>
              <a:off x="1393429" y="2148382"/>
              <a:ext cx="52560" cy="972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FEB98719-870E-DD6E-3FFC-C7BE5EBF6374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1384789" y="2139742"/>
                <a:ext cx="7020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3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6FCD9581-FA2F-93B1-DD90-C251EDEE4063}"/>
                  </a:ext>
                </a:extLst>
              </p14:cNvPr>
              <p14:cNvContentPartPr/>
              <p14:nvPr/>
            </p14:nvContentPartPr>
            <p14:xfrm>
              <a:off x="1480549" y="1979182"/>
              <a:ext cx="206280" cy="35532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6FCD9581-FA2F-93B1-DD90-C251EDEE4063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1471909" y="1970542"/>
                <a:ext cx="22392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5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AB3B372A-2513-CF32-EEAD-B18E6770668E}"/>
                  </a:ext>
                </a:extLst>
              </p14:cNvPr>
              <p14:cNvContentPartPr/>
              <p14:nvPr/>
            </p14:nvContentPartPr>
            <p14:xfrm>
              <a:off x="1793029" y="1931662"/>
              <a:ext cx="99360" cy="17712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AB3B372A-2513-CF32-EEAD-B18E6770668E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1784389" y="1922662"/>
                <a:ext cx="117000" cy="19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7">
            <p14:nvContentPartPr>
              <p14:cNvPr id="234" name="Freihand 233">
                <a:extLst>
                  <a:ext uri="{FF2B5EF4-FFF2-40B4-BE49-F238E27FC236}">
                    <a16:creationId xmlns:a16="http://schemas.microsoft.com/office/drawing/2014/main" id="{6048A34F-9DDA-AE4A-C6FF-0CAF5E981A44}"/>
                  </a:ext>
                </a:extLst>
              </p14:cNvPr>
              <p14:cNvContentPartPr/>
              <p14:nvPr/>
            </p14:nvContentPartPr>
            <p14:xfrm>
              <a:off x="1909309" y="1863982"/>
              <a:ext cx="76680" cy="107280"/>
            </p14:xfrm>
          </p:contentPart>
        </mc:Choice>
        <mc:Fallback xmlns="">
          <p:pic>
            <p:nvPicPr>
              <p:cNvPr id="234" name="Freihand 233">
                <a:extLst>
                  <a:ext uri="{FF2B5EF4-FFF2-40B4-BE49-F238E27FC236}">
                    <a16:creationId xmlns:a16="http://schemas.microsoft.com/office/drawing/2014/main" id="{6048A34F-9DDA-AE4A-C6FF-0CAF5E981A44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1900309" y="1854982"/>
                <a:ext cx="943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9">
            <p14:nvContentPartPr>
              <p14:cNvPr id="235" name="Freihand 234">
                <a:extLst>
                  <a:ext uri="{FF2B5EF4-FFF2-40B4-BE49-F238E27FC236}">
                    <a16:creationId xmlns:a16="http://schemas.microsoft.com/office/drawing/2014/main" id="{3840B9C0-8249-43D0-7AD2-801FF419E533}"/>
                  </a:ext>
                </a:extLst>
              </p14:cNvPr>
              <p14:cNvContentPartPr/>
              <p14:nvPr/>
            </p14:nvContentPartPr>
            <p14:xfrm>
              <a:off x="2029549" y="1840582"/>
              <a:ext cx="38520" cy="71280"/>
            </p14:xfrm>
          </p:contentPart>
        </mc:Choice>
        <mc:Fallback xmlns="">
          <p:pic>
            <p:nvPicPr>
              <p:cNvPr id="235" name="Freihand 234">
                <a:extLst>
                  <a:ext uri="{FF2B5EF4-FFF2-40B4-BE49-F238E27FC236}">
                    <a16:creationId xmlns:a16="http://schemas.microsoft.com/office/drawing/2014/main" id="{3840B9C0-8249-43D0-7AD2-801FF419E533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2020549" y="1831582"/>
                <a:ext cx="5616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1">
            <p14:nvContentPartPr>
              <p14:cNvPr id="236" name="Freihand 235">
                <a:extLst>
                  <a:ext uri="{FF2B5EF4-FFF2-40B4-BE49-F238E27FC236}">
                    <a16:creationId xmlns:a16="http://schemas.microsoft.com/office/drawing/2014/main" id="{C4E49980-53DA-06AC-CEC5-23BA93FD0E4D}"/>
                  </a:ext>
                </a:extLst>
              </p14:cNvPr>
              <p14:cNvContentPartPr/>
              <p14:nvPr/>
            </p14:nvContentPartPr>
            <p14:xfrm>
              <a:off x="2106229" y="1645462"/>
              <a:ext cx="149040" cy="222120"/>
            </p14:xfrm>
          </p:contentPart>
        </mc:Choice>
        <mc:Fallback xmlns="">
          <p:pic>
            <p:nvPicPr>
              <p:cNvPr id="236" name="Freihand 235">
                <a:extLst>
                  <a:ext uri="{FF2B5EF4-FFF2-40B4-BE49-F238E27FC236}">
                    <a16:creationId xmlns:a16="http://schemas.microsoft.com/office/drawing/2014/main" id="{C4E49980-53DA-06AC-CEC5-23BA93FD0E4D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2097229" y="1636462"/>
                <a:ext cx="16668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3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419E900B-4C6F-E4E4-4500-5A489F9301B2}"/>
                  </a:ext>
                </a:extLst>
              </p14:cNvPr>
              <p14:cNvContentPartPr/>
              <p14:nvPr/>
            </p14:nvContentPartPr>
            <p14:xfrm>
              <a:off x="2273269" y="1539622"/>
              <a:ext cx="60120" cy="192240"/>
            </p14:xfrm>
          </p:contentPart>
        </mc:Choice>
        <mc:Fallback xmlns=""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419E900B-4C6F-E4E4-4500-5A489F9301B2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2264629" y="1530982"/>
                <a:ext cx="777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5">
            <p14:nvContentPartPr>
              <p14:cNvPr id="238" name="Freihand 237">
                <a:extLst>
                  <a:ext uri="{FF2B5EF4-FFF2-40B4-BE49-F238E27FC236}">
                    <a16:creationId xmlns:a16="http://schemas.microsoft.com/office/drawing/2014/main" id="{3EA9C068-AEA0-4297-3958-C759948CD653}"/>
                  </a:ext>
                </a:extLst>
              </p14:cNvPr>
              <p14:cNvContentPartPr/>
              <p14:nvPr/>
            </p14:nvContentPartPr>
            <p14:xfrm>
              <a:off x="2378029" y="1851382"/>
              <a:ext cx="2880" cy="25200"/>
            </p14:xfrm>
          </p:contentPart>
        </mc:Choice>
        <mc:Fallback xmlns="">
          <p:pic>
            <p:nvPicPr>
              <p:cNvPr id="238" name="Freihand 237">
                <a:extLst>
                  <a:ext uri="{FF2B5EF4-FFF2-40B4-BE49-F238E27FC236}">
                    <a16:creationId xmlns:a16="http://schemas.microsoft.com/office/drawing/2014/main" id="{3EA9C068-AEA0-4297-3958-C759948CD653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2369389" y="1842382"/>
                <a:ext cx="2052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7">
            <p14:nvContentPartPr>
              <p14:cNvPr id="379" name="Freihand 378">
                <a:extLst>
                  <a:ext uri="{FF2B5EF4-FFF2-40B4-BE49-F238E27FC236}">
                    <a16:creationId xmlns:a16="http://schemas.microsoft.com/office/drawing/2014/main" id="{D6E34B43-2B01-F8BF-E073-45C9199EABB7}"/>
                  </a:ext>
                </a:extLst>
              </p14:cNvPr>
              <p14:cNvContentPartPr/>
              <p14:nvPr/>
            </p14:nvContentPartPr>
            <p14:xfrm>
              <a:off x="7096189" y="634582"/>
              <a:ext cx="1607040" cy="1517760"/>
            </p14:xfrm>
          </p:contentPart>
        </mc:Choice>
        <mc:Fallback xmlns="">
          <p:pic>
            <p:nvPicPr>
              <p:cNvPr id="379" name="Freihand 378">
                <a:extLst>
                  <a:ext uri="{FF2B5EF4-FFF2-40B4-BE49-F238E27FC236}">
                    <a16:creationId xmlns:a16="http://schemas.microsoft.com/office/drawing/2014/main" id="{D6E34B43-2B01-F8BF-E073-45C9199EABB7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7087549" y="625942"/>
                <a:ext cx="1624680" cy="153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88" name="Gruppieren 387">
            <a:extLst>
              <a:ext uri="{FF2B5EF4-FFF2-40B4-BE49-F238E27FC236}">
                <a16:creationId xmlns:a16="http://schemas.microsoft.com/office/drawing/2014/main" id="{04172A4E-4350-9075-5307-3942ACF47AE2}"/>
              </a:ext>
            </a:extLst>
          </p:cNvPr>
          <p:cNvGrpSpPr/>
          <p:nvPr/>
        </p:nvGrpSpPr>
        <p:grpSpPr>
          <a:xfrm>
            <a:off x="6635029" y="781822"/>
            <a:ext cx="2132280" cy="1676880"/>
            <a:chOff x="6635029" y="781822"/>
            <a:chExt cx="2132280" cy="167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4D39770-A7ED-1B3B-A92F-6BEBEACA9DF4}"/>
                    </a:ext>
                  </a:extLst>
                </p14:cNvPr>
                <p14:cNvContentPartPr/>
                <p14:nvPr/>
              </p14:nvContentPartPr>
              <p14:xfrm>
                <a:off x="7467349" y="843382"/>
                <a:ext cx="379080" cy="503640"/>
              </p14:xfrm>
            </p:contentPart>
          </mc:Choice>
          <mc:Fallback xmlns=""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4D39770-A7ED-1B3B-A92F-6BEBEACA9DF4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7458709" y="834742"/>
                  <a:ext cx="39672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1B63875-4964-089F-46D0-D5223E0C1DD3}"/>
                    </a:ext>
                  </a:extLst>
                </p14:cNvPr>
                <p14:cNvContentPartPr/>
                <p14:nvPr/>
              </p14:nvContentPartPr>
              <p14:xfrm>
                <a:off x="6635029" y="1368982"/>
                <a:ext cx="384120" cy="43848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1B63875-4964-089F-46D0-D5223E0C1DD3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6626389" y="1360342"/>
                  <a:ext cx="401760" cy="45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4205EA6F-C472-5A86-7A03-CACEB69F49D6}"/>
                    </a:ext>
                  </a:extLst>
                </p14:cNvPr>
                <p14:cNvContentPartPr/>
                <p14:nvPr/>
              </p14:nvContentPartPr>
              <p14:xfrm>
                <a:off x="8062429" y="1953982"/>
                <a:ext cx="95040" cy="1911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4205EA6F-C472-5A86-7A03-CACEB69F49D6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8053789" y="1944982"/>
                  <a:ext cx="11268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EA099593-C6B4-740D-6D20-B93D04BD8F46}"/>
                    </a:ext>
                  </a:extLst>
                </p14:cNvPr>
                <p14:cNvContentPartPr/>
                <p14:nvPr/>
              </p14:nvContentPartPr>
              <p14:xfrm>
                <a:off x="8208589" y="2002942"/>
                <a:ext cx="30600" cy="93960"/>
              </p14:xfrm>
            </p:contentPart>
          </mc:Choice>
          <mc:Fallback xmlns=""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EA099593-C6B4-740D-6D20-B93D04BD8F46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8199589" y="1994302"/>
                  <a:ext cx="482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DCE4CD76-10DE-D422-89D2-06FDBBAB33DE}"/>
                    </a:ext>
                  </a:extLst>
                </p14:cNvPr>
                <p14:cNvContentPartPr/>
                <p14:nvPr/>
              </p14:nvContentPartPr>
              <p14:xfrm>
                <a:off x="8203189" y="1913302"/>
                <a:ext cx="2520" cy="1080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DCE4CD76-10DE-D422-89D2-06FDBBAB33DE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8194189" y="1904302"/>
                  <a:ext cx="201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EE65FC85-A914-EF32-8795-BBD8491B8153}"/>
                    </a:ext>
                  </a:extLst>
                </p14:cNvPr>
                <p14:cNvContentPartPr/>
                <p14:nvPr/>
              </p14:nvContentPartPr>
              <p14:xfrm>
                <a:off x="8147389" y="1839502"/>
                <a:ext cx="77040" cy="8208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EE65FC85-A914-EF32-8795-BBD8491B8153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8138749" y="1830862"/>
                  <a:ext cx="946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441241AE-330A-730F-A744-10323B445150}"/>
                    </a:ext>
                  </a:extLst>
                </p14:cNvPr>
                <p14:cNvContentPartPr/>
                <p14:nvPr/>
              </p14:nvContentPartPr>
              <p14:xfrm>
                <a:off x="7928869" y="2042902"/>
                <a:ext cx="437400" cy="16020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441241AE-330A-730F-A744-10323B445150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7919869" y="2033902"/>
                  <a:ext cx="455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FE05E36F-6FC6-DD11-4B6B-21D023D43664}"/>
                    </a:ext>
                  </a:extLst>
                </p14:cNvPr>
                <p14:cNvContentPartPr/>
                <p14:nvPr/>
              </p14:nvContentPartPr>
              <p14:xfrm>
                <a:off x="8091589" y="2247742"/>
                <a:ext cx="98280" cy="21096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FE05E36F-6FC6-DD11-4B6B-21D023D43664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8082589" y="2239102"/>
                  <a:ext cx="1159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A72A9F36-ECD6-E406-6402-F45067C527E0}"/>
                    </a:ext>
                  </a:extLst>
                </p14:cNvPr>
                <p14:cNvContentPartPr/>
                <p14:nvPr/>
              </p14:nvContentPartPr>
              <p14:xfrm>
                <a:off x="8240989" y="2333062"/>
                <a:ext cx="42840" cy="9000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A72A9F36-ECD6-E406-6402-F45067C527E0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8231989" y="2324422"/>
                  <a:ext cx="6048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6B3990CA-835A-63B5-6C5F-94333D958314}"/>
                    </a:ext>
                  </a:extLst>
                </p14:cNvPr>
                <p14:cNvContentPartPr/>
                <p14:nvPr/>
              </p14:nvContentPartPr>
              <p14:xfrm>
                <a:off x="8233429" y="2255302"/>
                <a:ext cx="5040" cy="1116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6B3990CA-835A-63B5-6C5F-94333D95831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224789" y="2246662"/>
                  <a:ext cx="22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790022D7-DA30-D2DA-C57A-CEEA113B6930}"/>
                    </a:ext>
                  </a:extLst>
                </p14:cNvPr>
                <p14:cNvContentPartPr/>
                <p14:nvPr/>
              </p14:nvContentPartPr>
              <p14:xfrm>
                <a:off x="8190229" y="2157022"/>
                <a:ext cx="60480" cy="105120"/>
              </p14:xfrm>
            </p:contentPart>
          </mc:Choice>
          <mc:Fallback xmlns=""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790022D7-DA30-D2DA-C57A-CEEA113B6930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181229" y="2148382"/>
                  <a:ext cx="7812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737DBE94-774C-2C7B-BC87-9560183155CE}"/>
                    </a:ext>
                  </a:extLst>
                </p14:cNvPr>
                <p14:cNvContentPartPr/>
                <p14:nvPr/>
              </p14:nvContentPartPr>
              <p14:xfrm>
                <a:off x="8437909" y="2056582"/>
                <a:ext cx="138600" cy="20880"/>
              </p14:xfrm>
            </p:contentPart>
          </mc:Choice>
          <mc:Fallback xmlns=""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737DBE94-774C-2C7B-BC87-9560183155CE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428909" y="2047942"/>
                  <a:ext cx="1562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916AA3D9-D4A4-BBF5-8F5C-1EBF3D7789F1}"/>
                    </a:ext>
                  </a:extLst>
                </p14:cNvPr>
                <p14:cNvContentPartPr/>
                <p14:nvPr/>
              </p14:nvContentPartPr>
              <p14:xfrm>
                <a:off x="8427829" y="2100502"/>
                <a:ext cx="136440" cy="45360"/>
              </p14:xfrm>
            </p:contentPart>
          </mc:Choice>
          <mc:Fallback xmlns=""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916AA3D9-D4A4-BBF5-8F5C-1EBF3D7789F1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8419189" y="2091862"/>
                  <a:ext cx="1540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8FAAF94A-67EA-5A2F-82CA-C3A62017DA27}"/>
                    </a:ext>
                  </a:extLst>
                </p14:cNvPr>
                <p14:cNvContentPartPr/>
                <p14:nvPr/>
              </p14:nvContentPartPr>
              <p14:xfrm>
                <a:off x="8648149" y="1897822"/>
                <a:ext cx="119160" cy="236160"/>
              </p14:xfrm>
            </p:contentPart>
          </mc:Choice>
          <mc:Fallback xmlns=""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8FAAF94A-67EA-5A2F-82CA-C3A62017DA27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8639509" y="1889182"/>
                  <a:ext cx="1368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0229E2BE-7719-AFC3-C227-DB279AD49E62}"/>
                    </a:ext>
                  </a:extLst>
                </p14:cNvPr>
                <p14:cNvContentPartPr/>
                <p14:nvPr/>
              </p14:nvContentPartPr>
              <p14:xfrm>
                <a:off x="7374829" y="781822"/>
                <a:ext cx="824040" cy="55044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0229E2BE-7719-AFC3-C227-DB279AD49E62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7365829" y="772822"/>
                  <a:ext cx="841680" cy="56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C2CBE1D7-037A-0745-D7AC-23FF1E02C1B9}"/>
                    </a:ext>
                  </a:extLst>
                </p14:cNvPr>
                <p14:cNvContentPartPr/>
                <p14:nvPr/>
              </p14:nvContentPartPr>
              <p14:xfrm>
                <a:off x="7833109" y="795142"/>
                <a:ext cx="407520" cy="54252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C2CBE1D7-037A-0745-D7AC-23FF1E02C1B9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7824469" y="786502"/>
                  <a:ext cx="425160" cy="56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48433F4F-1323-DE42-3872-72BD15A6CC43}"/>
                    </a:ext>
                  </a:extLst>
                </p14:cNvPr>
                <p14:cNvContentPartPr/>
                <p14:nvPr/>
              </p14:nvContentPartPr>
              <p14:xfrm>
                <a:off x="7699909" y="880822"/>
                <a:ext cx="103680" cy="2131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48433F4F-1323-DE42-3872-72BD15A6CC43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7690909" y="871822"/>
                  <a:ext cx="1213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DD5BB604-F7E5-D4BB-1141-B1D389BDF7F4}"/>
                    </a:ext>
                  </a:extLst>
                </p14:cNvPr>
                <p14:cNvContentPartPr/>
                <p14:nvPr/>
              </p14:nvContentPartPr>
              <p14:xfrm>
                <a:off x="7701349" y="913582"/>
                <a:ext cx="123840" cy="26064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DD5BB604-F7E5-D4BB-1141-B1D389BDF7F4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7692349" y="904942"/>
                  <a:ext cx="14148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5D29A434-89A1-E536-4340-B85AC869E3AF}"/>
                    </a:ext>
                  </a:extLst>
                </p14:cNvPr>
                <p14:cNvContentPartPr/>
                <p14:nvPr/>
              </p14:nvContentPartPr>
              <p14:xfrm>
                <a:off x="7073149" y="1253422"/>
                <a:ext cx="1594080" cy="61308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5D29A434-89A1-E536-4340-B85AC869E3AF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7064509" y="1244782"/>
                  <a:ext cx="1611720" cy="630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06">
            <p14:nvContentPartPr>
              <p14:cNvPr id="389" name="Freihand 388">
                <a:extLst>
                  <a:ext uri="{FF2B5EF4-FFF2-40B4-BE49-F238E27FC236}">
                    <a16:creationId xmlns:a16="http://schemas.microsoft.com/office/drawing/2014/main" id="{572A705E-D8F8-7DA3-2DBA-1A1F52C78F23}"/>
                  </a:ext>
                </a:extLst>
              </p14:cNvPr>
              <p14:cNvContentPartPr/>
              <p14:nvPr/>
            </p14:nvContentPartPr>
            <p14:xfrm>
              <a:off x="6840589" y="830422"/>
              <a:ext cx="158040" cy="254520"/>
            </p14:xfrm>
          </p:contentPart>
        </mc:Choice>
        <mc:Fallback xmlns="">
          <p:pic>
            <p:nvPicPr>
              <p:cNvPr id="389" name="Freihand 388">
                <a:extLst>
                  <a:ext uri="{FF2B5EF4-FFF2-40B4-BE49-F238E27FC236}">
                    <a16:creationId xmlns:a16="http://schemas.microsoft.com/office/drawing/2014/main" id="{572A705E-D8F8-7DA3-2DBA-1A1F52C78F23}"/>
                  </a:ext>
                </a:extLst>
              </p:cNvPr>
              <p:cNvPicPr/>
              <p:nvPr/>
            </p:nvPicPr>
            <p:blipFill>
              <a:blip r:embed="rId607"/>
              <a:stretch>
                <a:fillRect/>
              </a:stretch>
            </p:blipFill>
            <p:spPr>
              <a:xfrm>
                <a:off x="6831589" y="821422"/>
                <a:ext cx="17568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8">
            <p14:nvContentPartPr>
              <p14:cNvPr id="390" name="Freihand 389">
                <a:extLst>
                  <a:ext uri="{FF2B5EF4-FFF2-40B4-BE49-F238E27FC236}">
                    <a16:creationId xmlns:a16="http://schemas.microsoft.com/office/drawing/2014/main" id="{6F61A98E-6F21-6FE3-98B6-AE819BB1685F}"/>
                  </a:ext>
                </a:extLst>
              </p14:cNvPr>
              <p14:cNvContentPartPr/>
              <p14:nvPr/>
            </p14:nvContentPartPr>
            <p14:xfrm>
              <a:off x="6837349" y="1332982"/>
              <a:ext cx="154440" cy="245160"/>
            </p14:xfrm>
          </p:contentPart>
        </mc:Choice>
        <mc:Fallback xmlns="">
          <p:pic>
            <p:nvPicPr>
              <p:cNvPr id="390" name="Freihand 389">
                <a:extLst>
                  <a:ext uri="{FF2B5EF4-FFF2-40B4-BE49-F238E27FC236}">
                    <a16:creationId xmlns:a16="http://schemas.microsoft.com/office/drawing/2014/main" id="{6F61A98E-6F21-6FE3-98B6-AE819BB1685F}"/>
                  </a:ext>
                </a:extLst>
              </p:cNvPr>
              <p:cNvPicPr/>
              <p:nvPr/>
            </p:nvPicPr>
            <p:blipFill>
              <a:blip r:embed="rId609"/>
              <a:stretch>
                <a:fillRect/>
              </a:stretch>
            </p:blipFill>
            <p:spPr>
              <a:xfrm>
                <a:off x="6828349" y="1323982"/>
                <a:ext cx="17208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0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4DF018C9-F3D5-6E49-2443-A22AA0C1E6A6}"/>
                  </a:ext>
                </a:extLst>
              </p14:cNvPr>
              <p14:cNvContentPartPr/>
              <p14:nvPr/>
            </p14:nvContentPartPr>
            <p14:xfrm>
              <a:off x="4059951" y="146819"/>
              <a:ext cx="4232520" cy="6980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4DF018C9-F3D5-6E49-2443-A22AA0C1E6A6}"/>
                  </a:ext>
                </a:extLst>
              </p:cNvPr>
              <p:cNvPicPr/>
              <p:nvPr/>
            </p:nvPicPr>
            <p:blipFill>
              <a:blip r:embed="rId611"/>
              <a:stretch>
                <a:fillRect/>
              </a:stretch>
            </p:blipFill>
            <p:spPr>
              <a:xfrm>
                <a:off x="4050951" y="137819"/>
                <a:ext cx="4250160" cy="71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2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14C596F0-A500-61DB-F75F-9B0E754DB31B}"/>
                  </a:ext>
                </a:extLst>
              </p14:cNvPr>
              <p14:cNvContentPartPr/>
              <p14:nvPr/>
            </p14:nvContentPartPr>
            <p14:xfrm>
              <a:off x="1170591" y="5510099"/>
              <a:ext cx="2746800" cy="102348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14C596F0-A500-61DB-F75F-9B0E754DB31B}"/>
                  </a:ext>
                </a:extLst>
              </p:cNvPr>
              <p:cNvPicPr/>
              <p:nvPr/>
            </p:nvPicPr>
            <p:blipFill>
              <a:blip r:embed="rId613"/>
              <a:stretch>
                <a:fillRect/>
              </a:stretch>
            </p:blipFill>
            <p:spPr>
              <a:xfrm>
                <a:off x="1161951" y="5501459"/>
                <a:ext cx="2764440" cy="104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4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4FC4FAED-37E4-CA74-54F8-0508ECF6C468}"/>
                  </a:ext>
                </a:extLst>
              </p14:cNvPr>
              <p14:cNvContentPartPr/>
              <p14:nvPr/>
            </p14:nvContentPartPr>
            <p14:xfrm>
              <a:off x="1403871" y="2017019"/>
              <a:ext cx="2290320" cy="122940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4FC4FAED-37E4-CA74-54F8-0508ECF6C468}"/>
                  </a:ext>
                </a:extLst>
              </p:cNvPr>
              <p:cNvPicPr/>
              <p:nvPr/>
            </p:nvPicPr>
            <p:blipFill>
              <a:blip r:embed="rId615"/>
              <a:stretch>
                <a:fillRect/>
              </a:stretch>
            </p:blipFill>
            <p:spPr>
              <a:xfrm>
                <a:off x="1395231" y="2008379"/>
                <a:ext cx="2307960" cy="1247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456DFC37-BDBA-21B1-65E9-642922C9B5AA}"/>
              </a:ext>
            </a:extLst>
          </p:cNvPr>
          <p:cNvGrpSpPr/>
          <p:nvPr/>
        </p:nvGrpSpPr>
        <p:grpSpPr>
          <a:xfrm>
            <a:off x="1438431" y="2356859"/>
            <a:ext cx="1405080" cy="724680"/>
            <a:chOff x="1438431" y="2356859"/>
            <a:chExt cx="1405080" cy="724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ADC2835-3C01-6BF4-1F59-EC4F001E6C07}"/>
                    </a:ext>
                  </a:extLst>
                </p14:cNvPr>
                <p14:cNvContentPartPr/>
                <p14:nvPr/>
              </p14:nvContentPartPr>
              <p14:xfrm>
                <a:off x="1993191" y="2363339"/>
                <a:ext cx="146160" cy="2030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ADC2835-3C01-6BF4-1F59-EC4F001E6C07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984191" y="2354699"/>
                  <a:ext cx="1638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D26EF9E-2AA0-D9AA-9ACB-AAC81C13C850}"/>
                    </a:ext>
                  </a:extLst>
                </p14:cNvPr>
                <p14:cNvContentPartPr/>
                <p14:nvPr/>
              </p14:nvContentPartPr>
              <p14:xfrm>
                <a:off x="2279031" y="2356859"/>
                <a:ext cx="112320" cy="2206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D26EF9E-2AA0-D9AA-9ACB-AAC81C13C850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2270391" y="2347859"/>
                  <a:ext cx="1299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8438D82-C047-124E-494A-42EEFA0E7C29}"/>
                    </a:ext>
                  </a:extLst>
                </p14:cNvPr>
                <p14:cNvContentPartPr/>
                <p14:nvPr/>
              </p14:nvContentPartPr>
              <p14:xfrm>
                <a:off x="1438431" y="2541899"/>
                <a:ext cx="1405080" cy="5396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8438D82-C047-124E-494A-42EEFA0E7C29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429431" y="2533259"/>
                  <a:ext cx="1422720" cy="557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622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C83192E9-58F3-475D-431F-F16069100FF6}"/>
                  </a:ext>
                </a:extLst>
              </p14:cNvPr>
              <p14:cNvContentPartPr/>
              <p14:nvPr/>
            </p14:nvContentPartPr>
            <p14:xfrm>
              <a:off x="9156831" y="2851499"/>
              <a:ext cx="629640" cy="58032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C83192E9-58F3-475D-431F-F16069100FF6}"/>
                  </a:ext>
                </a:extLst>
              </p:cNvPr>
              <p:cNvPicPr/>
              <p:nvPr/>
            </p:nvPicPr>
            <p:blipFill>
              <a:blip r:embed="rId623"/>
              <a:stretch>
                <a:fillRect/>
              </a:stretch>
            </p:blipFill>
            <p:spPr>
              <a:xfrm>
                <a:off x="9148191" y="2842859"/>
                <a:ext cx="647280" cy="59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03950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8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667508" y="21109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3200"/>
              <a:t>Measuring inflation – the Harmonised Index of Consumer Prices (HICP)</a:t>
            </a:r>
            <a:endParaRPr lang="de-DE" sz="3200" baseline="30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8009919-2B09-4622-80B2-91B66293ECB9}"/>
              </a:ext>
            </a:extLst>
          </p:cNvPr>
          <p:cNvSpPr txBox="1"/>
          <p:nvPr/>
        </p:nvSpPr>
        <p:spPr>
          <a:xfrm>
            <a:off x="441435" y="1010175"/>
            <a:ext cx="11897710" cy="54214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>
                <a:hlinkClick r:id="rId2"/>
              </a:rPr>
              <a:t>https://www.ecb.europa.eu/stats/macroeconomic_and_sectoral/hicp/html/index.en.html</a:t>
            </a:r>
            <a:endParaRPr lang="de-DE" sz="2400"/>
          </a:p>
          <a:p>
            <a:endParaRPr lang="de-DE" sz="2400"/>
          </a:p>
          <a:p>
            <a:endParaRPr lang="de-DE" sz="2400"/>
          </a:p>
          <a:p>
            <a:endParaRPr lang="de-DE" sz="2400" dirty="0"/>
          </a:p>
          <a:p>
            <a:endParaRPr lang="de-DE" sz="24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F6DD9837-7FDB-8F00-6C3C-3BAA98D48C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0842" y="1562992"/>
            <a:ext cx="6858352" cy="3016405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1AB54E5-BF4A-72F1-A07C-4FF221FB26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0842" y="4862407"/>
            <a:ext cx="6032126" cy="1970836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168B9E9F-752D-4B10-4AEC-E1B7AAC40CA0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B4AA30D2-C2BC-B873-3C0E-36391A57AE5A}"/>
                  </a:ext>
                </a:extLst>
              </p14:cNvPr>
              <p14:cNvContentPartPr/>
              <p14:nvPr/>
            </p14:nvContentPartPr>
            <p14:xfrm>
              <a:off x="1182109" y="3480676"/>
              <a:ext cx="697320" cy="75204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B4AA30D2-C2BC-B873-3C0E-36391A57AE5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73109" y="3471676"/>
                <a:ext cx="714960" cy="769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1825206A-3130-7E9A-2B1F-ADCA6B8D47C6}"/>
              </a:ext>
            </a:extLst>
          </p:cNvPr>
          <p:cNvGrpSpPr/>
          <p:nvPr/>
        </p:nvGrpSpPr>
        <p:grpSpPr>
          <a:xfrm>
            <a:off x="3264709" y="2476636"/>
            <a:ext cx="585720" cy="1845360"/>
            <a:chOff x="3264709" y="2476636"/>
            <a:chExt cx="585720" cy="184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978AED5-52E6-A088-2A5A-AD40DFFBF75F}"/>
                    </a:ext>
                  </a:extLst>
                </p14:cNvPr>
                <p14:cNvContentPartPr/>
                <p14:nvPr/>
              </p14:nvContentPartPr>
              <p14:xfrm>
                <a:off x="3264709" y="2476636"/>
                <a:ext cx="585720" cy="18453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978AED5-52E6-A088-2A5A-AD40DFFBF75F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255709" y="2467636"/>
                  <a:ext cx="603360" cy="18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3A2F31B-D280-BA52-5164-D0ABCA2EF814}"/>
                    </a:ext>
                  </a:extLst>
                </p14:cNvPr>
                <p14:cNvContentPartPr/>
                <p14:nvPr/>
              </p14:nvContentPartPr>
              <p14:xfrm>
                <a:off x="3397189" y="2991076"/>
                <a:ext cx="289440" cy="3614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3A2F31B-D280-BA52-5164-D0ABCA2EF81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388549" y="2982436"/>
                  <a:ext cx="307080" cy="37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9DC095BF-5961-45A7-BC5B-F391A35D7747}"/>
                  </a:ext>
                </a:extLst>
              </p14:cNvPr>
              <p14:cNvContentPartPr/>
              <p14:nvPr/>
            </p14:nvContentPartPr>
            <p14:xfrm>
              <a:off x="1075549" y="1936276"/>
              <a:ext cx="843120" cy="874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9DC095BF-5961-45A7-BC5B-F391A35D774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66909" y="1927636"/>
                <a:ext cx="860760" cy="10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1869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6CAE9C-98EE-4793-B6DD-11C28406210D}" type="slidenum">
              <a:rPr lang="de-DE" smtClean="0"/>
              <a:t>9</a:t>
            </a:fld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703512" y="116632"/>
            <a:ext cx="8856984" cy="64807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3200"/>
              <a:t>Changes in price level </a:t>
            </a:r>
            <a:r>
              <a:rPr lang="de-DE" sz="3200" dirty="0"/>
              <a:t>II</a:t>
            </a:r>
            <a:endParaRPr lang="de-DE" sz="3200" baseline="300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28009919-2B09-4622-80B2-91B66293ECB9}"/>
              </a:ext>
            </a:extLst>
          </p:cNvPr>
          <p:cNvSpPr txBox="1"/>
          <p:nvPr/>
        </p:nvSpPr>
        <p:spPr>
          <a:xfrm>
            <a:off x="1524000" y="764704"/>
            <a:ext cx="9144000" cy="59766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2400"/>
              <a:t>What are the costs of the basket of year 2016 with prices of 2015?</a:t>
            </a:r>
            <a:endParaRPr lang="de-DE" sz="2400" dirty="0"/>
          </a:p>
          <a:p>
            <a:endParaRPr lang="de-DE" sz="2400" dirty="0"/>
          </a:p>
          <a:p>
            <a:r>
              <a:rPr lang="de-DE" sz="2400"/>
              <a:t>Compare this with the price of the basket in in year 2016</a:t>
            </a:r>
          </a:p>
          <a:p>
            <a:endParaRPr lang="de-DE" sz="2400"/>
          </a:p>
          <a:p>
            <a:endParaRPr lang="de-DE" sz="2400" dirty="0"/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51109820-E962-DA39-A267-3FB9CBE2EA77}"/>
              </a:ext>
            </a:extLst>
          </p:cNvPr>
          <p:cNvSpPr/>
          <p:nvPr/>
        </p:nvSpPr>
        <p:spPr>
          <a:xfrm>
            <a:off x="867944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c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04F35F0-520D-7160-B7DC-7FEAC4EB421B}"/>
                  </a:ext>
                </a:extLst>
              </p14:cNvPr>
              <p14:cNvContentPartPr/>
              <p14:nvPr/>
            </p14:nvContentPartPr>
            <p14:xfrm>
              <a:off x="2333029" y="1966942"/>
              <a:ext cx="21960" cy="126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04F35F0-520D-7160-B7DC-7FEAC4EB421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24389" y="1957942"/>
                <a:ext cx="396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4CE4021F-1441-A839-8F5B-B60D8756F8E1}"/>
                  </a:ext>
                </a:extLst>
              </p14:cNvPr>
              <p14:cNvContentPartPr/>
              <p14:nvPr/>
            </p14:nvContentPartPr>
            <p14:xfrm>
              <a:off x="5660869" y="1211662"/>
              <a:ext cx="1540440" cy="507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4CE4021F-1441-A839-8F5B-B60D8756F8E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51869" y="1203022"/>
                <a:ext cx="15580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59D3208B-DA5C-0CFB-1D07-A3ED35881CBD}"/>
                  </a:ext>
                </a:extLst>
              </p14:cNvPr>
              <p14:cNvContentPartPr/>
              <p14:nvPr/>
            </p14:nvContentPartPr>
            <p14:xfrm>
              <a:off x="7065949" y="2019502"/>
              <a:ext cx="1442520" cy="802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59D3208B-DA5C-0CFB-1D07-A3ED35881CB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056949" y="2010862"/>
                <a:ext cx="1460160" cy="97920"/>
              </a:xfrm>
              <a:prstGeom prst="rect">
                <a:avLst/>
              </a:prstGeom>
            </p:spPr>
          </p:pic>
        </mc:Fallback>
      </mc:AlternateContent>
      <p:pic>
        <p:nvPicPr>
          <p:cNvPr id="9" name="Grafik 8">
            <a:extLst>
              <a:ext uri="{FF2B5EF4-FFF2-40B4-BE49-F238E27FC236}">
                <a16:creationId xmlns:a16="http://schemas.microsoft.com/office/drawing/2014/main" id="{B66416D5-F581-B4E2-9C7E-1D6CEDA3364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2843" y="2639810"/>
            <a:ext cx="2311746" cy="2149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88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1577</Words>
  <Application>Microsoft Office PowerPoint</Application>
  <PresentationFormat>Breitbild</PresentationFormat>
  <Paragraphs>509</Paragraphs>
  <Slides>28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35" baseType="lpstr">
      <vt:lpstr>Arial</vt:lpstr>
      <vt:lpstr>Calibri</vt:lpstr>
      <vt:lpstr>Cambria Math</vt:lpstr>
      <vt:lpstr>Sparkasse Rg</vt:lpstr>
      <vt:lpstr>Times New Roman</vt:lpstr>
      <vt:lpstr>Wingdings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Öffentliche Finanzen und Außenwirtschaft</dc:title>
  <dc:creator>Bernhard Köster</dc:creator>
  <cp:lastModifiedBy>Bernhard Köster</cp:lastModifiedBy>
  <cp:revision>261</cp:revision>
  <dcterms:created xsi:type="dcterms:W3CDTF">2020-09-20T22:46:24Z</dcterms:created>
  <dcterms:modified xsi:type="dcterms:W3CDTF">2022-11-02T07:55:09Z</dcterms:modified>
</cp:coreProperties>
</file>